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  <p:sldMasterId id="2147483725" r:id="rId3"/>
  </p:sldMasterIdLst>
  <p:notesMasterIdLst>
    <p:notesMasterId r:id="rId18"/>
  </p:notesMasterIdLst>
  <p:sldIdLst>
    <p:sldId id="266" r:id="rId4"/>
    <p:sldId id="274" r:id="rId5"/>
    <p:sldId id="283" r:id="rId6"/>
    <p:sldId id="275" r:id="rId7"/>
    <p:sldId id="276" r:id="rId8"/>
    <p:sldId id="277" r:id="rId9"/>
    <p:sldId id="278" r:id="rId10"/>
    <p:sldId id="279" r:id="rId11"/>
    <p:sldId id="282" r:id="rId12"/>
    <p:sldId id="280" r:id="rId13"/>
    <p:sldId id="267" r:id="rId14"/>
    <p:sldId id="273" r:id="rId15"/>
    <p:sldId id="269" r:id="rId16"/>
    <p:sldId id="272" r:id="rId1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1" autoAdjust="0"/>
    <p:restoredTop sz="94660"/>
  </p:normalViewPr>
  <p:slideViewPr>
    <p:cSldViewPr snapToGrid="0">
      <p:cViewPr>
        <p:scale>
          <a:sx n="96" d="100"/>
          <a:sy n="96" d="100"/>
        </p:scale>
        <p:origin x="-178" y="2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C4EF0-418F-41BD-B736-41427DC60445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EA4205-67AE-487C-8535-43DC73845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039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552450" y="877888"/>
            <a:ext cx="7783513" cy="43799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AF4246-FA98-43BE-AE99-A25C707819E3}" type="slidenum">
              <a:rPr kumimoji="0" lang="ru-RU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0059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552450" y="877888"/>
            <a:ext cx="7783513" cy="43799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AF4246-FA98-43BE-AE99-A25C707819E3}" type="slidenum">
              <a:rPr kumimoji="0" lang="ru-RU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099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4463617" y="4005064"/>
            <a:ext cx="7139951" cy="1196360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8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И.О. Фамилия докладчика</a:t>
            </a:r>
          </a:p>
          <a:p>
            <a:pPr lvl="0"/>
            <a:r>
              <a:rPr lang="ru-RU" dirty="0"/>
              <a:t>Должность докладчика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463819" y="957070"/>
            <a:ext cx="7139951" cy="664797"/>
          </a:xfrm>
        </p:spPr>
        <p:txBody>
          <a:bodyPr wrap="square" anchor="t">
            <a:sp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ru-RU" dirty="0"/>
            </a:b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7AB4A3F-CB51-BB41-9997-97D010CBA0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1687" y="882332"/>
            <a:ext cx="2065867" cy="469900"/>
          </a:xfrm>
          <a:prstGeom prst="rect">
            <a:avLst/>
          </a:prstGeom>
        </p:spPr>
      </p:pic>
      <p:sp>
        <p:nvSpPr>
          <p:cNvPr id="12" name="Текст 8">
            <a:extLst>
              <a:ext uri="{FF2B5EF4-FFF2-40B4-BE49-F238E27FC236}">
                <a16:creationId xmlns:a16="http://schemas.microsoft.com/office/drawing/2014/main" xmlns="" id="{33517F78-C7B0-A24F-96AE-97288F26E4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63617" y="5669272"/>
            <a:ext cx="7139951" cy="352016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4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ДАТА  </a:t>
            </a:r>
            <a:r>
              <a:rPr lang="en-US" dirty="0"/>
              <a:t>I  </a:t>
            </a:r>
            <a:r>
              <a:rPr lang="ru-RU" dirty="0"/>
              <a:t>РЕГИОН</a:t>
            </a:r>
          </a:p>
        </p:txBody>
      </p:sp>
    </p:spTree>
    <p:extLst>
      <p:ext uri="{BB962C8B-B14F-4D97-AF65-F5344CB8AC3E}">
        <p14:creationId xmlns:p14="http://schemas.microsoft.com/office/powerpoint/2010/main" val="1556874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8"/>
          </p:nvPr>
        </p:nvSpPr>
        <p:spPr>
          <a:xfrm>
            <a:off x="6383337" y="1616076"/>
            <a:ext cx="5215483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9"/>
          </p:nvPr>
        </p:nvSpPr>
        <p:spPr>
          <a:xfrm>
            <a:off x="605474" y="1616076"/>
            <a:ext cx="5203191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2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17647996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44">
          <p15:clr>
            <a:srgbClr val="FBAE40"/>
          </p15:clr>
        </p15:guide>
        <p15:guide id="2" pos="3016">
          <p15:clr>
            <a:srgbClr val="FBAE40"/>
          </p15:clr>
        </p15:guide>
        <p15:guide id="3" orient="horz" pos="1018">
          <p15:clr>
            <a:srgbClr val="FBAE40"/>
          </p15:clr>
        </p15:guide>
        <p15:guide id="4" orient="horz" pos="95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4" y="980730"/>
            <a:ext cx="5203191" cy="513361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8" hasCustomPrompt="1"/>
          </p:nvPr>
        </p:nvSpPr>
        <p:spPr>
          <a:xfrm>
            <a:off x="6380480" y="3928716"/>
            <a:ext cx="5222240" cy="52136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19"/>
          </p:nvPr>
        </p:nvSpPr>
        <p:spPr>
          <a:xfrm>
            <a:off x="605475" y="1624014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1"/>
          </p:nvPr>
        </p:nvSpPr>
        <p:spPr>
          <a:xfrm>
            <a:off x="6380481" y="4561841"/>
            <a:ext cx="5222559" cy="180932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1" name="Объект 3"/>
          <p:cNvSpPr>
            <a:spLocks noGrp="1"/>
          </p:cNvSpPr>
          <p:nvPr>
            <p:ph sz="quarter" idx="24"/>
          </p:nvPr>
        </p:nvSpPr>
        <p:spPr>
          <a:xfrm>
            <a:off x="6380481" y="1615441"/>
            <a:ext cx="5222559" cy="18135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3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05474" y="3928717"/>
            <a:ext cx="5203191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4" name="Объект 3"/>
          <p:cNvSpPr>
            <a:spLocks noGrp="1"/>
          </p:cNvSpPr>
          <p:nvPr>
            <p:ph sz="quarter" idx="26"/>
          </p:nvPr>
        </p:nvSpPr>
        <p:spPr>
          <a:xfrm>
            <a:off x="605475" y="4561842"/>
            <a:ext cx="5203189" cy="180932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727957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44">
          <p15:clr>
            <a:srgbClr val="FBAE40"/>
          </p15:clr>
        </p15:guide>
        <p15:guide id="2" pos="3016">
          <p15:clr>
            <a:srgbClr val="FBAE40"/>
          </p15:clr>
        </p15:guide>
        <p15:guide id="3" orient="horz" pos="947">
          <p15:clr>
            <a:srgbClr val="FBAE40"/>
          </p15:clr>
        </p15:guide>
        <p15:guide id="4" orient="horz" pos="1018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470">
          <p15:clr>
            <a:srgbClr val="FBAE40"/>
          </p15:clr>
        </p15:guide>
        <p15:guide id="7" orient="horz" pos="2803">
          <p15:clr>
            <a:srgbClr val="FBAE40"/>
          </p15:clr>
        </p15:guide>
        <p15:guide id="8" orient="horz" pos="287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600077" y="981077"/>
            <a:ext cx="5208588" cy="244246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21"/>
          </p:nvPr>
        </p:nvSpPr>
        <p:spPr>
          <a:xfrm>
            <a:off x="6380480" y="3921760"/>
            <a:ext cx="5222240" cy="245872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 marL="263129" indent="-127397">
              <a:defRPr lang="ru-RU" sz="12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4" y="3928717"/>
            <a:ext cx="5203191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19"/>
          </p:nvPr>
        </p:nvSpPr>
        <p:spPr>
          <a:xfrm>
            <a:off x="605475" y="4572001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 marL="263129" indent="-127397">
              <a:defRPr lang="ru-RU" sz="12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4"/>
          </p:nvPr>
        </p:nvSpPr>
        <p:spPr>
          <a:xfrm>
            <a:off x="6380481" y="1615443"/>
            <a:ext cx="5222559" cy="179831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 marL="263129" indent="-127397">
              <a:defRPr lang="ru-RU" sz="12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8928869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44">
          <p15:clr>
            <a:srgbClr val="FBAE40"/>
          </p15:clr>
        </p15:guide>
        <p15:guide id="2" pos="3016">
          <p15:clr>
            <a:srgbClr val="FBAE40"/>
          </p15:clr>
        </p15:guide>
        <p15:guide id="3" orient="horz" pos="2470">
          <p15:clr>
            <a:srgbClr val="FBAE40"/>
          </p15:clr>
        </p15:guide>
        <p15:guide id="4" orient="horz" pos="215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8"/>
          </p:nvPr>
        </p:nvSpPr>
        <p:spPr>
          <a:xfrm>
            <a:off x="8315888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980162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20"/>
          </p:nvPr>
        </p:nvSpPr>
        <p:spPr>
          <a:xfrm>
            <a:off x="61323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980162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2"/>
          </p:nvPr>
        </p:nvSpPr>
        <p:spPr>
          <a:xfrm>
            <a:off x="445971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980162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84800816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102">
          <p15:clr>
            <a:srgbClr val="FBAE40"/>
          </p15:clr>
        </p15:guide>
        <p15:guide id="2" pos="1848">
          <p15:clr>
            <a:srgbClr val="FBAE40"/>
          </p15:clr>
        </p15:guide>
        <p15:guide id="3" pos="3662">
          <p15:clr>
            <a:srgbClr val="FBAE40"/>
          </p15:clr>
        </p15:guide>
        <p15:guide id="4" pos="3926">
          <p15:clr>
            <a:srgbClr val="FBAE40"/>
          </p15:clr>
        </p15:guide>
        <p15:guide id="5" orient="horz" pos="1018">
          <p15:clr>
            <a:srgbClr val="FBAE40"/>
          </p15:clr>
        </p15:guide>
        <p15:guide id="6" orient="horz" pos="947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2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7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7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5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6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7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7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8" name="Объект 3"/>
          <p:cNvSpPr>
            <a:spLocks noGrp="1"/>
          </p:cNvSpPr>
          <p:nvPr>
            <p:ph sz="quarter" idx="24"/>
          </p:nvPr>
        </p:nvSpPr>
        <p:spPr>
          <a:xfrm>
            <a:off x="8315888" y="1616077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8315888" y="980162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0" name="Объект 3"/>
          <p:cNvSpPr>
            <a:spLocks noGrp="1"/>
          </p:cNvSpPr>
          <p:nvPr>
            <p:ph sz="quarter" idx="26"/>
          </p:nvPr>
        </p:nvSpPr>
        <p:spPr>
          <a:xfrm>
            <a:off x="613232" y="1616077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1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613232" y="980162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2" name="Объект 3"/>
          <p:cNvSpPr>
            <a:spLocks noGrp="1"/>
          </p:cNvSpPr>
          <p:nvPr>
            <p:ph sz="quarter" idx="28"/>
          </p:nvPr>
        </p:nvSpPr>
        <p:spPr>
          <a:xfrm>
            <a:off x="4459712" y="1616077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3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4459712" y="980162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94975348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1844">
          <p15:clr>
            <a:srgbClr val="FBAE40"/>
          </p15:clr>
        </p15:guide>
        <p15:guide id="2" pos="2102">
          <p15:clr>
            <a:srgbClr val="FBAE40"/>
          </p15:clr>
        </p15:guide>
        <p15:guide id="3" pos="3922">
          <p15:clr>
            <a:srgbClr val="FBAE40"/>
          </p15:clr>
        </p15:guide>
        <p15:guide id="4" pos="3668">
          <p15:clr>
            <a:srgbClr val="FBAE40"/>
          </p15:clr>
        </p15:guide>
        <p15:guide id="5" orient="horz" pos="947">
          <p15:clr>
            <a:srgbClr val="FBAE40"/>
          </p15:clr>
        </p15:guide>
        <p15:guide id="6" orient="horz" pos="2478">
          <p15:clr>
            <a:srgbClr val="FBAE40"/>
          </p15:clr>
        </p15:guide>
        <p15:guide id="7" orient="horz" pos="2157">
          <p15:clr>
            <a:srgbClr val="FBAE40"/>
          </p15:clr>
        </p15:guide>
        <p15:guide id="8" orient="horz" pos="1018">
          <p15:clr>
            <a:srgbClr val="FBAE40"/>
          </p15:clr>
        </p15:guide>
        <p15:guide id="9" orient="horz" pos="2874">
          <p15:clr>
            <a:srgbClr val="FBAE40"/>
          </p15:clr>
        </p15:guide>
        <p15:guide id="10" orient="horz" pos="280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вертикальны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8"/>
          </p:nvPr>
        </p:nvSpPr>
        <p:spPr>
          <a:xfrm>
            <a:off x="8315888" y="976315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20"/>
          </p:nvPr>
        </p:nvSpPr>
        <p:spPr>
          <a:xfrm>
            <a:off x="613232" y="976315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22"/>
          </p:nvPr>
        </p:nvSpPr>
        <p:spPr>
          <a:xfrm>
            <a:off x="4459712" y="976315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7388306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1848">
          <p15:clr>
            <a:srgbClr val="FBAE40"/>
          </p15:clr>
        </p15:guide>
        <p15:guide id="2" pos="2102">
          <p15:clr>
            <a:srgbClr val="FBAE40"/>
          </p15:clr>
        </p15:guide>
        <p15:guide id="3" pos="3926">
          <p15:clr>
            <a:srgbClr val="FBAE40"/>
          </p15:clr>
        </p15:guide>
        <p15:guide id="4" pos="366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9272905" y="1616077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24"/>
          </p:nvPr>
        </p:nvSpPr>
        <p:spPr>
          <a:xfrm>
            <a:off x="6388100" y="1616077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398259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6"/>
          </p:nvPr>
        </p:nvSpPr>
        <p:spPr>
          <a:xfrm>
            <a:off x="3484881" y="1616077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3492664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8"/>
          </p:nvPr>
        </p:nvSpPr>
        <p:spPr>
          <a:xfrm>
            <a:off x="600076" y="1616077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1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10235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08094417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016">
          <p15:clr>
            <a:srgbClr val="FBAE40"/>
          </p15:clr>
        </p15:guide>
        <p15:guide id="2" pos="2744">
          <p15:clr>
            <a:srgbClr val="FBAE40"/>
          </p15:clr>
        </p15:guide>
        <p15:guide id="3" pos="1646">
          <p15:clr>
            <a:srgbClr val="FBAE40"/>
          </p15:clr>
        </p15:guide>
        <p15:guide id="4" pos="1392">
          <p15:clr>
            <a:srgbClr val="FBAE40"/>
          </p15:clr>
        </p15:guide>
        <p15:guide id="5" pos="4128">
          <p15:clr>
            <a:srgbClr val="FBAE40"/>
          </p15:clr>
        </p15:guide>
        <p15:guide id="6" pos="4377">
          <p15:clr>
            <a:srgbClr val="FBAE40"/>
          </p15:clr>
        </p15:guide>
        <p15:guide id="7" orient="horz" pos="1018">
          <p15:clr>
            <a:srgbClr val="FBAE40"/>
          </p15:clr>
        </p15:guide>
        <p15:guide id="8" orient="horz" pos="947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6"/>
            <a:ext cx="11002963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3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7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5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7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7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9286275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1848">
          <p15:clr>
            <a:srgbClr val="FBAE40"/>
          </p15:clr>
        </p15:guide>
        <p15:guide id="2" pos="2098">
          <p15:clr>
            <a:srgbClr val="FBAE40"/>
          </p15:clr>
        </p15:guide>
        <p15:guide id="3" pos="3668">
          <p15:clr>
            <a:srgbClr val="FBAE40"/>
          </p15:clr>
        </p15:guide>
        <p15:guide id="4" pos="3926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483">
          <p15:clr>
            <a:srgbClr val="FBAE40"/>
          </p15:clr>
        </p15:guide>
        <p15:guide id="7" orient="horz" pos="2797">
          <p15:clr>
            <a:srgbClr val="FBAE40"/>
          </p15:clr>
        </p15:guide>
        <p15:guide id="8" orient="horz" pos="287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 noChangeAspect="1"/>
          </p:cNvSpPr>
          <p:nvPr>
            <p:ph type="pic" sz="quarter" idx="10"/>
          </p:nvPr>
        </p:nvSpPr>
        <p:spPr>
          <a:xfrm>
            <a:off x="600075" y="976314"/>
            <a:ext cx="2688000" cy="2016000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 noChangeAspect="1"/>
          </p:cNvSpPr>
          <p:nvPr>
            <p:ph type="pic" sz="quarter" idx="11"/>
          </p:nvPr>
        </p:nvSpPr>
        <p:spPr>
          <a:xfrm>
            <a:off x="4440237" y="976314"/>
            <a:ext cx="2688000" cy="2016000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 noChangeAspect="1"/>
          </p:cNvSpPr>
          <p:nvPr>
            <p:ph type="pic" sz="quarter" idx="12"/>
          </p:nvPr>
        </p:nvSpPr>
        <p:spPr>
          <a:xfrm>
            <a:off x="8310563" y="976314"/>
            <a:ext cx="2688000" cy="2016000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6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2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3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 noChangeAspect="1"/>
          </p:cNvSpPr>
          <p:nvPr>
            <p:ph type="pic" sz="quarter" idx="19"/>
          </p:nvPr>
        </p:nvSpPr>
        <p:spPr>
          <a:xfrm>
            <a:off x="600075" y="3815652"/>
            <a:ext cx="2688000" cy="2016000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 noChangeAspect="1"/>
          </p:cNvSpPr>
          <p:nvPr>
            <p:ph type="pic" sz="quarter" idx="20"/>
          </p:nvPr>
        </p:nvSpPr>
        <p:spPr>
          <a:xfrm>
            <a:off x="4440237" y="3815652"/>
            <a:ext cx="2688000" cy="2016000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3" name="Рисунок 3"/>
          <p:cNvSpPr>
            <a:spLocks noGrp="1" noChangeAspect="1"/>
          </p:cNvSpPr>
          <p:nvPr>
            <p:ph type="pic" sz="quarter" idx="21"/>
          </p:nvPr>
        </p:nvSpPr>
        <p:spPr>
          <a:xfrm>
            <a:off x="8310563" y="3815652"/>
            <a:ext cx="2688000" cy="2016000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600076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4442962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6"/>
          <p:cNvSpPr>
            <a:spLocks noGrp="1"/>
          </p:cNvSpPr>
          <p:nvPr>
            <p:ph type="body" sz="quarter" idx="24"/>
          </p:nvPr>
        </p:nvSpPr>
        <p:spPr>
          <a:xfrm>
            <a:off x="8314783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0108173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0" orient="horz" pos="3678">
          <p15:clr>
            <a:srgbClr val="FBAE40"/>
          </p15:clr>
        </p15:guide>
        <p15:guide id="1" pos="1848">
          <p15:clr>
            <a:srgbClr val="FBAE40"/>
          </p15:clr>
        </p15:guide>
        <p15:guide id="2" pos="2098">
          <p15:clr>
            <a:srgbClr val="FBAE40"/>
          </p15:clr>
        </p15:guide>
        <p15:guide id="3" pos="3668">
          <p15:clr>
            <a:srgbClr val="FBAE40"/>
          </p15:clr>
        </p15:guide>
        <p15:guide id="4" pos="3926">
          <p15:clr>
            <a:srgbClr val="FBAE40"/>
          </p15:clr>
        </p15:guide>
        <p15:guide id="5" orient="horz" pos="1950">
          <p15:clr>
            <a:srgbClr val="FBAE40"/>
          </p15:clr>
        </p15:guide>
        <p15:guide id="6" orient="horz" pos="2235">
          <p15:clr>
            <a:srgbClr val="FBAE40"/>
          </p15:clr>
        </p15:guide>
        <p15:guide id="7" orient="horz" pos="2404">
          <p15:clr>
            <a:srgbClr val="FBAE40"/>
          </p15:clr>
        </p15:guide>
        <p15:guide id="8" orient="horz" pos="374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 noChangeAspect="1"/>
          </p:cNvSpPr>
          <p:nvPr>
            <p:ph type="pic" sz="quarter" idx="10"/>
          </p:nvPr>
        </p:nvSpPr>
        <p:spPr>
          <a:xfrm>
            <a:off x="600075" y="976314"/>
            <a:ext cx="2688000" cy="2016000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 noChangeAspect="1"/>
          </p:cNvSpPr>
          <p:nvPr>
            <p:ph type="pic" sz="quarter" idx="11"/>
          </p:nvPr>
        </p:nvSpPr>
        <p:spPr>
          <a:xfrm>
            <a:off x="4440237" y="976314"/>
            <a:ext cx="2688000" cy="2016000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 noChangeAspect="1"/>
          </p:cNvSpPr>
          <p:nvPr>
            <p:ph type="pic" sz="quarter" idx="12"/>
          </p:nvPr>
        </p:nvSpPr>
        <p:spPr>
          <a:xfrm>
            <a:off x="8310563" y="976314"/>
            <a:ext cx="2688000" cy="2016000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6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2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3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 noChangeAspect="1"/>
          </p:cNvSpPr>
          <p:nvPr>
            <p:ph type="pic" sz="quarter" idx="19"/>
          </p:nvPr>
        </p:nvSpPr>
        <p:spPr>
          <a:xfrm>
            <a:off x="2520156" y="3815652"/>
            <a:ext cx="2688000" cy="2016000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 noChangeAspect="1"/>
          </p:cNvSpPr>
          <p:nvPr>
            <p:ph type="pic" sz="quarter" idx="20"/>
          </p:nvPr>
        </p:nvSpPr>
        <p:spPr>
          <a:xfrm>
            <a:off x="6375400" y="3815652"/>
            <a:ext cx="2688000" cy="2016000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2520156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6375400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0754431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1848">
          <p15:clr>
            <a:srgbClr val="FBAE40"/>
          </p15:clr>
        </p15:guide>
        <p15:guide id="2" pos="2098">
          <p15:clr>
            <a:srgbClr val="FBAE40"/>
          </p15:clr>
        </p15:guide>
        <p15:guide id="3" pos="3668">
          <p15:clr>
            <a:srgbClr val="FBAE40"/>
          </p15:clr>
        </p15:guide>
        <p15:guide id="4" pos="3926">
          <p15:clr>
            <a:srgbClr val="FBAE40"/>
          </p15:clr>
        </p15:guide>
        <p15:guide id="5" orient="horz" pos="1950">
          <p15:clr>
            <a:srgbClr val="FBAE40"/>
          </p15:clr>
        </p15:guide>
        <p15:guide id="6" orient="horz" pos="2235">
          <p15:clr>
            <a:srgbClr val="FBAE40"/>
          </p15:clr>
        </p15:guide>
        <p15:guide id="7" orient="horz" pos="2404">
          <p15:clr>
            <a:srgbClr val="FBAE40"/>
          </p15:clr>
        </p15:guide>
        <p15:guide id="8" orient="horz" pos="3748">
          <p15:clr>
            <a:srgbClr val="FBAE40"/>
          </p15:clr>
        </p15:guide>
        <p15:guide id="9" orient="horz" pos="367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39375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4"/>
          </p:nvPr>
        </p:nvSpPr>
        <p:spPr>
          <a:xfrm>
            <a:off x="600076" y="981076"/>
            <a:ext cx="11002963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5"/>
          </p:nvPr>
        </p:nvSpPr>
        <p:spPr>
          <a:xfrm>
            <a:off x="9272905" y="4562477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 marL="135731" indent="-13573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ru-RU" sz="14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263129" indent="-12739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ru-RU" sz="12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26"/>
          </p:nvPr>
        </p:nvSpPr>
        <p:spPr>
          <a:xfrm>
            <a:off x="6388100" y="4562477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 marL="135731" indent="-13573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ru-RU" sz="14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263129" indent="-12739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ru-RU" sz="12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9" name="Объект 3"/>
          <p:cNvSpPr>
            <a:spLocks noGrp="1"/>
          </p:cNvSpPr>
          <p:nvPr>
            <p:ph sz="quarter" idx="27"/>
          </p:nvPr>
        </p:nvSpPr>
        <p:spPr>
          <a:xfrm>
            <a:off x="3484881" y="4562477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 marL="135731" indent="-13573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ru-RU" sz="14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263129" indent="-12739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ru-RU" sz="12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0" name="Объект 3"/>
          <p:cNvSpPr>
            <a:spLocks noGrp="1"/>
          </p:cNvSpPr>
          <p:nvPr>
            <p:ph sz="quarter" idx="28"/>
          </p:nvPr>
        </p:nvSpPr>
        <p:spPr>
          <a:xfrm>
            <a:off x="600076" y="4562477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 marL="135731" indent="-13573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ru-RU" sz="14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263129" indent="-12739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ru-RU" sz="1200" kern="1200" dirty="0" smtClean="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1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3940952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398259" y="3940952"/>
            <a:ext cx="2339341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30" hasCustomPrompt="1"/>
          </p:nvPr>
        </p:nvSpPr>
        <p:spPr>
          <a:xfrm>
            <a:off x="3492666" y="3940952"/>
            <a:ext cx="2315999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10235" y="3940952"/>
            <a:ext cx="2345691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0899868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1397">
          <p15:clr>
            <a:srgbClr val="FBAE40"/>
          </p15:clr>
        </p15:guide>
        <p15:guide id="2" pos="1646">
          <p15:clr>
            <a:srgbClr val="FBAE40"/>
          </p15:clr>
        </p15:guide>
        <p15:guide id="3" pos="2744">
          <p15:clr>
            <a:srgbClr val="FBAE40"/>
          </p15:clr>
        </p15:guide>
        <p15:guide id="4" pos="3016">
          <p15:clr>
            <a:srgbClr val="FBAE40"/>
          </p15:clr>
        </p15:guide>
        <p15:guide id="5" pos="4128">
          <p15:clr>
            <a:srgbClr val="FBAE40"/>
          </p15:clr>
        </p15:guide>
        <p15:guide id="6" pos="4378">
          <p15:clr>
            <a:srgbClr val="FBAE40"/>
          </p15:clr>
        </p15:guide>
        <p15:guide id="7" orient="horz" pos="2478">
          <p15:clr>
            <a:srgbClr val="FBAE40"/>
          </p15:clr>
        </p15:guide>
        <p15:guide id="8" orient="horz" pos="2160">
          <p15:clr>
            <a:srgbClr val="FBAE40"/>
          </p15:clr>
        </p15:guide>
        <p15:guide id="9" orient="horz" pos="2795">
          <p15:clr>
            <a:srgbClr val="FBAE40"/>
          </p15:clr>
        </p15:guide>
        <p15:guide id="10" orient="horz" pos="287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 подзаголовками горизонта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600076" y="3933825"/>
            <a:ext cx="11002963" cy="50323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600076" y="4562477"/>
            <a:ext cx="11002963" cy="180869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600"/>
              </a:spcBef>
              <a:buFont typeface="Wingdings" pitchFamily="2" charset="2"/>
              <a:defRPr sz="12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31" hasCustomPrompt="1"/>
          </p:nvPr>
        </p:nvSpPr>
        <p:spPr>
          <a:xfrm>
            <a:off x="600076" y="975360"/>
            <a:ext cx="11002963" cy="505112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8" name="Объект 32"/>
          <p:cNvSpPr>
            <a:spLocks noGrp="1"/>
          </p:cNvSpPr>
          <p:nvPr>
            <p:ph sz="quarter" idx="32" hasCustomPrompt="1"/>
          </p:nvPr>
        </p:nvSpPr>
        <p:spPr>
          <a:xfrm>
            <a:off x="600076" y="1616075"/>
            <a:ext cx="11002963" cy="1812926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600"/>
              </a:spcBef>
              <a:buFont typeface="Wingdings" pitchFamily="2" charset="2"/>
              <a:defRPr sz="12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421054817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orient="horz" pos="2478">
          <p15:clr>
            <a:srgbClr val="FBAE40"/>
          </p15:clr>
        </p15:guide>
        <p15:guide id="3" orient="horz" pos="2795">
          <p15:clr>
            <a:srgbClr val="FBAE40"/>
          </p15:clr>
        </p15:guide>
        <p15:guide id="4" orient="horz" pos="2874">
          <p15:clr>
            <a:srgbClr val="FBAE40"/>
          </p15:clr>
        </p15:guide>
        <p15:guide id="5" orient="horz" pos="941">
          <p15:clr>
            <a:srgbClr val="FBAE40"/>
          </p15:clr>
        </p15:guide>
        <p15:guide id="6" orient="horz" pos="101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4"/>
          <p:cNvSpPr>
            <a:spLocks noGrp="1"/>
          </p:cNvSpPr>
          <p:nvPr>
            <p:ph sz="quarter" idx="16"/>
          </p:nvPr>
        </p:nvSpPr>
        <p:spPr>
          <a:xfrm>
            <a:off x="600076" y="3921126"/>
            <a:ext cx="11002963" cy="245427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6383339" y="981077"/>
            <a:ext cx="5219700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7"/>
          </p:nvPr>
        </p:nvSpPr>
        <p:spPr>
          <a:xfrm>
            <a:off x="600077" y="981077"/>
            <a:ext cx="5208588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5035943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016">
          <p15:clr>
            <a:srgbClr val="FBAE40"/>
          </p15:clr>
        </p15:guide>
        <p15:guide id="2" orient="horz" pos="2157">
          <p15:clr>
            <a:srgbClr val="FBAE40"/>
          </p15:clr>
        </p15:guide>
        <p15:guide id="3" orient="horz" pos="2470">
          <p15:clr>
            <a:srgbClr val="FBAE40"/>
          </p15:clr>
        </p15:guide>
        <p15:guide id="4" pos="274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383339" y="984849"/>
            <a:ext cx="5219700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600"/>
              </a:spcBef>
              <a:buFont typeface="Wingdings" pitchFamily="2" charset="2"/>
              <a:defRPr sz="12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83339" y="3933826"/>
            <a:ext cx="5219700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600"/>
              </a:spcBef>
              <a:buFont typeface="Wingdings" pitchFamily="2" charset="2"/>
              <a:defRPr lang="ru-RU" sz="12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2"/>
          </p:nvPr>
        </p:nvSpPr>
        <p:spPr>
          <a:xfrm>
            <a:off x="600077" y="981077"/>
            <a:ext cx="5208588" cy="539940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7082224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44">
          <p15:clr>
            <a:srgbClr val="FBAE40"/>
          </p15:clr>
        </p15:guide>
        <p15:guide id="2" pos="3016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247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00075" y="986475"/>
            <a:ext cx="5208588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600"/>
              </a:spcBef>
              <a:buFont typeface="Wingdings" pitchFamily="2" charset="2"/>
              <a:defRPr sz="12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2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91389" y="3935452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600"/>
              </a:spcBef>
              <a:buFont typeface="Wingdings" pitchFamily="2" charset="2"/>
              <a:defRPr lang="ru-RU" sz="12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3" name="Объект 40"/>
          <p:cNvSpPr>
            <a:spLocks noGrp="1"/>
          </p:cNvSpPr>
          <p:nvPr>
            <p:ph sz="quarter" idx="35" hasCustomPrompt="1"/>
          </p:nvPr>
        </p:nvSpPr>
        <p:spPr>
          <a:xfrm>
            <a:off x="600075" y="3935452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600"/>
              </a:spcBef>
              <a:buFont typeface="Wingdings" pitchFamily="2" charset="2"/>
              <a:defRPr lang="ru-RU" sz="12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Объект 40"/>
          <p:cNvSpPr>
            <a:spLocks noGrp="1"/>
          </p:cNvSpPr>
          <p:nvPr>
            <p:ph sz="quarter" idx="36" hasCustomPrompt="1"/>
          </p:nvPr>
        </p:nvSpPr>
        <p:spPr>
          <a:xfrm>
            <a:off x="6389415" y="998222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600"/>
              </a:spcBef>
              <a:buFont typeface="Wingdings" pitchFamily="2" charset="2"/>
              <a:defRPr lang="ru-RU" sz="12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422075402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016">
          <p15:clr>
            <a:srgbClr val="FBAE40"/>
          </p15:clr>
        </p15:guide>
        <p15:guide id="2" orient="horz" pos="2170">
          <p15:clr>
            <a:srgbClr val="FBAE40"/>
          </p15:clr>
        </p15:guide>
        <p15:guide id="3" orient="horz" pos="2477">
          <p15:clr>
            <a:srgbClr val="FBAE40"/>
          </p15:clr>
        </p15:guide>
        <p15:guide id="4" pos="274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ПРИЛОЖЕНИЕ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>
          <a:xfrm>
            <a:off x="600075" y="981077"/>
            <a:ext cx="11002645" cy="5394325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0166505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подзаголовка с чертой и 4 текстовых блок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606838" y="981077"/>
            <a:ext cx="5208588" cy="244246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2 ПОДЗАГОЛОВКА И 4 ТЕКСТОВЫХ БЛОКА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21"/>
          </p:nvPr>
        </p:nvSpPr>
        <p:spPr>
          <a:xfrm>
            <a:off x="6380480" y="3921760"/>
            <a:ext cx="5222240" cy="245872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19"/>
          </p:nvPr>
        </p:nvSpPr>
        <p:spPr>
          <a:xfrm>
            <a:off x="612236" y="4572001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4"/>
          </p:nvPr>
        </p:nvSpPr>
        <p:spPr>
          <a:xfrm>
            <a:off x="6380481" y="1615443"/>
            <a:ext cx="5222559" cy="179831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544574" y="980730"/>
            <a:ext cx="5045449" cy="513361"/>
          </a:xfrm>
          <a:prstGeom prst="rect">
            <a:avLst/>
          </a:prstGeom>
        </p:spPr>
        <p:txBody>
          <a:bodyPr lIns="0" t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770625" y="3935002"/>
            <a:ext cx="5044800" cy="515078"/>
          </a:xfrm>
          <a:prstGeom prst="rect">
            <a:avLst/>
          </a:prstGeom>
        </p:spPr>
        <p:txBody>
          <a:bodyPr lIns="0" t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 flipH="1">
            <a:off x="6406360" y="976313"/>
            <a:ext cx="2859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 userDrawn="1"/>
        </p:nvCxnSpPr>
        <p:spPr>
          <a:xfrm flipH="1">
            <a:off x="632413" y="3932298"/>
            <a:ext cx="2859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377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44">
          <p15:clr>
            <a:srgbClr val="FBAE40"/>
          </p15:clr>
        </p15:guide>
        <p15:guide id="2" pos="3016">
          <p15:clr>
            <a:srgbClr val="FBAE40"/>
          </p15:clr>
        </p15:guide>
        <p15:guide id="3" orient="horz" pos="2470">
          <p15:clr>
            <a:srgbClr val="FBAE40"/>
          </p15:clr>
        </p15:guide>
        <p15:guide id="4" orient="horz" pos="2157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подзаголовка с чертой и текст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3 ПОДЗАГОЛОВКА С ТЕКСТОВЫМИ БЛОКАМИ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8"/>
          </p:nvPr>
        </p:nvSpPr>
        <p:spPr>
          <a:xfrm>
            <a:off x="8315888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20"/>
          </p:nvPr>
        </p:nvSpPr>
        <p:spPr>
          <a:xfrm>
            <a:off x="61323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2"/>
          </p:nvPr>
        </p:nvSpPr>
        <p:spPr>
          <a:xfrm>
            <a:off x="445971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733249" y="988563"/>
            <a:ext cx="31783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18" name="Прямая соединительная линия 17"/>
          <p:cNvCxnSpPr/>
          <p:nvPr userDrawn="1"/>
        </p:nvCxnSpPr>
        <p:spPr>
          <a:xfrm flipV="1">
            <a:off x="638063" y="988563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 userDrawn="1"/>
        </p:nvCxnSpPr>
        <p:spPr>
          <a:xfrm flipV="1">
            <a:off x="4476965" y="988563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 userDrawn="1"/>
        </p:nvCxnSpPr>
        <p:spPr>
          <a:xfrm flipV="1">
            <a:off x="8345069" y="988563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Текст 4"/>
          <p:cNvSpPr>
            <a:spLocks noGrp="1"/>
          </p:cNvSpPr>
          <p:nvPr>
            <p:ph type="body" sz="quarter" idx="30" hasCustomPrompt="1"/>
          </p:nvPr>
        </p:nvSpPr>
        <p:spPr>
          <a:xfrm>
            <a:off x="4578968" y="988563"/>
            <a:ext cx="31783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8424686" y="988563"/>
            <a:ext cx="31783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04940213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102">
          <p15:clr>
            <a:srgbClr val="FBAE40"/>
          </p15:clr>
        </p15:guide>
        <p15:guide id="2" pos="1848">
          <p15:clr>
            <a:srgbClr val="FBAE40"/>
          </p15:clr>
        </p15:guide>
        <p15:guide id="3" pos="3662">
          <p15:clr>
            <a:srgbClr val="FBAE40"/>
          </p15:clr>
        </p15:guide>
        <p15:guide id="4" pos="3926">
          <p15:clr>
            <a:srgbClr val="FBAE40"/>
          </p15:clr>
        </p15:guide>
        <p15:guide id="5" orient="horz" pos="1026">
          <p15:clr>
            <a:srgbClr val="FBAE40"/>
          </p15:clr>
        </p15:guide>
        <p15:guide id="6" orient="horz" pos="947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подзаголовка с чертой и текст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4"/>
          <p:cNvSpPr>
            <a:spLocks noGrp="1"/>
          </p:cNvSpPr>
          <p:nvPr>
            <p:ph type="body" sz="quarter" idx="33" hasCustomPrompt="1"/>
          </p:nvPr>
        </p:nvSpPr>
        <p:spPr>
          <a:xfrm>
            <a:off x="733249" y="988563"/>
            <a:ext cx="22131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21" name="Прямая соединительная линия 20"/>
          <p:cNvCxnSpPr/>
          <p:nvPr userDrawn="1"/>
        </p:nvCxnSpPr>
        <p:spPr>
          <a:xfrm flipV="1">
            <a:off x="638063" y="988563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9272905" y="1616077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05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4 ПОДЗАГОЛОВКА С ВЕРТИКАЛЬНЫМИ ТЕКСТОВЫМИ БЛОКАМИ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24"/>
          </p:nvPr>
        </p:nvSpPr>
        <p:spPr>
          <a:xfrm>
            <a:off x="6388100" y="1616077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05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6"/>
          </p:nvPr>
        </p:nvSpPr>
        <p:spPr>
          <a:xfrm>
            <a:off x="3484881" y="1616077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05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8"/>
          </p:nvPr>
        </p:nvSpPr>
        <p:spPr>
          <a:xfrm>
            <a:off x="600076" y="1616077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05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34" hasCustomPrompt="1"/>
          </p:nvPr>
        </p:nvSpPr>
        <p:spPr>
          <a:xfrm>
            <a:off x="3612765" y="988563"/>
            <a:ext cx="22131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26" name="Прямая соединительная линия 25"/>
          <p:cNvCxnSpPr/>
          <p:nvPr userDrawn="1"/>
        </p:nvCxnSpPr>
        <p:spPr>
          <a:xfrm flipV="1">
            <a:off x="3517579" y="988563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екст 4"/>
          <p:cNvSpPr>
            <a:spLocks noGrp="1"/>
          </p:cNvSpPr>
          <p:nvPr>
            <p:ph type="body" sz="quarter" idx="35" hasCustomPrompt="1"/>
          </p:nvPr>
        </p:nvSpPr>
        <p:spPr>
          <a:xfrm>
            <a:off x="6510070" y="985687"/>
            <a:ext cx="22131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 flipV="1">
            <a:off x="6414884" y="985687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Текст 4"/>
          <p:cNvSpPr>
            <a:spLocks noGrp="1"/>
          </p:cNvSpPr>
          <p:nvPr>
            <p:ph type="body" sz="quarter" idx="36" hasCustomPrompt="1"/>
          </p:nvPr>
        </p:nvSpPr>
        <p:spPr>
          <a:xfrm>
            <a:off x="9389586" y="985687"/>
            <a:ext cx="22131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30" name="Прямая соединительная линия 29"/>
          <p:cNvCxnSpPr/>
          <p:nvPr userDrawn="1"/>
        </p:nvCxnSpPr>
        <p:spPr>
          <a:xfrm flipV="1">
            <a:off x="9294400" y="985687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71443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016">
          <p15:clr>
            <a:srgbClr val="FBAE40"/>
          </p15:clr>
        </p15:guide>
        <p15:guide id="2" pos="2744">
          <p15:clr>
            <a:srgbClr val="FBAE40"/>
          </p15:clr>
        </p15:guide>
        <p15:guide id="3" pos="1646">
          <p15:clr>
            <a:srgbClr val="FBAE40"/>
          </p15:clr>
        </p15:guide>
        <p15:guide id="4" pos="1392">
          <p15:clr>
            <a:srgbClr val="FBAE40"/>
          </p15:clr>
        </p15:guide>
        <p15:guide id="5" pos="4128">
          <p15:clr>
            <a:srgbClr val="FBAE40"/>
          </p15:clr>
        </p15:guide>
        <p15:guide id="6" pos="4377">
          <p15:clr>
            <a:srgbClr val="FBAE40"/>
          </p15:clr>
        </p15:guide>
        <p15:guide id="7" orient="horz" pos="1018">
          <p15:clr>
            <a:srgbClr val="FBAE40"/>
          </p15:clr>
        </p15:guide>
        <p15:guide id="8" orient="horz" pos="947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4 подзаголовка с чертой и текст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9193163" y="833438"/>
            <a:ext cx="2409876" cy="55499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450"/>
              </a:spcBef>
            </a:pPr>
            <a:endParaRPr lang="ru-RU" sz="1050" dirty="0">
              <a:solidFill>
                <a:schemeClr val="tx1"/>
              </a:solidFill>
              <a:latin typeface="PF Din Text Cond Pro Обычный" charset="0"/>
            </a:endParaRP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33" hasCustomPrompt="1"/>
          </p:nvPr>
        </p:nvSpPr>
        <p:spPr>
          <a:xfrm>
            <a:off x="733249" y="988563"/>
            <a:ext cx="22131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21" name="Прямая соединительная линия 20"/>
          <p:cNvCxnSpPr/>
          <p:nvPr userDrawn="1"/>
        </p:nvCxnSpPr>
        <p:spPr>
          <a:xfrm flipV="1">
            <a:off x="638063" y="988563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9272904" y="1616077"/>
            <a:ext cx="2256000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050"/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4 ПОДЗАГОЛОВКА С ВЕРТИКАЛЬНЫМИ ТЕКСТОВЫМИ БЛОКАМИ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24"/>
          </p:nvPr>
        </p:nvSpPr>
        <p:spPr>
          <a:xfrm>
            <a:off x="6388100" y="1616077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05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6"/>
          </p:nvPr>
        </p:nvSpPr>
        <p:spPr>
          <a:xfrm>
            <a:off x="3484881" y="1616077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05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8"/>
          </p:nvPr>
        </p:nvSpPr>
        <p:spPr>
          <a:xfrm>
            <a:off x="600076" y="1616077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1pPr>
            <a:lvl2pPr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defRPr sz="1200"/>
            </a:lvl2pPr>
            <a:lvl3pPr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defRPr sz="1050"/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34" hasCustomPrompt="1"/>
          </p:nvPr>
        </p:nvSpPr>
        <p:spPr>
          <a:xfrm>
            <a:off x="3612765" y="988563"/>
            <a:ext cx="22131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26" name="Прямая соединительная линия 25"/>
          <p:cNvCxnSpPr/>
          <p:nvPr userDrawn="1"/>
        </p:nvCxnSpPr>
        <p:spPr>
          <a:xfrm flipV="1">
            <a:off x="3517579" y="988563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екст 4"/>
          <p:cNvSpPr>
            <a:spLocks noGrp="1"/>
          </p:cNvSpPr>
          <p:nvPr>
            <p:ph type="body" sz="quarter" idx="35" hasCustomPrompt="1"/>
          </p:nvPr>
        </p:nvSpPr>
        <p:spPr>
          <a:xfrm>
            <a:off x="6510070" y="985687"/>
            <a:ext cx="2213153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 flipV="1">
            <a:off x="6414884" y="985687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Текст 4"/>
          <p:cNvSpPr>
            <a:spLocks noGrp="1"/>
          </p:cNvSpPr>
          <p:nvPr>
            <p:ph type="body" sz="quarter" idx="36" hasCustomPrompt="1"/>
          </p:nvPr>
        </p:nvSpPr>
        <p:spPr>
          <a:xfrm>
            <a:off x="9389585" y="985687"/>
            <a:ext cx="2136935" cy="5148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30" name="Прямая соединительная линия 29"/>
          <p:cNvCxnSpPr/>
          <p:nvPr userDrawn="1"/>
        </p:nvCxnSpPr>
        <p:spPr>
          <a:xfrm flipV="1">
            <a:off x="9294400" y="985687"/>
            <a:ext cx="0" cy="5148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83057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016">
          <p15:clr>
            <a:srgbClr val="FBAE40"/>
          </p15:clr>
        </p15:guide>
        <p15:guide id="2" pos="2744">
          <p15:clr>
            <a:srgbClr val="FBAE40"/>
          </p15:clr>
        </p15:guide>
        <p15:guide id="3" pos="1646">
          <p15:clr>
            <a:srgbClr val="FBAE40"/>
          </p15:clr>
        </p15:guide>
        <p15:guide id="4" pos="1392">
          <p15:clr>
            <a:srgbClr val="FBAE40"/>
          </p15:clr>
        </p15:guide>
        <p15:guide id="5" pos="4128">
          <p15:clr>
            <a:srgbClr val="FBAE40"/>
          </p15:clr>
        </p15:guide>
        <p15:guide id="6" pos="4377">
          <p15:clr>
            <a:srgbClr val="FBAE40"/>
          </p15:clr>
        </p15:guide>
        <p15:guide id="7" orient="horz" pos="1018">
          <p15:clr>
            <a:srgbClr val="FBAE40"/>
          </p15:clr>
        </p15:guide>
        <p15:guide id="8" orient="horz" pos="94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351584" y="386517"/>
            <a:ext cx="9270629" cy="431355"/>
          </a:xfrm>
        </p:spPr>
        <p:txBody>
          <a:bodyPr/>
          <a:lstStyle/>
          <a:p>
            <a:r>
              <a:rPr lang="ru-RU" dirty="0"/>
              <a:t>СОДЕРЖАНИЕ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2351585" y="976315"/>
            <a:ext cx="9251983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2" hasCustomPrompt="1"/>
          </p:nvPr>
        </p:nvSpPr>
        <p:spPr>
          <a:xfrm>
            <a:off x="1059390" y="981182"/>
            <a:ext cx="383357" cy="436463"/>
          </a:xfrm>
        </p:spPr>
        <p:txBody>
          <a:bodyPr lIns="0" rIns="0" anchor="ctr"/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351585" y="1561991"/>
            <a:ext cx="9251983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4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59390" y="1566858"/>
            <a:ext cx="383357" cy="436463"/>
          </a:xfrm>
        </p:spPr>
        <p:txBody>
          <a:bodyPr lIns="0" rIns="0" anchor="ctr"/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351585" y="2147669"/>
            <a:ext cx="9251983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7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59390" y="2152536"/>
            <a:ext cx="383357" cy="436463"/>
          </a:xfrm>
        </p:spPr>
        <p:txBody>
          <a:bodyPr lIns="0" rIns="0" anchor="ctr"/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17" hasCustomPrompt="1"/>
          </p:nvPr>
        </p:nvSpPr>
        <p:spPr>
          <a:xfrm>
            <a:off x="2351585" y="2733346"/>
            <a:ext cx="9251983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0" name="Текст 10"/>
          <p:cNvSpPr>
            <a:spLocks noGrp="1"/>
          </p:cNvSpPr>
          <p:nvPr>
            <p:ph type="body" sz="quarter" idx="18" hasCustomPrompt="1"/>
          </p:nvPr>
        </p:nvSpPr>
        <p:spPr>
          <a:xfrm>
            <a:off x="1059390" y="2738213"/>
            <a:ext cx="383357" cy="436463"/>
          </a:xfrm>
        </p:spPr>
        <p:txBody>
          <a:bodyPr lIns="0" rIns="0" anchor="ctr"/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2" name="Текст 5"/>
          <p:cNvSpPr>
            <a:spLocks noGrp="1"/>
          </p:cNvSpPr>
          <p:nvPr>
            <p:ph type="body" sz="quarter" idx="19" hasCustomPrompt="1"/>
          </p:nvPr>
        </p:nvSpPr>
        <p:spPr>
          <a:xfrm>
            <a:off x="2351585" y="3319023"/>
            <a:ext cx="9251983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3" name="Текст 10"/>
          <p:cNvSpPr>
            <a:spLocks noGrp="1"/>
          </p:cNvSpPr>
          <p:nvPr>
            <p:ph type="body" sz="quarter" idx="20" hasCustomPrompt="1"/>
          </p:nvPr>
        </p:nvSpPr>
        <p:spPr>
          <a:xfrm>
            <a:off x="1059390" y="3323890"/>
            <a:ext cx="383357" cy="436463"/>
          </a:xfrm>
        </p:spPr>
        <p:txBody>
          <a:bodyPr lIns="0" rIns="0" anchor="ctr"/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5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351585" y="3904700"/>
            <a:ext cx="9251983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6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59390" y="3909567"/>
            <a:ext cx="383357" cy="436463"/>
          </a:xfrm>
        </p:spPr>
        <p:txBody>
          <a:bodyPr lIns="0" rIns="0" anchor="ctr"/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8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351585" y="4490379"/>
            <a:ext cx="9251983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9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59390" y="4495246"/>
            <a:ext cx="383357" cy="436463"/>
          </a:xfrm>
        </p:spPr>
        <p:txBody>
          <a:bodyPr lIns="0" rIns="0" anchor="ctr"/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30" name="Объект 15"/>
          <p:cNvSpPr txBox="1">
            <a:spLocks/>
          </p:cNvSpPr>
          <p:nvPr userDrawn="1"/>
        </p:nvSpPr>
        <p:spPr>
          <a:xfrm>
            <a:off x="-2040903" y="980551"/>
            <a:ext cx="1920220" cy="4558772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0838" indent="-169863" algn="l" defTabSz="914400" rtl="0" eaLnBrk="1" latinLnBrk="0" hangingPunct="1">
              <a:spcBef>
                <a:spcPts val="600"/>
              </a:spcBef>
              <a:buClr>
                <a:srgbClr val="4F81BD"/>
              </a:buClr>
              <a:buSzPct val="105000"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 </a:t>
            </a:r>
            <a:br>
              <a:rPr lang="ru-RU" sz="1050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sz="105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рекомендуется </a:t>
            </a:r>
            <a:br>
              <a:rPr lang="ru-RU" sz="1050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sz="105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использования </a:t>
            </a:r>
            <a:r>
              <a:rPr lang="en-US" sz="1050" dirty="0">
                <a:solidFill>
                  <a:schemeClr val="tx1">
                    <a:lumMod val="60000"/>
                    <a:lumOff val="40000"/>
                  </a:schemeClr>
                </a:solidFill>
              </a:rPr>
              <a:t/>
            </a:r>
            <a:br>
              <a:rPr lang="en-US" sz="1050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sz="105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в презентации </a:t>
            </a:r>
            <a:br>
              <a:rPr lang="ru-RU" sz="1050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sz="105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показа на экране.</a:t>
            </a:r>
          </a:p>
          <a:p>
            <a:r>
              <a:rPr lang="ru-RU" sz="105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</a:t>
            </a:r>
            <a:r>
              <a:rPr lang="ru-RU" sz="1050" baseline="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 помогает аудитории ориентироваться в структуре презентации.</a:t>
            </a:r>
            <a:endParaRPr lang="ru-RU" sz="105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589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подзаголовка с чертой и текст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3 ПОДЗАГОЛОВКА С ТЕКСТОВЫМИ БЛОКАМИ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8"/>
          </p:nvPr>
        </p:nvSpPr>
        <p:spPr>
          <a:xfrm>
            <a:off x="8315888" y="1527177"/>
            <a:ext cx="3283200" cy="4848225"/>
          </a:xfrm>
          <a:prstGeom prst="rect">
            <a:avLst/>
          </a:prstGeom>
        </p:spPr>
        <p:txBody>
          <a:bodyPr lIns="0" rIns="0"/>
          <a:lstStyle>
            <a:lvl1pPr>
              <a:defRPr sz="1050"/>
            </a:lvl1pPr>
            <a:lvl2pPr>
              <a:defRPr sz="1050"/>
            </a:lvl2pPr>
            <a:lvl3pPr>
              <a:defRPr sz="9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20"/>
          </p:nvPr>
        </p:nvSpPr>
        <p:spPr>
          <a:xfrm>
            <a:off x="613232" y="1527177"/>
            <a:ext cx="3283200" cy="4848225"/>
          </a:xfrm>
          <a:prstGeom prst="rect">
            <a:avLst/>
          </a:prstGeom>
        </p:spPr>
        <p:txBody>
          <a:bodyPr lIns="0" rIns="0"/>
          <a:lstStyle>
            <a:lvl1pPr>
              <a:defRPr sz="1050"/>
            </a:lvl1pPr>
            <a:lvl2pPr>
              <a:defRPr sz="1050"/>
            </a:lvl2pPr>
            <a:lvl3pPr>
              <a:defRPr sz="900"/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2"/>
          </p:nvPr>
        </p:nvSpPr>
        <p:spPr>
          <a:xfrm>
            <a:off x="4459712" y="1527177"/>
            <a:ext cx="3283200" cy="4848225"/>
          </a:xfrm>
          <a:prstGeom prst="rect">
            <a:avLst/>
          </a:prstGeom>
        </p:spPr>
        <p:txBody>
          <a:bodyPr lIns="0" rIns="0"/>
          <a:lstStyle>
            <a:lvl1pPr>
              <a:defRPr sz="1050"/>
            </a:lvl1pPr>
            <a:lvl2pPr>
              <a:defRPr sz="1050"/>
            </a:lvl2pPr>
            <a:lvl3pPr>
              <a:defRPr sz="9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733249" y="988565"/>
            <a:ext cx="3178353" cy="41410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cxnSp>
        <p:nvCxnSpPr>
          <p:cNvPr id="18" name="Прямая соединительная линия 17"/>
          <p:cNvCxnSpPr/>
          <p:nvPr userDrawn="1"/>
        </p:nvCxnSpPr>
        <p:spPr>
          <a:xfrm flipV="1">
            <a:off x="638063" y="988565"/>
            <a:ext cx="0" cy="414109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 userDrawn="1"/>
        </p:nvCxnSpPr>
        <p:spPr>
          <a:xfrm flipV="1">
            <a:off x="4476965" y="988565"/>
            <a:ext cx="0" cy="414109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 userDrawn="1"/>
        </p:nvCxnSpPr>
        <p:spPr>
          <a:xfrm flipV="1">
            <a:off x="8345069" y="988565"/>
            <a:ext cx="0" cy="414109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Текст 4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4578968" y="988565"/>
            <a:ext cx="3178353" cy="41410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4" name="Текст 4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424686" y="988565"/>
            <a:ext cx="3178353" cy="41410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74920569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803">
          <p15:clr>
            <a:srgbClr val="FBAE40"/>
          </p15:clr>
        </p15:guide>
        <p15:guide id="2" pos="2464">
          <p15:clr>
            <a:srgbClr val="FBAE40"/>
          </p15:clr>
        </p15:guide>
        <p15:guide id="3" pos="4883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962">
          <p15:clr>
            <a:srgbClr val="FBAE40"/>
          </p15:clr>
        </p15:guide>
        <p15:guide id="6" orient="horz" pos="89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Титульный слайд 1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8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4303713" y="4437112"/>
            <a:ext cx="7299325" cy="764312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2400" b="1">
                <a:solidFill>
                  <a:schemeClr val="bg1"/>
                </a:solidFill>
              </a:defRPr>
            </a:lvl1pPr>
            <a:lvl2pPr>
              <a:defRPr sz="2400" b="1">
                <a:solidFill>
                  <a:schemeClr val="bg1"/>
                </a:solidFill>
              </a:defRPr>
            </a:lvl2pPr>
            <a:lvl3pPr>
              <a:defRPr sz="2000" b="1">
                <a:solidFill>
                  <a:schemeClr val="bg1"/>
                </a:solidFill>
              </a:defRPr>
            </a:lvl3pPr>
            <a:lvl4pPr>
              <a:defRPr sz="3200" b="1">
                <a:solidFill>
                  <a:schemeClr val="bg1"/>
                </a:solidFill>
              </a:defRPr>
            </a:lvl4pPr>
            <a:lvl5pPr>
              <a:defRPr sz="32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ru-RU"/>
              <a:t>И.О. Фамилия докладчика</a:t>
            </a:r>
            <a:endParaRPr/>
          </a:p>
          <a:p>
            <a:pPr lvl="0">
              <a:defRPr/>
            </a:pPr>
            <a:r>
              <a:rPr lang="ru-RU"/>
              <a:t>Должность докладчика</a:t>
            </a:r>
            <a:endParaRPr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4303713" y="2132856"/>
            <a:ext cx="7299325" cy="775597"/>
          </a:xfrm>
        </p:spPr>
        <p:txBody>
          <a:bodyPr wrap="square" anchor="ctr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br>
              <a:rPr lang="ru-RU"/>
            </a:br>
            <a:endParaRPr lang="ru-RU"/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4333530" y="5733256"/>
            <a:ext cx="2113612" cy="269875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lvl="0">
              <a:defRPr/>
            </a:pPr>
            <a:r>
              <a:rPr lang="ru-RU"/>
              <a:t>|</a:t>
            </a:r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4316351" y="5733256"/>
            <a:ext cx="1050671" cy="269875"/>
          </a:xfrm>
          <a:prstGeom prst="rect">
            <a:avLst/>
          </a:prstGeom>
          <a:noFill/>
        </p:spPr>
        <p:txBody>
          <a:bodyPr lIns="36000" rIns="0" anchor="ctr"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>
              <a:defRPr/>
            </a:pPr>
            <a:r>
              <a:rPr lang="ru-RU"/>
              <a:t>   МЕСЯЦ 2021</a:t>
            </a:r>
          </a:p>
        </p:txBody>
      </p:sp>
      <p:sp>
        <p:nvSpPr>
          <p:cNvPr id="8" name="Текст 13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5439030" y="5733256"/>
            <a:ext cx="648072" cy="269875"/>
          </a:xfrm>
          <a:prstGeom prst="rect">
            <a:avLst/>
          </a:prstGeom>
          <a:solidFill>
            <a:schemeClr val="bg1"/>
          </a:solidFill>
        </p:spPr>
        <p:txBody>
          <a:bodyPr lIns="36000" rIns="0" anchor="ctr"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pPr lvl="0">
              <a:defRPr/>
            </a:pPr>
            <a:r>
              <a:rPr lang="ru-RU"/>
              <a:t>  РЕГИОН</a:t>
            </a:r>
            <a:endParaRPr/>
          </a:p>
        </p:txBody>
      </p:sp>
      <p:pic>
        <p:nvPicPr>
          <p:cNvPr id="9" name="Рисунок 9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28905" y="999103"/>
            <a:ext cx="168048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728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4214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1_Разделите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3"/>
          <p:cNvSpPr/>
          <p:nvPr userDrawn="1"/>
        </p:nvSpPr>
        <p:spPr bwMode="auto">
          <a:xfrm>
            <a:off x="3196958" y="0"/>
            <a:ext cx="1093407" cy="2302136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defRPr/>
            </a:pPr>
            <a:endParaRPr lang="ru-RU" sz="1400" dirty="0">
              <a:solidFill>
                <a:schemeClr val="tx1"/>
              </a:solidFill>
              <a:latin typeface="Arial Narrow"/>
            </a:endParaRPr>
          </a:p>
        </p:txBody>
      </p:sp>
      <p:sp>
        <p:nvSpPr>
          <p:cNvPr id="5" name="Текст 3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4459015" y="1772940"/>
            <a:ext cx="5093370" cy="129602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Название раздела в одну</a:t>
            </a:r>
            <a:br>
              <a:rPr lang="ru-RU"/>
            </a:br>
            <a:r>
              <a:rPr lang="ru-RU"/>
              <a:t>или несколько строк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313355" y="1344876"/>
            <a:ext cx="838429" cy="871297"/>
          </a:xfrm>
          <a:prstGeom prst="rect">
            <a:avLst/>
          </a:prstGeom>
        </p:spPr>
        <p:txBody>
          <a:bodyPr lIns="0" rIns="0" anchor="ctr" anchorCtr="0"/>
          <a:lstStyle>
            <a:lvl1pPr algn="ctr"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20</a:t>
            </a:r>
            <a:endParaRPr/>
          </a:p>
        </p:txBody>
      </p:sp>
      <p:sp>
        <p:nvSpPr>
          <p:cNvPr id="7" name="Прямоугольник 1"/>
          <p:cNvSpPr/>
          <p:nvPr userDrawn="1"/>
        </p:nvSpPr>
        <p:spPr bwMode="auto">
          <a:xfrm flipV="1">
            <a:off x="3196958" y="2302134"/>
            <a:ext cx="1093407" cy="45558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defRPr/>
            </a:pPr>
            <a:endParaRPr lang="ru-RU" sz="1400" dirty="0">
              <a:solidFill>
                <a:schemeClr val="tx1"/>
              </a:solidFill>
              <a:latin typeface="Arial Narrow"/>
            </a:endParaRPr>
          </a:p>
        </p:txBody>
      </p:sp>
      <p:grpSp>
        <p:nvGrpSpPr>
          <p:cNvPr id="8" name="Группа 43"/>
          <p:cNvGrpSpPr/>
          <p:nvPr userDrawn="1"/>
        </p:nvGrpSpPr>
        <p:grpSpPr bwMode="auto">
          <a:xfrm>
            <a:off x="603076" y="427175"/>
            <a:ext cx="1712192" cy="483160"/>
            <a:chOff x="0" y="687388"/>
            <a:chExt cx="1440180" cy="406401"/>
          </a:xfrm>
          <a:solidFill>
            <a:schemeClr val="accent1"/>
          </a:solidFill>
        </p:grpSpPr>
        <p:grpSp>
          <p:nvGrpSpPr>
            <p:cNvPr id="9" name="Группа 44"/>
            <p:cNvGrpSpPr/>
            <p:nvPr userDrawn="1"/>
          </p:nvGrpSpPr>
          <p:grpSpPr bwMode="auto"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 extrusionOk="0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 extrusionOk="0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 extrusionOk="0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 extrusionOk="0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 extrusionOk="0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5" name="Freeform 10"/>
              <p:cNvSpPr/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 extrusionOk="0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6" name="Freeform 11"/>
              <p:cNvSpPr/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 extrusionOk="0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17" name="Группа 45"/>
            <p:cNvGrpSpPr/>
            <p:nvPr userDrawn="1"/>
          </p:nvGrpSpPr>
          <p:grpSpPr bwMode="auto"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18" name="Freeform 12"/>
              <p:cNvSpPr/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 extrusionOk="0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11136" y="313693"/>
                <a:ext cx="289552" cy="341521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 extrusionOk="0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 extrusionOk="0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 extrusionOk="0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 extrusionOk="0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 extrusionOk="0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 extrusionOk="0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84861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2_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3234719" y="3861048"/>
            <a:ext cx="8368315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НАЗВАНИЕ РАЗДЕЛА В ОДНУ</a:t>
            </a:r>
            <a:br>
              <a:rPr lang="ru-RU"/>
            </a:br>
            <a:r>
              <a:rPr lang="ru-RU"/>
              <a:t>ИЛИ НЕСКОЛЬКО СТРОК</a:t>
            </a:r>
            <a:endParaRPr/>
          </a:p>
        </p:txBody>
      </p:sp>
      <p:sp>
        <p:nvSpPr>
          <p:cNvPr id="5" name="Текст 3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234719" y="2545202"/>
            <a:ext cx="792087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№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3234720" y="4806984"/>
            <a:ext cx="8368318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ru-RU"/>
              <a:t>Краткое пояснение названия</a:t>
            </a:r>
            <a:br>
              <a:rPr lang="ru-RU"/>
            </a:br>
            <a:r>
              <a:rPr lang="ru-RU"/>
              <a:t>в одну или две строки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348810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3_Разделите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 userDrawn="1"/>
        </p:nvSpPr>
        <p:spPr bwMode="auto">
          <a:xfrm>
            <a:off x="0" y="0"/>
            <a:ext cx="2855640" cy="685800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defRPr/>
            </a:pPr>
            <a:endParaRPr lang="ru-RU" sz="1400" b="0" i="0" dirty="0">
              <a:solidFill>
                <a:schemeClr val="tx1"/>
              </a:solidFill>
              <a:latin typeface="PF Din Text Cond Pro Обычный"/>
            </a:endParaRPr>
          </a:p>
        </p:txBody>
      </p:sp>
      <p:sp>
        <p:nvSpPr>
          <p:cNvPr id="5" name="Текст 3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4033937" y="2862768"/>
            <a:ext cx="7569101" cy="103257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Название раздела в одну</a:t>
            </a:r>
            <a:br>
              <a:rPr lang="ru-RU"/>
            </a:br>
            <a:r>
              <a:rPr lang="ru-RU"/>
              <a:t>или несколько строк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4033938" y="4595856"/>
            <a:ext cx="7569104" cy="571168"/>
          </a:xfrm>
          <a:prstGeom prst="rect">
            <a:avLst/>
          </a:prstGeom>
        </p:spPr>
        <p:txBody>
          <a:bodyPr lIns="0" rIns="0" anchor="ctr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ru-RU"/>
              <a:t>Краткое пояснение названия</a:t>
            </a:r>
            <a:br>
              <a:rPr lang="ru-RU"/>
            </a:br>
            <a:r>
              <a:rPr lang="ru-RU"/>
              <a:t>в одну или две строки</a:t>
            </a:r>
            <a:endParaRPr/>
          </a:p>
        </p:txBody>
      </p:sp>
      <p:sp>
        <p:nvSpPr>
          <p:cNvPr id="7" name="Текст 3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234719" y="2787576"/>
            <a:ext cx="792087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№</a:t>
            </a:r>
            <a:endParaRPr/>
          </a:p>
        </p:txBody>
      </p:sp>
      <p:grpSp>
        <p:nvGrpSpPr>
          <p:cNvPr id="8" name="Группа 7"/>
          <p:cNvGrpSpPr/>
          <p:nvPr userDrawn="1"/>
        </p:nvGrpSpPr>
        <p:grpSpPr bwMode="auto">
          <a:xfrm>
            <a:off x="623391" y="463656"/>
            <a:ext cx="1556538" cy="439236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9" name="Группа 8"/>
            <p:cNvGrpSpPr/>
            <p:nvPr userDrawn="1"/>
          </p:nvGrpSpPr>
          <p:grpSpPr bwMode="auto"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 extrusionOk="0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 extrusionOk="0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 extrusionOk="0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 extrusionOk="0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 extrusionOk="0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5" name="Freeform 10"/>
              <p:cNvSpPr/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 extrusionOk="0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6" name="Freeform 11"/>
              <p:cNvSpPr/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 extrusionOk="0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17" name="Группа 9"/>
            <p:cNvGrpSpPr/>
            <p:nvPr userDrawn="1"/>
          </p:nvGrpSpPr>
          <p:grpSpPr bwMode="auto"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18" name="Freeform 12"/>
              <p:cNvSpPr/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 extrusionOk="0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11136" y="313693"/>
                <a:ext cx="289552" cy="341521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 extrusionOk="0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 extrusionOk="0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 extrusionOk="0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 extrusionOk="0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 extrusionOk="0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 extrusionOk="0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34533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134414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одержание 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СОДЕРЖАНИЕ</a:t>
            </a:r>
            <a:endParaRPr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115819" y="976313"/>
            <a:ext cx="9479516" cy="446197"/>
          </a:xfrm>
        </p:spPr>
        <p:txBody>
          <a:bodyPr anchor="ctr"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НАЗВАНИЕ РАЗДЕЛА</a:t>
            </a:r>
            <a:endParaRPr/>
          </a:p>
        </p:txBody>
      </p:sp>
      <p:sp>
        <p:nvSpPr>
          <p:cNvPr id="6" name="Текст 10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1014254" y="981180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№</a:t>
            </a:r>
            <a:endParaRPr/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2115819" y="1561990"/>
            <a:ext cx="9479516" cy="446197"/>
          </a:xfrm>
        </p:spPr>
        <p:txBody>
          <a:bodyPr anchor="ctr"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НАЗВАНИЕ РАЗДЕЛА</a:t>
            </a:r>
            <a:endParaRPr/>
          </a:p>
        </p:txBody>
      </p:sp>
      <p:sp>
        <p:nvSpPr>
          <p:cNvPr id="8" name="Текст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014254" y="1566857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№</a:t>
            </a:r>
            <a:endParaRPr/>
          </a:p>
        </p:txBody>
      </p:sp>
      <p:sp>
        <p:nvSpPr>
          <p:cNvPr id="9" name="Текст 5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2115819" y="2147667"/>
            <a:ext cx="9479516" cy="446197"/>
          </a:xfrm>
        </p:spPr>
        <p:txBody>
          <a:bodyPr anchor="ctr"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НАЗВАНИЕ РАЗДЕЛА</a:t>
            </a:r>
            <a:endParaRPr/>
          </a:p>
        </p:txBody>
      </p:sp>
      <p:sp>
        <p:nvSpPr>
          <p:cNvPr id="10" name="Текст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1014254" y="215253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№</a:t>
            </a:r>
          </a:p>
        </p:txBody>
      </p:sp>
      <p:sp>
        <p:nvSpPr>
          <p:cNvPr id="11" name="Текст 5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2115819" y="2733344"/>
            <a:ext cx="9479516" cy="446197"/>
          </a:xfrm>
        </p:spPr>
        <p:txBody>
          <a:bodyPr anchor="ctr"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НАЗВАНИЕ РАЗДЕЛА</a:t>
            </a:r>
            <a:endParaRPr/>
          </a:p>
        </p:txBody>
      </p:sp>
      <p:sp>
        <p:nvSpPr>
          <p:cNvPr id="12" name="Текст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1014254" y="2738211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№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2115819" y="3319021"/>
            <a:ext cx="9479516" cy="446197"/>
          </a:xfrm>
        </p:spPr>
        <p:txBody>
          <a:bodyPr anchor="ctr"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НАЗВАНИЕ РАЗДЕЛА</a:t>
            </a:r>
            <a:endParaRPr/>
          </a:p>
        </p:txBody>
      </p:sp>
      <p:sp>
        <p:nvSpPr>
          <p:cNvPr id="14" name="Текст 10"/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1014254" y="3323888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№</a:t>
            </a:r>
          </a:p>
        </p:txBody>
      </p:sp>
      <p:sp>
        <p:nvSpPr>
          <p:cNvPr id="15" name="Текст 5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2115819" y="3904697"/>
            <a:ext cx="9479516" cy="446197"/>
          </a:xfrm>
        </p:spPr>
        <p:txBody>
          <a:bodyPr anchor="ctr"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НАЗВАНИЕ РАЗДЕЛА</a:t>
            </a:r>
            <a:endParaRPr/>
          </a:p>
        </p:txBody>
      </p:sp>
      <p:sp>
        <p:nvSpPr>
          <p:cNvPr id="16" name="Текст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014254" y="3909565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№</a:t>
            </a:r>
          </a:p>
        </p:txBody>
      </p:sp>
      <p:sp>
        <p:nvSpPr>
          <p:cNvPr id="17" name="Текст 5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2115819" y="4490377"/>
            <a:ext cx="9479516" cy="446197"/>
          </a:xfrm>
        </p:spPr>
        <p:txBody>
          <a:bodyPr anchor="ctr"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НАЗВАНИЕ РАЗДЕЛА</a:t>
            </a:r>
            <a:endParaRPr/>
          </a:p>
        </p:txBody>
      </p:sp>
      <p:sp>
        <p:nvSpPr>
          <p:cNvPr id="18" name="Текст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1014254" y="449524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№</a:t>
            </a:r>
          </a:p>
        </p:txBody>
      </p:sp>
      <p:sp>
        <p:nvSpPr>
          <p:cNvPr id="19" name="Объект 15"/>
          <p:cNvSpPr txBox="1"/>
          <p:nvPr userDrawn="1"/>
        </p:nvSpPr>
        <p:spPr bwMode="auto">
          <a:xfrm>
            <a:off x="-2040904" y="980551"/>
            <a:ext cx="1920220" cy="4558772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/>
              <a:buNone/>
              <a:defRPr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marR="0" indent="-180975" algn="l" defTabSz="9144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0838" indent="-169862" algn="l" defTabSz="914400">
              <a:spcBef>
                <a:spcPts val="600"/>
              </a:spcBef>
              <a:buClr>
                <a:srgbClr val="4F81BD"/>
              </a:buClr>
              <a:buSzPct val="105000"/>
              <a:buFont typeface="Arial"/>
              <a:buChar char="•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 </a:t>
            </a:r>
            <a:b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без подразделов </a:t>
            </a:r>
            <a:r>
              <a:rPr lang="en-US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/>
            </a:r>
            <a:br>
              <a:rPr lang="en-US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рекомендуется </a:t>
            </a:r>
            <a:b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использования </a:t>
            </a: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в презентации </a:t>
            </a:r>
            <a:b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показа на экране.</a:t>
            </a:r>
            <a:endParaRPr dirty="0"/>
          </a:p>
          <a:p>
            <a:pPr>
              <a:defRPr/>
            </a:pP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 помогает аудитории ориентироваться в структуре презентации.</a:t>
            </a:r>
          </a:p>
        </p:txBody>
      </p:sp>
    </p:spTree>
    <p:extLst>
      <p:ext uri="{BB962C8B-B14F-4D97-AF65-F5344CB8AC3E}">
        <p14:creationId xmlns:p14="http://schemas.microsoft.com/office/powerpoint/2010/main" val="33732592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4"/>
          <p:cNvSpPr>
            <a:spLocks noGrp="1"/>
          </p:cNvSpPr>
          <p:nvPr>
            <p:ph sz="quarter" idx="10"/>
          </p:nvPr>
        </p:nvSpPr>
        <p:spPr bwMode="auto"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371929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Изображение и подпис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 bwMode="auto"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24507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2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74842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2 колон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 bwMode="auto"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19"/>
          </p:nvPr>
        </p:nvSpPr>
        <p:spPr bwMode="auto"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TextBox 2"/>
          <p:cNvSpPr txBox="1"/>
          <p:nvPr userDrawn="1"/>
        </p:nvSpPr>
        <p:spPr bwMode="auto">
          <a:xfrm>
            <a:off x="-1800201" y="976313"/>
            <a:ext cx="1800201" cy="33239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400" dirty="0">
                <a:solidFill>
                  <a:schemeClr val="accent4"/>
                </a:solidFill>
              </a:rPr>
              <a:t>Макет настроен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для вывода любого содержимого в двух колонках, однако рекомендуется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не использовать его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для вывода только текстовых блоков: в случае большого количества текста лучше разделить текст на несколько модулей (3-4), по возможности добавить иконки или иные графические объекты.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907721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одзаголовок и 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4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 bwMode="auto">
          <a:xfrm>
            <a:off x="6380480" y="1615440"/>
            <a:ext cx="522224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12"/>
          </p:nvPr>
        </p:nvSpPr>
        <p:spPr bwMode="auto">
          <a:xfrm>
            <a:off x="599440" y="1615440"/>
            <a:ext cx="521208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52162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одзаголовок, объект, изображ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4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6000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 bwMode="auto"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Рисунок 3"/>
          <p:cNvSpPr>
            <a:spLocks noGrp="1"/>
          </p:cNvSpPr>
          <p:nvPr>
            <p:ph type="pic" sz="quarter" idx="19"/>
          </p:nvPr>
        </p:nvSpPr>
        <p:spPr bwMode="auto">
          <a:xfrm>
            <a:off x="600075" y="1616075"/>
            <a:ext cx="5211763" cy="4767263"/>
          </a:xfr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67282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Подзаголовок, объект, изображ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4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63912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 bwMode="auto"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Рисунок 3"/>
          <p:cNvSpPr>
            <a:spLocks noGrp="1"/>
          </p:cNvSpPr>
          <p:nvPr>
            <p:ph type="pic" sz="quarter" idx="19"/>
          </p:nvPr>
        </p:nvSpPr>
        <p:spPr bwMode="auto">
          <a:xfrm>
            <a:off x="6391275" y="1616075"/>
            <a:ext cx="5211763" cy="4767263"/>
          </a:xfr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33148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одзаголовок и два рисун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3"/>
          <p:cNvSpPr>
            <a:spLocks noGrp="1"/>
          </p:cNvSpPr>
          <p:nvPr>
            <p:ph type="pic" sz="quarter" idx="18"/>
          </p:nvPr>
        </p:nvSpPr>
        <p:spPr bwMode="auto">
          <a:xfrm>
            <a:off x="6383338" y="1616076"/>
            <a:ext cx="5215482" cy="4759324"/>
          </a:xfr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9"/>
          </p:nvPr>
        </p:nvSpPr>
        <p:spPr bwMode="auto">
          <a:xfrm>
            <a:off x="605473" y="1616076"/>
            <a:ext cx="5203190" cy="4759324"/>
          </a:xfr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843091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Под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4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605473" y="980728"/>
            <a:ext cx="5203190" cy="513361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6380480" y="3928716"/>
            <a:ext cx="5222240" cy="52136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6" name="Заголовок 1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19"/>
          </p:nvPr>
        </p:nvSpPr>
        <p:spPr bwMode="auto">
          <a:xfrm>
            <a:off x="605474" y="1624014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8" name="Объект 3"/>
          <p:cNvSpPr>
            <a:spLocks noGrp="1"/>
          </p:cNvSpPr>
          <p:nvPr>
            <p:ph sz="quarter" idx="21"/>
          </p:nvPr>
        </p:nvSpPr>
        <p:spPr bwMode="auto">
          <a:xfrm>
            <a:off x="6380480" y="4561841"/>
            <a:ext cx="5222558" cy="180932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0" name="Объект 3"/>
          <p:cNvSpPr>
            <a:spLocks noGrp="1"/>
          </p:cNvSpPr>
          <p:nvPr>
            <p:ph sz="quarter" idx="24"/>
          </p:nvPr>
        </p:nvSpPr>
        <p:spPr bwMode="auto">
          <a:xfrm>
            <a:off x="6380480" y="1615441"/>
            <a:ext cx="5222558" cy="18135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2" name="Объект 3"/>
          <p:cNvSpPr>
            <a:spLocks noGrp="1"/>
          </p:cNvSpPr>
          <p:nvPr>
            <p:ph sz="quarter" idx="26"/>
          </p:nvPr>
        </p:nvSpPr>
        <p:spPr bwMode="auto">
          <a:xfrm>
            <a:off x="605474" y="4561840"/>
            <a:ext cx="5203189" cy="180932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740790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Под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 bwMode="auto">
          <a:xfrm>
            <a:off x="600076" y="981075"/>
            <a:ext cx="5208588" cy="244246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21"/>
          </p:nvPr>
        </p:nvSpPr>
        <p:spPr bwMode="auto">
          <a:xfrm>
            <a:off x="6380480" y="3921760"/>
            <a:ext cx="5222240" cy="245872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8" name="Объект 3"/>
          <p:cNvSpPr>
            <a:spLocks noGrp="1"/>
          </p:cNvSpPr>
          <p:nvPr>
            <p:ph sz="quarter" idx="19"/>
          </p:nvPr>
        </p:nvSpPr>
        <p:spPr bwMode="auto">
          <a:xfrm>
            <a:off x="605474" y="4572001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0" name="Объект 3"/>
          <p:cNvSpPr>
            <a:spLocks noGrp="1"/>
          </p:cNvSpPr>
          <p:nvPr>
            <p:ph sz="quarter" idx="24"/>
          </p:nvPr>
        </p:nvSpPr>
        <p:spPr bwMode="auto">
          <a:xfrm>
            <a:off x="6380480" y="1615441"/>
            <a:ext cx="5222558" cy="179831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190964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Подзаголовок и 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 bwMode="auto">
          <a:xfrm>
            <a:off x="8315888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6" name="Текст 4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20"/>
          </p:nvPr>
        </p:nvSpPr>
        <p:spPr bwMode="auto">
          <a:xfrm>
            <a:off x="61323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9" name="Объект 3"/>
          <p:cNvSpPr>
            <a:spLocks noGrp="1"/>
          </p:cNvSpPr>
          <p:nvPr>
            <p:ph sz="quarter" idx="22"/>
          </p:nvPr>
        </p:nvSpPr>
        <p:spPr bwMode="auto">
          <a:xfrm>
            <a:off x="445971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842093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Подзаголовок и 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 bwMode="auto"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6" name="Текст 4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20"/>
          </p:nvPr>
        </p:nvSpPr>
        <p:spPr bwMode="auto"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9" name="Объект 3"/>
          <p:cNvSpPr>
            <a:spLocks noGrp="1"/>
          </p:cNvSpPr>
          <p:nvPr>
            <p:ph sz="quarter" idx="22"/>
          </p:nvPr>
        </p:nvSpPr>
        <p:spPr bwMode="auto"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1" name="Объект 3"/>
          <p:cNvSpPr>
            <a:spLocks noGrp="1"/>
          </p:cNvSpPr>
          <p:nvPr>
            <p:ph sz="quarter" idx="24"/>
          </p:nvPr>
        </p:nvSpPr>
        <p:spPr bwMode="auto">
          <a:xfrm>
            <a:off x="8315888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3" name="Объект 3"/>
          <p:cNvSpPr>
            <a:spLocks noGrp="1"/>
          </p:cNvSpPr>
          <p:nvPr>
            <p:ph sz="quarter" idx="26"/>
          </p:nvPr>
        </p:nvSpPr>
        <p:spPr bwMode="auto">
          <a:xfrm>
            <a:off x="61323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4" name="Текст 4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5" name="Объект 3"/>
          <p:cNvSpPr>
            <a:spLocks noGrp="1"/>
          </p:cNvSpPr>
          <p:nvPr>
            <p:ph sz="quarter" idx="28"/>
          </p:nvPr>
        </p:nvSpPr>
        <p:spPr bwMode="auto">
          <a:xfrm>
            <a:off x="445971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762959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ри вертикальных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 bwMode="auto">
          <a:xfrm>
            <a:off x="8315888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20"/>
          </p:nvPr>
        </p:nvSpPr>
        <p:spPr bwMode="auto">
          <a:xfrm>
            <a:off x="61323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22"/>
          </p:nvPr>
        </p:nvSpPr>
        <p:spPr bwMode="auto">
          <a:xfrm>
            <a:off x="445971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69893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863243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Подзаголовок и 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 bwMode="auto">
          <a:xfrm>
            <a:off x="9272904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9280688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24"/>
          </p:nvPr>
        </p:nvSpPr>
        <p:spPr bwMode="auto">
          <a:xfrm>
            <a:off x="6388099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6398259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9" name="Объект 3"/>
          <p:cNvSpPr>
            <a:spLocks noGrp="1"/>
          </p:cNvSpPr>
          <p:nvPr>
            <p:ph sz="quarter" idx="26"/>
          </p:nvPr>
        </p:nvSpPr>
        <p:spPr bwMode="auto">
          <a:xfrm>
            <a:off x="3484880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492664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1" name="Объект 3"/>
          <p:cNvSpPr>
            <a:spLocks noGrp="1"/>
          </p:cNvSpPr>
          <p:nvPr>
            <p:ph sz="quarter" idx="28"/>
          </p:nvPr>
        </p:nvSpPr>
        <p:spPr bwMode="auto">
          <a:xfrm>
            <a:off x="600075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610235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054271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Подзаголовок и 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 bwMode="auto"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 bwMode="auto"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8" name="Объект 3"/>
          <p:cNvSpPr>
            <a:spLocks noGrp="1"/>
          </p:cNvSpPr>
          <p:nvPr>
            <p:ph sz="quarter" idx="20"/>
          </p:nvPr>
        </p:nvSpPr>
        <p:spPr bwMode="auto"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0" name="Объект 3"/>
          <p:cNvSpPr>
            <a:spLocks noGrp="1"/>
          </p:cNvSpPr>
          <p:nvPr>
            <p:ph sz="quarter" idx="22"/>
          </p:nvPr>
        </p:nvSpPr>
        <p:spPr bwMode="auto"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593669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Круговые заполнители под фото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3"/>
          <p:cNvSpPr>
            <a:spLocks noGrp="1"/>
          </p:cNvSpPr>
          <p:nvPr>
            <p:ph type="pic" sz="quarter" idx="10"/>
          </p:nvPr>
        </p:nvSpPr>
        <p:spPr bwMode="auto"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6" name="Рисунок 3"/>
          <p:cNvSpPr>
            <a:spLocks noGrp="1"/>
          </p:cNvSpPr>
          <p:nvPr>
            <p:ph type="pic" sz="quarter" idx="11"/>
          </p:nvPr>
        </p:nvSpPr>
        <p:spPr bwMode="auto"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7" name="Рисунок 3"/>
          <p:cNvSpPr>
            <a:spLocks noGrp="1"/>
          </p:cNvSpPr>
          <p:nvPr>
            <p:ph type="pic" sz="quarter" idx="12"/>
          </p:nvPr>
        </p:nvSpPr>
        <p:spPr bwMode="auto"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6"/>
          </p:nvPr>
        </p:nvSpPr>
        <p:spPr bwMode="auto">
          <a:xfrm>
            <a:off x="600075" y="3110601"/>
            <a:ext cx="3311524" cy="432048"/>
          </a:xfrm>
        </p:spPr>
        <p:txBody>
          <a:bodyPr lIns="0" r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7"/>
          </p:nvPr>
        </p:nvSpPr>
        <p:spPr bwMode="auto">
          <a:xfrm>
            <a:off x="4442961" y="3110601"/>
            <a:ext cx="3311524" cy="432048"/>
          </a:xfrm>
        </p:spPr>
        <p:txBody>
          <a:bodyPr lIns="0" r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" name="Текст 6"/>
          <p:cNvSpPr>
            <a:spLocks noGrp="1"/>
          </p:cNvSpPr>
          <p:nvPr>
            <p:ph type="body" sz="quarter" idx="18"/>
          </p:nvPr>
        </p:nvSpPr>
        <p:spPr bwMode="auto">
          <a:xfrm>
            <a:off x="8314782" y="3110601"/>
            <a:ext cx="3311524" cy="432048"/>
          </a:xfrm>
        </p:spPr>
        <p:txBody>
          <a:bodyPr lIns="0" r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1" name="Рисунок 3"/>
          <p:cNvSpPr>
            <a:spLocks noGrp="1"/>
          </p:cNvSpPr>
          <p:nvPr>
            <p:ph type="pic" sz="quarter" idx="19"/>
          </p:nvPr>
        </p:nvSpPr>
        <p:spPr bwMode="auto">
          <a:xfrm>
            <a:off x="600075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20"/>
          </p:nvPr>
        </p:nvSpPr>
        <p:spPr bwMode="auto">
          <a:xfrm>
            <a:off x="4440238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pPr>
              <a:defRPr/>
            </a:pPr>
            <a:r>
              <a:rPr lang="ru-RU" dirty="0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21"/>
          </p:nvPr>
        </p:nvSpPr>
        <p:spPr bwMode="auto">
          <a:xfrm>
            <a:off x="8310563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14" name="Текст 6"/>
          <p:cNvSpPr>
            <a:spLocks noGrp="1"/>
          </p:cNvSpPr>
          <p:nvPr>
            <p:ph type="body" sz="quarter" idx="22"/>
          </p:nvPr>
        </p:nvSpPr>
        <p:spPr bwMode="auto">
          <a:xfrm>
            <a:off x="600075" y="5949939"/>
            <a:ext cx="3311524" cy="432048"/>
          </a:xfrm>
        </p:spPr>
        <p:txBody>
          <a:bodyPr lIns="0" r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5" name="Текст 6"/>
          <p:cNvSpPr>
            <a:spLocks noGrp="1"/>
          </p:cNvSpPr>
          <p:nvPr>
            <p:ph type="body" sz="quarter" idx="23"/>
          </p:nvPr>
        </p:nvSpPr>
        <p:spPr bwMode="auto">
          <a:xfrm>
            <a:off x="4442961" y="5949939"/>
            <a:ext cx="3311524" cy="432048"/>
          </a:xfrm>
        </p:spPr>
        <p:txBody>
          <a:bodyPr lIns="0" r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6" name="Текст 6"/>
          <p:cNvSpPr>
            <a:spLocks noGrp="1"/>
          </p:cNvSpPr>
          <p:nvPr>
            <p:ph type="body" sz="quarter" idx="24"/>
          </p:nvPr>
        </p:nvSpPr>
        <p:spPr bwMode="auto">
          <a:xfrm>
            <a:off x="8314782" y="5949939"/>
            <a:ext cx="3311524" cy="432048"/>
          </a:xfrm>
        </p:spPr>
        <p:txBody>
          <a:bodyPr lIns="0" r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834392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Круговые заполнители под фото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3"/>
          <p:cNvSpPr>
            <a:spLocks noGrp="1"/>
          </p:cNvSpPr>
          <p:nvPr>
            <p:ph type="pic" sz="quarter" idx="10"/>
          </p:nvPr>
        </p:nvSpPr>
        <p:spPr bwMode="auto"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6" name="Рисунок 3"/>
          <p:cNvSpPr>
            <a:spLocks noGrp="1"/>
          </p:cNvSpPr>
          <p:nvPr>
            <p:ph type="pic" sz="quarter" idx="11"/>
          </p:nvPr>
        </p:nvSpPr>
        <p:spPr bwMode="auto"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7" name="Рисунок 3"/>
          <p:cNvSpPr>
            <a:spLocks noGrp="1"/>
          </p:cNvSpPr>
          <p:nvPr>
            <p:ph type="pic" sz="quarter" idx="12"/>
          </p:nvPr>
        </p:nvSpPr>
        <p:spPr bwMode="auto"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6"/>
          </p:nvPr>
        </p:nvSpPr>
        <p:spPr bwMode="auto">
          <a:xfrm>
            <a:off x="600075" y="3110601"/>
            <a:ext cx="3311524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7"/>
          </p:nvPr>
        </p:nvSpPr>
        <p:spPr bwMode="auto">
          <a:xfrm>
            <a:off x="4442961" y="3110601"/>
            <a:ext cx="3311524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" name="Текст 6"/>
          <p:cNvSpPr>
            <a:spLocks noGrp="1"/>
          </p:cNvSpPr>
          <p:nvPr>
            <p:ph type="body" sz="quarter" idx="18"/>
          </p:nvPr>
        </p:nvSpPr>
        <p:spPr bwMode="auto">
          <a:xfrm>
            <a:off x="8314782" y="3110601"/>
            <a:ext cx="3311524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1" name="Рисунок 3"/>
          <p:cNvSpPr>
            <a:spLocks noGrp="1"/>
          </p:cNvSpPr>
          <p:nvPr>
            <p:ph type="pic" sz="quarter" idx="19"/>
          </p:nvPr>
        </p:nvSpPr>
        <p:spPr bwMode="auto">
          <a:xfrm>
            <a:off x="2520156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20"/>
          </p:nvPr>
        </p:nvSpPr>
        <p:spPr bwMode="auto">
          <a:xfrm>
            <a:off x="6375400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pPr>
              <a:defRPr/>
            </a:pPr>
            <a:r>
              <a:rPr lang="ru-RU" dirty="0"/>
              <a:t>Вставка рисунка</a:t>
            </a:r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22"/>
          </p:nvPr>
        </p:nvSpPr>
        <p:spPr bwMode="auto">
          <a:xfrm>
            <a:off x="2520156" y="5949939"/>
            <a:ext cx="3311524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4" name="Текст 6"/>
          <p:cNvSpPr>
            <a:spLocks noGrp="1"/>
          </p:cNvSpPr>
          <p:nvPr>
            <p:ph type="body" sz="quarter" idx="23"/>
          </p:nvPr>
        </p:nvSpPr>
        <p:spPr bwMode="auto">
          <a:xfrm>
            <a:off x="6375400" y="5949939"/>
            <a:ext cx="3311524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30970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Подзаголовок и 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3"/>
          <p:cNvSpPr>
            <a:spLocks noGrp="1"/>
          </p:cNvSpPr>
          <p:nvPr>
            <p:ph sz="quarter" idx="24"/>
          </p:nvPr>
        </p:nvSpPr>
        <p:spPr bwMode="auto"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25"/>
          </p:nvPr>
        </p:nvSpPr>
        <p:spPr bwMode="auto">
          <a:xfrm>
            <a:off x="9272904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26"/>
          </p:nvPr>
        </p:nvSpPr>
        <p:spPr bwMode="auto">
          <a:xfrm>
            <a:off x="6388099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8" name="Объект 3"/>
          <p:cNvSpPr>
            <a:spLocks noGrp="1"/>
          </p:cNvSpPr>
          <p:nvPr>
            <p:ph sz="quarter" idx="27"/>
          </p:nvPr>
        </p:nvSpPr>
        <p:spPr bwMode="auto">
          <a:xfrm>
            <a:off x="3484880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9" name="Объект 3"/>
          <p:cNvSpPr>
            <a:spLocks noGrp="1"/>
          </p:cNvSpPr>
          <p:nvPr>
            <p:ph sz="quarter" idx="28"/>
          </p:nvPr>
        </p:nvSpPr>
        <p:spPr bwMode="auto">
          <a:xfrm>
            <a:off x="600075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9280688" y="3940952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6398258" y="3940952"/>
            <a:ext cx="2339341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30" hasCustomPrompt="1"/>
          </p:nvPr>
        </p:nvSpPr>
        <p:spPr bwMode="auto">
          <a:xfrm>
            <a:off x="3492664" y="3940952"/>
            <a:ext cx="2315999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610235" y="3940952"/>
            <a:ext cx="234569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Заголовок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317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Два объекта с подзаголовками горизонтал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5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600075" y="3933824"/>
            <a:ext cx="11002963" cy="50323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Введите заголовок</a:t>
            </a:r>
            <a:endParaRPr/>
          </a:p>
        </p:txBody>
      </p:sp>
      <p:sp>
        <p:nvSpPr>
          <p:cNvPr id="5" name="Объект 32"/>
          <p:cNvSpPr>
            <a:spLocks noGrp="1"/>
          </p:cNvSpPr>
          <p:nvPr>
            <p:ph sz="quarter" idx="30" hasCustomPrompt="1"/>
          </p:nvPr>
        </p:nvSpPr>
        <p:spPr bwMode="auto">
          <a:xfrm>
            <a:off x="600075" y="4562475"/>
            <a:ext cx="11002963" cy="180869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/>
              <a:defRPr sz="1400" b="0"/>
            </a:lvl1pPr>
          </a:lstStyle>
          <a:p>
            <a:pPr lvl="0">
              <a:spcBef>
                <a:spcPts val="0"/>
              </a:spcBef>
              <a:buFont typeface="Wingdings"/>
              <a:defRPr/>
            </a:pPr>
            <a:r>
              <a:rPr lang="ru-RU"/>
              <a:t>Введите текст или вставьте объект</a:t>
            </a:r>
            <a:endParaRPr/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600075" y="975360"/>
            <a:ext cx="11002963" cy="505112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ru-RU"/>
              <a:t>Введите заголовок</a:t>
            </a:r>
            <a:endParaRPr/>
          </a:p>
        </p:txBody>
      </p:sp>
      <p:sp>
        <p:nvSpPr>
          <p:cNvPr id="8" name="Объект 32"/>
          <p:cNvSpPr>
            <a:spLocks noGrp="1"/>
          </p:cNvSpPr>
          <p:nvPr>
            <p:ph sz="quarter" idx="32" hasCustomPrompt="1"/>
          </p:nvPr>
        </p:nvSpPr>
        <p:spPr bwMode="auto">
          <a:xfrm>
            <a:off x="600075" y="1616075"/>
            <a:ext cx="11002963" cy="1812926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/>
              <a:defRPr sz="1400" b="0"/>
            </a:lvl1pPr>
          </a:lstStyle>
          <a:p>
            <a:pPr lvl="0">
              <a:spcBef>
                <a:spcPts val="0"/>
              </a:spcBef>
              <a:buFont typeface="Wingdings"/>
              <a:defRPr/>
            </a:pPr>
            <a:r>
              <a:rPr lang="ru-RU"/>
              <a:t>Введите текст или вставьте объект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3149987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ри объекта: два сверху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4"/>
          <p:cNvSpPr>
            <a:spLocks noGrp="1"/>
          </p:cNvSpPr>
          <p:nvPr>
            <p:ph sz="quarter" idx="16"/>
          </p:nvPr>
        </p:nvSpPr>
        <p:spPr bwMode="auto">
          <a:xfrm>
            <a:off x="600075" y="3921124"/>
            <a:ext cx="11002963" cy="245427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12"/>
          </p:nvPr>
        </p:nvSpPr>
        <p:spPr bwMode="auto">
          <a:xfrm>
            <a:off x="6383338" y="981075"/>
            <a:ext cx="5219700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17"/>
          </p:nvPr>
        </p:nvSpPr>
        <p:spPr bwMode="auto">
          <a:xfrm>
            <a:off x="600076" y="981075"/>
            <a:ext cx="5208588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513355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ри объекта: два справ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34"/>
          <p:cNvSpPr>
            <a:spLocks noGrp="1"/>
          </p:cNvSpPr>
          <p:nvPr>
            <p:ph sz="quarter" idx="31" hasCustomPrompt="1"/>
          </p:nvPr>
        </p:nvSpPr>
        <p:spPr bwMode="auto">
          <a:xfrm>
            <a:off x="6383338" y="984847"/>
            <a:ext cx="5219700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/>
              <a:defRPr sz="1400" b="0"/>
            </a:lvl1pPr>
          </a:lstStyle>
          <a:p>
            <a:pPr lvl="0">
              <a:spcBef>
                <a:spcPts val="0"/>
              </a:spcBef>
              <a:buFont typeface="Wingdings"/>
              <a:defRPr/>
            </a:pPr>
            <a:r>
              <a:rPr lang="ru-RU"/>
              <a:t>Введите текст или вставьте объект</a:t>
            </a:r>
            <a:endParaRPr/>
          </a:p>
        </p:txBody>
      </p:sp>
      <p:sp>
        <p:nvSpPr>
          <p:cNvPr id="5" name="Объект 40"/>
          <p:cNvSpPr>
            <a:spLocks noGrp="1"/>
          </p:cNvSpPr>
          <p:nvPr>
            <p:ph sz="quarter" idx="34" hasCustomPrompt="1"/>
          </p:nvPr>
        </p:nvSpPr>
        <p:spPr bwMode="auto">
          <a:xfrm>
            <a:off x="6383338" y="3933824"/>
            <a:ext cx="5219700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/>
              <a:defRPr lang="ru-RU" sz="1400" b="0"/>
            </a:lvl1pPr>
          </a:lstStyle>
          <a:p>
            <a:pPr lvl="0">
              <a:spcBef>
                <a:spcPts val="0"/>
              </a:spcBef>
              <a:buFont typeface="Wingdings"/>
              <a:defRPr/>
            </a:pPr>
            <a:r>
              <a:rPr lang="ru-RU"/>
              <a:t>Введите текст или вставьте объект</a:t>
            </a:r>
            <a:endParaRPr/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12"/>
          </p:nvPr>
        </p:nvSpPr>
        <p:spPr bwMode="auto">
          <a:xfrm>
            <a:off x="600076" y="981075"/>
            <a:ext cx="5208588" cy="539940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399062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Четыре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34"/>
          <p:cNvSpPr>
            <a:spLocks noGrp="1"/>
          </p:cNvSpPr>
          <p:nvPr>
            <p:ph sz="quarter" idx="31" hasCustomPrompt="1"/>
          </p:nvPr>
        </p:nvSpPr>
        <p:spPr bwMode="auto">
          <a:xfrm>
            <a:off x="600075" y="986473"/>
            <a:ext cx="5208588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/>
              <a:defRPr sz="1400" b="0"/>
            </a:lvl1pPr>
          </a:lstStyle>
          <a:p>
            <a:pPr lvl="0">
              <a:spcBef>
                <a:spcPts val="0"/>
              </a:spcBef>
              <a:buFont typeface="Wingdings"/>
              <a:defRPr/>
            </a:pPr>
            <a:r>
              <a:rPr lang="ru-RU"/>
              <a:t>Введите текст или вставьте объект</a:t>
            </a:r>
            <a:endParaRPr/>
          </a:p>
        </p:txBody>
      </p:sp>
      <p:sp>
        <p:nvSpPr>
          <p:cNvPr id="6" name="Объект 40"/>
          <p:cNvSpPr>
            <a:spLocks noGrp="1"/>
          </p:cNvSpPr>
          <p:nvPr>
            <p:ph sz="quarter" idx="34" hasCustomPrompt="1"/>
          </p:nvPr>
        </p:nvSpPr>
        <p:spPr bwMode="auto">
          <a:xfrm>
            <a:off x="6391388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/>
              <a:defRPr lang="ru-RU" sz="1400" b="0"/>
            </a:lvl1pPr>
          </a:lstStyle>
          <a:p>
            <a:pPr lvl="0">
              <a:spcBef>
                <a:spcPts val="0"/>
              </a:spcBef>
              <a:buFont typeface="Wingdings"/>
              <a:defRPr/>
            </a:pPr>
            <a:r>
              <a:rPr lang="ru-RU"/>
              <a:t>Введите текст или вставьте объект</a:t>
            </a:r>
            <a:endParaRPr/>
          </a:p>
        </p:txBody>
      </p:sp>
      <p:sp>
        <p:nvSpPr>
          <p:cNvPr id="7" name="Объект 40"/>
          <p:cNvSpPr>
            <a:spLocks noGrp="1"/>
          </p:cNvSpPr>
          <p:nvPr>
            <p:ph sz="quarter" idx="35" hasCustomPrompt="1"/>
          </p:nvPr>
        </p:nvSpPr>
        <p:spPr bwMode="auto">
          <a:xfrm>
            <a:off x="600075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/>
              <a:defRPr lang="ru-RU" sz="1400" b="0"/>
            </a:lvl1pPr>
          </a:lstStyle>
          <a:p>
            <a:pPr lvl="0">
              <a:spcBef>
                <a:spcPts val="0"/>
              </a:spcBef>
              <a:buFont typeface="Wingdings"/>
              <a:defRPr/>
            </a:pPr>
            <a:r>
              <a:rPr lang="ru-RU"/>
              <a:t>Введите текст или вставьте объект</a:t>
            </a:r>
            <a:endParaRPr/>
          </a:p>
        </p:txBody>
      </p:sp>
      <p:sp>
        <p:nvSpPr>
          <p:cNvPr id="8" name="Объект 40"/>
          <p:cNvSpPr>
            <a:spLocks noGrp="1"/>
          </p:cNvSpPr>
          <p:nvPr>
            <p:ph sz="quarter" idx="36" hasCustomPrompt="1"/>
          </p:nvPr>
        </p:nvSpPr>
        <p:spPr bwMode="auto">
          <a:xfrm>
            <a:off x="6389414" y="99822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/>
              <a:defRPr lang="ru-RU" sz="1400" b="0"/>
            </a:lvl1pPr>
          </a:lstStyle>
          <a:p>
            <a:pPr lvl="0">
              <a:spcBef>
                <a:spcPts val="0"/>
              </a:spcBef>
              <a:buFont typeface="Wingdings"/>
              <a:defRPr/>
            </a:pPr>
            <a:r>
              <a:rPr lang="ru-RU"/>
              <a:t>Введите текст или вставьте объект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832243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рилож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ПРИЛОЖЕНИЕ</a:t>
            </a:r>
            <a:endParaRPr/>
          </a:p>
        </p:txBody>
      </p:sp>
      <p:sp>
        <p:nvSpPr>
          <p:cNvPr id="5" name="Объект 3"/>
          <p:cNvSpPr>
            <a:spLocks noGrp="1"/>
          </p:cNvSpPr>
          <p:nvPr>
            <p:ph sz="quarter" idx="10"/>
          </p:nvPr>
        </p:nvSpPr>
        <p:spPr bwMode="auto">
          <a:xfrm>
            <a:off x="600074" y="981075"/>
            <a:ext cx="11002645" cy="5394325"/>
          </a:xfrm>
        </p:spPr>
        <p:txBody>
          <a:bodyPr lIns="0" r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1590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5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3"/>
          <p:cNvSpPr>
            <a:spLocks noGrp="1"/>
          </p:cNvSpPr>
          <p:nvPr>
            <p:ph sz="quarter" idx="19"/>
          </p:nvPr>
        </p:nvSpPr>
        <p:spPr>
          <a:xfrm>
            <a:off x="613997" y="976315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-1800201" y="976315"/>
            <a:ext cx="1800201" cy="18697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450"/>
              </a:spcBef>
            </a:pPr>
            <a:r>
              <a:rPr lang="ru-RU" sz="1050" dirty="0">
                <a:solidFill>
                  <a:schemeClr val="accent4"/>
                </a:solidFill>
              </a:rPr>
              <a:t>Макет настроен </a:t>
            </a:r>
            <a:br>
              <a:rPr lang="ru-RU" sz="1050" dirty="0">
                <a:solidFill>
                  <a:schemeClr val="accent4"/>
                </a:solidFill>
              </a:rPr>
            </a:br>
            <a:r>
              <a:rPr lang="ru-RU" sz="1050" dirty="0">
                <a:solidFill>
                  <a:schemeClr val="accent4"/>
                </a:solidFill>
              </a:rPr>
              <a:t>для вывода любого содержимого в двух колонках, однако рекомендуется </a:t>
            </a:r>
            <a:br>
              <a:rPr lang="ru-RU" sz="1050" dirty="0">
                <a:solidFill>
                  <a:schemeClr val="accent4"/>
                </a:solidFill>
              </a:rPr>
            </a:br>
            <a:r>
              <a:rPr lang="ru-RU" sz="1050" dirty="0">
                <a:solidFill>
                  <a:schemeClr val="accent4"/>
                </a:solidFill>
              </a:rPr>
              <a:t>не использовать его </a:t>
            </a:r>
            <a:br>
              <a:rPr lang="ru-RU" sz="1050" dirty="0">
                <a:solidFill>
                  <a:schemeClr val="accent4"/>
                </a:solidFill>
              </a:rPr>
            </a:br>
            <a:r>
              <a:rPr lang="ru-RU" sz="1050" dirty="0">
                <a:solidFill>
                  <a:schemeClr val="accent4"/>
                </a:solidFill>
              </a:rPr>
              <a:t>для вывода только текстовых блоков: в случае большого количества текста лучше разделить текст на несколько модулей (3-4), по возможности добавить иконки или иные графические объекты.</a:t>
            </a:r>
          </a:p>
        </p:txBody>
      </p:sp>
    </p:spTree>
    <p:extLst>
      <p:ext uri="{BB962C8B-B14F-4D97-AF65-F5344CB8AC3E}">
        <p14:creationId xmlns:p14="http://schemas.microsoft.com/office/powerpoint/2010/main" val="12914232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59">
          <p15:clr>
            <a:srgbClr val="FBAE40"/>
          </p15:clr>
        </p15:guide>
        <p15:guide id="2" pos="3005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1_Заголовок и объект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4"/>
          <p:cNvSpPr>
            <a:spLocks noGrp="1"/>
          </p:cNvSpPr>
          <p:nvPr>
            <p:ph sz="quarter" idx="10"/>
          </p:nvPr>
        </p:nvSpPr>
        <p:spPr bwMode="auto"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180975" indent="-180975">
              <a:buClr>
                <a:schemeClr val="bg1"/>
              </a:buClr>
              <a:defRPr lang="ru-RU" sz="1400">
                <a:solidFill>
                  <a:schemeClr val="bg1"/>
                </a:solidFill>
                <a:latin typeface="+mn-lt"/>
                <a:ea typeface="PF Din Text Cond Pro"/>
                <a:cs typeface="PF Din Text Cond Pro"/>
              </a:defRPr>
            </a:lvl2pPr>
            <a:lvl3pPr marL="350838" indent="-169862">
              <a:buClr>
                <a:schemeClr val="bg1"/>
              </a:buClr>
              <a:defRPr lang="ru-RU" sz="1200">
                <a:solidFill>
                  <a:schemeClr val="bg1"/>
                </a:solidFill>
                <a:latin typeface="+mn-lt"/>
                <a:ea typeface="PF Din Text Cond Pro"/>
                <a:cs typeface="PF Din Text Cond Pro"/>
              </a:defRPr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grpSp>
        <p:nvGrpSpPr>
          <p:cNvPr id="6" name="Группа 22"/>
          <p:cNvGrpSpPr/>
          <p:nvPr userDrawn="1"/>
        </p:nvGrpSpPr>
        <p:grpSpPr bwMode="auto">
          <a:xfrm>
            <a:off x="613117" y="323850"/>
            <a:ext cx="1138551" cy="321285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7" name="Группа 23"/>
            <p:cNvGrpSpPr/>
            <p:nvPr userDrawn="1"/>
          </p:nvGrpSpPr>
          <p:grpSpPr bwMode="auto"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8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 extrusionOk="0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 extrusionOk="0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 extrusionOk="0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 extrusionOk="0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 extrusionOk="0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 extrusionOk="0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 extrusionOk="0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</p:grpSp>
        <p:grpSp>
          <p:nvGrpSpPr>
            <p:cNvPr id="15" name="Группа 24"/>
            <p:cNvGrpSpPr/>
            <p:nvPr userDrawn="1"/>
          </p:nvGrpSpPr>
          <p:grpSpPr bwMode="auto"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16" name="Freeform 12"/>
              <p:cNvSpPr/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 extrusionOk="0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11136" y="313693"/>
                <a:ext cx="289552" cy="341521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 extrusionOk="0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 extrusionOk="0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 extrusionOk="0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0" name="Freeform 16"/>
              <p:cNvSpPr/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 extrusionOk="0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1" name="Freeform 17"/>
              <p:cNvSpPr/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 extrusionOk="0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 extrusionOk="0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52116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1_Изображение и подпись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 bwMode="auto"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Вставка рисунка</a:t>
            </a:r>
            <a:endParaRPr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grpSp>
        <p:nvGrpSpPr>
          <p:cNvPr id="6" name="Группа 22"/>
          <p:cNvGrpSpPr/>
          <p:nvPr userDrawn="1"/>
        </p:nvGrpSpPr>
        <p:grpSpPr bwMode="auto">
          <a:xfrm>
            <a:off x="613117" y="323850"/>
            <a:ext cx="1138551" cy="321285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7" name="Группа 23"/>
            <p:cNvGrpSpPr/>
            <p:nvPr userDrawn="1"/>
          </p:nvGrpSpPr>
          <p:grpSpPr bwMode="auto"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8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 extrusionOk="0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 extrusionOk="0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 extrusionOk="0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 extrusionOk="0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 extrusionOk="0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 extrusionOk="0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 extrusionOk="0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</p:grpSp>
        <p:grpSp>
          <p:nvGrpSpPr>
            <p:cNvPr id="15" name="Группа 24"/>
            <p:cNvGrpSpPr/>
            <p:nvPr userDrawn="1"/>
          </p:nvGrpSpPr>
          <p:grpSpPr bwMode="auto"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16" name="Freeform 12"/>
              <p:cNvSpPr/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 extrusionOk="0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11136" y="313693"/>
                <a:ext cx="289552" cy="341521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 extrusionOk="0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 extrusionOk="0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 extrusionOk="0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0" name="Freeform 16"/>
              <p:cNvSpPr/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 extrusionOk="0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1" name="Freeform 17"/>
              <p:cNvSpPr/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 extrusionOk="0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 extrusionOk="0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55541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1_Три вертикальных объекта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3"/>
          <p:cNvSpPr>
            <a:spLocks noGrp="1"/>
          </p:cNvSpPr>
          <p:nvPr>
            <p:ph sz="quarter" idx="32"/>
          </p:nvPr>
        </p:nvSpPr>
        <p:spPr bwMode="auto">
          <a:xfrm>
            <a:off x="613232" y="976313"/>
            <a:ext cx="328320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quarter" idx="33"/>
          </p:nvPr>
        </p:nvSpPr>
        <p:spPr bwMode="auto">
          <a:xfrm>
            <a:off x="4453666" y="976313"/>
            <a:ext cx="3289246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sp>
        <p:nvSpPr>
          <p:cNvPr id="7" name="Объект 3"/>
          <p:cNvSpPr>
            <a:spLocks noGrp="1"/>
          </p:cNvSpPr>
          <p:nvPr>
            <p:ph sz="quarter" idx="34"/>
          </p:nvPr>
        </p:nvSpPr>
        <p:spPr bwMode="auto">
          <a:xfrm>
            <a:off x="8315888" y="976313"/>
            <a:ext cx="328715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</p:txBody>
      </p:sp>
      <p:grpSp>
        <p:nvGrpSpPr>
          <p:cNvPr id="8" name="Группа 29"/>
          <p:cNvGrpSpPr/>
          <p:nvPr userDrawn="1"/>
        </p:nvGrpSpPr>
        <p:grpSpPr bwMode="auto">
          <a:xfrm>
            <a:off x="613117" y="323850"/>
            <a:ext cx="1138551" cy="321285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9" name="Группа 30"/>
            <p:cNvGrpSpPr/>
            <p:nvPr userDrawn="1"/>
          </p:nvGrpSpPr>
          <p:grpSpPr bwMode="auto"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 extrusionOk="0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 extrusionOk="0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 extrusionOk="0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 extrusionOk="0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 extrusionOk="0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5" name="Freeform 10"/>
              <p:cNvSpPr/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 extrusionOk="0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6" name="Freeform 11"/>
              <p:cNvSpPr/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 extrusionOk="0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</p:grpSp>
        <p:grpSp>
          <p:nvGrpSpPr>
            <p:cNvPr id="17" name="Группа 31"/>
            <p:cNvGrpSpPr/>
            <p:nvPr userDrawn="1"/>
          </p:nvGrpSpPr>
          <p:grpSpPr bwMode="auto"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18" name="Freeform 12"/>
              <p:cNvSpPr/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 extrusionOk="0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11136" y="313693"/>
                <a:ext cx="289552" cy="341521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 extrusionOk="0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 extrusionOk="0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 extrusionOk="0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 extrusionOk="0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 extrusionOk="0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 extrusionOk="0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01857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Título y objeto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401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8">
            <a:extLst>
              <a:ext uri="{FF2B5EF4-FFF2-40B4-BE49-F238E27FC236}">
                <a16:creationId xmlns:a16="http://schemas.microsoft.com/office/drawing/2014/main" xmlns="" id="{61569E61-9793-9949-BB60-58FF684FF7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78731" y="4005064"/>
            <a:ext cx="5354963" cy="1196360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8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И.О. Фамилия докладчика</a:t>
            </a:r>
          </a:p>
          <a:p>
            <a:pPr lvl="0"/>
            <a:r>
              <a:rPr lang="ru-RU" dirty="0"/>
              <a:t>Должность докладчика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4ED8F9A9-912E-B94D-A01A-D51291076A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78883" y="957069"/>
            <a:ext cx="5354963" cy="664797"/>
          </a:xfrm>
        </p:spPr>
        <p:txBody>
          <a:bodyPr wrap="square" anchor="t">
            <a:sp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ru-RU" dirty="0"/>
            </a:b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ACF8D5E-486E-A342-8AD0-94191DE6A3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784" y="882332"/>
            <a:ext cx="1549400" cy="469900"/>
          </a:xfrm>
          <a:prstGeom prst="rect">
            <a:avLst/>
          </a:prstGeom>
        </p:spPr>
      </p:pic>
      <p:sp>
        <p:nvSpPr>
          <p:cNvPr id="13" name="Текст 8">
            <a:extLst>
              <a:ext uri="{FF2B5EF4-FFF2-40B4-BE49-F238E27FC236}">
                <a16:creationId xmlns:a16="http://schemas.microsoft.com/office/drawing/2014/main" xmlns="" id="{CD25E80B-C106-5C47-B5D6-47EA97A390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8731" y="5669272"/>
            <a:ext cx="5354963" cy="352016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4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ДАТА  </a:t>
            </a:r>
            <a:r>
              <a:rPr lang="en-US" dirty="0"/>
              <a:t>I  </a:t>
            </a:r>
            <a:r>
              <a:rPr lang="ru-RU" dirty="0"/>
              <a:t>РЕГИОН</a:t>
            </a:r>
          </a:p>
        </p:txBody>
      </p:sp>
    </p:spTree>
    <p:extLst>
      <p:ext uri="{BB962C8B-B14F-4D97-AF65-F5344CB8AC3E}">
        <p14:creationId xmlns:p14="http://schemas.microsoft.com/office/powerpoint/2010/main" val="98624070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1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251093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2115819" y="976313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2" hasCustomPrompt="1"/>
          </p:nvPr>
        </p:nvSpPr>
        <p:spPr>
          <a:xfrm>
            <a:off x="1014254" y="981180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1561990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4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1566857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214766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7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215253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17" hasCustomPrompt="1"/>
          </p:nvPr>
        </p:nvSpPr>
        <p:spPr>
          <a:xfrm>
            <a:off x="2115819" y="2733344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0" name="Текст 10"/>
          <p:cNvSpPr>
            <a:spLocks noGrp="1"/>
          </p:cNvSpPr>
          <p:nvPr>
            <p:ph type="body" sz="quarter" idx="18" hasCustomPrompt="1"/>
          </p:nvPr>
        </p:nvSpPr>
        <p:spPr>
          <a:xfrm>
            <a:off x="1014254" y="2738211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2" name="Текст 5"/>
          <p:cNvSpPr>
            <a:spLocks noGrp="1"/>
          </p:cNvSpPr>
          <p:nvPr>
            <p:ph type="body" sz="quarter" idx="19" hasCustomPrompt="1"/>
          </p:nvPr>
        </p:nvSpPr>
        <p:spPr>
          <a:xfrm>
            <a:off x="2115819" y="3319021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3" name="Текст 10"/>
          <p:cNvSpPr>
            <a:spLocks noGrp="1"/>
          </p:cNvSpPr>
          <p:nvPr>
            <p:ph type="body" sz="quarter" idx="20" hasCustomPrompt="1"/>
          </p:nvPr>
        </p:nvSpPr>
        <p:spPr>
          <a:xfrm>
            <a:off x="1014254" y="3323888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5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3904698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6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3909565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8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449037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9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449524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30" name="Объект 15"/>
          <p:cNvSpPr txBox="1">
            <a:spLocks/>
          </p:cNvSpPr>
          <p:nvPr userDrawn="1"/>
        </p:nvSpPr>
        <p:spPr>
          <a:xfrm>
            <a:off x="-2040904" y="980551"/>
            <a:ext cx="1920220" cy="4558772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0838" indent="-169863" algn="l" defTabSz="914400" rtl="0" eaLnBrk="1" latinLnBrk="0" hangingPunct="1">
              <a:spcBef>
                <a:spcPts val="600"/>
              </a:spcBef>
              <a:buClr>
                <a:srgbClr val="4F81BD"/>
              </a:buClr>
              <a:buSzPct val="105000"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 </a:t>
            </a:r>
            <a:b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без подразделов </a:t>
            </a:r>
            <a:r>
              <a:rPr lang="en-US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/>
            </a:r>
            <a:br>
              <a:rPr lang="en-US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рекомендуется </a:t>
            </a:r>
            <a:b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использования </a:t>
            </a: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в презентации </a:t>
            </a:r>
            <a:b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показа на экране.</a:t>
            </a:r>
          </a:p>
          <a:p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</a:t>
            </a:r>
            <a:r>
              <a:rPr lang="ru-RU" baseline="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 помогает аудитории ориентироваться в структуре презентации.</a:t>
            </a:r>
            <a:endParaRPr lang="ru-RU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70327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618899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46402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3"/>
          <p:cNvSpPr>
            <a:spLocks noGrp="1"/>
          </p:cNvSpPr>
          <p:nvPr>
            <p:ph sz="quarter" idx="19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-1800201" y="976313"/>
            <a:ext cx="1800201" cy="33239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4"/>
                </a:solidFill>
              </a:rPr>
              <a:t>Макет настроен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для вывода любого содержимого в двух колонках, однако рекомендуется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не использовать его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для вывода только текстовых блоков: в случае большого количества текста лучше разделить текст на несколько модулей (3-4), по возможности добавить иконки или иные графические объекты.</a:t>
            </a:r>
          </a:p>
        </p:txBody>
      </p:sp>
    </p:spTree>
    <p:extLst>
      <p:ext uri="{BB962C8B-B14F-4D97-AF65-F5344CB8AC3E}">
        <p14:creationId xmlns:p14="http://schemas.microsoft.com/office/powerpoint/2010/main" val="14011637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79">
          <p15:clr>
            <a:srgbClr val="FBAE40"/>
          </p15:clr>
        </p15:guide>
        <p15:guide id="2" pos="400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2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1615440"/>
            <a:ext cx="522224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599440" y="1615440"/>
            <a:ext cx="521208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6109846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46">
          <p15:clr>
            <a:srgbClr val="FBAE40"/>
          </p15:clr>
        </p15:guide>
        <p15:guide id="2" pos="3014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1615440"/>
            <a:ext cx="522224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599440" y="1615440"/>
            <a:ext cx="521208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0657611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000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382258712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3912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3912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31300953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8"/>
          </p:nvPr>
        </p:nvSpPr>
        <p:spPr>
          <a:xfrm>
            <a:off x="6383338" y="1616076"/>
            <a:ext cx="5215482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9"/>
          </p:nvPr>
        </p:nvSpPr>
        <p:spPr>
          <a:xfrm>
            <a:off x="605473" y="1616076"/>
            <a:ext cx="5203190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39071351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1018">
          <p15:clr>
            <a:srgbClr val="FBAE40"/>
          </p15:clr>
        </p15:guide>
        <p15:guide id="4" orient="horz" pos="954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980728"/>
            <a:ext cx="5203190" cy="513361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8" hasCustomPrompt="1"/>
          </p:nvPr>
        </p:nvSpPr>
        <p:spPr>
          <a:xfrm>
            <a:off x="6380480" y="3928716"/>
            <a:ext cx="5222240" cy="52136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19"/>
          </p:nvPr>
        </p:nvSpPr>
        <p:spPr>
          <a:xfrm>
            <a:off x="605474" y="1624014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1"/>
          </p:nvPr>
        </p:nvSpPr>
        <p:spPr>
          <a:xfrm>
            <a:off x="6380480" y="4561841"/>
            <a:ext cx="5222558" cy="180932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1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8135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3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4" name="Объект 3"/>
          <p:cNvSpPr>
            <a:spLocks noGrp="1"/>
          </p:cNvSpPr>
          <p:nvPr>
            <p:ph sz="quarter" idx="26"/>
          </p:nvPr>
        </p:nvSpPr>
        <p:spPr>
          <a:xfrm>
            <a:off x="605474" y="4561840"/>
            <a:ext cx="5203189" cy="180932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6813489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947">
          <p15:clr>
            <a:srgbClr val="FBAE40"/>
          </p15:clr>
        </p15:guide>
        <p15:guide id="4" orient="horz" pos="1018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470">
          <p15:clr>
            <a:srgbClr val="FBAE40"/>
          </p15:clr>
        </p15:guide>
        <p15:guide id="7" orient="horz" pos="2803">
          <p15:clr>
            <a:srgbClr val="FBAE40"/>
          </p15:clr>
        </p15:guide>
        <p15:guide id="8" orient="horz" pos="2874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244246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21"/>
          </p:nvPr>
        </p:nvSpPr>
        <p:spPr>
          <a:xfrm>
            <a:off x="6380480" y="3921760"/>
            <a:ext cx="5222240" cy="245872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19"/>
          </p:nvPr>
        </p:nvSpPr>
        <p:spPr>
          <a:xfrm>
            <a:off x="605474" y="4572001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79831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7118193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2470">
          <p15:clr>
            <a:srgbClr val="FBAE40"/>
          </p15:clr>
        </p15:guide>
        <p15:guide id="4" orient="horz" pos="2157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8"/>
          </p:nvPr>
        </p:nvSpPr>
        <p:spPr>
          <a:xfrm>
            <a:off x="8315888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20"/>
          </p:nvPr>
        </p:nvSpPr>
        <p:spPr>
          <a:xfrm>
            <a:off x="61323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2"/>
          </p:nvPr>
        </p:nvSpPr>
        <p:spPr>
          <a:xfrm>
            <a:off x="445971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71370476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803">
          <p15:clr>
            <a:srgbClr val="FBAE40"/>
          </p15:clr>
        </p15:guide>
        <p15:guide id="2" pos="2464">
          <p15:clr>
            <a:srgbClr val="FBAE40"/>
          </p15:clr>
        </p15:guide>
        <p15:guide id="3" pos="4883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018">
          <p15:clr>
            <a:srgbClr val="FBAE40"/>
          </p15:clr>
        </p15:guide>
        <p15:guide id="6" orient="horz" pos="947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2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5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6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7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8" name="Объект 3"/>
          <p:cNvSpPr>
            <a:spLocks noGrp="1"/>
          </p:cNvSpPr>
          <p:nvPr>
            <p:ph sz="quarter" idx="24"/>
          </p:nvPr>
        </p:nvSpPr>
        <p:spPr>
          <a:xfrm>
            <a:off x="8315888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0" name="Объект 3"/>
          <p:cNvSpPr>
            <a:spLocks noGrp="1"/>
          </p:cNvSpPr>
          <p:nvPr>
            <p:ph sz="quarter" idx="26"/>
          </p:nvPr>
        </p:nvSpPr>
        <p:spPr>
          <a:xfrm>
            <a:off x="61323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1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2" name="Объект 3"/>
          <p:cNvSpPr>
            <a:spLocks noGrp="1"/>
          </p:cNvSpPr>
          <p:nvPr>
            <p:ph sz="quarter" idx="28"/>
          </p:nvPr>
        </p:nvSpPr>
        <p:spPr>
          <a:xfrm>
            <a:off x="445971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3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35021062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458">
          <p15:clr>
            <a:srgbClr val="FBAE40"/>
          </p15:clr>
        </p15:guide>
        <p15:guide id="2" pos="2803">
          <p15:clr>
            <a:srgbClr val="FBAE40"/>
          </p15:clr>
        </p15:guide>
        <p15:guide id="3" pos="5229">
          <p15:clr>
            <a:srgbClr val="FBAE40"/>
          </p15:clr>
        </p15:guide>
        <p15:guide id="4" pos="4890">
          <p15:clr>
            <a:srgbClr val="FBAE40"/>
          </p15:clr>
        </p15:guide>
        <p15:guide id="5" orient="horz" pos="947">
          <p15:clr>
            <a:srgbClr val="FBAE40"/>
          </p15:clr>
        </p15:guide>
        <p15:guide id="6" orient="horz" pos="2478">
          <p15:clr>
            <a:srgbClr val="FBAE40"/>
          </p15:clr>
        </p15:guide>
        <p15:guide id="7" orient="horz" pos="2157">
          <p15:clr>
            <a:srgbClr val="FBAE40"/>
          </p15:clr>
        </p15:guide>
        <p15:guide id="8" orient="horz" pos="1018">
          <p15:clr>
            <a:srgbClr val="FBAE40"/>
          </p15:clr>
        </p15:guide>
        <p15:guide id="9" orient="horz" pos="2874">
          <p15:clr>
            <a:srgbClr val="FBAE40"/>
          </p15:clr>
        </p15:guide>
        <p15:guide id="10" orient="horz" pos="2803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вертикальны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8"/>
          </p:nvPr>
        </p:nvSpPr>
        <p:spPr>
          <a:xfrm>
            <a:off x="8315888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20"/>
          </p:nvPr>
        </p:nvSpPr>
        <p:spPr>
          <a:xfrm>
            <a:off x="61323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22"/>
          </p:nvPr>
        </p:nvSpPr>
        <p:spPr>
          <a:xfrm>
            <a:off x="445971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1489623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464">
          <p15:clr>
            <a:srgbClr val="FBAE40"/>
          </p15:clr>
        </p15:guide>
        <p15:guide id="2" pos="2803">
          <p15:clr>
            <a:srgbClr val="FBAE40"/>
          </p15:clr>
        </p15:guide>
        <p15:guide id="3" pos="5235">
          <p15:clr>
            <a:srgbClr val="FBAE40"/>
          </p15:clr>
        </p15:guide>
        <p15:guide id="4" pos="4883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9272904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24"/>
          </p:nvPr>
        </p:nvSpPr>
        <p:spPr>
          <a:xfrm>
            <a:off x="6388099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398259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6"/>
          </p:nvPr>
        </p:nvSpPr>
        <p:spPr>
          <a:xfrm>
            <a:off x="3484880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3492664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8"/>
          </p:nvPr>
        </p:nvSpPr>
        <p:spPr>
          <a:xfrm>
            <a:off x="600075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1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10235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56086562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021">
          <p15:clr>
            <a:srgbClr val="FBAE40"/>
          </p15:clr>
        </p15:guide>
        <p15:guide id="2" pos="3659">
          <p15:clr>
            <a:srgbClr val="FBAE40"/>
          </p15:clr>
        </p15:guide>
        <p15:guide id="3" pos="2195">
          <p15:clr>
            <a:srgbClr val="FBAE40"/>
          </p15:clr>
        </p15:guide>
        <p15:guide id="4" pos="1856">
          <p15:clr>
            <a:srgbClr val="FBAE40"/>
          </p15:clr>
        </p15:guide>
        <p15:guide id="5" pos="5504">
          <p15:clr>
            <a:srgbClr val="FBAE40"/>
          </p15:clr>
        </p15:guide>
        <p15:guide id="6" pos="5836">
          <p15:clr>
            <a:srgbClr val="FBAE40"/>
          </p15:clr>
        </p15:guide>
        <p15:guide id="7" orient="horz" pos="1018">
          <p15:clr>
            <a:srgbClr val="FBAE40"/>
          </p15:clr>
        </p15:guide>
        <p15:guide id="8" orient="horz" pos="947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00076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5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6" y="1616077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291686094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46">
          <p15:clr>
            <a:srgbClr val="FBAE40"/>
          </p15:clr>
        </p15:guide>
        <p15:guide id="2" pos="3014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3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5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37439997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483">
          <p15:clr>
            <a:srgbClr val="FBAE40"/>
          </p15:clr>
        </p15:guide>
        <p15:guide id="7" orient="horz" pos="2797">
          <p15:clr>
            <a:srgbClr val="FBAE40"/>
          </p15:clr>
        </p15:guide>
        <p15:guide id="8" orient="horz" pos="2874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4440238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3" name="Рисунок 3"/>
          <p:cNvSpPr>
            <a:spLocks noGrp="1"/>
          </p:cNvSpPr>
          <p:nvPr>
            <p:ph type="pic" sz="quarter" idx="21"/>
          </p:nvPr>
        </p:nvSpPr>
        <p:spPr>
          <a:xfrm>
            <a:off x="8310563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600075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4442961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6"/>
          <p:cNvSpPr>
            <a:spLocks noGrp="1"/>
          </p:cNvSpPr>
          <p:nvPr>
            <p:ph type="body" sz="quarter" idx="24"/>
          </p:nvPr>
        </p:nvSpPr>
        <p:spPr>
          <a:xfrm>
            <a:off x="8314782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725041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0" orient="horz" pos="3678">
          <p15:clr>
            <a:srgbClr val="FBAE40"/>
          </p15:clr>
        </p15:guide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950">
          <p15:clr>
            <a:srgbClr val="FBAE40"/>
          </p15:clr>
        </p15:guide>
        <p15:guide id="6" orient="horz" pos="2235">
          <p15:clr>
            <a:srgbClr val="FBAE40"/>
          </p15:clr>
        </p15:guide>
        <p15:guide id="7" orient="horz" pos="2404">
          <p15:clr>
            <a:srgbClr val="FBAE40"/>
          </p15:clr>
        </p15:guide>
        <p15:guide id="8" orient="horz" pos="3748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2520156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6375400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2520156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6375400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644257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950">
          <p15:clr>
            <a:srgbClr val="FBAE40"/>
          </p15:clr>
        </p15:guide>
        <p15:guide id="6" orient="horz" pos="2235">
          <p15:clr>
            <a:srgbClr val="FBAE40"/>
          </p15:clr>
        </p15:guide>
        <p15:guide id="7" orient="horz" pos="2404">
          <p15:clr>
            <a:srgbClr val="FBAE40"/>
          </p15:clr>
        </p15:guide>
        <p15:guide id="8" orient="horz" pos="3748">
          <p15:clr>
            <a:srgbClr val="FBAE40"/>
          </p15:clr>
        </p15:guide>
        <p15:guide id="9" orient="horz" pos="3678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4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5"/>
          </p:nvPr>
        </p:nvSpPr>
        <p:spPr>
          <a:xfrm>
            <a:off x="9272904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26"/>
          </p:nvPr>
        </p:nvSpPr>
        <p:spPr>
          <a:xfrm>
            <a:off x="6388099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9" name="Объект 3"/>
          <p:cNvSpPr>
            <a:spLocks noGrp="1"/>
          </p:cNvSpPr>
          <p:nvPr>
            <p:ph sz="quarter" idx="27"/>
          </p:nvPr>
        </p:nvSpPr>
        <p:spPr>
          <a:xfrm>
            <a:off x="3484880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0" name="Объект 3"/>
          <p:cNvSpPr>
            <a:spLocks noGrp="1"/>
          </p:cNvSpPr>
          <p:nvPr>
            <p:ph sz="quarter" idx="28"/>
          </p:nvPr>
        </p:nvSpPr>
        <p:spPr>
          <a:xfrm>
            <a:off x="600075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1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3940952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398258" y="3940952"/>
            <a:ext cx="2339341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30" hasCustomPrompt="1"/>
          </p:nvPr>
        </p:nvSpPr>
        <p:spPr>
          <a:xfrm>
            <a:off x="3492664" y="3940952"/>
            <a:ext cx="2315999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10235" y="3940952"/>
            <a:ext cx="234569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8067232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1862">
          <p15:clr>
            <a:srgbClr val="FBAE40"/>
          </p15:clr>
        </p15:guide>
        <p15:guide id="2" pos="2195">
          <p15:clr>
            <a:srgbClr val="FBAE40"/>
          </p15:clr>
        </p15:guide>
        <p15:guide id="3" pos="3659">
          <p15:clr>
            <a:srgbClr val="FBAE40"/>
          </p15:clr>
        </p15:guide>
        <p15:guide id="4" pos="4021">
          <p15:clr>
            <a:srgbClr val="FBAE40"/>
          </p15:clr>
        </p15:guide>
        <p15:guide id="5" pos="5504">
          <p15:clr>
            <a:srgbClr val="FBAE40"/>
          </p15:clr>
        </p15:guide>
        <p15:guide id="6" pos="5837">
          <p15:clr>
            <a:srgbClr val="FBAE40"/>
          </p15:clr>
        </p15:guide>
        <p15:guide id="7" orient="horz" pos="2478">
          <p15:clr>
            <a:srgbClr val="FBAE40"/>
          </p15:clr>
        </p15:guide>
        <p15:guide id="8" orient="horz" pos="2160">
          <p15:clr>
            <a:srgbClr val="FBAE40"/>
          </p15:clr>
        </p15:guide>
        <p15:guide id="9" orient="horz" pos="2795">
          <p15:clr>
            <a:srgbClr val="FBAE40"/>
          </p15:clr>
        </p15:guide>
        <p15:guide id="10" orient="horz" pos="2874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 подзаголовками горизонта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600075" y="3933825"/>
            <a:ext cx="11002963" cy="50323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600075" y="4562475"/>
            <a:ext cx="11002963" cy="180869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31" hasCustomPrompt="1"/>
          </p:nvPr>
        </p:nvSpPr>
        <p:spPr>
          <a:xfrm>
            <a:off x="600075" y="975360"/>
            <a:ext cx="11002963" cy="505112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8" name="Объект 32"/>
          <p:cNvSpPr>
            <a:spLocks noGrp="1"/>
          </p:cNvSpPr>
          <p:nvPr>
            <p:ph sz="quarter" idx="32" hasCustomPrompt="1"/>
          </p:nvPr>
        </p:nvSpPr>
        <p:spPr>
          <a:xfrm>
            <a:off x="600075" y="1616075"/>
            <a:ext cx="11002963" cy="1812926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176546955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orient="horz" pos="2478">
          <p15:clr>
            <a:srgbClr val="FBAE40"/>
          </p15:clr>
        </p15:guide>
        <p15:guide id="3" orient="horz" pos="2795">
          <p15:clr>
            <a:srgbClr val="FBAE40"/>
          </p15:clr>
        </p15:guide>
        <p15:guide id="4" orient="horz" pos="2874">
          <p15:clr>
            <a:srgbClr val="FBAE40"/>
          </p15:clr>
        </p15:guide>
        <p15:guide id="5" orient="horz" pos="941">
          <p15:clr>
            <a:srgbClr val="FBAE40"/>
          </p15:clr>
        </p15:guide>
        <p15:guide id="6" orient="horz" pos="1018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4"/>
          <p:cNvSpPr>
            <a:spLocks noGrp="1"/>
          </p:cNvSpPr>
          <p:nvPr>
            <p:ph sz="quarter" idx="16"/>
          </p:nvPr>
        </p:nvSpPr>
        <p:spPr>
          <a:xfrm>
            <a:off x="600075" y="3921124"/>
            <a:ext cx="11002963" cy="245427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6383338" y="981075"/>
            <a:ext cx="5219700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7"/>
          </p:nvPr>
        </p:nvSpPr>
        <p:spPr>
          <a:xfrm>
            <a:off x="600076" y="981075"/>
            <a:ext cx="5208588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8588334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021">
          <p15:clr>
            <a:srgbClr val="FBAE40"/>
          </p15:clr>
        </p15:guide>
        <p15:guide id="2" orient="horz" pos="2157">
          <p15:clr>
            <a:srgbClr val="FBAE40"/>
          </p15:clr>
        </p15:guide>
        <p15:guide id="3" orient="horz" pos="2470">
          <p15:clr>
            <a:srgbClr val="FBAE40"/>
          </p15:clr>
        </p15:guide>
        <p15:guide id="4" pos="3659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383338" y="984847"/>
            <a:ext cx="5219700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83338" y="3933824"/>
            <a:ext cx="5219700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539940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6892485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2478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00075" y="986473"/>
            <a:ext cx="5208588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2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91388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3" name="Объект 40"/>
          <p:cNvSpPr>
            <a:spLocks noGrp="1"/>
          </p:cNvSpPr>
          <p:nvPr>
            <p:ph sz="quarter" idx="35" hasCustomPrompt="1"/>
          </p:nvPr>
        </p:nvSpPr>
        <p:spPr>
          <a:xfrm>
            <a:off x="600075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Объект 40"/>
          <p:cNvSpPr>
            <a:spLocks noGrp="1"/>
          </p:cNvSpPr>
          <p:nvPr>
            <p:ph sz="quarter" idx="36" hasCustomPrompt="1"/>
          </p:nvPr>
        </p:nvSpPr>
        <p:spPr>
          <a:xfrm>
            <a:off x="6389415" y="99822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353951373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021">
          <p15:clr>
            <a:srgbClr val="FBAE40"/>
          </p15:clr>
        </p15:guide>
        <p15:guide id="2" orient="horz" pos="2170">
          <p15:clr>
            <a:srgbClr val="FBAE40"/>
          </p15:clr>
        </p15:guide>
        <p15:guide id="3" orient="horz" pos="2477">
          <p15:clr>
            <a:srgbClr val="FBAE40"/>
          </p15:clr>
        </p15:guide>
        <p15:guide id="4" pos="3659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ПРИЛОЖЕНИЕ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>
          <a:xfrm>
            <a:off x="600074" y="981075"/>
            <a:ext cx="11002645" cy="5394325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7782375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473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391276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13997" y="976315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391276" y="1616077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6252431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46">
          <p15:clr>
            <a:srgbClr val="FBAE40"/>
          </p15:clr>
        </p15:guide>
        <p15:guide id="2" pos="3014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slideLayout" Target="../slideLayouts/slideLayout56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3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29" Type="http://schemas.openxmlformats.org/officeDocument/2006/relationships/slideLayout" Target="../slideLayouts/slideLayout59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32" Type="http://schemas.openxmlformats.org/officeDocument/2006/relationships/slideLayout" Target="../slideLayouts/slideLayout62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28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31" Type="http://schemas.openxmlformats.org/officeDocument/2006/relationships/slideLayout" Target="../slideLayouts/slideLayout61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Relationship Id="rId27" Type="http://schemas.openxmlformats.org/officeDocument/2006/relationships/slideLayout" Target="../slideLayouts/slideLayout57.xml"/><Relationship Id="rId30" Type="http://schemas.openxmlformats.org/officeDocument/2006/relationships/slideLayout" Target="../slideLayouts/slideLayout6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81.xml"/><Relationship Id="rId26" Type="http://schemas.openxmlformats.org/officeDocument/2006/relationships/slideLayout" Target="../slideLayouts/slideLayout89.xml"/><Relationship Id="rId3" Type="http://schemas.openxmlformats.org/officeDocument/2006/relationships/slideLayout" Target="../slideLayouts/slideLayout66.xml"/><Relationship Id="rId21" Type="http://schemas.openxmlformats.org/officeDocument/2006/relationships/slideLayout" Target="../slideLayouts/slideLayout84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80.xml"/><Relationship Id="rId25" Type="http://schemas.openxmlformats.org/officeDocument/2006/relationships/slideLayout" Target="../slideLayouts/slideLayout88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83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2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23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82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85.xml"/><Relationship Id="rId27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ogoEng" hidden="1"/>
          <p:cNvSpPr/>
          <p:nvPr userDrawn="1"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en-US" sz="750" noProof="0" dirty="0">
                <a:solidFill>
                  <a:schemeClr val="bg2"/>
                </a:solidFill>
              </a:rPr>
              <a:t>Gazprom</a:t>
            </a:r>
            <a:r>
              <a:rPr lang="en-US" sz="750" baseline="0" noProof="0" dirty="0">
                <a:solidFill>
                  <a:schemeClr val="bg2"/>
                </a:solidFill>
              </a:rPr>
              <a:t> </a:t>
            </a:r>
            <a:r>
              <a:rPr lang="en-US" sz="750" baseline="0" noProof="0" dirty="0" err="1">
                <a:solidFill>
                  <a:schemeClr val="bg2"/>
                </a:solidFill>
              </a:rPr>
              <a:t>Neft</a:t>
            </a:r>
            <a:endParaRPr lang="ru-RU" sz="750" noProof="0" dirty="0">
              <a:solidFill>
                <a:schemeClr val="bg2"/>
              </a:solidFill>
            </a:endParaRPr>
          </a:p>
        </p:txBody>
      </p:sp>
      <p:sp>
        <p:nvSpPr>
          <p:cNvPr id="33" name="Текст 2"/>
          <p:cNvSpPr>
            <a:spLocks noGrp="1"/>
          </p:cNvSpPr>
          <p:nvPr>
            <p:ph type="body" idx="1"/>
          </p:nvPr>
        </p:nvSpPr>
        <p:spPr>
          <a:xfrm>
            <a:off x="599442" y="981512"/>
            <a:ext cx="11003279" cy="5390713"/>
          </a:xfrm>
          <a:prstGeom prst="rect">
            <a:avLst/>
          </a:prstGeom>
          <a:ln>
            <a:noFill/>
          </a:ln>
        </p:spPr>
        <p:txBody>
          <a:bodyPr vert="horz" lIns="72000" tIns="0" rIns="7200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Первый уровень</a:t>
            </a:r>
          </a:p>
          <a:p>
            <a:pPr lvl="2"/>
            <a:r>
              <a:rPr lang="ru-RU" dirty="0"/>
              <a:t>Второй уровень</a:t>
            </a: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081196" y="6542052"/>
            <a:ext cx="521525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r"/>
            <a:fld id="{AF528B6D-1001-487C-8FFE-85B114390330}" type="slidenum">
              <a:rPr lang="ru-RU" sz="1000" b="0" smtClean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PF Din Text Cond Pro" charset="0"/>
                <a:cs typeface="PF Din Text Cond Pro" charset="0"/>
              </a:rPr>
              <a:pPr algn="r"/>
              <a:t>‹#›</a:t>
            </a:fld>
            <a:endParaRPr lang="ru-RU" sz="1000" b="0" dirty="0">
              <a:solidFill>
                <a:schemeClr val="tx1">
                  <a:lumMod val="60000"/>
                  <a:lumOff val="40000"/>
                </a:schemeClr>
              </a:solidFill>
              <a:latin typeface="+mn-lt"/>
              <a:ea typeface="PF Din Text Cond Pro" charset="0"/>
              <a:cs typeface="PF Din Text Cond Pro" charset="0"/>
            </a:endParaRPr>
          </a:p>
        </p:txBody>
      </p: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2351584" y="386517"/>
            <a:ext cx="9270629" cy="43135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grpSp>
        <p:nvGrpSpPr>
          <p:cNvPr id="56" name="Группа 55"/>
          <p:cNvGrpSpPr/>
          <p:nvPr userDrawn="1"/>
        </p:nvGrpSpPr>
        <p:grpSpPr>
          <a:xfrm>
            <a:off x="604130" y="321311"/>
            <a:ext cx="1475284" cy="312230"/>
            <a:chOff x="0" y="687388"/>
            <a:chExt cx="1440180" cy="406401"/>
          </a:xfrm>
          <a:solidFill>
            <a:schemeClr val="accent1"/>
          </a:solidFill>
        </p:grpSpPr>
        <p:grpSp>
          <p:nvGrpSpPr>
            <p:cNvPr id="57" name="Группа 56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7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  <p:grpSp>
          <p:nvGrpSpPr>
            <p:cNvPr id="58" name="Группа 57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59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0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1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2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3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4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5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134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xStyles>
    <p:titleStyle>
      <a:lvl1pPr algn="l" defTabSz="685800" rtl="0" eaLnBrk="1" latinLnBrk="0" hangingPunct="1">
        <a:lnSpc>
          <a:spcPct val="90000"/>
        </a:lnSpc>
        <a:spcBef>
          <a:spcPts val="0"/>
        </a:spcBef>
        <a:spcAft>
          <a:spcPts val="0"/>
        </a:spcAft>
        <a:buNone/>
        <a:defRPr sz="1600" b="0" kern="1200" spc="0" baseline="0">
          <a:solidFill>
            <a:schemeClr val="tx1"/>
          </a:solidFill>
          <a:effectLst/>
          <a:latin typeface="+mj-lt"/>
          <a:ea typeface="PF Din Text Cond Pro" charset="0"/>
          <a:cs typeface="PF Din Text Cond Pro" charset="0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90000"/>
        <a:buFont typeface="Wingdings" pitchFamily="2" charset="2"/>
        <a:buNone/>
        <a:defRPr sz="1400" b="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1pPr>
      <a:lvl2pPr marL="135731" marR="0" indent="-135731" algn="l" defTabSz="685800" rtl="0" eaLnBrk="1" fontAlgn="auto" latinLnBrk="0" hangingPunct="1">
        <a:lnSpc>
          <a:spcPct val="100000"/>
        </a:lnSpc>
        <a:spcBef>
          <a:spcPts val="450"/>
        </a:spcBef>
        <a:spcAft>
          <a:spcPts val="0"/>
        </a:spcAft>
        <a:buClr>
          <a:schemeClr val="accent1"/>
        </a:buClr>
        <a:buSzPct val="12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2pPr>
      <a:lvl3pPr marL="263129" indent="-127397" algn="l" defTabSz="6858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accent5"/>
        </a:buClr>
        <a:buSzPct val="105000"/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3" pos="284">
          <p15:clr>
            <a:srgbClr val="F26B43"/>
          </p15:clr>
        </p15:guide>
        <p15:guide id="6" orient="horz" pos="4117">
          <p15:clr>
            <a:srgbClr val="F26B43"/>
          </p15:clr>
        </p15:guide>
        <p15:guide id="9" orient="horz" pos="4021">
          <p15:clr>
            <a:srgbClr val="F26B43"/>
          </p15:clr>
        </p15:guide>
        <p15:guide id="11" orient="horz" pos="615">
          <p15:clr>
            <a:srgbClr val="F26B43"/>
          </p15:clr>
        </p15:guide>
        <p15:guide id="15" pos="2880">
          <p15:clr>
            <a:srgbClr val="F26B43"/>
          </p15:clr>
        </p15:guide>
        <p15:guide id="20" orient="horz" pos="263">
          <p15:clr>
            <a:srgbClr val="F26B43"/>
          </p15:clr>
        </p15:guide>
        <p15:guide id="36" orient="horz" pos="346">
          <p15:clr>
            <a:srgbClr val="F26B43"/>
          </p15:clr>
        </p15:guide>
        <p15:guide id="37" orient="horz" pos="520">
          <p15:clr>
            <a:srgbClr val="F26B43"/>
          </p15:clr>
        </p15:guide>
        <p15:guide id="38" pos="588">
          <p15:clr>
            <a:srgbClr val="F26B43"/>
          </p15:clr>
        </p15:guide>
        <p15:guide id="39" pos="548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>
            <a:spLocks noGrp="1"/>
          </p:cNvSpPr>
          <p:nvPr>
            <p:ph type="body" idx="1"/>
          </p:nvPr>
        </p:nvSpPr>
        <p:spPr bwMode="auto">
          <a:xfrm>
            <a:off x="599441" y="981512"/>
            <a:ext cx="11003279" cy="5390712"/>
          </a:xfrm>
          <a:prstGeom prst="rect">
            <a:avLst/>
          </a:prstGeom>
          <a:ln>
            <a:noFill/>
          </a:ln>
        </p:spPr>
        <p:txBody>
          <a:bodyPr vert="horz" lIns="72000" tIns="0" rIns="72000" bIns="0" rtlCol="0"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Первый уровень</a:t>
            </a:r>
            <a:endParaRPr/>
          </a:p>
          <a:p>
            <a:pPr lvl="2">
              <a:defRPr/>
            </a:pPr>
            <a:r>
              <a:rPr lang="ru-RU"/>
              <a:t>Второй уровень</a:t>
            </a:r>
            <a:endParaRPr/>
          </a:p>
        </p:txBody>
      </p:sp>
      <p:sp>
        <p:nvSpPr>
          <p:cNvPr id="5" name="Прямоугольник 34"/>
          <p:cNvSpPr/>
          <p:nvPr userDrawn="1"/>
        </p:nvSpPr>
        <p:spPr bwMode="auto">
          <a:xfrm>
            <a:off x="11081195" y="6542052"/>
            <a:ext cx="521525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r">
              <a:defRPr/>
            </a:pPr>
            <a:fld id="{AF528B6D-1001-487C-8FFE-85B114390330}" type="slidenum">
              <a:rPr lang="ru-RU" sz="1200" b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PF Din Text Cond Pro"/>
                <a:cs typeface="PF Din Text Cond Pro"/>
              </a:rPr>
              <a:t>‹#›</a:t>
            </a:fld>
            <a:endParaRPr lang="ru-RU" sz="1200" b="0" dirty="0">
              <a:solidFill>
                <a:schemeClr val="tx1">
                  <a:lumMod val="60000"/>
                  <a:lumOff val="40000"/>
                </a:schemeClr>
              </a:solidFill>
              <a:latin typeface="+mn-lt"/>
              <a:ea typeface="PF Din Text Cond Pro"/>
              <a:cs typeface="PF Din Text Cond Pro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 bwMode="auto">
          <a:xfrm>
            <a:off x="2115819" y="379859"/>
            <a:ext cx="9486901" cy="43135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grpSp>
        <p:nvGrpSpPr>
          <p:cNvPr id="7" name="Группа 26"/>
          <p:cNvGrpSpPr/>
          <p:nvPr userDrawn="1"/>
        </p:nvGrpSpPr>
        <p:grpSpPr bwMode="auto">
          <a:xfrm>
            <a:off x="613117" y="323850"/>
            <a:ext cx="1138551" cy="321285"/>
            <a:chOff x="0" y="687388"/>
            <a:chExt cx="1440180" cy="406401"/>
          </a:xfrm>
          <a:solidFill>
            <a:schemeClr val="accent1"/>
          </a:solidFill>
        </p:grpSpPr>
        <p:grpSp>
          <p:nvGrpSpPr>
            <p:cNvPr id="8" name="Группа 27"/>
            <p:cNvGrpSpPr/>
            <p:nvPr userDrawn="1"/>
          </p:nvGrpSpPr>
          <p:grpSpPr bwMode="auto"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 extrusionOk="0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 extrusionOk="0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 extrusionOk="0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 extrusionOk="0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 extrusionOk="0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 extrusionOk="0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 extrusionOk="0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</p:grpSp>
        <p:grpSp>
          <p:nvGrpSpPr>
            <p:cNvPr id="16" name="Группа 28"/>
            <p:cNvGrpSpPr/>
            <p:nvPr userDrawn="1"/>
          </p:nvGrpSpPr>
          <p:grpSpPr bwMode="auto"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17" name="Freeform 12"/>
              <p:cNvSpPr/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 extrusionOk="0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8" name="Freeform 13"/>
              <p:cNvSpPr/>
              <p:nvPr/>
            </p:nvSpPr>
            <p:spPr bwMode="auto">
              <a:xfrm>
                <a:off x="11136" y="313693"/>
                <a:ext cx="289552" cy="341521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 extrusionOk="0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 extrusionOk="0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 extrusionOk="0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 extrusionOk="0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 extrusionOk="0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 extrusionOk="0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dirty="0">
                  <a:latin typeface="PF Din Text Cond Pro"/>
                  <a:ea typeface="PF Din Text Cond Pro"/>
                  <a:cs typeface="PF Din Text Cond Pro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098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712" r:id="rId21"/>
    <p:sldLayoutId id="2147483713" r:id="rId22"/>
    <p:sldLayoutId id="2147483714" r:id="rId23"/>
    <p:sldLayoutId id="2147483715" r:id="rId24"/>
    <p:sldLayoutId id="2147483716" r:id="rId25"/>
    <p:sldLayoutId id="2147483717" r:id="rId26"/>
    <p:sldLayoutId id="2147483718" r:id="rId27"/>
    <p:sldLayoutId id="2147483719" r:id="rId28"/>
    <p:sldLayoutId id="2147483720" r:id="rId29"/>
    <p:sldLayoutId id="2147483721" r:id="rId30"/>
    <p:sldLayoutId id="2147483722" r:id="rId31"/>
    <p:sldLayoutId id="2147483723" r:id="rId32"/>
    <p:sldLayoutId id="2147483724" r:id="rId33"/>
  </p:sldLayoutIdLst>
  <p:txStyles>
    <p:titleStyle>
      <a:lvl1pPr algn="l" defTabSz="914400">
        <a:lnSpc>
          <a:spcPct val="90000"/>
        </a:lnSpc>
        <a:spcBef>
          <a:spcPts val="0"/>
        </a:spcBef>
        <a:spcAft>
          <a:spcPts val="0"/>
        </a:spcAft>
        <a:buNone/>
        <a:defRPr sz="1600" b="0" spc="0">
          <a:solidFill>
            <a:schemeClr val="tx1"/>
          </a:solidFill>
          <a:latin typeface="+mj-lt"/>
          <a:ea typeface="PF Din Text Cond Pro"/>
          <a:cs typeface="PF Din Text Cond Pro"/>
        </a:defRPr>
      </a:lvl1pPr>
    </p:titleStyle>
    <p:bodyStyle>
      <a:lvl1pPr marL="0" indent="0" algn="l" defTabSz="914400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SzPct val="90000"/>
        <a:buFont typeface="Wingdings"/>
        <a:buNone/>
        <a:defRPr sz="1400" b="0">
          <a:solidFill>
            <a:schemeClr val="tx1"/>
          </a:solidFill>
          <a:latin typeface="+mn-lt"/>
          <a:ea typeface="PF Din Text Cond Pro"/>
          <a:cs typeface="PF Din Text Cond Pro"/>
        </a:defRPr>
      </a:lvl1pPr>
      <a:lvl2pPr marL="180975" marR="0" indent="-180975" algn="l" defTabSz="914400">
        <a:lnSpc>
          <a:spcPct val="100000"/>
        </a:lnSpc>
        <a:spcBef>
          <a:spcPts val="600"/>
        </a:spcBef>
        <a:spcAft>
          <a:spcPts val="0"/>
        </a:spcAft>
        <a:buClr>
          <a:schemeClr val="tx1"/>
        </a:buClr>
        <a:buSzPct val="120000"/>
        <a:buFont typeface="Arial"/>
        <a:buChar char="•"/>
        <a:defRPr sz="1400">
          <a:solidFill>
            <a:schemeClr val="tx1"/>
          </a:solidFill>
          <a:latin typeface="+mn-lt"/>
          <a:ea typeface="PF Din Text Cond Pro"/>
          <a:cs typeface="PF Din Text Cond Pro"/>
        </a:defRPr>
      </a:lvl2pPr>
      <a:lvl3pPr marL="350838" indent="-169862" algn="l" defTabSz="914400">
        <a:lnSpc>
          <a:spcPct val="100000"/>
        </a:lnSpc>
        <a:spcBef>
          <a:spcPts val="400"/>
        </a:spcBef>
        <a:spcAft>
          <a:spcPts val="0"/>
        </a:spcAft>
        <a:buClr>
          <a:schemeClr val="tx1"/>
        </a:buClr>
        <a:buSzPct val="90000"/>
        <a:buFont typeface="Arial"/>
        <a:buChar char="•"/>
        <a:defRPr sz="1200">
          <a:solidFill>
            <a:schemeClr val="tx1"/>
          </a:solidFill>
          <a:latin typeface="+mn-lt"/>
          <a:ea typeface="PF Din Text Cond Pro"/>
          <a:cs typeface="PF Din Text Cond Pro"/>
        </a:defRPr>
      </a:lvl3pPr>
      <a:lvl4pPr marL="1600200" indent="-228600" algn="l" defTabSz="914400">
        <a:spcBef>
          <a:spcPts val="0"/>
        </a:spcBef>
        <a:buFont typeface="Arial"/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ogoEng" hidden="1"/>
          <p:cNvSpPr/>
          <p:nvPr userDrawn="1"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en-US" sz="1000" noProof="0" dirty="0">
                <a:solidFill>
                  <a:schemeClr val="bg2"/>
                </a:solidFill>
              </a:rPr>
              <a:t>Gazprom</a:t>
            </a:r>
            <a:r>
              <a:rPr lang="en-US" sz="1000" baseline="0" noProof="0" dirty="0">
                <a:solidFill>
                  <a:schemeClr val="bg2"/>
                </a:solidFill>
              </a:rPr>
              <a:t> </a:t>
            </a:r>
            <a:r>
              <a:rPr lang="en-US" sz="1000" baseline="0" noProof="0" dirty="0" err="1">
                <a:solidFill>
                  <a:schemeClr val="bg2"/>
                </a:solidFill>
              </a:rPr>
              <a:t>Neft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33" name="Текст 2"/>
          <p:cNvSpPr>
            <a:spLocks noGrp="1"/>
          </p:cNvSpPr>
          <p:nvPr>
            <p:ph type="body" idx="1"/>
          </p:nvPr>
        </p:nvSpPr>
        <p:spPr>
          <a:xfrm>
            <a:off x="599441" y="981512"/>
            <a:ext cx="11003279" cy="5390713"/>
          </a:xfrm>
          <a:prstGeom prst="rect">
            <a:avLst/>
          </a:prstGeom>
          <a:ln>
            <a:noFill/>
          </a:ln>
        </p:spPr>
        <p:txBody>
          <a:bodyPr vert="horz" lIns="72000" tIns="0" rIns="7200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Первый уровень</a:t>
            </a:r>
          </a:p>
          <a:p>
            <a:pPr lvl="2"/>
            <a:r>
              <a:rPr lang="ru-RU" dirty="0"/>
              <a:t>Второй уровень</a:t>
            </a: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081195" y="6542052"/>
            <a:ext cx="521525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r"/>
            <a:fld id="{AF528B6D-1001-487C-8FFE-85B114390330}" type="slidenum">
              <a:rPr lang="ru-RU" sz="1200" b="0" smtClean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PF Din Text Cond Pro" charset="0"/>
                <a:cs typeface="PF Din Text Cond Pro" charset="0"/>
              </a:rPr>
              <a:pPr algn="r"/>
              <a:t>‹#›</a:t>
            </a:fld>
            <a:endParaRPr lang="ru-RU" sz="1200" b="0" dirty="0">
              <a:solidFill>
                <a:schemeClr val="tx1">
                  <a:lumMod val="60000"/>
                  <a:lumOff val="40000"/>
                </a:schemeClr>
              </a:solidFill>
              <a:latin typeface="+mn-lt"/>
              <a:ea typeface="PF Din Text Cond Pro" charset="0"/>
              <a:cs typeface="PF Din Text Cond Pro" charset="0"/>
            </a:endParaRPr>
          </a:p>
        </p:txBody>
      </p: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2115819" y="379859"/>
            <a:ext cx="9486901" cy="43135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grpSp>
        <p:nvGrpSpPr>
          <p:cNvPr id="27" name="Группа 26"/>
          <p:cNvGrpSpPr/>
          <p:nvPr userDrawn="1"/>
        </p:nvGrpSpPr>
        <p:grpSpPr>
          <a:xfrm>
            <a:off x="613117" y="323850"/>
            <a:ext cx="1138551" cy="321285"/>
            <a:chOff x="0" y="687388"/>
            <a:chExt cx="1440180" cy="406401"/>
          </a:xfrm>
          <a:solidFill>
            <a:schemeClr val="accent1"/>
          </a:solidFill>
        </p:grpSpPr>
        <p:grpSp>
          <p:nvGrpSpPr>
            <p:cNvPr id="28" name="Группа 27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54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5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9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0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  <p:grpSp>
          <p:nvGrpSpPr>
            <p:cNvPr id="29" name="Группа 28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30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1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2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4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3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101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  <p:sldLayoutId id="2147483743" r:id="rId18"/>
    <p:sldLayoutId id="2147483744" r:id="rId19"/>
    <p:sldLayoutId id="2147483745" r:id="rId20"/>
    <p:sldLayoutId id="2147483746" r:id="rId21"/>
    <p:sldLayoutId id="2147483747" r:id="rId22"/>
    <p:sldLayoutId id="2147483748" r:id="rId23"/>
    <p:sldLayoutId id="2147483749" r:id="rId24"/>
    <p:sldLayoutId id="2147483750" r:id="rId25"/>
    <p:sldLayoutId id="2147483752" r:id="rId26"/>
  </p:sldLayoutIdLst>
  <p:txStyles>
    <p:titleStyle>
      <a:lvl1pPr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None/>
        <a:defRPr sz="1600" b="0" kern="1200" spc="0" baseline="0">
          <a:solidFill>
            <a:schemeClr val="tx1"/>
          </a:solidFill>
          <a:effectLst/>
          <a:latin typeface="+mj-lt"/>
          <a:ea typeface="PF Din Text Cond Pro" charset="0"/>
          <a:cs typeface="PF Din Text Cond Pro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SzPct val="90000"/>
        <a:buFont typeface="Wingdings" pitchFamily="2" charset="2"/>
        <a:buNone/>
        <a:defRPr sz="1400" b="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1pPr>
      <a:lvl2pPr marL="180975" marR="0" indent="-180975" algn="l" defTabSz="914400" rtl="0" eaLnBrk="1" fontAlgn="auto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1"/>
        </a:buClr>
        <a:buSzPct val="12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2pPr>
      <a:lvl3pPr marL="350838" indent="-16986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3" pos="378">
          <p15:clr>
            <a:srgbClr val="F26B43"/>
          </p15:clr>
        </p15:guide>
        <p15:guide id="6" orient="horz" pos="4117">
          <p15:clr>
            <a:srgbClr val="F26B43"/>
          </p15:clr>
        </p15:guide>
        <p15:guide id="9" orient="horz" pos="4021">
          <p15:clr>
            <a:srgbClr val="F26B43"/>
          </p15:clr>
        </p15:guide>
        <p15:guide id="11" orient="horz" pos="615">
          <p15:clr>
            <a:srgbClr val="F26B43"/>
          </p15:clr>
        </p15:guide>
        <p15:guide id="15" pos="3840">
          <p15:clr>
            <a:srgbClr val="F26B43"/>
          </p15:clr>
        </p15:guide>
        <p15:guide id="20" orient="horz" pos="263">
          <p15:clr>
            <a:srgbClr val="F26B43"/>
          </p15:clr>
        </p15:guide>
        <p15:guide id="36" orient="horz" pos="346">
          <p15:clr>
            <a:srgbClr val="F26B43"/>
          </p15:clr>
        </p15:guide>
        <p15:guide id="37" orient="horz" pos="520">
          <p15:clr>
            <a:srgbClr val="F26B43"/>
          </p15:clr>
        </p15:guide>
        <p15:guide id="38" pos="784">
          <p15:clr>
            <a:srgbClr val="F26B43"/>
          </p15:clr>
        </p15:guide>
        <p15:guide id="39" pos="730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D30A643-3C2C-0942-82AA-D22A8ABD48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/>
              <a:t>Красько Д.С.</a:t>
            </a:r>
            <a:endParaRPr lang="ru-RU" dirty="0"/>
          </a:p>
          <a:p>
            <a:r>
              <a:rPr lang="ru-RU" dirty="0" smtClean="0"/>
              <a:t>Начальник Отдела ОТЭ РЗА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B359BF2A-FA8C-1A40-A5F1-344DE7DC1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8883" y="957069"/>
            <a:ext cx="5354963" cy="332399"/>
          </a:xfrm>
        </p:spPr>
        <p:txBody>
          <a:bodyPr/>
          <a:lstStyle/>
          <a:p>
            <a:r>
              <a:rPr lang="ru-RU" dirty="0" smtClean="0"/>
              <a:t>Служба РЗА и АСУ ТП МЭС Востока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7D37B83-4210-C54F-9707-36B376A99D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Апрель 2024</a:t>
            </a:r>
            <a:endParaRPr lang="ru-RU" dirty="0"/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2038059" y="2480734"/>
            <a:ext cx="8900874" cy="702733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1400" b="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1pPr>
            <a:lvl2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350838" indent="-169863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3">
              <a:defRPr/>
            </a:pPr>
            <a:endParaRPr lang="ru-RU" sz="1800" dirty="0"/>
          </a:p>
        </p:txBody>
      </p:sp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B359BF2A-FA8C-1A40-A5F1-344DE7DC1ECD}"/>
              </a:ext>
            </a:extLst>
          </p:cNvPr>
          <p:cNvSpPr txBox="1">
            <a:spLocks/>
          </p:cNvSpPr>
          <p:nvPr/>
        </p:nvSpPr>
        <p:spPr>
          <a:xfrm>
            <a:off x="1510747" y="2510334"/>
            <a:ext cx="9899375" cy="3323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0" kern="1200" spc="0" baseline="0">
                <a:solidFill>
                  <a:schemeClr val="tx1"/>
                </a:solidFill>
                <a:effectLst/>
                <a:latin typeface="+mj-lt"/>
                <a:ea typeface="PF Din Text Cond Pro" charset="0"/>
                <a:cs typeface="PF Din Text Cond Pro" charset="0"/>
              </a:defRPr>
            </a:lvl1pPr>
          </a:lstStyle>
          <a:p>
            <a:r>
              <a:rPr lang="ru-RU" b="1" dirty="0" smtClean="0"/>
              <a:t>Анализ функционирования импортных устройств РЗА и АСУТП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0989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/>
          </p:cNvSpPr>
          <p:nvPr/>
        </p:nvSpPr>
        <p:spPr bwMode="auto">
          <a:xfrm>
            <a:off x="1066800" y="1143000"/>
            <a:ext cx="8686800" cy="525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altLang="ru-RU" sz="2200">
              <a:solidFill>
                <a:srgbClr val="09467D"/>
              </a:solidFill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altLang="ru-RU" sz="3200">
              <a:solidFill>
                <a:srgbClr val="3C3C3C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349373" y="432858"/>
            <a:ext cx="7142290" cy="290349"/>
          </a:xfrm>
        </p:spPr>
        <p:txBody>
          <a:bodyPr/>
          <a:lstStyle/>
          <a:p>
            <a:pPr algn="ctr" defTabSz="914400" eaLnBrk="1" hangingPunct="1">
              <a:defRPr/>
            </a:pPr>
            <a:r>
              <a:rPr lang="ru-RU" altLang="ru-RU" dirty="0" smtClean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Неисправности импортных МПТ РЗА 2023г.</a:t>
            </a:r>
            <a:r>
              <a:rPr lang="ru-RU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189652"/>
              </p:ext>
            </p:extLst>
          </p:nvPr>
        </p:nvGraphicFramePr>
        <p:xfrm>
          <a:off x="706582" y="972588"/>
          <a:ext cx="10800080" cy="3205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16">
                  <a:extLst>
                    <a:ext uri="{9D8B030D-6E8A-4147-A177-3AD203B41FA5}">
                      <a16:colId xmlns:a16="http://schemas.microsoft.com/office/drawing/2014/main" xmlns="" val="3194916714"/>
                    </a:ext>
                  </a:extLst>
                </a:gridCol>
                <a:gridCol w="2160016">
                  <a:extLst>
                    <a:ext uri="{9D8B030D-6E8A-4147-A177-3AD203B41FA5}">
                      <a16:colId xmlns:a16="http://schemas.microsoft.com/office/drawing/2014/main" xmlns="" val="686312760"/>
                    </a:ext>
                  </a:extLst>
                </a:gridCol>
                <a:gridCol w="1330643">
                  <a:extLst>
                    <a:ext uri="{9D8B030D-6E8A-4147-A177-3AD203B41FA5}">
                      <a16:colId xmlns:a16="http://schemas.microsoft.com/office/drawing/2014/main" xmlns="" val="2826844464"/>
                    </a:ext>
                  </a:extLst>
                </a:gridCol>
                <a:gridCol w="1681843">
                  <a:extLst>
                    <a:ext uri="{9D8B030D-6E8A-4147-A177-3AD203B41FA5}">
                      <a16:colId xmlns:a16="http://schemas.microsoft.com/office/drawing/2014/main" xmlns="" val="2787381549"/>
                    </a:ext>
                  </a:extLst>
                </a:gridCol>
                <a:gridCol w="3467562">
                  <a:extLst>
                    <a:ext uri="{9D8B030D-6E8A-4147-A177-3AD203B41FA5}">
                      <a16:colId xmlns:a16="http://schemas.microsoft.com/office/drawing/2014/main" xmlns="" val="3426273578"/>
                    </a:ext>
                  </a:extLst>
                </a:gridCol>
              </a:tblGrid>
              <a:tr h="246612">
                <a:tc>
                  <a:txBody>
                    <a:bodyPr/>
                    <a:lstStyle/>
                    <a:p>
                      <a:r>
                        <a:rPr lang="ru-RU" dirty="0" smtClean="0"/>
                        <a:t>ПМЭС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6354970"/>
                  </a:ext>
                </a:extLst>
              </a:tr>
              <a:tr h="693652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УШР-220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7SS52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Самостоятельный ремонт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87641093"/>
                  </a:ext>
                </a:extLst>
              </a:tr>
              <a:tr h="600761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 </a:t>
                      </a:r>
                    </a:p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1АТ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7SS52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Самостоятельный ремонт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60052792"/>
                  </a:ext>
                </a:extLst>
              </a:tr>
              <a:tr h="600761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НПС-11, РПН Т-1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TAPGUARD® 260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блока питания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устранено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09772506"/>
                  </a:ext>
                </a:extLst>
              </a:tr>
              <a:tr h="600761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Амга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ВЛ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Нижний Куранах –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Амга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отпайкой на ПС НПС-16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7SD5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блока питания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Заменена батарея долговременной памяти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76640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550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>
            <a:spLocks/>
          </p:cNvSpPr>
          <p:nvPr/>
        </p:nvSpPr>
        <p:spPr bwMode="auto">
          <a:xfrm>
            <a:off x="2895600" y="1305189"/>
            <a:ext cx="8686800" cy="525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altLang="ru-RU" sz="2200">
              <a:solidFill>
                <a:srgbClr val="09467D"/>
              </a:solidFill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altLang="ru-RU" sz="3200">
              <a:solidFill>
                <a:srgbClr val="3C3C3C"/>
              </a:solidFill>
            </a:endParaRPr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2819400" y="448732"/>
            <a:ext cx="7391400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rgbClr val="4F81BD"/>
                </a:solidFill>
              </a:rPr>
              <a:t>      Технические предложения по </a:t>
            </a:r>
            <a:r>
              <a:rPr lang="ru-RU" altLang="ru-RU" b="1" dirty="0" err="1" smtClean="0">
                <a:solidFill>
                  <a:srgbClr val="4F81BD"/>
                </a:solidFill>
              </a:rPr>
              <a:t>импортозамещению</a:t>
            </a:r>
            <a:r>
              <a:rPr lang="ru-RU" altLang="ru-RU" b="1" dirty="0">
                <a:solidFill>
                  <a:srgbClr val="4F81BD"/>
                </a:solidFill>
              </a:rPr>
              <a:t>:</a:t>
            </a:r>
          </a:p>
        </p:txBody>
      </p:sp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725487" y="1305188"/>
            <a:ext cx="10664825" cy="555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marL="285750" indent="-285750" algn="just">
              <a:lnSpc>
                <a:spcPct val="90000"/>
              </a:lnSpc>
              <a:buFontTx/>
              <a:buChar char="-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Включать замену импортных МПТ РЗА при реконструкции, даже при условии 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незавершения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срока эксплуатации.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В случае отсутствия запасных плат и терминалов создавать отдельные титула в ИП. </a:t>
            </a: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90000"/>
              </a:lnSpc>
              <a:buFontTx/>
              <a:buChar char="-"/>
              <a:defRPr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Оставлять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эксплуатации импортные МПТ РЗА при наличии запасных плат,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терминалов.</a:t>
            </a: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Ретрофит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отдельных неисправных импортных МПТ, если нет запасного МПТ.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lang="en-US" altLang="ru-RU" dirty="0" smtClean="0"/>
          </a:p>
          <a:p>
            <a:pPr marL="285750" indent="-285750" algn="just" eaLnBrk="1" hangingPunct="1">
              <a:lnSpc>
                <a:spcPct val="90000"/>
              </a:lnSpc>
              <a:buFontTx/>
              <a:buChar char="-"/>
              <a:defRPr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52730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4"/>
          <p:cNvSpPr>
            <a:spLocks noGrp="1" noChangeArrowheads="1"/>
          </p:cNvSpPr>
          <p:nvPr>
            <p:ph type="title"/>
          </p:nvPr>
        </p:nvSpPr>
        <p:spPr bwMode="auto">
          <a:xfrm>
            <a:off x="2115819" y="379859"/>
            <a:ext cx="9486901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b="1" dirty="0" smtClean="0">
                <a:solidFill>
                  <a:srgbClr val="4F81BD"/>
                </a:solidFill>
              </a:rPr>
              <a:t> </a:t>
            </a:r>
            <a:r>
              <a:rPr lang="ru-RU" alt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Опыт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взаимодействия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российскими заводами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-изготовителями в части обеспечения технической поддержки и сервисного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обслуживания устройств РЗА и АСУТП</a:t>
            </a:r>
            <a:endParaRPr lang="ru-RU" alt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489633" y="1211503"/>
            <a:ext cx="10830454" cy="190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Tx/>
              <a:buChar char="-"/>
              <a:defRPr/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Бесплатный ремонт МПТ/отдельных компонентов.</a:t>
            </a:r>
          </a:p>
          <a:p>
            <a:pPr marL="285750" indent="-285750" eaLnBrk="1" hangingPunct="1">
              <a:buFontTx/>
              <a:buChar char="-"/>
              <a:defRPr/>
            </a:pP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Tx/>
              <a:buChar char="-"/>
              <a:defRPr/>
            </a:pPr>
            <a:endParaRPr lang="ru-RU" alt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Предоставление подменного МПТ.</a:t>
            </a:r>
          </a:p>
          <a:p>
            <a:pPr marL="285750" indent="-285750" eaLnBrk="1" hangingPunct="1">
              <a:buFontTx/>
              <a:buChar char="-"/>
              <a:defRPr/>
            </a:pP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826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2"/>
          <p:cNvSpPr>
            <a:spLocks/>
          </p:cNvSpPr>
          <p:nvPr/>
        </p:nvSpPr>
        <p:spPr bwMode="auto">
          <a:xfrm>
            <a:off x="1066800" y="1143000"/>
            <a:ext cx="8686800" cy="525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altLang="ru-RU" sz="2200">
              <a:solidFill>
                <a:srgbClr val="09467D"/>
              </a:solidFill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altLang="ru-RU" sz="3200">
              <a:solidFill>
                <a:srgbClr val="3C3C3C"/>
              </a:solidFill>
            </a:endParaRPr>
          </a:p>
        </p:txBody>
      </p:sp>
      <p:sp>
        <p:nvSpPr>
          <p:cNvPr id="13" name="Прямоугольник 5"/>
          <p:cNvSpPr>
            <a:spLocks noChangeArrowheads="1"/>
          </p:cNvSpPr>
          <p:nvPr/>
        </p:nvSpPr>
        <p:spPr bwMode="auto">
          <a:xfrm>
            <a:off x="1740578" y="957600"/>
            <a:ext cx="89408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Предложения </a:t>
            </a:r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 улучшению взаимодействия с заводами -изготовителями в части обеспечения технической поддержки и сервисного обслуживания</a:t>
            </a: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. </a:t>
            </a:r>
            <a:endParaRPr lang="ru-RU" altLang="ru-RU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 bwMode="auto">
          <a:xfrm>
            <a:off x="497946" y="1253066"/>
            <a:ext cx="10830454" cy="414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Tx/>
              <a:buChar char="-"/>
              <a:defRPr/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Бесплатный ремонт МПТ в течение всего заявленного срока эксплуатации.</a:t>
            </a:r>
          </a:p>
          <a:p>
            <a:pPr eaLnBrk="1" hangingPunct="1">
              <a:defRPr/>
            </a:pPr>
            <a:endParaRPr lang="ru-RU" alt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сервисных договоров на уровне ИА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Россети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/Филиалов с заводами-изготовителями на ремонт. Отказ в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последующем 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закупки ЗИП для МПТ РЗА в титулах инвестиционной программы. Создание филиалов заводов-изготовителей в зоне обслуживания Филиалов «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Россети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МЭС. Неисправный МПТ РЗА должен забираться с объекта и возвращаться на объект после ремонта.</a:t>
            </a:r>
          </a:p>
          <a:p>
            <a:pPr marL="285750" indent="-285750" eaLnBrk="1" hangingPunct="1">
              <a:buFontTx/>
              <a:buChar char="-"/>
              <a:defRPr/>
            </a:pP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МПТ РЗА перевести со счета 07* (ЗИП) в состав  Аварийного резерва. Создать базу МПТ РЗА Аварийного запаса.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 Аварийного 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запаса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МПТ РЗА 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через сервисные договора или через увеличение объема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ТОиР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выделением штатных единиц.</a:t>
            </a:r>
          </a:p>
          <a:p>
            <a:pPr marL="285750" indent="-285750" eaLnBrk="1" hangingPunct="1">
              <a:buFontTx/>
              <a:buChar char="-"/>
              <a:defRPr/>
            </a:pP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52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28625" y="187325"/>
            <a:ext cx="7488238" cy="955675"/>
          </a:xfrm>
        </p:spPr>
        <p:txBody>
          <a:bodyPr/>
          <a:lstStyle/>
          <a:p>
            <a:pPr algn="ctr" defTabSz="914400" eaLnBrk="1" hangingPunct="1">
              <a:defRPr/>
            </a:pPr>
            <a:r>
              <a:rPr lang="en-US" altLang="ru-RU" dirty="0">
                <a:solidFill>
                  <a:schemeClr val="accent5"/>
                </a:solidFill>
                <a:ea typeface="+mn-ea"/>
                <a:cs typeface="+mn-cs"/>
              </a:rPr>
              <a:t/>
            </a:r>
            <a:br>
              <a:rPr lang="en-US" altLang="ru-RU" dirty="0">
                <a:solidFill>
                  <a:schemeClr val="accent5"/>
                </a:solidFill>
                <a:ea typeface="+mn-ea"/>
                <a:cs typeface="+mn-cs"/>
              </a:rPr>
            </a:br>
            <a:r>
              <a:rPr lang="ru-RU" dirty="0" smtClean="0">
                <a:solidFill>
                  <a:schemeClr val="accent5"/>
                </a:solidFill>
              </a:rPr>
              <a:t> 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336800" y="2669647"/>
            <a:ext cx="8382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4800" b="1" kern="0" dirty="0" smtClean="0">
                <a:solidFill>
                  <a:schemeClr val="accent5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6152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ja-JP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Анализ функционирования устройств РЗА и АСУТП.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8145" y="811214"/>
            <a:ext cx="1064860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>
              <a:spcBef>
                <a:spcPts val="300"/>
              </a:spcBef>
              <a:spcAft>
                <a:spcPts val="300"/>
              </a:spcAft>
            </a:pPr>
            <a:r>
              <a:rPr lang="ru-RU" b="1" dirty="0" smtClean="0"/>
              <a:t>Проводится согласно Правил </a:t>
            </a:r>
            <a:r>
              <a:rPr lang="ru-RU" b="1" dirty="0"/>
              <a:t>технического учета и анализа функционирования релейной защиты и </a:t>
            </a:r>
            <a:r>
              <a:rPr lang="ru-RU" b="1" dirty="0" smtClean="0"/>
              <a:t>автоматики (утвержденными Приказом </a:t>
            </a:r>
            <a:r>
              <a:rPr lang="ru-RU" b="1" dirty="0"/>
              <a:t>№80 Минэнерго от 08 февраля 2019 г</a:t>
            </a:r>
            <a:r>
              <a:rPr lang="ru-RU" b="1" dirty="0" smtClean="0"/>
              <a:t>. (</a:t>
            </a:r>
            <a:r>
              <a:rPr lang="ru-RU" b="1" dirty="0"/>
              <a:t>с правками согласно приказа Минэнерго России от 10 июля 2020г. №546</a:t>
            </a:r>
            <a:r>
              <a:rPr lang="ru-RU" b="1" dirty="0" smtClean="0"/>
              <a:t>), которые устанавливают:</a:t>
            </a:r>
            <a:endParaRPr lang="ru-RU" b="1" dirty="0"/>
          </a:p>
          <a:p>
            <a:pPr marL="285750" lvl="0" indent="-285750" algn="just" defTabSz="6858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b="1" dirty="0"/>
              <a:t>требования к организации и техническому учету и анализу функционирования устройств РЗА;</a:t>
            </a:r>
          </a:p>
          <a:p>
            <a:pPr marL="285750" indent="-285750" algn="just" defTabSz="6858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b="1" dirty="0"/>
              <a:t>определение технических и организационных причин, в том числе виновности персонала за каждый случай неправильной работы устройств РЗА;</a:t>
            </a:r>
          </a:p>
          <a:p>
            <a:pPr marL="285750" indent="-285750" algn="just" defTabSz="6858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b="1" dirty="0"/>
              <a:t>объем, сроки и порядок предоставления информации о работе устройств </a:t>
            </a:r>
            <a:r>
              <a:rPr lang="ru-RU" b="1" dirty="0" smtClean="0"/>
              <a:t>РЗА;</a:t>
            </a:r>
            <a:endParaRPr lang="ru-RU" b="1" dirty="0"/>
          </a:p>
          <a:p>
            <a:pPr marL="285750" indent="-285750" algn="just" defTabSz="6858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b="1" dirty="0" smtClean="0"/>
              <a:t>порядок </a:t>
            </a:r>
            <a:r>
              <a:rPr lang="ru-RU" b="1" dirty="0"/>
              <a:t>выдачи и выполнения заданий субъекта по устранению причин неправильной работы устройств РЗА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8145" y="5245034"/>
            <a:ext cx="10558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 </a:t>
            </a:r>
            <a:r>
              <a:rPr lang="ru-RU" b="1" dirty="0"/>
              <a:t>итогам в случае выявления замечаний необходимо разрабатывать мероприятия и планировать сроки их выполнения, осуществлять контроль их устранение.</a:t>
            </a:r>
          </a:p>
        </p:txBody>
      </p:sp>
    </p:spTree>
    <p:extLst>
      <p:ext uri="{BB962C8B-B14F-4D97-AF65-F5344CB8AC3E}">
        <p14:creationId xmlns:p14="http://schemas.microsoft.com/office/powerpoint/2010/main" val="2402461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8539" y="1238600"/>
            <a:ext cx="9486901" cy="431355"/>
          </a:xfrm>
        </p:spPr>
        <p:txBody>
          <a:bodyPr/>
          <a:lstStyle/>
          <a:p>
            <a:r>
              <a:rPr lang="ru-RU" b="1" dirty="0" smtClean="0"/>
              <a:t>1. Мониторинг работы каждого микропроцессорного устройства РЗА (журналы событий, осциллограммы).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2. Удаленный доступ к ПС с микропроцессорными устройствами РЗА (развитие системы удаленного доступа).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3. Моделирование работы в лабораторных условиях с учетом версии прошивки.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4. Анализ функционирования с учетом собственным компетенций (нет официальной технической поддержки).</a:t>
            </a:r>
            <a:endParaRPr lang="ru-RU" b="1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061485" y="381184"/>
            <a:ext cx="9486901" cy="43135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kern="1200" spc="0" baseline="0">
                <a:solidFill>
                  <a:schemeClr val="tx1"/>
                </a:solidFill>
                <a:effectLst/>
                <a:latin typeface="+mj-lt"/>
                <a:ea typeface="PF Din Text Cond Pro" charset="0"/>
                <a:cs typeface="PF Din Text Cond Pro" charset="0"/>
              </a:defRPr>
            </a:lvl1pPr>
          </a:lstStyle>
          <a:p>
            <a:r>
              <a:rPr lang="ru-RU" b="1" smtClean="0"/>
              <a:t>Анализ функционирования импортных устройств РЗА и АСУТП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98541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350558" y="407459"/>
            <a:ext cx="7488238" cy="955675"/>
          </a:xfrm>
        </p:spPr>
        <p:txBody>
          <a:bodyPr/>
          <a:lstStyle/>
          <a:p>
            <a:pPr algn="ctr" defTabSz="914400" eaLnBrk="1" hangingPunct="1">
              <a:defRPr/>
            </a:pPr>
            <a:r>
              <a:rPr lang="ru-RU" dirty="0" smtClean="0">
                <a:solidFill>
                  <a:schemeClr val="accent5"/>
                </a:solidFill>
              </a:rPr>
              <a:t>Зона ответственности филиала ПАО «</a:t>
            </a:r>
            <a:r>
              <a:rPr lang="ru-RU" dirty="0" err="1" smtClean="0">
                <a:solidFill>
                  <a:schemeClr val="accent5"/>
                </a:solidFill>
              </a:rPr>
              <a:t>Россети</a:t>
            </a:r>
            <a:r>
              <a:rPr lang="ru-RU" dirty="0" smtClean="0">
                <a:solidFill>
                  <a:schemeClr val="accent5"/>
                </a:solidFill>
              </a:rPr>
              <a:t>» - МЭС Востока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13" name="Прямоугольник 1"/>
          <p:cNvSpPr>
            <a:spLocks noChangeArrowheads="1"/>
          </p:cNvSpPr>
          <p:nvPr/>
        </p:nvSpPr>
        <p:spPr bwMode="auto">
          <a:xfrm>
            <a:off x="3738033" y="3181351"/>
            <a:ext cx="4953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900"/>
              </a:spcBef>
              <a:buClr>
                <a:schemeClr val="accent1"/>
              </a:buClr>
              <a:buSzPct val="90000"/>
              <a:buFont typeface="Wingdings" pitchFamily="2" charset="2"/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ts val="600"/>
              </a:spcBef>
              <a:buClr>
                <a:schemeClr val="accent1"/>
              </a:buClr>
              <a:buSzPct val="120000"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ts val="450"/>
              </a:spcBef>
              <a:buClr>
                <a:srgbClr val="4F81BD"/>
              </a:buClr>
              <a:buSzPct val="105000"/>
              <a:buFont typeface="Arial" charset="0"/>
              <a:buChar char="•"/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13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FFFFFF"/>
                </a:solidFill>
                <a:cs typeface="Arial" charset="0"/>
              </a:rPr>
              <a:t>Проект инвестиционной программы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FFFFFF"/>
                </a:solidFill>
                <a:cs typeface="Arial" charset="0"/>
              </a:rPr>
              <a:t>ОАО</a:t>
            </a:r>
            <a:r>
              <a:rPr lang="en-US" altLang="ru-RU" sz="18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altLang="ru-RU" sz="1800" b="1" dirty="0">
                <a:solidFill>
                  <a:srgbClr val="FFFFFF"/>
                </a:solidFill>
                <a:cs typeface="Arial" charset="0"/>
              </a:rPr>
              <a:t>«ФСК ЕЭС»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286480"/>
              </p:ext>
            </p:extLst>
          </p:nvPr>
        </p:nvGraphicFramePr>
        <p:xfrm>
          <a:off x="736071" y="889461"/>
          <a:ext cx="10702242" cy="4884533"/>
        </p:xfrm>
        <a:graphic>
          <a:graphicData uri="http://schemas.openxmlformats.org/drawingml/2006/table">
            <a:tbl>
              <a:tblPr firstRow="1" bandRow="1"/>
              <a:tblGrid>
                <a:gridCol w="36126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41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927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927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379914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Предприятие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неисправностей МПТ РЗА всего (шт.) /  Количество неисправностей импортных МПТ РЗА (шт.) </a:t>
                      </a:r>
                    </a:p>
                    <a:p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неисправностей МПТ РЗА всего (шт.) / Количество неисправностей импортных МПТ РЗА (шт.) </a:t>
                      </a:r>
                    </a:p>
                    <a:p>
                      <a:pPr marL="0" marR="0" lvl="0" indent="0" algn="l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2022 г.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неисправностей МПТ РЗА всего (шт.) / Количество неисправностей импортных МПТ РЗА (шт.) </a:t>
                      </a:r>
                    </a:p>
                    <a:p>
                      <a:pPr marL="0" marR="0" lvl="0" indent="0" algn="l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2023 г.</a:t>
                      </a:r>
                    </a:p>
                    <a:p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4308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Амурское ПМЭС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/ 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/ 6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 5 случаям неисправности иностранных МПТ РЗА выполнен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ремонт в рамках гарантийных обязательств)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24/ 0</a:t>
                      </a: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4308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/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/ 4</a:t>
                      </a:r>
                    </a:p>
                    <a:p>
                      <a:pPr algn="ctr"/>
                      <a:endParaRPr lang="ru-RU" sz="1200" dirty="0" smtClean="0">
                        <a:solidFill>
                          <a:schemeClr val="accent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19/ 10</a:t>
                      </a:r>
                    </a:p>
                    <a:p>
                      <a:pPr algn="ctr"/>
                      <a:endParaRPr lang="ru-RU" sz="1200" dirty="0" smtClean="0">
                        <a:solidFill>
                          <a:schemeClr val="accent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4308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Приморское ПМЭС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/ 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/ 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/ 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4308">
                <a:tc>
                  <a:txBody>
                    <a:bodyPr/>
                    <a:lstStyle/>
                    <a:p>
                      <a:pPr marL="0" marR="0" indent="0" algn="l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Якутское ПМЭС</a:t>
                      </a:r>
                    </a:p>
                    <a:p>
                      <a:pPr marL="0" marR="0" indent="0" algn="l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01.07.2022)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/ 0</a:t>
                      </a: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/ 5</a:t>
                      </a: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3027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/ 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302" marR="74302" marT="37134" marB="37134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/ 10</a:t>
                      </a: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 / 20</a:t>
                      </a:r>
                    </a:p>
                  </a:txBody>
                  <a:tcPr marL="74302" marR="74302" marT="37134" marB="37134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353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3151756" y="375796"/>
            <a:ext cx="739140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600" dirty="0">
                <a:solidFill>
                  <a:schemeClr val="accent5"/>
                </a:solidFill>
              </a:rPr>
              <a:t>Неисправности импортных МПТ РЗА </a:t>
            </a:r>
            <a:r>
              <a:rPr lang="ru-RU" altLang="ru-RU" sz="1600" dirty="0" smtClean="0">
                <a:solidFill>
                  <a:schemeClr val="accent5"/>
                </a:solidFill>
              </a:rPr>
              <a:t>2021г</a:t>
            </a:r>
            <a:r>
              <a:rPr lang="ru-RU" altLang="ru-RU" sz="1600" dirty="0">
                <a:solidFill>
                  <a:schemeClr val="accent5"/>
                </a:solidFill>
              </a:rPr>
              <a:t>. </a:t>
            </a:r>
            <a:endParaRPr lang="ru-RU" altLang="ru-RU" sz="1600" b="1" dirty="0">
              <a:solidFill>
                <a:srgbClr val="4F81BD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641403"/>
              </p:ext>
            </p:extLst>
          </p:nvPr>
        </p:nvGraphicFramePr>
        <p:xfrm>
          <a:off x="706582" y="972588"/>
          <a:ext cx="10800080" cy="3199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16">
                  <a:extLst>
                    <a:ext uri="{9D8B030D-6E8A-4147-A177-3AD203B41FA5}">
                      <a16:colId xmlns:a16="http://schemas.microsoft.com/office/drawing/2014/main" xmlns="" val="3194916714"/>
                    </a:ext>
                  </a:extLst>
                </a:gridCol>
                <a:gridCol w="2160016">
                  <a:extLst>
                    <a:ext uri="{9D8B030D-6E8A-4147-A177-3AD203B41FA5}">
                      <a16:colId xmlns:a16="http://schemas.microsoft.com/office/drawing/2014/main" xmlns="" val="686312760"/>
                    </a:ext>
                  </a:extLst>
                </a:gridCol>
                <a:gridCol w="1330643">
                  <a:extLst>
                    <a:ext uri="{9D8B030D-6E8A-4147-A177-3AD203B41FA5}">
                      <a16:colId xmlns:a16="http://schemas.microsoft.com/office/drawing/2014/main" xmlns="" val="2826844464"/>
                    </a:ext>
                  </a:extLst>
                </a:gridCol>
                <a:gridCol w="1681843">
                  <a:extLst>
                    <a:ext uri="{9D8B030D-6E8A-4147-A177-3AD203B41FA5}">
                      <a16:colId xmlns:a16="http://schemas.microsoft.com/office/drawing/2014/main" xmlns="" val="2787381549"/>
                    </a:ext>
                  </a:extLst>
                </a:gridCol>
                <a:gridCol w="3467562">
                  <a:extLst>
                    <a:ext uri="{9D8B030D-6E8A-4147-A177-3AD203B41FA5}">
                      <a16:colId xmlns:a16="http://schemas.microsoft.com/office/drawing/2014/main" xmlns="" val="3426273578"/>
                    </a:ext>
                  </a:extLst>
                </a:gridCol>
              </a:tblGrid>
              <a:tr h="246612">
                <a:tc>
                  <a:txBody>
                    <a:bodyPr/>
                    <a:lstStyle/>
                    <a:p>
                      <a:r>
                        <a:rPr lang="ru-RU" dirty="0" smtClean="0"/>
                        <a:t>ПМЭС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6354970"/>
                  </a:ext>
                </a:extLst>
              </a:tr>
              <a:tr h="85240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кВ Ванино </a:t>
                      </a:r>
                    </a:p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 35 кВ Т7Ф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АУВ 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6MD66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изоляции вторичных цепей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Дефект самоустранился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87641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кВ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2, УТМ ПА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Smart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Sprecon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резервных каналов связи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Сбой ПО (завис).Устранено перезагрузкой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6231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кВ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2, УТМ ПА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Smart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Sprecon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Обрыв вторичных цепей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Обрыв жил кабеля. Перевод на рез. жилы.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536477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кВ РЦ, ф. 9 кВ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7SJ641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токовых зажимов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Заменили плату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токовых входов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ЗИП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8958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3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/>
          </p:cNvSpPr>
          <p:nvPr/>
        </p:nvSpPr>
        <p:spPr bwMode="auto">
          <a:xfrm>
            <a:off x="1066800" y="1143000"/>
            <a:ext cx="8686800" cy="525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altLang="ru-RU" sz="2200">
              <a:solidFill>
                <a:srgbClr val="09467D"/>
              </a:solidFill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altLang="ru-RU" sz="3200">
              <a:solidFill>
                <a:srgbClr val="3C3C3C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349373" y="432858"/>
            <a:ext cx="7142290" cy="290349"/>
          </a:xfrm>
        </p:spPr>
        <p:txBody>
          <a:bodyPr/>
          <a:lstStyle/>
          <a:p>
            <a:pPr algn="ctr" defTabSz="914400" eaLnBrk="1" hangingPunct="1">
              <a:defRPr/>
            </a:pPr>
            <a:r>
              <a:rPr lang="ru-RU" altLang="ru-RU" dirty="0" smtClean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Неисправности импортных МПТ РЗА 2022г.</a:t>
            </a:r>
            <a:r>
              <a:rPr lang="ru-RU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126798"/>
              </p:ext>
            </p:extLst>
          </p:nvPr>
        </p:nvGraphicFramePr>
        <p:xfrm>
          <a:off x="706582" y="694294"/>
          <a:ext cx="1080008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16">
                  <a:extLst>
                    <a:ext uri="{9D8B030D-6E8A-4147-A177-3AD203B41FA5}">
                      <a16:colId xmlns:a16="http://schemas.microsoft.com/office/drawing/2014/main" xmlns="" val="3194916714"/>
                    </a:ext>
                  </a:extLst>
                </a:gridCol>
                <a:gridCol w="2160016">
                  <a:extLst>
                    <a:ext uri="{9D8B030D-6E8A-4147-A177-3AD203B41FA5}">
                      <a16:colId xmlns:a16="http://schemas.microsoft.com/office/drawing/2014/main" xmlns="" val="686312760"/>
                    </a:ext>
                  </a:extLst>
                </a:gridCol>
                <a:gridCol w="1330643">
                  <a:extLst>
                    <a:ext uri="{9D8B030D-6E8A-4147-A177-3AD203B41FA5}">
                      <a16:colId xmlns:a16="http://schemas.microsoft.com/office/drawing/2014/main" xmlns="" val="2826844464"/>
                    </a:ext>
                  </a:extLst>
                </a:gridCol>
                <a:gridCol w="1681843">
                  <a:extLst>
                    <a:ext uri="{9D8B030D-6E8A-4147-A177-3AD203B41FA5}">
                      <a16:colId xmlns:a16="http://schemas.microsoft.com/office/drawing/2014/main" xmlns="" val="2787381549"/>
                    </a:ext>
                  </a:extLst>
                </a:gridCol>
                <a:gridCol w="3467562">
                  <a:extLst>
                    <a:ext uri="{9D8B030D-6E8A-4147-A177-3AD203B41FA5}">
                      <a16:colId xmlns:a16="http://schemas.microsoft.com/office/drawing/2014/main" xmlns="" val="3426273578"/>
                    </a:ext>
                  </a:extLst>
                </a:gridCol>
              </a:tblGrid>
              <a:tr h="246612">
                <a:tc>
                  <a:txBody>
                    <a:bodyPr/>
                    <a:lstStyle/>
                    <a:p>
                      <a:r>
                        <a:rPr lang="ru-RU" dirty="0" smtClean="0"/>
                        <a:t>ПМЭС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6354970"/>
                  </a:ext>
                </a:extLst>
              </a:tr>
              <a:tr h="69365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Амурское ПМЭС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кВ Архара,  КВЛ 220 кВ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Бурейская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ГЭС - Архара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АУВ </a:t>
                      </a:r>
                    </a:p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REC670-RUxx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дискретных входов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Исправный блок дискретных входов взят с ЗИП.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87641093"/>
                  </a:ext>
                </a:extLst>
              </a:tr>
              <a:tr h="600761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Амурское ПМЭС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 220 кВ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6MD66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3 шт.</a:t>
                      </a:r>
                    </a:p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7UT63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2 шт.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индикации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объекте было применено давальческое оборудование.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рамках гарантийных обязательств произведен ремонт с заменой неисправных блоков индикации.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60052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кВ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Лондоко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 Л-207, 220 кВ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NSD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570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канала связи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Дефект самоустранился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99025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Комсомольская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 220 кВ Л-252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ETL 500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мощности УМ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УМ (смещение раб. точки УМ) настроено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17431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 220 кВ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Л-234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NSD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Пропадание канала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Дефект самоустранился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70452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УТМ ПА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Smart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Sprecon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Сбой ПО. Потеря 4-х резервных и 1-го основного</a:t>
                      </a:r>
                    </a:p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каналов.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Устранено перезагрузкой со снятием питания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0813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04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349373" y="432858"/>
            <a:ext cx="7142290" cy="290349"/>
          </a:xfrm>
        </p:spPr>
        <p:txBody>
          <a:bodyPr/>
          <a:lstStyle/>
          <a:p>
            <a:pPr algn="ctr" defTabSz="914400" eaLnBrk="1" hangingPunct="1">
              <a:defRPr/>
            </a:pPr>
            <a:r>
              <a:rPr lang="ru-RU" altLang="ru-RU" dirty="0" smtClean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Неисправности импортных МПТ РЗА 2023г.</a:t>
            </a:r>
            <a:r>
              <a:rPr lang="ru-RU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39192" y="374560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921718"/>
              </p:ext>
            </p:extLst>
          </p:nvPr>
        </p:nvGraphicFramePr>
        <p:xfrm>
          <a:off x="706582" y="972588"/>
          <a:ext cx="10800080" cy="4753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16">
                  <a:extLst>
                    <a:ext uri="{9D8B030D-6E8A-4147-A177-3AD203B41FA5}">
                      <a16:colId xmlns:a16="http://schemas.microsoft.com/office/drawing/2014/main" xmlns="" val="3194916714"/>
                    </a:ext>
                  </a:extLst>
                </a:gridCol>
                <a:gridCol w="2352383">
                  <a:extLst>
                    <a:ext uri="{9D8B030D-6E8A-4147-A177-3AD203B41FA5}">
                      <a16:colId xmlns:a16="http://schemas.microsoft.com/office/drawing/2014/main" xmlns="" val="686312760"/>
                    </a:ext>
                  </a:extLst>
                </a:gridCol>
                <a:gridCol w="1138276">
                  <a:extLst>
                    <a:ext uri="{9D8B030D-6E8A-4147-A177-3AD203B41FA5}">
                      <a16:colId xmlns:a16="http://schemas.microsoft.com/office/drawing/2014/main" xmlns="" val="2826844464"/>
                    </a:ext>
                  </a:extLst>
                </a:gridCol>
                <a:gridCol w="1681843">
                  <a:extLst>
                    <a:ext uri="{9D8B030D-6E8A-4147-A177-3AD203B41FA5}">
                      <a16:colId xmlns:a16="http://schemas.microsoft.com/office/drawing/2014/main" xmlns="" val="2787381549"/>
                    </a:ext>
                  </a:extLst>
                </a:gridCol>
                <a:gridCol w="3467562">
                  <a:extLst>
                    <a:ext uri="{9D8B030D-6E8A-4147-A177-3AD203B41FA5}">
                      <a16:colId xmlns:a16="http://schemas.microsoft.com/office/drawing/2014/main" xmlns="" val="3426273578"/>
                    </a:ext>
                  </a:extLst>
                </a:gridCol>
              </a:tblGrid>
              <a:tr h="246612">
                <a:tc>
                  <a:txBody>
                    <a:bodyPr/>
                    <a:lstStyle/>
                    <a:p>
                      <a:r>
                        <a:rPr lang="ru-RU" dirty="0" smtClean="0"/>
                        <a:t>ПМЭС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6354970"/>
                  </a:ext>
                </a:extLst>
              </a:tr>
              <a:tr h="85240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Приморское ПМЭС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Аэропорт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SIPROTEC Compact 7SJ80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Замена из ЗИП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87641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Приморское ПМЭС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Владивосток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L60</a:t>
                      </a:r>
                      <a:r>
                        <a:rPr lang="en-US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GE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модуля АЦП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Замена блока АЦП из ЗИП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536477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НПС-40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7UT633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Ложное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срабатывание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Замена терминала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 ЗИП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8958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Волна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SA522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Ненаправленная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работа КСЗ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Замена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уставок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04513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Широкая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7SD5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оборудования РЗА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Замена батареи долговременной памяти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74002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2, ДЗШ 220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7SS522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блока из ЗИП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8695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NSD по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ВОЛС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центрального процессора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 снят с неисправного по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другой причине терминала из ЗИП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21983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20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3151756" y="375796"/>
            <a:ext cx="739140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600" dirty="0">
                <a:solidFill>
                  <a:schemeClr val="accent5"/>
                </a:solidFill>
              </a:rPr>
              <a:t>Неисправности импортных МПТ РЗА </a:t>
            </a:r>
            <a:r>
              <a:rPr lang="ru-RU" altLang="ru-RU" sz="1600" dirty="0" smtClean="0">
                <a:solidFill>
                  <a:schemeClr val="accent5"/>
                </a:solidFill>
              </a:rPr>
              <a:t>2023г</a:t>
            </a:r>
            <a:r>
              <a:rPr lang="ru-RU" altLang="ru-RU" sz="1600" dirty="0">
                <a:solidFill>
                  <a:schemeClr val="accent5"/>
                </a:solidFill>
              </a:rPr>
              <a:t>. </a:t>
            </a:r>
            <a:endParaRPr lang="ru-RU" altLang="ru-RU" sz="1600" b="1" dirty="0">
              <a:solidFill>
                <a:srgbClr val="4F81BD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706582" y="756928"/>
          <a:ext cx="10800080" cy="5669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16">
                  <a:extLst>
                    <a:ext uri="{9D8B030D-6E8A-4147-A177-3AD203B41FA5}">
                      <a16:colId xmlns:a16="http://schemas.microsoft.com/office/drawing/2014/main" xmlns="" val="3194916714"/>
                    </a:ext>
                  </a:extLst>
                </a:gridCol>
                <a:gridCol w="2619802">
                  <a:extLst>
                    <a:ext uri="{9D8B030D-6E8A-4147-A177-3AD203B41FA5}">
                      <a16:colId xmlns:a16="http://schemas.microsoft.com/office/drawing/2014/main" xmlns="" val="686312760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xmlns="" val="2826844464"/>
                    </a:ext>
                  </a:extLst>
                </a:gridCol>
                <a:gridCol w="1681843">
                  <a:extLst>
                    <a:ext uri="{9D8B030D-6E8A-4147-A177-3AD203B41FA5}">
                      <a16:colId xmlns:a16="http://schemas.microsoft.com/office/drawing/2014/main" xmlns="" val="2787381549"/>
                    </a:ext>
                  </a:extLst>
                </a:gridCol>
                <a:gridCol w="3467562">
                  <a:extLst>
                    <a:ext uri="{9D8B030D-6E8A-4147-A177-3AD203B41FA5}">
                      <a16:colId xmlns:a16="http://schemas.microsoft.com/office/drawing/2014/main" xmlns="" val="3426273578"/>
                    </a:ext>
                  </a:extLst>
                </a:gridCol>
              </a:tblGrid>
              <a:tr h="527761">
                <a:tc>
                  <a:txBody>
                    <a:bodyPr/>
                    <a:lstStyle/>
                    <a:p>
                      <a:r>
                        <a:rPr lang="ru-RU" dirty="0" smtClean="0"/>
                        <a:t>ПМЭС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6354970"/>
                  </a:ext>
                </a:extLst>
              </a:tr>
              <a:tr h="792843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2, ВЛ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2 -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цепь (Л-233)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7SS522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Самостоятельный ремонт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87641093"/>
                  </a:ext>
                </a:extLst>
              </a:tr>
              <a:tr h="745784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ВЛ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2 -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цепь (Л-234)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7SS52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Самостоятельный ремонт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6231054"/>
                  </a:ext>
                </a:extLst>
              </a:tr>
              <a:tr h="969997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ВЛ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Хабаровская ТЭЦ-3 -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1 цепь с отпайкой на ПС Князе-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Волконка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(Л-223)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7SS52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Самостоятельный ремонт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53647725"/>
                  </a:ext>
                </a:extLst>
              </a:tr>
              <a:tr h="963305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ВЛ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Хабаровская ТЭЦ-3 -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II цепь с отпайкой на ПС НПС-34 (Л-224)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7SS52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Самостоятельный ремонт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8958380"/>
                  </a:ext>
                </a:extLst>
              </a:tr>
              <a:tr h="924276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ВЛ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2 - Восток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7SS52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</a:p>
                    <a:p>
                      <a:endParaRPr lang="ru-RU" sz="1400" b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Самостоятельный ремонт</a:t>
                      </a:r>
                    </a:p>
                    <a:p>
                      <a:endParaRPr lang="ru-RU" sz="1400" b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0308562"/>
                  </a:ext>
                </a:extLst>
              </a:tr>
              <a:tr h="745784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Хабаровское ПМЭС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500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ВЛ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ХТЭЦ-3 -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Хехцир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 с отпайкой на ПС НПС 34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7SS52</a:t>
                      </a:r>
                    </a:p>
                    <a:p>
                      <a:endParaRPr lang="en-US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Неисправность блока питания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Самостоятельный ремонт</a:t>
                      </a:r>
                    </a:p>
                    <a:p>
                      <a:endParaRPr lang="ru-RU" sz="1400" b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10339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409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758722"/>
              </p:ext>
            </p:extLst>
          </p:nvPr>
        </p:nvGraphicFramePr>
        <p:xfrm>
          <a:off x="600075" y="1018653"/>
          <a:ext cx="10800080" cy="2207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16">
                  <a:extLst>
                    <a:ext uri="{9D8B030D-6E8A-4147-A177-3AD203B41FA5}">
                      <a16:colId xmlns:a16="http://schemas.microsoft.com/office/drawing/2014/main" xmlns="" val="189227119"/>
                    </a:ext>
                  </a:extLst>
                </a:gridCol>
                <a:gridCol w="2160016">
                  <a:extLst>
                    <a:ext uri="{9D8B030D-6E8A-4147-A177-3AD203B41FA5}">
                      <a16:colId xmlns:a16="http://schemas.microsoft.com/office/drawing/2014/main" xmlns="" val="2731013911"/>
                    </a:ext>
                  </a:extLst>
                </a:gridCol>
                <a:gridCol w="1330643">
                  <a:extLst>
                    <a:ext uri="{9D8B030D-6E8A-4147-A177-3AD203B41FA5}">
                      <a16:colId xmlns:a16="http://schemas.microsoft.com/office/drawing/2014/main" xmlns="" val="1387932433"/>
                    </a:ext>
                  </a:extLst>
                </a:gridCol>
                <a:gridCol w="1681843">
                  <a:extLst>
                    <a:ext uri="{9D8B030D-6E8A-4147-A177-3AD203B41FA5}">
                      <a16:colId xmlns:a16="http://schemas.microsoft.com/office/drawing/2014/main" xmlns="" val="3958514480"/>
                    </a:ext>
                  </a:extLst>
                </a:gridCol>
                <a:gridCol w="3467562">
                  <a:extLst>
                    <a:ext uri="{9D8B030D-6E8A-4147-A177-3AD203B41FA5}">
                      <a16:colId xmlns:a16="http://schemas.microsoft.com/office/drawing/2014/main" xmlns="" val="12070865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НПС-18, ЗВУ-1, ЗВУ-2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Monitoring Unit MU 1000C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Неисправность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блока питания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Отправлено производителю на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ремонт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14083650"/>
                  </a:ext>
                </a:extLst>
              </a:tr>
              <a:tr h="74422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Якутское ПМЭС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Майя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4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Самопроизвольная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перезагрузка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Замена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уставок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3038420"/>
                  </a:ext>
                </a:extLst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Якутское ПМЭС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НПС-18, ОРУ 220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ВДТ-1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RM17TG20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Отсутствие срабатывания контакта</a:t>
                      </a:r>
                      <a:endParaRPr lang="ru-RU" sz="1400" b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Замена из ЗИП</a:t>
                      </a:r>
                      <a:endParaRPr lang="ru-RU" sz="1400" b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66809001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349373" y="432858"/>
            <a:ext cx="7142290" cy="290349"/>
          </a:xfrm>
        </p:spPr>
        <p:txBody>
          <a:bodyPr/>
          <a:lstStyle/>
          <a:p>
            <a:pPr algn="ctr" defTabSz="914400" eaLnBrk="1" hangingPunct="1">
              <a:defRPr/>
            </a:pPr>
            <a:r>
              <a:rPr lang="ru-RU" altLang="ru-RU" dirty="0" smtClean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Неисправности импортных МПТ РЗА 2023г.</a:t>
            </a:r>
            <a:r>
              <a:rPr lang="ru-RU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596060"/>
      </p:ext>
    </p:extLst>
  </p:cSld>
  <p:clrMapOvr>
    <a:masterClrMapping/>
  </p:clrMapOvr>
</p:sld>
</file>

<file path=ppt/theme/theme1.xml><?xml version="1.0" encoding="utf-8"?>
<a:theme xmlns:a="http://schemas.openxmlformats.org/drawingml/2006/main" name="FSK">
  <a:themeElements>
    <a:clrScheme name="Другая 30">
      <a:dk1>
        <a:srgbClr val="3C3C3C"/>
      </a:dk1>
      <a:lt1>
        <a:srgbClr val="FFFFFF"/>
      </a:lt1>
      <a:dk2>
        <a:srgbClr val="1A2D5F"/>
      </a:dk2>
      <a:lt2>
        <a:srgbClr val="EEECE1"/>
      </a:lt2>
      <a:accent1>
        <a:srgbClr val="0C5B9D"/>
      </a:accent1>
      <a:accent2>
        <a:srgbClr val="4FC5B5"/>
      </a:accent2>
      <a:accent3>
        <a:srgbClr val="D52B1E"/>
      </a:accent3>
      <a:accent4>
        <a:srgbClr val="A5A5A5"/>
      </a:accent4>
      <a:accent5>
        <a:srgbClr val="4F81BD"/>
      </a:accent5>
      <a:accent6>
        <a:srgbClr val="D7603A"/>
      </a:accent6>
      <a:hlink>
        <a:srgbClr val="007FD6"/>
      </a:hlink>
      <a:folHlink>
        <a:srgbClr val="706F6F"/>
      </a:folHlink>
    </a:clrScheme>
    <a:fontScheme name="россети">
      <a:majorFont>
        <a:latin typeface="PF Din Text Cond Pro Medium"/>
        <a:ea typeface=""/>
        <a:cs typeface=""/>
      </a:majorFont>
      <a:minorFont>
        <a:latin typeface="PF Din Text Cond Pro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>
          <a:solidFill>
            <a:schemeClr val="accent4"/>
          </a:solidFill>
        </a:ln>
      </a:spPr>
      <a:bodyPr rtlCol="0" anchor="ctr"/>
      <a:lstStyle>
        <a:defPPr algn="ctr">
          <a:spcBef>
            <a:spcPts val="600"/>
          </a:spcBef>
          <a:defRPr sz="1400" dirty="0" smtClean="0">
            <a:solidFill>
              <a:schemeClr val="tx1"/>
            </a:solidFill>
            <a:latin typeface="Arial Narrow" panose="020B060602020203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>
          <a:spcBef>
            <a:spcPts val="600"/>
          </a:spcBef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!ENG_Шаблон_4х3_россети_1205 [Автосохраненный]" id="{FFC6E5A7-DE3D-924F-A776-15A2D8EAC179}" vid="{65557C94-798C-FE40-BCF5-E04CFD827495}"/>
    </a:ext>
  </a:extLst>
</a:theme>
</file>

<file path=ppt/theme/theme2.xml><?xml version="1.0" encoding="utf-8"?>
<a:theme xmlns:a="http://schemas.openxmlformats.org/drawingml/2006/main" name="1_FSK">
  <a:themeElements>
    <a:clrScheme name="Другая 30">
      <a:dk1>
        <a:srgbClr val="3C3C3C"/>
      </a:dk1>
      <a:lt1>
        <a:srgbClr val="FFFFFF"/>
      </a:lt1>
      <a:dk2>
        <a:srgbClr val="1A2D5F"/>
      </a:dk2>
      <a:lt2>
        <a:srgbClr val="EEECE1"/>
      </a:lt2>
      <a:accent1>
        <a:srgbClr val="0C5B9D"/>
      </a:accent1>
      <a:accent2>
        <a:srgbClr val="4FC5B5"/>
      </a:accent2>
      <a:accent3>
        <a:srgbClr val="D52B1E"/>
      </a:accent3>
      <a:accent4>
        <a:srgbClr val="A5A5A5"/>
      </a:accent4>
      <a:accent5>
        <a:srgbClr val="4F81BD"/>
      </a:accent5>
      <a:accent6>
        <a:srgbClr val="D7603A"/>
      </a:accent6>
      <a:hlink>
        <a:srgbClr val="007FD6"/>
      </a:hlink>
      <a:folHlink>
        <a:srgbClr val="706F6F"/>
      </a:folHlink>
    </a:clrScheme>
    <a:fontScheme name="россети">
      <a:majorFont>
        <a:latin typeface="PF Din Text Cond Pro Medium"/>
        <a:ea typeface="Arial"/>
        <a:cs typeface="Arial"/>
      </a:majorFont>
      <a:minorFont>
        <a:latin typeface="PF Din Text Cond Pro Light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prstGeom prst="rect">
          <a:avLst/>
        </a:prstGeom>
        <a:solidFill>
          <a:srgbClr val="FFFFFF"/>
        </a:solidFill>
        <a:ln w="9525">
          <a:solidFill>
            <a:schemeClr val="accent4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prstGeom prst="rect">
          <a:avLst/>
        </a:prstGeom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prstGeom prst="rect">
          <a:avLst/>
        </a:prstGeom>
        <a:noFill/>
      </a:spPr>
      <a:bodyPr/>
      <a:lstStyle/>
    </a:txDef>
  </a:objectDefaults>
  <a:extraClrSchemeLst/>
</a:theme>
</file>

<file path=ppt/theme/theme3.xml><?xml version="1.0" encoding="utf-8"?>
<a:theme xmlns:a="http://schemas.openxmlformats.org/drawingml/2006/main" name="2_FSK">
  <a:themeElements>
    <a:clrScheme name="Другая 30">
      <a:dk1>
        <a:srgbClr val="3C3C3C"/>
      </a:dk1>
      <a:lt1>
        <a:srgbClr val="FFFFFF"/>
      </a:lt1>
      <a:dk2>
        <a:srgbClr val="1A2D5F"/>
      </a:dk2>
      <a:lt2>
        <a:srgbClr val="EEECE1"/>
      </a:lt2>
      <a:accent1>
        <a:srgbClr val="0C5B9D"/>
      </a:accent1>
      <a:accent2>
        <a:srgbClr val="4FC5B5"/>
      </a:accent2>
      <a:accent3>
        <a:srgbClr val="D52B1E"/>
      </a:accent3>
      <a:accent4>
        <a:srgbClr val="A5A5A5"/>
      </a:accent4>
      <a:accent5>
        <a:srgbClr val="4F81BD"/>
      </a:accent5>
      <a:accent6>
        <a:srgbClr val="D7603A"/>
      </a:accent6>
      <a:hlink>
        <a:srgbClr val="007FD6"/>
      </a:hlink>
      <a:folHlink>
        <a:srgbClr val="706F6F"/>
      </a:folHlink>
    </a:clrScheme>
    <a:fontScheme name="россети">
      <a:majorFont>
        <a:latin typeface="PF Din Text Cond Pro Medium"/>
        <a:ea typeface=""/>
        <a:cs typeface=""/>
      </a:majorFont>
      <a:minorFont>
        <a:latin typeface="PF Din Text Cond Pro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>
          <a:solidFill>
            <a:schemeClr val="accent4"/>
          </a:solidFill>
        </a:ln>
      </a:spPr>
      <a:bodyPr rtlCol="0" anchor="ctr"/>
      <a:lstStyle>
        <a:defPPr algn="ctr">
          <a:spcBef>
            <a:spcPts val="600"/>
          </a:spcBef>
          <a:defRPr sz="1400" dirty="0" smtClean="0">
            <a:solidFill>
              <a:schemeClr val="tx1"/>
            </a:solidFill>
            <a:latin typeface="Arial Narrow" panose="020B060602020203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>
          <a:spcBef>
            <a:spcPts val="600"/>
          </a:spcBef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!RUS_Шаблон_16х9_россети_705" id="{F887FC9F-F531-6942-93E1-0F228C8A2B7E}" vid="{43C3D10E-3BC6-6147-B91A-E0A8079000FD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22450</TotalTime>
  <Words>1226</Words>
  <Application>Microsoft Office PowerPoint</Application>
  <PresentationFormat>Произвольный</PresentationFormat>
  <Paragraphs>257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FSK</vt:lpstr>
      <vt:lpstr>1_FSK</vt:lpstr>
      <vt:lpstr>2_FSK</vt:lpstr>
      <vt:lpstr>Служба РЗА и АСУ ТП МЭС Востока</vt:lpstr>
      <vt:lpstr>Анализ функционирования устройств РЗА и АСУТП. </vt:lpstr>
      <vt:lpstr>1. Мониторинг работы каждого микропроцессорного устройства РЗА (журналы событий, осциллограммы).   2. Удаленный доступ к ПС с микропроцессорными устройствами РЗА (развитие системы удаленного доступа).   3. Моделирование работы в лабораторных условиях с учетом версии прошивки.   4. Анализ функционирования с учетом собственным компетенций (нет официальной технической поддержки).</vt:lpstr>
      <vt:lpstr>Зона ответственности филиала ПАО «Россети» - МЭС Востока</vt:lpstr>
      <vt:lpstr>Презентация PowerPoint</vt:lpstr>
      <vt:lpstr>Неисправности импортных МПТ РЗА 2022г. </vt:lpstr>
      <vt:lpstr>Неисправности импортных МПТ РЗА 2023г. </vt:lpstr>
      <vt:lpstr>Презентация PowerPoint</vt:lpstr>
      <vt:lpstr>Неисправности импортных МПТ РЗА 2023г. </vt:lpstr>
      <vt:lpstr>Неисправности импортных МПТ РЗА 2023г. </vt:lpstr>
      <vt:lpstr>Презентация PowerPoint</vt:lpstr>
      <vt:lpstr> Опыт взаимодействия с российскими заводами -изготовителями в части обеспечения технической поддержки и сервисного обслуживания устройств РЗА и АСУТП</vt:lpstr>
      <vt:lpstr>Презентация PowerPoint</vt:lpstr>
      <vt:lpstr>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Досаева Екатерина Валерьевна</dc:creator>
  <cp:lastModifiedBy>N1</cp:lastModifiedBy>
  <cp:revision>100</cp:revision>
  <cp:lastPrinted>2023-03-29T23:47:56Z</cp:lastPrinted>
  <dcterms:created xsi:type="dcterms:W3CDTF">2022-10-26T23:55:01Z</dcterms:created>
  <dcterms:modified xsi:type="dcterms:W3CDTF">2024-04-24T04:43:21Z</dcterms:modified>
</cp:coreProperties>
</file>