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9" r:id="rId3"/>
    <p:sldId id="261" r:id="rId4"/>
    <p:sldId id="264" r:id="rId5"/>
    <p:sldId id="265" r:id="rId6"/>
    <p:sldId id="266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3C3C3C"/>
        </a:solidFill>
        <a:effectLst/>
        <a:uFillTx/>
        <a:latin typeface="PFDinTextCondPro-Light"/>
        <a:ea typeface="PFDinTextCondPro-Light"/>
        <a:cs typeface="PFDinTextCondPro-Light"/>
        <a:sym typeface="PFDinTextCondPro-Light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3C3C3C"/>
        </a:solidFill>
        <a:effectLst/>
        <a:uFillTx/>
        <a:latin typeface="PFDinTextCondPro-Light"/>
        <a:ea typeface="PFDinTextCondPro-Light"/>
        <a:cs typeface="PFDinTextCondPro-Light"/>
        <a:sym typeface="PFDinTextCondPro-Light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3C3C3C"/>
        </a:solidFill>
        <a:effectLst/>
        <a:uFillTx/>
        <a:latin typeface="PFDinTextCondPro-Light"/>
        <a:ea typeface="PFDinTextCondPro-Light"/>
        <a:cs typeface="PFDinTextCondPro-Light"/>
        <a:sym typeface="PFDinTextCondPro-Light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3C3C3C"/>
        </a:solidFill>
        <a:effectLst/>
        <a:uFillTx/>
        <a:latin typeface="PFDinTextCondPro-Light"/>
        <a:ea typeface="PFDinTextCondPro-Light"/>
        <a:cs typeface="PFDinTextCondPro-Light"/>
        <a:sym typeface="PFDinTextCondPro-Light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3C3C3C"/>
        </a:solidFill>
        <a:effectLst/>
        <a:uFillTx/>
        <a:latin typeface="PFDinTextCondPro-Light"/>
        <a:ea typeface="PFDinTextCondPro-Light"/>
        <a:cs typeface="PFDinTextCondPro-Light"/>
        <a:sym typeface="PFDinTextCondPro-Light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3C3C3C"/>
        </a:solidFill>
        <a:effectLst/>
        <a:uFillTx/>
        <a:latin typeface="PFDinTextCondPro-Light"/>
        <a:ea typeface="PFDinTextCondPro-Light"/>
        <a:cs typeface="PFDinTextCondPro-Light"/>
        <a:sym typeface="PFDinTextCondPro-Light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3C3C3C"/>
        </a:solidFill>
        <a:effectLst/>
        <a:uFillTx/>
        <a:latin typeface="PFDinTextCondPro-Light"/>
        <a:ea typeface="PFDinTextCondPro-Light"/>
        <a:cs typeface="PFDinTextCondPro-Light"/>
        <a:sym typeface="PFDinTextCondPro-Light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3C3C3C"/>
        </a:solidFill>
        <a:effectLst/>
        <a:uFillTx/>
        <a:latin typeface="PFDinTextCondPro-Light"/>
        <a:ea typeface="PFDinTextCondPro-Light"/>
        <a:cs typeface="PFDinTextCondPro-Light"/>
        <a:sym typeface="PFDinTextCondPro-Light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3C3C3C"/>
        </a:solidFill>
        <a:effectLst/>
        <a:uFillTx/>
        <a:latin typeface="PFDinTextCondPro-Light"/>
        <a:ea typeface="PFDinTextCondPro-Light"/>
        <a:cs typeface="PFDinTextCondPro-Light"/>
        <a:sym typeface="PFDinTextCondPro-Light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PFDinTextCondPro-Light"/>
          <a:ea typeface="PFDinTextCondPro-Light"/>
          <a:cs typeface="PFDinTextCondPro-Light"/>
        </a:font>
        <a:srgbClr val="3C3C3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0DE"/>
          </a:solidFill>
        </a:fill>
      </a:tcStyle>
    </a:wholeTbl>
    <a:band2H>
      <a:tcTxStyle/>
      <a:tcStyle>
        <a:tcBdr/>
        <a:fill>
          <a:solidFill>
            <a:srgbClr val="E6E9EF"/>
          </a:solidFill>
        </a:fill>
      </a:tcStyle>
    </a:band2H>
    <a:firstCol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PFDinTextCondPro-Light"/>
          <a:ea typeface="PFDinTextCondPro-Light"/>
          <a:cs typeface="PFDinTextCondPro-Light"/>
        </a:font>
        <a:srgbClr val="3C3C3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FCBCB"/>
          </a:solidFill>
        </a:fill>
      </a:tcStyle>
    </a:wholeTbl>
    <a:band2H>
      <a:tcTxStyle/>
      <a:tcStyle>
        <a:tcBdr/>
        <a:fill>
          <a:solidFill>
            <a:srgbClr val="F7E7E7"/>
          </a:solidFill>
        </a:fill>
      </a:tcStyle>
    </a:band2H>
    <a:firstCol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PFDinTextCondPro-Light"/>
          <a:ea typeface="PFDinTextCondPro-Light"/>
          <a:cs typeface="PFDinTextCondPro-Light"/>
        </a:font>
        <a:srgbClr val="3C3C3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0D1CD"/>
          </a:solidFill>
        </a:fill>
      </a:tcStyle>
    </a:wholeTbl>
    <a:band2H>
      <a:tcTxStyle/>
      <a:tcStyle>
        <a:tcBdr/>
        <a:fill>
          <a:solidFill>
            <a:srgbClr val="F8E9E7"/>
          </a:solidFill>
        </a:fill>
      </a:tcStyle>
    </a:band2H>
    <a:firstCol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PFDinTextCondPro-Light"/>
          <a:ea typeface="PFDinTextCondPro-Light"/>
          <a:cs typeface="PFDinTextCondPro-Light"/>
        </a:font>
        <a:srgbClr val="3C3C3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7E7E7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PF Din Text Cond Pro Light"/>
          <a:ea typeface="PF Din Text Cond Pro Light"/>
          <a:cs typeface="PF Din Text Cond Pro Light"/>
        </a:font>
        <a:srgbClr val="3C3C3C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3C3C3C"/>
              </a:solidFill>
              <a:prstDash val="solid"/>
              <a:round/>
            </a:ln>
          </a:top>
          <a:bottom>
            <a:ln w="25400" cap="flat">
              <a:solidFill>
                <a:srgbClr val="3C3C3C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3C3C3C"/>
              </a:solidFill>
              <a:prstDash val="solid"/>
              <a:round/>
            </a:ln>
          </a:top>
          <a:bottom>
            <a:ln w="25400" cap="flat">
              <a:solidFill>
                <a:srgbClr val="3C3C3C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PFDinTextCondPro-Light"/>
          <a:ea typeface="PFDinTextCondPro-Light"/>
          <a:cs typeface="PFDinTextCondPro-Light"/>
        </a:font>
        <a:srgbClr val="3C3C3C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CDCD"/>
          </a:solidFill>
        </a:fill>
      </a:tcStyle>
    </a:wholeTbl>
    <a:band2H>
      <a:tcTxStyle/>
      <a:tcStyle>
        <a:tcBdr/>
        <a:fill>
          <a:solidFill>
            <a:srgbClr val="E7E7E7"/>
          </a:solidFill>
        </a:fill>
      </a:tcStyle>
    </a:band2H>
    <a:firstCol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C3C3C"/>
          </a:solidFill>
        </a:fill>
      </a:tcStyle>
    </a:firstCol>
    <a:lastRow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C3C3C"/>
          </a:solidFill>
        </a:fill>
      </a:tcStyle>
    </a:lastRow>
    <a:firstRow>
      <a:tcTxStyle b="on" i="off">
        <a:font>
          <a:latin typeface="PF Din Text Cond Pro Light"/>
          <a:ea typeface="PF Din Text Cond Pro Light"/>
          <a:cs typeface="PF Din Text Cond Pro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3C3C3C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PFDinTextCondPro-Light"/>
          <a:ea typeface="PFDinTextCondPro-Light"/>
          <a:cs typeface="PFDinTextCondPro-Light"/>
        </a:font>
        <a:srgbClr val="3C3C3C"/>
      </a:tcTxStyle>
      <a:tcStyle>
        <a:tcBdr>
          <a:left>
            <a:ln w="12700" cap="flat">
              <a:solidFill>
                <a:srgbClr val="3C3C3C"/>
              </a:solidFill>
              <a:prstDash val="solid"/>
              <a:round/>
            </a:ln>
          </a:left>
          <a:right>
            <a:ln w="12700" cap="flat">
              <a:solidFill>
                <a:srgbClr val="3C3C3C"/>
              </a:solidFill>
              <a:prstDash val="solid"/>
              <a:round/>
            </a:ln>
          </a:right>
          <a:top>
            <a:ln w="12700" cap="flat">
              <a:solidFill>
                <a:srgbClr val="3C3C3C"/>
              </a:solidFill>
              <a:prstDash val="solid"/>
              <a:round/>
            </a:ln>
          </a:top>
          <a:bottom>
            <a:ln w="12700" cap="flat">
              <a:solidFill>
                <a:srgbClr val="3C3C3C"/>
              </a:solidFill>
              <a:prstDash val="solid"/>
              <a:round/>
            </a:ln>
          </a:bottom>
          <a:insideH>
            <a:ln w="12700" cap="flat">
              <a:solidFill>
                <a:srgbClr val="3C3C3C"/>
              </a:solidFill>
              <a:prstDash val="solid"/>
              <a:round/>
            </a:ln>
          </a:insideH>
          <a:insideV>
            <a:ln w="12700" cap="flat">
              <a:solidFill>
                <a:srgbClr val="3C3C3C"/>
              </a:solidFill>
              <a:prstDash val="solid"/>
              <a:round/>
            </a:ln>
          </a:insideV>
        </a:tcBdr>
        <a:fill>
          <a:solidFill>
            <a:srgbClr val="3C3C3C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PF Din Text Cond Pro Light"/>
          <a:ea typeface="PF Din Text Cond Pro Light"/>
          <a:cs typeface="PF Din Text Cond Pro Light"/>
        </a:font>
        <a:srgbClr val="3C3C3C"/>
      </a:tcTxStyle>
      <a:tcStyle>
        <a:tcBdr>
          <a:left>
            <a:ln w="12700" cap="flat">
              <a:solidFill>
                <a:srgbClr val="3C3C3C"/>
              </a:solidFill>
              <a:prstDash val="solid"/>
              <a:round/>
            </a:ln>
          </a:left>
          <a:right>
            <a:ln w="12700" cap="flat">
              <a:solidFill>
                <a:srgbClr val="3C3C3C"/>
              </a:solidFill>
              <a:prstDash val="solid"/>
              <a:round/>
            </a:ln>
          </a:right>
          <a:top>
            <a:ln w="12700" cap="flat">
              <a:solidFill>
                <a:srgbClr val="3C3C3C"/>
              </a:solidFill>
              <a:prstDash val="solid"/>
              <a:round/>
            </a:ln>
          </a:top>
          <a:bottom>
            <a:ln w="12700" cap="flat">
              <a:solidFill>
                <a:srgbClr val="3C3C3C"/>
              </a:solidFill>
              <a:prstDash val="solid"/>
              <a:round/>
            </a:ln>
          </a:bottom>
          <a:insideH>
            <a:ln w="12700" cap="flat">
              <a:solidFill>
                <a:srgbClr val="3C3C3C"/>
              </a:solidFill>
              <a:prstDash val="solid"/>
              <a:round/>
            </a:ln>
          </a:insideH>
          <a:insideV>
            <a:ln w="12700" cap="flat">
              <a:solidFill>
                <a:srgbClr val="3C3C3C"/>
              </a:solidFill>
              <a:prstDash val="solid"/>
              <a:round/>
            </a:ln>
          </a:insideV>
        </a:tcBdr>
        <a:fill>
          <a:solidFill>
            <a:srgbClr val="3C3C3C">
              <a:alpha val="20000"/>
            </a:srgbClr>
          </a:solidFill>
        </a:fill>
      </a:tcStyle>
    </a:firstCol>
    <a:lastRow>
      <a:tcTxStyle b="on" i="off">
        <a:font>
          <a:latin typeface="PF Din Text Cond Pro Light"/>
          <a:ea typeface="PF Din Text Cond Pro Light"/>
          <a:cs typeface="PF Din Text Cond Pro Light"/>
        </a:font>
        <a:srgbClr val="3C3C3C"/>
      </a:tcTxStyle>
      <a:tcStyle>
        <a:tcBdr>
          <a:left>
            <a:ln w="12700" cap="flat">
              <a:solidFill>
                <a:srgbClr val="3C3C3C"/>
              </a:solidFill>
              <a:prstDash val="solid"/>
              <a:round/>
            </a:ln>
          </a:left>
          <a:right>
            <a:ln w="12700" cap="flat">
              <a:solidFill>
                <a:srgbClr val="3C3C3C"/>
              </a:solidFill>
              <a:prstDash val="solid"/>
              <a:round/>
            </a:ln>
          </a:right>
          <a:top>
            <a:ln w="50800" cap="flat">
              <a:solidFill>
                <a:srgbClr val="3C3C3C"/>
              </a:solidFill>
              <a:prstDash val="solid"/>
              <a:round/>
            </a:ln>
          </a:top>
          <a:bottom>
            <a:ln w="12700" cap="flat">
              <a:solidFill>
                <a:srgbClr val="3C3C3C"/>
              </a:solidFill>
              <a:prstDash val="solid"/>
              <a:round/>
            </a:ln>
          </a:bottom>
          <a:insideH>
            <a:ln w="12700" cap="flat">
              <a:solidFill>
                <a:srgbClr val="3C3C3C"/>
              </a:solidFill>
              <a:prstDash val="solid"/>
              <a:round/>
            </a:ln>
          </a:insideH>
          <a:insideV>
            <a:ln w="12700" cap="flat">
              <a:solidFill>
                <a:srgbClr val="3C3C3C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PF Din Text Cond Pro Light"/>
          <a:ea typeface="PF Din Text Cond Pro Light"/>
          <a:cs typeface="PF Din Text Cond Pro Light"/>
        </a:font>
        <a:srgbClr val="3C3C3C"/>
      </a:tcTxStyle>
      <a:tcStyle>
        <a:tcBdr>
          <a:left>
            <a:ln w="12700" cap="flat">
              <a:solidFill>
                <a:srgbClr val="3C3C3C"/>
              </a:solidFill>
              <a:prstDash val="solid"/>
              <a:round/>
            </a:ln>
          </a:left>
          <a:right>
            <a:ln w="12700" cap="flat">
              <a:solidFill>
                <a:srgbClr val="3C3C3C"/>
              </a:solidFill>
              <a:prstDash val="solid"/>
              <a:round/>
            </a:ln>
          </a:right>
          <a:top>
            <a:ln w="12700" cap="flat">
              <a:solidFill>
                <a:srgbClr val="3C3C3C"/>
              </a:solidFill>
              <a:prstDash val="solid"/>
              <a:round/>
            </a:ln>
          </a:top>
          <a:bottom>
            <a:ln w="25400" cap="flat">
              <a:solidFill>
                <a:srgbClr val="3C3C3C"/>
              </a:solidFill>
              <a:prstDash val="solid"/>
              <a:round/>
            </a:ln>
          </a:bottom>
          <a:insideH>
            <a:ln w="12700" cap="flat">
              <a:solidFill>
                <a:srgbClr val="3C3C3C"/>
              </a:solidFill>
              <a:prstDash val="solid"/>
              <a:round/>
            </a:ln>
          </a:insideH>
          <a:insideV>
            <a:ln w="12700" cap="flat">
              <a:solidFill>
                <a:srgbClr val="3C3C3C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14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Shape 494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95" name="Shape 49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3543580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PF Din Text Cond Pro Обычный"/>
      </a:defRPr>
    </a:lvl1pPr>
    <a:lvl2pPr indent="228600" latinLnBrk="0">
      <a:defRPr sz="1200">
        <a:latin typeface="+mn-lt"/>
        <a:ea typeface="+mn-ea"/>
        <a:cs typeface="+mn-cs"/>
        <a:sym typeface="PF Din Text Cond Pro Обычный"/>
      </a:defRPr>
    </a:lvl2pPr>
    <a:lvl3pPr indent="457200" latinLnBrk="0">
      <a:defRPr sz="1200">
        <a:latin typeface="+mn-lt"/>
        <a:ea typeface="+mn-ea"/>
        <a:cs typeface="+mn-cs"/>
        <a:sym typeface="PF Din Text Cond Pro Обычный"/>
      </a:defRPr>
    </a:lvl3pPr>
    <a:lvl4pPr indent="685800" latinLnBrk="0">
      <a:defRPr sz="1200">
        <a:latin typeface="+mn-lt"/>
        <a:ea typeface="+mn-ea"/>
        <a:cs typeface="+mn-cs"/>
        <a:sym typeface="PF Din Text Cond Pro Обычный"/>
      </a:defRPr>
    </a:lvl4pPr>
    <a:lvl5pPr indent="914400" latinLnBrk="0">
      <a:defRPr sz="1200">
        <a:latin typeface="+mn-lt"/>
        <a:ea typeface="+mn-ea"/>
        <a:cs typeface="+mn-cs"/>
        <a:sym typeface="PF Din Text Cond Pro Обычный"/>
      </a:defRPr>
    </a:lvl5pPr>
    <a:lvl6pPr indent="1143000" latinLnBrk="0">
      <a:defRPr sz="1200">
        <a:latin typeface="+mn-lt"/>
        <a:ea typeface="+mn-ea"/>
        <a:cs typeface="+mn-cs"/>
        <a:sym typeface="PF Din Text Cond Pro Обычный"/>
      </a:defRPr>
    </a:lvl6pPr>
    <a:lvl7pPr indent="1371600" latinLnBrk="0">
      <a:defRPr sz="1200">
        <a:latin typeface="+mn-lt"/>
        <a:ea typeface="+mn-ea"/>
        <a:cs typeface="+mn-cs"/>
        <a:sym typeface="PF Din Text Cond Pro Обычный"/>
      </a:defRPr>
    </a:lvl7pPr>
    <a:lvl8pPr indent="1600200" latinLnBrk="0">
      <a:defRPr sz="1200">
        <a:latin typeface="+mn-lt"/>
        <a:ea typeface="+mn-ea"/>
        <a:cs typeface="+mn-cs"/>
        <a:sym typeface="PF Din Text Cond Pro Обычный"/>
      </a:defRPr>
    </a:lvl8pPr>
    <a:lvl9pPr indent="1828800" latinLnBrk="0">
      <a:defRPr sz="1200">
        <a:latin typeface="+mn-lt"/>
        <a:ea typeface="+mn-ea"/>
        <a:cs typeface="+mn-cs"/>
        <a:sym typeface="PF Din Text Cond Pro Обычный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итульный слайд 1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204113" y="4437112"/>
            <a:ext cx="5498562" cy="7643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1800">
                <a:solidFill>
                  <a:srgbClr val="FFFFFF"/>
                </a:solidFill>
                <a:latin typeface="PF Din Text Cond Pro Light"/>
                <a:ea typeface="PF Din Text Cond Pro Light"/>
                <a:cs typeface="PF Din Text Cond Pro Light"/>
                <a:sym typeface="PF Din Text Cond Pro Light"/>
              </a:defRPr>
            </a:lvl1pPr>
            <a:lvl2pPr>
              <a:spcBef>
                <a:spcPts val="0"/>
              </a:spcBef>
              <a:defRPr sz="1800">
                <a:solidFill>
                  <a:srgbClr val="FFFFFF"/>
                </a:solidFill>
                <a:latin typeface="PF Din Text Cond Pro Light"/>
                <a:ea typeface="PF Din Text Cond Pro Light"/>
                <a:cs typeface="PF Din Text Cond Pro Light"/>
                <a:sym typeface="PF Din Text Cond Pro Light"/>
              </a:defRPr>
            </a:lvl2pPr>
            <a:lvl3pPr marL="288608" indent="-152876">
              <a:spcBef>
                <a:spcPts val="0"/>
              </a:spcBef>
              <a:defRPr sz="1800">
                <a:solidFill>
                  <a:srgbClr val="FFFFFF"/>
                </a:solidFill>
                <a:latin typeface="PF Din Text Cond Pro Light"/>
                <a:ea typeface="PF Din Text Cond Pro Light"/>
                <a:cs typeface="PF Din Text Cond Pro Light"/>
                <a:sym typeface="PF Din Text Cond Pro Light"/>
              </a:defRPr>
            </a:lvl3pPr>
            <a:lvl4pPr marL="1157287" indent="-128587">
              <a:spcBef>
                <a:spcPts val="0"/>
              </a:spcBef>
              <a:defRPr sz="1800">
                <a:solidFill>
                  <a:srgbClr val="FFFFFF"/>
                </a:solidFill>
                <a:latin typeface="PF Din Text Cond Pro Light"/>
                <a:ea typeface="PF Din Text Cond Pro Light"/>
                <a:cs typeface="PF Din Text Cond Pro Light"/>
                <a:sym typeface="PF Din Text Cond Pro Light"/>
              </a:defRPr>
            </a:lvl4pPr>
            <a:lvl5pPr marL="1500187" indent="-128587">
              <a:spcBef>
                <a:spcPts val="0"/>
              </a:spcBef>
              <a:defRPr sz="1800">
                <a:solidFill>
                  <a:srgbClr val="FFFFFF"/>
                </a:solidFill>
                <a:latin typeface="PF Din Text Cond Pro Light"/>
                <a:ea typeface="PF Din Text Cond Pro Light"/>
                <a:cs typeface="PF Din Text Cond Pro Light"/>
                <a:sym typeface="PF Din Text Cond Pro Light"/>
              </a:defRPr>
            </a:lvl5pPr>
          </a:lstStyle>
          <a:p>
            <a:r>
              <a:t>И.О. Фамилия докладчика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2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3203848" y="2188256"/>
            <a:ext cx="5498828" cy="664798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t>ОБРАЗЕЦ ЗАГОЛОВКА</a:t>
            </a:r>
          </a:p>
        </p:txBody>
      </p:sp>
      <p:sp>
        <p:nvSpPr>
          <p:cNvPr id="13" name="Текст 13"/>
          <p:cNvSpPr>
            <a:spLocks noGrp="1"/>
          </p:cNvSpPr>
          <p:nvPr>
            <p:ph type="body" sz="quarter" idx="21" hasCustomPrompt="1"/>
          </p:nvPr>
        </p:nvSpPr>
        <p:spPr>
          <a:xfrm>
            <a:off x="3208383" y="5733257"/>
            <a:ext cx="1645401" cy="269876"/>
          </a:xfrm>
          <a:prstGeom prst="rect">
            <a:avLst/>
          </a:prstGeom>
          <a:solidFill>
            <a:srgbClr val="FFFFFF"/>
          </a:solidFill>
        </p:spPr>
        <p:txBody>
          <a:bodyPr anchor="ctr">
            <a:normAutofit/>
          </a:bodyPr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r>
              <a:t>     |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22" hasCustomPrompt="1"/>
          </p:nvPr>
        </p:nvSpPr>
        <p:spPr>
          <a:xfrm>
            <a:off x="3203849" y="5733257"/>
            <a:ext cx="833660" cy="26987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t>   МЕСЯЦ 2021</a:t>
            </a:r>
          </a:p>
        </p:txBody>
      </p:sp>
      <p:sp>
        <p:nvSpPr>
          <p:cNvPr id="15" name="Текст 13"/>
          <p:cNvSpPr>
            <a:spLocks noGrp="1"/>
          </p:cNvSpPr>
          <p:nvPr>
            <p:ph type="body" sz="quarter" idx="23" hasCustomPrompt="1"/>
          </p:nvPr>
        </p:nvSpPr>
        <p:spPr>
          <a:xfrm>
            <a:off x="4181523" y="5733257"/>
            <a:ext cx="672261" cy="269876"/>
          </a:xfrm>
          <a:prstGeom prst="rect">
            <a:avLst/>
          </a:prstGeom>
          <a:solidFill>
            <a:srgbClr val="FFFFFF"/>
          </a:solidFill>
        </p:spPr>
        <p:txBody>
          <a:bodyPr anchor="ctr">
            <a:normAutofit/>
          </a:bodyPr>
          <a:lstStyle>
            <a:lvl1pPr>
              <a:defRPr sz="1200">
                <a:solidFill>
                  <a:schemeClr val="accent1"/>
                </a:solidFill>
              </a:defRPr>
            </a:lvl1pPr>
          </a:lstStyle>
          <a:p>
            <a:r>
              <a:t>  РЕГИОН</a:t>
            </a:r>
          </a:p>
        </p:txBody>
      </p:sp>
      <p:pic>
        <p:nvPicPr>
          <p:cNvPr id="16" name="ЛОГОСw_Монтажная область 1-.png" descr="ЛОГОСw_Монтажная область 1-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98715" y="926983"/>
            <a:ext cx="1628491" cy="651222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Под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4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54104" y="980728"/>
            <a:ext cx="3902394" cy="51336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  <a:lvl2pPr marL="155121" indent="-155121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2pPr>
            <a:lvl3pPr marL="305594" indent="-169862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3pPr>
            <a:lvl4pPr marL="1239715" indent="-211015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4pPr>
            <a:lvl5pPr marL="1582615" indent="-211015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5pPr>
          </a:lstStyle>
          <a:p>
            <a:r>
              <a:t>Заголовок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75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4785359" y="3928716"/>
            <a:ext cx="3916681" cy="5213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176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177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4785359" y="990319"/>
            <a:ext cx="3916681" cy="51336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178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54104" y="3928716"/>
            <a:ext cx="3902394" cy="52136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pic>
        <p:nvPicPr>
          <p:cNvPr id="179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Подзаголовок и два объекта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9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20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236915" y="1615439"/>
            <a:ext cx="2462401" cy="4759961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01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236915" y="980160"/>
            <a:ext cx="2462401" cy="52352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202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459923" y="980160"/>
            <a:ext cx="2462402" cy="52352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203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3344783" y="980160"/>
            <a:ext cx="2462401" cy="52352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pic>
        <p:nvPicPr>
          <p:cNvPr id="204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Подзаголовок и два объекта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2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213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236915" y="4562476"/>
            <a:ext cx="2462401" cy="182086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14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236915" y="3942648"/>
            <a:ext cx="2462401" cy="486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215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459923" y="3942648"/>
            <a:ext cx="2462402" cy="486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216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3344783" y="3942648"/>
            <a:ext cx="2462401" cy="486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217" name="Текст 4"/>
          <p:cNvSpPr>
            <a:spLocks noGrp="1"/>
          </p:cNvSpPr>
          <p:nvPr>
            <p:ph type="body" sz="quarter" idx="24" hasCustomPrompt="1"/>
          </p:nvPr>
        </p:nvSpPr>
        <p:spPr>
          <a:xfrm>
            <a:off x="6236915" y="980160"/>
            <a:ext cx="2462401" cy="52352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218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459923" y="980160"/>
            <a:ext cx="2462402" cy="52352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219" name="Текст 4"/>
          <p:cNvSpPr>
            <a:spLocks noGrp="1"/>
          </p:cNvSpPr>
          <p:nvPr>
            <p:ph type="body" sz="quarter" idx="26" hasCustomPrompt="1"/>
          </p:nvPr>
        </p:nvSpPr>
        <p:spPr>
          <a:xfrm>
            <a:off x="3344783" y="980160"/>
            <a:ext cx="2462401" cy="52352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pic>
        <p:nvPicPr>
          <p:cNvPr id="220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ри вертикальных объекта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8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229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6236915" y="976313"/>
            <a:ext cx="2462401" cy="539908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pic>
        <p:nvPicPr>
          <p:cNvPr id="230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Подзаголовок и два объекта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52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450056" y="981075"/>
            <a:ext cx="8252223" cy="24479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53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254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236915" y="3942648"/>
            <a:ext cx="2462401" cy="486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255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459923" y="3942648"/>
            <a:ext cx="2462402" cy="486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256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3344783" y="3942648"/>
            <a:ext cx="2462401" cy="486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pic>
        <p:nvPicPr>
          <p:cNvPr id="257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Круговые заполнители под фото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65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266" name="Рисунок 3"/>
          <p:cNvSpPr>
            <a:spLocks noGrp="1"/>
          </p:cNvSpPr>
          <p:nvPr>
            <p:ph type="pic" sz="quarter" idx="21"/>
          </p:nvPr>
        </p:nvSpPr>
        <p:spPr>
          <a:xfrm>
            <a:off x="450056" y="976313"/>
            <a:ext cx="2016001" cy="2016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67" name="Рисунок 3"/>
          <p:cNvSpPr>
            <a:spLocks noGrp="1"/>
          </p:cNvSpPr>
          <p:nvPr>
            <p:ph type="pic" sz="quarter" idx="22"/>
          </p:nvPr>
        </p:nvSpPr>
        <p:spPr>
          <a:xfrm>
            <a:off x="3330178" y="976313"/>
            <a:ext cx="2016001" cy="2016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68" name="Рисунок 3"/>
          <p:cNvSpPr>
            <a:spLocks noGrp="1"/>
          </p:cNvSpPr>
          <p:nvPr>
            <p:ph type="pic" sz="quarter" idx="23"/>
          </p:nvPr>
        </p:nvSpPr>
        <p:spPr>
          <a:xfrm>
            <a:off x="6232921" y="976313"/>
            <a:ext cx="2016001" cy="2016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69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450056" y="3110601"/>
            <a:ext cx="2483645" cy="432049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70" name="Текст 6"/>
          <p:cNvSpPr>
            <a:spLocks noGrp="1"/>
          </p:cNvSpPr>
          <p:nvPr>
            <p:ph type="body" sz="quarter" idx="24"/>
          </p:nvPr>
        </p:nvSpPr>
        <p:spPr>
          <a:xfrm>
            <a:off x="3332221" y="3110601"/>
            <a:ext cx="2483644" cy="432049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71" name="Текст 6"/>
          <p:cNvSpPr>
            <a:spLocks noGrp="1"/>
          </p:cNvSpPr>
          <p:nvPr>
            <p:ph type="body" sz="quarter" idx="25"/>
          </p:nvPr>
        </p:nvSpPr>
        <p:spPr>
          <a:xfrm>
            <a:off x="6236087" y="3110601"/>
            <a:ext cx="2483645" cy="432049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72" name="Рисунок 3"/>
          <p:cNvSpPr>
            <a:spLocks noGrp="1"/>
          </p:cNvSpPr>
          <p:nvPr>
            <p:ph type="pic" sz="quarter" idx="26"/>
          </p:nvPr>
        </p:nvSpPr>
        <p:spPr>
          <a:xfrm>
            <a:off x="450056" y="3815651"/>
            <a:ext cx="2016001" cy="2016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73" name="Рисунок 3"/>
          <p:cNvSpPr>
            <a:spLocks noGrp="1"/>
          </p:cNvSpPr>
          <p:nvPr>
            <p:ph type="pic" sz="quarter" idx="27"/>
          </p:nvPr>
        </p:nvSpPr>
        <p:spPr>
          <a:xfrm>
            <a:off x="3330178" y="3815651"/>
            <a:ext cx="2016001" cy="2016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74" name="Рисунок 3"/>
          <p:cNvSpPr>
            <a:spLocks noGrp="1"/>
          </p:cNvSpPr>
          <p:nvPr>
            <p:ph type="pic" sz="quarter" idx="28"/>
          </p:nvPr>
        </p:nvSpPr>
        <p:spPr>
          <a:xfrm>
            <a:off x="6232921" y="3815651"/>
            <a:ext cx="2016001" cy="2016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75" name="Текст 6"/>
          <p:cNvSpPr>
            <a:spLocks noGrp="1"/>
          </p:cNvSpPr>
          <p:nvPr>
            <p:ph type="body" sz="quarter" idx="29"/>
          </p:nvPr>
        </p:nvSpPr>
        <p:spPr>
          <a:xfrm>
            <a:off x="450057" y="5949939"/>
            <a:ext cx="2483644" cy="432049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76" name="Текст 6"/>
          <p:cNvSpPr>
            <a:spLocks noGrp="1"/>
          </p:cNvSpPr>
          <p:nvPr>
            <p:ph type="body" sz="quarter" idx="30"/>
          </p:nvPr>
        </p:nvSpPr>
        <p:spPr>
          <a:xfrm>
            <a:off x="3332221" y="5949939"/>
            <a:ext cx="2483644" cy="432049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77" name="Текст 6"/>
          <p:cNvSpPr>
            <a:spLocks noGrp="1"/>
          </p:cNvSpPr>
          <p:nvPr>
            <p:ph type="body" sz="quarter" idx="31"/>
          </p:nvPr>
        </p:nvSpPr>
        <p:spPr>
          <a:xfrm>
            <a:off x="6236087" y="5949939"/>
            <a:ext cx="2483645" cy="432049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pic>
        <p:nvPicPr>
          <p:cNvPr id="278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Круговые заполнители под фото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86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287" name="Рисунок 3"/>
          <p:cNvSpPr>
            <a:spLocks noGrp="1"/>
          </p:cNvSpPr>
          <p:nvPr>
            <p:ph type="pic" sz="quarter" idx="21"/>
          </p:nvPr>
        </p:nvSpPr>
        <p:spPr>
          <a:xfrm>
            <a:off x="450056" y="976313"/>
            <a:ext cx="2016001" cy="2016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88" name="Рисунок 3"/>
          <p:cNvSpPr>
            <a:spLocks noGrp="1"/>
          </p:cNvSpPr>
          <p:nvPr>
            <p:ph type="pic" sz="quarter" idx="22"/>
          </p:nvPr>
        </p:nvSpPr>
        <p:spPr>
          <a:xfrm>
            <a:off x="3330178" y="976313"/>
            <a:ext cx="2016001" cy="2016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89" name="Рисунок 3"/>
          <p:cNvSpPr>
            <a:spLocks noGrp="1"/>
          </p:cNvSpPr>
          <p:nvPr>
            <p:ph type="pic" sz="quarter" idx="23"/>
          </p:nvPr>
        </p:nvSpPr>
        <p:spPr>
          <a:xfrm>
            <a:off x="6232921" y="976313"/>
            <a:ext cx="2016001" cy="2016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9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450056" y="3110601"/>
            <a:ext cx="2483645" cy="43204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</a:lvl1pPr>
            <a:lvl2pPr>
              <a:spcBef>
                <a:spcPts val="0"/>
              </a:spcBef>
            </a:lvl2pPr>
            <a:lvl3pPr>
              <a:spcBef>
                <a:spcPts val="0"/>
              </a:spcBef>
            </a:lvl3pPr>
            <a:lvl4pPr>
              <a:spcBef>
                <a:spcPts val="0"/>
              </a:spcBef>
            </a:lvl4pPr>
            <a:lvl5pPr>
              <a:spcBef>
                <a:spcPts val="0"/>
              </a:spcBef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91" name="Текст 6"/>
          <p:cNvSpPr>
            <a:spLocks noGrp="1"/>
          </p:cNvSpPr>
          <p:nvPr>
            <p:ph type="body" sz="quarter" idx="24"/>
          </p:nvPr>
        </p:nvSpPr>
        <p:spPr>
          <a:xfrm>
            <a:off x="3332221" y="3110601"/>
            <a:ext cx="2483644" cy="43204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292" name="Текст 6"/>
          <p:cNvSpPr>
            <a:spLocks noGrp="1"/>
          </p:cNvSpPr>
          <p:nvPr>
            <p:ph type="body" sz="quarter" idx="25"/>
          </p:nvPr>
        </p:nvSpPr>
        <p:spPr>
          <a:xfrm>
            <a:off x="6236087" y="3110601"/>
            <a:ext cx="2483645" cy="43204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293" name="Рисунок 3"/>
          <p:cNvSpPr>
            <a:spLocks noGrp="1"/>
          </p:cNvSpPr>
          <p:nvPr>
            <p:ph type="pic" sz="quarter" idx="26"/>
          </p:nvPr>
        </p:nvSpPr>
        <p:spPr>
          <a:xfrm>
            <a:off x="1890116" y="3815651"/>
            <a:ext cx="2016001" cy="2016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94" name="Рисунок 3"/>
          <p:cNvSpPr>
            <a:spLocks noGrp="1"/>
          </p:cNvSpPr>
          <p:nvPr>
            <p:ph type="pic" sz="quarter" idx="27"/>
          </p:nvPr>
        </p:nvSpPr>
        <p:spPr>
          <a:xfrm>
            <a:off x="4781549" y="3815651"/>
            <a:ext cx="2016002" cy="201600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95" name="Текст 6"/>
          <p:cNvSpPr>
            <a:spLocks noGrp="1"/>
          </p:cNvSpPr>
          <p:nvPr>
            <p:ph type="body" sz="quarter" idx="28"/>
          </p:nvPr>
        </p:nvSpPr>
        <p:spPr>
          <a:xfrm>
            <a:off x="1890117" y="5949939"/>
            <a:ext cx="2483644" cy="43204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sp>
        <p:nvSpPr>
          <p:cNvPr id="296" name="Текст 6"/>
          <p:cNvSpPr>
            <a:spLocks noGrp="1"/>
          </p:cNvSpPr>
          <p:nvPr>
            <p:ph type="body" sz="quarter" idx="29"/>
          </p:nvPr>
        </p:nvSpPr>
        <p:spPr>
          <a:xfrm>
            <a:off x="4781550" y="5949939"/>
            <a:ext cx="2483644" cy="43204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endParaRPr/>
          </a:p>
        </p:txBody>
      </p:sp>
      <p:pic>
        <p:nvPicPr>
          <p:cNvPr id="297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Подзаголовок и два объекта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05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06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450056" y="981075"/>
            <a:ext cx="8252223" cy="244792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07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960516" y="3940952"/>
            <a:ext cx="1738801" cy="486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30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4798693" y="3940952"/>
            <a:ext cx="1754507" cy="486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309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2619499" y="3940952"/>
            <a:ext cx="1737000" cy="486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sp>
        <p:nvSpPr>
          <p:cNvPr id="310" name="Текст 4"/>
          <p:cNvSpPr>
            <a:spLocks noGrp="1"/>
          </p:cNvSpPr>
          <p:nvPr>
            <p:ph type="body" sz="quarter" idx="24" hasCustomPrompt="1"/>
          </p:nvPr>
        </p:nvSpPr>
        <p:spPr>
          <a:xfrm>
            <a:off x="457675" y="3940952"/>
            <a:ext cx="1759269" cy="4860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Заголовок</a:t>
            </a:r>
          </a:p>
        </p:txBody>
      </p:sp>
      <p:pic>
        <p:nvPicPr>
          <p:cNvPr id="311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 с подзаголовками горизонталь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19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50056" y="3933825"/>
            <a:ext cx="8252223" cy="5032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  <a:lvl2pPr marL="155121" indent="-155121">
              <a:lnSpc>
                <a:spcPct val="90000"/>
              </a:lnSpc>
              <a:spcBef>
                <a:spcPts val="0"/>
              </a:spcBef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2pPr>
            <a:lvl3pPr marL="305594" indent="-169862">
              <a:lnSpc>
                <a:spcPct val="90000"/>
              </a:lnSpc>
              <a:spcBef>
                <a:spcPts val="0"/>
              </a:spcBef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3pPr>
            <a:lvl4pPr marL="1239715" indent="-211015">
              <a:lnSpc>
                <a:spcPct val="90000"/>
              </a:lnSpc>
              <a:spcBef>
                <a:spcPts val="0"/>
              </a:spcBef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4pPr>
            <a:lvl5pPr marL="1582615" indent="-211015">
              <a:lnSpc>
                <a:spcPct val="90000"/>
              </a:lnSpc>
              <a:spcBef>
                <a:spcPts val="0"/>
              </a:spcBef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5pPr>
          </a:lstStyle>
          <a:p>
            <a:r>
              <a:t>Введите заголовок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20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21" name="Текст 5"/>
          <p:cNvSpPr>
            <a:spLocks noGrp="1"/>
          </p:cNvSpPr>
          <p:nvPr>
            <p:ph type="body" sz="quarter" idx="21" hasCustomPrompt="1"/>
          </p:nvPr>
        </p:nvSpPr>
        <p:spPr>
          <a:xfrm>
            <a:off x="450057" y="975360"/>
            <a:ext cx="8252222" cy="50511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Введите заголовок</a:t>
            </a:r>
          </a:p>
        </p:txBody>
      </p:sp>
      <p:pic>
        <p:nvPicPr>
          <p:cNvPr id="322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ри объекта: два сверху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30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450056" y="3921125"/>
            <a:ext cx="8252223" cy="2454275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31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pic>
        <p:nvPicPr>
          <p:cNvPr id="332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аздел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ри объекта: два справа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40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787503" y="984848"/>
            <a:ext cx="3914776" cy="244415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1200"/>
            </a:lvl1pPr>
            <a:lvl2pPr marL="116340" indent="-116340">
              <a:spcBef>
                <a:spcPts val="0"/>
              </a:spcBef>
              <a:defRPr sz="1200"/>
            </a:lvl2pPr>
            <a:lvl3pPr marL="263128" indent="-127396">
              <a:spcBef>
                <a:spcPts val="0"/>
              </a:spcBef>
              <a:defRPr sz="1200"/>
            </a:lvl3pPr>
            <a:lvl4pPr marL="1186961" indent="-158261">
              <a:spcBef>
                <a:spcPts val="0"/>
              </a:spcBef>
              <a:defRPr sz="1200"/>
            </a:lvl4pPr>
            <a:lvl5pPr marL="1529861" indent="-158261">
              <a:spcBef>
                <a:spcPts val="0"/>
              </a:spcBef>
              <a:defRPr sz="1200"/>
            </a:lvl5pPr>
          </a:lstStyle>
          <a:p>
            <a:r>
              <a:t>Введите текст или вставьте объект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41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pic>
        <p:nvPicPr>
          <p:cNvPr id="342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Четыре объекта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50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51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50056" y="986473"/>
            <a:ext cx="3906442" cy="2444154"/>
          </a:xfrm>
          <a:prstGeom prst="rect">
            <a:avLst/>
          </a:prstGeom>
        </p:spPr>
        <p:txBody>
          <a:bodyPr>
            <a:normAutofit/>
          </a:bodyPr>
          <a:lstStyle>
            <a:lvl1pPr>
              <a:spcBef>
                <a:spcPts val="0"/>
              </a:spcBef>
              <a:defRPr sz="1200"/>
            </a:lvl1pPr>
            <a:lvl2pPr marL="116340" indent="-116340">
              <a:spcBef>
                <a:spcPts val="0"/>
              </a:spcBef>
              <a:defRPr sz="1200"/>
            </a:lvl2pPr>
            <a:lvl3pPr marL="263128" indent="-127396">
              <a:spcBef>
                <a:spcPts val="0"/>
              </a:spcBef>
              <a:defRPr sz="1200"/>
            </a:lvl3pPr>
            <a:lvl4pPr marL="1186961" indent="-158261">
              <a:spcBef>
                <a:spcPts val="0"/>
              </a:spcBef>
              <a:defRPr sz="1200"/>
            </a:lvl4pPr>
            <a:lvl5pPr marL="1529861" indent="-158261">
              <a:spcBef>
                <a:spcPts val="0"/>
              </a:spcBef>
              <a:defRPr sz="1200"/>
            </a:lvl5pPr>
          </a:lstStyle>
          <a:p>
            <a:r>
              <a:t>Введите текст или вставьте объект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352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риложение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60" name="ПРИЛОЖЕНИЕ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ПРИЛОЖЕНИЕ</a:t>
            </a:r>
          </a:p>
        </p:txBody>
      </p:sp>
      <p:sp>
        <p:nvSpPr>
          <p:cNvPr id="361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50056" y="981075"/>
            <a:ext cx="8251984" cy="539432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pic>
        <p:nvPicPr>
          <p:cNvPr id="362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4 подзаголовка с чертой и текстами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00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549936" y="988563"/>
            <a:ext cx="1659865" cy="5148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  <a:lvl2pPr>
              <a:defRPr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2pPr>
            <a:lvl3pPr>
              <a:defRPr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3pPr>
            <a:lvl4pPr>
              <a:defRPr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4pPr>
            <a:lvl5pPr>
              <a:defRPr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5pPr>
          </a:lstStyle>
          <a:p>
            <a:r>
              <a:t>ПОДЗАГОЛОВОК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01" name="Прямая соединительная линия 20"/>
          <p:cNvSpPr/>
          <p:nvPr/>
        </p:nvSpPr>
        <p:spPr>
          <a:xfrm flipV="1">
            <a:off x="478547" y="988563"/>
            <a:ext cx="1" cy="5148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02" name="4 ПОДЗАГОЛОВКА С ВЕРТИКАЛЬНЫМИ ТЕКСТОВЫМИ БЛОКАМИ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4 ПОДЗАГОЛОВКА С ВЕРТИКАЛЬНЫМИ ТЕКСТОВЫМИ БЛОКАМИ</a:t>
            </a:r>
          </a:p>
        </p:txBody>
      </p:sp>
      <p:sp>
        <p:nvSpPr>
          <p:cNvPr id="403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2709573" y="988563"/>
            <a:ext cx="1659865" cy="5148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ПОДЗАГОЛОВОК</a:t>
            </a:r>
          </a:p>
        </p:txBody>
      </p:sp>
      <p:sp>
        <p:nvSpPr>
          <p:cNvPr id="404" name="Прямая соединительная линия 25"/>
          <p:cNvSpPr/>
          <p:nvPr/>
        </p:nvSpPr>
        <p:spPr>
          <a:xfrm flipV="1">
            <a:off x="2638183" y="988563"/>
            <a:ext cx="1" cy="5148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05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4882551" y="985687"/>
            <a:ext cx="1659866" cy="5148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ПОДЗАГОЛОВОК</a:t>
            </a:r>
          </a:p>
        </p:txBody>
      </p:sp>
      <p:sp>
        <p:nvSpPr>
          <p:cNvPr id="406" name="Прямая соединительная линия 27"/>
          <p:cNvSpPr/>
          <p:nvPr/>
        </p:nvSpPr>
        <p:spPr>
          <a:xfrm flipV="1">
            <a:off x="4811162" y="985687"/>
            <a:ext cx="1" cy="5148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07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7042188" y="985687"/>
            <a:ext cx="1659866" cy="51480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ПОДЗАГОЛОВОК</a:t>
            </a:r>
          </a:p>
        </p:txBody>
      </p:sp>
      <p:sp>
        <p:nvSpPr>
          <p:cNvPr id="408" name="Прямая соединительная линия 29"/>
          <p:cNvSpPr/>
          <p:nvPr/>
        </p:nvSpPr>
        <p:spPr>
          <a:xfrm flipV="1">
            <a:off x="6970800" y="985687"/>
            <a:ext cx="1" cy="5148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  <p:pic>
        <p:nvPicPr>
          <p:cNvPr id="409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49580" y="975361"/>
            <a:ext cx="8252460" cy="53968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35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ОБРАЗЕЦ ЗАГОЛОВКА</a:t>
            </a:r>
          </a:p>
        </p:txBody>
      </p:sp>
      <p:pic>
        <p:nvPicPr>
          <p:cNvPr id="436" name="ЛОГОСw_Монтажная область 1-.png" descr="ЛОГОСw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8715" y="269843"/>
            <a:ext cx="1040504" cy="416091"/>
          </a:xfrm>
          <a:prstGeom prst="rect">
            <a:avLst/>
          </a:prstGeom>
          <a:ln w="12700">
            <a:miter lim="400000"/>
          </a:ln>
        </p:spPr>
      </p:pic>
      <p:sp>
        <p:nvSpPr>
          <p:cNvPr id="43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Изображение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Рисунок 3"/>
          <p:cNvSpPr>
            <a:spLocks noGrp="1"/>
          </p:cNvSpPr>
          <p:nvPr>
            <p:ph type="pic" idx="21"/>
          </p:nvPr>
        </p:nvSpPr>
        <p:spPr>
          <a:xfrm>
            <a:off x="449580" y="975360"/>
            <a:ext cx="8252460" cy="540512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445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ОБРАЗЕЦ ЗАГОЛОВКА</a:t>
            </a:r>
          </a:p>
        </p:txBody>
      </p:sp>
      <p:pic>
        <p:nvPicPr>
          <p:cNvPr id="446" name="ЛОГОСw_Монтажная область 1-.png" descr="ЛОГОСw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8715" y="269843"/>
            <a:ext cx="1040504" cy="416091"/>
          </a:xfrm>
          <a:prstGeom prst="rect">
            <a:avLst/>
          </a:prstGeom>
          <a:ln w="12700">
            <a:miter lim="400000"/>
          </a:ln>
        </p:spPr>
      </p:pic>
      <p:sp>
        <p:nvSpPr>
          <p:cNvPr id="44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Три вертикальны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ОБРАЗЕЦ ЗАГОЛОВКА</a:t>
            </a:r>
          </a:p>
        </p:txBody>
      </p:sp>
      <p:sp>
        <p:nvSpPr>
          <p:cNvPr id="455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6236915" y="976313"/>
            <a:ext cx="2462401" cy="539908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pic>
        <p:nvPicPr>
          <p:cNvPr id="456" name="ЛОГОСw_Монтажная область 1-.png" descr="ЛОГОСw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8715" y="269843"/>
            <a:ext cx="1040504" cy="416091"/>
          </a:xfrm>
          <a:prstGeom prst="rect">
            <a:avLst/>
          </a:prstGeom>
          <a:ln w="12700">
            <a:miter lim="400000"/>
          </a:ln>
        </p:spPr>
      </p:pic>
      <p:sp>
        <p:nvSpPr>
          <p:cNvPr id="457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 подзаголовка с чертой и текстами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80" name="3 ПОДЗАГОЛОВКА С ТЕКСТОВЫМИ БЛОКАМИ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3 ПОДЗАГОЛОВКА С ТЕКСТОВЫМИ БЛОКАМИ</a:t>
            </a:r>
          </a:p>
        </p:txBody>
      </p:sp>
      <p:sp>
        <p:nvSpPr>
          <p:cNvPr id="481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236915" y="1527175"/>
            <a:ext cx="2462401" cy="484822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000"/>
            </a:lvl1pPr>
            <a:lvl2pPr>
              <a:defRPr sz="1000"/>
            </a:lvl2pPr>
            <a:lvl3pPr marL="277284" indent="-141552">
              <a:defRPr sz="1000"/>
            </a:lvl3pPr>
            <a:lvl4pPr marL="1160584" indent="-131884">
              <a:defRPr sz="1000"/>
            </a:lvl4pPr>
            <a:lvl5pPr marL="1503484" indent="-131884">
              <a:defRPr sz="10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82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549936" y="988563"/>
            <a:ext cx="2383765" cy="4141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ПОДЗАГОЛОВОК</a:t>
            </a:r>
          </a:p>
        </p:txBody>
      </p:sp>
      <p:sp>
        <p:nvSpPr>
          <p:cNvPr id="483" name="Прямая соединительная линия 17"/>
          <p:cNvSpPr/>
          <p:nvPr/>
        </p:nvSpPr>
        <p:spPr>
          <a:xfrm flipV="1">
            <a:off x="478547" y="988564"/>
            <a:ext cx="1" cy="414109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84" name="Прямая соединительная линия 19"/>
          <p:cNvSpPr/>
          <p:nvPr/>
        </p:nvSpPr>
        <p:spPr>
          <a:xfrm flipV="1">
            <a:off x="3357724" y="988564"/>
            <a:ext cx="1" cy="414109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85" name="Прямая соединительная линия 20"/>
          <p:cNvSpPr/>
          <p:nvPr/>
        </p:nvSpPr>
        <p:spPr>
          <a:xfrm flipV="1">
            <a:off x="6258802" y="988564"/>
            <a:ext cx="1" cy="414109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486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3434224" y="988563"/>
            <a:ext cx="2383766" cy="4141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ПОДЗАГОЛОВОК</a:t>
            </a:r>
          </a:p>
        </p:txBody>
      </p:sp>
      <p:sp>
        <p:nvSpPr>
          <p:cNvPr id="487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6318513" y="988563"/>
            <a:ext cx="2383766" cy="41410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2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ПОДЗАГОЛОВОК</a:t>
            </a:r>
          </a:p>
        </p:txBody>
      </p:sp>
      <p:pic>
        <p:nvPicPr>
          <p:cNvPr id="488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7_Разделительный слайд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23"/>
          <p:cNvSpPr/>
          <p:nvPr/>
        </p:nvSpPr>
        <p:spPr>
          <a:xfrm>
            <a:off x="2397718" y="-1"/>
            <a:ext cx="820056" cy="2302138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spcBef>
                <a:spcPts val="400"/>
              </a:spcBef>
              <a:defRPr sz="1000">
                <a:latin typeface="Arial Narrow"/>
                <a:ea typeface="Arial Narrow"/>
                <a:cs typeface="Arial Narrow"/>
                <a:sym typeface="Arial Narrow"/>
              </a:defRPr>
            </a:pPr>
            <a:endParaRPr/>
          </a:p>
        </p:txBody>
      </p:sp>
      <p:sp>
        <p:nvSpPr>
          <p:cNvPr id="32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344259" y="1772940"/>
            <a:ext cx="3964045" cy="1296021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  <a:lvl2pPr marL="174511" indent="-174511">
              <a:defRPr sz="18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2pPr>
            <a:lvl3pPr marL="326827" indent="-191095">
              <a:defRPr sz="18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3pPr>
            <a:lvl4pPr marL="1266092" indent="-237392">
              <a:defRPr sz="18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4pPr>
            <a:lvl5pPr marL="1608992" indent="-237392">
              <a:defRPr sz="18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5pPr>
          </a:lstStyle>
          <a:p>
            <a:r>
              <a:t>Название раздела в однуили несколько строк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3" name="Текст 3"/>
          <p:cNvSpPr>
            <a:spLocks noGrp="1"/>
          </p:cNvSpPr>
          <p:nvPr>
            <p:ph type="body" sz="quarter" idx="21" hasCustomPrompt="1"/>
          </p:nvPr>
        </p:nvSpPr>
        <p:spPr>
          <a:xfrm>
            <a:off x="2485015" y="1344877"/>
            <a:ext cx="628823" cy="871298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>
              <a:defRPr sz="45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20</a:t>
            </a:r>
          </a:p>
        </p:txBody>
      </p:sp>
      <p:sp>
        <p:nvSpPr>
          <p:cNvPr id="34" name="Прямоугольник 1"/>
          <p:cNvSpPr/>
          <p:nvPr/>
        </p:nvSpPr>
        <p:spPr>
          <a:xfrm flipV="1">
            <a:off x="2397718" y="2302135"/>
            <a:ext cx="820056" cy="4555865"/>
          </a:xfrm>
          <a:prstGeom prst="rect">
            <a:avLst/>
          </a:prstGeom>
          <a:solidFill>
            <a:srgbClr val="DCE6F2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spcBef>
                <a:spcPts val="400"/>
              </a:spcBef>
              <a:defRPr sz="1000">
                <a:latin typeface="Arial Narrow"/>
                <a:ea typeface="Arial Narrow"/>
                <a:cs typeface="Arial Narrow"/>
                <a:sym typeface="Arial Narrow"/>
              </a:defRPr>
            </a:pPr>
            <a:endParaRPr/>
          </a:p>
        </p:txBody>
      </p:sp>
      <p:pic>
        <p:nvPicPr>
          <p:cNvPr id="35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9099" y="350743"/>
            <a:ext cx="1471156" cy="588305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Разделите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426040" y="3861048"/>
            <a:ext cx="6276236" cy="720081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24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  <a:lvl2pPr marL="232681" indent="-232681">
              <a:defRPr sz="24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2pPr>
            <a:lvl3pPr marL="390525" indent="-254793">
              <a:defRPr sz="24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3pPr>
            <a:lvl4pPr marL="1345223" indent="-316523">
              <a:defRPr sz="24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4pPr>
            <a:lvl5pPr marL="1688123" indent="-316523">
              <a:defRPr sz="24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5pPr>
          </a:lstStyle>
          <a:p>
            <a:r>
              <a:t>НАЗВАНИЕ РАЗДЕЛА В ОДНУИЛИ НЕСКОЛЬКО СТРОК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4" name="Текст 3"/>
          <p:cNvSpPr>
            <a:spLocks noGrp="1"/>
          </p:cNvSpPr>
          <p:nvPr>
            <p:ph type="body" sz="quarter" idx="21" hasCustomPrompt="1"/>
          </p:nvPr>
        </p:nvSpPr>
        <p:spPr>
          <a:xfrm>
            <a:off x="2426038" y="2545202"/>
            <a:ext cx="594067" cy="871298"/>
          </a:xfrm>
          <a:prstGeom prst="rect">
            <a:avLst/>
          </a:prstGeom>
        </p:spPr>
        <p:txBody>
          <a:bodyPr anchor="ctr">
            <a:normAutofit/>
          </a:bodyPr>
          <a:lstStyle>
            <a:lvl1pPr defTabSz="651509">
              <a:spcBef>
                <a:spcPts val="500"/>
              </a:spcBef>
              <a:defRPr sz="684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№</a:t>
            </a:r>
          </a:p>
        </p:txBody>
      </p:sp>
      <p:sp>
        <p:nvSpPr>
          <p:cNvPr id="45" name="Текст 3"/>
          <p:cNvSpPr>
            <a:spLocks noGrp="1"/>
          </p:cNvSpPr>
          <p:nvPr>
            <p:ph type="body" sz="quarter" idx="22" hasCustomPrompt="1"/>
          </p:nvPr>
        </p:nvSpPr>
        <p:spPr>
          <a:xfrm>
            <a:off x="2426040" y="4806984"/>
            <a:ext cx="6276240" cy="720081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t>Краткое пояснение названия в одну или две строки</a:t>
            </a:r>
          </a:p>
        </p:txBody>
      </p:sp>
      <p:sp>
        <p:nvSpPr>
          <p:cNvPr id="4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Разделите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Прямоугольник 1"/>
          <p:cNvSpPr/>
          <p:nvPr/>
        </p:nvSpPr>
        <p:spPr>
          <a:xfrm>
            <a:off x="0" y="0"/>
            <a:ext cx="2141730" cy="6858000"/>
          </a:xfrm>
          <a:prstGeom prst="rect">
            <a:avLst/>
          </a:prstGeom>
          <a:solidFill>
            <a:schemeClr val="accent5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spcBef>
                <a:spcPts val="400"/>
              </a:spcBef>
              <a:defRPr sz="1000">
                <a:latin typeface="+mn-lt"/>
                <a:ea typeface="+mn-ea"/>
                <a:cs typeface="+mn-cs"/>
                <a:sym typeface="PF Din Text Cond Pro Обычный"/>
              </a:defRPr>
            </a:pPr>
            <a:endParaRPr/>
          </a:p>
        </p:txBody>
      </p:sp>
      <p:sp>
        <p:nvSpPr>
          <p:cNvPr id="54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025452" y="2862768"/>
            <a:ext cx="5676827" cy="10325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6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  <a:lvl2pPr marL="349022" indent="-349022">
              <a:defRPr sz="36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2pPr>
            <a:lvl3pPr marL="517922" indent="-382190">
              <a:defRPr sz="36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3pPr>
            <a:lvl4pPr marL="1503484" indent="-474784">
              <a:defRPr sz="36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4pPr>
            <a:lvl5pPr marL="1846384" indent="-474784">
              <a:defRPr sz="36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5pPr>
          </a:lstStyle>
          <a:p>
            <a:r>
              <a:t>Название раздела в однуили несколько строк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5" name="Текст 3"/>
          <p:cNvSpPr>
            <a:spLocks noGrp="1"/>
          </p:cNvSpPr>
          <p:nvPr>
            <p:ph type="body" sz="quarter" idx="21" hasCustomPrompt="1"/>
          </p:nvPr>
        </p:nvSpPr>
        <p:spPr>
          <a:xfrm>
            <a:off x="3025454" y="4595855"/>
            <a:ext cx="5676829" cy="571169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t>Краткое пояснение названия в одну или две строки</a:t>
            </a:r>
          </a:p>
        </p:txBody>
      </p:sp>
      <p:sp>
        <p:nvSpPr>
          <p:cNvPr id="56" name="Текст 3"/>
          <p:cNvSpPr>
            <a:spLocks noGrp="1"/>
          </p:cNvSpPr>
          <p:nvPr>
            <p:ph type="body" sz="quarter" idx="22" hasCustomPrompt="1"/>
          </p:nvPr>
        </p:nvSpPr>
        <p:spPr>
          <a:xfrm>
            <a:off x="2426038" y="2701312"/>
            <a:ext cx="594067" cy="871298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3600">
                <a:solidFill>
                  <a:srgbClr val="FFFFFF"/>
                </a:solidFill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t>№</a:t>
            </a:r>
          </a:p>
        </p:txBody>
      </p:sp>
      <p:pic>
        <p:nvPicPr>
          <p:cNvPr id="57" name="ЛОГОСw_Монтажная область 1-.png" descr="ЛОГОСw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35570" y="393240"/>
            <a:ext cx="1482867" cy="592988"/>
          </a:xfrm>
          <a:prstGeom prst="rect">
            <a:avLst/>
          </a:prstGeom>
          <a:ln w="12700">
            <a:miter lim="400000"/>
          </a:ln>
        </p:spPr>
      </p:pic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9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49580" y="975361"/>
            <a:ext cx="8252460" cy="539686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00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pic>
        <p:nvPicPr>
          <p:cNvPr id="101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Изображение и подпись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9" name="Рисунок 3"/>
          <p:cNvSpPr>
            <a:spLocks noGrp="1"/>
          </p:cNvSpPr>
          <p:nvPr>
            <p:ph type="pic" idx="21"/>
          </p:nvPr>
        </p:nvSpPr>
        <p:spPr>
          <a:xfrm>
            <a:off x="449580" y="975360"/>
            <a:ext cx="8252460" cy="540512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0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pic>
        <p:nvPicPr>
          <p:cNvPr id="111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одзаголовок и два объекта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30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49580" y="990321"/>
            <a:ext cx="8252461" cy="50351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  <a:lvl2pPr marL="155121" indent="-155121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2pPr>
            <a:lvl3pPr marL="305594" indent="-169862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3pPr>
            <a:lvl4pPr marL="1239715" indent="-211015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4pPr>
            <a:lvl5pPr marL="1582615" indent="-211015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5pPr>
          </a:lstStyle>
          <a:p>
            <a:r>
              <a:t>Заголовок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31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pic>
        <p:nvPicPr>
          <p:cNvPr id="132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одзаголовок и два рисунка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</p:spPr>
        <p:txBody>
          <a:bodyPr lIns="0" tIns="0" rIns="0" bIns="0"/>
          <a:lstStyle>
            <a:lvl1pPr>
              <a:defRPr sz="1000">
                <a:solidFill>
                  <a:srgbClr val="8A8A8A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2" name="ОБРАЗЕЦ ЗАГОЛОВКА"/>
          <p:cNvSpPr txBox="1">
            <a:spLocks noGrp="1"/>
          </p:cNvSpPr>
          <p:nvPr>
            <p:ph type="title" hasCustomPrompt="1"/>
          </p:nvPr>
        </p:nvSpPr>
        <p:spPr>
          <a:xfrm>
            <a:off x="1763688" y="386515"/>
            <a:ext cx="6952972" cy="43135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163" name="Рисунок 3"/>
          <p:cNvSpPr>
            <a:spLocks noGrp="1"/>
          </p:cNvSpPr>
          <p:nvPr>
            <p:ph type="pic" sz="half" idx="21"/>
          </p:nvPr>
        </p:nvSpPr>
        <p:spPr>
          <a:xfrm>
            <a:off x="4787503" y="1616075"/>
            <a:ext cx="3911613" cy="4759325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4" name="Рисунок 5"/>
          <p:cNvSpPr>
            <a:spLocks noGrp="1"/>
          </p:cNvSpPr>
          <p:nvPr>
            <p:ph type="pic" sz="half" idx="22"/>
          </p:nvPr>
        </p:nvSpPr>
        <p:spPr>
          <a:xfrm>
            <a:off x="454104" y="1616075"/>
            <a:ext cx="3902394" cy="4759325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5" name="Уровень текста 1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449580" y="990321"/>
            <a:ext cx="8252461" cy="50351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  <a:lvl2pPr marL="155121" indent="-155121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2pPr>
            <a:lvl3pPr marL="305594" indent="-169862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3pPr>
            <a:lvl4pPr marL="1239715" indent="-211015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4pPr>
            <a:lvl5pPr marL="1582615" indent="-211015">
              <a:defRPr sz="1600"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5pPr>
          </a:lstStyle>
          <a:p>
            <a:r>
              <a:t>Заголовок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166" name="ЛОГОС2_Монтажная область 1-.png" descr="ЛОГОС2_Монтажная область 1-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955" y="265051"/>
            <a:ext cx="1067220" cy="4267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3255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6" r:id="rId6"/>
    <p:sldLayoutId id="2147483657" r:id="rId7"/>
    <p:sldLayoutId id="2147483659" r:id="rId8"/>
    <p:sldLayoutId id="2147483662" r:id="rId9"/>
    <p:sldLayoutId id="2147483663" r:id="rId10"/>
    <p:sldLayoutId id="2147483665" r:id="rId11"/>
    <p:sldLayoutId id="2147483666" r:id="rId12"/>
    <p:sldLayoutId id="2147483667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80" r:id="rId23"/>
    <p:sldLayoutId id="2147483682" r:id="rId24"/>
    <p:sldLayoutId id="2147483683" r:id="rId25"/>
    <p:sldLayoutId id="2147483684" r:id="rId26"/>
    <p:sldLayoutId id="2147483686" r:id="rId27"/>
  </p:sldLayoutIdLst>
  <p:transition spd="med"/>
  <p:txStyles>
    <p:titleStyle>
      <a:lvl1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rgbClr val="3C3C3C"/>
          </a:solidFill>
          <a:uFillTx/>
          <a:latin typeface="PFDinTextCondPro-Medium"/>
          <a:ea typeface="PFDinTextCondPro-Medium"/>
          <a:cs typeface="PFDinTextCondPro-Medium"/>
          <a:sym typeface="PFDinTextCondPro-Medium"/>
        </a:defRPr>
      </a:lvl1pPr>
      <a:lvl2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rgbClr val="3C3C3C"/>
          </a:solidFill>
          <a:uFillTx/>
          <a:latin typeface="PFDinTextCondPro-Medium"/>
          <a:ea typeface="PFDinTextCondPro-Medium"/>
          <a:cs typeface="PFDinTextCondPro-Medium"/>
          <a:sym typeface="PFDinTextCondPro-Medium"/>
        </a:defRPr>
      </a:lvl2pPr>
      <a:lvl3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rgbClr val="3C3C3C"/>
          </a:solidFill>
          <a:uFillTx/>
          <a:latin typeface="PFDinTextCondPro-Medium"/>
          <a:ea typeface="PFDinTextCondPro-Medium"/>
          <a:cs typeface="PFDinTextCondPro-Medium"/>
          <a:sym typeface="PFDinTextCondPro-Medium"/>
        </a:defRPr>
      </a:lvl3pPr>
      <a:lvl4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rgbClr val="3C3C3C"/>
          </a:solidFill>
          <a:uFillTx/>
          <a:latin typeface="PFDinTextCondPro-Medium"/>
          <a:ea typeface="PFDinTextCondPro-Medium"/>
          <a:cs typeface="PFDinTextCondPro-Medium"/>
          <a:sym typeface="PFDinTextCondPro-Medium"/>
        </a:defRPr>
      </a:lvl4pPr>
      <a:lvl5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rgbClr val="3C3C3C"/>
          </a:solidFill>
          <a:uFillTx/>
          <a:latin typeface="PFDinTextCondPro-Medium"/>
          <a:ea typeface="PFDinTextCondPro-Medium"/>
          <a:cs typeface="PFDinTextCondPro-Medium"/>
          <a:sym typeface="PFDinTextCondPro-Medium"/>
        </a:defRPr>
      </a:lvl5pPr>
      <a:lvl6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rgbClr val="3C3C3C"/>
          </a:solidFill>
          <a:uFillTx/>
          <a:latin typeface="PFDinTextCondPro-Medium"/>
          <a:ea typeface="PFDinTextCondPro-Medium"/>
          <a:cs typeface="PFDinTextCondPro-Medium"/>
          <a:sym typeface="PFDinTextCondPro-Medium"/>
        </a:defRPr>
      </a:lvl6pPr>
      <a:lvl7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rgbClr val="3C3C3C"/>
          </a:solidFill>
          <a:uFillTx/>
          <a:latin typeface="PFDinTextCondPro-Medium"/>
          <a:ea typeface="PFDinTextCondPro-Medium"/>
          <a:cs typeface="PFDinTextCondPro-Medium"/>
          <a:sym typeface="PFDinTextCondPro-Medium"/>
        </a:defRPr>
      </a:lvl7pPr>
      <a:lvl8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rgbClr val="3C3C3C"/>
          </a:solidFill>
          <a:uFillTx/>
          <a:latin typeface="PFDinTextCondPro-Medium"/>
          <a:ea typeface="PFDinTextCondPro-Medium"/>
          <a:cs typeface="PFDinTextCondPro-Medium"/>
          <a:sym typeface="PFDinTextCondPro-Medium"/>
        </a:defRPr>
      </a:lvl8pPr>
      <a:lvl9pPr marL="0" marR="0" indent="0" algn="l" defTabSz="6858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600" b="0" i="0" u="none" strike="noStrike" cap="none" spc="0" baseline="0">
          <a:solidFill>
            <a:srgbClr val="3C3C3C"/>
          </a:solidFill>
          <a:uFillTx/>
          <a:latin typeface="PFDinTextCondPro-Medium"/>
          <a:ea typeface="PFDinTextCondPro-Medium"/>
          <a:cs typeface="PFDinTextCondPro-Medium"/>
          <a:sym typeface="PFDinTextCondPro-Medium"/>
        </a:defRPr>
      </a:lvl9pPr>
    </p:titleStyle>
    <p:bodyStyle>
      <a:lvl1pPr marL="0" marR="0" indent="0" algn="l" defTabSz="685800" rtl="0" latinLnBrk="0">
        <a:lnSpc>
          <a:spcPct val="100000"/>
        </a:lnSpc>
        <a:spcBef>
          <a:spcPts val="600"/>
        </a:spcBef>
        <a:spcAft>
          <a:spcPts val="0"/>
        </a:spcAft>
        <a:buClrTx/>
        <a:buSzTx/>
        <a:buFontTx/>
        <a:buNone/>
        <a:tabLst/>
        <a:defRPr sz="1400" b="0" i="0" u="none" strike="noStrike" cap="none" spc="0" baseline="0">
          <a:solidFill>
            <a:srgbClr val="3C3C3C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1pPr>
      <a:lvl2pPr marL="135730" marR="0" indent="-135730" algn="l" defTabSz="6858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20000"/>
        <a:buFontTx/>
        <a:buChar char="•"/>
        <a:tabLst/>
        <a:defRPr sz="1400" b="0" i="0" u="none" strike="noStrike" cap="none" spc="0" baseline="0">
          <a:solidFill>
            <a:srgbClr val="3C3C3C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2pPr>
      <a:lvl3pPr marL="284361" marR="0" indent="-148629" algn="l" defTabSz="6858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4999"/>
        <a:buFontTx/>
        <a:buChar char="•"/>
        <a:tabLst/>
        <a:defRPr sz="1400" b="0" i="0" u="none" strike="noStrike" cap="none" spc="0" baseline="0">
          <a:solidFill>
            <a:srgbClr val="3C3C3C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3pPr>
      <a:lvl4pPr marL="1213338" marR="0" indent="-184638" algn="l" defTabSz="6858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–"/>
        <a:tabLst/>
        <a:defRPr sz="1400" b="0" i="0" u="none" strike="noStrike" cap="none" spc="0" baseline="0">
          <a:solidFill>
            <a:srgbClr val="3C3C3C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4pPr>
      <a:lvl5pPr marL="1556238" marR="0" indent="-184638" algn="l" defTabSz="6858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»"/>
        <a:tabLst/>
        <a:defRPr sz="1400" b="0" i="0" u="none" strike="noStrike" cap="none" spc="0" baseline="0">
          <a:solidFill>
            <a:srgbClr val="3C3C3C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5pPr>
      <a:lvl6pPr marL="1874520" marR="0" indent="-160020" algn="l" defTabSz="6858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1400" b="0" i="0" u="none" strike="noStrike" cap="none" spc="0" baseline="0">
          <a:solidFill>
            <a:srgbClr val="3C3C3C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6pPr>
      <a:lvl7pPr marL="2217420" marR="0" indent="-160020" algn="l" defTabSz="6858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1400" b="0" i="0" u="none" strike="noStrike" cap="none" spc="0" baseline="0">
          <a:solidFill>
            <a:srgbClr val="3C3C3C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7pPr>
      <a:lvl8pPr marL="2560320" marR="0" indent="-160020" algn="l" defTabSz="6858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1400" b="0" i="0" u="none" strike="noStrike" cap="none" spc="0" baseline="0">
          <a:solidFill>
            <a:srgbClr val="3C3C3C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8pPr>
      <a:lvl9pPr marL="2903220" marR="0" indent="-160020" algn="l" defTabSz="685800" rtl="0" latinLnBrk="0">
        <a:lnSpc>
          <a:spcPct val="100000"/>
        </a:lnSpc>
        <a:spcBef>
          <a:spcPts val="600"/>
        </a:spcBef>
        <a:spcAft>
          <a:spcPts val="0"/>
        </a:spcAft>
        <a:buClrTx/>
        <a:buSzPct val="100000"/>
        <a:buFontTx/>
        <a:buChar char="•"/>
        <a:tabLst/>
        <a:defRPr sz="1400" b="0" i="0" u="none" strike="noStrike" cap="none" spc="0" baseline="0">
          <a:solidFill>
            <a:srgbClr val="3C3C3C"/>
          </a:solidFill>
          <a:uFillTx/>
          <a:latin typeface="PFDinTextCondPro-Light"/>
          <a:ea typeface="PFDinTextCondPro-Light"/>
          <a:cs typeface="PFDinTextCondPro-Light"/>
          <a:sym typeface="PFDinTextCondPro-Light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PFDinTextCondPro-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Текст 2"/>
          <p:cNvSpPr txBox="1">
            <a:spLocks noGrp="1"/>
          </p:cNvSpPr>
          <p:nvPr>
            <p:ph type="body" sz="quarter" idx="1"/>
          </p:nvPr>
        </p:nvSpPr>
        <p:spPr>
          <a:xfrm>
            <a:off x="3204113" y="4437112"/>
            <a:ext cx="5498563" cy="764313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600"/>
              </a:spcBef>
            </a:pPr>
            <a:r>
              <a:rPr lang="ru-RU" dirty="0"/>
              <a:t>Г.В. Харун</a:t>
            </a:r>
          </a:p>
          <a:p>
            <a:pPr>
              <a:spcBef>
                <a:spcPts val="600"/>
              </a:spcBef>
            </a:pPr>
            <a:r>
              <a:rPr lang="ru-RU" dirty="0"/>
              <a:t>Начальник департамента РЗА и метрологии</a:t>
            </a:r>
          </a:p>
        </p:txBody>
      </p:sp>
      <p:sp>
        <p:nvSpPr>
          <p:cNvPr id="498" name="Заголовок 1"/>
          <p:cNvSpPr txBox="1">
            <a:spLocks noGrp="1"/>
          </p:cNvSpPr>
          <p:nvPr>
            <p:ph type="title"/>
          </p:nvPr>
        </p:nvSpPr>
        <p:spPr>
          <a:xfrm>
            <a:off x="1981876" y="2562329"/>
            <a:ext cx="5498829" cy="664798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ru-RU" dirty="0"/>
              <a:t>Всероссийская научно - техническая конференция по релейной защите и автоматизации энергетических систем «Технологический суверенитет России в области РЗА и АСУ ТП и устойчивость в условиях </a:t>
            </a:r>
            <a:r>
              <a:rPr lang="ru-RU" dirty="0" err="1"/>
              <a:t>санкционных</a:t>
            </a:r>
            <a:r>
              <a:rPr lang="ru-RU" dirty="0"/>
              <a:t> ограничений»</a:t>
            </a:r>
            <a:endParaRPr dirty="0"/>
          </a:p>
        </p:txBody>
      </p:sp>
      <p:sp>
        <p:nvSpPr>
          <p:cNvPr id="500" name="Текст 4"/>
          <p:cNvSpPr>
            <a:spLocks noGrp="1"/>
          </p:cNvSpPr>
          <p:nvPr>
            <p:ph type="body" idx="22"/>
          </p:nvPr>
        </p:nvSpPr>
        <p:spPr>
          <a:xfrm>
            <a:off x="1981876" y="6227267"/>
            <a:ext cx="3150523" cy="36828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>
            <a:noAutofit/>
          </a:bodyPr>
          <a:lstStyle>
            <a:lvl1pPr>
              <a:defRPr>
                <a:latin typeface="PFDinTextCondPro-Medium"/>
                <a:ea typeface="PFDinTextCondPro-Medium"/>
                <a:cs typeface="PFDinTextCondPro-Medium"/>
                <a:sym typeface="PFDinTextCondPro-Medium"/>
              </a:defRPr>
            </a:lvl1pPr>
          </a:lstStyle>
          <a:p>
            <a:r>
              <a:rPr lang="ru-RU" sz="1400" dirty="0" err="1">
                <a:solidFill>
                  <a:srgbClr val="FFFFFF"/>
                </a:solidFill>
              </a:rPr>
              <a:t>г</a:t>
            </a:r>
            <a:r>
              <a:rPr lang="ru-RU" sz="1400" dirty="0" err="1" smtClean="0">
                <a:solidFill>
                  <a:srgbClr val="FFFFFF"/>
                </a:solidFill>
              </a:rPr>
              <a:t>.Чебоксары</a:t>
            </a:r>
            <a:r>
              <a:rPr lang="ru-RU" sz="1400" dirty="0">
                <a:solidFill>
                  <a:srgbClr val="FFFFFF"/>
                </a:solidFill>
              </a:rPr>
              <a:t>, апрель 2024</a:t>
            </a:r>
          </a:p>
          <a:p>
            <a:endParaRPr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555173" y="2612968"/>
            <a:ext cx="6458296" cy="82018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>
                    <a:lumMod val="75000"/>
                  </a:schemeClr>
                </a:solidFill>
              </a:rPr>
              <a:t>Спасибо за внимание!</a:t>
            </a:r>
            <a:endParaRPr lang="ru-RU" sz="48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4371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Текст 30"/>
          <p:cNvSpPr txBox="1">
            <a:spLocks noGrp="1"/>
          </p:cNvSpPr>
          <p:nvPr>
            <p:ph type="body" sz="quarter" idx="1"/>
          </p:nvPr>
        </p:nvSpPr>
        <p:spPr>
          <a:xfrm>
            <a:off x="3344259" y="1772940"/>
            <a:ext cx="5126410" cy="1296021"/>
          </a:xfrm>
          <a:prstGeom prst="rect">
            <a:avLst/>
          </a:prstGeom>
        </p:spPr>
        <p:txBody>
          <a:bodyPr/>
          <a:lstStyle/>
          <a:p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Опыт эксплуатации устройств релейной защиты и автоматики импортного производства в ПАО «Россети Кубань»</a:t>
            </a:r>
            <a:endParaRPr b="1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22" y="873762"/>
            <a:ext cx="8361219" cy="680717"/>
          </a:xfrm>
          <a:prstGeom prst="rect">
            <a:avLst/>
          </a:prstGeom>
        </p:spPr>
      </p:pic>
      <p:sp>
        <p:nvSpPr>
          <p:cNvPr id="596" name="Прямоугольник 34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600" name="Объект 22"/>
          <p:cNvSpPr txBox="1"/>
          <p:nvPr/>
        </p:nvSpPr>
        <p:spPr>
          <a:xfrm>
            <a:off x="459923" y="976313"/>
            <a:ext cx="8376506" cy="5399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685800">
              <a:spcBef>
                <a:spcPts val="600"/>
              </a:spcBef>
              <a:defRPr sz="1200"/>
            </a:lvl1pPr>
          </a:lstStyle>
          <a:p>
            <a:pPr algn="ctr"/>
            <a:r>
              <a:rPr lang="ru-RU" sz="1600" b="1" dirty="0">
                <a:ln w="0"/>
                <a:solidFill>
                  <a:schemeClr val="bg1">
                    <a:lumMod val="75000"/>
                  </a:schemeClr>
                </a:solidFill>
              </a:rPr>
              <a:t>В ПАО «Россети Кубань» эксплуатируются </a:t>
            </a:r>
            <a:r>
              <a:rPr lang="ru-RU" sz="1600" b="1" dirty="0" smtClean="0">
                <a:ln w="0"/>
                <a:solidFill>
                  <a:schemeClr val="bg1">
                    <a:lumMod val="75000"/>
                  </a:schemeClr>
                </a:solidFill>
              </a:rPr>
              <a:t>91455 </a:t>
            </a:r>
            <a:r>
              <a:rPr lang="ru-RU" sz="1600" b="1" dirty="0">
                <a:ln w="0"/>
                <a:solidFill>
                  <a:schemeClr val="bg1">
                    <a:lumMod val="75000"/>
                  </a:schemeClr>
                </a:solidFill>
              </a:rPr>
              <a:t>устройств РЗА, </a:t>
            </a:r>
            <a:endParaRPr lang="ru-RU" sz="1600" b="1" dirty="0" smtClean="0">
              <a:ln w="0"/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r>
              <a:rPr lang="ru-RU" sz="1600" b="1" dirty="0" smtClean="0">
                <a:ln w="0"/>
                <a:solidFill>
                  <a:schemeClr val="bg1">
                    <a:lumMod val="75000"/>
                  </a:schemeClr>
                </a:solidFill>
              </a:rPr>
              <a:t>из </a:t>
            </a:r>
            <a:r>
              <a:rPr lang="ru-RU" sz="1600" b="1" dirty="0">
                <a:ln w="0"/>
                <a:solidFill>
                  <a:schemeClr val="bg1">
                    <a:lumMod val="75000"/>
                  </a:schemeClr>
                </a:solidFill>
              </a:rPr>
              <a:t>них 2083 устройства импортного производства</a:t>
            </a:r>
            <a:r>
              <a:rPr lang="ru-RU" sz="1600" b="1" dirty="0" smtClean="0">
                <a:ln w="0"/>
                <a:solidFill>
                  <a:schemeClr val="bg1">
                    <a:lumMod val="75000"/>
                  </a:schemeClr>
                </a:solidFill>
              </a:rPr>
              <a:t>:</a:t>
            </a:r>
          </a:p>
          <a:p>
            <a:endParaRPr lang="ru-RU" sz="1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- терминалы релейной защиты типа SEPAM, </a:t>
            </a:r>
            <a:r>
              <a:rPr lang="ru-RU" sz="1600" dirty="0" err="1">
                <a:solidFill>
                  <a:schemeClr val="bg1">
                    <a:lumMod val="75000"/>
                  </a:schemeClr>
                </a:solidFill>
              </a:rPr>
              <a:t>Schneider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ru-RU" sz="1600" dirty="0" err="1">
                <a:solidFill>
                  <a:schemeClr val="bg1">
                    <a:lumMod val="75000"/>
                  </a:schemeClr>
                </a:solidFill>
              </a:rPr>
              <a:t>Electric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    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– 1397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комплекта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,</a:t>
            </a:r>
            <a:endParaRPr lang="ru-RU" sz="1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- регистратор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аварийных событий REMI 32/15 – 89 комплектов, 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- терминалы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релейной защиты типа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 SPAC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, производства ООО "АББ Силовые и Автоматизированные Системы"-60 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комплектов</a:t>
            </a:r>
            <a:endParaRPr lang="ru-RU" sz="1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- аппаратура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FOX-515, производства ООО "АББ Силовые и Автоматизированные Системы"- 11 комплектов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,</a:t>
            </a:r>
            <a:endParaRPr lang="ru-RU" sz="1600" dirty="0">
              <a:solidFill>
                <a:schemeClr val="bg1">
                  <a:lumMod val="75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- 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аппаратура  ETL-541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производства ООО "АББ Силовые и Автоматизированные Системы" – 4 комплекта, 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терминалы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релейной защиты типа 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PCS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, ООО «АСТ» (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Nanjing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</a:rPr>
              <a:t>Nari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-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Relays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) – 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522   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комплекта.</a:t>
            </a:r>
          </a:p>
          <a:p>
            <a:endParaRPr lang="ru-RU" sz="16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Указанные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устройства применяются, 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в 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4-х филиалах Общества: </a:t>
            </a:r>
            <a:endParaRPr lang="ru-RU" sz="1600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Краснодарские</a:t>
            </a:r>
            <a:r>
              <a:rPr lang="ru-RU" sz="1600" dirty="0">
                <a:solidFill>
                  <a:schemeClr val="bg1">
                    <a:lumMod val="75000"/>
                  </a:schemeClr>
                </a:solidFill>
              </a:rPr>
              <a:t>, Славянские, Сочинские и Юго-Западные </a:t>
            </a:r>
            <a:r>
              <a:rPr lang="ru-RU" sz="1600" dirty="0" smtClean="0">
                <a:solidFill>
                  <a:schemeClr val="bg1">
                    <a:lumMod val="75000"/>
                  </a:schemeClr>
                </a:solidFill>
              </a:rPr>
              <a:t>электрические сети.</a:t>
            </a:r>
            <a:endParaRPr lang="ru-RU" sz="1600" dirty="0">
              <a:solidFill>
                <a:schemeClr val="bg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0" name="Прямоугольник 34"/>
          <p:cNvSpPr txBox="1">
            <a:spLocks noGrp="1"/>
          </p:cNvSpPr>
          <p:nvPr>
            <p:ph type="sldNum" sz="quarter" idx="2"/>
          </p:nvPr>
        </p:nvSpPr>
        <p:spPr>
          <a:xfrm>
            <a:off x="8575041" y="6552767"/>
            <a:ext cx="127001" cy="1397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647" name="Объект 14"/>
          <p:cNvSpPr txBox="1"/>
          <p:nvPr/>
        </p:nvSpPr>
        <p:spPr>
          <a:xfrm>
            <a:off x="432263" y="1487978"/>
            <a:ext cx="3998421" cy="48874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rPr lang="ru-RU" sz="1400" b="1" dirty="0"/>
              <a:t>Терминалы релейной защиты типа </a:t>
            </a:r>
            <a:r>
              <a:rPr lang="en-US" sz="1400" b="1" dirty="0" err="1" smtClean="0"/>
              <a:t>Sepam</a:t>
            </a:r>
            <a:r>
              <a:rPr lang="ru-RU" sz="1400" b="1" dirty="0" smtClean="0"/>
              <a:t>:</a:t>
            </a:r>
            <a:r>
              <a:rPr lang="en-US" sz="1400" b="1" dirty="0" smtClean="0"/>
              <a:t> </a:t>
            </a:r>
            <a:endParaRPr lang="ru-RU" sz="1400" b="1" dirty="0" smtClean="0"/>
          </a:p>
          <a:p>
            <a:endParaRPr lang="ru-RU" sz="1400" b="1" dirty="0" smtClean="0"/>
          </a:p>
          <a:p>
            <a:r>
              <a:rPr lang="ru-RU" sz="1400" b="1" dirty="0" smtClean="0"/>
              <a:t>-  </a:t>
            </a:r>
            <a:r>
              <a:rPr lang="ru-RU" sz="1400" dirty="0" smtClean="0"/>
              <a:t>4 подстанции,</a:t>
            </a:r>
          </a:p>
          <a:p>
            <a:r>
              <a:rPr lang="ru-RU" sz="1400" dirty="0" smtClean="0"/>
              <a:t>- 117 устройств, 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эксплуатируются </a:t>
            </a:r>
            <a:r>
              <a:rPr lang="ru-RU" sz="1400" dirty="0"/>
              <a:t>с 2008 года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За </a:t>
            </a:r>
            <a:r>
              <a:rPr lang="ru-RU" sz="1400" dirty="0" smtClean="0"/>
              <a:t>время эксплуатации заменены </a:t>
            </a:r>
            <a:r>
              <a:rPr lang="ru-RU" sz="1400" dirty="0"/>
              <a:t>4 устройства и модули входов-выходов на 5 устройствах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На </a:t>
            </a:r>
            <a:r>
              <a:rPr lang="ru-RU" sz="1400" dirty="0"/>
              <a:t>ПС 110 кВ РИП, ориентировочно в 2018-2019 </a:t>
            </a:r>
            <a:r>
              <a:rPr lang="ru-RU" sz="1400" dirty="0" err="1"/>
              <a:t>гг</a:t>
            </a:r>
            <a:r>
              <a:rPr lang="ru-RU" sz="1400" dirty="0"/>
              <a:t>, при замене </a:t>
            </a:r>
            <a:r>
              <a:rPr lang="en-US" sz="1400" dirty="0" err="1"/>
              <a:t>Sepam</a:t>
            </a:r>
            <a:r>
              <a:rPr lang="en-US" sz="1400" dirty="0"/>
              <a:t> S</a:t>
            </a:r>
            <a:r>
              <a:rPr lang="ru-RU" sz="1400" dirty="0"/>
              <a:t>-80 выявлено несоответствие </a:t>
            </a:r>
            <a:r>
              <a:rPr lang="ru-RU" sz="1400" dirty="0" smtClean="0"/>
              <a:t>программного обеспечения </a:t>
            </a:r>
            <a:r>
              <a:rPr lang="ru-RU" sz="1400" dirty="0"/>
              <a:t>(</a:t>
            </a:r>
            <a:r>
              <a:rPr lang="en-US" sz="1400" dirty="0"/>
              <a:t>SFT</a:t>
            </a:r>
            <a:r>
              <a:rPr lang="ru-RU" sz="1400" dirty="0"/>
              <a:t> 2841). Имеющееся в эксплуатации ПО не позволило подключиться к новому терминалу, обновление </a:t>
            </a:r>
            <a:r>
              <a:rPr lang="ru-RU" sz="1400" dirty="0" smtClean="0"/>
              <a:t>невозможно.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Для подключения пришлось применить на новом устройстве картридж со старым ПО с неисправного устройства. </a:t>
            </a:r>
            <a:endParaRPr lang="ru-RU" sz="1400" dirty="0" smtClean="0"/>
          </a:p>
          <a:p>
            <a:r>
              <a:rPr lang="ru-RU" sz="1400" dirty="0" smtClean="0"/>
              <a:t>На </a:t>
            </a:r>
            <a:r>
              <a:rPr lang="ru-RU" sz="1400" dirty="0"/>
              <a:t>фирму не обращались. Замена из </a:t>
            </a:r>
            <a:r>
              <a:rPr lang="ru-RU" sz="1400" dirty="0" smtClean="0"/>
              <a:t>аварийного резерва Общества.</a:t>
            </a:r>
            <a:endParaRPr lang="ru-RU" sz="1400" dirty="0"/>
          </a:p>
        </p:txBody>
      </p:sp>
      <p:sp>
        <p:nvSpPr>
          <p:cNvPr id="6" name="TextBox 5"/>
          <p:cNvSpPr txBox="1"/>
          <p:nvPr/>
        </p:nvSpPr>
        <p:spPr>
          <a:xfrm flipH="1">
            <a:off x="1650539" y="689956"/>
            <a:ext cx="6924502" cy="27699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Филиал ПАО «Россети Кубань» Краснодарские ЭС: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96691" y="1487977"/>
            <a:ext cx="4123113" cy="2585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1400" b="1" dirty="0" smtClean="0"/>
              <a:t>Терминалы релейной защиты типа SPAC:</a:t>
            </a:r>
          </a:p>
          <a:p>
            <a:endParaRPr lang="ru-RU" sz="1400" b="1" dirty="0" smtClean="0"/>
          </a:p>
          <a:p>
            <a:r>
              <a:rPr lang="ru-RU" sz="1400" dirty="0" smtClean="0"/>
              <a:t> - 1 подстанция,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40 устройств,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эксплуатируется </a:t>
            </a:r>
            <a:r>
              <a:rPr lang="ru-RU" sz="1400" dirty="0"/>
              <a:t>с 2008 года</a:t>
            </a:r>
            <a:r>
              <a:rPr lang="ru-RU" sz="1400" dirty="0" smtClean="0"/>
              <a:t>.</a:t>
            </a:r>
          </a:p>
          <a:p>
            <a:r>
              <a:rPr lang="ru-RU" sz="1400" dirty="0" smtClean="0"/>
              <a:t> </a:t>
            </a:r>
            <a:r>
              <a:rPr lang="ru-RU" sz="1400" dirty="0" smtClean="0">
                <a:latin typeface="+mn-lt"/>
                <a:ea typeface="Times New Roman" panose="02020603050405020304" pitchFamily="18" charset="0"/>
              </a:rPr>
              <a:t>Установлены </a:t>
            </a:r>
            <a:r>
              <a:rPr lang="ru-RU" sz="1400" dirty="0">
                <a:latin typeface="+mn-lt"/>
                <a:ea typeface="Times New Roman" panose="02020603050405020304" pitchFamily="18" charset="0"/>
              </a:rPr>
              <a:t>на ПС 110 кВ </a:t>
            </a:r>
            <a:r>
              <a:rPr lang="ru-RU" sz="1400" dirty="0" smtClean="0">
                <a:latin typeface="+mn-lt"/>
                <a:ea typeface="Times New Roman" panose="02020603050405020304" pitchFamily="18" charset="0"/>
              </a:rPr>
              <a:t>Набережная. </a:t>
            </a:r>
            <a:r>
              <a:rPr lang="ru-RU" sz="1400" dirty="0" smtClean="0">
                <a:latin typeface="+mn-lt"/>
              </a:rPr>
              <a:t>За </a:t>
            </a:r>
            <a:r>
              <a:rPr lang="ru-RU" sz="1400" dirty="0">
                <a:latin typeface="+mn-lt"/>
              </a:rPr>
              <a:t>время </a:t>
            </a:r>
            <a:r>
              <a:rPr lang="ru-RU" sz="1400" dirty="0"/>
              <a:t>эксплуатации вышли из строя 3 терминала. Потребителей переключили в новые ячейки с терминалами ТОР 200, которые являются полными аналогами. </a:t>
            </a:r>
            <a:endParaRPr lang="ru-RU" sz="1400" dirty="0" smtClean="0"/>
          </a:p>
          <a:p>
            <a:r>
              <a:rPr lang="ru-RU" sz="1400" dirty="0" smtClean="0"/>
              <a:t>На </a:t>
            </a:r>
            <a:r>
              <a:rPr lang="ru-RU" sz="1400" dirty="0"/>
              <a:t>фирму не обращались</a:t>
            </a:r>
            <a:r>
              <a:rPr lang="ru-RU" sz="1400" dirty="0" smtClean="0"/>
              <a:t>. </a:t>
            </a:r>
            <a:r>
              <a:rPr lang="ru-RU" sz="1400" dirty="0"/>
              <a:t>В АР Общества терминалов нет. </a:t>
            </a:r>
            <a:endParaRPr lang="ru-RU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4613564" y="4247804"/>
            <a:ext cx="4088478" cy="172354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1400" b="1" dirty="0" smtClean="0"/>
              <a:t>Терминал </a:t>
            </a:r>
            <a:r>
              <a:rPr lang="ru-RU" sz="1400" b="1" dirty="0"/>
              <a:t>защит типа </a:t>
            </a:r>
            <a:r>
              <a:rPr lang="en-US" sz="1400" b="1" dirty="0" smtClean="0"/>
              <a:t>PCS</a:t>
            </a:r>
            <a:r>
              <a:rPr lang="ru-RU" sz="1400" b="1" dirty="0" smtClean="0"/>
              <a:t>:</a:t>
            </a:r>
          </a:p>
          <a:p>
            <a:endParaRPr lang="ru-RU" sz="1400" b="1" dirty="0" smtClean="0"/>
          </a:p>
          <a:p>
            <a:r>
              <a:rPr lang="ru-RU" sz="1400" dirty="0" smtClean="0"/>
              <a:t>- 8 подстанций,</a:t>
            </a:r>
          </a:p>
          <a:p>
            <a:r>
              <a:rPr lang="ru-RU" sz="1400" dirty="0" smtClean="0"/>
              <a:t> </a:t>
            </a:r>
            <a:r>
              <a:rPr lang="ru-RU" sz="1400" dirty="0"/>
              <a:t>- 481 </a:t>
            </a:r>
            <a:r>
              <a:rPr lang="ru-RU" sz="1400" dirty="0" smtClean="0"/>
              <a:t>устройств,</a:t>
            </a:r>
          </a:p>
          <a:p>
            <a:r>
              <a:rPr lang="ru-RU" sz="1400" dirty="0" smtClean="0"/>
              <a:t>- эксплуатируются с 2016 года.</a:t>
            </a:r>
          </a:p>
          <a:p>
            <a:r>
              <a:rPr lang="ru-RU" sz="1400" dirty="0" smtClean="0"/>
              <a:t>За время эксплуатации замечаний к работе устройств нет.</a:t>
            </a:r>
            <a:endParaRPr lang="ru-RU" sz="1400" dirty="0"/>
          </a:p>
          <a:p>
            <a:pPr marL="285750" indent="-285750">
              <a:buFontTx/>
              <a:buChar char="-"/>
            </a:pPr>
            <a:endParaRPr lang="ru-RU" sz="1400" dirty="0"/>
          </a:p>
        </p:txBody>
      </p:sp>
      <p:sp>
        <p:nvSpPr>
          <p:cNvPr id="22" name="Прямая соединительная линия 3"/>
          <p:cNvSpPr/>
          <p:nvPr/>
        </p:nvSpPr>
        <p:spPr>
          <a:xfrm>
            <a:off x="297262" y="1487977"/>
            <a:ext cx="3995" cy="6840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3" name="Прямая соединительная линия 3"/>
          <p:cNvSpPr/>
          <p:nvPr/>
        </p:nvSpPr>
        <p:spPr>
          <a:xfrm>
            <a:off x="4520126" y="1487977"/>
            <a:ext cx="3995" cy="6840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" name="Прямая соединительная линия 3"/>
          <p:cNvSpPr/>
          <p:nvPr/>
        </p:nvSpPr>
        <p:spPr>
          <a:xfrm>
            <a:off x="4469412" y="4247804"/>
            <a:ext cx="3995" cy="6840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996444" y="502894"/>
            <a:ext cx="6952972" cy="431357"/>
          </a:xfrm>
        </p:spPr>
        <p:txBody>
          <a:bodyPr>
            <a:normAutofit/>
          </a:bodyPr>
          <a:lstStyle/>
          <a:p>
            <a:r>
              <a:rPr lang="ru-RU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Филиал ПАО «Россети Кубань» Славянские </a:t>
            </a:r>
            <a:r>
              <a:rPr lang="ru-RU" sz="1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ЭС</a:t>
            </a:r>
            <a:endParaRPr lang="ru-RU" sz="1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97773" y="1280160"/>
            <a:ext cx="7506393" cy="193899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1400" b="1" dirty="0"/>
              <a:t>Терминалы релейной защиты типа SPAC: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1 подстанция;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20 устройств;</a:t>
            </a:r>
          </a:p>
          <a:p>
            <a:pPr marL="285750" indent="-285750">
              <a:buFontTx/>
              <a:buChar char="-"/>
            </a:pPr>
            <a:r>
              <a:rPr lang="ru-RU" sz="1400" dirty="0"/>
              <a:t>э</a:t>
            </a:r>
            <a:r>
              <a:rPr lang="ru-RU" sz="1400" dirty="0" smtClean="0"/>
              <a:t>ксплуатируется с 2007 года.</a:t>
            </a:r>
          </a:p>
          <a:p>
            <a:r>
              <a:rPr lang="ru-RU" sz="1400" dirty="0" smtClean="0"/>
              <a:t>Установлены на ПС </a:t>
            </a:r>
            <a:r>
              <a:rPr lang="ru-RU" sz="1400" dirty="0"/>
              <a:t>110 кВ </a:t>
            </a:r>
            <a:r>
              <a:rPr lang="ru-RU" sz="1400" dirty="0" smtClean="0"/>
              <a:t>Старотитаровская.</a:t>
            </a:r>
          </a:p>
          <a:p>
            <a:r>
              <a:rPr lang="ru-RU" sz="1400" dirty="0" smtClean="0"/>
              <a:t>За время эксплуатации вышло </a:t>
            </a:r>
            <a:r>
              <a:rPr lang="ru-RU" sz="1400" dirty="0"/>
              <a:t>из строя 3 устройства, 2 заменили на устройства типа Сириус-2МЛ и Сириус-2Л-К, производства ЗАО «Радиус Автоматика» </a:t>
            </a:r>
            <a:r>
              <a:rPr lang="ru-RU" sz="1400" dirty="0" smtClean="0"/>
              <a:t>,1 </a:t>
            </a:r>
            <a:r>
              <a:rPr lang="ru-RU" sz="1400" dirty="0"/>
              <a:t>отремонтировали силами специалистов СРЗА ФЭС. </a:t>
            </a:r>
            <a:endParaRPr lang="ru-RU" sz="1400" dirty="0" smtClean="0"/>
          </a:p>
          <a:p>
            <a:r>
              <a:rPr lang="ru-RU" sz="1400" dirty="0" smtClean="0"/>
              <a:t>На </a:t>
            </a:r>
            <a:r>
              <a:rPr lang="ru-RU" sz="1400" dirty="0"/>
              <a:t>фирму не обращались</a:t>
            </a:r>
            <a:r>
              <a:rPr lang="ru-RU" sz="1400" dirty="0" smtClean="0"/>
              <a:t>. Замена из АР Общества.</a:t>
            </a:r>
            <a:endParaRPr lang="ru-RU" sz="1400" dirty="0"/>
          </a:p>
        </p:txBody>
      </p:sp>
      <p:sp>
        <p:nvSpPr>
          <p:cNvPr id="12" name="Прямая соединительная линия 3"/>
          <p:cNvSpPr/>
          <p:nvPr/>
        </p:nvSpPr>
        <p:spPr>
          <a:xfrm>
            <a:off x="687958" y="1280160"/>
            <a:ext cx="3995" cy="6840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7260132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834196" y="942110"/>
            <a:ext cx="4014355" cy="3214254"/>
          </a:xfrm>
        </p:spPr>
        <p:txBody>
          <a:bodyPr/>
          <a:lstStyle/>
          <a:p>
            <a:r>
              <a:rPr lang="ru-RU" b="1" dirty="0"/>
              <a:t>Терминалы релейной защиты типа </a:t>
            </a:r>
            <a:r>
              <a:rPr lang="en-US" b="1" dirty="0" err="1"/>
              <a:t>Sepam</a:t>
            </a:r>
            <a:r>
              <a:rPr lang="ru-RU" b="1" dirty="0"/>
              <a:t>:</a:t>
            </a:r>
            <a:r>
              <a:rPr lang="en-US" b="1" dirty="0"/>
              <a:t> </a:t>
            </a:r>
            <a:endParaRPr lang="ru-RU" b="1" dirty="0"/>
          </a:p>
          <a:p>
            <a:pPr marL="285750" indent="-285750">
              <a:spcBef>
                <a:spcPts val="0"/>
              </a:spcBef>
              <a:buFontTx/>
              <a:buChar char="-"/>
            </a:pPr>
            <a:r>
              <a:rPr lang="ru-RU" dirty="0" smtClean="0"/>
              <a:t>15 подстанций </a:t>
            </a:r>
            <a:r>
              <a:rPr lang="ru-RU" dirty="0"/>
              <a:t>и РП 5 </a:t>
            </a:r>
            <a:r>
              <a:rPr lang="ru-RU" dirty="0" smtClean="0"/>
              <a:t>РЭС;</a:t>
            </a:r>
            <a:endParaRPr lang="ru-RU" dirty="0"/>
          </a:p>
          <a:p>
            <a:pPr marL="285750" indent="-285750">
              <a:spcBef>
                <a:spcPts val="0"/>
              </a:spcBef>
              <a:buFontTx/>
              <a:buChar char="-"/>
            </a:pPr>
            <a:r>
              <a:rPr lang="ru-RU" dirty="0"/>
              <a:t>1184 устройства;</a:t>
            </a:r>
          </a:p>
          <a:p>
            <a:pPr marL="285750" indent="-285750">
              <a:spcBef>
                <a:spcPts val="0"/>
              </a:spcBef>
              <a:buFontTx/>
              <a:buChar char="-"/>
            </a:pPr>
            <a:r>
              <a:rPr lang="ru-RU" dirty="0"/>
              <a:t>эксплуатируются с 2008 </a:t>
            </a:r>
            <a:r>
              <a:rPr lang="ru-RU" dirty="0" smtClean="0"/>
              <a:t>года. </a:t>
            </a:r>
            <a:endParaRPr lang="ru-RU" dirty="0"/>
          </a:p>
          <a:p>
            <a:pPr>
              <a:spcBef>
                <a:spcPts val="0"/>
              </a:spcBef>
            </a:pPr>
            <a:r>
              <a:rPr lang="ru-RU" dirty="0"/>
              <a:t>За время </a:t>
            </a:r>
            <a:r>
              <a:rPr lang="ru-RU" dirty="0" smtClean="0"/>
              <a:t>эксплуатации вышло </a:t>
            </a:r>
            <a:r>
              <a:rPr lang="ru-RU" dirty="0"/>
              <a:t>из строя около 30 </a:t>
            </a:r>
            <a:r>
              <a:rPr lang="ru-RU" dirty="0" smtClean="0"/>
              <a:t>устройств </a:t>
            </a:r>
            <a:r>
              <a:rPr lang="ru-RU" dirty="0"/>
              <a:t>и, ориентировочно, 5 раз выходили строя модули дискретных входов. Все заменены на новые </a:t>
            </a:r>
            <a:r>
              <a:rPr lang="ru-RU" dirty="0" smtClean="0"/>
              <a:t>аналогичные устройства из </a:t>
            </a:r>
            <a:r>
              <a:rPr lang="ru-RU" dirty="0"/>
              <a:t>АР Общества.</a:t>
            </a:r>
          </a:p>
          <a:p>
            <a:endParaRPr lang="ru-RU" dirty="0"/>
          </a:p>
        </p:txBody>
      </p:sp>
      <p:sp>
        <p:nvSpPr>
          <p:cNvPr id="8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Филиал ПАО «Россети Кубань» </a:t>
            </a:r>
            <a:r>
              <a:rPr lang="ru-RU" sz="1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Сочинские ЭС</a:t>
            </a:r>
            <a:endParaRPr lang="ru-RU" sz="1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73083" y="942110"/>
            <a:ext cx="3815542" cy="560153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1400" b="1" dirty="0"/>
              <a:t>Терминалы </a:t>
            </a:r>
            <a:r>
              <a:rPr lang="ru-RU" sz="1400" b="1" dirty="0" smtClean="0"/>
              <a:t>релейной защиты </a:t>
            </a:r>
            <a:r>
              <a:rPr lang="ru-RU" sz="1400" b="1" dirty="0"/>
              <a:t>типа </a:t>
            </a:r>
            <a:r>
              <a:rPr lang="en-US" sz="1400" b="1" dirty="0" smtClean="0"/>
              <a:t>PCS</a:t>
            </a:r>
            <a:r>
              <a:rPr lang="ru-RU" sz="1400" b="1" dirty="0" smtClean="0"/>
              <a:t>:</a:t>
            </a:r>
          </a:p>
          <a:p>
            <a:r>
              <a:rPr lang="ru-RU" sz="1400" dirty="0" smtClean="0"/>
              <a:t>- 1 подстанция;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41 устройство;</a:t>
            </a:r>
          </a:p>
          <a:p>
            <a:pPr marL="285750" indent="-285750">
              <a:buFontTx/>
              <a:buChar char="-"/>
            </a:pPr>
            <a:r>
              <a:rPr lang="ru-RU" sz="1400" dirty="0" smtClean="0"/>
              <a:t>эксплуатируется с 2017 года.</a:t>
            </a:r>
          </a:p>
          <a:p>
            <a:r>
              <a:rPr lang="ru-RU" sz="1400" dirty="0" smtClean="0"/>
              <a:t>Установлены на </a:t>
            </a:r>
            <a:r>
              <a:rPr lang="ru-RU" sz="1400" dirty="0"/>
              <a:t>ПС 110кВ </a:t>
            </a:r>
            <a:r>
              <a:rPr lang="ru-RU" sz="1400" dirty="0" smtClean="0"/>
              <a:t>Лазурная.</a:t>
            </a:r>
          </a:p>
          <a:p>
            <a:r>
              <a:rPr lang="ru-RU" sz="1400" dirty="0" smtClean="0"/>
              <a:t>В </a:t>
            </a:r>
            <a:r>
              <a:rPr lang="ru-RU" sz="1400" dirty="0"/>
              <a:t>2021 году после отключения КЗ на ВЛ </a:t>
            </a:r>
            <a:r>
              <a:rPr lang="ru-RU" sz="1400" dirty="0" smtClean="0"/>
              <a:t>110 </a:t>
            </a:r>
            <a:r>
              <a:rPr lang="ru-RU" sz="1400" dirty="0"/>
              <a:t> кВ  Лазурная – </a:t>
            </a:r>
            <a:r>
              <a:rPr lang="ru-RU" sz="1400" dirty="0" err="1"/>
              <a:t>Новомихайловская</a:t>
            </a:r>
            <a:r>
              <a:rPr lang="ru-RU" sz="1400" dirty="0"/>
              <a:t> – Ольгинка произошла излишняя работа АПВ СВ-110 кВ (многократное АПВ). По результатам послеаварийной проверки выявлен недостаток конструкции устройства, что привело к необходимости корректировки гибкой логики терминала и параметра настройки функции АПВ. В связи с прекращением деятельности по поставке и поддержке оборудования линейки </a:t>
            </a:r>
            <a:r>
              <a:rPr lang="en-US" sz="1400" dirty="0"/>
              <a:t>NR PCS </a:t>
            </a:r>
            <a:r>
              <a:rPr lang="ru-RU" sz="1400" dirty="0"/>
              <a:t>техническая помощь официальных представителей в РФ не оказывалась. Для решения проблемы службой РЗА ПАО «Россети Кубань», совместно с АО «СО ЕЭС» Кубанское РДУ, были разработаны технические решения по устранению неисправности функции АПВ, но, для получения обратной связи от производителя, пришлось связываться с официальными представителями завода в других странах. </a:t>
            </a:r>
          </a:p>
        </p:txBody>
      </p:sp>
      <p:sp>
        <p:nvSpPr>
          <p:cNvPr id="10" name="Прямая соединительная линия 3"/>
          <p:cNvSpPr/>
          <p:nvPr/>
        </p:nvSpPr>
        <p:spPr>
          <a:xfrm>
            <a:off x="648300" y="942110"/>
            <a:ext cx="3995" cy="6840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" name="Прямая соединительная линия 3"/>
          <p:cNvSpPr/>
          <p:nvPr/>
        </p:nvSpPr>
        <p:spPr>
          <a:xfrm>
            <a:off x="4701214" y="942110"/>
            <a:ext cx="3995" cy="6840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04609425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682337" y="950422"/>
            <a:ext cx="4072544" cy="539686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b="1" dirty="0" smtClean="0"/>
              <a:t>Аппаратура FOX-515: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- 11 подстанций;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- 11 комплектов;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- эксплуатируется с 2006 года.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В 2014 году ОАО «ФСК ЕЭС», совместно с ООО «АББ» было направлено информационное письмо о выявленных недостатках модуля передачи команд РЗА </a:t>
            </a:r>
            <a:r>
              <a:rPr lang="en-US" dirty="0" smtClean="0"/>
              <a:t>TEBIT</a:t>
            </a:r>
            <a:r>
              <a:rPr lang="ru-RU" dirty="0" smtClean="0"/>
              <a:t> 805 версий 3-6 в составе универсальной мультиплексной платформы </a:t>
            </a:r>
            <a:r>
              <a:rPr lang="en-US" dirty="0" smtClean="0"/>
              <a:t>FOX</a:t>
            </a:r>
            <a:r>
              <a:rPr lang="ru-RU" dirty="0" smtClean="0"/>
              <a:t> 515/512 и вариантах повышения надежности их работы. </a:t>
            </a:r>
          </a:p>
          <a:p>
            <a:pPr>
              <a:spcBef>
                <a:spcPts val="0"/>
              </a:spcBef>
            </a:pPr>
            <a:r>
              <a:rPr lang="ru-RU" dirty="0" smtClean="0"/>
              <a:t>На объектах ПАО «Россети Кубань» за время эксплуатации замечаний к работе не выявлено.</a:t>
            </a:r>
            <a:endParaRPr lang="ru-RU" dirty="0"/>
          </a:p>
        </p:txBody>
      </p:sp>
      <p:sp>
        <p:nvSpPr>
          <p:cNvPr id="4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Филиал ПАО «Россети Кубань» </a:t>
            </a:r>
            <a:r>
              <a:rPr lang="ru-RU" sz="1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Сочинские ЭС</a:t>
            </a:r>
            <a:endParaRPr lang="ru-RU" sz="1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91634" y="950422"/>
            <a:ext cx="3866560" cy="258532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r>
              <a:rPr lang="ru-RU" sz="1400" dirty="0" smtClean="0"/>
              <a:t> </a:t>
            </a:r>
            <a:r>
              <a:rPr lang="ru-RU" sz="1400" b="1" dirty="0"/>
              <a:t>Аппаратура </a:t>
            </a:r>
            <a:r>
              <a:rPr lang="ru-RU" sz="1400" b="1" dirty="0" smtClean="0"/>
              <a:t>ETL-541:</a:t>
            </a:r>
          </a:p>
          <a:p>
            <a:r>
              <a:rPr lang="ru-RU" sz="1400" dirty="0" smtClean="0"/>
              <a:t>- 4 подстанции;</a:t>
            </a:r>
          </a:p>
          <a:p>
            <a:r>
              <a:rPr lang="ru-RU" sz="1400" dirty="0" smtClean="0"/>
              <a:t>-</a:t>
            </a:r>
            <a:r>
              <a:rPr lang="ru-RU" sz="1400" dirty="0"/>
              <a:t>4 </a:t>
            </a:r>
            <a:r>
              <a:rPr lang="ru-RU" sz="1400" dirty="0" smtClean="0"/>
              <a:t>комплекта;</a:t>
            </a:r>
          </a:p>
          <a:p>
            <a:r>
              <a:rPr lang="ru-RU" sz="1400" dirty="0" smtClean="0"/>
              <a:t>- Эксплуатируется с 2006 года.</a:t>
            </a:r>
            <a:endParaRPr lang="ru-RU" sz="1400" dirty="0"/>
          </a:p>
          <a:p>
            <a:r>
              <a:rPr lang="ru-RU" sz="1400" dirty="0"/>
              <a:t>В 2013 году было выпущено информационное письмо о неправильной работе панелей управления СР-24 при работе с </a:t>
            </a:r>
            <a:r>
              <a:rPr lang="en-US" sz="1400" dirty="0"/>
              <a:t>ETL</a:t>
            </a:r>
            <a:r>
              <a:rPr lang="ru-RU" sz="1400" dirty="0"/>
              <a:t>600 и мультиплексором </a:t>
            </a:r>
            <a:r>
              <a:rPr lang="en-US" sz="1400" dirty="0"/>
              <a:t>FOX</a:t>
            </a:r>
            <a:r>
              <a:rPr lang="ru-RU" sz="1400" dirty="0"/>
              <a:t>51, укомплектованным модулем </a:t>
            </a:r>
            <a:r>
              <a:rPr lang="en-US" sz="1400" dirty="0"/>
              <a:t>TEBIT</a:t>
            </a:r>
            <a:r>
              <a:rPr lang="ru-RU" sz="1400" dirty="0"/>
              <a:t> производства ООО «АББ</a:t>
            </a:r>
            <a:r>
              <a:rPr lang="ru-RU" sz="1400" dirty="0" smtClean="0"/>
              <a:t>». </a:t>
            </a:r>
          </a:p>
          <a:p>
            <a:r>
              <a:rPr lang="ru-RU" sz="1400" dirty="0" smtClean="0"/>
              <a:t>На </a:t>
            </a:r>
            <a:r>
              <a:rPr lang="ru-RU" sz="1400" dirty="0"/>
              <a:t>объектах ПАО «Россети Кубань» за время эксплуатации замечаний к работе устройств не выявлено. </a:t>
            </a:r>
          </a:p>
        </p:txBody>
      </p:sp>
      <p:sp>
        <p:nvSpPr>
          <p:cNvPr id="6" name="Прямая соединительная линия 3"/>
          <p:cNvSpPr/>
          <p:nvPr/>
        </p:nvSpPr>
        <p:spPr>
          <a:xfrm>
            <a:off x="561963" y="950422"/>
            <a:ext cx="3995" cy="6840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" name="Прямая соединительная линия 3"/>
          <p:cNvSpPr/>
          <p:nvPr/>
        </p:nvSpPr>
        <p:spPr>
          <a:xfrm>
            <a:off x="4871260" y="950422"/>
            <a:ext cx="3995" cy="6840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867262293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590897" y="975361"/>
            <a:ext cx="7713518" cy="5396866"/>
          </a:xfrm>
        </p:spPr>
        <p:txBody>
          <a:bodyPr/>
          <a:lstStyle/>
          <a:p>
            <a:r>
              <a:rPr lang="ru-RU" b="1" dirty="0"/>
              <a:t>Терминалы релейной защиты типа </a:t>
            </a:r>
            <a:r>
              <a:rPr lang="en-US" b="1" dirty="0" err="1"/>
              <a:t>Sepam</a:t>
            </a:r>
            <a:r>
              <a:rPr lang="ru-RU" b="1" dirty="0"/>
              <a:t>:</a:t>
            </a:r>
            <a:r>
              <a:rPr lang="en-US" b="1" dirty="0"/>
              <a:t> </a:t>
            </a:r>
            <a:endParaRPr lang="ru-RU" b="1" dirty="0" smtClean="0"/>
          </a:p>
          <a:p>
            <a:pPr marL="285750" indent="-285750">
              <a:buFontTx/>
              <a:buChar char="-"/>
            </a:pPr>
            <a:r>
              <a:rPr lang="ru-RU" dirty="0" smtClean="0"/>
              <a:t>4 подстанции;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96 устройств;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Эксплуатируется с 2008 года.</a:t>
            </a:r>
            <a:endParaRPr lang="ru-RU" dirty="0"/>
          </a:p>
          <a:p>
            <a:r>
              <a:rPr lang="ru-RU" dirty="0" smtClean="0"/>
              <a:t>За </a:t>
            </a:r>
            <a:r>
              <a:rPr lang="ru-RU" dirty="0"/>
              <a:t>время эксплуатации вышло из строя порядка 10 устройств (постоянная перезагрузка, самопроизвольное отключение). Были заменены на </a:t>
            </a:r>
            <a:r>
              <a:rPr lang="ru-RU" dirty="0" smtClean="0"/>
              <a:t>новые аналогичные устройства. Порядка </a:t>
            </a:r>
            <a:r>
              <a:rPr lang="ru-RU" dirty="0"/>
              <a:t>5 шт. - неисправность дискретных входов. Были заменены стабилитроны силами специалистов ФЭС. </a:t>
            </a:r>
            <a:endParaRPr lang="ru-RU" dirty="0" smtClean="0"/>
          </a:p>
          <a:p>
            <a:r>
              <a:rPr lang="ru-RU" dirty="0" smtClean="0"/>
              <a:t>На </a:t>
            </a:r>
            <a:r>
              <a:rPr lang="ru-RU" dirty="0"/>
              <a:t>фирму не обращались</a:t>
            </a:r>
            <a:r>
              <a:rPr lang="ru-RU" dirty="0" smtClean="0"/>
              <a:t>. Замена из АР Общества.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Филиал ПАО «Россети Кубань» </a:t>
            </a:r>
            <a:r>
              <a:rPr lang="ru-RU" sz="1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Юго-Западные ЭС:</a:t>
            </a:r>
            <a:endParaRPr lang="ru-RU" sz="18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Прямая соединительная линия 3"/>
          <p:cNvSpPr/>
          <p:nvPr/>
        </p:nvSpPr>
        <p:spPr>
          <a:xfrm>
            <a:off x="445585" y="975361"/>
            <a:ext cx="3995" cy="684001"/>
          </a:xfrm>
          <a:prstGeom prst="line">
            <a:avLst/>
          </a:prstGeom>
          <a:ln w="57150">
            <a:solidFill>
              <a:schemeClr val="accent5"/>
            </a:solidFill>
          </a:ln>
        </p:spPr>
        <p:txBody>
          <a:bodyPr lIns="45719" rIns="4571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680689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49"/>
          <p:cNvSpPr/>
          <p:nvPr/>
        </p:nvSpPr>
        <p:spPr bwMode="auto">
          <a:xfrm>
            <a:off x="449580" y="1275264"/>
            <a:ext cx="8361911" cy="861107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0" cap="none" spc="0" normalizeH="0" baseline="0" noProof="0">
              <a:ln>
                <a:noFill/>
              </a:ln>
              <a:solidFill>
                <a:srgbClr val="3C3C3C"/>
              </a:solidFill>
              <a:effectLst/>
              <a:uLnTx/>
              <a:uFillTx/>
              <a:latin typeface="Arial Narrow"/>
              <a:cs typeface="Arial"/>
              <a:sym typeface="PFDinTextCondPro-Light"/>
            </a:endParaRPr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 anchor="ctr"/>
          <a:lstStyle/>
          <a:p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В настоящее время в технических проектах ПАО «Россети Кубань» импортное оборудование не применяется, в аварийный резерв Общества </a:t>
            </a: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закупается 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оборудование российского производства.</a:t>
            </a:r>
          </a:p>
          <a:p>
            <a:endParaRPr lang="ru-RU" dirty="0" smtClean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Замена 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импортного оборудования на отечественное увеличивает время ремонта по причине несоответствия конструктивных исполнений, необходимости </a:t>
            </a:r>
            <a:r>
              <a:rPr lang="ru-RU" dirty="0" err="1">
                <a:solidFill>
                  <a:schemeClr val="bg1">
                    <a:lumMod val="75000"/>
                  </a:schemeClr>
                </a:solidFill>
              </a:rPr>
              <a:t>переподключения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 кабелей, адаптации нового устройства под существующие условия. Однако, переход на отечественные аналоги имеет ряд преимуществ: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Надежность</a:t>
            </a: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. 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Устройства РЗА российских производителей не уступают зарубежным аналогам.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Возможность </a:t>
            </a: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взаимодействия с заводами изготовителями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, при возникновении аварийных ситуаций, спорных вопросов по работе устройств, необходимости создания устройств, адаптированных под местные условия и т.д.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b="1" dirty="0" smtClean="0">
                <a:solidFill>
                  <a:schemeClr val="bg1">
                    <a:lumMod val="75000"/>
                  </a:schemeClr>
                </a:solidFill>
              </a:rPr>
              <a:t>Доступность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. Закупка устройств РЗА и комплектующих российских производителей существенно проще, доставка быстрее.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bg1">
                    <a:lumMod val="75000"/>
                  </a:schemeClr>
                </a:solidFill>
              </a:rPr>
              <a:t>Массовость (распространенность) использования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, позволяющая: </a:t>
            </a:r>
          </a:p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              а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) использовать опыт персонала Общества. </a:t>
            </a:r>
          </a:p>
          <a:p>
            <a:r>
              <a:rPr lang="ru-RU" dirty="0" smtClean="0">
                <a:solidFill>
                  <a:schemeClr val="bg1">
                    <a:lumMod val="75000"/>
                  </a:schemeClr>
                </a:solidFill>
              </a:rPr>
              <a:t>              б</a:t>
            </a:r>
            <a:r>
              <a:rPr lang="ru-RU" dirty="0">
                <a:solidFill>
                  <a:schemeClr val="bg1">
                    <a:lumMod val="75000"/>
                  </a:schemeClr>
                </a:solidFill>
              </a:rPr>
              <a:t>) обмениваться опытом с аналогичными эксплуатирующими организациями.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9463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SK">
  <a:themeElements>
    <a:clrScheme name="FSK">
      <a:dk1>
        <a:srgbClr val="3C3C3C"/>
      </a:dk1>
      <a:lt1>
        <a:srgbClr val="4F81BD"/>
      </a:lt1>
      <a:dk2>
        <a:srgbClr val="A7A7A7"/>
      </a:dk2>
      <a:lt2>
        <a:srgbClr val="535353"/>
      </a:lt2>
      <a:accent1>
        <a:srgbClr val="0C5B9D"/>
      </a:accent1>
      <a:accent2>
        <a:srgbClr val="4FC5B5"/>
      </a:accent2>
      <a:accent3>
        <a:srgbClr val="D52B1E"/>
      </a:accent3>
      <a:accent4>
        <a:srgbClr val="A5A5A5"/>
      </a:accent4>
      <a:accent5>
        <a:srgbClr val="4F81BD"/>
      </a:accent5>
      <a:accent6>
        <a:srgbClr val="D7603A"/>
      </a:accent6>
      <a:hlink>
        <a:srgbClr val="0000FF"/>
      </a:hlink>
      <a:folHlink>
        <a:srgbClr val="FF00FF"/>
      </a:folHlink>
    </a:clrScheme>
    <a:fontScheme name="FSK">
      <a:majorFont>
        <a:latin typeface="Helvetica"/>
        <a:ea typeface="Helvetica"/>
        <a:cs typeface="Helvetica"/>
      </a:majorFont>
      <a:minorFont>
        <a:latin typeface="PF Din Text Cond Pro Обычный"/>
        <a:ea typeface="PF Din Text Cond Pro Обычный"/>
        <a:cs typeface="PF Din Text Cond Pro Обычный"/>
      </a:minorFont>
    </a:fontScheme>
    <a:fmtScheme name="FS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3C3C3C"/>
            </a:solidFill>
            <a:effectLst/>
            <a:uFillTx/>
            <a:latin typeface="PFDinTextCondPro-Light"/>
            <a:ea typeface="PFDinTextCondPro-Light"/>
            <a:cs typeface="PFDinTextCondPro-Light"/>
            <a:sym typeface="PFDinTextCondPro-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3C3C3C"/>
            </a:solidFill>
            <a:effectLst/>
            <a:uFillTx/>
            <a:latin typeface="PFDinTextCondPro-Light"/>
            <a:ea typeface="PFDinTextCondPro-Light"/>
            <a:cs typeface="PFDinTextCondPro-Light"/>
            <a:sym typeface="PFDinTextCondPro-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FSK">
  <a:themeElements>
    <a:clrScheme name="FSK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C5B9D"/>
      </a:accent1>
      <a:accent2>
        <a:srgbClr val="4FC5B5"/>
      </a:accent2>
      <a:accent3>
        <a:srgbClr val="D52B1E"/>
      </a:accent3>
      <a:accent4>
        <a:srgbClr val="A5A5A5"/>
      </a:accent4>
      <a:accent5>
        <a:srgbClr val="4F81BD"/>
      </a:accent5>
      <a:accent6>
        <a:srgbClr val="D7603A"/>
      </a:accent6>
      <a:hlink>
        <a:srgbClr val="0000FF"/>
      </a:hlink>
      <a:folHlink>
        <a:srgbClr val="FF00FF"/>
      </a:folHlink>
    </a:clrScheme>
    <a:fontScheme name="FSK">
      <a:majorFont>
        <a:latin typeface="Helvetica"/>
        <a:ea typeface="Helvetica"/>
        <a:cs typeface="Helvetica"/>
      </a:majorFont>
      <a:minorFont>
        <a:latin typeface="PF Din Text Cond Pro Обычный"/>
        <a:ea typeface="PF Din Text Cond Pro Обычный"/>
        <a:cs typeface="PF Din Text Cond Pro Обычный"/>
      </a:minorFont>
    </a:fontScheme>
    <a:fmtScheme name="FSK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3C3C3C"/>
            </a:solidFill>
            <a:effectLst/>
            <a:uFillTx/>
            <a:latin typeface="PFDinTextCondPro-Light"/>
            <a:ea typeface="PFDinTextCondPro-Light"/>
            <a:cs typeface="PFDinTextCondPro-Light"/>
            <a:sym typeface="PFDinTextCondPro-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3C3C3C"/>
            </a:solidFill>
            <a:effectLst/>
            <a:uFillTx/>
            <a:latin typeface="PFDinTextCondPro-Light"/>
            <a:ea typeface="PFDinTextCondPro-Light"/>
            <a:cs typeface="PFDinTextCondPro-Light"/>
            <a:sym typeface="PFDinTextCondPro-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813</Words>
  <Application>Microsoft Office PowerPoint</Application>
  <PresentationFormat>Экран (4:3)</PresentationFormat>
  <Paragraphs>92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Arial Narrow</vt:lpstr>
      <vt:lpstr>PF Din Text Cond Pro Light</vt:lpstr>
      <vt:lpstr>PF Din Text Cond Pro Обычный</vt:lpstr>
      <vt:lpstr>PFDinTextCondPro-Light</vt:lpstr>
      <vt:lpstr>PFDinTextCondPro-Medium</vt:lpstr>
      <vt:lpstr>Times New Roman</vt:lpstr>
      <vt:lpstr>Wingdings</vt:lpstr>
      <vt:lpstr>FSK</vt:lpstr>
      <vt:lpstr>Всероссийская научно - техническая конференция по релейной защите и автоматизации энергетических систем «Технологический суверенитет России в области РЗА и АСУ ТП и устойчивость в условиях санкционных ограничений»</vt:lpstr>
      <vt:lpstr>Презентация PowerPoint</vt:lpstr>
      <vt:lpstr>Презентация PowerPoint</vt:lpstr>
      <vt:lpstr>Презентация PowerPoint</vt:lpstr>
      <vt:lpstr>Филиал ПАО «Россети Кубань» Славянские ЭС</vt:lpstr>
      <vt:lpstr>Филиал ПАО «Россети Кубань» Сочинские ЭС</vt:lpstr>
      <vt:lpstr>Филиал ПАО «Россети Кубань» Сочинские ЭС</vt:lpstr>
      <vt:lpstr>Филиал ПАО «Россети Кубань» Юго-Западные ЭС: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научно - техническая конференция по релейной защите и автоматизации энергетических систем «Технологический суверенитет России в области РЗА и АСУ ТП и устойчивость в условиях санкционных ограничений»</dc:title>
  <cp:lastModifiedBy>Винтер Олеся Вячеславовна</cp:lastModifiedBy>
  <cp:revision>12</cp:revision>
  <dcterms:modified xsi:type="dcterms:W3CDTF">2024-03-20T10:07:43Z</dcterms:modified>
</cp:coreProperties>
</file>