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diagrams/drawing10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5" r:id="rId2"/>
    <p:sldId id="1008" r:id="rId3"/>
    <p:sldId id="3246" r:id="rId4"/>
    <p:sldId id="3247" r:id="rId5"/>
    <p:sldId id="3248" r:id="rId6"/>
    <p:sldId id="3198" r:id="rId7"/>
    <p:sldId id="3199" r:id="rId8"/>
    <p:sldId id="3200" r:id="rId9"/>
    <p:sldId id="3202" r:id="rId10"/>
    <p:sldId id="3203" r:id="rId11"/>
    <p:sldId id="3204" r:id="rId12"/>
    <p:sldId id="3195" r:id="rId13"/>
  </p:sldIdLst>
  <p:sldSz cx="5854700" cy="3295650"/>
  <p:notesSz cx="10020300" cy="6888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9">
          <p15:clr>
            <a:srgbClr val="A4A3A4"/>
          </p15:clr>
        </p15:guide>
        <p15:guide id="2" pos="315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233"/>
    <a:srgbClr val="20145A"/>
    <a:srgbClr val="E64710"/>
    <a:srgbClr val="221450"/>
    <a:srgbClr val="362F81"/>
    <a:srgbClr val="E74623"/>
    <a:srgbClr val="494D4E"/>
    <a:srgbClr val="E8440D"/>
    <a:srgbClr val="363789"/>
    <a:srgbClr val="3830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95" autoAdjust="0"/>
    <p:restoredTop sz="93300" autoAdjust="0"/>
  </p:normalViewPr>
  <p:slideViewPr>
    <p:cSldViewPr>
      <p:cViewPr varScale="1">
        <p:scale>
          <a:sx n="200" d="100"/>
          <a:sy n="200" d="100"/>
        </p:scale>
        <p:origin x="662" y="125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348" y="-60"/>
      </p:cViewPr>
      <p:guideLst>
        <p:guide orient="horz" pos="2169"/>
        <p:guide pos="315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49C95-BD9E-4FF9-BBE8-925D21082351}" type="doc">
      <dgm:prSet loTypeId="urn:microsoft.com/office/officeart/2008/layout/RadialCluster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95D23-149E-4407-A13F-CE16EED445A0}">
      <dgm:prSet phldrT="[Текст]" custT="1"/>
      <dgm:spPr>
        <a:solidFill>
          <a:srgbClr val="20145A"/>
        </a:solidFill>
      </dgm:spPr>
      <dgm:t>
        <a:bodyPr/>
        <a:lstStyle/>
        <a:p>
          <a:r>
            <a:rPr lang="ru-RU" sz="900" b="1" dirty="0">
              <a:solidFill>
                <a:schemeClr val="bg1"/>
              </a:solidFill>
            </a:rPr>
            <a:t>Компетентность «ИПК РЗА»</a:t>
          </a:r>
        </a:p>
      </dgm:t>
    </dgm:pt>
    <dgm:pt modelId="{D6B6EE7C-54A6-4A47-95FC-AC9E4D7C55D9}" type="parTrans" cxnId="{F32BAB8E-0AEC-4D8B-AD35-70A3168B447A}">
      <dgm:prSet/>
      <dgm:spPr/>
      <dgm:t>
        <a:bodyPr/>
        <a:lstStyle/>
        <a:p>
          <a:endParaRPr lang="ru-RU"/>
        </a:p>
      </dgm:t>
    </dgm:pt>
    <dgm:pt modelId="{9CBC20BC-DCEE-447F-8AA9-48E7629E45EF}" type="sibTrans" cxnId="{F32BAB8E-0AEC-4D8B-AD35-70A3168B447A}">
      <dgm:prSet/>
      <dgm:spPr/>
      <dgm:t>
        <a:bodyPr/>
        <a:lstStyle/>
        <a:p>
          <a:endParaRPr lang="ru-RU"/>
        </a:p>
      </dgm:t>
    </dgm:pt>
    <dgm:pt modelId="{4E9974C7-B7B6-4397-813F-E7EB3A70D46D}">
      <dgm:prSet phldrT="[Текст]" custT="1"/>
      <dgm:spPr>
        <a:solidFill>
          <a:srgbClr val="E64710"/>
        </a:solidFill>
      </dgm:spPr>
      <dgm:t>
        <a:bodyPr/>
        <a:lstStyle/>
        <a:p>
          <a:r>
            <a:rPr lang="ru-RU" sz="800" dirty="0">
              <a:solidFill>
                <a:schemeClr val="bg1"/>
              </a:solidFill>
            </a:rPr>
            <a:t>Эксплуатация</a:t>
          </a:r>
        </a:p>
      </dgm:t>
    </dgm:pt>
    <dgm:pt modelId="{117119C7-431E-47D8-9DBB-C7F8F5712CFA}" type="parTrans" cxnId="{161E80CB-86DB-4BFD-A011-9D48EA94C2A7}">
      <dgm:prSet/>
      <dgm:spPr>
        <a:solidFill>
          <a:srgbClr val="20145A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AC0AC1D3-E483-4BA5-B800-038096E57BD6}" type="sibTrans" cxnId="{161E80CB-86DB-4BFD-A011-9D48EA94C2A7}">
      <dgm:prSet/>
      <dgm:spPr/>
      <dgm:t>
        <a:bodyPr/>
        <a:lstStyle/>
        <a:p>
          <a:endParaRPr lang="ru-RU"/>
        </a:p>
      </dgm:t>
    </dgm:pt>
    <dgm:pt modelId="{BB91EED0-7313-4977-896C-A1236D160A4A}">
      <dgm:prSet phldrT="[Текст]" custT="1"/>
      <dgm:spPr>
        <a:solidFill>
          <a:srgbClr val="E64710"/>
        </a:solidFill>
      </dgm:spPr>
      <dgm:t>
        <a:bodyPr/>
        <a:lstStyle/>
        <a:p>
          <a:r>
            <a:rPr lang="ru-RU" sz="800" dirty="0">
              <a:solidFill>
                <a:schemeClr val="bg1"/>
              </a:solidFill>
            </a:rPr>
            <a:t>Монтаж</a:t>
          </a:r>
        </a:p>
      </dgm:t>
    </dgm:pt>
    <dgm:pt modelId="{38198040-AF3D-4E2B-AA36-30C882BDC2F4}" type="parTrans" cxnId="{9720A4C8-2C23-4A46-A4A0-C47CCAB6C082}">
      <dgm:prSet/>
      <dgm:spPr>
        <a:solidFill>
          <a:srgbClr val="20145A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EB79033F-348E-48B6-9C72-E8CCC1D043DB}" type="sibTrans" cxnId="{9720A4C8-2C23-4A46-A4A0-C47CCAB6C082}">
      <dgm:prSet/>
      <dgm:spPr/>
      <dgm:t>
        <a:bodyPr/>
        <a:lstStyle/>
        <a:p>
          <a:endParaRPr lang="ru-RU"/>
        </a:p>
      </dgm:t>
    </dgm:pt>
    <dgm:pt modelId="{4FEA2CD2-D1AC-43D3-B312-D0362F5C9790}">
      <dgm:prSet phldrT="[Текст]" custT="1"/>
      <dgm:spPr>
        <a:solidFill>
          <a:srgbClr val="221450"/>
        </a:solidFill>
      </dgm:spPr>
      <dgm:t>
        <a:bodyPr lIns="0" tIns="0" rIns="0" bIns="0"/>
        <a:lstStyle/>
        <a:p>
          <a:r>
            <a:rPr lang="ru-RU" sz="800" dirty="0">
              <a:solidFill>
                <a:schemeClr val="bg1"/>
              </a:solidFill>
            </a:rPr>
            <a:t>Расчёты параметров срабатывания</a:t>
          </a:r>
        </a:p>
      </dgm:t>
    </dgm:pt>
    <dgm:pt modelId="{702301AF-E89E-4686-B978-20ED97D58B39}" type="parTrans" cxnId="{04BAC16A-50E4-4918-BB33-B486A23F7B86}">
      <dgm:prSet/>
      <dgm:spPr>
        <a:solidFill>
          <a:srgbClr val="E64710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C3C20784-FB1A-4748-A49C-9E333B64D34D}" type="sibTrans" cxnId="{04BAC16A-50E4-4918-BB33-B486A23F7B86}">
      <dgm:prSet/>
      <dgm:spPr/>
      <dgm:t>
        <a:bodyPr/>
        <a:lstStyle/>
        <a:p>
          <a:endParaRPr lang="ru-RU"/>
        </a:p>
      </dgm:t>
    </dgm:pt>
    <dgm:pt modelId="{5F333234-9113-44ED-A455-ED4E01FF0506}">
      <dgm:prSet phldrT="[Текст]" custT="1"/>
      <dgm:spPr>
        <a:solidFill>
          <a:srgbClr val="20145A"/>
        </a:solidFill>
      </dgm:spPr>
      <dgm:t>
        <a:bodyPr/>
        <a:lstStyle/>
        <a:p>
          <a:r>
            <a:rPr lang="ru-RU" sz="800" dirty="0">
              <a:solidFill>
                <a:schemeClr val="bg1"/>
              </a:solidFill>
            </a:rPr>
            <a:t>Проектирование</a:t>
          </a:r>
        </a:p>
      </dgm:t>
    </dgm:pt>
    <dgm:pt modelId="{E94307B9-5DD7-481A-8FA9-2262644F553C}" type="parTrans" cxnId="{C9AC55A5-2861-4445-9220-1B1DF85A2A4C}">
      <dgm:prSet/>
      <dgm:spPr>
        <a:solidFill>
          <a:srgbClr val="E64710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8E453D28-D9FC-472B-9907-CFBD16F830A3}" type="sibTrans" cxnId="{C9AC55A5-2861-4445-9220-1B1DF85A2A4C}">
      <dgm:prSet/>
      <dgm:spPr/>
      <dgm:t>
        <a:bodyPr/>
        <a:lstStyle/>
        <a:p>
          <a:endParaRPr lang="ru-RU"/>
        </a:p>
      </dgm:t>
    </dgm:pt>
    <dgm:pt modelId="{820DEB4D-5D22-4BCF-A90D-4AB204791EF9}">
      <dgm:prSet phldrT="[Текст]"/>
      <dgm:spPr/>
      <dgm:t>
        <a:bodyPr/>
        <a:lstStyle/>
        <a:p>
          <a:endParaRPr lang="ru-RU"/>
        </a:p>
      </dgm:t>
    </dgm:pt>
    <dgm:pt modelId="{700C9164-61CB-4881-9962-C80D4B5D79B6}" type="parTrans" cxnId="{8B36C012-6A91-4F50-80F5-0CDF40336495}">
      <dgm:prSet/>
      <dgm:spPr/>
      <dgm:t>
        <a:bodyPr/>
        <a:lstStyle/>
        <a:p>
          <a:endParaRPr lang="ru-RU"/>
        </a:p>
      </dgm:t>
    </dgm:pt>
    <dgm:pt modelId="{0069893F-BABC-4DFC-B265-AB0DD7EB3AC3}" type="sibTrans" cxnId="{8B36C012-6A91-4F50-80F5-0CDF40336495}">
      <dgm:prSet/>
      <dgm:spPr/>
      <dgm:t>
        <a:bodyPr/>
        <a:lstStyle/>
        <a:p>
          <a:endParaRPr lang="ru-RU"/>
        </a:p>
      </dgm:t>
    </dgm:pt>
    <dgm:pt modelId="{D3981A66-3454-4FF0-AA9D-CB63FE204FA2}">
      <dgm:prSet phldrT="[Текст]"/>
      <dgm:spPr/>
      <dgm:t>
        <a:bodyPr/>
        <a:lstStyle/>
        <a:p>
          <a:endParaRPr lang="ru-RU"/>
        </a:p>
      </dgm:t>
    </dgm:pt>
    <dgm:pt modelId="{7BF65250-B23A-4D4C-BAC2-9CB101656506}" type="parTrans" cxnId="{041CC3F0-A8F1-4B72-8870-9146C3990D89}">
      <dgm:prSet/>
      <dgm:spPr/>
      <dgm:t>
        <a:bodyPr/>
        <a:lstStyle/>
        <a:p>
          <a:endParaRPr lang="ru-RU"/>
        </a:p>
      </dgm:t>
    </dgm:pt>
    <dgm:pt modelId="{D702BAD0-847D-4408-AD7F-780342C5FA55}" type="sibTrans" cxnId="{041CC3F0-A8F1-4B72-8870-9146C3990D89}">
      <dgm:prSet/>
      <dgm:spPr/>
      <dgm:t>
        <a:bodyPr/>
        <a:lstStyle/>
        <a:p>
          <a:endParaRPr lang="ru-RU"/>
        </a:p>
      </dgm:t>
    </dgm:pt>
    <dgm:pt modelId="{4999022F-139C-4FCE-8413-F2899719172E}">
      <dgm:prSet phldrT="[Текст]" custT="1"/>
      <dgm:spPr>
        <a:solidFill>
          <a:srgbClr val="E64710"/>
        </a:solidFill>
      </dgm:spPr>
      <dgm:t>
        <a:bodyPr/>
        <a:lstStyle/>
        <a:p>
          <a:r>
            <a:rPr lang="ru-RU" sz="800" dirty="0">
              <a:solidFill>
                <a:schemeClr val="bg1"/>
              </a:solidFill>
            </a:rPr>
            <a:t>Наладка</a:t>
          </a:r>
        </a:p>
      </dgm:t>
    </dgm:pt>
    <dgm:pt modelId="{8D00AEA3-0823-4311-A7D4-A911382BC7DB}" type="parTrans" cxnId="{E7CC75F8-7563-4BCC-A388-B9FDA27C9419}">
      <dgm:prSet/>
      <dgm:spPr>
        <a:solidFill>
          <a:srgbClr val="20145A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AAE1CCA6-C018-4F8E-84D0-17653057E894}" type="sibTrans" cxnId="{E7CC75F8-7563-4BCC-A388-B9FDA27C9419}">
      <dgm:prSet/>
      <dgm:spPr/>
      <dgm:t>
        <a:bodyPr/>
        <a:lstStyle/>
        <a:p>
          <a:endParaRPr lang="ru-RU"/>
        </a:p>
      </dgm:t>
    </dgm:pt>
    <dgm:pt modelId="{FC2BDD25-43AF-4E88-8D00-4D56F140D0DD}">
      <dgm:prSet phldrT="[Текст]" custT="1"/>
      <dgm:spPr>
        <a:solidFill>
          <a:srgbClr val="20145A"/>
        </a:solidFill>
      </dgm:spPr>
      <dgm:t>
        <a:bodyPr lIns="0" tIns="0" rIns="0" bIns="0"/>
        <a:lstStyle/>
        <a:p>
          <a:r>
            <a:rPr lang="ru-RU" sz="800" dirty="0">
              <a:solidFill>
                <a:schemeClr val="bg1"/>
              </a:solidFill>
            </a:rPr>
            <a:t>Проверки и испытания</a:t>
          </a:r>
        </a:p>
      </dgm:t>
    </dgm:pt>
    <dgm:pt modelId="{6AB4A0B5-1631-409A-84F1-FD1CEF55015C}" type="parTrans" cxnId="{DB84F8BD-6D94-41E4-8979-832350333943}">
      <dgm:prSet/>
      <dgm:spPr>
        <a:solidFill>
          <a:srgbClr val="E64710"/>
        </a:solidFill>
        <a:ln>
          <a:solidFill>
            <a:srgbClr val="20145A"/>
          </a:solidFill>
        </a:ln>
      </dgm:spPr>
      <dgm:t>
        <a:bodyPr/>
        <a:lstStyle/>
        <a:p>
          <a:endParaRPr lang="ru-RU"/>
        </a:p>
      </dgm:t>
    </dgm:pt>
    <dgm:pt modelId="{334E7594-9428-40D4-A0C7-DCA5C2F3C920}" type="sibTrans" cxnId="{DB84F8BD-6D94-41E4-8979-832350333943}">
      <dgm:prSet/>
      <dgm:spPr/>
      <dgm:t>
        <a:bodyPr/>
        <a:lstStyle/>
        <a:p>
          <a:endParaRPr lang="ru-RU"/>
        </a:p>
      </dgm:t>
    </dgm:pt>
    <dgm:pt modelId="{C813890D-2CE3-4203-98B0-37EA82CF82B2}" type="pres">
      <dgm:prSet presAssocID="{71C49C95-BD9E-4FF9-BBE8-925D2108235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1BABE604-1183-4AC6-96F6-A39F08E8F070}" type="pres">
      <dgm:prSet presAssocID="{09695D23-149E-4407-A13F-CE16EED445A0}" presName="singleCycle" presStyleCnt="0"/>
      <dgm:spPr/>
    </dgm:pt>
    <dgm:pt modelId="{22825616-0FD7-4622-B419-DB07F4F6A854}" type="pres">
      <dgm:prSet presAssocID="{09695D23-149E-4407-A13F-CE16EED445A0}" presName="singleCenter" presStyleLbl="node1" presStyleIdx="0" presStyleCnt="7" custScaleX="112600" custScaleY="55549">
        <dgm:presLayoutVars>
          <dgm:chMax val="7"/>
          <dgm:chPref val="7"/>
        </dgm:presLayoutVars>
      </dgm:prSet>
      <dgm:spPr/>
    </dgm:pt>
    <dgm:pt modelId="{0E8A0CE5-6C90-42D2-BA7C-D8B390C099F6}" type="pres">
      <dgm:prSet presAssocID="{117119C7-431E-47D8-9DBB-C7F8F5712CFA}" presName="Name56" presStyleLbl="parChTrans1D2" presStyleIdx="0" presStyleCnt="6"/>
      <dgm:spPr/>
    </dgm:pt>
    <dgm:pt modelId="{7033144F-8A27-4016-BF00-7A8FAC960955}" type="pres">
      <dgm:prSet presAssocID="{4E9974C7-B7B6-4397-813F-E7EB3A70D46D}" presName="text0" presStyleLbl="node1" presStyleIdx="1" presStyleCnt="7" custScaleX="221389" custScaleY="114001">
        <dgm:presLayoutVars>
          <dgm:bulletEnabled val="1"/>
        </dgm:presLayoutVars>
      </dgm:prSet>
      <dgm:spPr/>
    </dgm:pt>
    <dgm:pt modelId="{11D8F5BC-45DF-474D-B9BD-A7EC122399C7}" type="pres">
      <dgm:prSet presAssocID="{38198040-AF3D-4E2B-AA36-30C882BDC2F4}" presName="Name56" presStyleLbl="parChTrans1D2" presStyleIdx="1" presStyleCnt="6"/>
      <dgm:spPr/>
    </dgm:pt>
    <dgm:pt modelId="{E533DA9B-097B-43FF-BCF4-4F5CD1BFCB97}" type="pres">
      <dgm:prSet presAssocID="{BB91EED0-7313-4977-896C-A1236D160A4A}" presName="text0" presStyleLbl="node1" presStyleIdx="2" presStyleCnt="7" custScaleX="173026" custScaleY="114001">
        <dgm:presLayoutVars>
          <dgm:bulletEnabled val="1"/>
        </dgm:presLayoutVars>
      </dgm:prSet>
      <dgm:spPr/>
    </dgm:pt>
    <dgm:pt modelId="{D5A62238-98C5-459F-B582-386C01B592EA}" type="pres">
      <dgm:prSet presAssocID="{702301AF-E89E-4686-B978-20ED97D58B39}" presName="Name56" presStyleLbl="parChTrans1D2" presStyleIdx="2" presStyleCnt="6"/>
      <dgm:spPr/>
    </dgm:pt>
    <dgm:pt modelId="{43573EB5-3345-473F-AD9A-55E70B889D09}" type="pres">
      <dgm:prSet presAssocID="{4FEA2CD2-D1AC-43D3-B312-D0362F5C9790}" presName="text0" presStyleLbl="node1" presStyleIdx="3" presStyleCnt="7" custScaleX="134023" custScaleY="114227" custRadScaleRad="89584" custRadScaleInc="12754">
        <dgm:presLayoutVars>
          <dgm:bulletEnabled val="1"/>
        </dgm:presLayoutVars>
      </dgm:prSet>
      <dgm:spPr/>
    </dgm:pt>
    <dgm:pt modelId="{EB19486D-3669-4A64-B062-8C7E91ECFA76}" type="pres">
      <dgm:prSet presAssocID="{E94307B9-5DD7-481A-8FA9-2262644F553C}" presName="Name56" presStyleLbl="parChTrans1D2" presStyleIdx="3" presStyleCnt="6"/>
      <dgm:spPr/>
    </dgm:pt>
    <dgm:pt modelId="{96D523E5-ABE7-46A7-964D-1F96BF3F7342}" type="pres">
      <dgm:prSet presAssocID="{5F333234-9113-44ED-A455-ED4E01FF0506}" presName="text0" presStyleLbl="node1" presStyleIdx="4" presStyleCnt="7" custScaleX="214754" custScaleY="114001">
        <dgm:presLayoutVars>
          <dgm:bulletEnabled val="1"/>
        </dgm:presLayoutVars>
      </dgm:prSet>
      <dgm:spPr/>
    </dgm:pt>
    <dgm:pt modelId="{EA2A52AD-66BF-4AA2-8FCC-B44564FE9666}" type="pres">
      <dgm:prSet presAssocID="{8D00AEA3-0823-4311-A7D4-A911382BC7DB}" presName="Name56" presStyleLbl="parChTrans1D2" presStyleIdx="4" presStyleCnt="6"/>
      <dgm:spPr/>
    </dgm:pt>
    <dgm:pt modelId="{1DEACDAD-2BB7-4C1E-92D1-ACF2109E8341}" type="pres">
      <dgm:prSet presAssocID="{4999022F-139C-4FCE-8413-F2899719172E}" presName="text0" presStyleLbl="node1" presStyleIdx="5" presStyleCnt="7" custScaleX="184749" custScaleY="114001">
        <dgm:presLayoutVars>
          <dgm:bulletEnabled val="1"/>
        </dgm:presLayoutVars>
      </dgm:prSet>
      <dgm:spPr/>
    </dgm:pt>
    <dgm:pt modelId="{3936F54D-BF09-4B4F-94D6-B5820B025880}" type="pres">
      <dgm:prSet presAssocID="{6AB4A0B5-1631-409A-84F1-FD1CEF55015C}" presName="Name56" presStyleLbl="parChTrans1D2" presStyleIdx="5" presStyleCnt="6"/>
      <dgm:spPr/>
    </dgm:pt>
    <dgm:pt modelId="{E003CAF9-B5D3-4839-9E75-0CB14B825D6C}" type="pres">
      <dgm:prSet presAssocID="{FC2BDD25-43AF-4E88-8D00-4D56F140D0DD}" presName="text0" presStyleLbl="node1" presStyleIdx="6" presStyleCnt="7" custScaleX="181677" custScaleY="114001">
        <dgm:presLayoutVars>
          <dgm:bulletEnabled val="1"/>
        </dgm:presLayoutVars>
      </dgm:prSet>
      <dgm:spPr/>
    </dgm:pt>
  </dgm:ptLst>
  <dgm:cxnLst>
    <dgm:cxn modelId="{5E437C00-492D-4A36-A414-B040DC155971}" type="presOf" srcId="{4E9974C7-B7B6-4397-813F-E7EB3A70D46D}" destId="{7033144F-8A27-4016-BF00-7A8FAC960955}" srcOrd="0" destOrd="0" presId="urn:microsoft.com/office/officeart/2008/layout/RadialCluster"/>
    <dgm:cxn modelId="{7748E910-336B-42BE-B5D7-17A418D50C8F}" type="presOf" srcId="{09695D23-149E-4407-A13F-CE16EED445A0}" destId="{22825616-0FD7-4622-B419-DB07F4F6A854}" srcOrd="0" destOrd="0" presId="urn:microsoft.com/office/officeart/2008/layout/RadialCluster"/>
    <dgm:cxn modelId="{8B36C012-6A91-4F50-80F5-0CDF40336495}" srcId="{71C49C95-BD9E-4FF9-BBE8-925D21082351}" destId="{820DEB4D-5D22-4BCF-A90D-4AB204791EF9}" srcOrd="1" destOrd="0" parTransId="{700C9164-61CB-4881-9962-C80D4B5D79B6}" sibTransId="{0069893F-BABC-4DFC-B265-AB0DD7EB3AC3}"/>
    <dgm:cxn modelId="{6D73281F-7ABE-4642-94AA-B96B12585369}" type="presOf" srcId="{117119C7-431E-47D8-9DBB-C7F8F5712CFA}" destId="{0E8A0CE5-6C90-42D2-BA7C-D8B390C099F6}" srcOrd="0" destOrd="0" presId="urn:microsoft.com/office/officeart/2008/layout/RadialCluster"/>
    <dgm:cxn modelId="{5F959E62-2F86-4C12-8211-B1FF1824D505}" type="presOf" srcId="{38198040-AF3D-4E2B-AA36-30C882BDC2F4}" destId="{11D8F5BC-45DF-474D-B9BD-A7EC122399C7}" srcOrd="0" destOrd="0" presId="urn:microsoft.com/office/officeart/2008/layout/RadialCluster"/>
    <dgm:cxn modelId="{04BAC16A-50E4-4918-BB33-B486A23F7B86}" srcId="{09695D23-149E-4407-A13F-CE16EED445A0}" destId="{4FEA2CD2-D1AC-43D3-B312-D0362F5C9790}" srcOrd="2" destOrd="0" parTransId="{702301AF-E89E-4686-B978-20ED97D58B39}" sibTransId="{C3C20784-FB1A-4748-A49C-9E333B64D34D}"/>
    <dgm:cxn modelId="{4586994E-CBB3-4761-9C8F-741281417D85}" type="presOf" srcId="{8D00AEA3-0823-4311-A7D4-A911382BC7DB}" destId="{EA2A52AD-66BF-4AA2-8FCC-B44564FE9666}" srcOrd="0" destOrd="0" presId="urn:microsoft.com/office/officeart/2008/layout/RadialCluster"/>
    <dgm:cxn modelId="{C3DBD050-4B9E-44CB-BDB9-AEE2DC7AE2F8}" type="presOf" srcId="{4FEA2CD2-D1AC-43D3-B312-D0362F5C9790}" destId="{43573EB5-3345-473F-AD9A-55E70B889D09}" srcOrd="0" destOrd="0" presId="urn:microsoft.com/office/officeart/2008/layout/RadialCluster"/>
    <dgm:cxn modelId="{2E557B59-F78B-4FB3-BC36-BF6410FDFFCA}" type="presOf" srcId="{E94307B9-5DD7-481A-8FA9-2262644F553C}" destId="{EB19486D-3669-4A64-B062-8C7E91ECFA76}" srcOrd="0" destOrd="0" presId="urn:microsoft.com/office/officeart/2008/layout/RadialCluster"/>
    <dgm:cxn modelId="{427F277F-160F-4EFE-82E4-E7A34B1011AE}" type="presOf" srcId="{BB91EED0-7313-4977-896C-A1236D160A4A}" destId="{E533DA9B-097B-43FF-BCF4-4F5CD1BFCB97}" srcOrd="0" destOrd="0" presId="urn:microsoft.com/office/officeart/2008/layout/RadialCluster"/>
    <dgm:cxn modelId="{FC8D9186-1326-47C9-9CA9-12DA42FDE9BB}" type="presOf" srcId="{5F333234-9113-44ED-A455-ED4E01FF0506}" destId="{96D523E5-ABE7-46A7-964D-1F96BF3F7342}" srcOrd="0" destOrd="0" presId="urn:microsoft.com/office/officeart/2008/layout/RadialCluster"/>
    <dgm:cxn modelId="{F32BAB8E-0AEC-4D8B-AD35-70A3168B447A}" srcId="{71C49C95-BD9E-4FF9-BBE8-925D21082351}" destId="{09695D23-149E-4407-A13F-CE16EED445A0}" srcOrd="0" destOrd="0" parTransId="{D6B6EE7C-54A6-4A47-95FC-AC9E4D7C55D9}" sibTransId="{9CBC20BC-DCEE-447F-8AA9-48E7629E45EF}"/>
    <dgm:cxn modelId="{AB980F8F-36D6-4892-9654-6FD39723E94C}" type="presOf" srcId="{4999022F-139C-4FCE-8413-F2899719172E}" destId="{1DEACDAD-2BB7-4C1E-92D1-ACF2109E8341}" srcOrd="0" destOrd="0" presId="urn:microsoft.com/office/officeart/2008/layout/RadialCluster"/>
    <dgm:cxn modelId="{C9AC55A5-2861-4445-9220-1B1DF85A2A4C}" srcId="{09695D23-149E-4407-A13F-CE16EED445A0}" destId="{5F333234-9113-44ED-A455-ED4E01FF0506}" srcOrd="3" destOrd="0" parTransId="{E94307B9-5DD7-481A-8FA9-2262644F553C}" sibTransId="{8E453D28-D9FC-472B-9907-CFBD16F830A3}"/>
    <dgm:cxn modelId="{DB84F8BD-6D94-41E4-8979-832350333943}" srcId="{09695D23-149E-4407-A13F-CE16EED445A0}" destId="{FC2BDD25-43AF-4E88-8D00-4D56F140D0DD}" srcOrd="5" destOrd="0" parTransId="{6AB4A0B5-1631-409A-84F1-FD1CEF55015C}" sibTransId="{334E7594-9428-40D4-A0C7-DCA5C2F3C920}"/>
    <dgm:cxn modelId="{226035C2-6F11-4FB8-AC26-0ECA627B6DEB}" type="presOf" srcId="{FC2BDD25-43AF-4E88-8D00-4D56F140D0DD}" destId="{E003CAF9-B5D3-4839-9E75-0CB14B825D6C}" srcOrd="0" destOrd="0" presId="urn:microsoft.com/office/officeart/2008/layout/RadialCluster"/>
    <dgm:cxn modelId="{9720A4C8-2C23-4A46-A4A0-C47CCAB6C082}" srcId="{09695D23-149E-4407-A13F-CE16EED445A0}" destId="{BB91EED0-7313-4977-896C-A1236D160A4A}" srcOrd="1" destOrd="0" parTransId="{38198040-AF3D-4E2B-AA36-30C882BDC2F4}" sibTransId="{EB79033F-348E-48B6-9C72-E8CCC1D043DB}"/>
    <dgm:cxn modelId="{161E80CB-86DB-4BFD-A011-9D48EA94C2A7}" srcId="{09695D23-149E-4407-A13F-CE16EED445A0}" destId="{4E9974C7-B7B6-4397-813F-E7EB3A70D46D}" srcOrd="0" destOrd="0" parTransId="{117119C7-431E-47D8-9DBB-C7F8F5712CFA}" sibTransId="{AC0AC1D3-E483-4BA5-B800-038096E57BD6}"/>
    <dgm:cxn modelId="{6AC0B0CC-50BC-478A-B2D3-B52B796FBC20}" type="presOf" srcId="{702301AF-E89E-4686-B978-20ED97D58B39}" destId="{D5A62238-98C5-459F-B582-386C01B592EA}" srcOrd="0" destOrd="0" presId="urn:microsoft.com/office/officeart/2008/layout/RadialCluster"/>
    <dgm:cxn modelId="{041CC3F0-A8F1-4B72-8870-9146C3990D89}" srcId="{71C49C95-BD9E-4FF9-BBE8-925D21082351}" destId="{D3981A66-3454-4FF0-AA9D-CB63FE204FA2}" srcOrd="2" destOrd="0" parTransId="{7BF65250-B23A-4D4C-BAC2-9CB101656506}" sibTransId="{D702BAD0-847D-4408-AD7F-780342C5FA55}"/>
    <dgm:cxn modelId="{E7CC75F8-7563-4BCC-A388-B9FDA27C9419}" srcId="{09695D23-149E-4407-A13F-CE16EED445A0}" destId="{4999022F-139C-4FCE-8413-F2899719172E}" srcOrd="4" destOrd="0" parTransId="{8D00AEA3-0823-4311-A7D4-A911382BC7DB}" sibTransId="{AAE1CCA6-C018-4F8E-84D0-17653057E894}"/>
    <dgm:cxn modelId="{10EBC5FC-DB5F-4B14-8FF1-4AB91C862914}" type="presOf" srcId="{6AB4A0B5-1631-409A-84F1-FD1CEF55015C}" destId="{3936F54D-BF09-4B4F-94D6-B5820B025880}" srcOrd="0" destOrd="0" presId="urn:microsoft.com/office/officeart/2008/layout/RadialCluster"/>
    <dgm:cxn modelId="{3707C1FE-FE88-4277-8B18-9A0FECE3D009}" type="presOf" srcId="{71C49C95-BD9E-4FF9-BBE8-925D21082351}" destId="{C813890D-2CE3-4203-98B0-37EA82CF82B2}" srcOrd="0" destOrd="0" presId="urn:microsoft.com/office/officeart/2008/layout/RadialCluster"/>
    <dgm:cxn modelId="{E9F1DB80-41C7-4509-A66F-85299EF823F5}" type="presParOf" srcId="{C813890D-2CE3-4203-98B0-37EA82CF82B2}" destId="{1BABE604-1183-4AC6-96F6-A39F08E8F070}" srcOrd="0" destOrd="0" presId="urn:microsoft.com/office/officeart/2008/layout/RadialCluster"/>
    <dgm:cxn modelId="{3CFD56ED-04FE-4E0D-A1FC-5C03724DCE7F}" type="presParOf" srcId="{1BABE604-1183-4AC6-96F6-A39F08E8F070}" destId="{22825616-0FD7-4622-B419-DB07F4F6A854}" srcOrd="0" destOrd="0" presId="urn:microsoft.com/office/officeart/2008/layout/RadialCluster"/>
    <dgm:cxn modelId="{447BDECF-425E-42DC-83E3-642ED861FD51}" type="presParOf" srcId="{1BABE604-1183-4AC6-96F6-A39F08E8F070}" destId="{0E8A0CE5-6C90-42D2-BA7C-D8B390C099F6}" srcOrd="1" destOrd="0" presId="urn:microsoft.com/office/officeart/2008/layout/RadialCluster"/>
    <dgm:cxn modelId="{F65F8ADB-17F3-41A9-A4CD-8EA4DA024DB6}" type="presParOf" srcId="{1BABE604-1183-4AC6-96F6-A39F08E8F070}" destId="{7033144F-8A27-4016-BF00-7A8FAC960955}" srcOrd="2" destOrd="0" presId="urn:microsoft.com/office/officeart/2008/layout/RadialCluster"/>
    <dgm:cxn modelId="{2067266C-531D-4858-892E-274821BC1A9E}" type="presParOf" srcId="{1BABE604-1183-4AC6-96F6-A39F08E8F070}" destId="{11D8F5BC-45DF-474D-B9BD-A7EC122399C7}" srcOrd="3" destOrd="0" presId="urn:microsoft.com/office/officeart/2008/layout/RadialCluster"/>
    <dgm:cxn modelId="{779701E9-7112-4972-8346-701619CD438F}" type="presParOf" srcId="{1BABE604-1183-4AC6-96F6-A39F08E8F070}" destId="{E533DA9B-097B-43FF-BCF4-4F5CD1BFCB97}" srcOrd="4" destOrd="0" presId="urn:microsoft.com/office/officeart/2008/layout/RadialCluster"/>
    <dgm:cxn modelId="{E4FAED43-7F28-49E6-AC8D-9E4898B779C6}" type="presParOf" srcId="{1BABE604-1183-4AC6-96F6-A39F08E8F070}" destId="{D5A62238-98C5-459F-B582-386C01B592EA}" srcOrd="5" destOrd="0" presId="urn:microsoft.com/office/officeart/2008/layout/RadialCluster"/>
    <dgm:cxn modelId="{A00B2D29-D938-4B8E-9A96-7D6C534C2ECD}" type="presParOf" srcId="{1BABE604-1183-4AC6-96F6-A39F08E8F070}" destId="{43573EB5-3345-473F-AD9A-55E70B889D09}" srcOrd="6" destOrd="0" presId="urn:microsoft.com/office/officeart/2008/layout/RadialCluster"/>
    <dgm:cxn modelId="{076E9B1F-B78D-4533-B5E5-10D6CC9F3CEB}" type="presParOf" srcId="{1BABE604-1183-4AC6-96F6-A39F08E8F070}" destId="{EB19486D-3669-4A64-B062-8C7E91ECFA76}" srcOrd="7" destOrd="0" presId="urn:microsoft.com/office/officeart/2008/layout/RadialCluster"/>
    <dgm:cxn modelId="{2E98F60E-3882-4E0A-ADEE-7B27F51E9640}" type="presParOf" srcId="{1BABE604-1183-4AC6-96F6-A39F08E8F070}" destId="{96D523E5-ABE7-46A7-964D-1F96BF3F7342}" srcOrd="8" destOrd="0" presId="urn:microsoft.com/office/officeart/2008/layout/RadialCluster"/>
    <dgm:cxn modelId="{4FF423DF-284F-4D05-B43E-4BA223F131CD}" type="presParOf" srcId="{1BABE604-1183-4AC6-96F6-A39F08E8F070}" destId="{EA2A52AD-66BF-4AA2-8FCC-B44564FE9666}" srcOrd="9" destOrd="0" presId="urn:microsoft.com/office/officeart/2008/layout/RadialCluster"/>
    <dgm:cxn modelId="{F1880418-84B8-475A-A011-D809AAABA90D}" type="presParOf" srcId="{1BABE604-1183-4AC6-96F6-A39F08E8F070}" destId="{1DEACDAD-2BB7-4C1E-92D1-ACF2109E8341}" srcOrd="10" destOrd="0" presId="urn:microsoft.com/office/officeart/2008/layout/RadialCluster"/>
    <dgm:cxn modelId="{BA3E17ED-28A9-4D45-82E8-28C66F7592D2}" type="presParOf" srcId="{1BABE604-1183-4AC6-96F6-A39F08E8F070}" destId="{3936F54D-BF09-4B4F-94D6-B5820B025880}" srcOrd="11" destOrd="0" presId="urn:microsoft.com/office/officeart/2008/layout/RadialCluster"/>
    <dgm:cxn modelId="{775D468C-C6D3-4C5B-9ABE-A0E10BF16451}" type="presParOf" srcId="{1BABE604-1183-4AC6-96F6-A39F08E8F070}" destId="{E003CAF9-B5D3-4839-9E75-0CB14B825D6C}" srcOrd="12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825616-0FD7-4622-B419-DB07F4F6A854}">
      <dsp:nvSpPr>
        <dsp:cNvPr id="0" name=""/>
        <dsp:cNvSpPr/>
      </dsp:nvSpPr>
      <dsp:spPr>
        <a:xfrm>
          <a:off x="1565189" y="1110149"/>
          <a:ext cx="899998" cy="443996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Компетентность «ИПК РЗА»</a:t>
          </a:r>
        </a:p>
      </dsp:txBody>
      <dsp:txXfrm>
        <a:off x="1586863" y="1131823"/>
        <a:ext cx="856650" cy="400648"/>
      </dsp:txXfrm>
    </dsp:sp>
    <dsp:sp modelId="{0E8A0CE5-6C90-42D2-BA7C-D8B390C099F6}">
      <dsp:nvSpPr>
        <dsp:cNvPr id="0" name=""/>
        <dsp:cNvSpPr/>
      </dsp:nvSpPr>
      <dsp:spPr>
        <a:xfrm rot="16200000">
          <a:off x="1746735" y="841695"/>
          <a:ext cx="5369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6907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33144F-8A27-4016-BF00-7A8FAC960955}">
      <dsp:nvSpPr>
        <dsp:cNvPr id="0" name=""/>
        <dsp:cNvSpPr/>
      </dsp:nvSpPr>
      <dsp:spPr>
        <a:xfrm>
          <a:off x="1422394" y="-37260"/>
          <a:ext cx="1185589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Эксплуатация</a:t>
          </a:r>
        </a:p>
      </dsp:txBody>
      <dsp:txXfrm>
        <a:off x="1452196" y="-7458"/>
        <a:ext cx="1125985" cy="550897"/>
      </dsp:txXfrm>
    </dsp:sp>
    <dsp:sp modelId="{11D8F5BC-45DF-474D-B9BD-A7EC122399C7}">
      <dsp:nvSpPr>
        <dsp:cNvPr id="0" name=""/>
        <dsp:cNvSpPr/>
      </dsp:nvSpPr>
      <dsp:spPr>
        <a:xfrm rot="19800000">
          <a:off x="2393995" y="1088851"/>
          <a:ext cx="851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190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33DA9B-097B-43FF-BCF4-4F5CD1BFCB97}">
      <dsp:nvSpPr>
        <dsp:cNvPr id="0" name=""/>
        <dsp:cNvSpPr/>
      </dsp:nvSpPr>
      <dsp:spPr>
        <a:xfrm>
          <a:off x="2473478" y="494818"/>
          <a:ext cx="926594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Монтаж</a:t>
          </a:r>
        </a:p>
      </dsp:txBody>
      <dsp:txXfrm>
        <a:off x="2503280" y="524620"/>
        <a:ext cx="866990" cy="550897"/>
      </dsp:txXfrm>
    </dsp:sp>
    <dsp:sp modelId="{D5A62238-98C5-459F-B582-386C01B592EA}">
      <dsp:nvSpPr>
        <dsp:cNvPr id="0" name=""/>
        <dsp:cNvSpPr/>
      </dsp:nvSpPr>
      <dsp:spPr>
        <a:xfrm rot="2029572">
          <a:off x="2336107" y="1588252"/>
          <a:ext cx="12253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537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73EB5-3345-473F-AD9A-55E70B889D09}">
      <dsp:nvSpPr>
        <dsp:cNvPr id="0" name=""/>
        <dsp:cNvSpPr/>
      </dsp:nvSpPr>
      <dsp:spPr>
        <a:xfrm>
          <a:off x="2448273" y="1556978"/>
          <a:ext cx="717724" cy="611712"/>
        </a:xfrm>
        <a:prstGeom prst="roundRect">
          <a:avLst/>
        </a:prstGeom>
        <a:solidFill>
          <a:srgbClr val="22145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Расчёты параметров срабатывания</a:t>
          </a:r>
        </a:p>
      </dsp:txBody>
      <dsp:txXfrm>
        <a:off x="2478134" y="1586839"/>
        <a:ext cx="658002" cy="551990"/>
      </dsp:txXfrm>
    </dsp:sp>
    <dsp:sp modelId="{EB19486D-3669-4A64-B062-8C7E91ECFA76}">
      <dsp:nvSpPr>
        <dsp:cNvPr id="0" name=""/>
        <dsp:cNvSpPr/>
      </dsp:nvSpPr>
      <dsp:spPr>
        <a:xfrm rot="5400000">
          <a:off x="1746735" y="1822599"/>
          <a:ext cx="5369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6907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D523E5-ABE7-46A7-964D-1F96BF3F7342}">
      <dsp:nvSpPr>
        <dsp:cNvPr id="0" name=""/>
        <dsp:cNvSpPr/>
      </dsp:nvSpPr>
      <dsp:spPr>
        <a:xfrm>
          <a:off x="1440160" y="2091053"/>
          <a:ext cx="1150057" cy="610501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Проектирование</a:t>
          </a:r>
        </a:p>
      </dsp:txBody>
      <dsp:txXfrm>
        <a:off x="1469962" y="2120855"/>
        <a:ext cx="1090453" cy="550897"/>
      </dsp:txXfrm>
    </dsp:sp>
    <dsp:sp modelId="{EA2A52AD-66BF-4AA2-8FCC-B44564FE9666}">
      <dsp:nvSpPr>
        <dsp:cNvPr id="0" name=""/>
        <dsp:cNvSpPr/>
      </dsp:nvSpPr>
      <dsp:spPr>
        <a:xfrm rot="9000000">
          <a:off x="1585010" y="1566382"/>
          <a:ext cx="489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8944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ACDAD-2BB7-4C1E-92D1-ACF2109E8341}">
      <dsp:nvSpPr>
        <dsp:cNvPr id="0" name=""/>
        <dsp:cNvSpPr/>
      </dsp:nvSpPr>
      <dsp:spPr>
        <a:xfrm>
          <a:off x="598915" y="1558974"/>
          <a:ext cx="989373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Наладка</a:t>
          </a:r>
        </a:p>
      </dsp:txBody>
      <dsp:txXfrm>
        <a:off x="628717" y="1588776"/>
        <a:ext cx="929769" cy="550897"/>
      </dsp:txXfrm>
    </dsp:sp>
    <dsp:sp modelId="{3936F54D-BF09-4B4F-94D6-B5820B025880}">
      <dsp:nvSpPr>
        <dsp:cNvPr id="0" name=""/>
        <dsp:cNvSpPr/>
      </dsp:nvSpPr>
      <dsp:spPr>
        <a:xfrm rot="12600000">
          <a:off x="1576148" y="1095538"/>
          <a:ext cx="5844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442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03CAF9-B5D3-4839-9E75-0CB14B825D6C}">
      <dsp:nvSpPr>
        <dsp:cNvPr id="0" name=""/>
        <dsp:cNvSpPr/>
      </dsp:nvSpPr>
      <dsp:spPr>
        <a:xfrm>
          <a:off x="607141" y="494818"/>
          <a:ext cx="972922" cy="610501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Проверки и испытания</a:t>
          </a:r>
        </a:p>
      </dsp:txBody>
      <dsp:txXfrm>
        <a:off x="636943" y="524620"/>
        <a:ext cx="913318" cy="55089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825616-0FD7-4622-B419-DB07F4F6A854}">
      <dsp:nvSpPr>
        <dsp:cNvPr id="0" name=""/>
        <dsp:cNvSpPr/>
      </dsp:nvSpPr>
      <dsp:spPr>
        <a:xfrm>
          <a:off x="1549495" y="1110149"/>
          <a:ext cx="899998" cy="443996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bg1"/>
              </a:solidFill>
            </a:rPr>
            <a:t>Компетентность «ИПК РЗА»</a:t>
          </a:r>
        </a:p>
      </dsp:txBody>
      <dsp:txXfrm>
        <a:off x="1571169" y="1131823"/>
        <a:ext cx="856650" cy="400648"/>
      </dsp:txXfrm>
    </dsp:sp>
    <dsp:sp modelId="{0E8A0CE5-6C90-42D2-BA7C-D8B390C099F6}">
      <dsp:nvSpPr>
        <dsp:cNvPr id="0" name=""/>
        <dsp:cNvSpPr/>
      </dsp:nvSpPr>
      <dsp:spPr>
        <a:xfrm rot="16200000">
          <a:off x="1731040" y="841695"/>
          <a:ext cx="5369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6907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33144F-8A27-4016-BF00-7A8FAC960955}">
      <dsp:nvSpPr>
        <dsp:cNvPr id="0" name=""/>
        <dsp:cNvSpPr/>
      </dsp:nvSpPr>
      <dsp:spPr>
        <a:xfrm>
          <a:off x="1640594" y="-37260"/>
          <a:ext cx="717799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Эксплуатация</a:t>
          </a:r>
        </a:p>
      </dsp:txBody>
      <dsp:txXfrm>
        <a:off x="1670396" y="-7458"/>
        <a:ext cx="658195" cy="550897"/>
      </dsp:txXfrm>
    </dsp:sp>
    <dsp:sp modelId="{11D8F5BC-45DF-474D-B9BD-A7EC122399C7}">
      <dsp:nvSpPr>
        <dsp:cNvPr id="0" name=""/>
        <dsp:cNvSpPr/>
      </dsp:nvSpPr>
      <dsp:spPr>
        <a:xfrm rot="19800000">
          <a:off x="2370225" y="1058714"/>
          <a:ext cx="2057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738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33DA9B-097B-43FF-BCF4-4F5CD1BFCB97}">
      <dsp:nvSpPr>
        <dsp:cNvPr id="0" name=""/>
        <dsp:cNvSpPr/>
      </dsp:nvSpPr>
      <dsp:spPr>
        <a:xfrm>
          <a:off x="2562181" y="494818"/>
          <a:ext cx="717799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Монтаж</a:t>
          </a:r>
        </a:p>
      </dsp:txBody>
      <dsp:txXfrm>
        <a:off x="2591983" y="524620"/>
        <a:ext cx="658195" cy="550897"/>
      </dsp:txXfrm>
    </dsp:sp>
    <dsp:sp modelId="{D5A62238-98C5-459F-B582-386C01B592EA}">
      <dsp:nvSpPr>
        <dsp:cNvPr id="0" name=""/>
        <dsp:cNvSpPr/>
      </dsp:nvSpPr>
      <dsp:spPr>
        <a:xfrm rot="1800000">
          <a:off x="2370222" y="1605591"/>
          <a:ext cx="2057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781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73EB5-3345-473F-AD9A-55E70B889D09}">
      <dsp:nvSpPr>
        <dsp:cNvPr id="0" name=""/>
        <dsp:cNvSpPr/>
      </dsp:nvSpPr>
      <dsp:spPr>
        <a:xfrm>
          <a:off x="2562219" y="1558369"/>
          <a:ext cx="717724" cy="611712"/>
        </a:xfrm>
        <a:prstGeom prst="roundRect">
          <a:avLst/>
        </a:prstGeom>
        <a:solidFill>
          <a:srgbClr val="22145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Расчёты параметров срабатывания</a:t>
          </a:r>
        </a:p>
      </dsp:txBody>
      <dsp:txXfrm>
        <a:off x="2592080" y="1588230"/>
        <a:ext cx="658002" cy="551990"/>
      </dsp:txXfrm>
    </dsp:sp>
    <dsp:sp modelId="{EB19486D-3669-4A64-B062-8C7E91ECFA76}">
      <dsp:nvSpPr>
        <dsp:cNvPr id="0" name=""/>
        <dsp:cNvSpPr/>
      </dsp:nvSpPr>
      <dsp:spPr>
        <a:xfrm rot="5400000">
          <a:off x="1731040" y="1822599"/>
          <a:ext cx="5369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6907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D523E5-ABE7-46A7-964D-1F96BF3F7342}">
      <dsp:nvSpPr>
        <dsp:cNvPr id="0" name=""/>
        <dsp:cNvSpPr/>
      </dsp:nvSpPr>
      <dsp:spPr>
        <a:xfrm>
          <a:off x="1640594" y="2091053"/>
          <a:ext cx="717799" cy="610501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 err="1">
              <a:solidFill>
                <a:schemeClr val="bg1"/>
              </a:solidFill>
            </a:rPr>
            <a:t>Проекти-рование</a:t>
          </a:r>
          <a:endParaRPr lang="ru-RU" sz="800" kern="1200" dirty="0">
            <a:solidFill>
              <a:schemeClr val="bg1"/>
            </a:solidFill>
          </a:endParaRPr>
        </a:p>
      </dsp:txBody>
      <dsp:txXfrm>
        <a:off x="1670396" y="2120855"/>
        <a:ext cx="658195" cy="550897"/>
      </dsp:txXfrm>
    </dsp:sp>
    <dsp:sp modelId="{EA2A52AD-66BF-4AA2-8FCC-B44564FE9666}">
      <dsp:nvSpPr>
        <dsp:cNvPr id="0" name=""/>
        <dsp:cNvSpPr/>
      </dsp:nvSpPr>
      <dsp:spPr>
        <a:xfrm rot="9000000">
          <a:off x="1423025" y="1605580"/>
          <a:ext cx="2057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738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ACDAD-2BB7-4C1E-92D1-ACF2109E8341}">
      <dsp:nvSpPr>
        <dsp:cNvPr id="0" name=""/>
        <dsp:cNvSpPr/>
      </dsp:nvSpPr>
      <dsp:spPr>
        <a:xfrm>
          <a:off x="719007" y="1558974"/>
          <a:ext cx="717799" cy="610501"/>
        </a:xfrm>
        <a:prstGeom prst="roundRect">
          <a:avLst/>
        </a:prstGeom>
        <a:solidFill>
          <a:srgbClr val="E6471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Наладка</a:t>
          </a:r>
        </a:p>
      </dsp:txBody>
      <dsp:txXfrm>
        <a:off x="748809" y="1588776"/>
        <a:ext cx="658195" cy="550897"/>
      </dsp:txXfrm>
    </dsp:sp>
    <dsp:sp modelId="{3936F54D-BF09-4B4F-94D6-B5820B025880}">
      <dsp:nvSpPr>
        <dsp:cNvPr id="0" name=""/>
        <dsp:cNvSpPr/>
      </dsp:nvSpPr>
      <dsp:spPr>
        <a:xfrm rot="12600000">
          <a:off x="1423025" y="1058714"/>
          <a:ext cx="2057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5738" y="0"/>
              </a:lnTo>
            </a:path>
          </a:pathLst>
        </a:custGeom>
        <a:noFill/>
        <a:ln w="12700" cap="flat" cmpd="sng" algn="ctr">
          <a:solidFill>
            <a:srgbClr val="20145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03CAF9-B5D3-4839-9E75-0CB14B825D6C}">
      <dsp:nvSpPr>
        <dsp:cNvPr id="0" name=""/>
        <dsp:cNvSpPr/>
      </dsp:nvSpPr>
      <dsp:spPr>
        <a:xfrm>
          <a:off x="719007" y="494818"/>
          <a:ext cx="717799" cy="610501"/>
        </a:xfrm>
        <a:prstGeom prst="roundRect">
          <a:avLst/>
        </a:prstGeom>
        <a:solidFill>
          <a:srgbClr val="20145A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>
              <a:solidFill>
                <a:schemeClr val="bg1"/>
              </a:solidFill>
            </a:rPr>
            <a:t>Проверки и испытания</a:t>
          </a:r>
        </a:p>
      </dsp:txBody>
      <dsp:txXfrm>
        <a:off x="748809" y="524620"/>
        <a:ext cx="658195" cy="5508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EditPoints="1"/>
          </p:cNvSpPr>
          <p:nvPr>
            <p:ph type="hdr" sz="quarter"/>
          </p:nvPr>
        </p:nvSpPr>
        <p:spPr>
          <a:xfrm>
            <a:off x="1" y="0"/>
            <a:ext cx="4341768" cy="345072"/>
          </a:xfrm>
          <a:prstGeom prst="rect">
            <a:avLst/>
          </a:prstGeom>
        </p:spPr>
        <p:txBody>
          <a:bodyPr vert="horz" lIns="168963" tIns="84481" rIns="168963" bIns="84481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 noEditPoints="1"/>
          </p:cNvSpPr>
          <p:nvPr>
            <p:ph type="dt" sz="quarter" idx="1"/>
          </p:nvPr>
        </p:nvSpPr>
        <p:spPr>
          <a:xfrm>
            <a:off x="5675817" y="0"/>
            <a:ext cx="4341768" cy="345072"/>
          </a:xfrm>
          <a:prstGeom prst="rect">
            <a:avLst/>
          </a:prstGeom>
        </p:spPr>
        <p:txBody>
          <a:bodyPr vert="horz" lIns="168963" tIns="84481" rIns="168963" bIns="84481" rtlCol="0"/>
          <a:lstStyle>
            <a:lvl1pPr algn="r">
              <a:defRPr sz="2200"/>
            </a:lvl1pPr>
          </a:lstStyle>
          <a:p>
            <a:fld id="{571958DC-6629-4D5D-95DB-D201034C8CF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 noEditPoints="1"/>
          </p:cNvSpPr>
          <p:nvPr>
            <p:ph type="ftr" sz="quarter" idx="2"/>
          </p:nvPr>
        </p:nvSpPr>
        <p:spPr>
          <a:xfrm>
            <a:off x="1" y="6543091"/>
            <a:ext cx="4341768" cy="345072"/>
          </a:xfrm>
          <a:prstGeom prst="rect">
            <a:avLst/>
          </a:prstGeom>
        </p:spPr>
        <p:txBody>
          <a:bodyPr vert="horz" lIns="168963" tIns="84481" rIns="168963" bIns="84481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3"/>
          </p:nvPr>
        </p:nvSpPr>
        <p:spPr>
          <a:xfrm>
            <a:off x="5675817" y="6543091"/>
            <a:ext cx="4341768" cy="345072"/>
          </a:xfrm>
          <a:prstGeom prst="rect">
            <a:avLst/>
          </a:prstGeom>
        </p:spPr>
        <p:txBody>
          <a:bodyPr vert="horz" lIns="168963" tIns="84481" rIns="168963" bIns="84481" rtlCol="0" anchor="b"/>
          <a:lstStyle>
            <a:lvl1pPr algn="r">
              <a:defRPr sz="2200"/>
            </a:lvl1pPr>
          </a:lstStyle>
          <a:p>
            <a:fld id="{C1D612AC-F182-44FC-9440-B2CBFE49D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меток 1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1264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EditPoints="1" noTextEdit="1"/>
          </p:cNvSpPr>
          <p:nvPr>
            <p:ph type="sldImg"/>
          </p:nvPr>
        </p:nvSpPr>
        <p:spPr bwMode="auto">
          <a:xfrm>
            <a:off x="-1096963" y="1555750"/>
            <a:ext cx="13828713" cy="77851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53251" name="Rectangle 3"/>
          <p:cNvSpPr>
            <a:spLocks noGrp="1" noEditPoints="1"/>
          </p:cNvSpPr>
          <p:nvPr>
            <p:ph type="body" idx="1"/>
          </p:nvPr>
        </p:nvSpPr>
        <p:spPr bwMode="auto">
          <a:prstGeom prst="rect">
            <a:avLst/>
          </a:prstGeom>
          <a:noFill/>
        </p:spPr>
        <p:txBody>
          <a:bodyPr wrap="square" lIns="168963" tIns="84481" rIns="168963" bIns="84481" anchor="t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EditPoints="1" noTextEdit="1"/>
          </p:cNvSpPr>
          <p:nvPr>
            <p:ph type="sldImg"/>
          </p:nvPr>
        </p:nvSpPr>
        <p:spPr bwMode="auto">
          <a:xfrm>
            <a:off x="-1096963" y="1555750"/>
            <a:ext cx="13828713" cy="77851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53251" name="Rectangle 3"/>
          <p:cNvSpPr>
            <a:spLocks noGrp="1" noEditPoints="1"/>
          </p:cNvSpPr>
          <p:nvPr>
            <p:ph type="body" idx="1"/>
          </p:nvPr>
        </p:nvSpPr>
        <p:spPr bwMode="auto">
          <a:prstGeom prst="rect">
            <a:avLst/>
          </a:prstGeom>
          <a:noFill/>
        </p:spPr>
        <p:txBody>
          <a:bodyPr wrap="square" lIns="168963" tIns="84481" rIns="168963" bIns="84481" anchor="t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EditPoints="1" noTextEdit="1"/>
          </p:cNvSpPr>
          <p:nvPr>
            <p:ph type="sldImg"/>
          </p:nvPr>
        </p:nvSpPr>
        <p:spPr bwMode="auto">
          <a:xfrm>
            <a:off x="-1096963" y="1555750"/>
            <a:ext cx="13828713" cy="77851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53251" name="Rectangle 3"/>
          <p:cNvSpPr>
            <a:spLocks noGrp="1" noEditPoints="1"/>
          </p:cNvSpPr>
          <p:nvPr>
            <p:ph type="body" idx="1"/>
          </p:nvPr>
        </p:nvSpPr>
        <p:spPr bwMode="auto">
          <a:prstGeom prst="rect">
            <a:avLst/>
          </a:prstGeom>
          <a:noFill/>
        </p:spPr>
        <p:txBody>
          <a:bodyPr wrap="square" lIns="168963" tIns="84481" rIns="168963" bIns="84481" anchor="t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текста 1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8.png"/><Relationship Id="rId7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731838" y="539358"/>
            <a:ext cx="4391025" cy="1147374"/>
          </a:xfrm>
        </p:spPr>
        <p:txBody>
          <a:bodyPr anchor="b"/>
          <a:lstStyle>
            <a:lvl1pPr algn="ctr">
              <a:defRPr sz="2881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731838" y="1962924"/>
            <a:ext cx="4391025" cy="795686"/>
          </a:xfrm>
        </p:spPr>
        <p:txBody>
          <a:bodyPr/>
          <a:lstStyle>
            <a:lvl1pPr marL="0" indent="0" algn="l">
              <a:buNone/>
              <a:defRPr sz="1153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219559" indent="0" algn="ctr">
              <a:buNone/>
              <a:defRPr sz="960"/>
            </a:lvl2pPr>
            <a:lvl3pPr marL="439118" indent="0" algn="ctr">
              <a:buNone/>
              <a:defRPr sz="864"/>
            </a:lvl3pPr>
            <a:lvl4pPr marL="658677" indent="0" algn="ctr">
              <a:buNone/>
              <a:defRPr sz="768"/>
            </a:lvl4pPr>
            <a:lvl5pPr marL="878235" indent="0" algn="ctr">
              <a:buNone/>
              <a:defRPr sz="768"/>
            </a:lvl5pPr>
            <a:lvl6pPr marL="1097794" indent="0" algn="ctr">
              <a:buNone/>
              <a:defRPr sz="768"/>
            </a:lvl6pPr>
            <a:lvl7pPr marL="1317353" indent="0" algn="ctr">
              <a:buNone/>
              <a:defRPr sz="768"/>
            </a:lvl7pPr>
            <a:lvl8pPr marL="1536912" indent="0" algn="ctr">
              <a:buNone/>
              <a:defRPr sz="768"/>
            </a:lvl8pPr>
            <a:lvl9pPr marL="1756471" indent="0" algn="ctr">
              <a:buNone/>
              <a:defRPr sz="768"/>
            </a:lvl9pPr>
          </a:lstStyle>
          <a:p>
            <a:pPr lvl="0"/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47137" y="2370220"/>
            <a:ext cx="1307563" cy="9254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>
            <a:off x="0" y="1"/>
            <a:ext cx="1272674" cy="9007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175463"/>
            <a:ext cx="5049679" cy="637007"/>
          </a:xfrm>
        </p:spPr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>
            <a:off x="0" y="0"/>
            <a:ext cx="900042" cy="6370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2579490"/>
            <a:ext cx="5049679" cy="316315"/>
          </a:xfrm>
        </p:spPr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800000">
            <a:off x="0" y="0"/>
            <a:ext cx="900042" cy="6370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0022" y="1194106"/>
            <a:ext cx="2163449" cy="7741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49005" y="1194105"/>
            <a:ext cx="2069171" cy="7741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04016" y="2552026"/>
            <a:ext cx="1050684" cy="743624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599625"/>
            <a:ext cx="5049679" cy="316315"/>
          </a:xfrm>
        </p:spPr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>
            <a:off x="0" y="0"/>
            <a:ext cx="900042" cy="6370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2511" y="1085340"/>
            <a:ext cx="1791429" cy="16616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rcRect t="10861" b="1384"/>
          <a:stretch/>
        </p:blipFill>
        <p:spPr>
          <a:xfrm>
            <a:off x="2547710" y="1046580"/>
            <a:ext cx="2904480" cy="170043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800000">
            <a:off x="0" y="0"/>
            <a:ext cx="900042" cy="63700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22863" y="2142572"/>
            <a:ext cx="1507814" cy="424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Адрес: </a:t>
            </a:r>
            <a:r>
              <a:rPr lang="en-US" sz="432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4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28034, Чу</a:t>
            </a:r>
            <a:r>
              <a:rPr lang="ru-RU" sz="432" spc="-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ашс</a:t>
            </a:r>
            <a:r>
              <a:rPr lang="ru-RU" sz="432" spc="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ая </a:t>
            </a:r>
            <a:r>
              <a:rPr lang="ru-RU" sz="432" spc="-1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Р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есп</a:t>
            </a:r>
            <a:r>
              <a:rPr lang="ru-RU" sz="432" spc="3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</a:t>
            </a:r>
            <a:r>
              <a:rPr lang="ru-RU" sz="432" spc="-1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</a:t>
            </a:r>
            <a:r>
              <a:rPr lang="ru-RU" sz="432" spc="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а,</a:t>
            </a:r>
          </a:p>
          <a:p>
            <a:pPr marL="6099">
              <a:lnSpc>
                <a:spcPct val="100000"/>
              </a:lnSpc>
            </a:pPr>
            <a:r>
              <a:rPr lang="ru-RU" sz="432" spc="-44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 Ч</a:t>
            </a:r>
            <a:r>
              <a:rPr lang="ru-RU" sz="432" spc="-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бо</a:t>
            </a:r>
            <a:r>
              <a:rPr lang="ru-RU" sz="432" spc="3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сары, 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Ядринс</a:t>
            </a:r>
            <a:r>
              <a:rPr lang="ru-RU" sz="432" spc="3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шоссе, 4в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Телефон: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(8352) 23 77 55, 36 73 33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en-US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E-mail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: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info@bresler.ru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Сайт: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www.bresler.ru</a:t>
            </a:r>
            <a:endParaRPr lang="ru-RU" sz="432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450" y="2148734"/>
            <a:ext cx="1587172" cy="424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Адрес: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4280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34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, Чувашская Республика,</a:t>
            </a:r>
          </a:p>
          <a:p>
            <a:pPr marL="6099">
              <a:lnSpc>
                <a:spcPct val="100000"/>
              </a:lnSpc>
            </a:pP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г. Чебоксары, ул. 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Ядринское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шоссе, д. 3 </a:t>
            </a:r>
          </a:p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Телефон: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8 800 222 32 42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en-US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E-mail</a:t>
            </a: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: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info@inbres.ru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en-US" sz="432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Сайт:</a:t>
            </a:r>
            <a:r>
              <a:rPr lang="ru-RU" sz="432" b="1" spc="-3" dirty="0">
                <a:solidFill>
                  <a:srgbClr val="38308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www.inbres.ru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74439" y="1046657"/>
            <a:ext cx="1020110" cy="10208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4506" y="1043606"/>
            <a:ext cx="1024088" cy="10248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77199" y="2603822"/>
            <a:ext cx="977501" cy="6918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4974" y="332082"/>
            <a:ext cx="1350602" cy="9558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28243" y="356024"/>
            <a:ext cx="1232934" cy="87261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rcRect l="4190" t="7564" r="10381" b="1384"/>
          <a:stretch/>
        </p:blipFill>
        <p:spPr>
          <a:xfrm>
            <a:off x="2837440" y="726721"/>
            <a:ext cx="2547581" cy="1811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6141" y="1043287"/>
            <a:ext cx="1024724" cy="10254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00550" y="1043605"/>
            <a:ext cx="1032065" cy="103281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800000">
            <a:off x="0" y="0"/>
            <a:ext cx="900042" cy="63700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22863" y="2318328"/>
            <a:ext cx="1507814" cy="424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Адрес: </a:t>
            </a:r>
            <a:r>
              <a:rPr lang="en-US" sz="432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4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28034, Чу</a:t>
            </a:r>
            <a:r>
              <a:rPr lang="ru-RU" sz="432" spc="-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ашс</a:t>
            </a:r>
            <a:r>
              <a:rPr lang="ru-RU" sz="432" spc="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ая </a:t>
            </a:r>
            <a:r>
              <a:rPr lang="ru-RU" sz="432" spc="-1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Р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есп</a:t>
            </a:r>
            <a:r>
              <a:rPr lang="ru-RU" sz="432" spc="3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</a:t>
            </a:r>
            <a:r>
              <a:rPr lang="ru-RU" sz="432" spc="-17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</a:t>
            </a:r>
            <a:r>
              <a:rPr lang="ru-RU" sz="432" spc="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а,</a:t>
            </a:r>
          </a:p>
          <a:p>
            <a:pPr marL="6099">
              <a:lnSpc>
                <a:spcPct val="100000"/>
              </a:lnSpc>
            </a:pPr>
            <a:r>
              <a:rPr lang="ru-RU" sz="432" spc="-44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 Ч</a:t>
            </a:r>
            <a:r>
              <a:rPr lang="ru-RU" sz="432" spc="-5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бо</a:t>
            </a:r>
            <a:r>
              <a:rPr lang="ru-RU" sz="432" spc="3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сары, 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Ядринс</a:t>
            </a:r>
            <a:r>
              <a:rPr lang="ru-RU" sz="432" spc="3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шоссе, 4в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Телефон: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(8352) 23 77 55, 36 73 33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en-US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E-mail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: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info@bresler.ru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Сайт: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www.bresler.ru</a:t>
            </a:r>
            <a:endParaRPr lang="ru-RU" sz="432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450" y="2324491"/>
            <a:ext cx="1587172" cy="424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Адрес: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4280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34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, Чувашская Республика,</a:t>
            </a:r>
          </a:p>
          <a:p>
            <a:pPr marL="6099">
              <a:lnSpc>
                <a:spcPct val="100000"/>
              </a:lnSpc>
            </a:pP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г. Чебоксары, ул. </a:t>
            </a:r>
            <a:r>
              <a:rPr lang="ru-RU" sz="432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Ядринское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шоссе, д. 3 </a:t>
            </a:r>
          </a:p>
          <a:p>
            <a:pPr marL="6099">
              <a:lnSpc>
                <a:spcPct val="100000"/>
              </a:lnSpc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Телефон: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8 800 222 32 42</a:t>
            </a: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en-US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E-mail</a:t>
            </a: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:</a:t>
            </a:r>
            <a:r>
              <a:rPr lang="ru-RU" sz="432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info@inbres.ru</a:t>
            </a:r>
            <a:r>
              <a:rPr lang="ru-RU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en-US" sz="432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6099">
              <a:lnSpc>
                <a:spcPct val="100000"/>
              </a:lnSpc>
              <a:spcBef>
                <a:spcPts val="45"/>
              </a:spcBef>
            </a:pPr>
            <a:r>
              <a:rPr lang="ru-RU" sz="432" b="1" dirty="0">
                <a:solidFill>
                  <a:srgbClr val="363789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Сайт:</a:t>
            </a:r>
            <a:r>
              <a:rPr lang="en-US" sz="432" b="1" spc="-3" dirty="0">
                <a:solidFill>
                  <a:srgbClr val="38308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432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inbres.ru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77199" y="2603822"/>
            <a:ext cx="977501" cy="6918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4974" y="332082"/>
            <a:ext cx="1350602" cy="9558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28243" y="356024"/>
            <a:ext cx="1232934" cy="87261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rcRect l="4190" t="7564" r="10381" b="1384"/>
          <a:stretch/>
        </p:blipFill>
        <p:spPr>
          <a:xfrm>
            <a:off x="2837440" y="726721"/>
            <a:ext cx="2547581" cy="1811493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67205" y="2111515"/>
            <a:ext cx="866139" cy="1908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2801" lvl="2" indent="-172801" algn="ctr">
              <a:lnSpc>
                <a:spcPct val="100000"/>
              </a:lnSpc>
              <a:spcBef>
                <a:spcPct val="20000"/>
              </a:spcBef>
              <a:spcAft>
                <a:spcPts val="599"/>
              </a:spcAft>
              <a:buClr>
                <a:srgbClr val="371D7C"/>
              </a:buClr>
              <a:buSzPct val="115000"/>
            </a:pPr>
            <a:r>
              <a:rPr lang="en-US" sz="640" b="1" dirty="0">
                <a:latin typeface="Fira Sans"/>
              </a:rPr>
              <a:t>QR-</a:t>
            </a:r>
            <a:r>
              <a:rPr lang="ru-RU" sz="640" b="1" dirty="0">
                <a:latin typeface="Fira Sans"/>
              </a:rPr>
              <a:t>код на каталог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703761" y="2111611"/>
            <a:ext cx="866139" cy="1908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2801" lvl="2" indent="-172801" algn="ctr">
              <a:lnSpc>
                <a:spcPct val="100000"/>
              </a:lnSpc>
              <a:spcBef>
                <a:spcPct val="20000"/>
              </a:spcBef>
              <a:spcAft>
                <a:spcPts val="599"/>
              </a:spcAft>
              <a:buClr>
                <a:srgbClr val="371D7C"/>
              </a:buClr>
              <a:buSzPct val="115000"/>
            </a:pPr>
            <a:r>
              <a:rPr lang="en-US" sz="640" b="1" dirty="0">
                <a:latin typeface="Fira Sans"/>
              </a:rPr>
              <a:t>QR-</a:t>
            </a:r>
            <a:r>
              <a:rPr lang="ru-RU" sz="640" b="1" dirty="0">
                <a:latin typeface="Fira Sans"/>
              </a:rPr>
              <a:t>код на каталог</a:t>
            </a:r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 hasCustomPrompt="1"/>
          </p:nvPr>
        </p:nvSpPr>
        <p:spPr>
          <a:xfrm>
            <a:off x="147384" y="86207"/>
            <a:ext cx="5049679" cy="235730"/>
          </a:xfrm>
          <a:prstGeom prst="rect">
            <a:avLst/>
          </a:prstGeom>
        </p:spPr>
        <p:txBody>
          <a:bodyPr/>
          <a:lstStyle/>
          <a:p>
            <a:r>
              <a:rPr lang="ru-RU" altLang="ru-RU" dirty="0"/>
              <a:t>Название</a:t>
            </a:r>
            <a:r>
              <a:rPr lang="ru-RU" dirty="0"/>
              <a:t> заголовка</a:t>
            </a:r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Титульный слайд">
    <p:bg>
      <p:bgPr>
        <a:blipFill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462142" y="1384928"/>
            <a:ext cx="4391025" cy="525795"/>
          </a:xfrm>
        </p:spPr>
        <p:txBody>
          <a:bodyPr anchor="b"/>
          <a:lstStyle>
            <a:lvl1pPr algn="l">
              <a:defRPr sz="288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>
          <a:xfrm>
            <a:off x="2560076" y="2940656"/>
            <a:ext cx="1317308" cy="175463"/>
          </a:xfrm>
        </p:spPr>
        <p:txBody>
          <a:bodyPr/>
          <a:lstStyle/>
          <a:p>
            <a:fld id="{09F49D2F-A6CA-4867-BE87-63DCFF08530C}" type="datetime1">
              <a:rPr lang="en-US" smtClean="0"/>
              <a:t>4/23/2024</a:t>
            </a:fld>
            <a:endParaRPr lang="en-US"/>
          </a:p>
        </p:txBody>
      </p:sp>
    </p:spTree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5854700" cy="329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2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75430" y="8774"/>
            <a:ext cx="4643806" cy="25905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152">
                <a:solidFill>
                  <a:srgbClr val="E6471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402512" y="868148"/>
            <a:ext cx="5049679" cy="138499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>
          <a:xfrm>
            <a:off x="292736" y="3064955"/>
            <a:ext cx="1346581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4E03EC0A-D91B-4051-B651-CA7B6014E799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>
          <a:xfrm>
            <a:off x="1990599" y="3064955"/>
            <a:ext cx="1873503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>
          <a:xfrm>
            <a:off x="4215385" y="3064955"/>
            <a:ext cx="1346581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5429" y="267828"/>
            <a:ext cx="5713088" cy="0"/>
          </a:xfrm>
          <a:prstGeom prst="line">
            <a:avLst/>
          </a:prstGeom>
          <a:ln w="12700">
            <a:solidFill>
              <a:srgbClr val="E64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85418" y="51632"/>
            <a:ext cx="993854" cy="170014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0" y="0"/>
            <a:ext cx="5854700" cy="329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3"/>
          </a:p>
        </p:txBody>
      </p:sp>
      <p:cxnSp>
        <p:nvCxnSpPr>
          <p:cNvPr id="11" name="Прямая соединительная линия 10"/>
          <p:cNvCxnSpPr/>
          <p:nvPr userDrawn="1"/>
        </p:nvCxnSpPr>
        <p:spPr>
          <a:xfrm>
            <a:off x="75429" y="267828"/>
            <a:ext cx="5713088" cy="0"/>
          </a:xfrm>
          <a:prstGeom prst="line">
            <a:avLst/>
          </a:prstGeom>
          <a:ln w="12700">
            <a:solidFill>
              <a:srgbClr val="E64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4785418" y="51632"/>
            <a:ext cx="993854" cy="17001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9F49D2F-A6CA-4867-BE87-63DCFF08530C}" type="datetime1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9F49D2F-A6CA-4867-BE87-63DCFF08530C}" type="datetime1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94286" y="2686690"/>
            <a:ext cx="860414" cy="6089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>
            <a:off x="0" y="1"/>
            <a:ext cx="859909" cy="608602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/>
          <p:cNvSpPr/>
          <p:nvPr/>
        </p:nvSpPr>
        <p:spPr>
          <a:xfrm>
            <a:off x="365756" y="260152"/>
            <a:ext cx="5120640" cy="0"/>
          </a:xfrm>
          <a:custGeom>
            <a:avLst/>
            <a:gdLst/>
            <a:ahLst/>
            <a:cxnLst/>
            <a:rect l="l" t="t" r="r" b="b"/>
            <a:pathLst>
              <a:path w="5120640">
                <a:moveTo>
                  <a:pt x="0" y="0"/>
                </a:moveTo>
                <a:lnTo>
                  <a:pt x="5120640" y="0"/>
                </a:lnTo>
              </a:path>
            </a:pathLst>
          </a:custGeom>
          <a:ln w="17999">
            <a:solidFill>
              <a:srgbClr val="E74623"/>
            </a:solidFill>
          </a:ln>
        </p:spPr>
        <p:txBody>
          <a:bodyPr wrap="square" lIns="0" tIns="0" rIns="0" bIns="0" rtlCol="0"/>
          <a:lstStyle/>
          <a:p>
            <a:endParaRPr sz="3296"/>
          </a:p>
        </p:txBody>
      </p:sp>
      <p:sp>
        <p:nvSpPr>
          <p:cNvPr id="10" name="object 5"/>
          <p:cNvSpPr/>
          <p:nvPr/>
        </p:nvSpPr>
        <p:spPr>
          <a:xfrm>
            <a:off x="4868932" y="93940"/>
            <a:ext cx="79375" cy="105410"/>
          </a:xfrm>
          <a:custGeom>
            <a:avLst/>
            <a:gdLst/>
            <a:ahLst/>
            <a:cxnLst/>
            <a:rect l="l" t="t" r="r" b="b"/>
            <a:pathLst>
              <a:path w="79375" h="105410">
                <a:moveTo>
                  <a:pt x="24545" y="67043"/>
                </a:moveTo>
                <a:lnTo>
                  <a:pt x="0" y="83822"/>
                </a:lnTo>
                <a:lnTo>
                  <a:pt x="0" y="105249"/>
                </a:lnTo>
                <a:lnTo>
                  <a:pt x="78938" y="105249"/>
                </a:lnTo>
                <a:lnTo>
                  <a:pt x="78938" y="101365"/>
                </a:lnTo>
                <a:lnTo>
                  <a:pt x="74747" y="101365"/>
                </a:lnTo>
                <a:lnTo>
                  <a:pt x="24545" y="67043"/>
                </a:lnTo>
                <a:close/>
              </a:path>
              <a:path w="79375" h="105410">
                <a:moveTo>
                  <a:pt x="78938" y="0"/>
                </a:moveTo>
                <a:lnTo>
                  <a:pt x="0" y="0"/>
                </a:lnTo>
                <a:lnTo>
                  <a:pt x="0" y="6022"/>
                </a:lnTo>
                <a:lnTo>
                  <a:pt x="61586" y="6022"/>
                </a:lnTo>
                <a:lnTo>
                  <a:pt x="61682" y="6714"/>
                </a:lnTo>
                <a:lnTo>
                  <a:pt x="31781" y="15674"/>
                </a:lnTo>
                <a:lnTo>
                  <a:pt x="32717" y="22273"/>
                </a:lnTo>
                <a:lnTo>
                  <a:pt x="68371" y="22273"/>
                </a:lnTo>
                <a:lnTo>
                  <a:pt x="68465" y="22938"/>
                </a:lnTo>
                <a:lnTo>
                  <a:pt x="34262" y="33192"/>
                </a:lnTo>
                <a:lnTo>
                  <a:pt x="36263" y="47321"/>
                </a:lnTo>
                <a:lnTo>
                  <a:pt x="75284" y="101001"/>
                </a:lnTo>
                <a:lnTo>
                  <a:pt x="74747" y="101365"/>
                </a:lnTo>
                <a:lnTo>
                  <a:pt x="78938" y="101365"/>
                </a:lnTo>
                <a:lnTo>
                  <a:pt x="78938" y="0"/>
                </a:lnTo>
                <a:close/>
              </a:path>
              <a:path w="79375" h="105410">
                <a:moveTo>
                  <a:pt x="0" y="28746"/>
                </a:moveTo>
                <a:lnTo>
                  <a:pt x="0" y="64969"/>
                </a:lnTo>
                <a:lnTo>
                  <a:pt x="12826" y="47321"/>
                </a:lnTo>
                <a:lnTo>
                  <a:pt x="14824" y="33192"/>
                </a:lnTo>
                <a:lnTo>
                  <a:pt x="0" y="28746"/>
                </a:lnTo>
                <a:close/>
              </a:path>
              <a:path w="79375" h="105410">
                <a:moveTo>
                  <a:pt x="0" y="10486"/>
                </a:moveTo>
                <a:lnTo>
                  <a:pt x="0" y="22273"/>
                </a:lnTo>
                <a:lnTo>
                  <a:pt x="16372" y="22273"/>
                </a:lnTo>
                <a:lnTo>
                  <a:pt x="17306" y="15674"/>
                </a:lnTo>
                <a:lnTo>
                  <a:pt x="0" y="10486"/>
                </a:lnTo>
                <a:close/>
              </a:path>
            </a:pathLst>
          </a:custGeom>
          <a:solidFill>
            <a:srgbClr val="E74623"/>
          </a:solidFill>
        </p:spPr>
        <p:txBody>
          <a:bodyPr wrap="square" lIns="0" tIns="0" rIns="0" bIns="0" rtlCol="0"/>
          <a:lstStyle/>
          <a:p>
            <a:endParaRPr sz="3296"/>
          </a:p>
        </p:txBody>
      </p:sp>
      <p:sp>
        <p:nvSpPr>
          <p:cNvPr id="11" name="object 6"/>
          <p:cNvSpPr/>
          <p:nvPr/>
        </p:nvSpPr>
        <p:spPr>
          <a:xfrm>
            <a:off x="4982953" y="125519"/>
            <a:ext cx="503555" cy="74295"/>
          </a:xfrm>
          <a:custGeom>
            <a:avLst/>
            <a:gdLst/>
            <a:ahLst/>
            <a:cxnLst/>
            <a:rect l="l" t="t" r="r" b="b"/>
            <a:pathLst>
              <a:path w="503554" h="74295">
                <a:moveTo>
                  <a:pt x="354341" y="0"/>
                </a:moveTo>
                <a:lnTo>
                  <a:pt x="303455" y="0"/>
                </a:lnTo>
                <a:lnTo>
                  <a:pt x="295578" y="7880"/>
                </a:lnTo>
                <a:lnTo>
                  <a:pt x="295567" y="58070"/>
                </a:lnTo>
                <a:lnTo>
                  <a:pt x="293994" y="59640"/>
                </a:lnTo>
                <a:lnTo>
                  <a:pt x="286805" y="59640"/>
                </a:lnTo>
                <a:lnTo>
                  <a:pt x="286805" y="73673"/>
                </a:lnTo>
                <a:lnTo>
                  <a:pt x="305236" y="73673"/>
                </a:lnTo>
                <a:lnTo>
                  <a:pt x="313117" y="65793"/>
                </a:lnTo>
                <a:lnTo>
                  <a:pt x="313124" y="15598"/>
                </a:lnTo>
                <a:lnTo>
                  <a:pt x="314698" y="14032"/>
                </a:lnTo>
                <a:lnTo>
                  <a:pt x="354341" y="14032"/>
                </a:lnTo>
                <a:lnTo>
                  <a:pt x="354341" y="0"/>
                </a:lnTo>
                <a:close/>
              </a:path>
              <a:path w="503554" h="74295">
                <a:moveTo>
                  <a:pt x="354341" y="14032"/>
                </a:moveTo>
                <a:lnTo>
                  <a:pt x="336798" y="14032"/>
                </a:lnTo>
                <a:lnTo>
                  <a:pt x="336798" y="73673"/>
                </a:lnTo>
                <a:lnTo>
                  <a:pt x="354341" y="73673"/>
                </a:lnTo>
                <a:lnTo>
                  <a:pt x="354341" y="14032"/>
                </a:lnTo>
                <a:close/>
              </a:path>
              <a:path w="503554" h="74295">
                <a:moveTo>
                  <a:pt x="276282" y="0"/>
                </a:moveTo>
                <a:lnTo>
                  <a:pt x="228902" y="0"/>
                </a:lnTo>
                <a:lnTo>
                  <a:pt x="221025" y="7880"/>
                </a:lnTo>
                <a:lnTo>
                  <a:pt x="221025" y="65793"/>
                </a:lnTo>
                <a:lnTo>
                  <a:pt x="228902" y="73673"/>
                </a:lnTo>
                <a:lnTo>
                  <a:pt x="276282" y="73673"/>
                </a:lnTo>
                <a:lnTo>
                  <a:pt x="276282" y="59640"/>
                </a:lnTo>
                <a:lnTo>
                  <a:pt x="240145" y="59640"/>
                </a:lnTo>
                <a:lnTo>
                  <a:pt x="238575" y="58070"/>
                </a:lnTo>
                <a:lnTo>
                  <a:pt x="238575" y="15598"/>
                </a:lnTo>
                <a:lnTo>
                  <a:pt x="240145" y="14032"/>
                </a:lnTo>
                <a:lnTo>
                  <a:pt x="276282" y="14032"/>
                </a:lnTo>
                <a:lnTo>
                  <a:pt x="276282" y="0"/>
                </a:lnTo>
                <a:close/>
              </a:path>
              <a:path w="503554" h="74295">
                <a:moveTo>
                  <a:pt x="207868" y="0"/>
                </a:moveTo>
                <a:lnTo>
                  <a:pt x="156985" y="0"/>
                </a:lnTo>
                <a:lnTo>
                  <a:pt x="149105" y="7880"/>
                </a:lnTo>
                <a:lnTo>
                  <a:pt x="149105" y="65793"/>
                </a:lnTo>
                <a:lnTo>
                  <a:pt x="156985" y="73673"/>
                </a:lnTo>
                <a:lnTo>
                  <a:pt x="207868" y="73673"/>
                </a:lnTo>
                <a:lnTo>
                  <a:pt x="207868" y="59640"/>
                </a:lnTo>
                <a:lnTo>
                  <a:pt x="168228" y="59640"/>
                </a:lnTo>
                <a:lnTo>
                  <a:pt x="166655" y="58070"/>
                </a:lnTo>
                <a:lnTo>
                  <a:pt x="166644" y="42097"/>
                </a:lnTo>
                <a:lnTo>
                  <a:pt x="206114" y="42097"/>
                </a:lnTo>
                <a:lnTo>
                  <a:pt x="206114" y="28065"/>
                </a:lnTo>
                <a:lnTo>
                  <a:pt x="166644" y="28065"/>
                </a:lnTo>
                <a:lnTo>
                  <a:pt x="166655" y="15598"/>
                </a:lnTo>
                <a:lnTo>
                  <a:pt x="168228" y="14032"/>
                </a:lnTo>
                <a:lnTo>
                  <a:pt x="207868" y="14032"/>
                </a:lnTo>
                <a:lnTo>
                  <a:pt x="207868" y="0"/>
                </a:lnTo>
                <a:close/>
              </a:path>
              <a:path w="503554" h="74295">
                <a:moveTo>
                  <a:pt x="428015" y="0"/>
                </a:moveTo>
                <a:lnTo>
                  <a:pt x="377132" y="0"/>
                </a:lnTo>
                <a:lnTo>
                  <a:pt x="369252" y="7880"/>
                </a:lnTo>
                <a:lnTo>
                  <a:pt x="369252" y="65793"/>
                </a:lnTo>
                <a:lnTo>
                  <a:pt x="377132" y="73673"/>
                </a:lnTo>
                <a:lnTo>
                  <a:pt x="428015" y="73673"/>
                </a:lnTo>
                <a:lnTo>
                  <a:pt x="428015" y="59640"/>
                </a:lnTo>
                <a:lnTo>
                  <a:pt x="388376" y="59640"/>
                </a:lnTo>
                <a:lnTo>
                  <a:pt x="386802" y="58070"/>
                </a:lnTo>
                <a:lnTo>
                  <a:pt x="386791" y="42097"/>
                </a:lnTo>
                <a:lnTo>
                  <a:pt x="426261" y="42097"/>
                </a:lnTo>
                <a:lnTo>
                  <a:pt x="426261" y="28065"/>
                </a:lnTo>
                <a:lnTo>
                  <a:pt x="386791" y="28065"/>
                </a:lnTo>
                <a:lnTo>
                  <a:pt x="386802" y="15598"/>
                </a:lnTo>
                <a:lnTo>
                  <a:pt x="388376" y="14032"/>
                </a:lnTo>
                <a:lnTo>
                  <a:pt x="428015" y="14032"/>
                </a:lnTo>
                <a:lnTo>
                  <a:pt x="428015" y="0"/>
                </a:lnTo>
                <a:close/>
              </a:path>
              <a:path w="503554" h="74295">
                <a:moveTo>
                  <a:pt x="495565" y="0"/>
                </a:moveTo>
                <a:lnTo>
                  <a:pt x="442047" y="0"/>
                </a:lnTo>
                <a:lnTo>
                  <a:pt x="442047" y="73673"/>
                </a:lnTo>
                <a:lnTo>
                  <a:pt x="459591" y="73673"/>
                </a:lnTo>
                <a:lnTo>
                  <a:pt x="459591" y="49114"/>
                </a:lnTo>
                <a:lnTo>
                  <a:pt x="495565" y="49114"/>
                </a:lnTo>
                <a:lnTo>
                  <a:pt x="503445" y="41234"/>
                </a:lnTo>
                <a:lnTo>
                  <a:pt x="503445" y="35081"/>
                </a:lnTo>
                <a:lnTo>
                  <a:pt x="459591" y="35081"/>
                </a:lnTo>
                <a:lnTo>
                  <a:pt x="459591" y="14032"/>
                </a:lnTo>
                <a:lnTo>
                  <a:pt x="503445" y="14032"/>
                </a:lnTo>
                <a:lnTo>
                  <a:pt x="503445" y="7880"/>
                </a:lnTo>
                <a:lnTo>
                  <a:pt x="495565" y="0"/>
                </a:lnTo>
                <a:close/>
              </a:path>
              <a:path w="503554" h="74295">
                <a:moveTo>
                  <a:pt x="503445" y="14032"/>
                </a:moveTo>
                <a:lnTo>
                  <a:pt x="484325" y="14032"/>
                </a:lnTo>
                <a:lnTo>
                  <a:pt x="485903" y="15609"/>
                </a:lnTo>
                <a:lnTo>
                  <a:pt x="485903" y="33505"/>
                </a:lnTo>
                <a:lnTo>
                  <a:pt x="484325" y="35081"/>
                </a:lnTo>
                <a:lnTo>
                  <a:pt x="503445" y="35081"/>
                </a:lnTo>
                <a:lnTo>
                  <a:pt x="503445" y="14032"/>
                </a:lnTo>
                <a:close/>
              </a:path>
              <a:path w="503554" h="74295">
                <a:moveTo>
                  <a:pt x="128945" y="0"/>
                </a:moveTo>
                <a:lnTo>
                  <a:pt x="75431" y="0"/>
                </a:lnTo>
                <a:lnTo>
                  <a:pt x="75431" y="73673"/>
                </a:lnTo>
                <a:lnTo>
                  <a:pt x="92970" y="73673"/>
                </a:lnTo>
                <a:lnTo>
                  <a:pt x="92970" y="49114"/>
                </a:lnTo>
                <a:lnTo>
                  <a:pt x="128945" y="49114"/>
                </a:lnTo>
                <a:lnTo>
                  <a:pt x="136825" y="41234"/>
                </a:lnTo>
                <a:lnTo>
                  <a:pt x="136825" y="35081"/>
                </a:lnTo>
                <a:lnTo>
                  <a:pt x="92970" y="35081"/>
                </a:lnTo>
                <a:lnTo>
                  <a:pt x="92970" y="14032"/>
                </a:lnTo>
                <a:lnTo>
                  <a:pt x="136825" y="14032"/>
                </a:lnTo>
                <a:lnTo>
                  <a:pt x="136825" y="7880"/>
                </a:lnTo>
                <a:lnTo>
                  <a:pt x="128945" y="0"/>
                </a:lnTo>
                <a:close/>
              </a:path>
              <a:path w="503554" h="74295">
                <a:moveTo>
                  <a:pt x="136825" y="14032"/>
                </a:moveTo>
                <a:lnTo>
                  <a:pt x="117706" y="14032"/>
                </a:lnTo>
                <a:lnTo>
                  <a:pt x="119282" y="15609"/>
                </a:lnTo>
                <a:lnTo>
                  <a:pt x="119282" y="33505"/>
                </a:lnTo>
                <a:lnTo>
                  <a:pt x="117706" y="35081"/>
                </a:lnTo>
                <a:lnTo>
                  <a:pt x="136825" y="35081"/>
                </a:lnTo>
                <a:lnTo>
                  <a:pt x="136825" y="14032"/>
                </a:lnTo>
                <a:close/>
              </a:path>
              <a:path w="503554" h="74295">
                <a:moveTo>
                  <a:pt x="58762" y="0"/>
                </a:moveTo>
                <a:lnTo>
                  <a:pt x="0" y="0"/>
                </a:lnTo>
                <a:lnTo>
                  <a:pt x="0" y="73673"/>
                </a:lnTo>
                <a:lnTo>
                  <a:pt x="54392" y="73673"/>
                </a:lnTo>
                <a:lnTo>
                  <a:pt x="62273" y="65793"/>
                </a:lnTo>
                <a:lnTo>
                  <a:pt x="62273" y="59640"/>
                </a:lnTo>
                <a:lnTo>
                  <a:pt x="17543" y="59640"/>
                </a:lnTo>
                <a:lnTo>
                  <a:pt x="17543" y="42097"/>
                </a:lnTo>
                <a:lnTo>
                  <a:pt x="62273" y="42097"/>
                </a:lnTo>
                <a:lnTo>
                  <a:pt x="62273" y="35946"/>
                </a:lnTo>
                <a:lnTo>
                  <a:pt x="54392" y="28065"/>
                </a:lnTo>
                <a:lnTo>
                  <a:pt x="17543" y="28065"/>
                </a:lnTo>
                <a:lnTo>
                  <a:pt x="17543" y="14032"/>
                </a:lnTo>
                <a:lnTo>
                  <a:pt x="58762" y="14032"/>
                </a:lnTo>
                <a:lnTo>
                  <a:pt x="58762" y="0"/>
                </a:lnTo>
                <a:close/>
              </a:path>
              <a:path w="503554" h="74295">
                <a:moveTo>
                  <a:pt x="62273" y="42097"/>
                </a:moveTo>
                <a:lnTo>
                  <a:pt x="43157" y="42097"/>
                </a:lnTo>
                <a:lnTo>
                  <a:pt x="44730" y="43675"/>
                </a:lnTo>
                <a:lnTo>
                  <a:pt x="44730" y="58064"/>
                </a:lnTo>
                <a:lnTo>
                  <a:pt x="43157" y="59640"/>
                </a:lnTo>
                <a:lnTo>
                  <a:pt x="62273" y="59640"/>
                </a:lnTo>
                <a:lnTo>
                  <a:pt x="62273" y="42097"/>
                </a:lnTo>
                <a:close/>
              </a:path>
            </a:pathLst>
          </a:custGeom>
          <a:solidFill>
            <a:srgbClr val="494D4E"/>
          </a:solidFill>
        </p:spPr>
        <p:txBody>
          <a:bodyPr wrap="square" lIns="0" tIns="0" rIns="0" bIns="0" rtlCol="0"/>
          <a:lstStyle/>
          <a:p>
            <a:endParaRPr sz="3296"/>
          </a:p>
        </p:txBody>
      </p:sp>
      <p:sp>
        <p:nvSpPr>
          <p:cNvPr id="12" name="object 7"/>
          <p:cNvSpPr/>
          <p:nvPr/>
        </p:nvSpPr>
        <p:spPr>
          <a:xfrm>
            <a:off x="4983099" y="103361"/>
            <a:ext cx="502284" cy="0"/>
          </a:xfrm>
          <a:custGeom>
            <a:avLst/>
            <a:gdLst/>
            <a:ahLst/>
            <a:cxnLst/>
            <a:rect l="l" t="t" r="r" b="b"/>
            <a:pathLst>
              <a:path w="502285">
                <a:moveTo>
                  <a:pt x="0" y="0"/>
                </a:moveTo>
                <a:lnTo>
                  <a:pt x="502066" y="0"/>
                </a:lnTo>
              </a:path>
            </a:pathLst>
          </a:custGeom>
          <a:ln w="20112">
            <a:solidFill>
              <a:srgbClr val="494D4E"/>
            </a:solidFill>
          </a:ln>
        </p:spPr>
        <p:txBody>
          <a:bodyPr wrap="square" lIns="0" tIns="0" rIns="0" bIns="0" rtlCol="0"/>
          <a:lstStyle/>
          <a:p>
            <a:endParaRPr sz="3296"/>
          </a:p>
        </p:txBody>
      </p:sp>
      <p:sp>
        <p:nvSpPr>
          <p:cNvPr id="13" name="Holder 4"/>
          <p:cNvSpPr>
            <a:spLocks noGrp="1" noEditPoints="1"/>
          </p:cNvSpPr>
          <p:nvPr>
            <p:ph type="ftr" sz="quarter" idx="5"/>
          </p:nvPr>
        </p:nvSpPr>
        <p:spPr>
          <a:xfrm>
            <a:off x="947761" y="3130735"/>
            <a:ext cx="4263731" cy="123111"/>
          </a:xfrm>
        </p:spPr>
        <p:txBody>
          <a:bodyPr lIns="0" tIns="0" rIns="0" bIns="0"/>
          <a:lstStyle>
            <a:lvl1pPr algn="ctr">
              <a:defRPr sz="7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Holder 5"/>
          <p:cNvSpPr>
            <a:spLocks noGrp="1" noEditPoints="1"/>
          </p:cNvSpPr>
          <p:nvPr>
            <p:ph type="dt" sz="half" idx="6"/>
          </p:nvPr>
        </p:nvSpPr>
        <p:spPr>
          <a:xfrm>
            <a:off x="101694" y="3130735"/>
            <a:ext cx="762000" cy="123111"/>
          </a:xfrm>
        </p:spPr>
        <p:txBody>
          <a:bodyPr lIns="0" tIns="0" rIns="0" bIns="0"/>
          <a:lstStyle>
            <a:lvl1pPr algn="l">
              <a:defRPr sz="7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49D2F-A6CA-4867-BE87-63DCFF08530C}" type="datetime1">
              <a:rPr lang="en-US" smtClean="0"/>
              <a:t>4/23/2024</a:t>
            </a:fld>
            <a:endParaRPr lang="en-US"/>
          </a:p>
        </p:txBody>
      </p:sp>
      <p:sp>
        <p:nvSpPr>
          <p:cNvPr id="15" name="Holder 6"/>
          <p:cNvSpPr>
            <a:spLocks noGrp="1" noEditPoints="1"/>
          </p:cNvSpPr>
          <p:nvPr>
            <p:ph type="sldNum" sz="quarter" idx="7"/>
          </p:nvPr>
        </p:nvSpPr>
        <p:spPr>
          <a:xfrm>
            <a:off x="5302061" y="3130735"/>
            <a:ext cx="444688" cy="123111"/>
          </a:xfrm>
        </p:spPr>
        <p:txBody>
          <a:bodyPr lIns="0" tIns="0" rIns="0" bIns="0"/>
          <a:lstStyle>
            <a:lvl1pPr algn="r">
              <a:defRPr sz="7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 noEditPoints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 noEditPoints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BBBB4-2111-47E5-B39E-FEBAD6E3D8E5}" type="datetime1">
              <a:rPr lang="en-US" smtClean="0"/>
              <a:t>4/23/2024</a:t>
            </a:fld>
            <a:endParaRPr lang="en-US"/>
          </a:p>
        </p:txBody>
      </p:sp>
      <p:sp>
        <p:nvSpPr>
          <p:cNvPr id="4" name="Holder 4"/>
          <p:cNvSpPr>
            <a:spLocks noGrp="1" noEditPoints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0" y="0"/>
            <a:ext cx="5854700" cy="329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53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75429" y="8773"/>
            <a:ext cx="4643806" cy="25905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153">
                <a:solidFill>
                  <a:srgbClr val="E64710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402511" y="868147"/>
            <a:ext cx="5049679" cy="1384995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>
          <a:xfrm>
            <a:off x="292735" y="3064954"/>
            <a:ext cx="1346581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4E03EC0A-D91B-4051-B651-CA7B6014E799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>
          <a:xfrm>
            <a:off x="1990598" y="3064954"/>
            <a:ext cx="1873503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>
          <a:xfrm>
            <a:off x="4215384" y="3064954"/>
            <a:ext cx="1346581" cy="276999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</a:lstStyle>
          <a:p>
            <a:fld id="{B3A11175-85E4-4762-B494-C345E595A10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75429" y="267828"/>
            <a:ext cx="5713088" cy="0"/>
          </a:xfrm>
          <a:prstGeom prst="line">
            <a:avLst/>
          </a:prstGeom>
          <a:ln w="12700">
            <a:solidFill>
              <a:srgbClr val="E64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4785418" y="51632"/>
            <a:ext cx="993854" cy="17001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416233" y="2385758"/>
            <a:ext cx="1272674" cy="212844"/>
          </a:xfrm>
        </p:spPr>
        <p:txBody>
          <a:bodyPr anchor="b">
            <a:normAutofit/>
          </a:bodyPr>
          <a:lstStyle>
            <a:lvl1pPr algn="ctr">
              <a:defRPr sz="96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416233" y="2700858"/>
            <a:ext cx="2762687" cy="339454"/>
          </a:xfrm>
        </p:spPr>
        <p:txBody>
          <a:bodyPr>
            <a:normAutofit/>
          </a:bodyPr>
          <a:lstStyle>
            <a:lvl1pPr marL="0" indent="0" algn="l">
              <a:buNone/>
              <a:defRPr sz="576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219559" indent="0" algn="ctr">
              <a:buNone/>
              <a:defRPr sz="960"/>
            </a:lvl2pPr>
            <a:lvl3pPr marL="439118" indent="0" algn="ctr">
              <a:buNone/>
              <a:defRPr sz="864"/>
            </a:lvl3pPr>
            <a:lvl4pPr marL="658677" indent="0" algn="ctr">
              <a:buNone/>
              <a:defRPr sz="768"/>
            </a:lvl4pPr>
            <a:lvl5pPr marL="878235" indent="0" algn="ctr">
              <a:buNone/>
              <a:defRPr sz="768"/>
            </a:lvl5pPr>
            <a:lvl6pPr marL="1097794" indent="0" algn="ctr">
              <a:buNone/>
              <a:defRPr sz="768"/>
            </a:lvl6pPr>
            <a:lvl7pPr marL="1317353" indent="0" algn="ctr">
              <a:buNone/>
              <a:defRPr sz="768"/>
            </a:lvl7pPr>
            <a:lvl8pPr marL="1536912" indent="0" algn="ctr">
              <a:buNone/>
              <a:defRPr sz="768"/>
            </a:lvl8pPr>
            <a:lvl9pPr marL="1756471" indent="0" algn="ctr">
              <a:buNone/>
              <a:defRPr sz="768"/>
            </a:lvl9pPr>
          </a:lstStyle>
          <a:p>
            <a:pPr lvl="0"/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47137" y="2370220"/>
            <a:ext cx="1307563" cy="925430"/>
          </a:xfrm>
          <a:prstGeom prst="rect">
            <a:avLst/>
          </a:prstGeom>
        </p:spPr>
      </p:pic>
      <p:sp>
        <p:nvSpPr>
          <p:cNvPr id="7" name="Рисунок 2"/>
          <p:cNvSpPr>
            <a:spLocks noGrp="1" noEditPoints="1"/>
          </p:cNvSpPr>
          <p:nvPr>
            <p:ph type="pic" idx="10"/>
          </p:nvPr>
        </p:nvSpPr>
        <p:spPr>
          <a:xfrm>
            <a:off x="416233" y="375338"/>
            <a:ext cx="5228064" cy="1908164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t="27033" b="18258"/>
          <a:stretch/>
        </p:blipFill>
        <p:spPr>
          <a:xfrm>
            <a:off x="416233" y="375338"/>
            <a:ext cx="5228064" cy="1908164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Бресл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/>
        <p:txBody>
          <a:bodyPr/>
          <a:lstStyle>
            <a:lvl1pPr marL="219559" indent="-219559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329338" indent="-10977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548897" indent="-109779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768456" indent="-109779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988015" indent="-10977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18901" y="2562561"/>
            <a:ext cx="1035799" cy="733089"/>
          </a:xfrm>
          <a:prstGeom prst="rect">
            <a:avLst/>
          </a:prstGeom>
        </p:spPr>
      </p:pic>
      <p:sp>
        <p:nvSpPr>
          <p:cNvPr id="8" name="Номер слайда 5"/>
          <p:cNvSpPr>
            <a:spLocks noGrp="1" noEditPoints="1"/>
          </p:cNvSpPr>
          <p:nvPr>
            <p:ph type="sldNum" sz="quarter" idx="12"/>
          </p:nvPr>
        </p:nvSpPr>
        <p:spPr>
          <a:xfrm>
            <a:off x="4134882" y="3054580"/>
            <a:ext cx="1317308" cy="175463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инбрэ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4391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537" kern="1200" dirty="0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FontTx/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329338" indent="-109779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548897" indent="-10977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768456" indent="-109779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988015" indent="-109779">
              <a:buFontTx/>
              <a:buBlip>
                <a:blip r:embed="rId2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marL="109779" marR="0" lvl="0" indent="-109779" algn="l" defTabSz="439118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ct val="100000"/>
              <a:buFontTx/>
              <a:buBlip>
                <a:blip r:embed="rId4"/>
              </a:buBlip>
            </a:pPr>
            <a:r>
              <a:rPr lang="ru-RU" dirty="0"/>
              <a:t>Первый уровень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04016" y="2552026"/>
            <a:ext cx="1050684" cy="743624"/>
          </a:xfrm>
          <a:prstGeom prst="rect">
            <a:avLst/>
          </a:prstGeom>
        </p:spPr>
      </p:pic>
      <p:sp>
        <p:nvSpPr>
          <p:cNvPr id="8" name="Номер слайда 5"/>
          <p:cNvSpPr>
            <a:spLocks noGrp="1" noEditPoints="1"/>
          </p:cNvSpPr>
          <p:nvPr>
            <p:ph type="sldNum" sz="quarter" idx="12"/>
          </p:nvPr>
        </p:nvSpPr>
        <p:spPr>
          <a:xfrm>
            <a:off x="4134882" y="3054580"/>
            <a:ext cx="1317308" cy="175463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разец общ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5504" y="-138903"/>
            <a:ext cx="5085916" cy="3599567"/>
          </a:xfrm>
          <a:prstGeom prst="rect">
            <a:avLst/>
          </a:prstGeom>
        </p:spPr>
      </p:pic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407049" y="663855"/>
            <a:ext cx="5049679" cy="2091060"/>
          </a:xfrm>
        </p:spPr>
        <p:txBody>
          <a:bodyPr/>
          <a:lstStyle>
            <a:lvl1pPr marL="219559" indent="-21955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329338" indent="-10977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548897" indent="-109779">
              <a:buFontTx/>
              <a:buBlip>
                <a:blip r:embed="rId4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768456" indent="-109779">
              <a:buFontTx/>
              <a:buBlip>
                <a:blip r:embed="rId5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988015" indent="-109779">
              <a:buFontTx/>
              <a:buBlip>
                <a:blip r:embed="rId3"/>
              </a:buBlip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-97841"/>
            <a:ext cx="5049679" cy="637007"/>
          </a:xfrm>
        </p:spPr>
        <p:txBody>
          <a:bodyPr>
            <a:normAutofit/>
          </a:bodyPr>
          <a:lstStyle>
            <a:lvl1pPr algn="l" defTabSz="4391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1409" b="1" kern="1200" dirty="0">
                <a:solidFill>
                  <a:srgbClr val="444849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 noEditPoints="1"/>
          </p:cNvSpPr>
          <p:nvPr>
            <p:ph type="sldNum" sz="quarter" idx="12"/>
          </p:nvPr>
        </p:nvSpPr>
        <p:spPr>
          <a:xfrm>
            <a:off x="4134882" y="3054580"/>
            <a:ext cx="1317308" cy="175463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3024008" y="903684"/>
            <a:ext cx="1118396" cy="775192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</a:p>
        </p:txBody>
      </p:sp>
      <p:sp>
        <p:nvSpPr>
          <p:cNvPr id="10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03273" y="903684"/>
            <a:ext cx="2524077" cy="1640178"/>
          </a:xfrm>
        </p:spPr>
        <p:txBody>
          <a:bodyPr/>
          <a:lstStyle>
            <a:lvl1pPr marL="0" indent="0">
              <a:buNone/>
              <a:defRPr sz="768"/>
            </a:lvl1pPr>
            <a:lvl2pPr marL="219559" indent="0">
              <a:buNone/>
              <a:defRPr sz="672"/>
            </a:lvl2pPr>
            <a:lvl3pPr marL="439118" indent="0">
              <a:buNone/>
              <a:defRPr sz="576"/>
            </a:lvl3pPr>
            <a:lvl4pPr marL="658677" indent="0">
              <a:buNone/>
              <a:defRPr sz="480"/>
            </a:lvl4pPr>
            <a:lvl5pPr marL="878235" indent="0">
              <a:buNone/>
              <a:defRPr sz="480"/>
            </a:lvl5pPr>
            <a:lvl6pPr marL="1097794" indent="0">
              <a:buNone/>
              <a:defRPr sz="480"/>
            </a:lvl6pPr>
            <a:lvl7pPr marL="1317353" indent="0">
              <a:buNone/>
              <a:defRPr sz="480"/>
            </a:lvl7pPr>
            <a:lvl8pPr marL="1536912" indent="0">
              <a:buNone/>
              <a:defRPr sz="480"/>
            </a:lvl8pPr>
            <a:lvl9pPr marL="1756471" indent="0">
              <a:buNone/>
              <a:defRPr sz="4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Рисунок 2"/>
          <p:cNvSpPr>
            <a:spLocks noGrp="1" noEditPoints="1"/>
          </p:cNvSpPr>
          <p:nvPr>
            <p:ph type="pic" idx="13"/>
          </p:nvPr>
        </p:nvSpPr>
        <p:spPr>
          <a:xfrm>
            <a:off x="4333030" y="903684"/>
            <a:ext cx="1118397" cy="775192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</a:p>
        </p:txBody>
      </p:sp>
      <p:sp>
        <p:nvSpPr>
          <p:cNvPr id="12" name="Рисунок 2"/>
          <p:cNvSpPr>
            <a:spLocks noGrp="1" noEditPoints="1"/>
          </p:cNvSpPr>
          <p:nvPr>
            <p:ph type="pic" idx="14"/>
          </p:nvPr>
        </p:nvSpPr>
        <p:spPr>
          <a:xfrm>
            <a:off x="3024008" y="1768669"/>
            <a:ext cx="1118396" cy="775192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</a:p>
        </p:txBody>
      </p:sp>
      <p:sp>
        <p:nvSpPr>
          <p:cNvPr id="13" name="Рисунок 2"/>
          <p:cNvSpPr>
            <a:spLocks noGrp="1" noEditPoints="1"/>
          </p:cNvSpPr>
          <p:nvPr>
            <p:ph type="pic" idx="15"/>
          </p:nvPr>
        </p:nvSpPr>
        <p:spPr>
          <a:xfrm>
            <a:off x="4333030" y="1768669"/>
            <a:ext cx="1118397" cy="775192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 flipV="1">
            <a:off x="0" y="2658643"/>
            <a:ext cx="1019999" cy="6370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 noEditPoints="1"/>
          </p:cNvSpPr>
          <p:nvPr>
            <p:ph type="sldNum" sz="quarter" idx="12"/>
          </p:nvPr>
        </p:nvSpPr>
        <p:spPr>
          <a:xfrm>
            <a:off x="4134882" y="3054580"/>
            <a:ext cx="1317308" cy="175463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3024007" y="903684"/>
            <a:ext cx="2427420" cy="1815227"/>
          </a:xfrm>
        </p:spPr>
        <p:txBody>
          <a:bodyPr/>
          <a:lstStyle>
            <a:lvl1pPr marL="0" indent="0">
              <a:buNone/>
              <a:defRPr sz="1537"/>
            </a:lvl1pPr>
            <a:lvl2pPr marL="219559" indent="0">
              <a:buNone/>
              <a:defRPr sz="1345"/>
            </a:lvl2pPr>
            <a:lvl3pPr marL="439118" indent="0">
              <a:buNone/>
              <a:defRPr sz="1153"/>
            </a:lvl3pPr>
            <a:lvl4pPr marL="658677" indent="0">
              <a:buNone/>
              <a:defRPr sz="960"/>
            </a:lvl4pPr>
            <a:lvl5pPr marL="878235" indent="0">
              <a:buNone/>
              <a:defRPr sz="960"/>
            </a:lvl5pPr>
            <a:lvl6pPr marL="1097794" indent="0">
              <a:buNone/>
              <a:defRPr sz="960"/>
            </a:lvl6pPr>
            <a:lvl7pPr marL="1317353" indent="0">
              <a:buNone/>
              <a:defRPr sz="960"/>
            </a:lvl7pPr>
            <a:lvl8pPr marL="1536912" indent="0">
              <a:buNone/>
              <a:defRPr sz="960"/>
            </a:lvl8pPr>
            <a:lvl9pPr marL="1756471" indent="0">
              <a:buNone/>
              <a:defRPr sz="960"/>
            </a:lvl9pPr>
          </a:lstStyle>
          <a:p>
            <a:pPr lv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0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03273" y="903684"/>
            <a:ext cx="2524077" cy="1815227"/>
          </a:xfrm>
        </p:spPr>
        <p:txBody>
          <a:bodyPr/>
          <a:lstStyle>
            <a:lvl1pPr marL="0" indent="0">
              <a:buNone/>
              <a:defRPr sz="768"/>
            </a:lvl1pPr>
            <a:lvl2pPr marL="219559" indent="0">
              <a:buNone/>
              <a:defRPr sz="672"/>
            </a:lvl2pPr>
            <a:lvl3pPr marL="439118" indent="0">
              <a:buNone/>
              <a:defRPr sz="576"/>
            </a:lvl3pPr>
            <a:lvl4pPr marL="658677" indent="0">
              <a:buNone/>
              <a:defRPr sz="480"/>
            </a:lvl4pPr>
            <a:lvl5pPr marL="878235" indent="0">
              <a:buNone/>
              <a:defRPr sz="480"/>
            </a:lvl5pPr>
            <a:lvl6pPr marL="1097794" indent="0">
              <a:buNone/>
              <a:defRPr sz="480"/>
            </a:lvl6pPr>
            <a:lvl7pPr marL="1317353" indent="0">
              <a:buNone/>
              <a:defRPr sz="480"/>
            </a:lvl7pPr>
            <a:lvl8pPr marL="1536912" indent="0">
              <a:buNone/>
              <a:defRPr sz="480"/>
            </a:lvl8pPr>
            <a:lvl9pPr marL="1756471" indent="0">
              <a:buNone/>
              <a:defRPr sz="4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800000" flipV="1">
            <a:off x="0" y="2658643"/>
            <a:ext cx="1019999" cy="6370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735" y="-184907"/>
            <a:ext cx="5085916" cy="359956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175463"/>
            <a:ext cx="5049679" cy="637007"/>
          </a:xfrm>
        </p:spPr>
        <p:txBody>
          <a:bodyPr>
            <a:normAutofit/>
          </a:bodyPr>
          <a:lstStyle>
            <a:lvl1pPr>
              <a:defRPr sz="1537">
                <a:solidFill>
                  <a:srgbClr val="444849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03274" y="903684"/>
            <a:ext cx="5048916" cy="1640178"/>
          </a:xfrm>
        </p:spPr>
        <p:txBody>
          <a:bodyPr/>
          <a:lstStyle>
            <a:lvl1pPr marL="0" indent="0">
              <a:buNone/>
              <a:defRPr sz="768"/>
            </a:lvl1pPr>
            <a:lvl2pPr marL="219559" indent="0">
              <a:buNone/>
              <a:defRPr sz="672"/>
            </a:lvl2pPr>
            <a:lvl3pPr marL="439118" indent="0">
              <a:buNone/>
              <a:defRPr sz="576"/>
            </a:lvl3pPr>
            <a:lvl4pPr marL="658677" indent="0">
              <a:buNone/>
              <a:defRPr sz="480"/>
            </a:lvl4pPr>
            <a:lvl5pPr marL="878235" indent="0">
              <a:buNone/>
              <a:defRPr sz="480"/>
            </a:lvl5pPr>
            <a:lvl6pPr marL="1097794" indent="0">
              <a:buNone/>
              <a:defRPr sz="480"/>
            </a:lvl6pPr>
            <a:lvl7pPr marL="1317353" indent="0">
              <a:buNone/>
              <a:defRPr sz="480"/>
            </a:lvl7pPr>
            <a:lvl8pPr marL="1536912" indent="0">
              <a:buNone/>
              <a:defRPr sz="480"/>
            </a:lvl8pPr>
            <a:lvl9pPr marL="1756471" indent="0">
              <a:buNone/>
              <a:defRPr sz="4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>
            <a:off x="0" y="0"/>
            <a:ext cx="802769" cy="5681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34883" y="-138903"/>
            <a:ext cx="900042" cy="6370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34925" y="-95783"/>
            <a:ext cx="766502" cy="542493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02511" y="175463"/>
            <a:ext cx="5049679" cy="637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02511" y="877314"/>
            <a:ext cx="5049679" cy="2091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>
          <a:xfrm>
            <a:off x="402510" y="3054580"/>
            <a:ext cx="1317308" cy="175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49D2F-A6CA-4867-BE87-63DCFF08530C}" type="datetime1">
              <a:rPr lang="en-US" smtClean="0"/>
              <a:t>4/23/2024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1939370" y="3054580"/>
            <a:ext cx="1975961" cy="175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4134882" y="3054580"/>
            <a:ext cx="1317308" cy="175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hdr="0" ftr="0" dt="0"/>
  <p:txStyles>
    <p:titleStyle>
      <a:lvl1pPr algn="l" defTabSz="439118" rtl="0" eaLnBrk="1" latinLnBrk="0" hangingPunct="1">
        <a:lnSpc>
          <a:spcPct val="90000"/>
        </a:lnSpc>
        <a:spcBef>
          <a:spcPct val="0"/>
        </a:spcBef>
        <a:buNone/>
        <a:defRPr sz="21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79" indent="-109779" algn="l" defTabSz="439118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5" kern="1200">
          <a:solidFill>
            <a:schemeClr val="tx1"/>
          </a:solidFill>
          <a:latin typeface="+mn-lt"/>
          <a:ea typeface="+mn-ea"/>
          <a:cs typeface="+mn-cs"/>
        </a:defRPr>
      </a:lvl1pPr>
      <a:lvl2pPr marL="329338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3" kern="1200">
          <a:solidFill>
            <a:schemeClr val="tx1"/>
          </a:solidFill>
          <a:latin typeface="+mn-lt"/>
          <a:ea typeface="+mn-ea"/>
          <a:cs typeface="+mn-cs"/>
        </a:defRPr>
      </a:lvl2pPr>
      <a:lvl3pPr marL="548897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8456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8015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7574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7133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6692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6250" indent="-109779" algn="l" defTabSz="439118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559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9118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677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8235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794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7353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6912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6471" algn="l" defTabSz="439118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2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0.jpeg"/><Relationship Id="rId14" Type="http://schemas.openxmlformats.org/officeDocument/2006/relationships/diagramDrawing" Target="../diagrams/drawin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2"/>
          <p:cNvSpPr/>
          <p:nvPr/>
        </p:nvSpPr>
        <p:spPr>
          <a:xfrm>
            <a:off x="0" y="3814"/>
            <a:ext cx="5852152" cy="3291836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Заполнитель номера слайда 1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 l="1372" t="42815" r="-1372" b="34315"/>
          <a:stretch/>
        </p:blipFill>
        <p:spPr>
          <a:xfrm>
            <a:off x="191046" y="135657"/>
            <a:ext cx="1780749" cy="288032"/>
          </a:xfrm>
          <a:prstGeom prst="rect">
            <a:avLst/>
          </a:prstGeom>
        </p:spPr>
      </p:pic>
      <p:sp>
        <p:nvSpPr>
          <p:cNvPr id="7" name="object 5"/>
          <p:cNvSpPr txBox="1"/>
          <p:nvPr/>
        </p:nvSpPr>
        <p:spPr>
          <a:xfrm>
            <a:off x="119038" y="1413024"/>
            <a:ext cx="5738556" cy="6668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ctr">
              <a:lnSpc>
                <a:spcPts val="2550"/>
              </a:lnSpc>
            </a:pPr>
            <a:r>
              <a:rPr lang="ru-RU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10 ЛЕТ ЧОУ ДПО «ИПК РЗА»</a:t>
            </a:r>
          </a:p>
          <a:p>
            <a:pPr marL="12700">
              <a:lnSpc>
                <a:spcPts val="2550"/>
              </a:lnSpc>
            </a:pPr>
            <a:endParaRPr lang="ru-RU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одзаголовок 8"/>
          <p:cNvSpPr txBox="1"/>
          <p:nvPr/>
        </p:nvSpPr>
        <p:spPr>
          <a:xfrm>
            <a:off x="263054" y="2655937"/>
            <a:ext cx="5112568" cy="504056"/>
          </a:xfrm>
          <a:prstGeom prst="rect">
            <a:avLst/>
          </a:prstGeom>
        </p:spPr>
        <p:txBody>
          <a:bodyPr>
            <a:normAutofit/>
          </a:bodyPr>
          <a:lstStyle>
            <a:lvl1pPr marL="109779" indent="-109779" algn="l" defTabSz="439118" rtl="0" eaLnBrk="1" latinLnBrk="0" hangingPunct="1">
              <a:lnSpc>
                <a:spcPct val="90000"/>
              </a:lnSpc>
              <a:spcBef>
                <a:spcPts val="480"/>
              </a:spcBef>
              <a:buFont typeface="Arial" panose="020B0604020202020204" pitchFamily="34" charset="0"/>
              <a:buChar char="•"/>
              <a:defRPr sz="13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9338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11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897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456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8015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574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7133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6692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66250" indent="-109779" algn="l" defTabSz="439118" rtl="0" eaLnBrk="1" latinLnBrk="0" hangingPunct="1">
              <a:lnSpc>
                <a:spcPct val="90000"/>
              </a:lnSpc>
              <a:spcBef>
                <a:spcPts val="240"/>
              </a:spcBef>
              <a:buFont typeface="Arial" panose="020B0604020202020204" pitchFamily="34" charset="0"/>
              <a:buChar char="•"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Заместитель директора ЧОУ ДПО «ИПК РЗА»</a:t>
            </a:r>
          </a:p>
          <a:p>
            <a:pPr marL="0" indent="0">
              <a:buNone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Булычева Ирина Борисовна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20D1522-FB2A-45BF-BFAB-5DC03165B353}"/>
              </a:ext>
            </a:extLst>
          </p:cNvPr>
          <p:cNvSpPr/>
          <p:nvPr/>
        </p:nvSpPr>
        <p:spPr>
          <a:xfrm>
            <a:off x="0" y="423689"/>
            <a:ext cx="5879678" cy="2317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 idx="4294967295"/>
          </p:nvPr>
        </p:nvSpPr>
        <p:spPr>
          <a:xfrm>
            <a:off x="93468" y="156310"/>
            <a:ext cx="4634082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alt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ЛАБОРАТОРНАЯ БАЗА. УЧЕБНЫЕ СТЕНДЫ</a:t>
            </a:r>
            <a:endParaRPr lang="ru-RU" altLang="ru-RU" sz="1200" b="1" kern="1200" dirty="0">
              <a:solidFill>
                <a:srgbClr val="3B3233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/>
          <a:srcRect l="6396" t="4562" r="3899"/>
          <a:stretch/>
        </p:blipFill>
        <p:spPr bwMode="auto">
          <a:xfrm>
            <a:off x="4061581" y="431238"/>
            <a:ext cx="1607782" cy="2310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996" y="103532"/>
            <a:ext cx="1986061" cy="291244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16276" y="2727945"/>
            <a:ext cx="17281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altLang="ru-RU" sz="1200" b="1" dirty="0">
                <a:solidFill>
                  <a:srgbClr val="3B3233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ТОКОВЫЕ ЗАЩИТЫ ЛИНИЙ 6-35 </a:t>
            </a:r>
            <a:r>
              <a:rPr lang="ru-RU" altLang="ru-RU" sz="1200" b="1" dirty="0" err="1">
                <a:solidFill>
                  <a:srgbClr val="3B3233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кВ</a:t>
            </a:r>
            <a:r>
              <a:rPr lang="ru-RU" altLang="ru-RU" sz="1200" b="1" dirty="0">
                <a:solidFill>
                  <a:srgbClr val="3B3233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ru-RU" sz="1200" b="1" dirty="0">
              <a:solidFill>
                <a:srgbClr val="3B3233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3359" y="2727945"/>
            <a:ext cx="17160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altLang="ru-RU" sz="1200" b="1" dirty="0">
                <a:solidFill>
                  <a:srgbClr val="3B3233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ЗАЩИТЫ ТРАНСФОРМАТОРА</a:t>
            </a:r>
            <a:endParaRPr lang="ru-RU" sz="1200" b="1" dirty="0">
              <a:solidFill>
                <a:srgbClr val="3B3233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ед. линия 1 19"/>
          <p:cNvCxnSpPr/>
          <p:nvPr/>
        </p:nvCxnSpPr>
        <p:spPr>
          <a:xfrm flipV="1">
            <a:off x="185252" y="0"/>
            <a:ext cx="0" cy="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. линия 1 20"/>
          <p:cNvCxnSpPr/>
          <p:nvPr/>
        </p:nvCxnSpPr>
        <p:spPr>
          <a:xfrm>
            <a:off x="93468" y="351681"/>
            <a:ext cx="5667764" cy="0"/>
          </a:xfrm>
          <a:prstGeom prst="straightConnector1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90450"/>
            <a:ext cx="1346581" cy="114735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7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3220" y="589707"/>
            <a:ext cx="2288440" cy="19564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20357" y="2727945"/>
            <a:ext cx="20330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1200" b="1" dirty="0">
                <a:solidFill>
                  <a:srgbClr val="3B3233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СТЕНД ДЛЯ ОБУЧЕНИЯ НАЛАДЧИКОВ РЗА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93956" y="423689"/>
            <a:ext cx="4655542" cy="270581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2199" rIns="0" bIns="42849" anchor="ctr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1" i="0" u="none" strike="noStrike" cap="none" baseline="0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Что получаете</a:t>
            </a:r>
          </a:p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1" i="0" u="none" strike="noStrike" cap="none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Теория, практика, навыки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0" i="0" u="none" strike="noStrike" cap="none" baseline="0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Вы слушаете преподавателей, усваиваете, делаете заметки, практикуетесь на электрооборудовании, рассматриваете примеры расчетов, вырабатываете навыки, можете поделиться полученными знаниями с коллегами.</a:t>
            </a:r>
          </a:p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1" i="0" u="none" strike="noStrike" cap="none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Ответы на ваши вопросы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0" i="0" u="none" strike="noStrike" cap="none" baseline="0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Преподаватели отвечают на вопросы, показывают решения задач из практики.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1" i="0" u="none" strike="noStrike" cap="none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Удостоверение (ДОКУМЕНТ)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FontTx/>
              <a:buNone/>
            </a:pPr>
            <a:r>
              <a:rPr kumimoji="0" lang="ru-RU" altLang="ru-RU" sz="1200" b="0" i="0" u="none" strike="noStrike" cap="none" baseline="0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Удостоверение установленного образца</a:t>
            </a:r>
            <a:r>
              <a:rPr kumimoji="0" lang="ru-RU" altLang="ru-RU" sz="1200" b="0" i="0" u="none" strike="noStrike" cap="none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с занесением в федеральный реестр документов об образовании (ФРДО) и учебные материалы в электронном виде</a:t>
            </a:r>
            <a:r>
              <a:rPr kumimoji="0" lang="ru-RU" altLang="ru-RU" sz="1200" b="0" i="0" u="none" strike="noStrike" cap="none" baseline="0" dirty="0">
                <a:ln>
                  <a:noFill/>
                </a:ln>
                <a:solidFill>
                  <a:srgbClr val="00206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074" name="Picture 2" descr="How to wor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051" y="568635"/>
            <a:ext cx="776485" cy="540499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8000"/>
              </a:srgbClr>
            </a:outerShdw>
          </a:effectLst>
        </p:spPr>
      </p:pic>
      <p:pic>
        <p:nvPicPr>
          <p:cNvPr id="3075" name="Picture 3" descr="How to wor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3051" y="1506346"/>
            <a:ext cx="776482" cy="54050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8000"/>
              </a:srgbClr>
            </a:outerShdw>
          </a:effectLst>
        </p:spPr>
      </p:pic>
      <p:pic>
        <p:nvPicPr>
          <p:cNvPr id="3076" name="Picture 4" descr="How to work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652" y="2367905"/>
            <a:ext cx="742881" cy="55117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8000"/>
              </a:srgbClr>
            </a:outerShdw>
          </a:effectLst>
        </p:spPr>
      </p:pic>
      <p:sp>
        <p:nvSpPr>
          <p:cNvPr id="3077" name="Заголовок 1"/>
          <p:cNvSpPr/>
          <p:nvPr/>
        </p:nvSpPr>
        <p:spPr>
          <a:xfrm>
            <a:off x="47030" y="92821"/>
            <a:ext cx="5854700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4391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1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 rtl="0"/>
            <a:r>
              <a:rPr lang="ru-RU" alt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3083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90450"/>
            <a:ext cx="1346581" cy="114735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4"/>
          <p:cNvSpPr txBox="1"/>
          <p:nvPr/>
        </p:nvSpPr>
        <p:spPr>
          <a:xfrm>
            <a:off x="551086" y="927745"/>
            <a:ext cx="6037767" cy="4267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l" rtl="0"/>
            <a:r>
              <a:rPr lang="ru-RU" sz="2800" b="1" kern="1200" dirty="0">
                <a:solidFill>
                  <a:srgbClr val="E74623"/>
                </a:solidFill>
                <a:latin typeface="Roboto Black" pitchFamily="2" charset="0"/>
                <a:ea typeface="Roboto Black" pitchFamily="2" charset="0"/>
                <a:cs typeface="Roboto Black" pitchFamily="2" charset="0"/>
              </a:rPr>
              <a:t> </a:t>
            </a:r>
            <a:r>
              <a:rPr lang="ru-RU" sz="2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11" name="Прямоугольник 4"/>
          <p:cNvSpPr/>
          <p:nvPr/>
        </p:nvSpPr>
        <p:spPr>
          <a:xfrm>
            <a:off x="2711326" y="1864748"/>
            <a:ext cx="2540968" cy="499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">
              <a:lnSpc>
                <a:spcPct val="100000"/>
              </a:lnSpc>
            </a:pPr>
            <a:r>
              <a:rPr lang="ru-RU" sz="500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Адрес: 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28034, Чу</a:t>
            </a:r>
            <a:r>
              <a:rPr lang="ru-RU" sz="500" spc="-8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ашс</a:t>
            </a:r>
            <a:r>
              <a:rPr lang="ru-RU" sz="500" spc="11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ая </a:t>
            </a:r>
            <a:r>
              <a:rPr lang="ru-RU" sz="500" spc="-26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Р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есп</a:t>
            </a:r>
            <a:r>
              <a:rPr lang="ru-RU" sz="500" spc="4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</a:t>
            </a:r>
            <a:r>
              <a:rPr lang="ru-RU" sz="500" spc="-26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</a:t>
            </a:r>
            <a:r>
              <a:rPr lang="ru-RU" sz="500" spc="8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а,</a:t>
            </a:r>
          </a:p>
          <a:p>
            <a:pPr marL="9525">
              <a:lnSpc>
                <a:spcPct val="100000"/>
              </a:lnSpc>
            </a:pPr>
            <a:r>
              <a:rPr lang="ru-RU" sz="500" spc="-68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 Ч</a:t>
            </a:r>
            <a:r>
              <a:rPr lang="ru-RU" sz="500" spc="-8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бо</a:t>
            </a:r>
            <a:r>
              <a:rPr lang="ru-RU" sz="500" spc="4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сары, </a:t>
            </a:r>
            <a:r>
              <a:rPr lang="ru-RU" sz="500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Ядринс</a:t>
            </a:r>
            <a:r>
              <a:rPr lang="ru-RU" sz="500" spc="4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</a:t>
            </a:r>
            <a:r>
              <a:rPr lang="ru-RU" sz="500" dirty="0" err="1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ое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шоссе, 4в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500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Телефон: 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(8352) 23 77 55, 36 73 33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en-US" sz="500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E-mail</a:t>
            </a:r>
            <a:r>
              <a:rPr lang="ru-RU" sz="500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: </a:t>
            </a:r>
            <a:r>
              <a:rPr lang="en-US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info@bresler.ru</a:t>
            </a:r>
            <a:r>
              <a:rPr lang="ru-RU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</a:p>
          <a:p>
            <a:pPr marL="9525">
              <a:lnSpc>
                <a:spcPct val="100000"/>
              </a:lnSpc>
              <a:spcBef>
                <a:spcPts val="71"/>
              </a:spcBef>
            </a:pPr>
            <a:r>
              <a:rPr lang="ru-RU" sz="500" b="1" dirty="0">
                <a:solidFill>
                  <a:srgbClr val="E7462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Сайт: </a:t>
            </a:r>
            <a:r>
              <a:rPr lang="en-US" sz="5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bresler.ru</a:t>
            </a:r>
            <a:endParaRPr lang="ru-RU" sz="500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2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19238" y="1719833"/>
            <a:ext cx="789323" cy="789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90450"/>
            <a:ext cx="1346581" cy="114735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4"/>
          <p:cNvSpPr>
            <a:spLocks noGrp="1" noEditPoints="1"/>
          </p:cNvSpPr>
          <p:nvPr>
            <p:ph type="title"/>
          </p:nvPr>
        </p:nvSpPr>
        <p:spPr>
          <a:xfrm>
            <a:off x="75430" y="55202"/>
            <a:ext cx="4643806" cy="166199"/>
          </a:xfr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ОБЩИЕ СВЕДЕНИЯ</a:t>
            </a:r>
          </a:p>
        </p:txBody>
      </p:sp>
      <p:sp>
        <p:nvSpPr>
          <p:cNvPr id="59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09318"/>
            <a:ext cx="1346581" cy="276999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2</a:t>
            </a:r>
          </a:p>
        </p:txBody>
      </p:sp>
      <p:sp>
        <p:nvSpPr>
          <p:cNvPr id="1027" name="Прямоугольник 1026"/>
          <p:cNvSpPr/>
          <p:nvPr/>
        </p:nvSpPr>
        <p:spPr>
          <a:xfrm>
            <a:off x="111983" y="437224"/>
            <a:ext cx="1368152" cy="22573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FFFF00"/>
              </a:highlight>
            </a:endParaRPr>
          </a:p>
        </p:txBody>
      </p:sp>
      <p:sp>
        <p:nvSpPr>
          <p:cNvPr id="87" name="object 14"/>
          <p:cNvSpPr/>
          <p:nvPr/>
        </p:nvSpPr>
        <p:spPr>
          <a:xfrm>
            <a:off x="2076158" y="425118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1"/>
                </a:lnTo>
                <a:lnTo>
                  <a:pt x="0" y="670561"/>
                </a:lnTo>
                <a:lnTo>
                  <a:pt x="387155" y="894085"/>
                </a:lnTo>
                <a:lnTo>
                  <a:pt x="774306" y="670561"/>
                </a:lnTo>
                <a:lnTo>
                  <a:pt x="774306" y="223521"/>
                </a:lnTo>
                <a:lnTo>
                  <a:pt x="387155" y="0"/>
                </a:lnTo>
                <a:close/>
              </a:path>
            </a:pathLst>
          </a:custGeom>
          <a:solidFill>
            <a:srgbClr val="E74623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88" name="object 16"/>
          <p:cNvSpPr/>
          <p:nvPr/>
        </p:nvSpPr>
        <p:spPr>
          <a:xfrm>
            <a:off x="2874073" y="423689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1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2" y="670561"/>
                </a:lnTo>
                <a:lnTo>
                  <a:pt x="774302" y="223521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  <a:ln>
            <a:solidFill>
              <a:srgbClr val="323537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89" name="object 18"/>
          <p:cNvSpPr/>
          <p:nvPr/>
        </p:nvSpPr>
        <p:spPr>
          <a:xfrm>
            <a:off x="2476476" y="1113119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0" y="894085"/>
                </a:lnTo>
                <a:lnTo>
                  <a:pt x="774301" y="670561"/>
                </a:lnTo>
                <a:lnTo>
                  <a:pt x="774301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23537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90" name="object 20"/>
          <p:cNvSpPr/>
          <p:nvPr/>
        </p:nvSpPr>
        <p:spPr>
          <a:xfrm>
            <a:off x="3268142" y="1108638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1" y="0"/>
                </a:moveTo>
                <a:lnTo>
                  <a:pt x="0" y="223523"/>
                </a:lnTo>
                <a:lnTo>
                  <a:pt x="0" y="670561"/>
                </a:lnTo>
                <a:lnTo>
                  <a:pt x="387151" y="894085"/>
                </a:lnTo>
                <a:lnTo>
                  <a:pt x="774302" y="670561"/>
                </a:lnTo>
                <a:lnTo>
                  <a:pt x="774302" y="223523"/>
                </a:lnTo>
                <a:lnTo>
                  <a:pt x="387151" y="0"/>
                </a:lnTo>
                <a:close/>
              </a:path>
            </a:pathLst>
          </a:custGeom>
          <a:solidFill>
            <a:srgbClr val="E74623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91" name="object 22"/>
          <p:cNvSpPr/>
          <p:nvPr/>
        </p:nvSpPr>
        <p:spPr>
          <a:xfrm>
            <a:off x="2067197" y="1792157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5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5" y="894085"/>
                </a:lnTo>
                <a:lnTo>
                  <a:pt x="774306" y="670565"/>
                </a:lnTo>
                <a:lnTo>
                  <a:pt x="774306" y="223523"/>
                </a:lnTo>
                <a:lnTo>
                  <a:pt x="387155" y="0"/>
                </a:lnTo>
                <a:close/>
              </a:path>
            </a:pathLst>
          </a:custGeom>
          <a:solidFill>
            <a:srgbClr val="E74623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92" name="object 24"/>
          <p:cNvSpPr/>
          <p:nvPr/>
        </p:nvSpPr>
        <p:spPr>
          <a:xfrm>
            <a:off x="2876790" y="1801118"/>
            <a:ext cx="774140" cy="893434"/>
          </a:xfrm>
          <a:custGeom>
            <a:avLst/>
            <a:gdLst/>
            <a:ahLst/>
            <a:cxnLst/>
            <a:rect l="l" t="t" r="r" b="b"/>
            <a:pathLst>
              <a:path w="774700" h="894080">
                <a:moveTo>
                  <a:pt x="387150" y="0"/>
                </a:moveTo>
                <a:lnTo>
                  <a:pt x="0" y="223523"/>
                </a:lnTo>
                <a:lnTo>
                  <a:pt x="0" y="670565"/>
                </a:lnTo>
                <a:lnTo>
                  <a:pt x="387150" y="894085"/>
                </a:lnTo>
                <a:lnTo>
                  <a:pt x="774302" y="670565"/>
                </a:lnTo>
                <a:lnTo>
                  <a:pt x="774302" y="223523"/>
                </a:lnTo>
                <a:lnTo>
                  <a:pt x="387150" y="0"/>
                </a:lnTo>
                <a:close/>
              </a:path>
            </a:pathLst>
          </a:custGeom>
          <a:solidFill>
            <a:srgbClr val="372F84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93" name="object 26"/>
          <p:cNvSpPr/>
          <p:nvPr/>
        </p:nvSpPr>
        <p:spPr>
          <a:xfrm>
            <a:off x="1733264" y="1148373"/>
            <a:ext cx="713224" cy="822999"/>
          </a:xfrm>
          <a:custGeom>
            <a:avLst/>
            <a:gdLst/>
            <a:ahLst/>
            <a:cxnLst/>
            <a:rect l="l" t="t" r="r" b="b"/>
            <a:pathLst>
              <a:path w="713739" h="823594">
                <a:moveTo>
                  <a:pt x="356594" y="0"/>
                </a:moveTo>
                <a:lnTo>
                  <a:pt x="178297" y="102942"/>
                </a:lnTo>
                <a:lnTo>
                  <a:pt x="0" y="205883"/>
                </a:lnTo>
                <a:lnTo>
                  <a:pt x="0" y="411760"/>
                </a:lnTo>
                <a:lnTo>
                  <a:pt x="0" y="617640"/>
                </a:lnTo>
                <a:lnTo>
                  <a:pt x="178297" y="720582"/>
                </a:lnTo>
                <a:lnTo>
                  <a:pt x="356594" y="823521"/>
                </a:lnTo>
                <a:lnTo>
                  <a:pt x="534896" y="720582"/>
                </a:lnTo>
                <a:lnTo>
                  <a:pt x="713192" y="617640"/>
                </a:lnTo>
                <a:lnTo>
                  <a:pt x="713192" y="411760"/>
                </a:lnTo>
                <a:lnTo>
                  <a:pt x="713192" y="205883"/>
                </a:lnTo>
                <a:lnTo>
                  <a:pt x="534896" y="102942"/>
                </a:lnTo>
                <a:lnTo>
                  <a:pt x="356594" y="0"/>
                </a:lnTo>
                <a:close/>
              </a:path>
            </a:pathLst>
          </a:custGeom>
          <a:ln w="27000">
            <a:solidFill>
              <a:srgbClr val="E74623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94" name="object 27"/>
          <p:cNvSpPr txBox="1"/>
          <p:nvPr/>
        </p:nvSpPr>
        <p:spPr>
          <a:xfrm>
            <a:off x="2188052" y="695337"/>
            <a:ext cx="577433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2014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д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сно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ания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мпании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5" name="object 28"/>
          <p:cNvSpPr txBox="1"/>
          <p:nvPr/>
        </p:nvSpPr>
        <p:spPr>
          <a:xfrm>
            <a:off x="2872309" y="656539"/>
            <a:ext cx="774140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Лицензия</a:t>
            </a:r>
          </a:p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Министерства образования и молодежной политики ЧР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6" name="object 29"/>
          <p:cNvSpPr txBox="1"/>
          <p:nvPr/>
        </p:nvSpPr>
        <p:spPr>
          <a:xfrm>
            <a:off x="2476768" y="1375938"/>
            <a:ext cx="738614" cy="294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594"/>
              </a:lnSpc>
            </a:pPr>
            <a:r>
              <a:rPr lang="en-US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</a:t>
            </a: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3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699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преподавателей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object 31"/>
          <p:cNvSpPr txBox="1"/>
          <p:nvPr/>
        </p:nvSpPr>
        <p:spPr>
          <a:xfrm>
            <a:off x="2927350" y="2020025"/>
            <a:ext cx="648072" cy="410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668" algn="ctr">
              <a:lnSpc>
                <a:spcPts val="1619"/>
              </a:lnSpc>
            </a:pPr>
            <a:r>
              <a:rPr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</a:t>
            </a:r>
            <a:r>
              <a:rPr sz="1399" b="1" spc="-19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Д.</a:t>
            </a:r>
            <a:r>
              <a:rPr sz="599" b="1" spc="-7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.Н.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56475" algn="ctr">
              <a:lnSpc>
                <a:spcPts val="1599"/>
              </a:lnSpc>
            </a:pPr>
            <a:r>
              <a:rPr lang="ru-RU" sz="1399" b="1" spc="-19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7</a:t>
            </a:r>
            <a:r>
              <a:rPr sz="1399" b="1" spc="-195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К.</a:t>
            </a:r>
            <a:r>
              <a:rPr sz="599" b="1" spc="-7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.Н.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0" name="object 33"/>
          <p:cNvSpPr/>
          <p:nvPr/>
        </p:nvSpPr>
        <p:spPr>
          <a:xfrm>
            <a:off x="1774142" y="1415127"/>
            <a:ext cx="630929" cy="28941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102" name="Rectangle 5"/>
          <p:cNvSpPr>
            <a:spLocks noChangeArrowheads="1"/>
          </p:cNvSpPr>
          <p:nvPr/>
        </p:nvSpPr>
        <p:spPr bwMode="auto">
          <a:xfrm>
            <a:off x="145312" y="2871961"/>
            <a:ext cx="5597404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>
            <a:lvl1pPr marL="430213" indent="-266700">
              <a:lnSpc>
                <a:spcPct val="83000"/>
              </a:lnSpc>
              <a:spcBef>
                <a:spcPts val="1425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83000"/>
              </a:lnSpc>
              <a:spcBef>
                <a:spcPts val="113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83000"/>
              </a:lnSpc>
              <a:spcBef>
                <a:spcPts val="86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83000"/>
              </a:lnSpc>
              <a:spcBef>
                <a:spcPts val="575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buClr>
                <a:srgbClr val="E74623"/>
              </a:buClr>
              <a:tabLst>
                <a:tab pos="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1000" b="1" spc="-4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Единственным Учредителем образовательного учреждения является ООО «НПП Бреслер»</a:t>
            </a:r>
            <a:endParaRPr lang="ru-RU" altLang="ru-RU" sz="1000" b="1" spc="-40" dirty="0">
              <a:solidFill>
                <a:srgbClr val="3B3233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6" name="object 27"/>
          <p:cNvSpPr txBox="1"/>
          <p:nvPr/>
        </p:nvSpPr>
        <p:spPr>
          <a:xfrm>
            <a:off x="3316440" y="1366977"/>
            <a:ext cx="698085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19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lang="ru-RU"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образовательных программ</a:t>
            </a:r>
          </a:p>
        </p:txBody>
      </p:sp>
      <p:sp>
        <p:nvSpPr>
          <p:cNvPr id="27" name="object 29"/>
          <p:cNvSpPr txBox="1"/>
          <p:nvPr/>
        </p:nvSpPr>
        <p:spPr>
          <a:xfrm>
            <a:off x="2125291" y="2050870"/>
            <a:ext cx="640194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54"/>
              </a:lnSpc>
            </a:pP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sz="599" b="1" spc="-2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ее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1594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3000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699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слушателей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V="1">
            <a:off x="145313" y="509232"/>
            <a:ext cx="1285357" cy="73126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rcRect l="3539" r="4494"/>
          <a:stretch/>
        </p:blipFill>
        <p:spPr>
          <a:xfrm>
            <a:off x="145313" y="1298029"/>
            <a:ext cx="1285357" cy="454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1447" y="1819303"/>
            <a:ext cx="1285357" cy="8288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188847" y="472671"/>
            <a:ext cx="1553869" cy="22917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09318"/>
            <a:ext cx="1346581" cy="276999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2</a:t>
            </a:r>
          </a:p>
        </p:txBody>
      </p:sp>
      <p:sp>
        <p:nvSpPr>
          <p:cNvPr id="94" name="object 27"/>
          <p:cNvSpPr txBox="1"/>
          <p:nvPr/>
        </p:nvSpPr>
        <p:spPr>
          <a:xfrm>
            <a:off x="2188052" y="695337"/>
            <a:ext cx="577433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2014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д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сно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ания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мпании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5" name="object 28"/>
          <p:cNvSpPr txBox="1"/>
          <p:nvPr/>
        </p:nvSpPr>
        <p:spPr>
          <a:xfrm>
            <a:off x="2872309" y="656539"/>
            <a:ext cx="774140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Лицензия</a:t>
            </a:r>
          </a:p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Министерства образования и молодежной политики ЧР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6" name="object 27"/>
          <p:cNvSpPr txBox="1"/>
          <p:nvPr/>
        </p:nvSpPr>
        <p:spPr>
          <a:xfrm>
            <a:off x="3316440" y="1366977"/>
            <a:ext cx="698085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13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lang="ru-RU"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образовательных программ</a:t>
            </a:r>
          </a:p>
        </p:txBody>
      </p:sp>
      <p:sp>
        <p:nvSpPr>
          <p:cNvPr id="27" name="object 29"/>
          <p:cNvSpPr txBox="1"/>
          <p:nvPr/>
        </p:nvSpPr>
        <p:spPr>
          <a:xfrm>
            <a:off x="2063254" y="2583929"/>
            <a:ext cx="640194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54"/>
              </a:lnSpc>
            </a:pP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sz="599" b="1" spc="-2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ее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1594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2000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699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слушателей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4218" y="423689"/>
            <a:ext cx="554461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Перевод релейной защиты </a:t>
            </a:r>
            <a:r>
              <a:rPr lang="ru-RU" sz="1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 новую цифровую элементную базу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228600" indent="-228600">
              <a:buAutoNum type="arabicPeriod"/>
            </a:pPr>
            <a:endParaRPr lang="ru-RU" sz="1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В релейную защиту пришли новые люди </a:t>
            </a:r>
            <a:r>
              <a:rPr lang="ru-RU" sz="1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 непрофильным для РЗА образованием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(электронщики, программисты, связисты, </a:t>
            </a:r>
            <a:r>
              <a:rPr lang="en-US" sz="1000" i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IT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-специалисты и др.).</a:t>
            </a:r>
          </a:p>
          <a:p>
            <a:endParaRPr lang="ru-RU" sz="1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3. В соответствии с </a:t>
            </a:r>
            <a:r>
              <a:rPr lang="ru-RU" sz="1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Федеральным Законом 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 образовании (29.12.2012 №273-ФЗ) каждые 5 лет специалисты должны повышать квалификацию.</a:t>
            </a:r>
          </a:p>
          <a:p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</a:p>
          <a:p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Действительно, первые 2 фактора вызывают стремительное </a:t>
            </a:r>
            <a:r>
              <a:rPr lang="ru-RU" sz="1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сумбурное изменение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методов и технических средств РЗА.</a:t>
            </a:r>
          </a:p>
          <a:p>
            <a:endParaRPr lang="ru-RU" sz="10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10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Миссия:</a:t>
            </a:r>
            <a:r>
              <a:rPr lang="ru-RU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ИПК РЗА должен упорядочить образовательный процесс в РЗА, сделать его стройным и методичным!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030" y="0"/>
            <a:ext cx="46805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АКТУАЛЬНОСТЬ. НЕОБХОДИМОСТЬ СОЗДАНИЯ ИПК РЗА</a:t>
            </a:r>
          </a:p>
        </p:txBody>
      </p:sp>
    </p:spTree>
    <p:extLst>
      <p:ext uri="{BB962C8B-B14F-4D97-AF65-F5344CB8AC3E}">
        <p14:creationId xmlns:p14="http://schemas.microsoft.com/office/powerpoint/2010/main" val="3122235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09318"/>
            <a:ext cx="1346581" cy="276999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2</a:t>
            </a:r>
          </a:p>
        </p:txBody>
      </p:sp>
      <p:sp>
        <p:nvSpPr>
          <p:cNvPr id="94" name="object 27"/>
          <p:cNvSpPr txBox="1"/>
          <p:nvPr/>
        </p:nvSpPr>
        <p:spPr>
          <a:xfrm>
            <a:off x="2188052" y="695337"/>
            <a:ext cx="577433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2014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го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д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сно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в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ания 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ко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мпании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5" name="object 28"/>
          <p:cNvSpPr txBox="1"/>
          <p:nvPr/>
        </p:nvSpPr>
        <p:spPr>
          <a:xfrm>
            <a:off x="2872309" y="656539"/>
            <a:ext cx="774140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Лицензия</a:t>
            </a:r>
          </a:p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Министерства образования и молодежной политики ЧР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6" name="object 27"/>
          <p:cNvSpPr txBox="1"/>
          <p:nvPr/>
        </p:nvSpPr>
        <p:spPr>
          <a:xfrm>
            <a:off x="3316440" y="1366977"/>
            <a:ext cx="698085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13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lang="ru-RU"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образовательных программ</a:t>
            </a:r>
          </a:p>
        </p:txBody>
      </p:sp>
      <p:sp>
        <p:nvSpPr>
          <p:cNvPr id="27" name="object 29"/>
          <p:cNvSpPr txBox="1"/>
          <p:nvPr/>
        </p:nvSpPr>
        <p:spPr>
          <a:xfrm>
            <a:off x="2125291" y="2050870"/>
            <a:ext cx="640194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54"/>
              </a:lnSpc>
            </a:pP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sz="599" b="1" spc="-2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ее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1594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2000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699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слушателей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604" y="423689"/>
            <a:ext cx="56166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Факторы оценки квалификации в РЗА:</a:t>
            </a:r>
          </a:p>
          <a:p>
            <a:endParaRPr lang="ru-RU" sz="1200" b="1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ЗНАТЬ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– методы и технические средства РЗА.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УМЕТЬ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– решать задачи РЗА, пользоваться всеми функциями технических средств РЗА, согласовывать устройства РЗА, рассчитывать параметры срабатывания, проверять работоспособность РЗА.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ВЛАДЕТЬ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– практическими навыками работы с оборудованием для РЗА, навыками наладки и обслуживания оборудования РЗА.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32256" y="23426"/>
            <a:ext cx="56979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КАКИЕ СПЕЦИАЛИСТЫ ПО РЗА НУЖНЫ ЭЛЕКТРОЭНЕРГЕТИКЕ</a:t>
            </a:r>
          </a:p>
        </p:txBody>
      </p:sp>
    </p:spTree>
    <p:extLst>
      <p:ext uri="{BB962C8B-B14F-4D97-AF65-F5344CB8AC3E}">
        <p14:creationId xmlns:p14="http://schemas.microsoft.com/office/powerpoint/2010/main" val="187551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09318"/>
            <a:ext cx="1346581" cy="276999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2</a:t>
            </a:r>
          </a:p>
        </p:txBody>
      </p:sp>
      <p:sp>
        <p:nvSpPr>
          <p:cNvPr id="95" name="object 28"/>
          <p:cNvSpPr txBox="1"/>
          <p:nvPr/>
        </p:nvSpPr>
        <p:spPr>
          <a:xfrm>
            <a:off x="2872309" y="656539"/>
            <a:ext cx="774140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Лицензия</a:t>
            </a:r>
          </a:p>
          <a:p>
            <a:pPr marL="12691" marR="5076" algn="ctr">
              <a:lnSpc>
                <a:spcPts val="670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Министерства образования и молодежной политики ЧР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6" name="object 27"/>
          <p:cNvSpPr txBox="1"/>
          <p:nvPr/>
        </p:nvSpPr>
        <p:spPr>
          <a:xfrm>
            <a:off x="3316440" y="1366977"/>
            <a:ext cx="698085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59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13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2691" marR="5076" algn="ctr">
              <a:lnSpc>
                <a:spcPts val="670"/>
              </a:lnSpc>
              <a:spcBef>
                <a:spcPts val="40"/>
              </a:spcBef>
            </a:pPr>
            <a:r>
              <a:rPr lang="ru-RU"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образовательных программ</a:t>
            </a:r>
          </a:p>
        </p:txBody>
      </p:sp>
      <p:sp>
        <p:nvSpPr>
          <p:cNvPr id="27" name="object 29"/>
          <p:cNvSpPr txBox="1"/>
          <p:nvPr/>
        </p:nvSpPr>
        <p:spPr>
          <a:xfrm>
            <a:off x="2125291" y="2050870"/>
            <a:ext cx="640194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54"/>
              </a:lnSpc>
            </a:pP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б</a:t>
            </a:r>
            <a:r>
              <a:rPr sz="599" b="1" spc="-2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</a:t>
            </a:r>
            <a:r>
              <a:rPr sz="5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л</a:t>
            </a:r>
            <a:r>
              <a:rPr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ее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1594"/>
              </a:lnSpc>
            </a:pPr>
            <a:r>
              <a:rPr lang="ru-RU" sz="1399" b="1" spc="-1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2000</a:t>
            </a:r>
            <a:endParaRPr sz="13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>
              <a:lnSpc>
                <a:spcPts val="699"/>
              </a:lnSpc>
            </a:pPr>
            <a:r>
              <a:rPr lang="ru-RU" sz="599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слушателей</a:t>
            </a:r>
            <a:endParaRPr sz="599" dirty="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038" y="999753"/>
            <a:ext cx="561662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 ИПК РЗА создана ОБРАЗОВАТЕЛЬНАЯ СРЕДА, </a:t>
            </a:r>
            <a:r>
              <a:rPr lang="ru-RU" sz="11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обеспечивающая совершенствование факторов квалификации специалистов ПТУ, Колледж, ВУЗ:</a:t>
            </a:r>
          </a:p>
          <a:p>
            <a:endParaRPr lang="ru-RU" sz="11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Методическое обеспечение 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(19 программ ПК, собственное издательство учебной литературы, методические указания).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Кадровое обеспечение 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(Ведущие специалисты, в т.ч. с учеными степенями и званиями д.т.н., к.т.н., профессор, доцент).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Лабораторная база</a:t>
            </a:r>
            <a:r>
              <a:rPr lang="ru-RU" sz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(Учебные стенды для изучения принципов РЗА, симулятор терминалов, учебные стенды для обучения наладчиков РЗА).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536"/>
            <a:ext cx="52316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КАК ВПИСАЛСЯ ИПК РЗА В ОБЩУЮ ОБРАЗОВАТЕЛЬНУЮ ЛИНИЮ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64861"/>
              </p:ext>
            </p:extLst>
          </p:nvPr>
        </p:nvGraphicFramePr>
        <p:xfrm>
          <a:off x="191046" y="351681"/>
          <a:ext cx="5472608" cy="648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8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Школа</a:t>
                      </a:r>
                    </a:p>
                  </a:txBody>
                  <a:tcPr marL="65404" marR="6540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ПТУ</a:t>
                      </a:r>
                    </a:p>
                  </a:txBody>
                  <a:tcPr marL="65404" marR="6540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Колледж</a:t>
                      </a:r>
                    </a:p>
                  </a:txBody>
                  <a:tcPr marL="65404" marR="6540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ВУЗ</a:t>
                      </a:r>
                    </a:p>
                  </a:txBody>
                  <a:tcPr marL="65404" marR="654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</a:p>
                  </a:txBody>
                  <a:tcPr marL="65404" marR="65404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ИПК РЗА дополняет и систематизирует образовательные функции</a:t>
                      </a:r>
                    </a:p>
                  </a:txBody>
                  <a:tcPr marL="65404" marR="6540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886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оловок 4"/>
          <p:cNvSpPr>
            <a:spLocks noGrp="1" noEditPoints="1"/>
          </p:cNvSpPr>
          <p:nvPr>
            <p:ph type="title"/>
          </p:nvPr>
        </p:nvSpPr>
        <p:spPr>
          <a:xfrm>
            <a:off x="75430" y="55202"/>
            <a:ext cx="4643806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НАПРАВЛЕНИЯ ДЕЯТЕЛЬНОСТИ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96172530"/>
              </p:ext>
            </p:extLst>
          </p:nvPr>
        </p:nvGraphicFramePr>
        <p:xfrm>
          <a:off x="-529034" y="435627"/>
          <a:ext cx="3998989" cy="2664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9725" y="414451"/>
            <a:ext cx="567705" cy="567705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/>
          <a:srcRect l="13708" t="16990" r="8609" b="14466"/>
          <a:stretch/>
        </p:blipFill>
        <p:spPr bwMode="auto">
          <a:xfrm>
            <a:off x="3048469" y="1015975"/>
            <a:ext cx="670969" cy="592032"/>
          </a:xfrm>
          <a:prstGeom prst="rect">
            <a:avLst/>
          </a:prstGeom>
          <a:noFill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55660" y="1662449"/>
            <a:ext cx="560691" cy="560691"/>
          </a:xfrm>
          <a:prstGeom prst="rect">
            <a:avLst/>
          </a:prstGeom>
          <a:noFill/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49740" y="2369230"/>
            <a:ext cx="697690" cy="697690"/>
          </a:xfrm>
          <a:prstGeom prst="rect">
            <a:avLst/>
          </a:prstGeom>
          <a:noFill/>
        </p:spPr>
      </p:pic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95502" y="1059089"/>
            <a:ext cx="792087" cy="990110"/>
          </a:xfrm>
          <a:prstGeom prst="rect">
            <a:avLst/>
          </a:prstGeom>
          <a:noFill/>
        </p:spPr>
      </p:pic>
      <p:sp>
        <p:nvSpPr>
          <p:cNvPr id="64" name="TextBox 63"/>
          <p:cNvSpPr txBox="1"/>
          <p:nvPr/>
        </p:nvSpPr>
        <p:spPr>
          <a:xfrm>
            <a:off x="3690810" y="2210523"/>
            <a:ext cx="208823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9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Булычев Александр Витальевич, </a:t>
            </a:r>
          </a:p>
          <a:p>
            <a:pPr algn="ctr" fontAlgn="base"/>
            <a:r>
              <a:rPr lang="ru-RU" sz="9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стаж по специальности – 49 лет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91446" y="567705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206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Директор 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ЧОУ ДПО ИПК РЗА</a:t>
            </a:r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оловок 4"/>
          <p:cNvSpPr>
            <a:spLocks noGrp="1" noEditPoints="1"/>
          </p:cNvSpPr>
          <p:nvPr>
            <p:ph type="title"/>
          </p:nvPr>
        </p:nvSpPr>
        <p:spPr>
          <a:xfrm>
            <a:off x="75430" y="55202"/>
            <a:ext cx="4643806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ОБРАЗОВАТЕЛЬНЫЕ ПРОГРАММЫ</a:t>
            </a: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60819" y="351681"/>
            <a:ext cx="2866819" cy="23089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1" name="Номер слайда 1"/>
          <p:cNvSpPr txBox="1"/>
          <p:nvPr/>
        </p:nvSpPr>
        <p:spPr>
          <a:xfrm>
            <a:off x="5015582" y="3189508"/>
            <a:ext cx="44468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1" latinLnBrk="0" hangingPunct="1">
              <a:defRPr sz="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mtClean="0"/>
              <a:t>7</a:t>
            </a:fld>
            <a:endParaRPr lang="ru-RU" dirty="0"/>
          </a:p>
        </p:txBody>
      </p:sp>
      <p:pic>
        <p:nvPicPr>
          <p:cNvPr id="116" name="Рисунок 10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7062" y="351681"/>
            <a:ext cx="2900288" cy="28166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2960819" y="2701562"/>
            <a:ext cx="2866819" cy="446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 marL="430213" indent="-266700">
              <a:lnSpc>
                <a:spcPct val="83000"/>
              </a:lnSpc>
              <a:spcBef>
                <a:spcPts val="1425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83000"/>
              </a:lnSpc>
              <a:spcBef>
                <a:spcPts val="113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83000"/>
              </a:lnSpc>
              <a:spcBef>
                <a:spcPts val="86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83000"/>
              </a:lnSpc>
              <a:spcBef>
                <a:spcPts val="575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83000"/>
              </a:lnSpc>
              <a:spcBef>
                <a:spcPts val="288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599"/>
              </a:spcAft>
              <a:buClr>
                <a:srgbClr val="E74623"/>
              </a:buClr>
            </a:pPr>
            <a:r>
              <a:rPr lang="en-US" altLang="ru-RU" sz="900" b="1" spc="-4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r>
              <a:rPr lang="ru-RU" altLang="ru-RU" sz="900" b="1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План и график обучения доступны на сайте</a:t>
            </a:r>
            <a:r>
              <a:rPr lang="en-US" altLang="ru-RU" sz="900" b="1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br>
              <a:rPr lang="en-US" altLang="ru-RU" sz="1100" b="1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altLang="ru-RU" sz="1100" b="1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</a:t>
            </a:r>
            <a:r>
              <a:rPr lang="en-US" altLang="ru-RU" sz="2000" b="1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ipk-rza.ru</a:t>
            </a:r>
            <a:endParaRPr lang="en-US" altLang="ru-RU" sz="1100" b="1" spc="-40" dirty="0">
              <a:solidFill>
                <a:schemeClr val="tx1">
                  <a:lumMod val="75000"/>
                  <a:lumOff val="2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5430" y="55202"/>
            <a:ext cx="4643806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alt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УЧЕБНО-МЕТОДИЧЕСКАЯ ЛИТЕРАТУРА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5810" y="472894"/>
            <a:ext cx="1821046" cy="2565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8959" y="463060"/>
            <a:ext cx="1802667" cy="2575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9038" y="463060"/>
            <a:ext cx="1802667" cy="25512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90450"/>
            <a:ext cx="1346581" cy="114735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1046" y="3014355"/>
            <a:ext cx="55605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Тиражи до 2000 экземпляров</a:t>
            </a:r>
            <a:endParaRPr lang="ru-RU" sz="1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5430" y="63649"/>
            <a:ext cx="4643806" cy="1661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 rtl="0"/>
            <a:r>
              <a:rPr lang="ru-RU" altLang="ru-RU" sz="1200" b="1" kern="1200" dirty="0">
                <a:solidFill>
                  <a:srgbClr val="3B3233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УЧЕБНО-МЕТОДИЧЕСКАЯ ЛИТЕРАТУРА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9741"/>
            <a:ext cx="1847230" cy="264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75549" y="404657"/>
            <a:ext cx="1847228" cy="262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7775" y="375690"/>
            <a:ext cx="1847229" cy="264448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Номер слайда 1"/>
          <p:cNvSpPr>
            <a:spLocks noGrp="1" noEditPoints="1"/>
          </p:cNvSpPr>
          <p:nvPr>
            <p:ph type="sldNum" sz="quarter" idx="12"/>
          </p:nvPr>
        </p:nvSpPr>
        <p:spPr>
          <a:xfrm>
            <a:off x="4223494" y="3090450"/>
            <a:ext cx="1346581" cy="114735"/>
          </a:xfrm>
        </p:spPr>
        <p:txBody>
          <a:bodyPr wrap="square" lIns="0" tIns="0" rIns="0" bIns="0">
            <a:spAutoFit/>
          </a:bodyPr>
          <a:lstStyle/>
          <a:p>
            <a:r>
              <a:rPr lang="ru-RU" sz="799" dirty="0">
                <a:solidFill>
                  <a:schemeClr val="tx1">
                    <a:tint val="75000"/>
                  </a:schemeClr>
                </a:solidFill>
              </a:rPr>
              <a:t>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2E2E8984-6C68-411E-862C-90E40ED9F9E3}" vid="{422131A3-A6BD-46FB-9DB2-A5B1FD88A72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5294</TotalTime>
  <Words>577</Words>
  <Application>Microsoft Office PowerPoint</Application>
  <PresentationFormat>Произвольный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Fira Sans</vt:lpstr>
      <vt:lpstr>Roboto</vt:lpstr>
      <vt:lpstr>Roboto Black</vt:lpstr>
      <vt:lpstr>Roboto Medium</vt:lpstr>
      <vt:lpstr>Times New Roman</vt:lpstr>
      <vt:lpstr>Тема1</vt:lpstr>
      <vt:lpstr>Презентация PowerPoint</vt:lpstr>
      <vt:lpstr>ОБЩИЕ СВЕДЕНИЯ</vt:lpstr>
      <vt:lpstr>Презентация PowerPoint</vt:lpstr>
      <vt:lpstr>Презентация PowerPoint</vt:lpstr>
      <vt:lpstr>Презентация PowerPoint</vt:lpstr>
      <vt:lpstr>НАПРАВЛЕНИЯ ДЕЯТЕЛЬНОСТИ</vt:lpstr>
      <vt:lpstr>ОБРАЗОВАТЕЛЬНЫЕ ПРОГРАММЫ</vt:lpstr>
      <vt:lpstr>УЧЕБНО-МЕТОДИЧЕСКАЯ ЛИТЕРАТУРА</vt:lpstr>
      <vt:lpstr>УЧЕБНО-МЕТОДИЧЕСКАЯ ЛИТЕРАТУРА</vt:lpstr>
      <vt:lpstr>ЛАБОРАТОРНАЯ БАЗА. УЧЕБНЫЕ СТЕНДЫ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presentation_2.cdr</dc:title>
  <dc:creator>Alix</dc:creator>
  <cp:lastModifiedBy>Иванова Евгения Юрьевна</cp:lastModifiedBy>
  <cp:revision>183</cp:revision>
  <cp:lastPrinted>2023-09-12T13:35:00Z</cp:lastPrinted>
  <dcterms:created xsi:type="dcterms:W3CDTF">2022-04-20T11:43:13Z</dcterms:created>
  <dcterms:modified xsi:type="dcterms:W3CDTF">2024-04-23T14:41:31Z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2022-04-20T00:00:00Z</vt:filetime>
  </property>
  <property fmtid="{D5CDD505-2E9C-101B-9397-08002B2CF9AE}" pid="3" name="LastSaved">
    <vt:filetime>2022-04-20T00:00:00Z</vt:filetime>
  </property>
</Properties>
</file>