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notesMasterIdLst>
    <p:notesMasterId r:id="rId16"/>
  </p:notesMasterIdLst>
  <p:handoutMasterIdLst>
    <p:handoutMasterId r:id="rId17"/>
  </p:handoutMasterIdLst>
  <p:sldIdLst>
    <p:sldId id="571" r:id="rId2"/>
    <p:sldId id="576" r:id="rId3"/>
    <p:sldId id="577" r:id="rId4"/>
    <p:sldId id="587" r:id="rId5"/>
    <p:sldId id="579" r:id="rId6"/>
    <p:sldId id="580" r:id="rId7"/>
    <p:sldId id="581" r:id="rId8"/>
    <p:sldId id="582" r:id="rId9"/>
    <p:sldId id="588" r:id="rId10"/>
    <p:sldId id="583" r:id="rId11"/>
    <p:sldId id="584" r:id="rId12"/>
    <p:sldId id="585" r:id="rId13"/>
    <p:sldId id="572" r:id="rId14"/>
    <p:sldId id="586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3443269-CD66-4D43-BC5D-B90F104E28E7}">
          <p14:sldIdLst>
            <p14:sldId id="571"/>
            <p14:sldId id="576"/>
            <p14:sldId id="577"/>
            <p14:sldId id="587"/>
            <p14:sldId id="579"/>
            <p14:sldId id="580"/>
            <p14:sldId id="581"/>
            <p14:sldId id="582"/>
            <p14:sldId id="588"/>
            <p14:sldId id="583"/>
            <p14:sldId id="584"/>
            <p14:sldId id="585"/>
            <p14:sldId id="572"/>
            <p14:sldId id="586"/>
          </p14:sldIdLst>
        </p14:section>
        <p14:section name="Введение" id="{BA73E113-11E6-4300-8087-2D58486E7276}">
          <p14:sldIdLst/>
        </p14:section>
        <p14:section name="Текстовые слайды" id="{D541A3EF-3CA1-460A-860A-77C5D46EA348}">
          <p14:sldIdLst/>
        </p14:section>
        <p14:section name="ГРАФИЧЕСКИЕ ОБЪЕКТЫ" id="{B063C143-FACA-4D90-A60F-0AF59A49F758}">
          <p14:sldIdLst/>
        </p14:section>
        <p14:section name="ИКОНКИ И ИНФОГРАФИКА" id="{AD9C8A89-DF44-4CFB-84AD-DB0557BCCFF1}">
          <p14:sldIdLst/>
        </p14:section>
      </p14:sectionLst>
    </p:ext>
    <p:ext uri="{EFAFB233-063F-42B5-8137-9DF3F51BA10A}">
      <p15:sldGuideLst xmlns:p15="http://schemas.microsoft.com/office/powerpoint/2012/main">
        <p15:guide id="3" pos="3016" userDrawn="1">
          <p15:clr>
            <a:srgbClr val="A4A3A4"/>
          </p15:clr>
        </p15:guide>
        <p15:guide id="4" pos="431" userDrawn="1">
          <p15:clr>
            <a:srgbClr val="A4A3A4"/>
          </p15:clr>
        </p15:guide>
        <p15:guide id="5" orient="horz" pos="2205" userDrawn="1">
          <p15:clr>
            <a:srgbClr val="A4A3A4"/>
          </p15:clr>
        </p15:guide>
        <p15:guide id="6" orient="horz" pos="2795" userDrawn="1">
          <p15:clr>
            <a:srgbClr val="A4A3A4"/>
          </p15:clr>
        </p15:guide>
        <p15:guide id="7" orient="horz" pos="2750" userDrawn="1">
          <p15:clr>
            <a:srgbClr val="A4A3A4"/>
          </p15:clr>
        </p15:guide>
        <p15:guide id="8" orient="horz" pos="2341" userDrawn="1">
          <p15:clr>
            <a:srgbClr val="A4A3A4"/>
          </p15:clr>
        </p15:guide>
        <p15:guide id="9" orient="horz" pos="614" userDrawn="1">
          <p15:clr>
            <a:srgbClr val="A4A3A4"/>
          </p15:clr>
        </p15:guide>
        <p15:guide id="10" orient="horz" pos="3249" userDrawn="1">
          <p15:clr>
            <a:srgbClr val="A4A3A4"/>
          </p15:clr>
        </p15:guide>
        <p15:guide id="11" orient="horz" pos="754" userDrawn="1">
          <p15:clr>
            <a:srgbClr val="A4A3A4"/>
          </p15:clr>
        </p15:guide>
        <p15:guide id="12" orient="horz" pos="3521" userDrawn="1">
          <p15:clr>
            <a:srgbClr val="A4A3A4"/>
          </p15:clr>
        </p15:guide>
        <p15:guide id="13" orient="horz" pos="10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маева Александра Матвеевна" initials="МАМ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87CBB"/>
    <a:srgbClr val="0039A6"/>
    <a:srgbClr val="D52B1E"/>
    <a:srgbClr val="F2F2F2"/>
    <a:srgbClr val="EDF2F9"/>
    <a:srgbClr val="E9EFF7"/>
    <a:srgbClr val="FFFFFF"/>
    <a:srgbClr val="E0E0E0"/>
    <a:srgbClr val="E6E6E6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0" autoAdjust="0"/>
    <p:restoredTop sz="96343" autoAdjust="0"/>
  </p:normalViewPr>
  <p:slideViewPr>
    <p:cSldViewPr>
      <p:cViewPr varScale="1">
        <p:scale>
          <a:sx n="83" d="100"/>
          <a:sy n="83" d="100"/>
        </p:scale>
        <p:origin x="1738" y="82"/>
      </p:cViewPr>
      <p:guideLst>
        <p:guide pos="3016"/>
        <p:guide pos="431"/>
        <p:guide orient="horz" pos="2205"/>
        <p:guide orient="horz" pos="2795"/>
        <p:guide orient="horz" pos="2750"/>
        <p:guide orient="horz" pos="2341"/>
        <p:guide orient="horz" pos="614"/>
        <p:guide orient="horz" pos="3249"/>
        <p:guide orient="horz" pos="754"/>
        <p:guide orient="horz" pos="3521"/>
        <p:guide orient="horz" pos="10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14" d="100"/>
          <a:sy n="114" d="100"/>
        </p:scale>
        <p:origin x="5224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spc="0" baseline="0">
              <a:solidFill>
                <a:srgbClr val="0039A6"/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24372554707389044"/>
          <c:y val="0.10527890063497218"/>
          <c:w val="0.49276903978076159"/>
          <c:h val="0.811173544819806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Классификация случаев неправильной работы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73-4160-8C86-2993A607486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873-4160-8C86-2993A607486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873-4160-8C86-2993A607486F}"/>
              </c:ext>
            </c:extLst>
          </c:dPt>
          <c:cat>
            <c:strRef>
              <c:f>Лист1!$A$2:$A$4</c:f>
              <c:strCache>
                <c:ptCount val="3"/>
                <c:pt idx="0">
                  <c:v>ЭМ</c:v>
                </c:pt>
                <c:pt idx="1">
                  <c:v>МЭ</c:v>
                </c:pt>
                <c:pt idx="2">
                  <c:v>МП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35</c:v>
                </c:pt>
                <c:pt idx="1">
                  <c:v>1</c:v>
                </c:pt>
                <c:pt idx="2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873-4160-8C86-2993A60748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0.47899</cdr:x>
      <cdr:y>0.66507</cdr:y>
    </cdr:from>
    <cdr:to>
      <cdr:x>0.61345</cdr:x>
      <cdr:y>0.78751</cdr:y>
    </cdr:to>
    <cdr:sp macro="" textlink="">
      <cdr:nvSpPr>
        <cdr:cNvPr id="2" name="Скругленный прямоугольник 1"/>
        <cdr:cNvSpPr/>
      </cdr:nvSpPr>
      <cdr:spPr>
        <a:xfrm xmlns:a="http://schemas.openxmlformats.org/drawingml/2006/main">
          <a:off x="2627939" y="2128478"/>
          <a:ext cx="737667" cy="391885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400" b="1" dirty="0" smtClean="0"/>
            <a:t>35 (56%)</a:t>
          </a:r>
          <a:endParaRPr lang="ru-RU" sz="1400" b="1" dirty="0"/>
        </a:p>
      </cdr:txBody>
    </cdr:sp>
  </cdr:relSizeAnchor>
  <cdr:relSizeAnchor xmlns:cdr="http://schemas.openxmlformats.org/drawingml/2006/chartDrawing">
    <cdr:from>
      <cdr:x>0.1833</cdr:x>
      <cdr:y>0.83077</cdr:y>
    </cdr:from>
    <cdr:to>
      <cdr:x>0.31776</cdr:x>
      <cdr:y>0.95321</cdr:y>
    </cdr:to>
    <cdr:sp macro="" textlink="">
      <cdr:nvSpPr>
        <cdr:cNvPr id="3" name="Скругленный прямоугольник 2"/>
        <cdr:cNvSpPr/>
      </cdr:nvSpPr>
      <cdr:spPr>
        <a:xfrm xmlns:a="http://schemas.openxmlformats.org/drawingml/2006/main">
          <a:off x="1412277" y="3888432"/>
          <a:ext cx="1035995" cy="573083"/>
        </a:xfrm>
        <a:prstGeom xmlns:a="http://schemas.openxmlformats.org/drawingml/2006/main" prst="round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400" b="1" dirty="0" smtClean="0">
              <a:solidFill>
                <a:schemeClr val="tx1"/>
              </a:solidFill>
            </a:rPr>
            <a:t>1 (0.62%)</a:t>
          </a:r>
          <a:endParaRPr lang="ru-RU" sz="1400" b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0.28972</cdr:x>
      <cdr:y>0.87692</cdr:y>
    </cdr:from>
    <cdr:to>
      <cdr:x>0.37383</cdr:x>
      <cdr:y>0.87692</cdr:y>
    </cdr:to>
    <cdr:cxnSp macro="">
      <cdr:nvCxnSpPr>
        <cdr:cNvPr id="5" name="Прямая соединительная линия 4"/>
        <cdr:cNvCxnSpPr/>
      </cdr:nvCxnSpPr>
      <cdr:spPr>
        <a:xfrm xmlns:a="http://schemas.openxmlformats.org/drawingml/2006/main">
          <a:off x="2232248" y="4104456"/>
          <a:ext cx="648072" cy="0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0.37383</cdr:x>
      <cdr:y>0.84615</cdr:y>
    </cdr:from>
    <cdr:to>
      <cdr:x>0.38499</cdr:x>
      <cdr:y>0.87692</cdr:y>
    </cdr:to>
    <cdr:cxnSp macro="">
      <cdr:nvCxnSpPr>
        <cdr:cNvPr id="7" name="Прямая соединительная линия 6"/>
        <cdr:cNvCxnSpPr/>
      </cdr:nvCxnSpPr>
      <cdr:spPr>
        <a:xfrm xmlns:a="http://schemas.openxmlformats.org/drawingml/2006/main" flipV="1">
          <a:off x="2880320" y="3960440"/>
          <a:ext cx="85949" cy="144016"/>
        </a:xfrm>
        <a:prstGeom xmlns:a="http://schemas.openxmlformats.org/drawingml/2006/main" prst="line">
          <a:avLst/>
        </a:prstGeom>
        <a:ln xmlns:a="http://schemas.openxmlformats.org/drawingml/2006/main" w="12700">
          <a:solidFill>
            <a:schemeClr val="accent1"/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0.78505</cdr:x>
      <cdr:y>0.40454</cdr:y>
    </cdr:from>
    <cdr:to>
      <cdr:x>0.99065</cdr:x>
      <cdr:y>0.5788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6048672" y="1893471"/>
          <a:ext cx="1584176" cy="81560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square" lIns="0" rIns="0" rtlCol="0">
          <a:spAutoFit/>
        </a:bodyPr>
        <a:lstStyle xmlns:a="http://schemas.openxmlformats.org/drawingml/2006/main"/>
        <a:p xmlns:a="http://schemas.openxmlformats.org/drawingml/2006/main">
          <a:pPr>
            <a:spcBef>
              <a:spcPts val="600"/>
            </a:spcBef>
          </a:pPr>
          <a:r>
            <a:rPr lang="ru-RU" sz="1400" b="1" i="1" dirty="0" smtClean="0">
              <a:solidFill>
                <a:srgbClr val="0039A6"/>
              </a:solidFill>
            </a:rPr>
            <a:t>Всего за 2023 год </a:t>
          </a:r>
        </a:p>
        <a:p xmlns:a="http://schemas.openxmlformats.org/drawingml/2006/main">
          <a:pPr>
            <a:spcBef>
              <a:spcPts val="600"/>
            </a:spcBef>
          </a:pPr>
          <a:r>
            <a:rPr lang="ru-RU" sz="1400" b="1" i="1" dirty="0" smtClean="0">
              <a:solidFill>
                <a:srgbClr val="0039A6"/>
              </a:solidFill>
            </a:rPr>
            <a:t>62 случая неправильной работы УРЗА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8CF123-B4AC-427E-87A8-A7CE632F9278}" type="datetimeFigureOut">
              <a:rPr lang="ru-RU" smtClean="0">
                <a:latin typeface="PF Din Text Cond Pro Обычный" charset="0"/>
              </a:rPr>
              <a:t>23.04.2024</a:t>
            </a:fld>
            <a:endParaRPr lang="ru-RU" dirty="0">
              <a:latin typeface="PF Din Text Cond Pro Обычный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>
              <a:latin typeface="PF Din Text Cond Pro Обычный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867B93-68BE-45FB-B8C5-75E54A63825B}" type="slidenum">
              <a:rPr lang="ru-RU" smtClean="0">
                <a:latin typeface="PF Din Text Cond Pro Обычный" charset="0"/>
              </a:rPr>
              <a:t>‹#›</a:t>
            </a:fld>
            <a:endParaRPr lang="ru-RU" dirty="0">
              <a:latin typeface="PF Din Text Cond Pro Обычный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5233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13CD6198-4BE6-4F36-8333-C514C4EE50C8}" type="datetimeFigureOut">
              <a:rPr lang="ru-RU" smtClean="0"/>
              <a:pPr/>
              <a:t>23.04.2024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PF Din Text Cond Pro Обычный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PF Din Text Cond Pro Обычный" charset="0"/>
              </a:defRPr>
            </a:lvl1pPr>
          </a:lstStyle>
          <a:p>
            <a:fld id="{E9AF4246-FA98-43BE-AE99-A25C707819E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151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PF Din Text Cond Pro Обычный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 1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quarter" idx="10" hasCustomPrompt="1"/>
          </p:nvPr>
        </p:nvSpPr>
        <p:spPr>
          <a:xfrm>
            <a:off x="3347712" y="4005064"/>
            <a:ext cx="5354963" cy="1196360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1800" b="1" baseline="0">
                <a:solidFill>
                  <a:schemeClr val="tx1"/>
                </a:solidFill>
              </a:defRPr>
            </a:lvl1pPr>
            <a:lvl2pPr>
              <a:defRPr sz="1800" b="1">
                <a:solidFill>
                  <a:schemeClr val="bg1"/>
                </a:solidFill>
              </a:defRPr>
            </a:lvl2pPr>
            <a:lvl3pPr>
              <a:defRPr sz="15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И.О. Фамилия докладчика</a:t>
            </a:r>
          </a:p>
          <a:p>
            <a:pPr lvl="0"/>
            <a:r>
              <a:rPr lang="ru-RU" dirty="0"/>
              <a:t>Должность докладчика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3347864" y="957069"/>
            <a:ext cx="5354963" cy="664797"/>
          </a:xfrm>
        </p:spPr>
        <p:txBody>
          <a:bodyPr wrap="square" anchor="t">
            <a:spAutoFit/>
          </a:bodyPr>
          <a:lstStyle>
            <a:lvl1pPr>
              <a:defRPr sz="2400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br>
              <a:rPr lang="ru-RU" dirty="0"/>
            </a:br>
            <a:endParaRPr lang="ru-RU" dirty="0"/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A7AB4A3F-CB51-BB41-9997-97D010CBA02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08765" y="882332"/>
            <a:ext cx="1549400" cy="469900"/>
          </a:xfrm>
          <a:prstGeom prst="rect">
            <a:avLst/>
          </a:prstGeom>
        </p:spPr>
      </p:pic>
      <p:sp>
        <p:nvSpPr>
          <p:cNvPr id="12" name="Текст 8">
            <a:extLst>
              <a:ext uri="{FF2B5EF4-FFF2-40B4-BE49-F238E27FC236}">
                <a16:creationId xmlns:a16="http://schemas.microsoft.com/office/drawing/2014/main" id="{33517F78-C7B0-A24F-96AE-97288F26E44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7712" y="5669272"/>
            <a:ext cx="5354963" cy="352016"/>
          </a:xfrm>
        </p:spPr>
        <p:txBody>
          <a:bodyPr wrap="square" lIns="0" rIns="0" anchor="t">
            <a:noAutofit/>
          </a:bodyPr>
          <a:lstStyle>
            <a:lvl1pPr>
              <a:spcBef>
                <a:spcPts val="0"/>
              </a:spcBef>
              <a:defRPr sz="1400" b="1" baseline="0">
                <a:solidFill>
                  <a:schemeClr val="tx1"/>
                </a:solidFill>
              </a:defRPr>
            </a:lvl1pPr>
            <a:lvl2pPr>
              <a:defRPr sz="1800" b="1">
                <a:solidFill>
                  <a:schemeClr val="bg1"/>
                </a:solidFill>
              </a:defRPr>
            </a:lvl2pPr>
            <a:lvl3pPr>
              <a:defRPr sz="1500" b="1">
                <a:solidFill>
                  <a:schemeClr val="bg1"/>
                </a:solidFill>
              </a:defRPr>
            </a:lvl3pPr>
            <a:lvl4pPr>
              <a:defRPr sz="2400" b="1">
                <a:solidFill>
                  <a:schemeClr val="bg1"/>
                </a:solidFill>
              </a:defRPr>
            </a:lvl4pPr>
            <a:lvl5pPr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ДАТА  </a:t>
            </a:r>
            <a:r>
              <a:rPr lang="en-US" dirty="0"/>
              <a:t>I  </a:t>
            </a:r>
            <a:r>
              <a:rPr lang="ru-RU" dirty="0"/>
              <a:t>РЕГИОН</a:t>
            </a:r>
          </a:p>
        </p:txBody>
      </p:sp>
    </p:spTree>
    <p:extLst>
      <p:ext uri="{BB962C8B-B14F-4D97-AF65-F5344CB8AC3E}">
        <p14:creationId xmlns:p14="http://schemas.microsoft.com/office/powerpoint/2010/main" val="507834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рисунк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8"/>
          </p:nvPr>
        </p:nvSpPr>
        <p:spPr>
          <a:xfrm>
            <a:off x="4787503" y="1616076"/>
            <a:ext cx="3911612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6" name="Рисунок 5"/>
          <p:cNvSpPr>
            <a:spLocks noGrp="1"/>
          </p:cNvSpPr>
          <p:nvPr>
            <p:ph type="pic" sz="quarter" idx="19"/>
          </p:nvPr>
        </p:nvSpPr>
        <p:spPr>
          <a:xfrm>
            <a:off x="454105" y="1616076"/>
            <a:ext cx="3902393" cy="4759324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449581" y="990321"/>
            <a:ext cx="825245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43176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4" userDrawn="1">
          <p15:clr>
            <a:srgbClr val="FBAE40"/>
          </p15:clr>
        </p15:guide>
        <p15:guide id="2" pos="3016" userDrawn="1">
          <p15:clr>
            <a:srgbClr val="FBAE40"/>
          </p15:clr>
        </p15:guide>
        <p15:guide id="3" orient="horz" pos="1018" userDrawn="1">
          <p15:clr>
            <a:srgbClr val="FBAE40"/>
          </p15:clr>
        </p15:guide>
        <p15:guide id="4" orient="horz" pos="95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454105" y="980729"/>
            <a:ext cx="3902393" cy="513361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4"/>
          <p:cNvSpPr>
            <a:spLocks noGrp="1"/>
          </p:cNvSpPr>
          <p:nvPr>
            <p:ph type="body" sz="quarter" idx="18" hasCustomPrompt="1"/>
          </p:nvPr>
        </p:nvSpPr>
        <p:spPr>
          <a:xfrm>
            <a:off x="4785360" y="3928716"/>
            <a:ext cx="3916680" cy="521364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Заголовок 1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19"/>
          </p:nvPr>
        </p:nvSpPr>
        <p:spPr>
          <a:xfrm>
            <a:off x="454106" y="1624014"/>
            <a:ext cx="3902392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1"/>
          </p:nvPr>
        </p:nvSpPr>
        <p:spPr>
          <a:xfrm>
            <a:off x="4785360" y="4561841"/>
            <a:ext cx="3916919" cy="180932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785360" y="990320"/>
            <a:ext cx="391668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1" name="Объект 3"/>
          <p:cNvSpPr>
            <a:spLocks noGrp="1"/>
          </p:cNvSpPr>
          <p:nvPr>
            <p:ph sz="quarter" idx="24"/>
          </p:nvPr>
        </p:nvSpPr>
        <p:spPr>
          <a:xfrm>
            <a:off x="4785360" y="1615441"/>
            <a:ext cx="3916919" cy="18135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3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454105" y="3928716"/>
            <a:ext cx="3902393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4" name="Объект 3"/>
          <p:cNvSpPr>
            <a:spLocks noGrp="1"/>
          </p:cNvSpPr>
          <p:nvPr>
            <p:ph sz="quarter" idx="26"/>
          </p:nvPr>
        </p:nvSpPr>
        <p:spPr>
          <a:xfrm>
            <a:off x="454106" y="4561841"/>
            <a:ext cx="3902392" cy="180932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02752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4" userDrawn="1">
          <p15:clr>
            <a:srgbClr val="FBAE40"/>
          </p15:clr>
        </p15:guide>
        <p15:guide id="2" pos="3016" userDrawn="1">
          <p15:clr>
            <a:srgbClr val="FBAE40"/>
          </p15:clr>
        </p15:guide>
        <p15:guide id="3" orient="horz" pos="947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70" userDrawn="1">
          <p15:clr>
            <a:srgbClr val="FBAE40"/>
          </p15:clr>
        </p15:guide>
        <p15:guide id="7" orient="horz" pos="2803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450057" y="981076"/>
            <a:ext cx="3906441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4785360" y="3921760"/>
            <a:ext cx="391668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454105" y="3928716"/>
            <a:ext cx="3902393" cy="521365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454106" y="4572001"/>
            <a:ext cx="3902392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2" hasCustomPrompt="1"/>
          </p:nvPr>
        </p:nvSpPr>
        <p:spPr>
          <a:xfrm>
            <a:off x="4785360" y="990320"/>
            <a:ext cx="3916680" cy="51336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4785360" y="1615442"/>
            <a:ext cx="3916919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 marL="263129" indent="-127397"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6885067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4" userDrawn="1">
          <p15:clr>
            <a:srgbClr val="FBAE40"/>
          </p15:clr>
        </p15:guide>
        <p15:guide id="2" pos="3016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orient="horz" pos="2157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6236916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6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6916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459924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59924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3344784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4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8054088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02" userDrawn="1">
          <p15:clr>
            <a:srgbClr val="FBAE40"/>
          </p15:clr>
        </p15:guide>
        <p15:guide id="2" pos="1848" userDrawn="1">
          <p15:clr>
            <a:srgbClr val="FBAE40"/>
          </p15:clr>
        </p15:guide>
        <p15:guide id="3" pos="3662" userDrawn="1">
          <p15:clr>
            <a:srgbClr val="FBAE40"/>
          </p15:clr>
        </p15:guide>
        <p15:guide id="4" pos="3926" userDrawn="1">
          <p15:clr>
            <a:srgbClr val="FBAE40"/>
          </p15:clr>
        </p15:guide>
        <p15:guide id="5" orient="horz" pos="1018" userDrawn="1">
          <p15:clr>
            <a:srgbClr val="FBAE40"/>
          </p15:clr>
        </p15:guide>
        <p15:guide id="6" orient="horz" pos="947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2" name="Объект 3"/>
          <p:cNvSpPr>
            <a:spLocks noGrp="1"/>
          </p:cNvSpPr>
          <p:nvPr>
            <p:ph sz="quarter" idx="18"/>
          </p:nvPr>
        </p:nvSpPr>
        <p:spPr>
          <a:xfrm>
            <a:off x="6236916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6916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Объект 3"/>
          <p:cNvSpPr>
            <a:spLocks noGrp="1"/>
          </p:cNvSpPr>
          <p:nvPr>
            <p:ph sz="quarter" idx="20"/>
          </p:nvPr>
        </p:nvSpPr>
        <p:spPr>
          <a:xfrm>
            <a:off x="459924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5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59924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6" name="Объект 3"/>
          <p:cNvSpPr>
            <a:spLocks noGrp="1"/>
          </p:cNvSpPr>
          <p:nvPr>
            <p:ph sz="quarter" idx="22"/>
          </p:nvPr>
        </p:nvSpPr>
        <p:spPr>
          <a:xfrm>
            <a:off x="3344784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7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4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8" name="Объект 3"/>
          <p:cNvSpPr>
            <a:spLocks noGrp="1"/>
          </p:cNvSpPr>
          <p:nvPr>
            <p:ph sz="quarter" idx="24"/>
          </p:nvPr>
        </p:nvSpPr>
        <p:spPr>
          <a:xfrm>
            <a:off x="6236916" y="1616076"/>
            <a:ext cx="24624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9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6236916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0" name="Объект 3"/>
          <p:cNvSpPr>
            <a:spLocks noGrp="1"/>
          </p:cNvSpPr>
          <p:nvPr>
            <p:ph sz="quarter" idx="26"/>
          </p:nvPr>
        </p:nvSpPr>
        <p:spPr>
          <a:xfrm>
            <a:off x="459924" y="1616076"/>
            <a:ext cx="24624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1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459924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2" name="Объект 3"/>
          <p:cNvSpPr>
            <a:spLocks noGrp="1"/>
          </p:cNvSpPr>
          <p:nvPr>
            <p:ph sz="quarter" idx="28"/>
          </p:nvPr>
        </p:nvSpPr>
        <p:spPr>
          <a:xfrm>
            <a:off x="3344784" y="1616076"/>
            <a:ext cx="2462400" cy="1807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3344784" y="980161"/>
            <a:ext cx="2462400" cy="52351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968799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44" userDrawn="1">
          <p15:clr>
            <a:srgbClr val="FBAE40"/>
          </p15:clr>
        </p15:guide>
        <p15:guide id="2" pos="2102" userDrawn="1">
          <p15:clr>
            <a:srgbClr val="FBAE40"/>
          </p15:clr>
        </p15:guide>
        <p15:guide id="3" pos="3922" userDrawn="1">
          <p15:clr>
            <a:srgbClr val="FBAE40"/>
          </p15:clr>
        </p15:guide>
        <p15:guide id="4" pos="3668" userDrawn="1">
          <p15:clr>
            <a:srgbClr val="FBAE40"/>
          </p15:clr>
        </p15:guide>
        <p15:guide id="5" orient="horz" pos="947" userDrawn="1">
          <p15:clr>
            <a:srgbClr val="FBAE40"/>
          </p15:clr>
        </p15:guide>
        <p15:guide id="6" orient="horz" pos="2478" userDrawn="1">
          <p15:clr>
            <a:srgbClr val="FBAE40"/>
          </p15:clr>
        </p15:guide>
        <p15:guide id="7" orient="horz" pos="2157" userDrawn="1">
          <p15:clr>
            <a:srgbClr val="FBAE40"/>
          </p15:clr>
        </p15:guide>
        <p15:guide id="8" orient="horz" pos="1018" userDrawn="1">
          <p15:clr>
            <a:srgbClr val="FBAE40"/>
          </p15:clr>
        </p15:guide>
        <p15:guide id="9" orient="horz" pos="2874" userDrawn="1">
          <p15:clr>
            <a:srgbClr val="FBAE40"/>
          </p15:clr>
        </p15:guide>
        <p15:guide id="10" orient="horz" pos="2803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вертикальны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8"/>
          </p:nvPr>
        </p:nvSpPr>
        <p:spPr>
          <a:xfrm>
            <a:off x="6236916" y="976314"/>
            <a:ext cx="24624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1" name="Объект 3"/>
          <p:cNvSpPr>
            <a:spLocks noGrp="1"/>
          </p:cNvSpPr>
          <p:nvPr>
            <p:ph sz="quarter" idx="20"/>
          </p:nvPr>
        </p:nvSpPr>
        <p:spPr>
          <a:xfrm>
            <a:off x="459924" y="976314"/>
            <a:ext cx="24624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22"/>
          </p:nvPr>
        </p:nvSpPr>
        <p:spPr>
          <a:xfrm>
            <a:off x="3344784" y="976314"/>
            <a:ext cx="2462400" cy="5399087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218987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48" userDrawn="1">
          <p15:clr>
            <a:srgbClr val="FBAE40"/>
          </p15:clr>
        </p15:guide>
        <p15:guide id="2" pos="2102" userDrawn="1">
          <p15:clr>
            <a:srgbClr val="FBAE40"/>
          </p15:clr>
        </p15:guide>
        <p15:guide id="3" pos="3926" userDrawn="1">
          <p15:clr>
            <a:srgbClr val="FBAE40"/>
          </p15:clr>
        </p15:guide>
        <p15:guide id="4" pos="3662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954678" y="1616076"/>
            <a:ext cx="1742721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960516" y="990321"/>
            <a:ext cx="17388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4791075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Текст 4"/>
          <p:cNvSpPr>
            <a:spLocks noGrp="1"/>
          </p:cNvSpPr>
          <p:nvPr>
            <p:ph type="body" sz="quarter" idx="25" hasCustomPrompt="1"/>
          </p:nvPr>
        </p:nvSpPr>
        <p:spPr>
          <a:xfrm>
            <a:off x="4798694" y="990321"/>
            <a:ext cx="17388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2613660" y="1616076"/>
            <a:ext cx="1742721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27" hasCustomPrompt="1"/>
          </p:nvPr>
        </p:nvSpPr>
        <p:spPr>
          <a:xfrm>
            <a:off x="2619498" y="990321"/>
            <a:ext cx="17388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450057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4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1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57676" y="990321"/>
            <a:ext cx="17388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505753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6" userDrawn="1">
          <p15:clr>
            <a:srgbClr val="FBAE40"/>
          </p15:clr>
        </p15:guide>
        <p15:guide id="2" pos="2744" userDrawn="1">
          <p15:clr>
            <a:srgbClr val="FBAE40"/>
          </p15:clr>
        </p15:guide>
        <p15:guide id="3" pos="1646" userDrawn="1">
          <p15:clr>
            <a:srgbClr val="FBAE40"/>
          </p15:clr>
        </p15:guide>
        <p15:guide id="4" pos="1392" userDrawn="1">
          <p15:clr>
            <a:srgbClr val="FBAE40"/>
          </p15:clr>
        </p15:guide>
        <p15:guide id="5" pos="4128" userDrawn="1">
          <p15:clr>
            <a:srgbClr val="FBAE40"/>
          </p15:clr>
        </p15:guide>
        <p15:guide id="6" pos="4377" userDrawn="1">
          <p15:clr>
            <a:srgbClr val="FBAE40"/>
          </p15:clr>
        </p15:guide>
        <p15:guide id="7" orient="horz" pos="1018" userDrawn="1">
          <p15:clr>
            <a:srgbClr val="FBAE40"/>
          </p15:clr>
        </p15:guide>
        <p15:guide id="8" orient="horz" pos="947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450057" y="981076"/>
            <a:ext cx="825222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3" name="Объект 3"/>
          <p:cNvSpPr>
            <a:spLocks noGrp="1"/>
          </p:cNvSpPr>
          <p:nvPr>
            <p:ph sz="quarter" idx="18"/>
          </p:nvPr>
        </p:nvSpPr>
        <p:spPr>
          <a:xfrm>
            <a:off x="6236916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19" hasCustomPrompt="1"/>
          </p:nvPr>
        </p:nvSpPr>
        <p:spPr>
          <a:xfrm>
            <a:off x="6236916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5" name="Объект 3"/>
          <p:cNvSpPr>
            <a:spLocks noGrp="1"/>
          </p:cNvSpPr>
          <p:nvPr>
            <p:ph sz="quarter" idx="20"/>
          </p:nvPr>
        </p:nvSpPr>
        <p:spPr>
          <a:xfrm>
            <a:off x="459924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6" name="Текст 4"/>
          <p:cNvSpPr>
            <a:spLocks noGrp="1"/>
          </p:cNvSpPr>
          <p:nvPr>
            <p:ph type="body" sz="quarter" idx="21" hasCustomPrompt="1"/>
          </p:nvPr>
        </p:nvSpPr>
        <p:spPr>
          <a:xfrm>
            <a:off x="459924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2"/>
          </p:nvPr>
        </p:nvSpPr>
        <p:spPr>
          <a:xfrm>
            <a:off x="3344784" y="4562476"/>
            <a:ext cx="2462400" cy="1820863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Текст 4"/>
          <p:cNvSpPr>
            <a:spLocks noGrp="1"/>
          </p:cNvSpPr>
          <p:nvPr>
            <p:ph type="body" sz="quarter" idx="23" hasCustomPrompt="1"/>
          </p:nvPr>
        </p:nvSpPr>
        <p:spPr>
          <a:xfrm>
            <a:off x="3344784" y="3942649"/>
            <a:ext cx="24624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9702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48" userDrawn="1">
          <p15:clr>
            <a:srgbClr val="FBAE40"/>
          </p15:clr>
        </p15:guide>
        <p15:guide id="2" pos="2098" userDrawn="1">
          <p15:clr>
            <a:srgbClr val="FBAE40"/>
          </p15:clr>
        </p15:guide>
        <p15:guide id="3" pos="3668" userDrawn="1">
          <p15:clr>
            <a:srgbClr val="FBAE40"/>
          </p15:clr>
        </p15:guide>
        <p15:guide id="4" pos="3926" userDrawn="1">
          <p15:clr>
            <a:srgbClr val="FBAE40"/>
          </p15:clr>
        </p15:guide>
        <p15:guide id="5" orient="horz" pos="2160" userDrawn="1">
          <p15:clr>
            <a:srgbClr val="FBAE40"/>
          </p15:clr>
        </p15:guide>
        <p15:guide id="6" orient="horz" pos="2483" userDrawn="1">
          <p15:clr>
            <a:srgbClr val="FBAE40"/>
          </p15:clr>
        </p15:guide>
        <p15:guide id="7" orient="horz" pos="2797" userDrawn="1">
          <p15:clr>
            <a:srgbClr val="FBAE40"/>
          </p15:clr>
        </p15:guide>
        <p15:guide id="8" orient="horz" pos="2874" userDrawn="1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 noChangeAspect="1"/>
          </p:cNvSpPr>
          <p:nvPr>
            <p:ph type="pic" sz="quarter" idx="10"/>
          </p:nvPr>
        </p:nvSpPr>
        <p:spPr>
          <a:xfrm>
            <a:off x="450056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 noChangeAspect="1"/>
          </p:cNvSpPr>
          <p:nvPr>
            <p:ph type="pic" sz="quarter" idx="11"/>
          </p:nvPr>
        </p:nvSpPr>
        <p:spPr>
          <a:xfrm>
            <a:off x="3330178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2"/>
          </p:nvPr>
        </p:nvSpPr>
        <p:spPr>
          <a:xfrm>
            <a:off x="6232922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450057" y="3110601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3332221" y="3110601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6236087" y="3110601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 noChangeAspect="1"/>
          </p:cNvSpPr>
          <p:nvPr>
            <p:ph type="pic" sz="quarter" idx="19"/>
          </p:nvPr>
        </p:nvSpPr>
        <p:spPr>
          <a:xfrm>
            <a:off x="450056" y="3815652"/>
            <a:ext cx="2016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 noChangeAspect="1"/>
          </p:cNvSpPr>
          <p:nvPr>
            <p:ph type="pic" sz="quarter" idx="20"/>
          </p:nvPr>
        </p:nvSpPr>
        <p:spPr>
          <a:xfrm>
            <a:off x="3330178" y="3815652"/>
            <a:ext cx="2016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3" name="Рисунок 3"/>
          <p:cNvSpPr>
            <a:spLocks noGrp="1" noChangeAspect="1"/>
          </p:cNvSpPr>
          <p:nvPr>
            <p:ph type="pic" sz="quarter" idx="21"/>
          </p:nvPr>
        </p:nvSpPr>
        <p:spPr>
          <a:xfrm>
            <a:off x="6232922" y="3815652"/>
            <a:ext cx="2016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450057" y="5949939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3332221" y="5949939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6" name="Текст 6"/>
          <p:cNvSpPr>
            <a:spLocks noGrp="1"/>
          </p:cNvSpPr>
          <p:nvPr>
            <p:ph type="body" sz="quarter" idx="24"/>
          </p:nvPr>
        </p:nvSpPr>
        <p:spPr>
          <a:xfrm>
            <a:off x="6236087" y="5949939"/>
            <a:ext cx="2483644" cy="432048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61357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0" orient="horz" pos="3678" userDrawn="1">
          <p15:clr>
            <a:srgbClr val="FBAE40"/>
          </p15:clr>
        </p15:guide>
        <p15:guide id="1" pos="1848" userDrawn="1">
          <p15:clr>
            <a:srgbClr val="FBAE40"/>
          </p15:clr>
        </p15:guide>
        <p15:guide id="2" pos="2098" userDrawn="1">
          <p15:clr>
            <a:srgbClr val="FBAE40"/>
          </p15:clr>
        </p15:guide>
        <p15:guide id="3" pos="3668" userDrawn="1">
          <p15:clr>
            <a:srgbClr val="FBAE40"/>
          </p15:clr>
        </p15:guide>
        <p15:guide id="4" pos="3926" userDrawn="1">
          <p15:clr>
            <a:srgbClr val="FBAE40"/>
          </p15:clr>
        </p15:guide>
        <p15:guide id="5" orient="horz" pos="1950" userDrawn="1">
          <p15:clr>
            <a:srgbClr val="FBAE40"/>
          </p15:clr>
        </p15:guide>
        <p15:guide id="6" orient="horz" pos="2235" userDrawn="1">
          <p15:clr>
            <a:srgbClr val="FBAE40"/>
          </p15:clr>
        </p15:guide>
        <p15:guide id="7" orient="horz" pos="2404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Круговые заполнители под 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4" name="Рисунок 3"/>
          <p:cNvSpPr>
            <a:spLocks noGrp="1" noChangeAspect="1"/>
          </p:cNvSpPr>
          <p:nvPr>
            <p:ph type="pic" sz="quarter" idx="10"/>
          </p:nvPr>
        </p:nvSpPr>
        <p:spPr>
          <a:xfrm>
            <a:off x="450056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2" name="Рисунок 3"/>
          <p:cNvSpPr>
            <a:spLocks noGrp="1" noChangeAspect="1"/>
          </p:cNvSpPr>
          <p:nvPr>
            <p:ph type="pic" sz="quarter" idx="11"/>
          </p:nvPr>
        </p:nvSpPr>
        <p:spPr>
          <a:xfrm>
            <a:off x="3330178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13" name="Рисунок 3"/>
          <p:cNvSpPr>
            <a:spLocks noGrp="1" noChangeAspect="1"/>
          </p:cNvSpPr>
          <p:nvPr>
            <p:ph type="pic" sz="quarter" idx="12"/>
          </p:nvPr>
        </p:nvSpPr>
        <p:spPr>
          <a:xfrm>
            <a:off x="6232922" y="976314"/>
            <a:ext cx="2016000" cy="2016000"/>
          </a:xfrm>
          <a:prstGeom prst="ellipse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6"/>
          </p:nvPr>
        </p:nvSpPr>
        <p:spPr>
          <a:xfrm>
            <a:off x="450057" y="3110601"/>
            <a:ext cx="2483644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Текст 6"/>
          <p:cNvSpPr>
            <a:spLocks noGrp="1"/>
          </p:cNvSpPr>
          <p:nvPr>
            <p:ph type="body" sz="quarter" idx="17"/>
          </p:nvPr>
        </p:nvSpPr>
        <p:spPr>
          <a:xfrm>
            <a:off x="3332221" y="3110601"/>
            <a:ext cx="2483644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Текст 6"/>
          <p:cNvSpPr>
            <a:spLocks noGrp="1"/>
          </p:cNvSpPr>
          <p:nvPr>
            <p:ph type="body" sz="quarter" idx="18"/>
          </p:nvPr>
        </p:nvSpPr>
        <p:spPr>
          <a:xfrm>
            <a:off x="6236087" y="3110601"/>
            <a:ext cx="2483644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Рисунок 3"/>
          <p:cNvSpPr>
            <a:spLocks noGrp="1" noChangeAspect="1"/>
          </p:cNvSpPr>
          <p:nvPr>
            <p:ph type="pic" sz="quarter" idx="19"/>
          </p:nvPr>
        </p:nvSpPr>
        <p:spPr>
          <a:xfrm>
            <a:off x="1890117" y="3815652"/>
            <a:ext cx="2016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</a:p>
        </p:txBody>
      </p:sp>
      <p:sp>
        <p:nvSpPr>
          <p:cNvPr id="32" name="Рисунок 3"/>
          <p:cNvSpPr>
            <a:spLocks noGrp="1" noChangeAspect="1"/>
          </p:cNvSpPr>
          <p:nvPr>
            <p:ph type="pic" sz="quarter" idx="20"/>
          </p:nvPr>
        </p:nvSpPr>
        <p:spPr>
          <a:xfrm>
            <a:off x="4781550" y="3815652"/>
            <a:ext cx="2016000" cy="2016000"/>
          </a:xfrm>
          <a:prstGeom prst="ellipse">
            <a:avLst/>
          </a:prstGeom>
        </p:spPr>
        <p:txBody>
          <a:bodyPr lIns="0" rIns="0"/>
          <a:lstStyle/>
          <a:p>
            <a:r>
              <a:rPr lang="ru-RU"/>
              <a:t>Вставка рисунка</a:t>
            </a:r>
            <a:endParaRPr lang="ru-RU" dirty="0"/>
          </a:p>
        </p:txBody>
      </p:sp>
      <p:sp>
        <p:nvSpPr>
          <p:cNvPr id="34" name="Текст 6"/>
          <p:cNvSpPr>
            <a:spLocks noGrp="1"/>
          </p:cNvSpPr>
          <p:nvPr>
            <p:ph type="body" sz="quarter" idx="22"/>
          </p:nvPr>
        </p:nvSpPr>
        <p:spPr>
          <a:xfrm>
            <a:off x="1890117" y="5949939"/>
            <a:ext cx="2483644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5" name="Текст 6"/>
          <p:cNvSpPr>
            <a:spLocks noGrp="1"/>
          </p:cNvSpPr>
          <p:nvPr>
            <p:ph type="body" sz="quarter" idx="23"/>
          </p:nvPr>
        </p:nvSpPr>
        <p:spPr>
          <a:xfrm>
            <a:off x="4781550" y="5949939"/>
            <a:ext cx="2483644" cy="432048"/>
          </a:xfrm>
        </p:spPr>
        <p:txBody>
          <a:bodyPr lIns="0" rIns="0"/>
          <a:lstStyle>
            <a:lvl1pPr>
              <a:spcBef>
                <a:spcPts val="0"/>
              </a:spcBef>
              <a:defRPr/>
            </a:lvl1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600145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848" userDrawn="1">
          <p15:clr>
            <a:srgbClr val="FBAE40"/>
          </p15:clr>
        </p15:guide>
        <p15:guide id="2" pos="2098" userDrawn="1">
          <p15:clr>
            <a:srgbClr val="FBAE40"/>
          </p15:clr>
        </p15:guide>
        <p15:guide id="3" pos="3668" userDrawn="1">
          <p15:clr>
            <a:srgbClr val="FBAE40"/>
          </p15:clr>
        </p15:guide>
        <p15:guide id="4" pos="3926" userDrawn="1">
          <p15:clr>
            <a:srgbClr val="FBAE40"/>
          </p15:clr>
        </p15:guide>
        <p15:guide id="5" orient="horz" pos="1950" userDrawn="1">
          <p15:clr>
            <a:srgbClr val="FBAE40"/>
          </p15:clr>
        </p15:guide>
        <p15:guide id="6" orient="horz" pos="2235" userDrawn="1">
          <p15:clr>
            <a:srgbClr val="FBAE40"/>
          </p15:clr>
        </p15:guide>
        <p15:guide id="7" orient="horz" pos="2404" userDrawn="1">
          <p15:clr>
            <a:srgbClr val="FBAE40"/>
          </p15:clr>
        </p15:guide>
        <p15:guide id="8" orient="horz" pos="3748" userDrawn="1">
          <p15:clr>
            <a:srgbClr val="FBAE40"/>
          </p15:clr>
        </p15:guide>
        <p15:guide id="9" orient="horz" pos="3678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153093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4"/>
          </p:nvPr>
        </p:nvSpPr>
        <p:spPr>
          <a:xfrm>
            <a:off x="450057" y="981076"/>
            <a:ext cx="8252222" cy="2447924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7" name="Объект 3"/>
          <p:cNvSpPr>
            <a:spLocks noGrp="1"/>
          </p:cNvSpPr>
          <p:nvPr>
            <p:ph sz="quarter" idx="25"/>
          </p:nvPr>
        </p:nvSpPr>
        <p:spPr>
          <a:xfrm>
            <a:off x="6954678" y="4562476"/>
            <a:ext cx="1742721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8" name="Объект 3"/>
          <p:cNvSpPr>
            <a:spLocks noGrp="1"/>
          </p:cNvSpPr>
          <p:nvPr>
            <p:ph sz="quarter" idx="26"/>
          </p:nvPr>
        </p:nvSpPr>
        <p:spPr>
          <a:xfrm>
            <a:off x="4791075" y="4562476"/>
            <a:ext cx="1759744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9" name="Объект 3"/>
          <p:cNvSpPr>
            <a:spLocks noGrp="1"/>
          </p:cNvSpPr>
          <p:nvPr>
            <p:ph sz="quarter" idx="27"/>
          </p:nvPr>
        </p:nvSpPr>
        <p:spPr>
          <a:xfrm>
            <a:off x="2613660" y="4562476"/>
            <a:ext cx="1742721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0" name="Объект 3"/>
          <p:cNvSpPr>
            <a:spLocks noGrp="1"/>
          </p:cNvSpPr>
          <p:nvPr>
            <p:ph sz="quarter" idx="28"/>
          </p:nvPr>
        </p:nvSpPr>
        <p:spPr>
          <a:xfrm>
            <a:off x="450057" y="4562476"/>
            <a:ext cx="1759744" cy="18129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400"/>
            </a:lvl1pPr>
            <a:lvl2pPr marL="135731" indent="-13573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4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2pPr>
            <a:lvl3pPr marL="263129" indent="-12739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1200" kern="1200" dirty="0" smtClean="0">
                <a:solidFill>
                  <a:schemeClr val="tx1"/>
                </a:solidFill>
                <a:latin typeface="+mn-lt"/>
                <a:ea typeface="PF Din Text Cond Pro" charset="0"/>
                <a:cs typeface="PF Din Text Cond Pro" charset="0"/>
              </a:defRPr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1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6960516" y="3940952"/>
            <a:ext cx="1738800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4798694" y="3940952"/>
            <a:ext cx="1754506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2619499" y="3940952"/>
            <a:ext cx="1736999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3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457676" y="3940952"/>
            <a:ext cx="1759268" cy="486000"/>
          </a:xfrm>
          <a:prstGeom prst="rect">
            <a:avLst/>
          </a:prstGeom>
        </p:spPr>
        <p:txBody>
          <a:bodyPr lIns="0" rIns="0" anchor="t" anchorCtr="0"/>
          <a:lstStyle>
            <a:lvl1pPr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530633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397" userDrawn="1">
          <p15:clr>
            <a:srgbClr val="FBAE40"/>
          </p15:clr>
        </p15:guide>
        <p15:guide id="2" pos="1646" userDrawn="1">
          <p15:clr>
            <a:srgbClr val="FBAE40"/>
          </p15:clr>
        </p15:guide>
        <p15:guide id="3" pos="2744" userDrawn="1">
          <p15:clr>
            <a:srgbClr val="FBAE40"/>
          </p15:clr>
        </p15:guide>
        <p15:guide id="4" pos="3016" userDrawn="1">
          <p15:clr>
            <a:srgbClr val="FBAE40"/>
          </p15:clr>
        </p15:guide>
        <p15:guide id="5" pos="4128" userDrawn="1">
          <p15:clr>
            <a:srgbClr val="FBAE40"/>
          </p15:clr>
        </p15:guide>
        <p15:guide id="6" pos="4378" userDrawn="1">
          <p15:clr>
            <a:srgbClr val="FBAE40"/>
          </p15:clr>
        </p15:guide>
        <p15:guide id="7" orient="horz" pos="2478" userDrawn="1">
          <p15:clr>
            <a:srgbClr val="FBAE40"/>
          </p15:clr>
        </p15:guide>
        <p15:guide id="8" orient="horz" pos="2160" userDrawn="1">
          <p15:clr>
            <a:srgbClr val="FBAE40"/>
          </p15:clr>
        </p15:guide>
        <p15:guide id="9" orient="horz" pos="2795" userDrawn="1">
          <p15:clr>
            <a:srgbClr val="FBAE40"/>
          </p15:clr>
        </p15:guide>
        <p15:guide id="10" orient="horz" pos="2874" userDrawn="1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 с подзаголовками горизонтал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Текст 5"/>
          <p:cNvSpPr>
            <a:spLocks noGrp="1"/>
          </p:cNvSpPr>
          <p:nvPr>
            <p:ph type="body" sz="quarter" idx="27" hasCustomPrompt="1"/>
          </p:nvPr>
        </p:nvSpPr>
        <p:spPr>
          <a:xfrm>
            <a:off x="450057" y="3933825"/>
            <a:ext cx="8252222" cy="503238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33" name="Объект 32"/>
          <p:cNvSpPr>
            <a:spLocks noGrp="1"/>
          </p:cNvSpPr>
          <p:nvPr>
            <p:ph sz="quarter" idx="30" hasCustomPrompt="1"/>
          </p:nvPr>
        </p:nvSpPr>
        <p:spPr>
          <a:xfrm>
            <a:off x="450057" y="4562476"/>
            <a:ext cx="8252222" cy="180869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7" name="Текст 5"/>
          <p:cNvSpPr>
            <a:spLocks noGrp="1"/>
          </p:cNvSpPr>
          <p:nvPr>
            <p:ph type="body" sz="quarter" idx="31" hasCustomPrompt="1"/>
          </p:nvPr>
        </p:nvSpPr>
        <p:spPr>
          <a:xfrm>
            <a:off x="450057" y="975360"/>
            <a:ext cx="8252222" cy="505112"/>
          </a:xfrm>
          <a:prstGeom prst="rect">
            <a:avLst/>
          </a:prstGeom>
        </p:spPr>
        <p:txBody>
          <a:bodyPr lIns="0" rIns="0" anchor="t" anchorCtr="0">
            <a:noAutofit/>
          </a:bodyPr>
          <a:lstStyle>
            <a:lvl1pPr>
              <a:lnSpc>
                <a:spcPct val="90000"/>
              </a:lnSpc>
              <a:spcBef>
                <a:spcPts val="0"/>
              </a:spcBef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Введите заголовок</a:t>
            </a:r>
          </a:p>
        </p:txBody>
      </p:sp>
      <p:sp>
        <p:nvSpPr>
          <p:cNvPr id="8" name="Объект 32"/>
          <p:cNvSpPr>
            <a:spLocks noGrp="1"/>
          </p:cNvSpPr>
          <p:nvPr>
            <p:ph sz="quarter" idx="32" hasCustomPrompt="1"/>
          </p:nvPr>
        </p:nvSpPr>
        <p:spPr>
          <a:xfrm>
            <a:off x="450057" y="1616075"/>
            <a:ext cx="8252222" cy="1812926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498755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orient="horz" pos="2478" userDrawn="1">
          <p15:clr>
            <a:srgbClr val="FBAE40"/>
          </p15:clr>
        </p15:guide>
        <p15:guide id="3" orient="horz" pos="2795" userDrawn="1">
          <p15:clr>
            <a:srgbClr val="FBAE40"/>
          </p15:clr>
        </p15:guide>
        <p15:guide id="4" orient="horz" pos="2874" userDrawn="1">
          <p15:clr>
            <a:srgbClr val="FBAE40"/>
          </p15:clr>
        </p15:guide>
        <p15:guide id="5" orient="horz" pos="941" userDrawn="1">
          <p15:clr>
            <a:srgbClr val="FBAE40"/>
          </p15:clr>
        </p15:guide>
        <p15:guide id="6" orient="horz" pos="1018" userDrawn="1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4"/>
          <p:cNvSpPr>
            <a:spLocks noGrp="1"/>
          </p:cNvSpPr>
          <p:nvPr>
            <p:ph sz="quarter" idx="16"/>
          </p:nvPr>
        </p:nvSpPr>
        <p:spPr>
          <a:xfrm>
            <a:off x="450057" y="3921125"/>
            <a:ext cx="8252222" cy="245427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4787504" y="981076"/>
            <a:ext cx="3914775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Объект 3"/>
          <p:cNvSpPr>
            <a:spLocks noGrp="1"/>
          </p:cNvSpPr>
          <p:nvPr>
            <p:ph sz="quarter" idx="17"/>
          </p:nvPr>
        </p:nvSpPr>
        <p:spPr>
          <a:xfrm>
            <a:off x="450057" y="981076"/>
            <a:ext cx="3906441" cy="244284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7006165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6" userDrawn="1">
          <p15:clr>
            <a:srgbClr val="FBAE40"/>
          </p15:clr>
        </p15:guide>
        <p15:guide id="2" orient="horz" pos="2157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pos="2744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ри объекта: два справ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4787504" y="984848"/>
            <a:ext cx="3914775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7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4787504" y="3933825"/>
            <a:ext cx="3914775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2" name="Объект 3"/>
          <p:cNvSpPr>
            <a:spLocks noGrp="1"/>
          </p:cNvSpPr>
          <p:nvPr>
            <p:ph sz="quarter" idx="12"/>
          </p:nvPr>
        </p:nvSpPr>
        <p:spPr>
          <a:xfrm>
            <a:off x="450057" y="981076"/>
            <a:ext cx="3906441" cy="539940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759873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4" userDrawn="1">
          <p15:clr>
            <a:srgbClr val="FBAE40"/>
          </p15:clr>
        </p15:guide>
        <p15:guide id="2" pos="3016" userDrawn="1">
          <p15:clr>
            <a:srgbClr val="FBAE40"/>
          </p15:clr>
        </p15:guide>
        <p15:guide id="3" orient="horz" pos="2160" userDrawn="1">
          <p15:clr>
            <a:srgbClr val="FBAE40"/>
          </p15:clr>
        </p15:guide>
        <p15:guide id="4" orient="horz" pos="2478" userDrawn="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11" name="Объект 34"/>
          <p:cNvSpPr>
            <a:spLocks noGrp="1"/>
          </p:cNvSpPr>
          <p:nvPr>
            <p:ph sz="quarter" idx="31" hasCustomPrompt="1"/>
          </p:nvPr>
        </p:nvSpPr>
        <p:spPr>
          <a:xfrm>
            <a:off x="450056" y="986474"/>
            <a:ext cx="3906441" cy="2444153"/>
          </a:xfrm>
          <a:prstGeom prst="rect">
            <a:avLst/>
          </a:prstGeom>
        </p:spPr>
        <p:txBody>
          <a:bodyPr lIns="0" rIns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sz="1200" b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2" name="Объект 40"/>
          <p:cNvSpPr>
            <a:spLocks noGrp="1"/>
          </p:cNvSpPr>
          <p:nvPr>
            <p:ph sz="quarter" idx="34" hasCustomPrompt="1"/>
          </p:nvPr>
        </p:nvSpPr>
        <p:spPr>
          <a:xfrm>
            <a:off x="4793541" y="3935451"/>
            <a:ext cx="3906441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13" name="Объект 40"/>
          <p:cNvSpPr>
            <a:spLocks noGrp="1"/>
          </p:cNvSpPr>
          <p:nvPr>
            <p:ph sz="quarter" idx="35" hasCustomPrompt="1"/>
          </p:nvPr>
        </p:nvSpPr>
        <p:spPr>
          <a:xfrm>
            <a:off x="450056" y="3935451"/>
            <a:ext cx="3906441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  <p:sp>
        <p:nvSpPr>
          <p:cNvPr id="6" name="Объект 40"/>
          <p:cNvSpPr>
            <a:spLocks noGrp="1"/>
          </p:cNvSpPr>
          <p:nvPr>
            <p:ph sz="quarter" idx="36" hasCustomPrompt="1"/>
          </p:nvPr>
        </p:nvSpPr>
        <p:spPr>
          <a:xfrm>
            <a:off x="4792061" y="998221"/>
            <a:ext cx="3906441" cy="244665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spcBef>
                <a:spcPts val="600"/>
              </a:spcBef>
              <a:buFont typeface="Wingdings" pitchFamily="2" charset="2"/>
              <a:defRPr lang="ru-RU" sz="1200" b="0" dirty="0" smtClean="0"/>
            </a:lvl1pPr>
          </a:lstStyle>
          <a:p>
            <a:pPr lvl="0">
              <a:spcBef>
                <a:spcPts val="0"/>
              </a:spcBef>
              <a:buFont typeface="Wingdings" pitchFamily="2" charset="2"/>
            </a:pPr>
            <a:r>
              <a:rPr lang="ru-RU" dirty="0"/>
              <a:t>Введите текст или вставьте объект</a:t>
            </a:r>
          </a:p>
        </p:txBody>
      </p:sp>
    </p:spTree>
    <p:extLst>
      <p:ext uri="{BB962C8B-B14F-4D97-AF65-F5344CB8AC3E}">
        <p14:creationId xmlns:p14="http://schemas.microsoft.com/office/powerpoint/2010/main" val="230942820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6" userDrawn="1">
          <p15:clr>
            <a:srgbClr val="FBAE40"/>
          </p15:clr>
        </p15:guide>
        <p15:guide id="2" orient="horz" pos="2170" userDrawn="1">
          <p15:clr>
            <a:srgbClr val="FBAE40"/>
          </p15:clr>
        </p15:guide>
        <p15:guide id="3" orient="horz" pos="2477" userDrawn="1">
          <p15:clr>
            <a:srgbClr val="FBAE40"/>
          </p15:clr>
        </p15:guide>
        <p15:guide id="4" pos="2744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рило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ПРИЛОЖЕНИЕ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0"/>
          </p:nvPr>
        </p:nvSpPr>
        <p:spPr>
          <a:xfrm>
            <a:off x="450056" y="981076"/>
            <a:ext cx="8251984" cy="5394325"/>
          </a:xfrm>
        </p:spPr>
        <p:txBody>
          <a:bodyPr lIns="0" r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6526223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подзаголовка с чертой и 4 текстовых блока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2"/>
          </p:nvPr>
        </p:nvSpPr>
        <p:spPr>
          <a:xfrm>
            <a:off x="455128" y="981076"/>
            <a:ext cx="3906441" cy="2442465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2 ПОДЗАГОЛОВКА И 4 ТЕКСТОВЫХ БЛОКА</a:t>
            </a:r>
          </a:p>
        </p:txBody>
      </p:sp>
      <p:sp>
        <p:nvSpPr>
          <p:cNvPr id="10" name="Объект 3"/>
          <p:cNvSpPr>
            <a:spLocks noGrp="1"/>
          </p:cNvSpPr>
          <p:nvPr>
            <p:ph sz="quarter" idx="21"/>
          </p:nvPr>
        </p:nvSpPr>
        <p:spPr>
          <a:xfrm>
            <a:off x="4785360" y="3921760"/>
            <a:ext cx="3916680" cy="245872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19"/>
          </p:nvPr>
        </p:nvSpPr>
        <p:spPr>
          <a:xfrm>
            <a:off x="459177" y="4572001"/>
            <a:ext cx="3902392" cy="1799168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4"/>
          </p:nvPr>
        </p:nvSpPr>
        <p:spPr>
          <a:xfrm>
            <a:off x="4785360" y="1615442"/>
            <a:ext cx="3916919" cy="1798319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9" name="Текст 4"/>
          <p:cNvSpPr>
            <a:spLocks noGrp="1"/>
          </p:cNvSpPr>
          <p:nvPr>
            <p:ph type="body" sz="quarter" idx="16" hasCustomPrompt="1"/>
          </p:nvPr>
        </p:nvSpPr>
        <p:spPr>
          <a:xfrm>
            <a:off x="4908430" y="980729"/>
            <a:ext cx="3784087" cy="513361"/>
          </a:xfrm>
          <a:prstGeom prst="rect">
            <a:avLst/>
          </a:prstGeom>
        </p:spPr>
        <p:txBody>
          <a:bodyPr lIns="0" t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2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577969" y="3935002"/>
            <a:ext cx="3783600" cy="515078"/>
          </a:xfrm>
          <a:prstGeom prst="rect">
            <a:avLst/>
          </a:prstGeom>
        </p:spPr>
        <p:txBody>
          <a:bodyPr lIns="0" t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5" name="Прямая соединительная линия 4"/>
          <p:cNvCxnSpPr/>
          <p:nvPr userDrawn="1"/>
        </p:nvCxnSpPr>
        <p:spPr>
          <a:xfrm flipH="1">
            <a:off x="4804770" y="976313"/>
            <a:ext cx="2144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 flipH="1">
            <a:off x="474310" y="3932298"/>
            <a:ext cx="2144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6831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4" userDrawn="1">
          <p15:clr>
            <a:srgbClr val="FBAE40"/>
          </p15:clr>
        </p15:guide>
        <p15:guide id="2" pos="3016" userDrawn="1">
          <p15:clr>
            <a:srgbClr val="FBAE40"/>
          </p15:clr>
        </p15:guide>
        <p15:guide id="3" orient="horz" pos="2470" userDrawn="1">
          <p15:clr>
            <a:srgbClr val="FBAE40"/>
          </p15:clr>
        </p15:guide>
        <p15:guide id="4" orient="horz" pos="2157" userDrawn="1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3 ПОДЗАГОЛОВКА С ТЕКСТОВЫМИ БЛОКАМИ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6236916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459924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3344784" y="1615440"/>
            <a:ext cx="2462400" cy="4759960"/>
          </a:xfrm>
          <a:prstGeom prst="rect">
            <a:avLst/>
          </a:prstGeom>
        </p:spPr>
        <p:txBody>
          <a:bodyPr lIns="0" r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549936" y="988563"/>
            <a:ext cx="23837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>
          <a:xfrm flipV="1">
            <a:off x="478547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 flipV="1">
            <a:off x="3357724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6258802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екст 4"/>
          <p:cNvSpPr>
            <a:spLocks noGrp="1"/>
          </p:cNvSpPr>
          <p:nvPr>
            <p:ph type="body" sz="quarter" idx="30" hasCustomPrompt="1"/>
          </p:nvPr>
        </p:nvSpPr>
        <p:spPr>
          <a:xfrm>
            <a:off x="3434225" y="988563"/>
            <a:ext cx="23837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4" name="Текст 4"/>
          <p:cNvSpPr>
            <a:spLocks noGrp="1"/>
          </p:cNvSpPr>
          <p:nvPr>
            <p:ph type="body" sz="quarter" idx="31" hasCustomPrompt="1"/>
          </p:nvPr>
        </p:nvSpPr>
        <p:spPr>
          <a:xfrm>
            <a:off x="6318514" y="988563"/>
            <a:ext cx="23837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082758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02" userDrawn="1">
          <p15:clr>
            <a:srgbClr val="FBAE40"/>
          </p15:clr>
        </p15:guide>
        <p15:guide id="2" pos="1848" userDrawn="1">
          <p15:clr>
            <a:srgbClr val="FBAE40"/>
          </p15:clr>
        </p15:guide>
        <p15:guide id="3" pos="3662" userDrawn="1">
          <p15:clr>
            <a:srgbClr val="FBAE40"/>
          </p15:clr>
        </p15:guide>
        <p15:guide id="4" pos="3926" userDrawn="1">
          <p15:clr>
            <a:srgbClr val="FBAE40"/>
          </p15:clr>
        </p15:guide>
        <p15:guide id="5" orient="horz" pos="1026" userDrawn="1">
          <p15:clr>
            <a:srgbClr val="FBAE40"/>
          </p15:clr>
        </p15:guide>
        <p15:guide id="6" orient="horz" pos="947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Текст 4"/>
          <p:cNvSpPr>
            <a:spLocks noGrp="1"/>
          </p:cNvSpPr>
          <p:nvPr>
            <p:ph type="body" sz="quarter" idx="33" hasCustomPrompt="1"/>
          </p:nvPr>
        </p:nvSpPr>
        <p:spPr>
          <a:xfrm>
            <a:off x="549936" y="988563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478547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954678" y="1616076"/>
            <a:ext cx="1742721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4 ПОДЗАГОЛОВКА С ВЕРТИКАЛЬНЫМИ ТЕКСТОВЫМИ БЛОКАМИ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4791075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2613660" y="1616076"/>
            <a:ext cx="1742721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450057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34" hasCustomPrompt="1"/>
          </p:nvPr>
        </p:nvSpPr>
        <p:spPr>
          <a:xfrm>
            <a:off x="2709573" y="988563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2638184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4"/>
          <p:cNvSpPr>
            <a:spLocks noGrp="1"/>
          </p:cNvSpPr>
          <p:nvPr>
            <p:ph type="body" sz="quarter" idx="35" hasCustomPrompt="1"/>
          </p:nvPr>
        </p:nvSpPr>
        <p:spPr>
          <a:xfrm>
            <a:off x="4882552" y="985687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 flipV="1">
            <a:off x="4811163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Текст 4"/>
          <p:cNvSpPr>
            <a:spLocks noGrp="1"/>
          </p:cNvSpPr>
          <p:nvPr>
            <p:ph type="body" sz="quarter" idx="36" hasCustomPrompt="1"/>
          </p:nvPr>
        </p:nvSpPr>
        <p:spPr>
          <a:xfrm>
            <a:off x="7042189" y="985687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30" name="Прямая соединительная линия 29"/>
          <p:cNvCxnSpPr/>
          <p:nvPr userDrawn="1"/>
        </p:nvCxnSpPr>
        <p:spPr>
          <a:xfrm flipV="1">
            <a:off x="6970800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90712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6" userDrawn="1">
          <p15:clr>
            <a:srgbClr val="FBAE40"/>
          </p15:clr>
        </p15:guide>
        <p15:guide id="2" pos="2744" userDrawn="1">
          <p15:clr>
            <a:srgbClr val="FBAE40"/>
          </p15:clr>
        </p15:guide>
        <p15:guide id="3" pos="1646" userDrawn="1">
          <p15:clr>
            <a:srgbClr val="FBAE40"/>
          </p15:clr>
        </p15:guide>
        <p15:guide id="4" pos="1392" userDrawn="1">
          <p15:clr>
            <a:srgbClr val="FBAE40"/>
          </p15:clr>
        </p15:guide>
        <p15:guide id="5" pos="4128" userDrawn="1">
          <p15:clr>
            <a:srgbClr val="FBAE40"/>
          </p15:clr>
        </p15:guide>
        <p15:guide id="6" pos="4377" userDrawn="1">
          <p15:clr>
            <a:srgbClr val="FBAE40"/>
          </p15:clr>
        </p15:guide>
        <p15:guide id="7" orient="horz" pos="1018" userDrawn="1">
          <p15:clr>
            <a:srgbClr val="FBAE40"/>
          </p15:clr>
        </p15:guide>
        <p15:guide id="8" orient="horz" pos="947" userDrawn="1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6894872" y="833438"/>
            <a:ext cx="1807407" cy="55499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450"/>
              </a:spcBef>
            </a:pPr>
            <a:endParaRPr lang="ru-RU" sz="1050" dirty="0">
              <a:solidFill>
                <a:schemeClr val="tx1"/>
              </a:solidFill>
              <a:latin typeface="PF Din Text Cond Pro Обычный" charset="0"/>
            </a:endParaRPr>
          </a:p>
        </p:txBody>
      </p:sp>
      <p:sp>
        <p:nvSpPr>
          <p:cNvPr id="19" name="Текст 4"/>
          <p:cNvSpPr>
            <a:spLocks noGrp="1"/>
          </p:cNvSpPr>
          <p:nvPr>
            <p:ph type="body" sz="quarter" idx="33" hasCustomPrompt="1"/>
          </p:nvPr>
        </p:nvSpPr>
        <p:spPr>
          <a:xfrm>
            <a:off x="549936" y="988563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478547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Объект 3"/>
          <p:cNvSpPr>
            <a:spLocks noGrp="1"/>
          </p:cNvSpPr>
          <p:nvPr>
            <p:ph sz="quarter" idx="12"/>
          </p:nvPr>
        </p:nvSpPr>
        <p:spPr>
          <a:xfrm>
            <a:off x="6954678" y="1616076"/>
            <a:ext cx="1692000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4 ПОДЗАГОЛОВКА С ВЕРТИКАЛЬНЫМИ ТЕКСТОВЫМИ БЛОКАМИ</a:t>
            </a:r>
          </a:p>
        </p:txBody>
      </p:sp>
      <p:sp>
        <p:nvSpPr>
          <p:cNvPr id="16" name="Объект 3"/>
          <p:cNvSpPr>
            <a:spLocks noGrp="1"/>
          </p:cNvSpPr>
          <p:nvPr>
            <p:ph sz="quarter" idx="24"/>
          </p:nvPr>
        </p:nvSpPr>
        <p:spPr>
          <a:xfrm>
            <a:off x="4791075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8" name="Объект 3"/>
          <p:cNvSpPr>
            <a:spLocks noGrp="1"/>
          </p:cNvSpPr>
          <p:nvPr>
            <p:ph sz="quarter" idx="26"/>
          </p:nvPr>
        </p:nvSpPr>
        <p:spPr>
          <a:xfrm>
            <a:off x="2613660" y="1616076"/>
            <a:ext cx="1742721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0" name="Объект 3"/>
          <p:cNvSpPr>
            <a:spLocks noGrp="1"/>
          </p:cNvSpPr>
          <p:nvPr>
            <p:ph sz="quarter" idx="28"/>
          </p:nvPr>
        </p:nvSpPr>
        <p:spPr>
          <a:xfrm>
            <a:off x="450057" y="1616076"/>
            <a:ext cx="1759744" cy="4759325"/>
          </a:xfrm>
          <a:prstGeom prst="rect">
            <a:avLst/>
          </a:prstGeom>
        </p:spPr>
        <p:txBody>
          <a:bodyPr lIns="0" rIns="0"/>
          <a:lstStyle>
            <a:lvl1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1pPr>
            <a:lvl2pPr>
              <a:lnSpc>
                <a:spcPct val="90000"/>
              </a:lnSpc>
              <a:spcBef>
                <a:spcPts val="450"/>
              </a:spcBef>
              <a:spcAft>
                <a:spcPts val="0"/>
              </a:spcAft>
              <a:defRPr sz="1200"/>
            </a:lvl2pPr>
            <a:lvl3pPr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defRPr sz="105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25" name="Текст 4"/>
          <p:cNvSpPr>
            <a:spLocks noGrp="1"/>
          </p:cNvSpPr>
          <p:nvPr>
            <p:ph type="body" sz="quarter" idx="34" hasCustomPrompt="1"/>
          </p:nvPr>
        </p:nvSpPr>
        <p:spPr>
          <a:xfrm>
            <a:off x="2709573" y="988563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6" name="Прямая соединительная линия 25"/>
          <p:cNvCxnSpPr/>
          <p:nvPr userDrawn="1"/>
        </p:nvCxnSpPr>
        <p:spPr>
          <a:xfrm flipV="1">
            <a:off x="2638184" y="988563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Текст 4"/>
          <p:cNvSpPr>
            <a:spLocks noGrp="1"/>
          </p:cNvSpPr>
          <p:nvPr>
            <p:ph type="body" sz="quarter" idx="35" hasCustomPrompt="1"/>
          </p:nvPr>
        </p:nvSpPr>
        <p:spPr>
          <a:xfrm>
            <a:off x="4882552" y="985687"/>
            <a:ext cx="1659865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28" name="Прямая соединительная линия 27"/>
          <p:cNvCxnSpPr/>
          <p:nvPr userDrawn="1"/>
        </p:nvCxnSpPr>
        <p:spPr>
          <a:xfrm flipV="1">
            <a:off x="4811163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Текст 4"/>
          <p:cNvSpPr>
            <a:spLocks noGrp="1"/>
          </p:cNvSpPr>
          <p:nvPr>
            <p:ph type="body" sz="quarter" idx="36" hasCustomPrompt="1"/>
          </p:nvPr>
        </p:nvSpPr>
        <p:spPr>
          <a:xfrm>
            <a:off x="7042188" y="985687"/>
            <a:ext cx="1602701" cy="514800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4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30" name="Прямая соединительная линия 29"/>
          <p:cNvCxnSpPr/>
          <p:nvPr userDrawn="1"/>
        </p:nvCxnSpPr>
        <p:spPr>
          <a:xfrm flipV="1">
            <a:off x="6970800" y="985687"/>
            <a:ext cx="0" cy="514800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2086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016">
          <p15:clr>
            <a:srgbClr val="FBAE40"/>
          </p15:clr>
        </p15:guide>
        <p15:guide id="2" pos="2744">
          <p15:clr>
            <a:srgbClr val="FBAE40"/>
          </p15:clr>
        </p15:guide>
        <p15:guide id="3" pos="1646">
          <p15:clr>
            <a:srgbClr val="FBAE40"/>
          </p15:clr>
        </p15:guide>
        <p15:guide id="4" pos="1392">
          <p15:clr>
            <a:srgbClr val="FBAE40"/>
          </p15:clr>
        </p15:guide>
        <p15:guide id="5" pos="4128">
          <p15:clr>
            <a:srgbClr val="FBAE40"/>
          </p15:clr>
        </p15:guide>
        <p15:guide id="6" pos="4377">
          <p15:clr>
            <a:srgbClr val="FBAE40"/>
          </p15:clr>
        </p15:guide>
        <p15:guide id="7" orient="horz" pos="1018">
          <p15:clr>
            <a:srgbClr val="FBAE40"/>
          </p15:clr>
        </p15:guide>
        <p15:guide id="8" orient="horz" pos="947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одержание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763688" y="386516"/>
            <a:ext cx="6952972" cy="431355"/>
          </a:xfrm>
        </p:spPr>
        <p:txBody>
          <a:bodyPr/>
          <a:lstStyle/>
          <a:p>
            <a:r>
              <a:rPr lang="ru-RU" dirty="0"/>
              <a:t>СОДЕРЖАНИЕ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 hasCustomPrompt="1"/>
          </p:nvPr>
        </p:nvSpPr>
        <p:spPr>
          <a:xfrm>
            <a:off x="1763688" y="976314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2" hasCustomPrompt="1"/>
          </p:nvPr>
        </p:nvSpPr>
        <p:spPr>
          <a:xfrm>
            <a:off x="794542" y="981181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3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1763688" y="1561991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4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794542" y="1566858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№</a:t>
            </a:r>
          </a:p>
        </p:txBody>
      </p:sp>
      <p:sp>
        <p:nvSpPr>
          <p:cNvPr id="16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1763688" y="2147668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17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794542" y="2152535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19" name="Текст 5"/>
          <p:cNvSpPr>
            <a:spLocks noGrp="1"/>
          </p:cNvSpPr>
          <p:nvPr>
            <p:ph type="body" sz="quarter" idx="17" hasCustomPrompt="1"/>
          </p:nvPr>
        </p:nvSpPr>
        <p:spPr>
          <a:xfrm>
            <a:off x="1763688" y="2733345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0" name="Текст 10"/>
          <p:cNvSpPr>
            <a:spLocks noGrp="1"/>
          </p:cNvSpPr>
          <p:nvPr>
            <p:ph type="body" sz="quarter" idx="18" hasCustomPrompt="1"/>
          </p:nvPr>
        </p:nvSpPr>
        <p:spPr>
          <a:xfrm>
            <a:off x="794542" y="2738212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2" name="Текст 5"/>
          <p:cNvSpPr>
            <a:spLocks noGrp="1"/>
          </p:cNvSpPr>
          <p:nvPr>
            <p:ph type="body" sz="quarter" idx="19" hasCustomPrompt="1"/>
          </p:nvPr>
        </p:nvSpPr>
        <p:spPr>
          <a:xfrm>
            <a:off x="1763688" y="3319022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3" name="Текст 10"/>
          <p:cNvSpPr>
            <a:spLocks noGrp="1"/>
          </p:cNvSpPr>
          <p:nvPr>
            <p:ph type="body" sz="quarter" idx="20" hasCustomPrompt="1"/>
          </p:nvPr>
        </p:nvSpPr>
        <p:spPr>
          <a:xfrm>
            <a:off x="794542" y="3323889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5" name="Текст 5"/>
          <p:cNvSpPr>
            <a:spLocks noGrp="1"/>
          </p:cNvSpPr>
          <p:nvPr>
            <p:ph type="body" sz="quarter" idx="13" hasCustomPrompt="1"/>
          </p:nvPr>
        </p:nvSpPr>
        <p:spPr>
          <a:xfrm>
            <a:off x="1763688" y="3904699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6" name="Текст 10"/>
          <p:cNvSpPr>
            <a:spLocks noGrp="1"/>
          </p:cNvSpPr>
          <p:nvPr>
            <p:ph type="body" sz="quarter" idx="14" hasCustomPrompt="1"/>
          </p:nvPr>
        </p:nvSpPr>
        <p:spPr>
          <a:xfrm>
            <a:off x="794542" y="3909566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28" name="Текст 5"/>
          <p:cNvSpPr>
            <a:spLocks noGrp="1"/>
          </p:cNvSpPr>
          <p:nvPr>
            <p:ph type="body" sz="quarter" idx="15" hasCustomPrompt="1"/>
          </p:nvPr>
        </p:nvSpPr>
        <p:spPr>
          <a:xfrm>
            <a:off x="1763688" y="4490378"/>
            <a:ext cx="6938987" cy="446197"/>
          </a:xfrm>
        </p:spPr>
        <p:txBody>
          <a:bodyPr anchor="ctr"/>
          <a:lstStyle>
            <a:lvl1pPr>
              <a:defRPr baseline="0"/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sp>
        <p:nvSpPr>
          <p:cNvPr id="29" name="Текст 10"/>
          <p:cNvSpPr>
            <a:spLocks noGrp="1"/>
          </p:cNvSpPr>
          <p:nvPr>
            <p:ph type="body" sz="quarter" idx="16" hasCustomPrompt="1"/>
          </p:nvPr>
        </p:nvSpPr>
        <p:spPr>
          <a:xfrm>
            <a:off x="794542" y="4495245"/>
            <a:ext cx="287518" cy="436463"/>
          </a:xfrm>
        </p:spPr>
        <p:txBody>
          <a:bodyPr lIns="0" rIns="0" anchor="ctr"/>
          <a:lstStyle>
            <a:lvl1pPr>
              <a:defRPr sz="2400" b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ru-RU"/>
              <a:t>№</a:t>
            </a:r>
            <a:endParaRPr lang="ru-RU" dirty="0"/>
          </a:p>
        </p:txBody>
      </p:sp>
      <p:sp>
        <p:nvSpPr>
          <p:cNvPr id="30" name="Объект 15"/>
          <p:cNvSpPr txBox="1">
            <a:spLocks/>
          </p:cNvSpPr>
          <p:nvPr userDrawn="1"/>
        </p:nvSpPr>
        <p:spPr>
          <a:xfrm>
            <a:off x="-1530678" y="980551"/>
            <a:ext cx="1440165" cy="4558772"/>
          </a:xfrm>
          <a:prstGeom prst="rect">
            <a:avLst/>
          </a:prstGeom>
          <a:ln>
            <a:noFill/>
          </a:ln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90000"/>
              <a:buFont typeface="Wingdings" pitchFamily="2" charset="2"/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975" marR="0" indent="-180975" algn="l" defTabSz="914400" rtl="0" eaLnBrk="1" fontAlgn="auto" latinLnBrk="0" hangingPunct="1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•"/>
              <a:tabLst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50838" indent="-169863" algn="l" defTabSz="914400" rtl="0" eaLnBrk="1" latinLnBrk="0" hangingPunct="1">
              <a:spcBef>
                <a:spcPts val="600"/>
              </a:spcBef>
              <a:buClr>
                <a:srgbClr val="4F81BD"/>
              </a:buClr>
              <a:buSzPct val="105000"/>
              <a:buFont typeface="Arial" panose="020B0604020202020204" pitchFamily="34" charset="0"/>
              <a:buChar char="•"/>
              <a:tabLst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05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 </a:t>
            </a:r>
            <a:br>
              <a:rPr lang="ru-RU" sz="1050" b="1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рекомендуется </a:t>
            </a:r>
            <a:b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использования </a:t>
            </a:r>
            <a:r>
              <a:rPr lang="en-US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US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в презентации </a:t>
            </a:r>
            <a:b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для показа на экране.</a:t>
            </a:r>
          </a:p>
          <a:p>
            <a:r>
              <a:rPr lang="ru-RU" sz="105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Содержание</a:t>
            </a:r>
            <a:r>
              <a:rPr lang="ru-RU" sz="1050" baseline="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 помогает аудитории ориентироваться в структуре презентации.</a:t>
            </a:r>
            <a:endParaRPr lang="ru-RU" sz="105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06001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подзаголовка с чертой и текст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dirty="0"/>
              <a:t>3 ПОДЗАГОЛОВКА С ТЕКСТОВЫМИ БЛОКАМИ</a:t>
            </a:r>
          </a:p>
        </p:txBody>
      </p:sp>
      <p:sp>
        <p:nvSpPr>
          <p:cNvPr id="15" name="Объект 3"/>
          <p:cNvSpPr>
            <a:spLocks noGrp="1"/>
          </p:cNvSpPr>
          <p:nvPr>
            <p:ph sz="quarter" idx="18"/>
          </p:nvPr>
        </p:nvSpPr>
        <p:spPr>
          <a:xfrm>
            <a:off x="6236916" y="1527176"/>
            <a:ext cx="24624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7" name="Объект 3"/>
          <p:cNvSpPr>
            <a:spLocks noGrp="1"/>
          </p:cNvSpPr>
          <p:nvPr>
            <p:ph sz="quarter" idx="20"/>
          </p:nvPr>
        </p:nvSpPr>
        <p:spPr>
          <a:xfrm>
            <a:off x="459924" y="1527176"/>
            <a:ext cx="24624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</p:txBody>
      </p:sp>
      <p:sp>
        <p:nvSpPr>
          <p:cNvPr id="19" name="Объект 3"/>
          <p:cNvSpPr>
            <a:spLocks noGrp="1"/>
          </p:cNvSpPr>
          <p:nvPr>
            <p:ph sz="quarter" idx="22"/>
          </p:nvPr>
        </p:nvSpPr>
        <p:spPr>
          <a:xfrm>
            <a:off x="3344784" y="1527176"/>
            <a:ext cx="2462400" cy="4848225"/>
          </a:xfrm>
          <a:prstGeom prst="rect">
            <a:avLst/>
          </a:prstGeom>
        </p:spPr>
        <p:txBody>
          <a:bodyPr lIns="0" rIns="0"/>
          <a:lstStyle>
            <a:lvl1pPr>
              <a:defRPr sz="1050"/>
            </a:lvl1pPr>
            <a:lvl2pPr>
              <a:defRPr sz="1050"/>
            </a:lvl2pPr>
            <a:lvl3pPr>
              <a:defRPr sz="9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13" name="Текст 4"/>
          <p:cNvSpPr>
            <a:spLocks noGrp="1"/>
          </p:cNvSpPr>
          <p:nvPr>
            <p:ph type="body" sz="quarter" idx="29" hasCustomPrompt="1"/>
          </p:nvPr>
        </p:nvSpPr>
        <p:spPr>
          <a:xfrm>
            <a:off x="549936" y="988564"/>
            <a:ext cx="2383765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cxnSp>
        <p:nvCxnSpPr>
          <p:cNvPr id="18" name="Прямая соединительная линия 17"/>
          <p:cNvCxnSpPr/>
          <p:nvPr userDrawn="1"/>
        </p:nvCxnSpPr>
        <p:spPr>
          <a:xfrm flipV="1">
            <a:off x="478547" y="988564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 userDrawn="1"/>
        </p:nvCxnSpPr>
        <p:spPr>
          <a:xfrm flipV="1">
            <a:off x="3357724" y="988564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 userDrawn="1"/>
        </p:nvCxnSpPr>
        <p:spPr>
          <a:xfrm flipV="1">
            <a:off x="6258802" y="988564"/>
            <a:ext cx="0" cy="414109"/>
          </a:xfrm>
          <a:prstGeom prst="line">
            <a:avLst/>
          </a:prstGeom>
          <a:ln w="571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Текст 4"/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3434225" y="988564"/>
            <a:ext cx="2383765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4" name="Текст 4"/>
          <p:cNvSpPr>
            <a:spLocks noGrp="1"/>
          </p:cNvSpPr>
          <p:nvPr userDrawn="1">
            <p:ph type="body" sz="quarter" idx="31" hasCustomPrompt="1"/>
          </p:nvPr>
        </p:nvSpPr>
        <p:spPr>
          <a:xfrm>
            <a:off x="6318514" y="988564"/>
            <a:ext cx="2383765" cy="414109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2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05601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803">
          <p15:clr>
            <a:srgbClr val="FBAE40"/>
          </p15:clr>
        </p15:guide>
        <p15:guide id="2" pos="2464">
          <p15:clr>
            <a:srgbClr val="FBAE40"/>
          </p15:clr>
        </p15:guide>
        <p15:guide id="3" pos="4883">
          <p15:clr>
            <a:srgbClr val="FBAE40"/>
          </p15:clr>
        </p15:guide>
        <p15:guide id="4" pos="5235">
          <p15:clr>
            <a:srgbClr val="FBAE40"/>
          </p15:clr>
        </p15:guide>
        <p15:guide id="5" orient="horz" pos="962">
          <p15:clr>
            <a:srgbClr val="FBAE40"/>
          </p15:clr>
        </p15:guide>
        <p15:guide id="6" orient="horz" pos="89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0"/>
          </p:nvPr>
        </p:nvSpPr>
        <p:spPr>
          <a:xfrm>
            <a:off x="449580" y="975361"/>
            <a:ext cx="8252460" cy="5396865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769172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Изображение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исунок 3"/>
          <p:cNvSpPr>
            <a:spLocks noGrp="1"/>
          </p:cNvSpPr>
          <p:nvPr>
            <p:ph type="pic" sz="quarter" idx="10"/>
          </p:nvPr>
        </p:nvSpPr>
        <p:spPr>
          <a:xfrm>
            <a:off x="449580" y="975360"/>
            <a:ext cx="8252460" cy="5405120"/>
          </a:xfrm>
          <a:prstGeom prst="rect">
            <a:avLst/>
          </a:prstGeo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044347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2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5" name="Объект 3"/>
          <p:cNvSpPr>
            <a:spLocks noGrp="1"/>
          </p:cNvSpPr>
          <p:nvPr>
            <p:ph sz="quarter" idx="18"/>
          </p:nvPr>
        </p:nvSpPr>
        <p:spPr>
          <a:xfrm>
            <a:off x="4785360" y="976314"/>
            <a:ext cx="391668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7" name="Объект 3"/>
          <p:cNvSpPr>
            <a:spLocks noGrp="1"/>
          </p:cNvSpPr>
          <p:nvPr>
            <p:ph sz="quarter" idx="19"/>
          </p:nvPr>
        </p:nvSpPr>
        <p:spPr>
          <a:xfrm>
            <a:off x="460498" y="976314"/>
            <a:ext cx="391668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3" name="TextBox 2"/>
          <p:cNvSpPr txBox="1"/>
          <p:nvPr userDrawn="1"/>
        </p:nvSpPr>
        <p:spPr>
          <a:xfrm>
            <a:off x="-1350151" y="976314"/>
            <a:ext cx="1350151" cy="2516073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450"/>
              </a:spcBef>
            </a:pPr>
            <a:r>
              <a:rPr lang="ru-RU" sz="1050" dirty="0">
                <a:solidFill>
                  <a:schemeClr val="accent4"/>
                </a:solidFill>
              </a:rPr>
              <a:t>Макет настроен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для вывода любого содержимого в двух колонках, однако рекомендуется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не использовать его </a:t>
            </a:r>
            <a:br>
              <a:rPr lang="ru-RU" sz="1050" dirty="0">
                <a:solidFill>
                  <a:schemeClr val="accent4"/>
                </a:solidFill>
              </a:rPr>
            </a:br>
            <a:r>
              <a:rPr lang="ru-RU" sz="1050" dirty="0">
                <a:solidFill>
                  <a:schemeClr val="accent4"/>
                </a:solidFill>
              </a:rPr>
              <a:t>для вывода только текстовых блоков: в случае большого количества текста лучше разделить текст на несколько модулей (3-4), по возможности добавить иконки или иные графические объекты.</a:t>
            </a:r>
          </a:p>
        </p:txBody>
      </p:sp>
    </p:spTree>
    <p:extLst>
      <p:ext uri="{BB962C8B-B14F-4D97-AF65-F5344CB8AC3E}">
        <p14:creationId xmlns:p14="http://schemas.microsoft.com/office/powerpoint/2010/main" val="3189318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59" userDrawn="1">
          <p15:clr>
            <a:srgbClr val="FBAE40"/>
          </p15:clr>
        </p15:guide>
        <p15:guide id="2" pos="3005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449581" y="990321"/>
            <a:ext cx="8252459" cy="503518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4785360" y="1615440"/>
            <a:ext cx="391668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8" name="Объект 3"/>
          <p:cNvSpPr>
            <a:spLocks noGrp="1"/>
          </p:cNvSpPr>
          <p:nvPr>
            <p:ph sz="quarter" idx="12"/>
          </p:nvPr>
        </p:nvSpPr>
        <p:spPr>
          <a:xfrm>
            <a:off x="449580" y="1615440"/>
            <a:ext cx="3909060" cy="4759960"/>
          </a:xfrm>
          <a:prstGeom prst="rect">
            <a:avLst/>
          </a:prstGeo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5068183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6" userDrawn="1">
          <p15:clr>
            <a:srgbClr val="FBAE40"/>
          </p15:clr>
        </p15:guide>
        <p15:guide id="2" pos="3014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450057" y="976313"/>
            <a:ext cx="3908822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4785360" y="976314"/>
            <a:ext cx="391668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450057" y="1616076"/>
            <a:ext cx="3908822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9543272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6" userDrawn="1">
          <p15:clr>
            <a:srgbClr val="FBAE40"/>
          </p15:clr>
        </p15:guide>
        <p15:guide id="2" pos="3014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дзаголовок, объект, изображ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Текст 4"/>
          <p:cNvSpPr>
            <a:spLocks noGrp="1"/>
          </p:cNvSpPr>
          <p:nvPr>
            <p:ph type="body" sz="quarter" idx="17" hasCustomPrompt="1"/>
          </p:nvPr>
        </p:nvSpPr>
        <p:spPr>
          <a:xfrm>
            <a:off x="4793457" y="976313"/>
            <a:ext cx="3908822" cy="538162"/>
          </a:xfrm>
          <a:prstGeom prst="rect">
            <a:avLst/>
          </a:prstGeom>
        </p:spPr>
        <p:txBody>
          <a:bodyPr lIns="0" rIns="0" anchor="t" anchorCtr="0"/>
          <a:lstStyle>
            <a:lvl1pPr>
              <a:defRPr sz="1600" b="0" i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6" name="Объект 3"/>
          <p:cNvSpPr>
            <a:spLocks noGrp="1"/>
          </p:cNvSpPr>
          <p:nvPr>
            <p:ph sz="quarter" idx="18"/>
          </p:nvPr>
        </p:nvSpPr>
        <p:spPr>
          <a:xfrm>
            <a:off x="460498" y="976314"/>
            <a:ext cx="3916680" cy="5399087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9"/>
          </p:nvPr>
        </p:nvSpPr>
        <p:spPr>
          <a:xfrm>
            <a:off x="4793457" y="1616076"/>
            <a:ext cx="3908822" cy="4767263"/>
          </a:xfrm>
        </p:spPr>
        <p:txBody>
          <a:bodyPr/>
          <a:lstStyle/>
          <a:p>
            <a:r>
              <a:rPr lang="ru-RU"/>
              <a:t>Вставка рисунка</a:t>
            </a:r>
          </a:p>
        </p:txBody>
      </p:sp>
    </p:spTree>
    <p:extLst>
      <p:ext uri="{BB962C8B-B14F-4D97-AF65-F5344CB8AC3E}">
        <p14:creationId xmlns:p14="http://schemas.microsoft.com/office/powerpoint/2010/main" val="11709822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46" userDrawn="1">
          <p15:clr>
            <a:srgbClr val="FBAE40"/>
          </p15:clr>
        </p15:guide>
        <p15:guide id="2" pos="3014" userDrawn="1">
          <p15:clr>
            <a:srgbClr val="FBAE40"/>
          </p15:clr>
        </p15:guide>
        <p15:guide id="3" orient="horz" pos="954" userDrawn="1">
          <p15:clr>
            <a:srgbClr val="FBAE40"/>
          </p15:clr>
        </p15:guide>
        <p15:guide id="4" orient="horz" pos="101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ogoEng" hidden="1"/>
          <p:cNvSpPr/>
          <p:nvPr userDrawn="1"/>
        </p:nvSpPr>
        <p:spPr>
          <a:xfrm>
            <a:off x="5435200" y="6500048"/>
            <a:ext cx="3150000" cy="162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lvl="0" algn="r"/>
            <a:r>
              <a:rPr lang="en-US" sz="750" noProof="0" dirty="0">
                <a:solidFill>
                  <a:schemeClr val="bg2"/>
                </a:solidFill>
              </a:rPr>
              <a:t>Gazprom</a:t>
            </a:r>
            <a:r>
              <a:rPr lang="en-US" sz="750" baseline="0" noProof="0" dirty="0">
                <a:solidFill>
                  <a:schemeClr val="bg2"/>
                </a:solidFill>
              </a:rPr>
              <a:t> </a:t>
            </a:r>
            <a:r>
              <a:rPr lang="en-US" sz="750" baseline="0" noProof="0" dirty="0" err="1">
                <a:solidFill>
                  <a:schemeClr val="bg2"/>
                </a:solidFill>
              </a:rPr>
              <a:t>Neft</a:t>
            </a:r>
            <a:endParaRPr lang="ru-RU" sz="750" noProof="0" dirty="0">
              <a:solidFill>
                <a:schemeClr val="bg2"/>
              </a:solidFill>
            </a:endParaRPr>
          </a:p>
        </p:txBody>
      </p:sp>
      <p:sp>
        <p:nvSpPr>
          <p:cNvPr id="33" name="Текст 2"/>
          <p:cNvSpPr>
            <a:spLocks noGrp="1"/>
          </p:cNvSpPr>
          <p:nvPr>
            <p:ph type="body" idx="1"/>
          </p:nvPr>
        </p:nvSpPr>
        <p:spPr>
          <a:xfrm>
            <a:off x="449581" y="981512"/>
            <a:ext cx="8252459" cy="5390713"/>
          </a:xfrm>
          <a:prstGeom prst="rect">
            <a:avLst/>
          </a:prstGeom>
          <a:ln>
            <a:noFill/>
          </a:ln>
        </p:spPr>
        <p:txBody>
          <a:bodyPr vert="horz" lIns="72000" tIns="0" rIns="7200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Первый уровень</a:t>
            </a:r>
          </a:p>
          <a:p>
            <a:pPr lvl="2"/>
            <a:r>
              <a:rPr lang="ru-RU" dirty="0"/>
              <a:t>Второй уровень</a:t>
            </a:r>
          </a:p>
        </p:txBody>
      </p:sp>
      <p:sp>
        <p:nvSpPr>
          <p:cNvPr id="35" name="Прямоугольник 34"/>
          <p:cNvSpPr/>
          <p:nvPr userDrawn="1"/>
        </p:nvSpPr>
        <p:spPr>
          <a:xfrm>
            <a:off x="8310897" y="6542052"/>
            <a:ext cx="391144" cy="1611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r"/>
            <a:fld id="{AF528B6D-1001-487C-8FFE-85B114390330}" type="slidenum">
              <a:rPr lang="ru-RU" sz="1000" b="0" smtClean="0">
                <a:solidFill>
                  <a:schemeClr val="tx1">
                    <a:lumMod val="60000"/>
                    <a:lumOff val="40000"/>
                  </a:schemeClr>
                </a:solidFill>
                <a:latin typeface="+mn-lt"/>
                <a:ea typeface="PF Din Text Cond Pro" charset="0"/>
                <a:cs typeface="PF Din Text Cond Pro" charset="0"/>
              </a:rPr>
              <a:pPr algn="r"/>
              <a:t>‹#›</a:t>
            </a:fld>
            <a:endParaRPr lang="ru-RU" sz="1000" b="0" dirty="0">
              <a:solidFill>
                <a:schemeClr val="tx1">
                  <a:lumMod val="60000"/>
                  <a:lumOff val="40000"/>
                </a:schemeClr>
              </a:solidFill>
              <a:latin typeface="+mn-lt"/>
              <a:ea typeface="PF Din Text Cond Pro" charset="0"/>
              <a:cs typeface="PF Din Text Cond Pro" charset="0"/>
            </a:endParaRPr>
          </a:p>
        </p:txBody>
      </p:sp>
      <p:sp>
        <p:nvSpPr>
          <p:cNvPr id="36" name="Заголовок 1"/>
          <p:cNvSpPr>
            <a:spLocks noGrp="1"/>
          </p:cNvSpPr>
          <p:nvPr>
            <p:ph type="title"/>
          </p:nvPr>
        </p:nvSpPr>
        <p:spPr>
          <a:xfrm>
            <a:off x="1763688" y="386516"/>
            <a:ext cx="6952972" cy="431355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rtlCol="0" anchor="t" anchorCtr="0">
            <a:noAutofit/>
          </a:bodyPr>
          <a:lstStyle/>
          <a:p>
            <a:r>
              <a:rPr lang="ru-RU" dirty="0"/>
              <a:t>ОБРАЗЕЦ ЗАГОЛОВКА</a:t>
            </a:r>
          </a:p>
        </p:txBody>
      </p:sp>
      <p:grpSp>
        <p:nvGrpSpPr>
          <p:cNvPr id="56" name="Группа 55"/>
          <p:cNvGrpSpPr/>
          <p:nvPr userDrawn="1"/>
        </p:nvGrpSpPr>
        <p:grpSpPr>
          <a:xfrm>
            <a:off x="453097" y="321311"/>
            <a:ext cx="1106463" cy="312230"/>
            <a:chOff x="0" y="687388"/>
            <a:chExt cx="1440180" cy="406401"/>
          </a:xfrm>
          <a:solidFill>
            <a:schemeClr val="accent1"/>
          </a:solidFill>
        </p:grpSpPr>
        <p:grpSp>
          <p:nvGrpSpPr>
            <p:cNvPr id="57" name="Группа 56"/>
            <p:cNvGrpSpPr/>
            <p:nvPr userDrawn="1"/>
          </p:nvGrpSpPr>
          <p:grpSpPr>
            <a:xfrm>
              <a:off x="493068" y="808707"/>
              <a:ext cx="947112" cy="176599"/>
              <a:chOff x="614988" y="259248"/>
              <a:chExt cx="1041891" cy="194272"/>
            </a:xfrm>
            <a:grpFill/>
          </p:grpSpPr>
          <p:sp>
            <p:nvSpPr>
              <p:cNvPr id="66" name="Freeform 5"/>
              <p:cNvSpPr>
                <a:spLocks noEditPoints="1"/>
              </p:cNvSpPr>
              <p:nvPr/>
            </p:nvSpPr>
            <p:spPr bwMode="auto">
              <a:xfrm>
                <a:off x="614988" y="260485"/>
                <a:ext cx="122502" cy="190560"/>
              </a:xfrm>
              <a:custGeom>
                <a:avLst/>
                <a:gdLst>
                  <a:gd name="T0" fmla="*/ 723 w 1181"/>
                  <a:gd name="T1" fmla="*/ 773 h 1846"/>
                  <a:gd name="T2" fmla="*/ 688 w 1181"/>
                  <a:gd name="T3" fmla="*/ 793 h 1846"/>
                  <a:gd name="T4" fmla="*/ 650 w 1181"/>
                  <a:gd name="T5" fmla="*/ 806 h 1846"/>
                  <a:gd name="T6" fmla="*/ 611 w 1181"/>
                  <a:gd name="T7" fmla="*/ 813 h 1846"/>
                  <a:gd name="T8" fmla="*/ 385 w 1181"/>
                  <a:gd name="T9" fmla="*/ 813 h 1846"/>
                  <a:gd name="T10" fmla="*/ 587 w 1181"/>
                  <a:gd name="T11" fmla="*/ 355 h 1846"/>
                  <a:gd name="T12" fmla="*/ 635 w 1181"/>
                  <a:gd name="T13" fmla="*/ 358 h 1846"/>
                  <a:gd name="T14" fmla="*/ 677 w 1181"/>
                  <a:gd name="T15" fmla="*/ 368 h 1846"/>
                  <a:gd name="T16" fmla="*/ 696 w 1181"/>
                  <a:gd name="T17" fmla="*/ 375 h 1846"/>
                  <a:gd name="T18" fmla="*/ 714 w 1181"/>
                  <a:gd name="T19" fmla="*/ 384 h 1846"/>
                  <a:gd name="T20" fmla="*/ 731 w 1181"/>
                  <a:gd name="T21" fmla="*/ 395 h 1846"/>
                  <a:gd name="T22" fmla="*/ 746 w 1181"/>
                  <a:gd name="T23" fmla="*/ 407 h 1846"/>
                  <a:gd name="T24" fmla="*/ 759 w 1181"/>
                  <a:gd name="T25" fmla="*/ 421 h 1846"/>
                  <a:gd name="T26" fmla="*/ 772 w 1181"/>
                  <a:gd name="T27" fmla="*/ 437 h 1846"/>
                  <a:gd name="T28" fmla="*/ 782 w 1181"/>
                  <a:gd name="T29" fmla="*/ 455 h 1846"/>
                  <a:gd name="T30" fmla="*/ 790 w 1181"/>
                  <a:gd name="T31" fmla="*/ 476 h 1846"/>
                  <a:gd name="T32" fmla="*/ 797 w 1181"/>
                  <a:gd name="T33" fmla="*/ 498 h 1846"/>
                  <a:gd name="T34" fmla="*/ 801 w 1181"/>
                  <a:gd name="T35" fmla="*/ 522 h 1846"/>
                  <a:gd name="T36" fmla="*/ 805 w 1181"/>
                  <a:gd name="T37" fmla="*/ 578 h 1846"/>
                  <a:gd name="T38" fmla="*/ 804 w 1181"/>
                  <a:gd name="T39" fmla="*/ 610 h 1846"/>
                  <a:gd name="T40" fmla="*/ 801 w 1181"/>
                  <a:gd name="T41" fmla="*/ 639 h 1846"/>
                  <a:gd name="T42" fmla="*/ 796 w 1181"/>
                  <a:gd name="T43" fmla="*/ 665 h 1846"/>
                  <a:gd name="T44" fmla="*/ 789 w 1181"/>
                  <a:gd name="T45" fmla="*/ 689 h 1846"/>
                  <a:gd name="T46" fmla="*/ 780 w 1181"/>
                  <a:gd name="T47" fmla="*/ 710 h 1846"/>
                  <a:gd name="T48" fmla="*/ 769 w 1181"/>
                  <a:gd name="T49" fmla="*/ 730 h 1846"/>
                  <a:gd name="T50" fmla="*/ 754 w 1181"/>
                  <a:gd name="T51" fmla="*/ 746 h 1846"/>
                  <a:gd name="T52" fmla="*/ 739 w 1181"/>
                  <a:gd name="T53" fmla="*/ 761 h 1846"/>
                  <a:gd name="T54" fmla="*/ 1151 w 1181"/>
                  <a:gd name="T55" fmla="*/ 797 h 1846"/>
                  <a:gd name="T56" fmla="*/ 1166 w 1181"/>
                  <a:gd name="T57" fmla="*/ 740 h 1846"/>
                  <a:gd name="T58" fmla="*/ 1176 w 1181"/>
                  <a:gd name="T59" fmla="*/ 680 h 1846"/>
                  <a:gd name="T60" fmla="*/ 1181 w 1181"/>
                  <a:gd name="T61" fmla="*/ 617 h 1846"/>
                  <a:gd name="T62" fmla="*/ 1181 w 1181"/>
                  <a:gd name="T63" fmla="*/ 546 h 1846"/>
                  <a:gd name="T64" fmla="*/ 1175 w 1181"/>
                  <a:gd name="T65" fmla="*/ 476 h 1846"/>
                  <a:gd name="T66" fmla="*/ 1164 w 1181"/>
                  <a:gd name="T67" fmla="*/ 411 h 1846"/>
                  <a:gd name="T68" fmla="*/ 1148 w 1181"/>
                  <a:gd name="T69" fmla="*/ 350 h 1846"/>
                  <a:gd name="T70" fmla="*/ 1127 w 1181"/>
                  <a:gd name="T71" fmla="*/ 295 h 1846"/>
                  <a:gd name="T72" fmla="*/ 1100 w 1181"/>
                  <a:gd name="T73" fmla="*/ 244 h 1846"/>
                  <a:gd name="T74" fmla="*/ 1070 w 1181"/>
                  <a:gd name="T75" fmla="*/ 199 h 1846"/>
                  <a:gd name="T76" fmla="*/ 1035 w 1181"/>
                  <a:gd name="T77" fmla="*/ 159 h 1846"/>
                  <a:gd name="T78" fmla="*/ 995 w 1181"/>
                  <a:gd name="T79" fmla="*/ 123 h 1846"/>
                  <a:gd name="T80" fmla="*/ 952 w 1181"/>
                  <a:gd name="T81" fmla="*/ 92 h 1846"/>
                  <a:gd name="T82" fmla="*/ 905 w 1181"/>
                  <a:gd name="T83" fmla="*/ 65 h 1846"/>
                  <a:gd name="T84" fmla="*/ 854 w 1181"/>
                  <a:gd name="T85" fmla="*/ 44 h 1846"/>
                  <a:gd name="T86" fmla="*/ 799 w 1181"/>
                  <a:gd name="T87" fmla="*/ 26 h 1846"/>
                  <a:gd name="T88" fmla="*/ 741 w 1181"/>
                  <a:gd name="T89" fmla="*/ 13 h 1846"/>
                  <a:gd name="T90" fmla="*/ 681 w 1181"/>
                  <a:gd name="T91" fmla="*/ 5 h 1846"/>
                  <a:gd name="T92" fmla="*/ 619 w 1181"/>
                  <a:gd name="T93" fmla="*/ 1 h 1846"/>
                  <a:gd name="T94" fmla="*/ 0 w 1181"/>
                  <a:gd name="T95" fmla="*/ 0 h 1846"/>
                  <a:gd name="T96" fmla="*/ 385 w 1181"/>
                  <a:gd name="T97" fmla="*/ 1846 h 1846"/>
                  <a:gd name="T98" fmla="*/ 608 w 1181"/>
                  <a:gd name="T99" fmla="*/ 1172 h 1846"/>
                  <a:gd name="T100" fmla="*/ 673 w 1181"/>
                  <a:gd name="T101" fmla="*/ 1169 h 1846"/>
                  <a:gd name="T102" fmla="*/ 734 w 1181"/>
                  <a:gd name="T103" fmla="*/ 1161 h 1846"/>
                  <a:gd name="T104" fmla="*/ 793 w 1181"/>
                  <a:gd name="T105" fmla="*/ 1148 h 1846"/>
                  <a:gd name="T106" fmla="*/ 847 w 1181"/>
                  <a:gd name="T107" fmla="*/ 1129 h 1846"/>
                  <a:gd name="T108" fmla="*/ 898 w 1181"/>
                  <a:gd name="T109" fmla="*/ 1106 h 1846"/>
                  <a:gd name="T110" fmla="*/ 945 w 1181"/>
                  <a:gd name="T111" fmla="*/ 1079 h 1846"/>
                  <a:gd name="T112" fmla="*/ 988 w 1181"/>
                  <a:gd name="T113" fmla="*/ 1047 h 1846"/>
                  <a:gd name="T114" fmla="*/ 1029 w 1181"/>
                  <a:gd name="T115" fmla="*/ 1011 h 1846"/>
                  <a:gd name="T116" fmla="*/ 1063 w 1181"/>
                  <a:gd name="T117" fmla="*/ 971 h 1846"/>
                  <a:gd name="T118" fmla="*/ 1093 w 1181"/>
                  <a:gd name="T119" fmla="*/ 925 h 1846"/>
                  <a:gd name="T120" fmla="*/ 1120 w 1181"/>
                  <a:gd name="T121" fmla="*/ 876 h 1846"/>
                  <a:gd name="T122" fmla="*/ 1142 w 1181"/>
                  <a:gd name="T123" fmla="*/ 824 h 1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181" h="1846">
                    <a:moveTo>
                      <a:pt x="739" y="761"/>
                    </a:moveTo>
                    <a:lnTo>
                      <a:pt x="723" y="773"/>
                    </a:lnTo>
                    <a:lnTo>
                      <a:pt x="706" y="784"/>
                    </a:lnTo>
                    <a:lnTo>
                      <a:pt x="688" y="793"/>
                    </a:lnTo>
                    <a:lnTo>
                      <a:pt x="669" y="801"/>
                    </a:lnTo>
                    <a:lnTo>
                      <a:pt x="650" y="806"/>
                    </a:lnTo>
                    <a:lnTo>
                      <a:pt x="631" y="810"/>
                    </a:lnTo>
                    <a:lnTo>
                      <a:pt x="611" y="813"/>
                    </a:lnTo>
                    <a:lnTo>
                      <a:pt x="590" y="813"/>
                    </a:lnTo>
                    <a:lnTo>
                      <a:pt x="385" y="813"/>
                    </a:lnTo>
                    <a:lnTo>
                      <a:pt x="385" y="355"/>
                    </a:lnTo>
                    <a:lnTo>
                      <a:pt x="587" y="355"/>
                    </a:lnTo>
                    <a:lnTo>
                      <a:pt x="611" y="356"/>
                    </a:lnTo>
                    <a:lnTo>
                      <a:pt x="635" y="358"/>
                    </a:lnTo>
                    <a:lnTo>
                      <a:pt x="657" y="362"/>
                    </a:lnTo>
                    <a:lnTo>
                      <a:pt x="677" y="368"/>
                    </a:lnTo>
                    <a:lnTo>
                      <a:pt x="687" y="372"/>
                    </a:lnTo>
                    <a:lnTo>
                      <a:pt x="696" y="375"/>
                    </a:lnTo>
                    <a:lnTo>
                      <a:pt x="705" y="380"/>
                    </a:lnTo>
                    <a:lnTo>
                      <a:pt x="714" y="384"/>
                    </a:lnTo>
                    <a:lnTo>
                      <a:pt x="723" y="389"/>
                    </a:lnTo>
                    <a:lnTo>
                      <a:pt x="731" y="395"/>
                    </a:lnTo>
                    <a:lnTo>
                      <a:pt x="738" y="401"/>
                    </a:lnTo>
                    <a:lnTo>
                      <a:pt x="746" y="407"/>
                    </a:lnTo>
                    <a:lnTo>
                      <a:pt x="753" y="414"/>
                    </a:lnTo>
                    <a:lnTo>
                      <a:pt x="759" y="421"/>
                    </a:lnTo>
                    <a:lnTo>
                      <a:pt x="767" y="429"/>
                    </a:lnTo>
                    <a:lnTo>
                      <a:pt x="772" y="437"/>
                    </a:lnTo>
                    <a:lnTo>
                      <a:pt x="777" y="446"/>
                    </a:lnTo>
                    <a:lnTo>
                      <a:pt x="782" y="455"/>
                    </a:lnTo>
                    <a:lnTo>
                      <a:pt x="786" y="465"/>
                    </a:lnTo>
                    <a:lnTo>
                      <a:pt x="790" y="476"/>
                    </a:lnTo>
                    <a:lnTo>
                      <a:pt x="794" y="486"/>
                    </a:lnTo>
                    <a:lnTo>
                      <a:pt x="797" y="498"/>
                    </a:lnTo>
                    <a:lnTo>
                      <a:pt x="799" y="510"/>
                    </a:lnTo>
                    <a:lnTo>
                      <a:pt x="801" y="522"/>
                    </a:lnTo>
                    <a:lnTo>
                      <a:pt x="804" y="549"/>
                    </a:lnTo>
                    <a:lnTo>
                      <a:pt x="805" y="578"/>
                    </a:lnTo>
                    <a:lnTo>
                      <a:pt x="805" y="594"/>
                    </a:lnTo>
                    <a:lnTo>
                      <a:pt x="804" y="610"/>
                    </a:lnTo>
                    <a:lnTo>
                      <a:pt x="803" y="625"/>
                    </a:lnTo>
                    <a:lnTo>
                      <a:pt x="801" y="639"/>
                    </a:lnTo>
                    <a:lnTo>
                      <a:pt x="799" y="652"/>
                    </a:lnTo>
                    <a:lnTo>
                      <a:pt x="796" y="665"/>
                    </a:lnTo>
                    <a:lnTo>
                      <a:pt x="793" y="677"/>
                    </a:lnTo>
                    <a:lnTo>
                      <a:pt x="789" y="689"/>
                    </a:lnTo>
                    <a:lnTo>
                      <a:pt x="785" y="700"/>
                    </a:lnTo>
                    <a:lnTo>
                      <a:pt x="780" y="710"/>
                    </a:lnTo>
                    <a:lnTo>
                      <a:pt x="774" y="720"/>
                    </a:lnTo>
                    <a:lnTo>
                      <a:pt x="769" y="730"/>
                    </a:lnTo>
                    <a:lnTo>
                      <a:pt x="761" y="738"/>
                    </a:lnTo>
                    <a:lnTo>
                      <a:pt x="754" y="746"/>
                    </a:lnTo>
                    <a:lnTo>
                      <a:pt x="747" y="754"/>
                    </a:lnTo>
                    <a:lnTo>
                      <a:pt x="739" y="761"/>
                    </a:lnTo>
                    <a:close/>
                    <a:moveTo>
                      <a:pt x="1142" y="824"/>
                    </a:moveTo>
                    <a:lnTo>
                      <a:pt x="1151" y="797"/>
                    </a:lnTo>
                    <a:lnTo>
                      <a:pt x="1159" y="768"/>
                    </a:lnTo>
                    <a:lnTo>
                      <a:pt x="1166" y="740"/>
                    </a:lnTo>
                    <a:lnTo>
                      <a:pt x="1171" y="710"/>
                    </a:lnTo>
                    <a:lnTo>
                      <a:pt x="1176" y="680"/>
                    </a:lnTo>
                    <a:lnTo>
                      <a:pt x="1179" y="649"/>
                    </a:lnTo>
                    <a:lnTo>
                      <a:pt x="1181" y="617"/>
                    </a:lnTo>
                    <a:lnTo>
                      <a:pt x="1181" y="583"/>
                    </a:lnTo>
                    <a:lnTo>
                      <a:pt x="1181" y="546"/>
                    </a:lnTo>
                    <a:lnTo>
                      <a:pt x="1179" y="510"/>
                    </a:lnTo>
                    <a:lnTo>
                      <a:pt x="1175" y="476"/>
                    </a:lnTo>
                    <a:lnTo>
                      <a:pt x="1170" y="442"/>
                    </a:lnTo>
                    <a:lnTo>
                      <a:pt x="1164" y="411"/>
                    </a:lnTo>
                    <a:lnTo>
                      <a:pt x="1157" y="380"/>
                    </a:lnTo>
                    <a:lnTo>
                      <a:pt x="1148" y="350"/>
                    </a:lnTo>
                    <a:lnTo>
                      <a:pt x="1138" y="322"/>
                    </a:lnTo>
                    <a:lnTo>
                      <a:pt x="1127" y="295"/>
                    </a:lnTo>
                    <a:lnTo>
                      <a:pt x="1114" y="269"/>
                    </a:lnTo>
                    <a:lnTo>
                      <a:pt x="1100" y="244"/>
                    </a:lnTo>
                    <a:lnTo>
                      <a:pt x="1086" y="221"/>
                    </a:lnTo>
                    <a:lnTo>
                      <a:pt x="1070" y="199"/>
                    </a:lnTo>
                    <a:lnTo>
                      <a:pt x="1053" y="178"/>
                    </a:lnTo>
                    <a:lnTo>
                      <a:pt x="1035" y="159"/>
                    </a:lnTo>
                    <a:lnTo>
                      <a:pt x="1016" y="140"/>
                    </a:lnTo>
                    <a:lnTo>
                      <a:pt x="995" y="123"/>
                    </a:lnTo>
                    <a:lnTo>
                      <a:pt x="974" y="107"/>
                    </a:lnTo>
                    <a:lnTo>
                      <a:pt x="952" y="92"/>
                    </a:lnTo>
                    <a:lnTo>
                      <a:pt x="929" y="78"/>
                    </a:lnTo>
                    <a:lnTo>
                      <a:pt x="905" y="65"/>
                    </a:lnTo>
                    <a:lnTo>
                      <a:pt x="880" y="54"/>
                    </a:lnTo>
                    <a:lnTo>
                      <a:pt x="854" y="44"/>
                    </a:lnTo>
                    <a:lnTo>
                      <a:pt x="827" y="34"/>
                    </a:lnTo>
                    <a:lnTo>
                      <a:pt x="799" y="26"/>
                    </a:lnTo>
                    <a:lnTo>
                      <a:pt x="771" y="19"/>
                    </a:lnTo>
                    <a:lnTo>
                      <a:pt x="741" y="13"/>
                    </a:lnTo>
                    <a:lnTo>
                      <a:pt x="711" y="8"/>
                    </a:lnTo>
                    <a:lnTo>
                      <a:pt x="681" y="5"/>
                    </a:lnTo>
                    <a:lnTo>
                      <a:pt x="650" y="2"/>
                    </a:lnTo>
                    <a:lnTo>
                      <a:pt x="619" y="1"/>
                    </a:lnTo>
                    <a:lnTo>
                      <a:pt x="587" y="0"/>
                    </a:lnTo>
                    <a:lnTo>
                      <a:pt x="0" y="0"/>
                    </a:lnTo>
                    <a:lnTo>
                      <a:pt x="0" y="1846"/>
                    </a:lnTo>
                    <a:lnTo>
                      <a:pt x="385" y="1846"/>
                    </a:lnTo>
                    <a:lnTo>
                      <a:pt x="385" y="1172"/>
                    </a:lnTo>
                    <a:lnTo>
                      <a:pt x="608" y="1172"/>
                    </a:lnTo>
                    <a:lnTo>
                      <a:pt x="641" y="1171"/>
                    </a:lnTo>
                    <a:lnTo>
                      <a:pt x="673" y="1169"/>
                    </a:lnTo>
                    <a:lnTo>
                      <a:pt x="704" y="1166"/>
                    </a:lnTo>
                    <a:lnTo>
                      <a:pt x="734" y="1161"/>
                    </a:lnTo>
                    <a:lnTo>
                      <a:pt x="763" y="1155"/>
                    </a:lnTo>
                    <a:lnTo>
                      <a:pt x="793" y="1148"/>
                    </a:lnTo>
                    <a:lnTo>
                      <a:pt x="820" y="1139"/>
                    </a:lnTo>
                    <a:lnTo>
                      <a:pt x="847" y="1129"/>
                    </a:lnTo>
                    <a:lnTo>
                      <a:pt x="873" y="1118"/>
                    </a:lnTo>
                    <a:lnTo>
                      <a:pt x="898" y="1106"/>
                    </a:lnTo>
                    <a:lnTo>
                      <a:pt x="922" y="1093"/>
                    </a:lnTo>
                    <a:lnTo>
                      <a:pt x="945" y="1079"/>
                    </a:lnTo>
                    <a:lnTo>
                      <a:pt x="967" y="1063"/>
                    </a:lnTo>
                    <a:lnTo>
                      <a:pt x="988" y="1047"/>
                    </a:lnTo>
                    <a:lnTo>
                      <a:pt x="1009" y="1030"/>
                    </a:lnTo>
                    <a:lnTo>
                      <a:pt x="1029" y="1011"/>
                    </a:lnTo>
                    <a:lnTo>
                      <a:pt x="1046" y="991"/>
                    </a:lnTo>
                    <a:lnTo>
                      <a:pt x="1063" y="971"/>
                    </a:lnTo>
                    <a:lnTo>
                      <a:pt x="1079" y="949"/>
                    </a:lnTo>
                    <a:lnTo>
                      <a:pt x="1093" y="925"/>
                    </a:lnTo>
                    <a:lnTo>
                      <a:pt x="1107" y="901"/>
                    </a:lnTo>
                    <a:lnTo>
                      <a:pt x="1120" y="876"/>
                    </a:lnTo>
                    <a:lnTo>
                      <a:pt x="1131" y="851"/>
                    </a:lnTo>
                    <a:lnTo>
                      <a:pt x="1142" y="8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7" name="Freeform 6"/>
              <p:cNvSpPr>
                <a:spLocks noEditPoints="1"/>
              </p:cNvSpPr>
              <p:nvPr/>
            </p:nvSpPr>
            <p:spPr bwMode="auto">
              <a:xfrm>
                <a:off x="765951" y="259248"/>
                <a:ext cx="122502" cy="194272"/>
              </a:xfrm>
              <a:custGeom>
                <a:avLst/>
                <a:gdLst>
                  <a:gd name="T0" fmla="*/ 386 w 1185"/>
                  <a:gd name="T1" fmla="*/ 542 h 1875"/>
                  <a:gd name="T2" fmla="*/ 410 w 1185"/>
                  <a:gd name="T3" fmla="*/ 473 h 1875"/>
                  <a:gd name="T4" fmla="*/ 446 w 1185"/>
                  <a:gd name="T5" fmla="*/ 427 h 1875"/>
                  <a:gd name="T6" fmla="*/ 478 w 1185"/>
                  <a:gd name="T7" fmla="*/ 402 h 1875"/>
                  <a:gd name="T8" fmla="*/ 519 w 1185"/>
                  <a:gd name="T9" fmla="*/ 382 h 1875"/>
                  <a:gd name="T10" fmla="*/ 568 w 1185"/>
                  <a:gd name="T11" fmla="*/ 372 h 1875"/>
                  <a:gd name="T12" fmla="*/ 624 w 1185"/>
                  <a:gd name="T13" fmla="*/ 372 h 1875"/>
                  <a:gd name="T14" fmla="*/ 672 w 1185"/>
                  <a:gd name="T15" fmla="*/ 384 h 1875"/>
                  <a:gd name="T16" fmla="*/ 728 w 1185"/>
                  <a:gd name="T17" fmla="*/ 418 h 1875"/>
                  <a:gd name="T18" fmla="*/ 756 w 1185"/>
                  <a:gd name="T19" fmla="*/ 447 h 1875"/>
                  <a:gd name="T20" fmla="*/ 789 w 1185"/>
                  <a:gd name="T21" fmla="*/ 514 h 1875"/>
                  <a:gd name="T22" fmla="*/ 797 w 1185"/>
                  <a:gd name="T23" fmla="*/ 575 h 1875"/>
                  <a:gd name="T24" fmla="*/ 792 w 1185"/>
                  <a:gd name="T25" fmla="*/ 1359 h 1875"/>
                  <a:gd name="T26" fmla="*/ 779 w 1185"/>
                  <a:gd name="T27" fmla="*/ 1396 h 1875"/>
                  <a:gd name="T28" fmla="*/ 759 w 1185"/>
                  <a:gd name="T29" fmla="*/ 1429 h 1875"/>
                  <a:gd name="T30" fmla="*/ 723 w 1185"/>
                  <a:gd name="T31" fmla="*/ 1463 h 1875"/>
                  <a:gd name="T32" fmla="*/ 654 w 1185"/>
                  <a:gd name="T33" fmla="*/ 1496 h 1875"/>
                  <a:gd name="T34" fmla="*/ 582 w 1185"/>
                  <a:gd name="T35" fmla="*/ 1503 h 1875"/>
                  <a:gd name="T36" fmla="*/ 531 w 1185"/>
                  <a:gd name="T37" fmla="*/ 1497 h 1875"/>
                  <a:gd name="T38" fmla="*/ 489 w 1185"/>
                  <a:gd name="T39" fmla="*/ 1482 h 1875"/>
                  <a:gd name="T40" fmla="*/ 453 w 1185"/>
                  <a:gd name="T41" fmla="*/ 1458 h 1875"/>
                  <a:gd name="T42" fmla="*/ 421 w 1185"/>
                  <a:gd name="T43" fmla="*/ 1417 h 1875"/>
                  <a:gd name="T44" fmla="*/ 390 w 1185"/>
                  <a:gd name="T45" fmla="*/ 1334 h 1875"/>
                  <a:gd name="T46" fmla="*/ 834 w 1185"/>
                  <a:gd name="T47" fmla="*/ 1834 h 1875"/>
                  <a:gd name="T48" fmla="*/ 934 w 1185"/>
                  <a:gd name="T49" fmla="*/ 1784 h 1875"/>
                  <a:gd name="T50" fmla="*/ 1019 w 1185"/>
                  <a:gd name="T51" fmla="*/ 1715 h 1875"/>
                  <a:gd name="T52" fmla="*/ 1089 w 1185"/>
                  <a:gd name="T53" fmla="*/ 1629 h 1875"/>
                  <a:gd name="T54" fmla="*/ 1141 w 1185"/>
                  <a:gd name="T55" fmla="*/ 1525 h 1875"/>
                  <a:gd name="T56" fmla="*/ 1174 w 1185"/>
                  <a:gd name="T57" fmla="*/ 1409 h 1875"/>
                  <a:gd name="T58" fmla="*/ 1185 w 1185"/>
                  <a:gd name="T59" fmla="*/ 1278 h 1875"/>
                  <a:gd name="T60" fmla="*/ 1180 w 1185"/>
                  <a:gd name="T61" fmla="*/ 510 h 1875"/>
                  <a:gd name="T62" fmla="*/ 1158 w 1185"/>
                  <a:gd name="T63" fmla="*/ 403 h 1875"/>
                  <a:gd name="T64" fmla="*/ 1118 w 1185"/>
                  <a:gd name="T65" fmla="*/ 300 h 1875"/>
                  <a:gd name="T66" fmla="*/ 1060 w 1185"/>
                  <a:gd name="T67" fmla="*/ 207 h 1875"/>
                  <a:gd name="T68" fmla="*/ 983 w 1185"/>
                  <a:gd name="T69" fmla="*/ 128 h 1875"/>
                  <a:gd name="T70" fmla="*/ 886 w 1185"/>
                  <a:gd name="T71" fmla="*/ 65 h 1875"/>
                  <a:gd name="T72" fmla="*/ 770 w 1185"/>
                  <a:gd name="T73" fmla="*/ 20 h 1875"/>
                  <a:gd name="T74" fmla="*/ 633 w 1185"/>
                  <a:gd name="T75" fmla="*/ 1 h 1875"/>
                  <a:gd name="T76" fmla="*/ 481 w 1185"/>
                  <a:gd name="T77" fmla="*/ 7 h 1875"/>
                  <a:gd name="T78" fmla="*/ 396 w 1185"/>
                  <a:gd name="T79" fmla="*/ 25 h 1875"/>
                  <a:gd name="T80" fmla="*/ 335 w 1185"/>
                  <a:gd name="T81" fmla="*/ 47 h 1875"/>
                  <a:gd name="T82" fmla="*/ 242 w 1185"/>
                  <a:gd name="T83" fmla="*/ 99 h 1875"/>
                  <a:gd name="T84" fmla="*/ 155 w 1185"/>
                  <a:gd name="T85" fmla="*/ 172 h 1875"/>
                  <a:gd name="T86" fmla="*/ 88 w 1185"/>
                  <a:gd name="T87" fmla="*/ 259 h 1875"/>
                  <a:gd name="T88" fmla="*/ 41 w 1185"/>
                  <a:gd name="T89" fmla="*/ 357 h 1875"/>
                  <a:gd name="T90" fmla="*/ 14 w 1185"/>
                  <a:gd name="T91" fmla="*/ 461 h 1875"/>
                  <a:gd name="T92" fmla="*/ 0 w 1185"/>
                  <a:gd name="T93" fmla="*/ 565 h 1875"/>
                  <a:gd name="T94" fmla="*/ 2 w 1185"/>
                  <a:gd name="T95" fmla="*/ 1311 h 1875"/>
                  <a:gd name="T96" fmla="*/ 20 w 1185"/>
                  <a:gd name="T97" fmla="*/ 1430 h 1875"/>
                  <a:gd name="T98" fmla="*/ 54 w 1185"/>
                  <a:gd name="T99" fmla="*/ 1543 h 1875"/>
                  <a:gd name="T100" fmla="*/ 106 w 1185"/>
                  <a:gd name="T101" fmla="*/ 1643 h 1875"/>
                  <a:gd name="T102" fmla="*/ 177 w 1185"/>
                  <a:gd name="T103" fmla="*/ 1729 h 1875"/>
                  <a:gd name="T104" fmla="*/ 270 w 1185"/>
                  <a:gd name="T105" fmla="*/ 1797 h 1875"/>
                  <a:gd name="T106" fmla="*/ 353 w 1185"/>
                  <a:gd name="T107" fmla="*/ 1836 h 1875"/>
                  <a:gd name="T108" fmla="*/ 448 w 1185"/>
                  <a:gd name="T109" fmla="*/ 1862 h 1875"/>
                  <a:gd name="T110" fmla="*/ 596 w 1185"/>
                  <a:gd name="T111" fmla="*/ 1875 h 1875"/>
                  <a:gd name="T112" fmla="*/ 721 w 1185"/>
                  <a:gd name="T113" fmla="*/ 1864 h 1875"/>
                  <a:gd name="T114" fmla="*/ 834 w 1185"/>
                  <a:gd name="T115" fmla="*/ 1834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85" h="1875">
                    <a:moveTo>
                      <a:pt x="383" y="1259"/>
                    </a:moveTo>
                    <a:lnTo>
                      <a:pt x="383" y="575"/>
                    </a:lnTo>
                    <a:lnTo>
                      <a:pt x="384" y="559"/>
                    </a:lnTo>
                    <a:lnTo>
                      <a:pt x="386" y="542"/>
                    </a:lnTo>
                    <a:lnTo>
                      <a:pt x="390" y="525"/>
                    </a:lnTo>
                    <a:lnTo>
                      <a:pt x="395" y="507"/>
                    </a:lnTo>
                    <a:lnTo>
                      <a:pt x="402" y="490"/>
                    </a:lnTo>
                    <a:lnTo>
                      <a:pt x="410" y="473"/>
                    </a:lnTo>
                    <a:lnTo>
                      <a:pt x="420" y="456"/>
                    </a:lnTo>
                    <a:lnTo>
                      <a:pt x="432" y="441"/>
                    </a:lnTo>
                    <a:lnTo>
                      <a:pt x="439" y="434"/>
                    </a:lnTo>
                    <a:lnTo>
                      <a:pt x="446" y="427"/>
                    </a:lnTo>
                    <a:lnTo>
                      <a:pt x="453" y="420"/>
                    </a:lnTo>
                    <a:lnTo>
                      <a:pt x="461" y="414"/>
                    </a:lnTo>
                    <a:lnTo>
                      <a:pt x="469" y="407"/>
                    </a:lnTo>
                    <a:lnTo>
                      <a:pt x="478" y="402"/>
                    </a:lnTo>
                    <a:lnTo>
                      <a:pt x="488" y="396"/>
                    </a:lnTo>
                    <a:lnTo>
                      <a:pt x="498" y="391"/>
                    </a:lnTo>
                    <a:lnTo>
                      <a:pt x="508" y="386"/>
                    </a:lnTo>
                    <a:lnTo>
                      <a:pt x="519" y="382"/>
                    </a:lnTo>
                    <a:lnTo>
                      <a:pt x="531" y="379"/>
                    </a:lnTo>
                    <a:lnTo>
                      <a:pt x="543" y="376"/>
                    </a:lnTo>
                    <a:lnTo>
                      <a:pt x="555" y="374"/>
                    </a:lnTo>
                    <a:lnTo>
                      <a:pt x="568" y="372"/>
                    </a:lnTo>
                    <a:lnTo>
                      <a:pt x="582" y="371"/>
                    </a:lnTo>
                    <a:lnTo>
                      <a:pt x="596" y="371"/>
                    </a:lnTo>
                    <a:lnTo>
                      <a:pt x="610" y="371"/>
                    </a:lnTo>
                    <a:lnTo>
                      <a:pt x="624" y="372"/>
                    </a:lnTo>
                    <a:lnTo>
                      <a:pt x="637" y="374"/>
                    </a:lnTo>
                    <a:lnTo>
                      <a:pt x="649" y="377"/>
                    </a:lnTo>
                    <a:lnTo>
                      <a:pt x="661" y="380"/>
                    </a:lnTo>
                    <a:lnTo>
                      <a:pt x="672" y="384"/>
                    </a:lnTo>
                    <a:lnTo>
                      <a:pt x="682" y="388"/>
                    </a:lnTo>
                    <a:lnTo>
                      <a:pt x="692" y="393"/>
                    </a:lnTo>
                    <a:lnTo>
                      <a:pt x="711" y="405"/>
                    </a:lnTo>
                    <a:lnTo>
                      <a:pt x="728" y="418"/>
                    </a:lnTo>
                    <a:lnTo>
                      <a:pt x="736" y="425"/>
                    </a:lnTo>
                    <a:lnTo>
                      <a:pt x="743" y="432"/>
                    </a:lnTo>
                    <a:lnTo>
                      <a:pt x="750" y="440"/>
                    </a:lnTo>
                    <a:lnTo>
                      <a:pt x="756" y="447"/>
                    </a:lnTo>
                    <a:lnTo>
                      <a:pt x="766" y="464"/>
                    </a:lnTo>
                    <a:lnTo>
                      <a:pt x="776" y="480"/>
                    </a:lnTo>
                    <a:lnTo>
                      <a:pt x="783" y="497"/>
                    </a:lnTo>
                    <a:lnTo>
                      <a:pt x="789" y="514"/>
                    </a:lnTo>
                    <a:lnTo>
                      <a:pt x="793" y="531"/>
                    </a:lnTo>
                    <a:lnTo>
                      <a:pt x="795" y="546"/>
                    </a:lnTo>
                    <a:lnTo>
                      <a:pt x="797" y="561"/>
                    </a:lnTo>
                    <a:lnTo>
                      <a:pt x="797" y="575"/>
                    </a:lnTo>
                    <a:lnTo>
                      <a:pt x="797" y="1305"/>
                    </a:lnTo>
                    <a:lnTo>
                      <a:pt x="797" y="1327"/>
                    </a:lnTo>
                    <a:lnTo>
                      <a:pt x="794" y="1349"/>
                    </a:lnTo>
                    <a:lnTo>
                      <a:pt x="792" y="1359"/>
                    </a:lnTo>
                    <a:lnTo>
                      <a:pt x="789" y="1369"/>
                    </a:lnTo>
                    <a:lnTo>
                      <a:pt x="786" y="1378"/>
                    </a:lnTo>
                    <a:lnTo>
                      <a:pt x="783" y="1388"/>
                    </a:lnTo>
                    <a:lnTo>
                      <a:pt x="779" y="1396"/>
                    </a:lnTo>
                    <a:lnTo>
                      <a:pt x="775" y="1405"/>
                    </a:lnTo>
                    <a:lnTo>
                      <a:pt x="770" y="1413"/>
                    </a:lnTo>
                    <a:lnTo>
                      <a:pt x="764" y="1421"/>
                    </a:lnTo>
                    <a:lnTo>
                      <a:pt x="759" y="1429"/>
                    </a:lnTo>
                    <a:lnTo>
                      <a:pt x="752" y="1436"/>
                    </a:lnTo>
                    <a:lnTo>
                      <a:pt x="745" y="1443"/>
                    </a:lnTo>
                    <a:lnTo>
                      <a:pt x="738" y="1450"/>
                    </a:lnTo>
                    <a:lnTo>
                      <a:pt x="723" y="1463"/>
                    </a:lnTo>
                    <a:lnTo>
                      <a:pt x="706" y="1473"/>
                    </a:lnTo>
                    <a:lnTo>
                      <a:pt x="689" y="1483"/>
                    </a:lnTo>
                    <a:lnTo>
                      <a:pt x="672" y="1490"/>
                    </a:lnTo>
                    <a:lnTo>
                      <a:pt x="654" y="1496"/>
                    </a:lnTo>
                    <a:lnTo>
                      <a:pt x="635" y="1500"/>
                    </a:lnTo>
                    <a:lnTo>
                      <a:pt x="616" y="1502"/>
                    </a:lnTo>
                    <a:lnTo>
                      <a:pt x="596" y="1503"/>
                    </a:lnTo>
                    <a:lnTo>
                      <a:pt x="582" y="1503"/>
                    </a:lnTo>
                    <a:lnTo>
                      <a:pt x="569" y="1502"/>
                    </a:lnTo>
                    <a:lnTo>
                      <a:pt x="556" y="1501"/>
                    </a:lnTo>
                    <a:lnTo>
                      <a:pt x="543" y="1499"/>
                    </a:lnTo>
                    <a:lnTo>
                      <a:pt x="531" y="1497"/>
                    </a:lnTo>
                    <a:lnTo>
                      <a:pt x="520" y="1494"/>
                    </a:lnTo>
                    <a:lnTo>
                      <a:pt x="509" y="1490"/>
                    </a:lnTo>
                    <a:lnTo>
                      <a:pt x="498" y="1486"/>
                    </a:lnTo>
                    <a:lnTo>
                      <a:pt x="489" y="1482"/>
                    </a:lnTo>
                    <a:lnTo>
                      <a:pt x="478" y="1477"/>
                    </a:lnTo>
                    <a:lnTo>
                      <a:pt x="469" y="1471"/>
                    </a:lnTo>
                    <a:lnTo>
                      <a:pt x="461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2" y="1378"/>
                    </a:lnTo>
                    <a:lnTo>
                      <a:pt x="395" y="1357"/>
                    </a:lnTo>
                    <a:lnTo>
                      <a:pt x="390" y="1334"/>
                    </a:lnTo>
                    <a:lnTo>
                      <a:pt x="386" y="1311"/>
                    </a:lnTo>
                    <a:lnTo>
                      <a:pt x="384" y="1285"/>
                    </a:lnTo>
                    <a:lnTo>
                      <a:pt x="383" y="1259"/>
                    </a:lnTo>
                    <a:close/>
                    <a:moveTo>
                      <a:pt x="834" y="1834"/>
                    </a:moveTo>
                    <a:lnTo>
                      <a:pt x="860" y="1823"/>
                    </a:lnTo>
                    <a:lnTo>
                      <a:pt x="886" y="1811"/>
                    </a:lnTo>
                    <a:lnTo>
                      <a:pt x="910" y="1798"/>
                    </a:lnTo>
                    <a:lnTo>
                      <a:pt x="934" y="1784"/>
                    </a:lnTo>
                    <a:lnTo>
                      <a:pt x="957" y="1768"/>
                    </a:lnTo>
                    <a:lnTo>
                      <a:pt x="979" y="1752"/>
                    </a:lnTo>
                    <a:lnTo>
                      <a:pt x="1000" y="1734"/>
                    </a:lnTo>
                    <a:lnTo>
                      <a:pt x="1019" y="1715"/>
                    </a:lnTo>
                    <a:lnTo>
                      <a:pt x="1039" y="1695"/>
                    </a:lnTo>
                    <a:lnTo>
                      <a:pt x="1057" y="1674"/>
                    </a:lnTo>
                    <a:lnTo>
                      <a:pt x="1073" y="1652"/>
                    </a:lnTo>
                    <a:lnTo>
                      <a:pt x="1089" y="1629"/>
                    </a:lnTo>
                    <a:lnTo>
                      <a:pt x="1104" y="1604"/>
                    </a:lnTo>
                    <a:lnTo>
                      <a:pt x="1117" y="1579"/>
                    </a:lnTo>
                    <a:lnTo>
                      <a:pt x="1130" y="1553"/>
                    </a:lnTo>
                    <a:lnTo>
                      <a:pt x="1141" y="1525"/>
                    </a:lnTo>
                    <a:lnTo>
                      <a:pt x="1151" y="1498"/>
                    </a:lnTo>
                    <a:lnTo>
                      <a:pt x="1160" y="1469"/>
                    </a:lnTo>
                    <a:lnTo>
                      <a:pt x="1168" y="1439"/>
                    </a:lnTo>
                    <a:lnTo>
                      <a:pt x="1174" y="1409"/>
                    </a:lnTo>
                    <a:lnTo>
                      <a:pt x="1179" y="1378"/>
                    </a:lnTo>
                    <a:lnTo>
                      <a:pt x="1182" y="1346"/>
                    </a:lnTo>
                    <a:lnTo>
                      <a:pt x="1184" y="1313"/>
                    </a:lnTo>
                    <a:lnTo>
                      <a:pt x="1185" y="1278"/>
                    </a:lnTo>
                    <a:lnTo>
                      <a:pt x="1185" y="591"/>
                    </a:lnTo>
                    <a:lnTo>
                      <a:pt x="1185" y="564"/>
                    </a:lnTo>
                    <a:lnTo>
                      <a:pt x="1183" y="536"/>
                    </a:lnTo>
                    <a:lnTo>
                      <a:pt x="1180" y="510"/>
                    </a:lnTo>
                    <a:lnTo>
                      <a:pt x="1176" y="483"/>
                    </a:lnTo>
                    <a:lnTo>
                      <a:pt x="1171" y="456"/>
                    </a:lnTo>
                    <a:lnTo>
                      <a:pt x="1165" y="429"/>
                    </a:lnTo>
                    <a:lnTo>
                      <a:pt x="1158" y="403"/>
                    </a:lnTo>
                    <a:lnTo>
                      <a:pt x="1149" y="376"/>
                    </a:lnTo>
                    <a:lnTo>
                      <a:pt x="1140" y="350"/>
                    </a:lnTo>
                    <a:lnTo>
                      <a:pt x="1129" y="325"/>
                    </a:lnTo>
                    <a:lnTo>
                      <a:pt x="1118" y="300"/>
                    </a:lnTo>
                    <a:lnTo>
                      <a:pt x="1105" y="275"/>
                    </a:lnTo>
                    <a:lnTo>
                      <a:pt x="1091" y="252"/>
                    </a:lnTo>
                    <a:lnTo>
                      <a:pt x="1076" y="229"/>
                    </a:lnTo>
                    <a:lnTo>
                      <a:pt x="1060" y="207"/>
                    </a:lnTo>
                    <a:lnTo>
                      <a:pt x="1042" y="186"/>
                    </a:lnTo>
                    <a:lnTo>
                      <a:pt x="1024" y="166"/>
                    </a:lnTo>
                    <a:lnTo>
                      <a:pt x="1004" y="147"/>
                    </a:lnTo>
                    <a:lnTo>
                      <a:pt x="983" y="128"/>
                    </a:lnTo>
                    <a:lnTo>
                      <a:pt x="961" y="111"/>
                    </a:lnTo>
                    <a:lnTo>
                      <a:pt x="937" y="95"/>
                    </a:lnTo>
                    <a:lnTo>
                      <a:pt x="912" y="79"/>
                    </a:lnTo>
                    <a:lnTo>
                      <a:pt x="886" y="65"/>
                    </a:lnTo>
                    <a:lnTo>
                      <a:pt x="859" y="52"/>
                    </a:lnTo>
                    <a:lnTo>
                      <a:pt x="830" y="39"/>
                    </a:lnTo>
                    <a:lnTo>
                      <a:pt x="801" y="29"/>
                    </a:lnTo>
                    <a:lnTo>
                      <a:pt x="770" y="20"/>
                    </a:lnTo>
                    <a:lnTo>
                      <a:pt x="738" y="13"/>
                    </a:lnTo>
                    <a:lnTo>
                      <a:pt x="703" y="7"/>
                    </a:lnTo>
                    <a:lnTo>
                      <a:pt x="669" y="3"/>
                    </a:lnTo>
                    <a:lnTo>
                      <a:pt x="633" y="1"/>
                    </a:lnTo>
                    <a:lnTo>
                      <a:pt x="596" y="0"/>
                    </a:lnTo>
                    <a:lnTo>
                      <a:pt x="556" y="1"/>
                    </a:lnTo>
                    <a:lnTo>
                      <a:pt x="518" y="3"/>
                    </a:lnTo>
                    <a:lnTo>
                      <a:pt x="481" y="7"/>
                    </a:lnTo>
                    <a:lnTo>
                      <a:pt x="446" y="13"/>
                    </a:lnTo>
                    <a:lnTo>
                      <a:pt x="429" y="17"/>
                    </a:lnTo>
                    <a:lnTo>
                      <a:pt x="412" y="21"/>
                    </a:lnTo>
                    <a:lnTo>
                      <a:pt x="396" y="25"/>
                    </a:lnTo>
                    <a:lnTo>
                      <a:pt x="380" y="30"/>
                    </a:lnTo>
                    <a:lnTo>
                      <a:pt x="365" y="35"/>
                    </a:lnTo>
                    <a:lnTo>
                      <a:pt x="350" y="41"/>
                    </a:lnTo>
                    <a:lnTo>
                      <a:pt x="335" y="47"/>
                    </a:lnTo>
                    <a:lnTo>
                      <a:pt x="321" y="54"/>
                    </a:lnTo>
                    <a:lnTo>
                      <a:pt x="294" y="68"/>
                    </a:lnTo>
                    <a:lnTo>
                      <a:pt x="268" y="83"/>
                    </a:lnTo>
                    <a:lnTo>
                      <a:pt x="242" y="99"/>
                    </a:lnTo>
                    <a:lnTo>
                      <a:pt x="218" y="116"/>
                    </a:lnTo>
                    <a:lnTo>
                      <a:pt x="196" y="134"/>
                    </a:lnTo>
                    <a:lnTo>
                      <a:pt x="175" y="152"/>
                    </a:lnTo>
                    <a:lnTo>
                      <a:pt x="155" y="172"/>
                    </a:lnTo>
                    <a:lnTo>
                      <a:pt x="137" y="193"/>
                    </a:lnTo>
                    <a:lnTo>
                      <a:pt x="120" y="214"/>
                    </a:lnTo>
                    <a:lnTo>
                      <a:pt x="103" y="236"/>
                    </a:lnTo>
                    <a:lnTo>
                      <a:pt x="88" y="259"/>
                    </a:lnTo>
                    <a:lnTo>
                      <a:pt x="75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6" y="409"/>
                    </a:lnTo>
                    <a:lnTo>
                      <a:pt x="19" y="435"/>
                    </a:lnTo>
                    <a:lnTo>
                      <a:pt x="14" y="461"/>
                    </a:lnTo>
                    <a:lnTo>
                      <a:pt x="8" y="487"/>
                    </a:lnTo>
                    <a:lnTo>
                      <a:pt x="4" y="513"/>
                    </a:lnTo>
                    <a:lnTo>
                      <a:pt x="2" y="539"/>
                    </a:lnTo>
                    <a:lnTo>
                      <a:pt x="0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0" y="1279"/>
                    </a:lnTo>
                    <a:lnTo>
                      <a:pt x="2" y="1311"/>
                    </a:lnTo>
                    <a:lnTo>
                      <a:pt x="4" y="1341"/>
                    </a:lnTo>
                    <a:lnTo>
                      <a:pt x="8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4" y="1543"/>
                    </a:lnTo>
                    <a:lnTo>
                      <a:pt x="65" y="1569"/>
                    </a:lnTo>
                    <a:lnTo>
                      <a:pt x="77" y="1594"/>
                    </a:lnTo>
                    <a:lnTo>
                      <a:pt x="91" y="1619"/>
                    </a:lnTo>
                    <a:lnTo>
                      <a:pt x="106" y="1643"/>
                    </a:lnTo>
                    <a:lnTo>
                      <a:pt x="122" y="1666"/>
                    </a:lnTo>
                    <a:lnTo>
                      <a:pt x="139" y="1688"/>
                    </a:lnTo>
                    <a:lnTo>
                      <a:pt x="157" y="1709"/>
                    </a:lnTo>
                    <a:lnTo>
                      <a:pt x="177" y="1729"/>
                    </a:lnTo>
                    <a:lnTo>
                      <a:pt x="198" y="1747"/>
                    </a:lnTo>
                    <a:lnTo>
                      <a:pt x="221" y="1765"/>
                    </a:lnTo>
                    <a:lnTo>
                      <a:pt x="244" y="1782"/>
                    </a:lnTo>
                    <a:lnTo>
                      <a:pt x="270" y="1797"/>
                    </a:lnTo>
                    <a:lnTo>
                      <a:pt x="296" y="1811"/>
                    </a:lnTo>
                    <a:lnTo>
                      <a:pt x="324" y="1824"/>
                    </a:lnTo>
                    <a:lnTo>
                      <a:pt x="338" y="1830"/>
                    </a:lnTo>
                    <a:lnTo>
                      <a:pt x="353" y="1836"/>
                    </a:lnTo>
                    <a:lnTo>
                      <a:pt x="368" y="1841"/>
                    </a:lnTo>
                    <a:lnTo>
                      <a:pt x="383" y="1846"/>
                    </a:lnTo>
                    <a:lnTo>
                      <a:pt x="415" y="1855"/>
                    </a:lnTo>
                    <a:lnTo>
                      <a:pt x="448" y="1862"/>
                    </a:lnTo>
                    <a:lnTo>
                      <a:pt x="484" y="1868"/>
                    </a:lnTo>
                    <a:lnTo>
                      <a:pt x="520" y="1871"/>
                    </a:lnTo>
                    <a:lnTo>
                      <a:pt x="557" y="1874"/>
                    </a:lnTo>
                    <a:lnTo>
                      <a:pt x="596" y="1875"/>
                    </a:lnTo>
                    <a:lnTo>
                      <a:pt x="628" y="1874"/>
                    </a:lnTo>
                    <a:lnTo>
                      <a:pt x="659" y="1872"/>
                    </a:lnTo>
                    <a:lnTo>
                      <a:pt x="690" y="1869"/>
                    </a:lnTo>
                    <a:lnTo>
                      <a:pt x="721" y="1864"/>
                    </a:lnTo>
                    <a:lnTo>
                      <a:pt x="750" y="1859"/>
                    </a:lnTo>
                    <a:lnTo>
                      <a:pt x="779" y="1852"/>
                    </a:lnTo>
                    <a:lnTo>
                      <a:pt x="806" y="1843"/>
                    </a:lnTo>
                    <a:lnTo>
                      <a:pt x="834" y="18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8" name="Freeform 7"/>
              <p:cNvSpPr>
                <a:spLocks/>
              </p:cNvSpPr>
              <p:nvPr/>
            </p:nvSpPr>
            <p:spPr bwMode="auto">
              <a:xfrm>
                <a:off x="926813" y="259248"/>
                <a:ext cx="121265" cy="194272"/>
              </a:xfrm>
              <a:custGeom>
                <a:avLst/>
                <a:gdLst>
                  <a:gd name="T0" fmla="*/ 197 w 1175"/>
                  <a:gd name="T1" fmla="*/ 1747 h 1875"/>
                  <a:gd name="T2" fmla="*/ 294 w 1175"/>
                  <a:gd name="T3" fmla="*/ 1811 h 1875"/>
                  <a:gd name="T4" fmla="*/ 366 w 1175"/>
                  <a:gd name="T5" fmla="*/ 1841 h 1875"/>
                  <a:gd name="T6" fmla="*/ 481 w 1175"/>
                  <a:gd name="T7" fmla="*/ 1868 h 1875"/>
                  <a:gd name="T8" fmla="*/ 622 w 1175"/>
                  <a:gd name="T9" fmla="*/ 1874 h 1875"/>
                  <a:gd name="T10" fmla="*/ 728 w 1175"/>
                  <a:gd name="T11" fmla="*/ 1863 h 1875"/>
                  <a:gd name="T12" fmla="*/ 826 w 1175"/>
                  <a:gd name="T13" fmla="*/ 1836 h 1875"/>
                  <a:gd name="T14" fmla="*/ 915 w 1175"/>
                  <a:gd name="T15" fmla="*/ 1794 h 1875"/>
                  <a:gd name="T16" fmla="*/ 995 w 1175"/>
                  <a:gd name="T17" fmla="*/ 1737 h 1875"/>
                  <a:gd name="T18" fmla="*/ 1063 w 1175"/>
                  <a:gd name="T19" fmla="*/ 1668 h 1875"/>
                  <a:gd name="T20" fmla="*/ 1116 w 1175"/>
                  <a:gd name="T21" fmla="*/ 1586 h 1875"/>
                  <a:gd name="T22" fmla="*/ 1154 w 1175"/>
                  <a:gd name="T23" fmla="*/ 1493 h 1875"/>
                  <a:gd name="T24" fmla="*/ 806 w 1175"/>
                  <a:gd name="T25" fmla="*/ 1310 h 1875"/>
                  <a:gd name="T26" fmla="*/ 782 w 1175"/>
                  <a:gd name="T27" fmla="*/ 1391 h 1875"/>
                  <a:gd name="T28" fmla="*/ 734 w 1175"/>
                  <a:gd name="T29" fmla="*/ 1452 h 1875"/>
                  <a:gd name="T30" fmla="*/ 669 w 1175"/>
                  <a:gd name="T31" fmla="*/ 1490 h 1875"/>
                  <a:gd name="T32" fmla="*/ 595 w 1175"/>
                  <a:gd name="T33" fmla="*/ 1503 h 1875"/>
                  <a:gd name="T34" fmla="*/ 540 w 1175"/>
                  <a:gd name="T35" fmla="*/ 1499 h 1875"/>
                  <a:gd name="T36" fmla="*/ 496 w 1175"/>
                  <a:gd name="T37" fmla="*/ 1486 h 1875"/>
                  <a:gd name="T38" fmla="*/ 460 w 1175"/>
                  <a:gd name="T39" fmla="*/ 1465 h 1875"/>
                  <a:gd name="T40" fmla="*/ 433 w 1175"/>
                  <a:gd name="T41" fmla="*/ 1435 h 1875"/>
                  <a:gd name="T42" fmla="*/ 398 w 1175"/>
                  <a:gd name="T43" fmla="*/ 1357 h 1875"/>
                  <a:gd name="T44" fmla="*/ 387 w 1175"/>
                  <a:gd name="T45" fmla="*/ 1259 h 1875"/>
                  <a:gd name="T46" fmla="*/ 393 w 1175"/>
                  <a:gd name="T47" fmla="*/ 525 h 1875"/>
                  <a:gd name="T48" fmla="*/ 421 w 1175"/>
                  <a:gd name="T49" fmla="*/ 457 h 1875"/>
                  <a:gd name="T50" fmla="*/ 452 w 1175"/>
                  <a:gd name="T51" fmla="*/ 420 h 1875"/>
                  <a:gd name="T52" fmla="*/ 485 w 1175"/>
                  <a:gd name="T53" fmla="*/ 396 h 1875"/>
                  <a:gd name="T54" fmla="*/ 527 w 1175"/>
                  <a:gd name="T55" fmla="*/ 379 h 1875"/>
                  <a:gd name="T56" fmla="*/ 579 w 1175"/>
                  <a:gd name="T57" fmla="*/ 371 h 1875"/>
                  <a:gd name="T58" fmla="*/ 634 w 1175"/>
                  <a:gd name="T59" fmla="*/ 374 h 1875"/>
                  <a:gd name="T60" fmla="*/ 679 w 1175"/>
                  <a:gd name="T61" fmla="*/ 387 h 1875"/>
                  <a:gd name="T62" fmla="*/ 741 w 1175"/>
                  <a:gd name="T63" fmla="*/ 428 h 1875"/>
                  <a:gd name="T64" fmla="*/ 787 w 1175"/>
                  <a:gd name="T65" fmla="*/ 490 h 1875"/>
                  <a:gd name="T66" fmla="*/ 808 w 1175"/>
                  <a:gd name="T67" fmla="*/ 556 h 1875"/>
                  <a:gd name="T68" fmla="*/ 1165 w 1175"/>
                  <a:gd name="T69" fmla="*/ 417 h 1875"/>
                  <a:gd name="T70" fmla="*/ 1133 w 1175"/>
                  <a:gd name="T71" fmla="*/ 330 h 1875"/>
                  <a:gd name="T72" fmla="*/ 1087 w 1175"/>
                  <a:gd name="T73" fmla="*/ 246 h 1875"/>
                  <a:gd name="T74" fmla="*/ 1028 w 1175"/>
                  <a:gd name="T75" fmla="*/ 173 h 1875"/>
                  <a:gd name="T76" fmla="*/ 957 w 1175"/>
                  <a:gd name="T77" fmla="*/ 110 h 1875"/>
                  <a:gd name="T78" fmla="*/ 871 w 1175"/>
                  <a:gd name="T79" fmla="*/ 59 h 1875"/>
                  <a:gd name="T80" fmla="*/ 770 w 1175"/>
                  <a:gd name="T81" fmla="*/ 21 h 1875"/>
                  <a:gd name="T82" fmla="*/ 656 w 1175"/>
                  <a:gd name="T83" fmla="*/ 2 h 1875"/>
                  <a:gd name="T84" fmla="*/ 516 w 1175"/>
                  <a:gd name="T85" fmla="*/ 3 h 1875"/>
                  <a:gd name="T86" fmla="*/ 410 w 1175"/>
                  <a:gd name="T87" fmla="*/ 21 h 1875"/>
                  <a:gd name="T88" fmla="*/ 348 w 1175"/>
                  <a:gd name="T89" fmla="*/ 41 h 1875"/>
                  <a:gd name="T90" fmla="*/ 265 w 1175"/>
                  <a:gd name="T91" fmla="*/ 83 h 1875"/>
                  <a:gd name="T92" fmla="*/ 174 w 1175"/>
                  <a:gd name="T93" fmla="*/ 152 h 1875"/>
                  <a:gd name="T94" fmla="*/ 102 w 1175"/>
                  <a:gd name="T95" fmla="*/ 236 h 1875"/>
                  <a:gd name="T96" fmla="*/ 51 w 1175"/>
                  <a:gd name="T97" fmla="*/ 332 h 1875"/>
                  <a:gd name="T98" fmla="*/ 19 w 1175"/>
                  <a:gd name="T99" fmla="*/ 435 h 1875"/>
                  <a:gd name="T100" fmla="*/ 2 w 1175"/>
                  <a:gd name="T101" fmla="*/ 539 h 1875"/>
                  <a:gd name="T102" fmla="*/ 1 w 1175"/>
                  <a:gd name="T103" fmla="*/ 1279 h 1875"/>
                  <a:gd name="T104" fmla="*/ 14 w 1175"/>
                  <a:gd name="T105" fmla="*/ 1401 h 1875"/>
                  <a:gd name="T106" fmla="*/ 43 w 1175"/>
                  <a:gd name="T107" fmla="*/ 1515 h 1875"/>
                  <a:gd name="T108" fmla="*/ 90 w 1175"/>
                  <a:gd name="T109" fmla="*/ 1619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75" h="1875">
                    <a:moveTo>
                      <a:pt x="138" y="1688"/>
                    </a:moveTo>
                    <a:lnTo>
                      <a:pt x="157" y="1709"/>
                    </a:lnTo>
                    <a:lnTo>
                      <a:pt x="176" y="1729"/>
                    </a:lnTo>
                    <a:lnTo>
                      <a:pt x="197" y="1747"/>
                    </a:lnTo>
                    <a:lnTo>
                      <a:pt x="219" y="1765"/>
                    </a:lnTo>
                    <a:lnTo>
                      <a:pt x="243" y="1781"/>
                    </a:lnTo>
                    <a:lnTo>
                      <a:pt x="268" y="1797"/>
                    </a:lnTo>
                    <a:lnTo>
                      <a:pt x="294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51" y="1836"/>
                    </a:lnTo>
                    <a:lnTo>
                      <a:pt x="366" y="1841"/>
                    </a:lnTo>
                    <a:lnTo>
                      <a:pt x="381" y="1846"/>
                    </a:lnTo>
                    <a:lnTo>
                      <a:pt x="413" y="1855"/>
                    </a:lnTo>
                    <a:lnTo>
                      <a:pt x="446" y="1862"/>
                    </a:lnTo>
                    <a:lnTo>
                      <a:pt x="481" y="1868"/>
                    </a:lnTo>
                    <a:lnTo>
                      <a:pt x="517" y="1872"/>
                    </a:lnTo>
                    <a:lnTo>
                      <a:pt x="555" y="1874"/>
                    </a:lnTo>
                    <a:lnTo>
                      <a:pt x="595" y="1875"/>
                    </a:lnTo>
                    <a:lnTo>
                      <a:pt x="622" y="1874"/>
                    </a:lnTo>
                    <a:lnTo>
                      <a:pt x="650" y="1873"/>
                    </a:lnTo>
                    <a:lnTo>
                      <a:pt x="676" y="1871"/>
                    </a:lnTo>
                    <a:lnTo>
                      <a:pt x="702" y="1867"/>
                    </a:lnTo>
                    <a:lnTo>
                      <a:pt x="728" y="1863"/>
                    </a:lnTo>
                    <a:lnTo>
                      <a:pt x="753" y="1858"/>
                    </a:lnTo>
                    <a:lnTo>
                      <a:pt x="778" y="1851"/>
                    </a:lnTo>
                    <a:lnTo>
                      <a:pt x="802" y="1844"/>
                    </a:lnTo>
                    <a:lnTo>
                      <a:pt x="826" y="1836"/>
                    </a:lnTo>
                    <a:lnTo>
                      <a:pt x="849" y="1827"/>
                    </a:lnTo>
                    <a:lnTo>
                      <a:pt x="872" y="1817"/>
                    </a:lnTo>
                    <a:lnTo>
                      <a:pt x="894" y="1806"/>
                    </a:lnTo>
                    <a:lnTo>
                      <a:pt x="915" y="1794"/>
                    </a:lnTo>
                    <a:lnTo>
                      <a:pt x="936" y="1782"/>
                    </a:lnTo>
                    <a:lnTo>
                      <a:pt x="956" y="1768"/>
                    </a:lnTo>
                    <a:lnTo>
                      <a:pt x="976" y="1753"/>
                    </a:lnTo>
                    <a:lnTo>
                      <a:pt x="995" y="1737"/>
                    </a:lnTo>
                    <a:lnTo>
                      <a:pt x="1013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3" y="1668"/>
                    </a:lnTo>
                    <a:lnTo>
                      <a:pt x="1077" y="1649"/>
                    </a:lnTo>
                    <a:lnTo>
                      <a:pt x="1091" y="1629"/>
                    </a:lnTo>
                    <a:lnTo>
                      <a:pt x="1104" y="1607"/>
                    </a:lnTo>
                    <a:lnTo>
                      <a:pt x="1116" y="1586"/>
                    </a:lnTo>
                    <a:lnTo>
                      <a:pt x="1127" y="1564"/>
                    </a:lnTo>
                    <a:lnTo>
                      <a:pt x="1137" y="1541"/>
                    </a:lnTo>
                    <a:lnTo>
                      <a:pt x="1146" y="1517"/>
                    </a:lnTo>
                    <a:lnTo>
                      <a:pt x="1154" y="1493"/>
                    </a:lnTo>
                    <a:lnTo>
                      <a:pt x="1161" y="1468"/>
                    </a:lnTo>
                    <a:lnTo>
                      <a:pt x="1167" y="1442"/>
                    </a:lnTo>
                    <a:lnTo>
                      <a:pt x="1173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1" y="1372"/>
                    </a:lnTo>
                    <a:lnTo>
                      <a:pt x="782" y="1391"/>
                    </a:lnTo>
                    <a:lnTo>
                      <a:pt x="773" y="1408"/>
                    </a:lnTo>
                    <a:lnTo>
                      <a:pt x="761" y="1423"/>
                    </a:lnTo>
                    <a:lnTo>
                      <a:pt x="749" y="1438"/>
                    </a:lnTo>
                    <a:lnTo>
                      <a:pt x="734" y="1452"/>
                    </a:lnTo>
                    <a:lnTo>
                      <a:pt x="719" y="1464"/>
                    </a:lnTo>
                    <a:lnTo>
                      <a:pt x="703" y="1474"/>
                    </a:lnTo>
                    <a:lnTo>
                      <a:pt x="686" y="1483"/>
                    </a:lnTo>
                    <a:lnTo>
                      <a:pt x="669" y="1490"/>
                    </a:lnTo>
                    <a:lnTo>
                      <a:pt x="651" y="1496"/>
                    </a:lnTo>
                    <a:lnTo>
                      <a:pt x="633" y="1500"/>
                    </a:lnTo>
                    <a:lnTo>
                      <a:pt x="614" y="1502"/>
                    </a:lnTo>
                    <a:lnTo>
                      <a:pt x="595" y="1503"/>
                    </a:lnTo>
                    <a:lnTo>
                      <a:pt x="580" y="1503"/>
                    </a:lnTo>
                    <a:lnTo>
                      <a:pt x="566" y="1502"/>
                    </a:lnTo>
                    <a:lnTo>
                      <a:pt x="553" y="1501"/>
                    </a:lnTo>
                    <a:lnTo>
                      <a:pt x="540" y="1499"/>
                    </a:lnTo>
                    <a:lnTo>
                      <a:pt x="529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6" y="1486"/>
                    </a:lnTo>
                    <a:lnTo>
                      <a:pt x="486" y="1482"/>
                    </a:lnTo>
                    <a:lnTo>
                      <a:pt x="477" y="1477"/>
                    </a:lnTo>
                    <a:lnTo>
                      <a:pt x="468" y="1471"/>
                    </a:lnTo>
                    <a:lnTo>
                      <a:pt x="460" y="1465"/>
                    </a:lnTo>
                    <a:lnTo>
                      <a:pt x="453" y="1458"/>
                    </a:lnTo>
                    <a:lnTo>
                      <a:pt x="446" y="1451"/>
                    </a:lnTo>
                    <a:lnTo>
                      <a:pt x="439" y="1443"/>
                    </a:lnTo>
                    <a:lnTo>
                      <a:pt x="433" y="1435"/>
                    </a:lnTo>
                    <a:lnTo>
                      <a:pt x="422" y="1417"/>
                    </a:lnTo>
                    <a:lnTo>
                      <a:pt x="413" y="1398"/>
                    </a:lnTo>
                    <a:lnTo>
                      <a:pt x="405" y="1378"/>
                    </a:lnTo>
                    <a:lnTo>
                      <a:pt x="398" y="1357"/>
                    </a:lnTo>
                    <a:lnTo>
                      <a:pt x="393" y="1334"/>
                    </a:lnTo>
                    <a:lnTo>
                      <a:pt x="390" y="1311"/>
                    </a:lnTo>
                    <a:lnTo>
                      <a:pt x="387" y="1285"/>
                    </a:lnTo>
                    <a:lnTo>
                      <a:pt x="387" y="1259"/>
                    </a:lnTo>
                    <a:lnTo>
                      <a:pt x="387" y="575"/>
                    </a:lnTo>
                    <a:lnTo>
                      <a:pt x="387" y="558"/>
                    </a:lnTo>
                    <a:lnTo>
                      <a:pt x="389" y="542"/>
                    </a:lnTo>
                    <a:lnTo>
                      <a:pt x="393" y="525"/>
                    </a:lnTo>
                    <a:lnTo>
                      <a:pt x="398" y="507"/>
                    </a:lnTo>
                    <a:lnTo>
                      <a:pt x="404" y="490"/>
                    </a:lnTo>
                    <a:lnTo>
                      <a:pt x="411" y="473"/>
                    </a:lnTo>
                    <a:lnTo>
                      <a:pt x="421" y="457"/>
                    </a:lnTo>
                    <a:lnTo>
                      <a:pt x="432" y="441"/>
                    </a:lnTo>
                    <a:lnTo>
                      <a:pt x="438" y="434"/>
                    </a:lnTo>
                    <a:lnTo>
                      <a:pt x="445" y="427"/>
                    </a:lnTo>
                    <a:lnTo>
                      <a:pt x="452" y="420"/>
                    </a:lnTo>
                    <a:lnTo>
                      <a:pt x="460" y="413"/>
                    </a:lnTo>
                    <a:lnTo>
                      <a:pt x="468" y="407"/>
                    </a:lnTo>
                    <a:lnTo>
                      <a:pt x="476" y="401"/>
                    </a:lnTo>
                    <a:lnTo>
                      <a:pt x="485" y="396"/>
                    </a:lnTo>
                    <a:lnTo>
                      <a:pt x="495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5" y="371"/>
                    </a:lnTo>
                    <a:lnTo>
                      <a:pt x="608" y="371"/>
                    </a:lnTo>
                    <a:lnTo>
                      <a:pt x="621" y="372"/>
                    </a:lnTo>
                    <a:lnTo>
                      <a:pt x="634" y="374"/>
                    </a:lnTo>
                    <a:lnTo>
                      <a:pt x="646" y="376"/>
                    </a:lnTo>
                    <a:lnTo>
                      <a:pt x="657" y="379"/>
                    </a:lnTo>
                    <a:lnTo>
                      <a:pt x="668" y="383"/>
                    </a:lnTo>
                    <a:lnTo>
                      <a:pt x="679" y="387"/>
                    </a:lnTo>
                    <a:lnTo>
                      <a:pt x="689" y="392"/>
                    </a:lnTo>
                    <a:lnTo>
                      <a:pt x="708" y="403"/>
                    </a:lnTo>
                    <a:lnTo>
                      <a:pt x="725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7" y="490"/>
                    </a:lnTo>
                    <a:lnTo>
                      <a:pt x="794" y="507"/>
                    </a:lnTo>
                    <a:lnTo>
                      <a:pt x="799" y="524"/>
                    </a:lnTo>
                    <a:lnTo>
                      <a:pt x="804" y="541"/>
                    </a:lnTo>
                    <a:lnTo>
                      <a:pt x="808" y="556"/>
                    </a:lnTo>
                    <a:lnTo>
                      <a:pt x="811" y="569"/>
                    </a:lnTo>
                    <a:lnTo>
                      <a:pt x="1175" y="461"/>
                    </a:lnTo>
                    <a:lnTo>
                      <a:pt x="1170" y="439"/>
                    </a:lnTo>
                    <a:lnTo>
                      <a:pt x="1165" y="417"/>
                    </a:lnTo>
                    <a:lnTo>
                      <a:pt x="1158" y="395"/>
                    </a:lnTo>
                    <a:lnTo>
                      <a:pt x="1150" y="373"/>
                    </a:lnTo>
                    <a:lnTo>
                      <a:pt x="1142" y="351"/>
                    </a:lnTo>
                    <a:lnTo>
                      <a:pt x="1133" y="330"/>
                    </a:lnTo>
                    <a:lnTo>
                      <a:pt x="1123" y="309"/>
                    </a:lnTo>
                    <a:lnTo>
                      <a:pt x="1112" y="288"/>
                    </a:lnTo>
                    <a:lnTo>
                      <a:pt x="1100" y="266"/>
                    </a:lnTo>
                    <a:lnTo>
                      <a:pt x="1087" y="246"/>
                    </a:lnTo>
                    <a:lnTo>
                      <a:pt x="1074" y="227"/>
                    </a:lnTo>
                    <a:lnTo>
                      <a:pt x="1060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6" y="125"/>
                    </a:lnTo>
                    <a:lnTo>
                      <a:pt x="957" y="110"/>
                    </a:lnTo>
                    <a:lnTo>
                      <a:pt x="937" y="96"/>
                    </a:lnTo>
                    <a:lnTo>
                      <a:pt x="916" y="82"/>
                    </a:lnTo>
                    <a:lnTo>
                      <a:pt x="894" y="70"/>
                    </a:lnTo>
                    <a:lnTo>
                      <a:pt x="871" y="59"/>
                    </a:lnTo>
                    <a:lnTo>
                      <a:pt x="847" y="48"/>
                    </a:lnTo>
                    <a:lnTo>
                      <a:pt x="822" y="38"/>
                    </a:lnTo>
                    <a:lnTo>
                      <a:pt x="796" y="29"/>
                    </a:lnTo>
                    <a:lnTo>
                      <a:pt x="770" y="21"/>
                    </a:lnTo>
                    <a:lnTo>
                      <a:pt x="742" y="15"/>
                    </a:lnTo>
                    <a:lnTo>
                      <a:pt x="714" y="9"/>
                    </a:lnTo>
                    <a:lnTo>
                      <a:pt x="686" y="5"/>
                    </a:lnTo>
                    <a:lnTo>
                      <a:pt x="656" y="2"/>
                    </a:lnTo>
                    <a:lnTo>
                      <a:pt x="626" y="1"/>
                    </a:lnTo>
                    <a:lnTo>
                      <a:pt x="595" y="0"/>
                    </a:lnTo>
                    <a:lnTo>
                      <a:pt x="554" y="1"/>
                    </a:lnTo>
                    <a:lnTo>
                      <a:pt x="516" y="3"/>
                    </a:lnTo>
                    <a:lnTo>
                      <a:pt x="479" y="7"/>
                    </a:lnTo>
                    <a:lnTo>
                      <a:pt x="444" y="13"/>
                    </a:lnTo>
                    <a:lnTo>
                      <a:pt x="427" y="17"/>
                    </a:lnTo>
                    <a:lnTo>
                      <a:pt x="410" y="21"/>
                    </a:lnTo>
                    <a:lnTo>
                      <a:pt x="394" y="25"/>
                    </a:lnTo>
                    <a:lnTo>
                      <a:pt x="378" y="30"/>
                    </a:lnTo>
                    <a:lnTo>
                      <a:pt x="363" y="35"/>
                    </a:lnTo>
                    <a:lnTo>
                      <a:pt x="348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5" y="83"/>
                    </a:lnTo>
                    <a:lnTo>
                      <a:pt x="240" y="99"/>
                    </a:lnTo>
                    <a:lnTo>
                      <a:pt x="217" y="116"/>
                    </a:lnTo>
                    <a:lnTo>
                      <a:pt x="194" y="134"/>
                    </a:lnTo>
                    <a:lnTo>
                      <a:pt x="174" y="152"/>
                    </a:lnTo>
                    <a:lnTo>
                      <a:pt x="154" y="172"/>
                    </a:lnTo>
                    <a:lnTo>
                      <a:pt x="136" y="193"/>
                    </a:lnTo>
                    <a:lnTo>
                      <a:pt x="119" y="214"/>
                    </a:lnTo>
                    <a:lnTo>
                      <a:pt x="102" y="236"/>
                    </a:lnTo>
                    <a:lnTo>
                      <a:pt x="88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5" y="409"/>
                    </a:lnTo>
                    <a:lnTo>
                      <a:pt x="19" y="435"/>
                    </a:lnTo>
                    <a:lnTo>
                      <a:pt x="13" y="461"/>
                    </a:lnTo>
                    <a:lnTo>
                      <a:pt x="9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3" y="1311"/>
                    </a:lnTo>
                    <a:lnTo>
                      <a:pt x="5" y="1341"/>
                    </a:lnTo>
                    <a:lnTo>
                      <a:pt x="9" y="1371"/>
                    </a:lnTo>
                    <a:lnTo>
                      <a:pt x="14" y="1401"/>
                    </a:lnTo>
                    <a:lnTo>
                      <a:pt x="20" y="1430"/>
                    </a:lnTo>
                    <a:lnTo>
                      <a:pt x="27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7" y="1594"/>
                    </a:lnTo>
                    <a:lnTo>
                      <a:pt x="90" y="1619"/>
                    </a:lnTo>
                    <a:lnTo>
                      <a:pt x="105" y="1643"/>
                    </a:lnTo>
                    <a:lnTo>
                      <a:pt x="121" y="1666"/>
                    </a:lnTo>
                    <a:lnTo>
                      <a:pt x="138" y="16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9" name="Freeform 8"/>
              <p:cNvSpPr>
                <a:spLocks/>
              </p:cNvSpPr>
              <p:nvPr/>
            </p:nvSpPr>
            <p:spPr bwMode="auto">
              <a:xfrm>
                <a:off x="1081488" y="259248"/>
                <a:ext cx="121265" cy="194272"/>
              </a:xfrm>
              <a:custGeom>
                <a:avLst/>
                <a:gdLst>
                  <a:gd name="T0" fmla="*/ 419 w 1174"/>
                  <a:gd name="T1" fmla="*/ 457 h 1875"/>
                  <a:gd name="T2" fmla="*/ 450 w 1174"/>
                  <a:gd name="T3" fmla="*/ 420 h 1875"/>
                  <a:gd name="T4" fmla="*/ 484 w 1174"/>
                  <a:gd name="T5" fmla="*/ 396 h 1875"/>
                  <a:gd name="T6" fmla="*/ 527 w 1174"/>
                  <a:gd name="T7" fmla="*/ 379 h 1875"/>
                  <a:gd name="T8" fmla="*/ 579 w 1174"/>
                  <a:gd name="T9" fmla="*/ 371 h 1875"/>
                  <a:gd name="T10" fmla="*/ 632 w 1174"/>
                  <a:gd name="T11" fmla="*/ 374 h 1875"/>
                  <a:gd name="T12" fmla="*/ 677 w 1174"/>
                  <a:gd name="T13" fmla="*/ 387 h 1875"/>
                  <a:gd name="T14" fmla="*/ 741 w 1174"/>
                  <a:gd name="T15" fmla="*/ 428 h 1875"/>
                  <a:gd name="T16" fmla="*/ 782 w 1174"/>
                  <a:gd name="T17" fmla="*/ 481 h 1875"/>
                  <a:gd name="T18" fmla="*/ 798 w 1174"/>
                  <a:gd name="T19" fmla="*/ 524 h 1875"/>
                  <a:gd name="T20" fmla="*/ 1174 w 1174"/>
                  <a:gd name="T21" fmla="*/ 461 h 1875"/>
                  <a:gd name="T22" fmla="*/ 1149 w 1174"/>
                  <a:gd name="T23" fmla="*/ 373 h 1875"/>
                  <a:gd name="T24" fmla="*/ 1110 w 1174"/>
                  <a:gd name="T25" fmla="*/ 288 h 1875"/>
                  <a:gd name="T26" fmla="*/ 1059 w 1174"/>
                  <a:gd name="T27" fmla="*/ 208 h 1875"/>
                  <a:gd name="T28" fmla="*/ 994 w 1174"/>
                  <a:gd name="T29" fmla="*/ 140 h 1875"/>
                  <a:gd name="T30" fmla="*/ 914 w 1174"/>
                  <a:gd name="T31" fmla="*/ 83 h 1875"/>
                  <a:gd name="T32" fmla="*/ 821 w 1174"/>
                  <a:gd name="T33" fmla="*/ 38 h 1875"/>
                  <a:gd name="T34" fmla="*/ 713 w 1174"/>
                  <a:gd name="T35" fmla="*/ 9 h 1875"/>
                  <a:gd name="T36" fmla="*/ 593 w 1174"/>
                  <a:gd name="T37" fmla="*/ 0 h 1875"/>
                  <a:gd name="T38" fmla="*/ 443 w 1174"/>
                  <a:gd name="T39" fmla="*/ 13 h 1875"/>
                  <a:gd name="T40" fmla="*/ 377 w 1174"/>
                  <a:gd name="T41" fmla="*/ 30 h 1875"/>
                  <a:gd name="T42" fmla="*/ 318 w 1174"/>
                  <a:gd name="T43" fmla="*/ 54 h 1875"/>
                  <a:gd name="T44" fmla="*/ 215 w 1174"/>
                  <a:gd name="T45" fmla="*/ 116 h 1875"/>
                  <a:gd name="T46" fmla="*/ 134 w 1174"/>
                  <a:gd name="T47" fmla="*/ 193 h 1875"/>
                  <a:gd name="T48" fmla="*/ 74 w 1174"/>
                  <a:gd name="T49" fmla="*/ 282 h 1875"/>
                  <a:gd name="T50" fmla="*/ 33 w 1174"/>
                  <a:gd name="T51" fmla="*/ 383 h 1875"/>
                  <a:gd name="T52" fmla="*/ 8 w 1174"/>
                  <a:gd name="T53" fmla="*/ 487 h 1875"/>
                  <a:gd name="T54" fmla="*/ 0 w 1174"/>
                  <a:gd name="T55" fmla="*/ 591 h 1875"/>
                  <a:gd name="T56" fmla="*/ 5 w 1174"/>
                  <a:gd name="T57" fmla="*/ 1341 h 1875"/>
                  <a:gd name="T58" fmla="*/ 25 w 1174"/>
                  <a:gd name="T59" fmla="*/ 1459 h 1875"/>
                  <a:gd name="T60" fmla="*/ 64 w 1174"/>
                  <a:gd name="T61" fmla="*/ 1569 h 1875"/>
                  <a:gd name="T62" fmla="*/ 120 w 1174"/>
                  <a:gd name="T63" fmla="*/ 1666 h 1875"/>
                  <a:gd name="T64" fmla="*/ 196 w 1174"/>
                  <a:gd name="T65" fmla="*/ 1747 h 1875"/>
                  <a:gd name="T66" fmla="*/ 293 w 1174"/>
                  <a:gd name="T67" fmla="*/ 1811 h 1875"/>
                  <a:gd name="T68" fmla="*/ 364 w 1174"/>
                  <a:gd name="T69" fmla="*/ 1841 h 1875"/>
                  <a:gd name="T70" fmla="*/ 479 w 1174"/>
                  <a:gd name="T71" fmla="*/ 1868 h 1875"/>
                  <a:gd name="T72" fmla="*/ 621 w 1174"/>
                  <a:gd name="T73" fmla="*/ 1874 h 1875"/>
                  <a:gd name="T74" fmla="*/ 726 w 1174"/>
                  <a:gd name="T75" fmla="*/ 1863 h 1875"/>
                  <a:gd name="T76" fmla="*/ 825 w 1174"/>
                  <a:gd name="T77" fmla="*/ 1836 h 1875"/>
                  <a:gd name="T78" fmla="*/ 913 w 1174"/>
                  <a:gd name="T79" fmla="*/ 1794 h 1875"/>
                  <a:gd name="T80" fmla="*/ 994 w 1174"/>
                  <a:gd name="T81" fmla="*/ 1737 h 1875"/>
                  <a:gd name="T82" fmla="*/ 1061 w 1174"/>
                  <a:gd name="T83" fmla="*/ 1668 h 1875"/>
                  <a:gd name="T84" fmla="*/ 1114 w 1174"/>
                  <a:gd name="T85" fmla="*/ 1586 h 1875"/>
                  <a:gd name="T86" fmla="*/ 1152 w 1174"/>
                  <a:gd name="T87" fmla="*/ 1493 h 1875"/>
                  <a:gd name="T88" fmla="*/ 806 w 1174"/>
                  <a:gd name="T89" fmla="*/ 1310 h 1875"/>
                  <a:gd name="T90" fmla="*/ 782 w 1174"/>
                  <a:gd name="T91" fmla="*/ 1390 h 1875"/>
                  <a:gd name="T92" fmla="*/ 733 w 1174"/>
                  <a:gd name="T93" fmla="*/ 1452 h 1875"/>
                  <a:gd name="T94" fmla="*/ 667 w 1174"/>
                  <a:gd name="T95" fmla="*/ 1490 h 1875"/>
                  <a:gd name="T96" fmla="*/ 593 w 1174"/>
                  <a:gd name="T97" fmla="*/ 1503 h 1875"/>
                  <a:gd name="T98" fmla="*/ 540 w 1174"/>
                  <a:gd name="T99" fmla="*/ 1499 h 1875"/>
                  <a:gd name="T100" fmla="*/ 495 w 1174"/>
                  <a:gd name="T101" fmla="*/ 1486 h 1875"/>
                  <a:gd name="T102" fmla="*/ 459 w 1174"/>
                  <a:gd name="T103" fmla="*/ 1465 h 1875"/>
                  <a:gd name="T104" fmla="*/ 432 w 1174"/>
                  <a:gd name="T105" fmla="*/ 1435 h 1875"/>
                  <a:gd name="T106" fmla="*/ 397 w 1174"/>
                  <a:gd name="T107" fmla="*/ 1357 h 1875"/>
                  <a:gd name="T108" fmla="*/ 385 w 1174"/>
                  <a:gd name="T109" fmla="*/ 1259 h 1875"/>
                  <a:gd name="T110" fmla="*/ 391 w 1174"/>
                  <a:gd name="T111" fmla="*/ 525 h 18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174" h="1875">
                    <a:moveTo>
                      <a:pt x="396" y="507"/>
                    </a:moveTo>
                    <a:lnTo>
                      <a:pt x="402" y="490"/>
                    </a:lnTo>
                    <a:lnTo>
                      <a:pt x="410" y="473"/>
                    </a:lnTo>
                    <a:lnTo>
                      <a:pt x="419" y="457"/>
                    </a:lnTo>
                    <a:lnTo>
                      <a:pt x="430" y="441"/>
                    </a:lnTo>
                    <a:lnTo>
                      <a:pt x="436" y="434"/>
                    </a:lnTo>
                    <a:lnTo>
                      <a:pt x="443" y="427"/>
                    </a:lnTo>
                    <a:lnTo>
                      <a:pt x="450" y="420"/>
                    </a:lnTo>
                    <a:lnTo>
                      <a:pt x="458" y="413"/>
                    </a:lnTo>
                    <a:lnTo>
                      <a:pt x="466" y="407"/>
                    </a:lnTo>
                    <a:lnTo>
                      <a:pt x="475" y="401"/>
                    </a:lnTo>
                    <a:lnTo>
                      <a:pt x="484" y="396"/>
                    </a:lnTo>
                    <a:lnTo>
                      <a:pt x="494" y="391"/>
                    </a:lnTo>
                    <a:lnTo>
                      <a:pt x="505" y="386"/>
                    </a:lnTo>
                    <a:lnTo>
                      <a:pt x="516" y="382"/>
                    </a:lnTo>
                    <a:lnTo>
                      <a:pt x="527" y="379"/>
                    </a:lnTo>
                    <a:lnTo>
                      <a:pt x="539" y="376"/>
                    </a:lnTo>
                    <a:lnTo>
                      <a:pt x="552" y="374"/>
                    </a:lnTo>
                    <a:lnTo>
                      <a:pt x="565" y="372"/>
                    </a:lnTo>
                    <a:lnTo>
                      <a:pt x="579" y="371"/>
                    </a:lnTo>
                    <a:lnTo>
                      <a:pt x="593" y="371"/>
                    </a:lnTo>
                    <a:lnTo>
                      <a:pt x="606" y="371"/>
                    </a:lnTo>
                    <a:lnTo>
                      <a:pt x="619" y="372"/>
                    </a:lnTo>
                    <a:lnTo>
                      <a:pt x="632" y="374"/>
                    </a:lnTo>
                    <a:lnTo>
                      <a:pt x="644" y="376"/>
                    </a:lnTo>
                    <a:lnTo>
                      <a:pt x="656" y="379"/>
                    </a:lnTo>
                    <a:lnTo>
                      <a:pt x="667" y="383"/>
                    </a:lnTo>
                    <a:lnTo>
                      <a:pt x="677" y="387"/>
                    </a:lnTo>
                    <a:lnTo>
                      <a:pt x="688" y="392"/>
                    </a:lnTo>
                    <a:lnTo>
                      <a:pt x="707" y="403"/>
                    </a:lnTo>
                    <a:lnTo>
                      <a:pt x="724" y="415"/>
                    </a:lnTo>
                    <a:lnTo>
                      <a:pt x="741" y="428"/>
                    </a:lnTo>
                    <a:lnTo>
                      <a:pt x="755" y="442"/>
                    </a:lnTo>
                    <a:lnTo>
                      <a:pt x="767" y="457"/>
                    </a:lnTo>
                    <a:lnTo>
                      <a:pt x="778" y="473"/>
                    </a:lnTo>
                    <a:lnTo>
                      <a:pt x="782" y="481"/>
                    </a:lnTo>
                    <a:lnTo>
                      <a:pt x="786" y="490"/>
                    </a:lnTo>
                    <a:lnTo>
                      <a:pt x="790" y="498"/>
                    </a:lnTo>
                    <a:lnTo>
                      <a:pt x="793" y="507"/>
                    </a:lnTo>
                    <a:lnTo>
                      <a:pt x="798" y="524"/>
                    </a:lnTo>
                    <a:lnTo>
                      <a:pt x="803" y="541"/>
                    </a:lnTo>
                    <a:lnTo>
                      <a:pt x="807" y="556"/>
                    </a:lnTo>
                    <a:lnTo>
                      <a:pt x="810" y="569"/>
                    </a:lnTo>
                    <a:lnTo>
                      <a:pt x="1174" y="461"/>
                    </a:lnTo>
                    <a:lnTo>
                      <a:pt x="1169" y="439"/>
                    </a:lnTo>
                    <a:lnTo>
                      <a:pt x="1163" y="416"/>
                    </a:lnTo>
                    <a:lnTo>
                      <a:pt x="1156" y="395"/>
                    </a:lnTo>
                    <a:lnTo>
                      <a:pt x="1149" y="373"/>
                    </a:lnTo>
                    <a:lnTo>
                      <a:pt x="1140" y="351"/>
                    </a:lnTo>
                    <a:lnTo>
                      <a:pt x="1131" y="330"/>
                    </a:lnTo>
                    <a:lnTo>
                      <a:pt x="1121" y="309"/>
                    </a:lnTo>
                    <a:lnTo>
                      <a:pt x="1110" y="288"/>
                    </a:lnTo>
                    <a:lnTo>
                      <a:pt x="1099" y="266"/>
                    </a:lnTo>
                    <a:lnTo>
                      <a:pt x="1086" y="246"/>
                    </a:lnTo>
                    <a:lnTo>
                      <a:pt x="1073" y="227"/>
                    </a:lnTo>
                    <a:lnTo>
                      <a:pt x="1059" y="208"/>
                    </a:lnTo>
                    <a:lnTo>
                      <a:pt x="1044" y="190"/>
                    </a:lnTo>
                    <a:lnTo>
                      <a:pt x="1028" y="173"/>
                    </a:lnTo>
                    <a:lnTo>
                      <a:pt x="1011" y="156"/>
                    </a:lnTo>
                    <a:lnTo>
                      <a:pt x="994" y="140"/>
                    </a:lnTo>
                    <a:lnTo>
                      <a:pt x="975" y="125"/>
                    </a:lnTo>
                    <a:lnTo>
                      <a:pt x="955" y="110"/>
                    </a:lnTo>
                    <a:lnTo>
                      <a:pt x="935" y="96"/>
                    </a:lnTo>
                    <a:lnTo>
                      <a:pt x="914" y="83"/>
                    </a:lnTo>
                    <a:lnTo>
                      <a:pt x="892" y="70"/>
                    </a:lnTo>
                    <a:lnTo>
                      <a:pt x="869" y="59"/>
                    </a:lnTo>
                    <a:lnTo>
                      <a:pt x="846" y="48"/>
                    </a:lnTo>
                    <a:lnTo>
                      <a:pt x="821" y="38"/>
                    </a:lnTo>
                    <a:lnTo>
                      <a:pt x="796" y="29"/>
                    </a:lnTo>
                    <a:lnTo>
                      <a:pt x="769" y="21"/>
                    </a:lnTo>
                    <a:lnTo>
                      <a:pt x="742" y="15"/>
                    </a:lnTo>
                    <a:lnTo>
                      <a:pt x="713" y="9"/>
                    </a:lnTo>
                    <a:lnTo>
                      <a:pt x="684" y="5"/>
                    </a:lnTo>
                    <a:lnTo>
                      <a:pt x="654" y="2"/>
                    </a:lnTo>
                    <a:lnTo>
                      <a:pt x="624" y="1"/>
                    </a:lnTo>
                    <a:lnTo>
                      <a:pt x="593" y="0"/>
                    </a:lnTo>
                    <a:lnTo>
                      <a:pt x="553" y="1"/>
                    </a:lnTo>
                    <a:lnTo>
                      <a:pt x="515" y="3"/>
                    </a:lnTo>
                    <a:lnTo>
                      <a:pt x="478" y="7"/>
                    </a:lnTo>
                    <a:lnTo>
                      <a:pt x="443" y="13"/>
                    </a:lnTo>
                    <a:lnTo>
                      <a:pt x="426" y="17"/>
                    </a:lnTo>
                    <a:lnTo>
                      <a:pt x="409" y="21"/>
                    </a:lnTo>
                    <a:lnTo>
                      <a:pt x="393" y="25"/>
                    </a:lnTo>
                    <a:lnTo>
                      <a:pt x="377" y="30"/>
                    </a:lnTo>
                    <a:lnTo>
                      <a:pt x="362" y="35"/>
                    </a:lnTo>
                    <a:lnTo>
                      <a:pt x="347" y="41"/>
                    </a:lnTo>
                    <a:lnTo>
                      <a:pt x="332" y="47"/>
                    </a:lnTo>
                    <a:lnTo>
                      <a:pt x="318" y="54"/>
                    </a:lnTo>
                    <a:lnTo>
                      <a:pt x="291" y="68"/>
                    </a:lnTo>
                    <a:lnTo>
                      <a:pt x="264" y="83"/>
                    </a:lnTo>
                    <a:lnTo>
                      <a:pt x="238" y="99"/>
                    </a:lnTo>
                    <a:lnTo>
                      <a:pt x="215" y="116"/>
                    </a:lnTo>
                    <a:lnTo>
                      <a:pt x="193" y="134"/>
                    </a:lnTo>
                    <a:lnTo>
                      <a:pt x="172" y="152"/>
                    </a:lnTo>
                    <a:lnTo>
                      <a:pt x="153" y="172"/>
                    </a:lnTo>
                    <a:lnTo>
                      <a:pt x="134" y="193"/>
                    </a:lnTo>
                    <a:lnTo>
                      <a:pt x="118" y="214"/>
                    </a:lnTo>
                    <a:lnTo>
                      <a:pt x="102" y="236"/>
                    </a:lnTo>
                    <a:lnTo>
                      <a:pt x="87" y="259"/>
                    </a:lnTo>
                    <a:lnTo>
                      <a:pt x="74" y="282"/>
                    </a:lnTo>
                    <a:lnTo>
                      <a:pt x="62" y="307"/>
                    </a:lnTo>
                    <a:lnTo>
                      <a:pt x="51" y="332"/>
                    </a:lnTo>
                    <a:lnTo>
                      <a:pt x="41" y="357"/>
                    </a:lnTo>
                    <a:lnTo>
                      <a:pt x="33" y="383"/>
                    </a:lnTo>
                    <a:lnTo>
                      <a:pt x="24" y="409"/>
                    </a:lnTo>
                    <a:lnTo>
                      <a:pt x="18" y="435"/>
                    </a:lnTo>
                    <a:lnTo>
                      <a:pt x="12" y="461"/>
                    </a:lnTo>
                    <a:lnTo>
                      <a:pt x="8" y="487"/>
                    </a:lnTo>
                    <a:lnTo>
                      <a:pt x="5" y="513"/>
                    </a:lnTo>
                    <a:lnTo>
                      <a:pt x="2" y="539"/>
                    </a:lnTo>
                    <a:lnTo>
                      <a:pt x="1" y="565"/>
                    </a:lnTo>
                    <a:lnTo>
                      <a:pt x="0" y="591"/>
                    </a:lnTo>
                    <a:lnTo>
                      <a:pt x="0" y="1248"/>
                    </a:lnTo>
                    <a:lnTo>
                      <a:pt x="1" y="1279"/>
                    </a:lnTo>
                    <a:lnTo>
                      <a:pt x="2" y="1311"/>
                    </a:lnTo>
                    <a:lnTo>
                      <a:pt x="5" y="1341"/>
                    </a:lnTo>
                    <a:lnTo>
                      <a:pt x="8" y="1371"/>
                    </a:lnTo>
                    <a:lnTo>
                      <a:pt x="13" y="1401"/>
                    </a:lnTo>
                    <a:lnTo>
                      <a:pt x="18" y="1430"/>
                    </a:lnTo>
                    <a:lnTo>
                      <a:pt x="25" y="1459"/>
                    </a:lnTo>
                    <a:lnTo>
                      <a:pt x="34" y="1487"/>
                    </a:lnTo>
                    <a:lnTo>
                      <a:pt x="43" y="1515"/>
                    </a:lnTo>
                    <a:lnTo>
                      <a:pt x="53" y="1543"/>
                    </a:lnTo>
                    <a:lnTo>
                      <a:pt x="64" y="1569"/>
                    </a:lnTo>
                    <a:lnTo>
                      <a:pt x="76" y="1594"/>
                    </a:lnTo>
                    <a:lnTo>
                      <a:pt x="89" y="1619"/>
                    </a:lnTo>
                    <a:lnTo>
                      <a:pt x="104" y="1643"/>
                    </a:lnTo>
                    <a:lnTo>
                      <a:pt x="120" y="1666"/>
                    </a:lnTo>
                    <a:lnTo>
                      <a:pt x="137" y="1688"/>
                    </a:lnTo>
                    <a:lnTo>
                      <a:pt x="155" y="1709"/>
                    </a:lnTo>
                    <a:lnTo>
                      <a:pt x="175" y="1729"/>
                    </a:lnTo>
                    <a:lnTo>
                      <a:pt x="196" y="1747"/>
                    </a:lnTo>
                    <a:lnTo>
                      <a:pt x="218" y="1765"/>
                    </a:lnTo>
                    <a:lnTo>
                      <a:pt x="241" y="1781"/>
                    </a:lnTo>
                    <a:lnTo>
                      <a:pt x="267" y="1797"/>
                    </a:lnTo>
                    <a:lnTo>
                      <a:pt x="293" y="1811"/>
                    </a:lnTo>
                    <a:lnTo>
                      <a:pt x="321" y="1824"/>
                    </a:lnTo>
                    <a:lnTo>
                      <a:pt x="335" y="1830"/>
                    </a:lnTo>
                    <a:lnTo>
                      <a:pt x="349" y="1836"/>
                    </a:lnTo>
                    <a:lnTo>
                      <a:pt x="364" y="1841"/>
                    </a:lnTo>
                    <a:lnTo>
                      <a:pt x="379" y="1846"/>
                    </a:lnTo>
                    <a:lnTo>
                      <a:pt x="411" y="1855"/>
                    </a:lnTo>
                    <a:lnTo>
                      <a:pt x="444" y="1862"/>
                    </a:lnTo>
                    <a:lnTo>
                      <a:pt x="479" y="1868"/>
                    </a:lnTo>
                    <a:lnTo>
                      <a:pt x="516" y="1872"/>
                    </a:lnTo>
                    <a:lnTo>
                      <a:pt x="554" y="1874"/>
                    </a:lnTo>
                    <a:lnTo>
                      <a:pt x="593" y="1875"/>
                    </a:lnTo>
                    <a:lnTo>
                      <a:pt x="621" y="1874"/>
                    </a:lnTo>
                    <a:lnTo>
                      <a:pt x="648" y="1873"/>
                    </a:lnTo>
                    <a:lnTo>
                      <a:pt x="675" y="1871"/>
                    </a:lnTo>
                    <a:lnTo>
                      <a:pt x="701" y="1867"/>
                    </a:lnTo>
                    <a:lnTo>
                      <a:pt x="726" y="1863"/>
                    </a:lnTo>
                    <a:lnTo>
                      <a:pt x="753" y="1858"/>
                    </a:lnTo>
                    <a:lnTo>
                      <a:pt x="777" y="1851"/>
                    </a:lnTo>
                    <a:lnTo>
                      <a:pt x="801" y="1844"/>
                    </a:lnTo>
                    <a:lnTo>
                      <a:pt x="825" y="1836"/>
                    </a:lnTo>
                    <a:lnTo>
                      <a:pt x="848" y="1827"/>
                    </a:lnTo>
                    <a:lnTo>
                      <a:pt x="870" y="1817"/>
                    </a:lnTo>
                    <a:lnTo>
                      <a:pt x="892" y="1806"/>
                    </a:lnTo>
                    <a:lnTo>
                      <a:pt x="913" y="1794"/>
                    </a:lnTo>
                    <a:lnTo>
                      <a:pt x="934" y="1782"/>
                    </a:lnTo>
                    <a:lnTo>
                      <a:pt x="954" y="1768"/>
                    </a:lnTo>
                    <a:lnTo>
                      <a:pt x="975" y="1753"/>
                    </a:lnTo>
                    <a:lnTo>
                      <a:pt x="994" y="1737"/>
                    </a:lnTo>
                    <a:lnTo>
                      <a:pt x="1012" y="1721"/>
                    </a:lnTo>
                    <a:lnTo>
                      <a:pt x="1030" y="1704"/>
                    </a:lnTo>
                    <a:lnTo>
                      <a:pt x="1046" y="1686"/>
                    </a:lnTo>
                    <a:lnTo>
                      <a:pt x="1061" y="1668"/>
                    </a:lnTo>
                    <a:lnTo>
                      <a:pt x="1076" y="1649"/>
                    </a:lnTo>
                    <a:lnTo>
                      <a:pt x="1089" y="1629"/>
                    </a:lnTo>
                    <a:lnTo>
                      <a:pt x="1102" y="1607"/>
                    </a:lnTo>
                    <a:lnTo>
                      <a:pt x="1114" y="1586"/>
                    </a:lnTo>
                    <a:lnTo>
                      <a:pt x="1125" y="1564"/>
                    </a:lnTo>
                    <a:lnTo>
                      <a:pt x="1135" y="1541"/>
                    </a:lnTo>
                    <a:lnTo>
                      <a:pt x="1144" y="1517"/>
                    </a:lnTo>
                    <a:lnTo>
                      <a:pt x="1152" y="1493"/>
                    </a:lnTo>
                    <a:lnTo>
                      <a:pt x="1159" y="1468"/>
                    </a:lnTo>
                    <a:lnTo>
                      <a:pt x="1165" y="1442"/>
                    </a:lnTo>
                    <a:lnTo>
                      <a:pt x="1171" y="1416"/>
                    </a:lnTo>
                    <a:lnTo>
                      <a:pt x="806" y="1310"/>
                    </a:lnTo>
                    <a:lnTo>
                      <a:pt x="802" y="1332"/>
                    </a:lnTo>
                    <a:lnTo>
                      <a:pt x="797" y="1353"/>
                    </a:lnTo>
                    <a:lnTo>
                      <a:pt x="790" y="1372"/>
                    </a:lnTo>
                    <a:lnTo>
                      <a:pt x="782" y="1390"/>
                    </a:lnTo>
                    <a:lnTo>
                      <a:pt x="772" y="1408"/>
                    </a:lnTo>
                    <a:lnTo>
                      <a:pt x="761" y="1423"/>
                    </a:lnTo>
                    <a:lnTo>
                      <a:pt x="748" y="1438"/>
                    </a:lnTo>
                    <a:lnTo>
                      <a:pt x="733" y="1452"/>
                    </a:lnTo>
                    <a:lnTo>
                      <a:pt x="717" y="1464"/>
                    </a:lnTo>
                    <a:lnTo>
                      <a:pt x="701" y="1474"/>
                    </a:lnTo>
                    <a:lnTo>
                      <a:pt x="685" y="1483"/>
                    </a:lnTo>
                    <a:lnTo>
                      <a:pt x="667" y="1490"/>
                    </a:lnTo>
                    <a:lnTo>
                      <a:pt x="650" y="1496"/>
                    </a:lnTo>
                    <a:lnTo>
                      <a:pt x="631" y="1500"/>
                    </a:lnTo>
                    <a:lnTo>
                      <a:pt x="612" y="1502"/>
                    </a:lnTo>
                    <a:lnTo>
                      <a:pt x="593" y="1503"/>
                    </a:lnTo>
                    <a:lnTo>
                      <a:pt x="579" y="1503"/>
                    </a:lnTo>
                    <a:lnTo>
                      <a:pt x="565" y="1502"/>
                    </a:lnTo>
                    <a:lnTo>
                      <a:pt x="552" y="1501"/>
                    </a:lnTo>
                    <a:lnTo>
                      <a:pt x="540" y="1499"/>
                    </a:lnTo>
                    <a:lnTo>
                      <a:pt x="528" y="1497"/>
                    </a:lnTo>
                    <a:lnTo>
                      <a:pt x="517" y="1494"/>
                    </a:lnTo>
                    <a:lnTo>
                      <a:pt x="506" y="1490"/>
                    </a:lnTo>
                    <a:lnTo>
                      <a:pt x="495" y="1486"/>
                    </a:lnTo>
                    <a:lnTo>
                      <a:pt x="485" y="1482"/>
                    </a:lnTo>
                    <a:lnTo>
                      <a:pt x="476" y="1477"/>
                    </a:lnTo>
                    <a:lnTo>
                      <a:pt x="467" y="1471"/>
                    </a:lnTo>
                    <a:lnTo>
                      <a:pt x="459" y="1465"/>
                    </a:lnTo>
                    <a:lnTo>
                      <a:pt x="451" y="1458"/>
                    </a:lnTo>
                    <a:lnTo>
                      <a:pt x="444" y="1451"/>
                    </a:lnTo>
                    <a:lnTo>
                      <a:pt x="438" y="1443"/>
                    </a:lnTo>
                    <a:lnTo>
                      <a:pt x="432" y="1435"/>
                    </a:lnTo>
                    <a:lnTo>
                      <a:pt x="421" y="1417"/>
                    </a:lnTo>
                    <a:lnTo>
                      <a:pt x="411" y="1398"/>
                    </a:lnTo>
                    <a:lnTo>
                      <a:pt x="403" y="1378"/>
                    </a:lnTo>
                    <a:lnTo>
                      <a:pt x="397" y="1357"/>
                    </a:lnTo>
                    <a:lnTo>
                      <a:pt x="392" y="1334"/>
                    </a:lnTo>
                    <a:lnTo>
                      <a:pt x="388" y="1311"/>
                    </a:lnTo>
                    <a:lnTo>
                      <a:pt x="386" y="1285"/>
                    </a:lnTo>
                    <a:lnTo>
                      <a:pt x="385" y="1259"/>
                    </a:lnTo>
                    <a:lnTo>
                      <a:pt x="385" y="575"/>
                    </a:lnTo>
                    <a:lnTo>
                      <a:pt x="386" y="558"/>
                    </a:lnTo>
                    <a:lnTo>
                      <a:pt x="388" y="542"/>
                    </a:lnTo>
                    <a:lnTo>
                      <a:pt x="391" y="525"/>
                    </a:lnTo>
                    <a:lnTo>
                      <a:pt x="396" y="5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0" name="Freeform 9"/>
              <p:cNvSpPr>
                <a:spLocks/>
              </p:cNvSpPr>
              <p:nvPr/>
            </p:nvSpPr>
            <p:spPr bwMode="auto">
              <a:xfrm>
                <a:off x="1239875" y="260485"/>
                <a:ext cx="111366" cy="190560"/>
              </a:xfrm>
              <a:custGeom>
                <a:avLst/>
                <a:gdLst>
                  <a:gd name="T0" fmla="*/ 0 w 1075"/>
                  <a:gd name="T1" fmla="*/ 1845 h 1845"/>
                  <a:gd name="T2" fmla="*/ 1075 w 1075"/>
                  <a:gd name="T3" fmla="*/ 1845 h 1845"/>
                  <a:gd name="T4" fmla="*/ 1075 w 1075"/>
                  <a:gd name="T5" fmla="*/ 1482 h 1845"/>
                  <a:gd name="T6" fmla="*/ 385 w 1075"/>
                  <a:gd name="T7" fmla="*/ 1482 h 1845"/>
                  <a:gd name="T8" fmla="*/ 385 w 1075"/>
                  <a:gd name="T9" fmla="*/ 1090 h 1845"/>
                  <a:gd name="T10" fmla="*/ 979 w 1075"/>
                  <a:gd name="T11" fmla="*/ 1090 h 1845"/>
                  <a:gd name="T12" fmla="*/ 979 w 1075"/>
                  <a:gd name="T13" fmla="*/ 737 h 1845"/>
                  <a:gd name="T14" fmla="*/ 385 w 1075"/>
                  <a:gd name="T15" fmla="*/ 737 h 1845"/>
                  <a:gd name="T16" fmla="*/ 385 w 1075"/>
                  <a:gd name="T17" fmla="*/ 355 h 1845"/>
                  <a:gd name="T18" fmla="*/ 1075 w 1075"/>
                  <a:gd name="T19" fmla="*/ 355 h 1845"/>
                  <a:gd name="T20" fmla="*/ 1075 w 1075"/>
                  <a:gd name="T21" fmla="*/ 0 h 1845"/>
                  <a:gd name="T22" fmla="*/ 0 w 1075"/>
                  <a:gd name="T23" fmla="*/ 0 h 1845"/>
                  <a:gd name="T24" fmla="*/ 0 w 1075"/>
                  <a:gd name="T25" fmla="*/ 1845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75" h="1845">
                    <a:moveTo>
                      <a:pt x="0" y="1845"/>
                    </a:moveTo>
                    <a:lnTo>
                      <a:pt x="1075" y="1845"/>
                    </a:lnTo>
                    <a:lnTo>
                      <a:pt x="1075" y="1482"/>
                    </a:lnTo>
                    <a:lnTo>
                      <a:pt x="385" y="1482"/>
                    </a:lnTo>
                    <a:lnTo>
                      <a:pt x="385" y="1090"/>
                    </a:lnTo>
                    <a:lnTo>
                      <a:pt x="979" y="1090"/>
                    </a:lnTo>
                    <a:lnTo>
                      <a:pt x="979" y="737"/>
                    </a:lnTo>
                    <a:lnTo>
                      <a:pt x="385" y="737"/>
                    </a:lnTo>
                    <a:lnTo>
                      <a:pt x="385" y="355"/>
                    </a:lnTo>
                    <a:lnTo>
                      <a:pt x="1075" y="355"/>
                    </a:lnTo>
                    <a:lnTo>
                      <a:pt x="1075" y="0"/>
                    </a:lnTo>
                    <a:lnTo>
                      <a:pt x="0" y="0"/>
                    </a:lnTo>
                    <a:lnTo>
                      <a:pt x="0" y="1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1" name="Freeform 10"/>
              <p:cNvSpPr>
                <a:spLocks/>
              </p:cNvSpPr>
              <p:nvPr/>
            </p:nvSpPr>
            <p:spPr bwMode="auto">
              <a:xfrm>
                <a:off x="1373515" y="260485"/>
                <a:ext cx="121265" cy="190560"/>
              </a:xfrm>
              <a:custGeom>
                <a:avLst/>
                <a:gdLst>
                  <a:gd name="T0" fmla="*/ 0 w 1174"/>
                  <a:gd name="T1" fmla="*/ 350 h 1845"/>
                  <a:gd name="T2" fmla="*/ 396 w 1174"/>
                  <a:gd name="T3" fmla="*/ 350 h 1845"/>
                  <a:gd name="T4" fmla="*/ 396 w 1174"/>
                  <a:gd name="T5" fmla="*/ 1845 h 1845"/>
                  <a:gd name="T6" fmla="*/ 779 w 1174"/>
                  <a:gd name="T7" fmla="*/ 1845 h 1845"/>
                  <a:gd name="T8" fmla="*/ 779 w 1174"/>
                  <a:gd name="T9" fmla="*/ 350 h 1845"/>
                  <a:gd name="T10" fmla="*/ 1174 w 1174"/>
                  <a:gd name="T11" fmla="*/ 350 h 1845"/>
                  <a:gd name="T12" fmla="*/ 1174 w 1174"/>
                  <a:gd name="T13" fmla="*/ 0 h 1845"/>
                  <a:gd name="T14" fmla="*/ 0 w 1174"/>
                  <a:gd name="T15" fmla="*/ 0 h 1845"/>
                  <a:gd name="T16" fmla="*/ 0 w 1174"/>
                  <a:gd name="T17" fmla="*/ 35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4" h="1845">
                    <a:moveTo>
                      <a:pt x="0" y="350"/>
                    </a:moveTo>
                    <a:lnTo>
                      <a:pt x="396" y="350"/>
                    </a:lnTo>
                    <a:lnTo>
                      <a:pt x="396" y="1845"/>
                    </a:lnTo>
                    <a:lnTo>
                      <a:pt x="779" y="1845"/>
                    </a:lnTo>
                    <a:lnTo>
                      <a:pt x="779" y="350"/>
                    </a:lnTo>
                    <a:lnTo>
                      <a:pt x="1174" y="350"/>
                    </a:lnTo>
                    <a:lnTo>
                      <a:pt x="1174" y="0"/>
                    </a:lnTo>
                    <a:lnTo>
                      <a:pt x="0" y="0"/>
                    </a:lnTo>
                    <a:lnTo>
                      <a:pt x="0" y="35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72" name="Freeform 11"/>
              <p:cNvSpPr>
                <a:spLocks/>
              </p:cNvSpPr>
              <p:nvPr/>
            </p:nvSpPr>
            <p:spPr bwMode="auto">
              <a:xfrm>
                <a:off x="1526952" y="260485"/>
                <a:ext cx="129927" cy="190560"/>
              </a:xfrm>
              <a:custGeom>
                <a:avLst/>
                <a:gdLst>
                  <a:gd name="T0" fmla="*/ 917 w 1264"/>
                  <a:gd name="T1" fmla="*/ 0 h 1845"/>
                  <a:gd name="T2" fmla="*/ 388 w 1264"/>
                  <a:gd name="T3" fmla="*/ 1072 h 1845"/>
                  <a:gd name="T4" fmla="*/ 382 w 1264"/>
                  <a:gd name="T5" fmla="*/ 1072 h 1845"/>
                  <a:gd name="T6" fmla="*/ 382 w 1264"/>
                  <a:gd name="T7" fmla="*/ 0 h 1845"/>
                  <a:gd name="T8" fmla="*/ 0 w 1264"/>
                  <a:gd name="T9" fmla="*/ 0 h 1845"/>
                  <a:gd name="T10" fmla="*/ 0 w 1264"/>
                  <a:gd name="T11" fmla="*/ 1845 h 1845"/>
                  <a:gd name="T12" fmla="*/ 361 w 1264"/>
                  <a:gd name="T13" fmla="*/ 1845 h 1845"/>
                  <a:gd name="T14" fmla="*/ 876 w 1264"/>
                  <a:gd name="T15" fmla="*/ 841 h 1845"/>
                  <a:gd name="T16" fmla="*/ 878 w 1264"/>
                  <a:gd name="T17" fmla="*/ 841 h 1845"/>
                  <a:gd name="T18" fmla="*/ 878 w 1264"/>
                  <a:gd name="T19" fmla="*/ 1845 h 1845"/>
                  <a:gd name="T20" fmla="*/ 1264 w 1264"/>
                  <a:gd name="T21" fmla="*/ 1845 h 1845"/>
                  <a:gd name="T22" fmla="*/ 1264 w 1264"/>
                  <a:gd name="T23" fmla="*/ 0 h 1845"/>
                  <a:gd name="T24" fmla="*/ 917 w 1264"/>
                  <a:gd name="T25" fmla="*/ 0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64" h="1845">
                    <a:moveTo>
                      <a:pt x="917" y="0"/>
                    </a:moveTo>
                    <a:lnTo>
                      <a:pt x="388" y="1072"/>
                    </a:lnTo>
                    <a:lnTo>
                      <a:pt x="382" y="1072"/>
                    </a:lnTo>
                    <a:lnTo>
                      <a:pt x="382" y="0"/>
                    </a:lnTo>
                    <a:lnTo>
                      <a:pt x="0" y="0"/>
                    </a:lnTo>
                    <a:lnTo>
                      <a:pt x="0" y="1845"/>
                    </a:lnTo>
                    <a:lnTo>
                      <a:pt x="361" y="1845"/>
                    </a:lnTo>
                    <a:lnTo>
                      <a:pt x="876" y="841"/>
                    </a:lnTo>
                    <a:lnTo>
                      <a:pt x="878" y="841"/>
                    </a:lnTo>
                    <a:lnTo>
                      <a:pt x="878" y="1845"/>
                    </a:lnTo>
                    <a:lnTo>
                      <a:pt x="1264" y="1845"/>
                    </a:lnTo>
                    <a:lnTo>
                      <a:pt x="1264" y="0"/>
                    </a:lnTo>
                    <a:lnTo>
                      <a:pt x="91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  <p:grpSp>
          <p:nvGrpSpPr>
            <p:cNvPr id="58" name="Группа 57"/>
            <p:cNvGrpSpPr/>
            <p:nvPr userDrawn="1"/>
          </p:nvGrpSpPr>
          <p:grpSpPr>
            <a:xfrm>
              <a:off x="0" y="687388"/>
              <a:ext cx="407368" cy="406401"/>
              <a:chOff x="0" y="167680"/>
              <a:chExt cx="520945" cy="519708"/>
            </a:xfrm>
            <a:grpFill/>
          </p:grpSpPr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>
                <a:off x="160862" y="323592"/>
                <a:ext cx="196746" cy="363796"/>
              </a:xfrm>
              <a:custGeom>
                <a:avLst/>
                <a:gdLst>
                  <a:gd name="T0" fmla="*/ 1471 w 1903"/>
                  <a:gd name="T1" fmla="*/ 0 h 3523"/>
                  <a:gd name="T2" fmla="*/ 0 w 1903"/>
                  <a:gd name="T3" fmla="*/ 3334 h 3523"/>
                  <a:gd name="T4" fmla="*/ 56 w 1903"/>
                  <a:gd name="T5" fmla="*/ 3357 h 3523"/>
                  <a:gd name="T6" fmla="*/ 112 w 1903"/>
                  <a:gd name="T7" fmla="*/ 3377 h 3523"/>
                  <a:gd name="T8" fmla="*/ 169 w 1903"/>
                  <a:gd name="T9" fmla="*/ 3397 h 3523"/>
                  <a:gd name="T10" fmla="*/ 227 w 1903"/>
                  <a:gd name="T11" fmla="*/ 3415 h 3523"/>
                  <a:gd name="T12" fmla="*/ 286 w 1903"/>
                  <a:gd name="T13" fmla="*/ 3432 h 3523"/>
                  <a:gd name="T14" fmla="*/ 344 w 1903"/>
                  <a:gd name="T15" fmla="*/ 3447 h 3523"/>
                  <a:gd name="T16" fmla="*/ 403 w 1903"/>
                  <a:gd name="T17" fmla="*/ 3461 h 3523"/>
                  <a:gd name="T18" fmla="*/ 464 w 1903"/>
                  <a:gd name="T19" fmla="*/ 3474 h 3523"/>
                  <a:gd name="T20" fmla="*/ 524 w 1903"/>
                  <a:gd name="T21" fmla="*/ 3485 h 3523"/>
                  <a:gd name="T22" fmla="*/ 585 w 1903"/>
                  <a:gd name="T23" fmla="*/ 3495 h 3523"/>
                  <a:gd name="T24" fmla="*/ 646 w 1903"/>
                  <a:gd name="T25" fmla="*/ 3504 h 3523"/>
                  <a:gd name="T26" fmla="*/ 709 w 1903"/>
                  <a:gd name="T27" fmla="*/ 3511 h 3523"/>
                  <a:gd name="T28" fmla="*/ 771 w 1903"/>
                  <a:gd name="T29" fmla="*/ 3516 h 3523"/>
                  <a:gd name="T30" fmla="*/ 834 w 1903"/>
                  <a:gd name="T31" fmla="*/ 3520 h 3523"/>
                  <a:gd name="T32" fmla="*/ 897 w 1903"/>
                  <a:gd name="T33" fmla="*/ 3522 h 3523"/>
                  <a:gd name="T34" fmla="*/ 962 w 1903"/>
                  <a:gd name="T35" fmla="*/ 3523 h 3523"/>
                  <a:gd name="T36" fmla="*/ 1024 w 1903"/>
                  <a:gd name="T37" fmla="*/ 3522 h 3523"/>
                  <a:gd name="T38" fmla="*/ 1085 w 1903"/>
                  <a:gd name="T39" fmla="*/ 3520 h 3523"/>
                  <a:gd name="T40" fmla="*/ 1146 w 1903"/>
                  <a:gd name="T41" fmla="*/ 3516 h 3523"/>
                  <a:gd name="T42" fmla="*/ 1208 w 1903"/>
                  <a:gd name="T43" fmla="*/ 3511 h 3523"/>
                  <a:gd name="T44" fmla="*/ 1268 w 1903"/>
                  <a:gd name="T45" fmla="*/ 3504 h 3523"/>
                  <a:gd name="T46" fmla="*/ 1328 w 1903"/>
                  <a:gd name="T47" fmla="*/ 3496 h 3523"/>
                  <a:gd name="T48" fmla="*/ 1388 w 1903"/>
                  <a:gd name="T49" fmla="*/ 3487 h 3523"/>
                  <a:gd name="T50" fmla="*/ 1448 w 1903"/>
                  <a:gd name="T51" fmla="*/ 3476 h 3523"/>
                  <a:gd name="T52" fmla="*/ 1506 w 1903"/>
                  <a:gd name="T53" fmla="*/ 3464 h 3523"/>
                  <a:gd name="T54" fmla="*/ 1564 w 1903"/>
                  <a:gd name="T55" fmla="*/ 3450 h 3523"/>
                  <a:gd name="T56" fmla="*/ 1622 w 1903"/>
                  <a:gd name="T57" fmla="*/ 3435 h 3523"/>
                  <a:gd name="T58" fmla="*/ 1680 w 1903"/>
                  <a:gd name="T59" fmla="*/ 3419 h 3523"/>
                  <a:gd name="T60" fmla="*/ 1736 w 1903"/>
                  <a:gd name="T61" fmla="*/ 3402 h 3523"/>
                  <a:gd name="T62" fmla="*/ 1792 w 1903"/>
                  <a:gd name="T63" fmla="*/ 3383 h 3523"/>
                  <a:gd name="T64" fmla="*/ 1847 w 1903"/>
                  <a:gd name="T65" fmla="*/ 3363 h 3523"/>
                  <a:gd name="T66" fmla="*/ 1903 w 1903"/>
                  <a:gd name="T67" fmla="*/ 3340 h 3523"/>
                  <a:gd name="T68" fmla="*/ 1537 w 1903"/>
                  <a:gd name="T69" fmla="*/ 10 h 3523"/>
                  <a:gd name="T70" fmla="*/ 1520 w 1903"/>
                  <a:gd name="T71" fmla="*/ 8 h 3523"/>
                  <a:gd name="T72" fmla="*/ 1503 w 1903"/>
                  <a:gd name="T73" fmla="*/ 6 h 3523"/>
                  <a:gd name="T74" fmla="*/ 1487 w 1903"/>
                  <a:gd name="T75" fmla="*/ 4 h 3523"/>
                  <a:gd name="T76" fmla="*/ 1471 w 1903"/>
                  <a:gd name="T77" fmla="*/ 0 h 3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903" h="3523">
                    <a:moveTo>
                      <a:pt x="1471" y="0"/>
                    </a:moveTo>
                    <a:lnTo>
                      <a:pt x="0" y="3334"/>
                    </a:lnTo>
                    <a:lnTo>
                      <a:pt x="56" y="3357"/>
                    </a:lnTo>
                    <a:lnTo>
                      <a:pt x="112" y="3377"/>
                    </a:lnTo>
                    <a:lnTo>
                      <a:pt x="169" y="3397"/>
                    </a:lnTo>
                    <a:lnTo>
                      <a:pt x="227" y="3415"/>
                    </a:lnTo>
                    <a:lnTo>
                      <a:pt x="286" y="3432"/>
                    </a:lnTo>
                    <a:lnTo>
                      <a:pt x="344" y="3447"/>
                    </a:lnTo>
                    <a:lnTo>
                      <a:pt x="403" y="3461"/>
                    </a:lnTo>
                    <a:lnTo>
                      <a:pt x="464" y="3474"/>
                    </a:lnTo>
                    <a:lnTo>
                      <a:pt x="524" y="3485"/>
                    </a:lnTo>
                    <a:lnTo>
                      <a:pt x="585" y="3495"/>
                    </a:lnTo>
                    <a:lnTo>
                      <a:pt x="646" y="3504"/>
                    </a:lnTo>
                    <a:lnTo>
                      <a:pt x="709" y="3511"/>
                    </a:lnTo>
                    <a:lnTo>
                      <a:pt x="771" y="3516"/>
                    </a:lnTo>
                    <a:lnTo>
                      <a:pt x="834" y="3520"/>
                    </a:lnTo>
                    <a:lnTo>
                      <a:pt x="897" y="3522"/>
                    </a:lnTo>
                    <a:lnTo>
                      <a:pt x="962" y="3523"/>
                    </a:lnTo>
                    <a:lnTo>
                      <a:pt x="1024" y="3522"/>
                    </a:lnTo>
                    <a:lnTo>
                      <a:pt x="1085" y="3520"/>
                    </a:lnTo>
                    <a:lnTo>
                      <a:pt x="1146" y="3516"/>
                    </a:lnTo>
                    <a:lnTo>
                      <a:pt x="1208" y="3511"/>
                    </a:lnTo>
                    <a:lnTo>
                      <a:pt x="1268" y="3504"/>
                    </a:lnTo>
                    <a:lnTo>
                      <a:pt x="1328" y="3496"/>
                    </a:lnTo>
                    <a:lnTo>
                      <a:pt x="1388" y="3487"/>
                    </a:lnTo>
                    <a:lnTo>
                      <a:pt x="1448" y="3476"/>
                    </a:lnTo>
                    <a:lnTo>
                      <a:pt x="1506" y="3464"/>
                    </a:lnTo>
                    <a:lnTo>
                      <a:pt x="1564" y="3450"/>
                    </a:lnTo>
                    <a:lnTo>
                      <a:pt x="1622" y="3435"/>
                    </a:lnTo>
                    <a:lnTo>
                      <a:pt x="1680" y="3419"/>
                    </a:lnTo>
                    <a:lnTo>
                      <a:pt x="1736" y="3402"/>
                    </a:lnTo>
                    <a:lnTo>
                      <a:pt x="1792" y="3383"/>
                    </a:lnTo>
                    <a:lnTo>
                      <a:pt x="1847" y="3363"/>
                    </a:lnTo>
                    <a:lnTo>
                      <a:pt x="1903" y="3340"/>
                    </a:lnTo>
                    <a:lnTo>
                      <a:pt x="1537" y="10"/>
                    </a:lnTo>
                    <a:lnTo>
                      <a:pt x="1520" y="8"/>
                    </a:lnTo>
                    <a:lnTo>
                      <a:pt x="1503" y="6"/>
                    </a:lnTo>
                    <a:lnTo>
                      <a:pt x="1487" y="4"/>
                    </a:lnTo>
                    <a:lnTo>
                      <a:pt x="147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0" name="Freeform 13"/>
              <p:cNvSpPr>
                <a:spLocks/>
              </p:cNvSpPr>
              <p:nvPr/>
            </p:nvSpPr>
            <p:spPr bwMode="auto">
              <a:xfrm>
                <a:off x="11136" y="313693"/>
                <a:ext cx="289552" cy="341522"/>
              </a:xfrm>
              <a:custGeom>
                <a:avLst/>
                <a:gdLst>
                  <a:gd name="T0" fmla="*/ 2765 w 2816"/>
                  <a:gd name="T1" fmla="*/ 0 h 3305"/>
                  <a:gd name="T2" fmla="*/ 0 w 2816"/>
                  <a:gd name="T3" fmla="*/ 1820 h 3305"/>
                  <a:gd name="T4" fmla="*/ 19 w 2816"/>
                  <a:gd name="T5" fmla="*/ 1879 h 3305"/>
                  <a:gd name="T6" fmla="*/ 39 w 2816"/>
                  <a:gd name="T7" fmla="*/ 1938 h 3305"/>
                  <a:gd name="T8" fmla="*/ 60 w 2816"/>
                  <a:gd name="T9" fmla="*/ 1996 h 3305"/>
                  <a:gd name="T10" fmla="*/ 83 w 2816"/>
                  <a:gd name="T11" fmla="*/ 2053 h 3305"/>
                  <a:gd name="T12" fmla="*/ 107 w 2816"/>
                  <a:gd name="T13" fmla="*/ 2109 h 3305"/>
                  <a:gd name="T14" fmla="*/ 132 w 2816"/>
                  <a:gd name="T15" fmla="*/ 2166 h 3305"/>
                  <a:gd name="T16" fmla="*/ 159 w 2816"/>
                  <a:gd name="T17" fmla="*/ 2221 h 3305"/>
                  <a:gd name="T18" fmla="*/ 186 w 2816"/>
                  <a:gd name="T19" fmla="*/ 2276 h 3305"/>
                  <a:gd name="T20" fmla="*/ 215 w 2816"/>
                  <a:gd name="T21" fmla="*/ 2329 h 3305"/>
                  <a:gd name="T22" fmla="*/ 246 w 2816"/>
                  <a:gd name="T23" fmla="*/ 2382 h 3305"/>
                  <a:gd name="T24" fmla="*/ 278 w 2816"/>
                  <a:gd name="T25" fmla="*/ 2434 h 3305"/>
                  <a:gd name="T26" fmla="*/ 311 w 2816"/>
                  <a:gd name="T27" fmla="*/ 2486 h 3305"/>
                  <a:gd name="T28" fmla="*/ 345 w 2816"/>
                  <a:gd name="T29" fmla="*/ 2536 h 3305"/>
                  <a:gd name="T30" fmla="*/ 380 w 2816"/>
                  <a:gd name="T31" fmla="*/ 2586 h 3305"/>
                  <a:gd name="T32" fmla="*/ 417 w 2816"/>
                  <a:gd name="T33" fmla="*/ 2634 h 3305"/>
                  <a:gd name="T34" fmla="*/ 454 w 2816"/>
                  <a:gd name="T35" fmla="*/ 2682 h 3305"/>
                  <a:gd name="T36" fmla="*/ 494 w 2816"/>
                  <a:gd name="T37" fmla="*/ 2728 h 3305"/>
                  <a:gd name="T38" fmla="*/ 533 w 2816"/>
                  <a:gd name="T39" fmla="*/ 2774 h 3305"/>
                  <a:gd name="T40" fmla="*/ 574 w 2816"/>
                  <a:gd name="T41" fmla="*/ 2820 h 3305"/>
                  <a:gd name="T42" fmla="*/ 616 w 2816"/>
                  <a:gd name="T43" fmla="*/ 2864 h 3305"/>
                  <a:gd name="T44" fmla="*/ 658 w 2816"/>
                  <a:gd name="T45" fmla="*/ 2906 h 3305"/>
                  <a:gd name="T46" fmla="*/ 702 w 2816"/>
                  <a:gd name="T47" fmla="*/ 2948 h 3305"/>
                  <a:gd name="T48" fmla="*/ 748 w 2816"/>
                  <a:gd name="T49" fmla="*/ 2989 h 3305"/>
                  <a:gd name="T50" fmla="*/ 794 w 2816"/>
                  <a:gd name="T51" fmla="*/ 3028 h 3305"/>
                  <a:gd name="T52" fmla="*/ 840 w 2816"/>
                  <a:gd name="T53" fmla="*/ 3067 h 3305"/>
                  <a:gd name="T54" fmla="*/ 888 w 2816"/>
                  <a:gd name="T55" fmla="*/ 3104 h 3305"/>
                  <a:gd name="T56" fmla="*/ 936 w 2816"/>
                  <a:gd name="T57" fmla="*/ 3141 h 3305"/>
                  <a:gd name="T58" fmla="*/ 987 w 2816"/>
                  <a:gd name="T59" fmla="*/ 3176 h 3305"/>
                  <a:gd name="T60" fmla="*/ 1037 w 2816"/>
                  <a:gd name="T61" fmla="*/ 3210 h 3305"/>
                  <a:gd name="T62" fmla="*/ 1088 w 2816"/>
                  <a:gd name="T63" fmla="*/ 3243 h 3305"/>
                  <a:gd name="T64" fmla="*/ 1140 w 2816"/>
                  <a:gd name="T65" fmla="*/ 3274 h 3305"/>
                  <a:gd name="T66" fmla="*/ 1193 w 2816"/>
                  <a:gd name="T67" fmla="*/ 3305 h 3305"/>
                  <a:gd name="T68" fmla="*/ 2816 w 2816"/>
                  <a:gd name="T69" fmla="*/ 46 h 3305"/>
                  <a:gd name="T70" fmla="*/ 2802 w 2816"/>
                  <a:gd name="T71" fmla="*/ 35 h 3305"/>
                  <a:gd name="T72" fmla="*/ 2789 w 2816"/>
                  <a:gd name="T73" fmla="*/ 24 h 3305"/>
                  <a:gd name="T74" fmla="*/ 2777 w 2816"/>
                  <a:gd name="T75" fmla="*/ 12 h 3305"/>
                  <a:gd name="T76" fmla="*/ 2765 w 2816"/>
                  <a:gd name="T77" fmla="*/ 0 h 3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816" h="3305">
                    <a:moveTo>
                      <a:pt x="2765" y="0"/>
                    </a:moveTo>
                    <a:lnTo>
                      <a:pt x="0" y="1820"/>
                    </a:lnTo>
                    <a:lnTo>
                      <a:pt x="19" y="1879"/>
                    </a:lnTo>
                    <a:lnTo>
                      <a:pt x="39" y="1938"/>
                    </a:lnTo>
                    <a:lnTo>
                      <a:pt x="60" y="1996"/>
                    </a:lnTo>
                    <a:lnTo>
                      <a:pt x="83" y="2053"/>
                    </a:lnTo>
                    <a:lnTo>
                      <a:pt x="107" y="2109"/>
                    </a:lnTo>
                    <a:lnTo>
                      <a:pt x="132" y="2166"/>
                    </a:lnTo>
                    <a:lnTo>
                      <a:pt x="159" y="2221"/>
                    </a:lnTo>
                    <a:lnTo>
                      <a:pt x="186" y="2276"/>
                    </a:lnTo>
                    <a:lnTo>
                      <a:pt x="215" y="2329"/>
                    </a:lnTo>
                    <a:lnTo>
                      <a:pt x="246" y="2382"/>
                    </a:lnTo>
                    <a:lnTo>
                      <a:pt x="278" y="2434"/>
                    </a:lnTo>
                    <a:lnTo>
                      <a:pt x="311" y="2486"/>
                    </a:lnTo>
                    <a:lnTo>
                      <a:pt x="345" y="2536"/>
                    </a:lnTo>
                    <a:lnTo>
                      <a:pt x="380" y="2586"/>
                    </a:lnTo>
                    <a:lnTo>
                      <a:pt x="417" y="2634"/>
                    </a:lnTo>
                    <a:lnTo>
                      <a:pt x="454" y="2682"/>
                    </a:lnTo>
                    <a:lnTo>
                      <a:pt x="494" y="2728"/>
                    </a:lnTo>
                    <a:lnTo>
                      <a:pt x="533" y="2774"/>
                    </a:lnTo>
                    <a:lnTo>
                      <a:pt x="574" y="2820"/>
                    </a:lnTo>
                    <a:lnTo>
                      <a:pt x="616" y="2864"/>
                    </a:lnTo>
                    <a:lnTo>
                      <a:pt x="658" y="2906"/>
                    </a:lnTo>
                    <a:lnTo>
                      <a:pt x="702" y="2948"/>
                    </a:lnTo>
                    <a:lnTo>
                      <a:pt x="748" y="2989"/>
                    </a:lnTo>
                    <a:lnTo>
                      <a:pt x="794" y="3028"/>
                    </a:lnTo>
                    <a:lnTo>
                      <a:pt x="840" y="3067"/>
                    </a:lnTo>
                    <a:lnTo>
                      <a:pt x="888" y="3104"/>
                    </a:lnTo>
                    <a:lnTo>
                      <a:pt x="936" y="3141"/>
                    </a:lnTo>
                    <a:lnTo>
                      <a:pt x="987" y="3176"/>
                    </a:lnTo>
                    <a:lnTo>
                      <a:pt x="1037" y="3210"/>
                    </a:lnTo>
                    <a:lnTo>
                      <a:pt x="1088" y="3243"/>
                    </a:lnTo>
                    <a:lnTo>
                      <a:pt x="1140" y="3274"/>
                    </a:lnTo>
                    <a:lnTo>
                      <a:pt x="1193" y="3305"/>
                    </a:lnTo>
                    <a:lnTo>
                      <a:pt x="2816" y="46"/>
                    </a:lnTo>
                    <a:lnTo>
                      <a:pt x="2802" y="35"/>
                    </a:lnTo>
                    <a:lnTo>
                      <a:pt x="2789" y="24"/>
                    </a:lnTo>
                    <a:lnTo>
                      <a:pt x="2777" y="12"/>
                    </a:lnTo>
                    <a:lnTo>
                      <a:pt x="2765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1" name="Freeform 14"/>
              <p:cNvSpPr>
                <a:spLocks/>
              </p:cNvSpPr>
              <p:nvPr/>
            </p:nvSpPr>
            <p:spPr bwMode="auto">
              <a:xfrm>
                <a:off x="332860" y="319881"/>
                <a:ext cx="176948" cy="335336"/>
              </a:xfrm>
              <a:custGeom>
                <a:avLst/>
                <a:gdLst>
                  <a:gd name="T0" fmla="*/ 0 w 1719"/>
                  <a:gd name="T1" fmla="*/ 38 h 3256"/>
                  <a:gd name="T2" fmla="*/ 517 w 1719"/>
                  <a:gd name="T3" fmla="*/ 3256 h 3256"/>
                  <a:gd name="T4" fmla="*/ 571 w 1719"/>
                  <a:gd name="T5" fmla="*/ 3226 h 3256"/>
                  <a:gd name="T6" fmla="*/ 623 w 1719"/>
                  <a:gd name="T7" fmla="*/ 3194 h 3256"/>
                  <a:gd name="T8" fmla="*/ 676 w 1719"/>
                  <a:gd name="T9" fmla="*/ 3161 h 3256"/>
                  <a:gd name="T10" fmla="*/ 726 w 1719"/>
                  <a:gd name="T11" fmla="*/ 3127 h 3256"/>
                  <a:gd name="T12" fmla="*/ 776 w 1719"/>
                  <a:gd name="T13" fmla="*/ 3092 h 3256"/>
                  <a:gd name="T14" fmla="*/ 825 w 1719"/>
                  <a:gd name="T15" fmla="*/ 3054 h 3256"/>
                  <a:gd name="T16" fmla="*/ 873 w 1719"/>
                  <a:gd name="T17" fmla="*/ 3017 h 3256"/>
                  <a:gd name="T18" fmla="*/ 921 w 1719"/>
                  <a:gd name="T19" fmla="*/ 2978 h 3256"/>
                  <a:gd name="T20" fmla="*/ 967 w 1719"/>
                  <a:gd name="T21" fmla="*/ 2938 h 3256"/>
                  <a:gd name="T22" fmla="*/ 1013 w 1719"/>
                  <a:gd name="T23" fmla="*/ 2898 h 3256"/>
                  <a:gd name="T24" fmla="*/ 1057 w 1719"/>
                  <a:gd name="T25" fmla="*/ 2856 h 3256"/>
                  <a:gd name="T26" fmla="*/ 1100 w 1719"/>
                  <a:gd name="T27" fmla="*/ 2813 h 3256"/>
                  <a:gd name="T28" fmla="*/ 1142 w 1719"/>
                  <a:gd name="T29" fmla="*/ 2769 h 3256"/>
                  <a:gd name="T30" fmla="*/ 1184 w 1719"/>
                  <a:gd name="T31" fmla="*/ 2723 h 3256"/>
                  <a:gd name="T32" fmla="*/ 1224 w 1719"/>
                  <a:gd name="T33" fmla="*/ 2676 h 3256"/>
                  <a:gd name="T34" fmla="*/ 1263 w 1719"/>
                  <a:gd name="T35" fmla="*/ 2630 h 3256"/>
                  <a:gd name="T36" fmla="*/ 1300 w 1719"/>
                  <a:gd name="T37" fmla="*/ 2582 h 3256"/>
                  <a:gd name="T38" fmla="*/ 1337 w 1719"/>
                  <a:gd name="T39" fmla="*/ 2533 h 3256"/>
                  <a:gd name="T40" fmla="*/ 1372 w 1719"/>
                  <a:gd name="T41" fmla="*/ 2483 h 3256"/>
                  <a:gd name="T42" fmla="*/ 1408 w 1719"/>
                  <a:gd name="T43" fmla="*/ 2432 h 3256"/>
                  <a:gd name="T44" fmla="*/ 1441 w 1719"/>
                  <a:gd name="T45" fmla="*/ 2380 h 3256"/>
                  <a:gd name="T46" fmla="*/ 1472 w 1719"/>
                  <a:gd name="T47" fmla="*/ 2327 h 3256"/>
                  <a:gd name="T48" fmla="*/ 1503 w 1719"/>
                  <a:gd name="T49" fmla="*/ 2274 h 3256"/>
                  <a:gd name="T50" fmla="*/ 1532 w 1719"/>
                  <a:gd name="T51" fmla="*/ 2220 h 3256"/>
                  <a:gd name="T52" fmla="*/ 1560 w 1719"/>
                  <a:gd name="T53" fmla="*/ 2165 h 3256"/>
                  <a:gd name="T54" fmla="*/ 1587 w 1719"/>
                  <a:gd name="T55" fmla="*/ 2110 h 3256"/>
                  <a:gd name="T56" fmla="*/ 1612 w 1719"/>
                  <a:gd name="T57" fmla="*/ 2052 h 3256"/>
                  <a:gd name="T58" fmla="*/ 1637 w 1719"/>
                  <a:gd name="T59" fmla="*/ 1995 h 3256"/>
                  <a:gd name="T60" fmla="*/ 1659 w 1719"/>
                  <a:gd name="T61" fmla="*/ 1938 h 3256"/>
                  <a:gd name="T62" fmla="*/ 1681 w 1719"/>
                  <a:gd name="T63" fmla="*/ 1879 h 3256"/>
                  <a:gd name="T64" fmla="*/ 1700 w 1719"/>
                  <a:gd name="T65" fmla="*/ 1820 h 3256"/>
                  <a:gd name="T66" fmla="*/ 1719 w 1719"/>
                  <a:gd name="T67" fmla="*/ 1760 h 3256"/>
                  <a:gd name="T68" fmla="*/ 81 w 1719"/>
                  <a:gd name="T69" fmla="*/ 0 h 3256"/>
                  <a:gd name="T70" fmla="*/ 62 w 1719"/>
                  <a:gd name="T71" fmla="*/ 11 h 3256"/>
                  <a:gd name="T72" fmla="*/ 42 w 1719"/>
                  <a:gd name="T73" fmla="*/ 22 h 3256"/>
                  <a:gd name="T74" fmla="*/ 21 w 1719"/>
                  <a:gd name="T75" fmla="*/ 31 h 3256"/>
                  <a:gd name="T76" fmla="*/ 0 w 1719"/>
                  <a:gd name="T77" fmla="*/ 38 h 3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719" h="3256">
                    <a:moveTo>
                      <a:pt x="0" y="38"/>
                    </a:moveTo>
                    <a:lnTo>
                      <a:pt x="517" y="3256"/>
                    </a:lnTo>
                    <a:lnTo>
                      <a:pt x="571" y="3226"/>
                    </a:lnTo>
                    <a:lnTo>
                      <a:pt x="623" y="3194"/>
                    </a:lnTo>
                    <a:lnTo>
                      <a:pt x="676" y="3161"/>
                    </a:lnTo>
                    <a:lnTo>
                      <a:pt x="726" y="3127"/>
                    </a:lnTo>
                    <a:lnTo>
                      <a:pt x="776" y="3092"/>
                    </a:lnTo>
                    <a:lnTo>
                      <a:pt x="825" y="3054"/>
                    </a:lnTo>
                    <a:lnTo>
                      <a:pt x="873" y="3017"/>
                    </a:lnTo>
                    <a:lnTo>
                      <a:pt x="921" y="2978"/>
                    </a:lnTo>
                    <a:lnTo>
                      <a:pt x="967" y="2938"/>
                    </a:lnTo>
                    <a:lnTo>
                      <a:pt x="1013" y="2898"/>
                    </a:lnTo>
                    <a:lnTo>
                      <a:pt x="1057" y="2856"/>
                    </a:lnTo>
                    <a:lnTo>
                      <a:pt x="1100" y="2813"/>
                    </a:lnTo>
                    <a:lnTo>
                      <a:pt x="1142" y="2769"/>
                    </a:lnTo>
                    <a:lnTo>
                      <a:pt x="1184" y="2723"/>
                    </a:lnTo>
                    <a:lnTo>
                      <a:pt x="1224" y="2676"/>
                    </a:lnTo>
                    <a:lnTo>
                      <a:pt x="1263" y="2630"/>
                    </a:lnTo>
                    <a:lnTo>
                      <a:pt x="1300" y="2582"/>
                    </a:lnTo>
                    <a:lnTo>
                      <a:pt x="1337" y="2533"/>
                    </a:lnTo>
                    <a:lnTo>
                      <a:pt x="1372" y="2483"/>
                    </a:lnTo>
                    <a:lnTo>
                      <a:pt x="1408" y="2432"/>
                    </a:lnTo>
                    <a:lnTo>
                      <a:pt x="1441" y="2380"/>
                    </a:lnTo>
                    <a:lnTo>
                      <a:pt x="1472" y="2327"/>
                    </a:lnTo>
                    <a:lnTo>
                      <a:pt x="1503" y="2274"/>
                    </a:lnTo>
                    <a:lnTo>
                      <a:pt x="1532" y="2220"/>
                    </a:lnTo>
                    <a:lnTo>
                      <a:pt x="1560" y="2165"/>
                    </a:lnTo>
                    <a:lnTo>
                      <a:pt x="1587" y="2110"/>
                    </a:lnTo>
                    <a:lnTo>
                      <a:pt x="1612" y="2052"/>
                    </a:lnTo>
                    <a:lnTo>
                      <a:pt x="1637" y="1995"/>
                    </a:lnTo>
                    <a:lnTo>
                      <a:pt x="1659" y="1938"/>
                    </a:lnTo>
                    <a:lnTo>
                      <a:pt x="1681" y="1879"/>
                    </a:lnTo>
                    <a:lnTo>
                      <a:pt x="1700" y="1820"/>
                    </a:lnTo>
                    <a:lnTo>
                      <a:pt x="1719" y="1760"/>
                    </a:lnTo>
                    <a:lnTo>
                      <a:pt x="81" y="0"/>
                    </a:lnTo>
                    <a:lnTo>
                      <a:pt x="62" y="11"/>
                    </a:lnTo>
                    <a:lnTo>
                      <a:pt x="42" y="22"/>
                    </a:lnTo>
                    <a:lnTo>
                      <a:pt x="21" y="31"/>
                    </a:lnTo>
                    <a:lnTo>
                      <a:pt x="0" y="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2" name="Freeform 15"/>
              <p:cNvSpPr>
                <a:spLocks/>
              </p:cNvSpPr>
              <p:nvPr/>
            </p:nvSpPr>
            <p:spPr bwMode="auto">
              <a:xfrm>
                <a:off x="66820" y="167680"/>
                <a:ext cx="232631" cy="112604"/>
              </a:xfrm>
              <a:custGeom>
                <a:avLst/>
                <a:gdLst>
                  <a:gd name="T0" fmla="*/ 2261 w 2261"/>
                  <a:gd name="T1" fmla="*/ 923 h 1092"/>
                  <a:gd name="T2" fmla="*/ 1733 w 2261"/>
                  <a:gd name="T3" fmla="*/ 0 h 1092"/>
                  <a:gd name="T4" fmla="*/ 1669 w 2261"/>
                  <a:gd name="T5" fmla="*/ 5 h 1092"/>
                  <a:gd name="T6" fmla="*/ 1605 w 2261"/>
                  <a:gd name="T7" fmla="*/ 11 h 1092"/>
                  <a:gd name="T8" fmla="*/ 1541 w 2261"/>
                  <a:gd name="T9" fmla="*/ 18 h 1092"/>
                  <a:gd name="T10" fmla="*/ 1479 w 2261"/>
                  <a:gd name="T11" fmla="*/ 27 h 1092"/>
                  <a:gd name="T12" fmla="*/ 1417 w 2261"/>
                  <a:gd name="T13" fmla="*/ 38 h 1092"/>
                  <a:gd name="T14" fmla="*/ 1354 w 2261"/>
                  <a:gd name="T15" fmla="*/ 50 h 1092"/>
                  <a:gd name="T16" fmla="*/ 1293 w 2261"/>
                  <a:gd name="T17" fmla="*/ 64 h 1092"/>
                  <a:gd name="T18" fmla="*/ 1233 w 2261"/>
                  <a:gd name="T19" fmla="*/ 79 h 1092"/>
                  <a:gd name="T20" fmla="*/ 1173 w 2261"/>
                  <a:gd name="T21" fmla="*/ 96 h 1092"/>
                  <a:gd name="T22" fmla="*/ 1113 w 2261"/>
                  <a:gd name="T23" fmla="*/ 114 h 1092"/>
                  <a:gd name="T24" fmla="*/ 1054 w 2261"/>
                  <a:gd name="T25" fmla="*/ 133 h 1092"/>
                  <a:gd name="T26" fmla="*/ 996 w 2261"/>
                  <a:gd name="T27" fmla="*/ 154 h 1092"/>
                  <a:gd name="T28" fmla="*/ 939 w 2261"/>
                  <a:gd name="T29" fmla="*/ 177 h 1092"/>
                  <a:gd name="T30" fmla="*/ 881 w 2261"/>
                  <a:gd name="T31" fmla="*/ 201 h 1092"/>
                  <a:gd name="T32" fmla="*/ 826 w 2261"/>
                  <a:gd name="T33" fmla="*/ 226 h 1092"/>
                  <a:gd name="T34" fmla="*/ 770 w 2261"/>
                  <a:gd name="T35" fmla="*/ 252 h 1092"/>
                  <a:gd name="T36" fmla="*/ 716 w 2261"/>
                  <a:gd name="T37" fmla="*/ 280 h 1092"/>
                  <a:gd name="T38" fmla="*/ 662 w 2261"/>
                  <a:gd name="T39" fmla="*/ 308 h 1092"/>
                  <a:gd name="T40" fmla="*/ 609 w 2261"/>
                  <a:gd name="T41" fmla="*/ 338 h 1092"/>
                  <a:gd name="T42" fmla="*/ 557 w 2261"/>
                  <a:gd name="T43" fmla="*/ 370 h 1092"/>
                  <a:gd name="T44" fmla="*/ 505 w 2261"/>
                  <a:gd name="T45" fmla="*/ 402 h 1092"/>
                  <a:gd name="T46" fmla="*/ 455 w 2261"/>
                  <a:gd name="T47" fmla="*/ 436 h 1092"/>
                  <a:gd name="T48" fmla="*/ 405 w 2261"/>
                  <a:gd name="T49" fmla="*/ 471 h 1092"/>
                  <a:gd name="T50" fmla="*/ 356 w 2261"/>
                  <a:gd name="T51" fmla="*/ 507 h 1092"/>
                  <a:gd name="T52" fmla="*/ 308 w 2261"/>
                  <a:gd name="T53" fmla="*/ 545 h 1092"/>
                  <a:gd name="T54" fmla="*/ 261 w 2261"/>
                  <a:gd name="T55" fmla="*/ 583 h 1092"/>
                  <a:gd name="T56" fmla="*/ 216 w 2261"/>
                  <a:gd name="T57" fmla="*/ 622 h 1092"/>
                  <a:gd name="T58" fmla="*/ 170 w 2261"/>
                  <a:gd name="T59" fmla="*/ 663 h 1092"/>
                  <a:gd name="T60" fmla="*/ 126 w 2261"/>
                  <a:gd name="T61" fmla="*/ 704 h 1092"/>
                  <a:gd name="T62" fmla="*/ 83 w 2261"/>
                  <a:gd name="T63" fmla="*/ 746 h 1092"/>
                  <a:gd name="T64" fmla="*/ 41 w 2261"/>
                  <a:gd name="T65" fmla="*/ 790 h 1092"/>
                  <a:gd name="T66" fmla="*/ 0 w 2261"/>
                  <a:gd name="T67" fmla="*/ 834 h 1092"/>
                  <a:gd name="T68" fmla="*/ 2148 w 2261"/>
                  <a:gd name="T69" fmla="*/ 1092 h 1092"/>
                  <a:gd name="T70" fmla="*/ 2152 w 2261"/>
                  <a:gd name="T71" fmla="*/ 1079 h 1092"/>
                  <a:gd name="T72" fmla="*/ 2157 w 2261"/>
                  <a:gd name="T73" fmla="*/ 1067 h 1092"/>
                  <a:gd name="T74" fmla="*/ 2162 w 2261"/>
                  <a:gd name="T75" fmla="*/ 1055 h 1092"/>
                  <a:gd name="T76" fmla="*/ 2167 w 2261"/>
                  <a:gd name="T77" fmla="*/ 1043 h 1092"/>
                  <a:gd name="T78" fmla="*/ 2179 w 2261"/>
                  <a:gd name="T79" fmla="*/ 1020 h 1092"/>
                  <a:gd name="T80" fmla="*/ 2192 w 2261"/>
                  <a:gd name="T81" fmla="*/ 998 h 1092"/>
                  <a:gd name="T82" fmla="*/ 2207 w 2261"/>
                  <a:gd name="T83" fmla="*/ 978 h 1092"/>
                  <a:gd name="T84" fmla="*/ 2223 w 2261"/>
                  <a:gd name="T85" fmla="*/ 958 h 1092"/>
                  <a:gd name="T86" fmla="*/ 2241 w 2261"/>
                  <a:gd name="T87" fmla="*/ 940 h 1092"/>
                  <a:gd name="T88" fmla="*/ 2261 w 2261"/>
                  <a:gd name="T89" fmla="*/ 923 h 10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261" h="1092">
                    <a:moveTo>
                      <a:pt x="2261" y="923"/>
                    </a:moveTo>
                    <a:lnTo>
                      <a:pt x="1733" y="0"/>
                    </a:lnTo>
                    <a:lnTo>
                      <a:pt x="1669" y="5"/>
                    </a:lnTo>
                    <a:lnTo>
                      <a:pt x="1605" y="11"/>
                    </a:lnTo>
                    <a:lnTo>
                      <a:pt x="1541" y="18"/>
                    </a:lnTo>
                    <a:lnTo>
                      <a:pt x="1479" y="27"/>
                    </a:lnTo>
                    <a:lnTo>
                      <a:pt x="1417" y="38"/>
                    </a:lnTo>
                    <a:lnTo>
                      <a:pt x="1354" y="50"/>
                    </a:lnTo>
                    <a:lnTo>
                      <a:pt x="1293" y="64"/>
                    </a:lnTo>
                    <a:lnTo>
                      <a:pt x="1233" y="79"/>
                    </a:lnTo>
                    <a:lnTo>
                      <a:pt x="1173" y="96"/>
                    </a:lnTo>
                    <a:lnTo>
                      <a:pt x="1113" y="114"/>
                    </a:lnTo>
                    <a:lnTo>
                      <a:pt x="1054" y="133"/>
                    </a:lnTo>
                    <a:lnTo>
                      <a:pt x="996" y="154"/>
                    </a:lnTo>
                    <a:lnTo>
                      <a:pt x="939" y="177"/>
                    </a:lnTo>
                    <a:lnTo>
                      <a:pt x="881" y="201"/>
                    </a:lnTo>
                    <a:lnTo>
                      <a:pt x="826" y="226"/>
                    </a:lnTo>
                    <a:lnTo>
                      <a:pt x="770" y="252"/>
                    </a:lnTo>
                    <a:lnTo>
                      <a:pt x="716" y="280"/>
                    </a:lnTo>
                    <a:lnTo>
                      <a:pt x="662" y="308"/>
                    </a:lnTo>
                    <a:lnTo>
                      <a:pt x="609" y="338"/>
                    </a:lnTo>
                    <a:lnTo>
                      <a:pt x="557" y="370"/>
                    </a:lnTo>
                    <a:lnTo>
                      <a:pt x="505" y="402"/>
                    </a:lnTo>
                    <a:lnTo>
                      <a:pt x="455" y="436"/>
                    </a:lnTo>
                    <a:lnTo>
                      <a:pt x="405" y="471"/>
                    </a:lnTo>
                    <a:lnTo>
                      <a:pt x="356" y="507"/>
                    </a:lnTo>
                    <a:lnTo>
                      <a:pt x="308" y="545"/>
                    </a:lnTo>
                    <a:lnTo>
                      <a:pt x="261" y="583"/>
                    </a:lnTo>
                    <a:lnTo>
                      <a:pt x="216" y="622"/>
                    </a:lnTo>
                    <a:lnTo>
                      <a:pt x="170" y="663"/>
                    </a:lnTo>
                    <a:lnTo>
                      <a:pt x="126" y="704"/>
                    </a:lnTo>
                    <a:lnTo>
                      <a:pt x="83" y="746"/>
                    </a:lnTo>
                    <a:lnTo>
                      <a:pt x="41" y="790"/>
                    </a:lnTo>
                    <a:lnTo>
                      <a:pt x="0" y="834"/>
                    </a:lnTo>
                    <a:lnTo>
                      <a:pt x="2148" y="1092"/>
                    </a:lnTo>
                    <a:lnTo>
                      <a:pt x="2152" y="1079"/>
                    </a:lnTo>
                    <a:lnTo>
                      <a:pt x="2157" y="1067"/>
                    </a:lnTo>
                    <a:lnTo>
                      <a:pt x="2162" y="1055"/>
                    </a:lnTo>
                    <a:lnTo>
                      <a:pt x="2167" y="1043"/>
                    </a:lnTo>
                    <a:lnTo>
                      <a:pt x="2179" y="1020"/>
                    </a:lnTo>
                    <a:lnTo>
                      <a:pt x="2192" y="998"/>
                    </a:lnTo>
                    <a:lnTo>
                      <a:pt x="2207" y="978"/>
                    </a:lnTo>
                    <a:lnTo>
                      <a:pt x="2223" y="958"/>
                    </a:lnTo>
                    <a:lnTo>
                      <a:pt x="2241" y="940"/>
                    </a:lnTo>
                    <a:lnTo>
                      <a:pt x="2261" y="9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3" name="Freeform 16"/>
              <p:cNvSpPr>
                <a:spLocks/>
              </p:cNvSpPr>
              <p:nvPr/>
            </p:nvSpPr>
            <p:spPr bwMode="auto">
              <a:xfrm>
                <a:off x="351422" y="277809"/>
                <a:ext cx="169523" cy="189323"/>
              </a:xfrm>
              <a:custGeom>
                <a:avLst/>
                <a:gdLst>
                  <a:gd name="T0" fmla="*/ 58 w 1648"/>
                  <a:gd name="T1" fmla="*/ 136 h 1845"/>
                  <a:gd name="T2" fmla="*/ 56 w 1648"/>
                  <a:gd name="T3" fmla="*/ 160 h 1845"/>
                  <a:gd name="T4" fmla="*/ 53 w 1648"/>
                  <a:gd name="T5" fmla="*/ 184 h 1845"/>
                  <a:gd name="T6" fmla="*/ 48 w 1648"/>
                  <a:gd name="T7" fmla="*/ 207 h 1845"/>
                  <a:gd name="T8" fmla="*/ 41 w 1648"/>
                  <a:gd name="T9" fmla="*/ 230 h 1845"/>
                  <a:gd name="T10" fmla="*/ 33 w 1648"/>
                  <a:gd name="T11" fmla="*/ 252 h 1845"/>
                  <a:gd name="T12" fmla="*/ 23 w 1648"/>
                  <a:gd name="T13" fmla="*/ 273 h 1845"/>
                  <a:gd name="T14" fmla="*/ 12 w 1648"/>
                  <a:gd name="T15" fmla="*/ 293 h 1845"/>
                  <a:gd name="T16" fmla="*/ 0 w 1648"/>
                  <a:gd name="T17" fmla="*/ 313 h 1845"/>
                  <a:gd name="T18" fmla="*/ 1617 w 1648"/>
                  <a:gd name="T19" fmla="*/ 1845 h 1845"/>
                  <a:gd name="T20" fmla="*/ 1624 w 1648"/>
                  <a:gd name="T21" fmla="*/ 1797 h 1845"/>
                  <a:gd name="T22" fmla="*/ 1630 w 1648"/>
                  <a:gd name="T23" fmla="*/ 1748 h 1845"/>
                  <a:gd name="T24" fmla="*/ 1635 w 1648"/>
                  <a:gd name="T25" fmla="*/ 1700 h 1845"/>
                  <a:gd name="T26" fmla="*/ 1640 w 1648"/>
                  <a:gd name="T27" fmla="*/ 1651 h 1845"/>
                  <a:gd name="T28" fmla="*/ 1643 w 1648"/>
                  <a:gd name="T29" fmla="*/ 1602 h 1845"/>
                  <a:gd name="T30" fmla="*/ 1646 w 1648"/>
                  <a:gd name="T31" fmla="*/ 1552 h 1845"/>
                  <a:gd name="T32" fmla="*/ 1647 w 1648"/>
                  <a:gd name="T33" fmla="*/ 1503 h 1845"/>
                  <a:gd name="T34" fmla="*/ 1648 w 1648"/>
                  <a:gd name="T35" fmla="*/ 1452 h 1845"/>
                  <a:gd name="T36" fmla="*/ 1647 w 1648"/>
                  <a:gd name="T37" fmla="*/ 1401 h 1845"/>
                  <a:gd name="T38" fmla="*/ 1646 w 1648"/>
                  <a:gd name="T39" fmla="*/ 1351 h 1845"/>
                  <a:gd name="T40" fmla="*/ 1643 w 1648"/>
                  <a:gd name="T41" fmla="*/ 1301 h 1845"/>
                  <a:gd name="T42" fmla="*/ 1640 w 1648"/>
                  <a:gd name="T43" fmla="*/ 1251 h 1845"/>
                  <a:gd name="T44" fmla="*/ 1635 w 1648"/>
                  <a:gd name="T45" fmla="*/ 1202 h 1845"/>
                  <a:gd name="T46" fmla="*/ 1630 w 1648"/>
                  <a:gd name="T47" fmla="*/ 1153 h 1845"/>
                  <a:gd name="T48" fmla="*/ 1624 w 1648"/>
                  <a:gd name="T49" fmla="*/ 1103 h 1845"/>
                  <a:gd name="T50" fmla="*/ 1616 w 1648"/>
                  <a:gd name="T51" fmla="*/ 1054 h 1845"/>
                  <a:gd name="T52" fmla="*/ 1608 w 1648"/>
                  <a:gd name="T53" fmla="*/ 1006 h 1845"/>
                  <a:gd name="T54" fmla="*/ 1599 w 1648"/>
                  <a:gd name="T55" fmla="*/ 958 h 1845"/>
                  <a:gd name="T56" fmla="*/ 1589 w 1648"/>
                  <a:gd name="T57" fmla="*/ 911 h 1845"/>
                  <a:gd name="T58" fmla="*/ 1578 w 1648"/>
                  <a:gd name="T59" fmla="*/ 863 h 1845"/>
                  <a:gd name="T60" fmla="*/ 1567 w 1648"/>
                  <a:gd name="T61" fmla="*/ 816 h 1845"/>
                  <a:gd name="T62" fmla="*/ 1554 w 1648"/>
                  <a:gd name="T63" fmla="*/ 769 h 1845"/>
                  <a:gd name="T64" fmla="*/ 1540 w 1648"/>
                  <a:gd name="T65" fmla="*/ 723 h 1845"/>
                  <a:gd name="T66" fmla="*/ 1526 w 1648"/>
                  <a:gd name="T67" fmla="*/ 677 h 1845"/>
                  <a:gd name="T68" fmla="*/ 1511 w 1648"/>
                  <a:gd name="T69" fmla="*/ 631 h 1845"/>
                  <a:gd name="T70" fmla="*/ 1495 w 1648"/>
                  <a:gd name="T71" fmla="*/ 586 h 1845"/>
                  <a:gd name="T72" fmla="*/ 1478 w 1648"/>
                  <a:gd name="T73" fmla="*/ 542 h 1845"/>
                  <a:gd name="T74" fmla="*/ 1460 w 1648"/>
                  <a:gd name="T75" fmla="*/ 497 h 1845"/>
                  <a:gd name="T76" fmla="*/ 1441 w 1648"/>
                  <a:gd name="T77" fmla="*/ 453 h 1845"/>
                  <a:gd name="T78" fmla="*/ 1421 w 1648"/>
                  <a:gd name="T79" fmla="*/ 409 h 1845"/>
                  <a:gd name="T80" fmla="*/ 1401 w 1648"/>
                  <a:gd name="T81" fmla="*/ 366 h 1845"/>
                  <a:gd name="T82" fmla="*/ 1381 w 1648"/>
                  <a:gd name="T83" fmla="*/ 324 h 1845"/>
                  <a:gd name="T84" fmla="*/ 1359 w 1648"/>
                  <a:gd name="T85" fmla="*/ 281 h 1845"/>
                  <a:gd name="T86" fmla="*/ 1337 w 1648"/>
                  <a:gd name="T87" fmla="*/ 240 h 1845"/>
                  <a:gd name="T88" fmla="*/ 1313 w 1648"/>
                  <a:gd name="T89" fmla="*/ 199 h 1845"/>
                  <a:gd name="T90" fmla="*/ 1289 w 1648"/>
                  <a:gd name="T91" fmla="*/ 158 h 1845"/>
                  <a:gd name="T92" fmla="*/ 1265 w 1648"/>
                  <a:gd name="T93" fmla="*/ 118 h 1845"/>
                  <a:gd name="T94" fmla="*/ 1240 w 1648"/>
                  <a:gd name="T95" fmla="*/ 77 h 1845"/>
                  <a:gd name="T96" fmla="*/ 1214 w 1648"/>
                  <a:gd name="T97" fmla="*/ 38 h 1845"/>
                  <a:gd name="T98" fmla="*/ 1186 w 1648"/>
                  <a:gd name="T99" fmla="*/ 0 h 1845"/>
                  <a:gd name="T100" fmla="*/ 58 w 1648"/>
                  <a:gd name="T101" fmla="*/ 136 h 18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48" h="1845">
                    <a:moveTo>
                      <a:pt x="58" y="136"/>
                    </a:moveTo>
                    <a:lnTo>
                      <a:pt x="56" y="160"/>
                    </a:lnTo>
                    <a:lnTo>
                      <a:pt x="53" y="184"/>
                    </a:lnTo>
                    <a:lnTo>
                      <a:pt x="48" y="207"/>
                    </a:lnTo>
                    <a:lnTo>
                      <a:pt x="41" y="230"/>
                    </a:lnTo>
                    <a:lnTo>
                      <a:pt x="33" y="252"/>
                    </a:lnTo>
                    <a:lnTo>
                      <a:pt x="23" y="273"/>
                    </a:lnTo>
                    <a:lnTo>
                      <a:pt x="12" y="293"/>
                    </a:lnTo>
                    <a:lnTo>
                      <a:pt x="0" y="313"/>
                    </a:lnTo>
                    <a:lnTo>
                      <a:pt x="1617" y="1845"/>
                    </a:lnTo>
                    <a:lnTo>
                      <a:pt x="1624" y="1797"/>
                    </a:lnTo>
                    <a:lnTo>
                      <a:pt x="1630" y="1748"/>
                    </a:lnTo>
                    <a:lnTo>
                      <a:pt x="1635" y="1700"/>
                    </a:lnTo>
                    <a:lnTo>
                      <a:pt x="1640" y="1651"/>
                    </a:lnTo>
                    <a:lnTo>
                      <a:pt x="1643" y="1602"/>
                    </a:lnTo>
                    <a:lnTo>
                      <a:pt x="1646" y="1552"/>
                    </a:lnTo>
                    <a:lnTo>
                      <a:pt x="1647" y="1503"/>
                    </a:lnTo>
                    <a:lnTo>
                      <a:pt x="1648" y="1452"/>
                    </a:lnTo>
                    <a:lnTo>
                      <a:pt x="1647" y="1401"/>
                    </a:lnTo>
                    <a:lnTo>
                      <a:pt x="1646" y="1351"/>
                    </a:lnTo>
                    <a:lnTo>
                      <a:pt x="1643" y="1301"/>
                    </a:lnTo>
                    <a:lnTo>
                      <a:pt x="1640" y="1251"/>
                    </a:lnTo>
                    <a:lnTo>
                      <a:pt x="1635" y="1202"/>
                    </a:lnTo>
                    <a:lnTo>
                      <a:pt x="1630" y="1153"/>
                    </a:lnTo>
                    <a:lnTo>
                      <a:pt x="1624" y="1103"/>
                    </a:lnTo>
                    <a:lnTo>
                      <a:pt x="1616" y="1054"/>
                    </a:lnTo>
                    <a:lnTo>
                      <a:pt x="1608" y="1006"/>
                    </a:lnTo>
                    <a:lnTo>
                      <a:pt x="1599" y="958"/>
                    </a:lnTo>
                    <a:lnTo>
                      <a:pt x="1589" y="911"/>
                    </a:lnTo>
                    <a:lnTo>
                      <a:pt x="1578" y="863"/>
                    </a:lnTo>
                    <a:lnTo>
                      <a:pt x="1567" y="816"/>
                    </a:lnTo>
                    <a:lnTo>
                      <a:pt x="1554" y="769"/>
                    </a:lnTo>
                    <a:lnTo>
                      <a:pt x="1540" y="723"/>
                    </a:lnTo>
                    <a:lnTo>
                      <a:pt x="1526" y="677"/>
                    </a:lnTo>
                    <a:lnTo>
                      <a:pt x="1511" y="631"/>
                    </a:lnTo>
                    <a:lnTo>
                      <a:pt x="1495" y="586"/>
                    </a:lnTo>
                    <a:lnTo>
                      <a:pt x="1478" y="542"/>
                    </a:lnTo>
                    <a:lnTo>
                      <a:pt x="1460" y="497"/>
                    </a:lnTo>
                    <a:lnTo>
                      <a:pt x="1441" y="453"/>
                    </a:lnTo>
                    <a:lnTo>
                      <a:pt x="1421" y="409"/>
                    </a:lnTo>
                    <a:lnTo>
                      <a:pt x="1401" y="366"/>
                    </a:lnTo>
                    <a:lnTo>
                      <a:pt x="1381" y="324"/>
                    </a:lnTo>
                    <a:lnTo>
                      <a:pt x="1359" y="281"/>
                    </a:lnTo>
                    <a:lnTo>
                      <a:pt x="1337" y="240"/>
                    </a:lnTo>
                    <a:lnTo>
                      <a:pt x="1313" y="199"/>
                    </a:lnTo>
                    <a:lnTo>
                      <a:pt x="1289" y="158"/>
                    </a:lnTo>
                    <a:lnTo>
                      <a:pt x="1265" y="118"/>
                    </a:lnTo>
                    <a:lnTo>
                      <a:pt x="1240" y="77"/>
                    </a:lnTo>
                    <a:lnTo>
                      <a:pt x="1214" y="38"/>
                    </a:lnTo>
                    <a:lnTo>
                      <a:pt x="1186" y="0"/>
                    </a:lnTo>
                    <a:lnTo>
                      <a:pt x="58" y="1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4" name="Freeform 17"/>
              <p:cNvSpPr>
                <a:spLocks/>
              </p:cNvSpPr>
              <p:nvPr/>
            </p:nvSpPr>
            <p:spPr bwMode="auto">
              <a:xfrm>
                <a:off x="0" y="281521"/>
                <a:ext cx="288314" cy="188085"/>
              </a:xfrm>
              <a:custGeom>
                <a:avLst/>
                <a:gdLst>
                  <a:gd name="T0" fmla="*/ 2782 w 2801"/>
                  <a:gd name="T1" fmla="*/ 123 h 1832"/>
                  <a:gd name="T2" fmla="*/ 436 w 2801"/>
                  <a:gd name="T3" fmla="*/ 0 h 1832"/>
                  <a:gd name="T4" fmla="*/ 410 w 2801"/>
                  <a:gd name="T5" fmla="*/ 38 h 1832"/>
                  <a:gd name="T6" fmla="*/ 386 w 2801"/>
                  <a:gd name="T7" fmla="*/ 77 h 1832"/>
                  <a:gd name="T8" fmla="*/ 362 w 2801"/>
                  <a:gd name="T9" fmla="*/ 116 h 1832"/>
                  <a:gd name="T10" fmla="*/ 337 w 2801"/>
                  <a:gd name="T11" fmla="*/ 155 h 1832"/>
                  <a:gd name="T12" fmla="*/ 315 w 2801"/>
                  <a:gd name="T13" fmla="*/ 195 h 1832"/>
                  <a:gd name="T14" fmla="*/ 293 w 2801"/>
                  <a:gd name="T15" fmla="*/ 236 h 1832"/>
                  <a:gd name="T16" fmla="*/ 272 w 2801"/>
                  <a:gd name="T17" fmla="*/ 276 h 1832"/>
                  <a:gd name="T18" fmla="*/ 251 w 2801"/>
                  <a:gd name="T19" fmla="*/ 317 h 1832"/>
                  <a:gd name="T20" fmla="*/ 232 w 2801"/>
                  <a:gd name="T21" fmla="*/ 359 h 1832"/>
                  <a:gd name="T22" fmla="*/ 213 w 2801"/>
                  <a:gd name="T23" fmla="*/ 401 h 1832"/>
                  <a:gd name="T24" fmla="*/ 195 w 2801"/>
                  <a:gd name="T25" fmla="*/ 444 h 1832"/>
                  <a:gd name="T26" fmla="*/ 177 w 2801"/>
                  <a:gd name="T27" fmla="*/ 487 h 1832"/>
                  <a:gd name="T28" fmla="*/ 160 w 2801"/>
                  <a:gd name="T29" fmla="*/ 530 h 1832"/>
                  <a:gd name="T30" fmla="*/ 145 w 2801"/>
                  <a:gd name="T31" fmla="*/ 574 h 1832"/>
                  <a:gd name="T32" fmla="*/ 129 w 2801"/>
                  <a:gd name="T33" fmla="*/ 618 h 1832"/>
                  <a:gd name="T34" fmla="*/ 114 w 2801"/>
                  <a:gd name="T35" fmla="*/ 662 h 1832"/>
                  <a:gd name="T36" fmla="*/ 101 w 2801"/>
                  <a:gd name="T37" fmla="*/ 707 h 1832"/>
                  <a:gd name="T38" fmla="*/ 88 w 2801"/>
                  <a:gd name="T39" fmla="*/ 753 h 1832"/>
                  <a:gd name="T40" fmla="*/ 76 w 2801"/>
                  <a:gd name="T41" fmla="*/ 798 h 1832"/>
                  <a:gd name="T42" fmla="*/ 65 w 2801"/>
                  <a:gd name="T43" fmla="*/ 844 h 1832"/>
                  <a:gd name="T44" fmla="*/ 55 w 2801"/>
                  <a:gd name="T45" fmla="*/ 890 h 1832"/>
                  <a:gd name="T46" fmla="*/ 45 w 2801"/>
                  <a:gd name="T47" fmla="*/ 936 h 1832"/>
                  <a:gd name="T48" fmla="*/ 37 w 2801"/>
                  <a:gd name="T49" fmla="*/ 983 h 1832"/>
                  <a:gd name="T50" fmla="*/ 29 w 2801"/>
                  <a:gd name="T51" fmla="*/ 1030 h 1832"/>
                  <a:gd name="T52" fmla="*/ 22 w 2801"/>
                  <a:gd name="T53" fmla="*/ 1077 h 1832"/>
                  <a:gd name="T54" fmla="*/ 17 w 2801"/>
                  <a:gd name="T55" fmla="*/ 1126 h 1832"/>
                  <a:gd name="T56" fmla="*/ 12 w 2801"/>
                  <a:gd name="T57" fmla="*/ 1173 h 1832"/>
                  <a:gd name="T58" fmla="*/ 7 w 2801"/>
                  <a:gd name="T59" fmla="*/ 1221 h 1832"/>
                  <a:gd name="T60" fmla="*/ 4 w 2801"/>
                  <a:gd name="T61" fmla="*/ 1270 h 1832"/>
                  <a:gd name="T62" fmla="*/ 2 w 2801"/>
                  <a:gd name="T63" fmla="*/ 1318 h 1832"/>
                  <a:gd name="T64" fmla="*/ 0 w 2801"/>
                  <a:gd name="T65" fmla="*/ 1367 h 1832"/>
                  <a:gd name="T66" fmla="*/ 0 w 2801"/>
                  <a:gd name="T67" fmla="*/ 1416 h 1832"/>
                  <a:gd name="T68" fmla="*/ 1 w 2801"/>
                  <a:gd name="T69" fmla="*/ 1470 h 1832"/>
                  <a:gd name="T70" fmla="*/ 2 w 2801"/>
                  <a:gd name="T71" fmla="*/ 1522 h 1832"/>
                  <a:gd name="T72" fmla="*/ 5 w 2801"/>
                  <a:gd name="T73" fmla="*/ 1575 h 1832"/>
                  <a:gd name="T74" fmla="*/ 9 w 2801"/>
                  <a:gd name="T75" fmla="*/ 1627 h 1832"/>
                  <a:gd name="T76" fmla="*/ 14 w 2801"/>
                  <a:gd name="T77" fmla="*/ 1678 h 1832"/>
                  <a:gd name="T78" fmla="*/ 20 w 2801"/>
                  <a:gd name="T79" fmla="*/ 1730 h 1832"/>
                  <a:gd name="T80" fmla="*/ 27 w 2801"/>
                  <a:gd name="T81" fmla="*/ 1782 h 1832"/>
                  <a:gd name="T82" fmla="*/ 35 w 2801"/>
                  <a:gd name="T83" fmla="*/ 1832 h 1832"/>
                  <a:gd name="T84" fmla="*/ 2801 w 2801"/>
                  <a:gd name="T85" fmla="*/ 208 h 1832"/>
                  <a:gd name="T86" fmla="*/ 2794 w 2801"/>
                  <a:gd name="T87" fmla="*/ 188 h 1832"/>
                  <a:gd name="T88" fmla="*/ 2789 w 2801"/>
                  <a:gd name="T89" fmla="*/ 167 h 1832"/>
                  <a:gd name="T90" fmla="*/ 2785 w 2801"/>
                  <a:gd name="T91" fmla="*/ 145 h 1832"/>
                  <a:gd name="T92" fmla="*/ 2782 w 2801"/>
                  <a:gd name="T93" fmla="*/ 123 h 18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2801" h="1832">
                    <a:moveTo>
                      <a:pt x="2782" y="123"/>
                    </a:moveTo>
                    <a:lnTo>
                      <a:pt x="436" y="0"/>
                    </a:lnTo>
                    <a:lnTo>
                      <a:pt x="410" y="38"/>
                    </a:lnTo>
                    <a:lnTo>
                      <a:pt x="386" y="77"/>
                    </a:lnTo>
                    <a:lnTo>
                      <a:pt x="362" y="116"/>
                    </a:lnTo>
                    <a:lnTo>
                      <a:pt x="337" y="155"/>
                    </a:lnTo>
                    <a:lnTo>
                      <a:pt x="315" y="195"/>
                    </a:lnTo>
                    <a:lnTo>
                      <a:pt x="293" y="236"/>
                    </a:lnTo>
                    <a:lnTo>
                      <a:pt x="272" y="276"/>
                    </a:lnTo>
                    <a:lnTo>
                      <a:pt x="251" y="317"/>
                    </a:lnTo>
                    <a:lnTo>
                      <a:pt x="232" y="359"/>
                    </a:lnTo>
                    <a:lnTo>
                      <a:pt x="213" y="401"/>
                    </a:lnTo>
                    <a:lnTo>
                      <a:pt x="195" y="444"/>
                    </a:lnTo>
                    <a:lnTo>
                      <a:pt x="177" y="487"/>
                    </a:lnTo>
                    <a:lnTo>
                      <a:pt x="160" y="530"/>
                    </a:lnTo>
                    <a:lnTo>
                      <a:pt x="145" y="574"/>
                    </a:lnTo>
                    <a:lnTo>
                      <a:pt x="129" y="618"/>
                    </a:lnTo>
                    <a:lnTo>
                      <a:pt x="114" y="662"/>
                    </a:lnTo>
                    <a:lnTo>
                      <a:pt x="101" y="707"/>
                    </a:lnTo>
                    <a:lnTo>
                      <a:pt x="88" y="753"/>
                    </a:lnTo>
                    <a:lnTo>
                      <a:pt x="76" y="798"/>
                    </a:lnTo>
                    <a:lnTo>
                      <a:pt x="65" y="844"/>
                    </a:lnTo>
                    <a:lnTo>
                      <a:pt x="55" y="890"/>
                    </a:lnTo>
                    <a:lnTo>
                      <a:pt x="45" y="936"/>
                    </a:lnTo>
                    <a:lnTo>
                      <a:pt x="37" y="983"/>
                    </a:lnTo>
                    <a:lnTo>
                      <a:pt x="29" y="1030"/>
                    </a:lnTo>
                    <a:lnTo>
                      <a:pt x="22" y="1077"/>
                    </a:lnTo>
                    <a:lnTo>
                      <a:pt x="17" y="1126"/>
                    </a:lnTo>
                    <a:lnTo>
                      <a:pt x="12" y="1173"/>
                    </a:lnTo>
                    <a:lnTo>
                      <a:pt x="7" y="1221"/>
                    </a:lnTo>
                    <a:lnTo>
                      <a:pt x="4" y="1270"/>
                    </a:lnTo>
                    <a:lnTo>
                      <a:pt x="2" y="1318"/>
                    </a:lnTo>
                    <a:lnTo>
                      <a:pt x="0" y="1367"/>
                    </a:lnTo>
                    <a:lnTo>
                      <a:pt x="0" y="1416"/>
                    </a:lnTo>
                    <a:lnTo>
                      <a:pt x="1" y="1470"/>
                    </a:lnTo>
                    <a:lnTo>
                      <a:pt x="2" y="1522"/>
                    </a:lnTo>
                    <a:lnTo>
                      <a:pt x="5" y="1575"/>
                    </a:lnTo>
                    <a:lnTo>
                      <a:pt x="9" y="1627"/>
                    </a:lnTo>
                    <a:lnTo>
                      <a:pt x="14" y="1678"/>
                    </a:lnTo>
                    <a:lnTo>
                      <a:pt x="20" y="1730"/>
                    </a:lnTo>
                    <a:lnTo>
                      <a:pt x="27" y="1782"/>
                    </a:lnTo>
                    <a:lnTo>
                      <a:pt x="35" y="1832"/>
                    </a:lnTo>
                    <a:lnTo>
                      <a:pt x="2801" y="208"/>
                    </a:lnTo>
                    <a:lnTo>
                      <a:pt x="2794" y="188"/>
                    </a:lnTo>
                    <a:lnTo>
                      <a:pt x="2789" y="167"/>
                    </a:lnTo>
                    <a:lnTo>
                      <a:pt x="2785" y="145"/>
                    </a:lnTo>
                    <a:lnTo>
                      <a:pt x="2782" y="1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  <p:sp>
            <p:nvSpPr>
              <p:cNvPr id="65" name="Freeform 18"/>
              <p:cNvSpPr>
                <a:spLocks/>
              </p:cNvSpPr>
              <p:nvPr/>
            </p:nvSpPr>
            <p:spPr bwMode="auto">
              <a:xfrm>
                <a:off x="277178" y="167680"/>
                <a:ext cx="176948" cy="108891"/>
              </a:xfrm>
              <a:custGeom>
                <a:avLst/>
                <a:gdLst>
                  <a:gd name="T0" fmla="*/ 442 w 1714"/>
                  <a:gd name="T1" fmla="*/ 845 h 1055"/>
                  <a:gd name="T2" fmla="*/ 467 w 1714"/>
                  <a:gd name="T3" fmla="*/ 846 h 1055"/>
                  <a:gd name="T4" fmla="*/ 493 w 1714"/>
                  <a:gd name="T5" fmla="*/ 850 h 1055"/>
                  <a:gd name="T6" fmla="*/ 518 w 1714"/>
                  <a:gd name="T7" fmla="*/ 855 h 1055"/>
                  <a:gd name="T8" fmla="*/ 542 w 1714"/>
                  <a:gd name="T9" fmla="*/ 862 h 1055"/>
                  <a:gd name="T10" fmla="*/ 565 w 1714"/>
                  <a:gd name="T11" fmla="*/ 871 h 1055"/>
                  <a:gd name="T12" fmla="*/ 587 w 1714"/>
                  <a:gd name="T13" fmla="*/ 881 h 1055"/>
                  <a:gd name="T14" fmla="*/ 608 w 1714"/>
                  <a:gd name="T15" fmla="*/ 893 h 1055"/>
                  <a:gd name="T16" fmla="*/ 629 w 1714"/>
                  <a:gd name="T17" fmla="*/ 906 h 1055"/>
                  <a:gd name="T18" fmla="*/ 648 w 1714"/>
                  <a:gd name="T19" fmla="*/ 920 h 1055"/>
                  <a:gd name="T20" fmla="*/ 666 w 1714"/>
                  <a:gd name="T21" fmla="*/ 936 h 1055"/>
                  <a:gd name="T22" fmla="*/ 684 w 1714"/>
                  <a:gd name="T23" fmla="*/ 953 h 1055"/>
                  <a:gd name="T24" fmla="*/ 699 w 1714"/>
                  <a:gd name="T25" fmla="*/ 971 h 1055"/>
                  <a:gd name="T26" fmla="*/ 714 w 1714"/>
                  <a:gd name="T27" fmla="*/ 991 h 1055"/>
                  <a:gd name="T28" fmla="*/ 727 w 1714"/>
                  <a:gd name="T29" fmla="*/ 1011 h 1055"/>
                  <a:gd name="T30" fmla="*/ 739 w 1714"/>
                  <a:gd name="T31" fmla="*/ 1032 h 1055"/>
                  <a:gd name="T32" fmla="*/ 750 w 1714"/>
                  <a:gd name="T33" fmla="*/ 1055 h 1055"/>
                  <a:gd name="T34" fmla="*/ 1714 w 1714"/>
                  <a:gd name="T35" fmla="*/ 825 h 1055"/>
                  <a:gd name="T36" fmla="*/ 1672 w 1714"/>
                  <a:gd name="T37" fmla="*/ 781 h 1055"/>
                  <a:gd name="T38" fmla="*/ 1631 w 1714"/>
                  <a:gd name="T39" fmla="*/ 739 h 1055"/>
                  <a:gd name="T40" fmla="*/ 1588 w 1714"/>
                  <a:gd name="T41" fmla="*/ 697 h 1055"/>
                  <a:gd name="T42" fmla="*/ 1545 w 1714"/>
                  <a:gd name="T43" fmla="*/ 656 h 1055"/>
                  <a:gd name="T44" fmla="*/ 1500 w 1714"/>
                  <a:gd name="T45" fmla="*/ 616 h 1055"/>
                  <a:gd name="T46" fmla="*/ 1455 w 1714"/>
                  <a:gd name="T47" fmla="*/ 577 h 1055"/>
                  <a:gd name="T48" fmla="*/ 1408 w 1714"/>
                  <a:gd name="T49" fmla="*/ 540 h 1055"/>
                  <a:gd name="T50" fmla="*/ 1360 w 1714"/>
                  <a:gd name="T51" fmla="*/ 502 h 1055"/>
                  <a:gd name="T52" fmla="*/ 1312 w 1714"/>
                  <a:gd name="T53" fmla="*/ 467 h 1055"/>
                  <a:gd name="T54" fmla="*/ 1263 w 1714"/>
                  <a:gd name="T55" fmla="*/ 432 h 1055"/>
                  <a:gd name="T56" fmla="*/ 1213 w 1714"/>
                  <a:gd name="T57" fmla="*/ 399 h 1055"/>
                  <a:gd name="T58" fmla="*/ 1162 w 1714"/>
                  <a:gd name="T59" fmla="*/ 367 h 1055"/>
                  <a:gd name="T60" fmla="*/ 1110 w 1714"/>
                  <a:gd name="T61" fmla="*/ 336 h 1055"/>
                  <a:gd name="T62" fmla="*/ 1058 w 1714"/>
                  <a:gd name="T63" fmla="*/ 307 h 1055"/>
                  <a:gd name="T64" fmla="*/ 1005 w 1714"/>
                  <a:gd name="T65" fmla="*/ 278 h 1055"/>
                  <a:gd name="T66" fmla="*/ 950 w 1714"/>
                  <a:gd name="T67" fmla="*/ 251 h 1055"/>
                  <a:gd name="T68" fmla="*/ 896 w 1714"/>
                  <a:gd name="T69" fmla="*/ 225 h 1055"/>
                  <a:gd name="T70" fmla="*/ 841 w 1714"/>
                  <a:gd name="T71" fmla="*/ 201 h 1055"/>
                  <a:gd name="T72" fmla="*/ 785 w 1714"/>
                  <a:gd name="T73" fmla="*/ 177 h 1055"/>
                  <a:gd name="T74" fmla="*/ 727 w 1714"/>
                  <a:gd name="T75" fmla="*/ 154 h 1055"/>
                  <a:gd name="T76" fmla="*/ 670 w 1714"/>
                  <a:gd name="T77" fmla="*/ 134 h 1055"/>
                  <a:gd name="T78" fmla="*/ 612 w 1714"/>
                  <a:gd name="T79" fmla="*/ 114 h 1055"/>
                  <a:gd name="T80" fmla="*/ 554 w 1714"/>
                  <a:gd name="T81" fmla="*/ 96 h 1055"/>
                  <a:gd name="T82" fmla="*/ 494 w 1714"/>
                  <a:gd name="T83" fmla="*/ 80 h 1055"/>
                  <a:gd name="T84" fmla="*/ 434 w 1714"/>
                  <a:gd name="T85" fmla="*/ 65 h 1055"/>
                  <a:gd name="T86" fmla="*/ 374 w 1714"/>
                  <a:gd name="T87" fmla="*/ 51 h 1055"/>
                  <a:gd name="T88" fmla="*/ 313 w 1714"/>
                  <a:gd name="T89" fmla="*/ 39 h 1055"/>
                  <a:gd name="T90" fmla="*/ 251 w 1714"/>
                  <a:gd name="T91" fmla="*/ 28 h 1055"/>
                  <a:gd name="T92" fmla="*/ 189 w 1714"/>
                  <a:gd name="T93" fmla="*/ 19 h 1055"/>
                  <a:gd name="T94" fmla="*/ 127 w 1714"/>
                  <a:gd name="T95" fmla="*/ 11 h 1055"/>
                  <a:gd name="T96" fmla="*/ 64 w 1714"/>
                  <a:gd name="T97" fmla="*/ 4 h 1055"/>
                  <a:gd name="T98" fmla="*/ 0 w 1714"/>
                  <a:gd name="T99" fmla="*/ 0 h 1055"/>
                  <a:gd name="T100" fmla="*/ 357 w 1714"/>
                  <a:gd name="T101" fmla="*/ 855 h 1055"/>
                  <a:gd name="T102" fmla="*/ 377 w 1714"/>
                  <a:gd name="T103" fmla="*/ 851 h 1055"/>
                  <a:gd name="T104" fmla="*/ 398 w 1714"/>
                  <a:gd name="T105" fmla="*/ 848 h 1055"/>
                  <a:gd name="T106" fmla="*/ 420 w 1714"/>
                  <a:gd name="T107" fmla="*/ 845 h 1055"/>
                  <a:gd name="T108" fmla="*/ 442 w 1714"/>
                  <a:gd name="T109" fmla="*/ 845 h 10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14" h="1055">
                    <a:moveTo>
                      <a:pt x="442" y="845"/>
                    </a:moveTo>
                    <a:lnTo>
                      <a:pt x="467" y="846"/>
                    </a:lnTo>
                    <a:lnTo>
                      <a:pt x="493" y="850"/>
                    </a:lnTo>
                    <a:lnTo>
                      <a:pt x="518" y="855"/>
                    </a:lnTo>
                    <a:lnTo>
                      <a:pt x="542" y="862"/>
                    </a:lnTo>
                    <a:lnTo>
                      <a:pt x="565" y="871"/>
                    </a:lnTo>
                    <a:lnTo>
                      <a:pt x="587" y="881"/>
                    </a:lnTo>
                    <a:lnTo>
                      <a:pt x="608" y="893"/>
                    </a:lnTo>
                    <a:lnTo>
                      <a:pt x="629" y="906"/>
                    </a:lnTo>
                    <a:lnTo>
                      <a:pt x="648" y="920"/>
                    </a:lnTo>
                    <a:lnTo>
                      <a:pt x="666" y="936"/>
                    </a:lnTo>
                    <a:lnTo>
                      <a:pt x="684" y="953"/>
                    </a:lnTo>
                    <a:lnTo>
                      <a:pt x="699" y="971"/>
                    </a:lnTo>
                    <a:lnTo>
                      <a:pt x="714" y="991"/>
                    </a:lnTo>
                    <a:lnTo>
                      <a:pt x="727" y="1011"/>
                    </a:lnTo>
                    <a:lnTo>
                      <a:pt x="739" y="1032"/>
                    </a:lnTo>
                    <a:lnTo>
                      <a:pt x="750" y="1055"/>
                    </a:lnTo>
                    <a:lnTo>
                      <a:pt x="1714" y="825"/>
                    </a:lnTo>
                    <a:lnTo>
                      <a:pt x="1672" y="781"/>
                    </a:lnTo>
                    <a:lnTo>
                      <a:pt x="1631" y="739"/>
                    </a:lnTo>
                    <a:lnTo>
                      <a:pt x="1588" y="697"/>
                    </a:lnTo>
                    <a:lnTo>
                      <a:pt x="1545" y="656"/>
                    </a:lnTo>
                    <a:lnTo>
                      <a:pt x="1500" y="616"/>
                    </a:lnTo>
                    <a:lnTo>
                      <a:pt x="1455" y="577"/>
                    </a:lnTo>
                    <a:lnTo>
                      <a:pt x="1408" y="540"/>
                    </a:lnTo>
                    <a:lnTo>
                      <a:pt x="1360" y="502"/>
                    </a:lnTo>
                    <a:lnTo>
                      <a:pt x="1312" y="467"/>
                    </a:lnTo>
                    <a:lnTo>
                      <a:pt x="1263" y="432"/>
                    </a:lnTo>
                    <a:lnTo>
                      <a:pt x="1213" y="399"/>
                    </a:lnTo>
                    <a:lnTo>
                      <a:pt x="1162" y="367"/>
                    </a:lnTo>
                    <a:lnTo>
                      <a:pt x="1110" y="336"/>
                    </a:lnTo>
                    <a:lnTo>
                      <a:pt x="1058" y="307"/>
                    </a:lnTo>
                    <a:lnTo>
                      <a:pt x="1005" y="278"/>
                    </a:lnTo>
                    <a:lnTo>
                      <a:pt x="950" y="251"/>
                    </a:lnTo>
                    <a:lnTo>
                      <a:pt x="896" y="225"/>
                    </a:lnTo>
                    <a:lnTo>
                      <a:pt x="841" y="201"/>
                    </a:lnTo>
                    <a:lnTo>
                      <a:pt x="785" y="177"/>
                    </a:lnTo>
                    <a:lnTo>
                      <a:pt x="727" y="154"/>
                    </a:lnTo>
                    <a:lnTo>
                      <a:pt x="670" y="134"/>
                    </a:lnTo>
                    <a:lnTo>
                      <a:pt x="612" y="114"/>
                    </a:lnTo>
                    <a:lnTo>
                      <a:pt x="554" y="96"/>
                    </a:lnTo>
                    <a:lnTo>
                      <a:pt x="494" y="80"/>
                    </a:lnTo>
                    <a:lnTo>
                      <a:pt x="434" y="65"/>
                    </a:lnTo>
                    <a:lnTo>
                      <a:pt x="374" y="51"/>
                    </a:lnTo>
                    <a:lnTo>
                      <a:pt x="313" y="39"/>
                    </a:lnTo>
                    <a:lnTo>
                      <a:pt x="251" y="28"/>
                    </a:lnTo>
                    <a:lnTo>
                      <a:pt x="189" y="19"/>
                    </a:lnTo>
                    <a:lnTo>
                      <a:pt x="127" y="11"/>
                    </a:lnTo>
                    <a:lnTo>
                      <a:pt x="64" y="4"/>
                    </a:lnTo>
                    <a:lnTo>
                      <a:pt x="0" y="0"/>
                    </a:lnTo>
                    <a:lnTo>
                      <a:pt x="357" y="855"/>
                    </a:lnTo>
                    <a:lnTo>
                      <a:pt x="377" y="851"/>
                    </a:lnTo>
                    <a:lnTo>
                      <a:pt x="398" y="848"/>
                    </a:lnTo>
                    <a:lnTo>
                      <a:pt x="420" y="845"/>
                    </a:lnTo>
                    <a:lnTo>
                      <a:pt x="442" y="8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>
                  <a:latin typeface="PF Din Text Cond Pro" charset="0"/>
                  <a:ea typeface="PF Din Text Cond Pro" charset="0"/>
                  <a:cs typeface="PF Din Text Cond Pro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34809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690" r:id="rId2"/>
    <p:sldLayoutId id="2147483793" r:id="rId3"/>
    <p:sldLayoutId id="2147483691" r:id="rId4"/>
    <p:sldLayoutId id="2147483760" r:id="rId5"/>
    <p:sldLayoutId id="2147483779" r:id="rId6"/>
    <p:sldLayoutId id="2147483748" r:id="rId7"/>
    <p:sldLayoutId id="2147483772" r:id="rId8"/>
    <p:sldLayoutId id="2147483778" r:id="rId9"/>
    <p:sldLayoutId id="2147483762" r:id="rId10"/>
    <p:sldLayoutId id="2147483763" r:id="rId11"/>
    <p:sldLayoutId id="2147483765" r:id="rId12"/>
    <p:sldLayoutId id="2147483768" r:id="rId13"/>
    <p:sldLayoutId id="2147483769" r:id="rId14"/>
    <p:sldLayoutId id="2147483746" r:id="rId15"/>
    <p:sldLayoutId id="2147483764" r:id="rId16"/>
    <p:sldLayoutId id="2147483771" r:id="rId17"/>
    <p:sldLayoutId id="2147483774" r:id="rId18"/>
    <p:sldLayoutId id="2147483775" r:id="rId19"/>
    <p:sldLayoutId id="2147483770" r:id="rId20"/>
    <p:sldLayoutId id="2147483695" r:id="rId21"/>
    <p:sldLayoutId id="2147483697" r:id="rId22"/>
    <p:sldLayoutId id="2147483759" r:id="rId23"/>
    <p:sldLayoutId id="2147483698" r:id="rId24"/>
    <p:sldLayoutId id="2147483767" r:id="rId25"/>
    <p:sldLayoutId id="2147483801" r:id="rId26"/>
    <p:sldLayoutId id="2147483802" r:id="rId27"/>
    <p:sldLayoutId id="2147483803" r:id="rId28"/>
    <p:sldLayoutId id="2147483812" r:id="rId29"/>
    <p:sldLayoutId id="2147483806" r:id="rId30"/>
  </p:sldLayoutIdLst>
  <p:txStyles>
    <p:titleStyle>
      <a:lvl1pPr algn="l" defTabSz="685800" rtl="0" eaLnBrk="1" latinLnBrk="0" hangingPunct="1">
        <a:lnSpc>
          <a:spcPct val="90000"/>
        </a:lnSpc>
        <a:spcBef>
          <a:spcPts val="0"/>
        </a:spcBef>
        <a:spcAft>
          <a:spcPts val="0"/>
        </a:spcAft>
        <a:buNone/>
        <a:defRPr sz="1600" b="0" kern="1200" spc="0" baseline="0">
          <a:solidFill>
            <a:schemeClr val="tx1"/>
          </a:solidFill>
          <a:effectLst/>
          <a:latin typeface="+mj-lt"/>
          <a:ea typeface="PF Din Text Cond Pro" charset="0"/>
          <a:cs typeface="PF Din Text Cond Pro" charset="0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600"/>
        </a:spcBef>
        <a:spcAft>
          <a:spcPts val="0"/>
        </a:spcAft>
        <a:buClr>
          <a:schemeClr val="accent1"/>
        </a:buClr>
        <a:buSzPct val="90000"/>
        <a:buFont typeface="Wingdings" pitchFamily="2" charset="2"/>
        <a:buNone/>
        <a:defRPr sz="1400" b="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1pPr>
      <a:lvl2pPr marL="135731" marR="0" indent="-135731" algn="l" defTabSz="685800" rtl="0" eaLnBrk="1" fontAlgn="auto" latinLnBrk="0" hangingPunct="1">
        <a:lnSpc>
          <a:spcPct val="100000"/>
        </a:lnSpc>
        <a:spcBef>
          <a:spcPts val="450"/>
        </a:spcBef>
        <a:spcAft>
          <a:spcPts val="0"/>
        </a:spcAft>
        <a:buClr>
          <a:schemeClr val="accent1"/>
        </a:buClr>
        <a:buSzPct val="120000"/>
        <a:buFont typeface="Arial" panose="020B0604020202020204" pitchFamily="34" charset="0"/>
        <a:buChar char="•"/>
        <a:tabLst/>
        <a:defRPr sz="14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2pPr>
      <a:lvl3pPr marL="263129" indent="-127397" algn="l" defTabSz="685800" rtl="0" eaLnBrk="1" latinLnBrk="0" hangingPunct="1">
        <a:lnSpc>
          <a:spcPct val="100000"/>
        </a:lnSpc>
        <a:spcBef>
          <a:spcPts val="300"/>
        </a:spcBef>
        <a:spcAft>
          <a:spcPts val="0"/>
        </a:spcAft>
        <a:buClr>
          <a:schemeClr val="accent5"/>
        </a:buClr>
        <a:buSzPct val="105000"/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PF Din Text Cond Pro" charset="0"/>
          <a:cs typeface="PF Din Text Cond Pro" charset="0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pos="284" userDrawn="1">
          <p15:clr>
            <a:srgbClr val="F26B43"/>
          </p15:clr>
        </p15:guide>
        <p15:guide id="6" orient="horz" pos="4117" userDrawn="1">
          <p15:clr>
            <a:srgbClr val="F26B43"/>
          </p15:clr>
        </p15:guide>
        <p15:guide id="9" orient="horz" pos="4021" userDrawn="1">
          <p15:clr>
            <a:srgbClr val="F26B43"/>
          </p15:clr>
        </p15:guide>
        <p15:guide id="11" orient="horz" pos="615" userDrawn="1">
          <p15:clr>
            <a:srgbClr val="F26B43"/>
          </p15:clr>
        </p15:guide>
        <p15:guide id="15" pos="2880" userDrawn="1">
          <p15:clr>
            <a:srgbClr val="F26B43"/>
          </p15:clr>
        </p15:guide>
        <p15:guide id="20" orient="horz" pos="263" userDrawn="1">
          <p15:clr>
            <a:srgbClr val="F26B43"/>
          </p15:clr>
        </p15:guide>
        <p15:guide id="36" orient="horz" pos="346" userDrawn="1">
          <p15:clr>
            <a:srgbClr val="F26B43"/>
          </p15:clr>
        </p15:guide>
        <p15:guide id="37" orient="horz" pos="520" userDrawn="1">
          <p15:clr>
            <a:srgbClr val="F26B43"/>
          </p15:clr>
        </p15:guide>
        <p15:guide id="38" pos="588" userDrawn="1">
          <p15:clr>
            <a:srgbClr val="F26B43"/>
          </p15:clr>
        </p15:guide>
        <p15:guide id="39" pos="548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88528C87-779A-C945-A40D-7933E4E3C7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347711" y="4048504"/>
            <a:ext cx="5354963" cy="1196360"/>
          </a:xfrm>
        </p:spPr>
        <p:txBody>
          <a:bodyPr/>
          <a:lstStyle/>
          <a:p>
            <a:r>
              <a:rPr lang="ru-RU" dirty="0" smtClean="0"/>
              <a:t>П.В. Чирков</a:t>
            </a:r>
            <a:endParaRPr lang="ru-RU" dirty="0"/>
          </a:p>
          <a:p>
            <a:r>
              <a:rPr lang="ru-RU" dirty="0" smtClean="0"/>
              <a:t>Заместитель начальника СРЗА и АСУТП</a:t>
            </a:r>
          </a:p>
          <a:p>
            <a:r>
              <a:rPr lang="ru-RU" dirty="0" smtClean="0"/>
              <a:t>МЭС Центра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id="{64AA395A-E0CC-7F43-A503-78801C639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3848" y="446275"/>
            <a:ext cx="5354963" cy="664797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dirty="0" smtClean="0"/>
              <a:t>Анализ функционирования устройств РЗА на предприятиях МЭС Центра</a:t>
            </a:r>
            <a:endParaRPr lang="ru-RU" dirty="0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3C2284E-5900-C740-A617-BB8E6F15541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23</a:t>
            </a:r>
            <a:r>
              <a:rPr lang="en-US" dirty="0" smtClean="0"/>
              <a:t>-2</a:t>
            </a:r>
            <a:r>
              <a:rPr lang="ru-RU" dirty="0" smtClean="0"/>
              <a:t>5</a:t>
            </a:r>
            <a:r>
              <a:rPr lang="en-US" dirty="0" smtClean="0"/>
              <a:t> a</a:t>
            </a:r>
            <a:r>
              <a:rPr lang="ru-RU" dirty="0" err="1" smtClean="0"/>
              <a:t>преля</a:t>
            </a:r>
            <a:r>
              <a:rPr lang="ru-RU" dirty="0" smtClean="0"/>
              <a:t> 2024</a:t>
            </a:r>
          </a:p>
          <a:p>
            <a:r>
              <a:rPr lang="ru-RU" dirty="0"/>
              <a:t>г</a:t>
            </a:r>
            <a:r>
              <a:rPr lang="ru-RU" dirty="0" smtClean="0"/>
              <a:t>. Чебоксары</a:t>
            </a:r>
            <a:endParaRPr lang="ru-RU" dirty="0"/>
          </a:p>
        </p:txBody>
      </p:sp>
      <p:sp>
        <p:nvSpPr>
          <p:cNvPr id="8" name="Заголовок 2">
            <a:extLst>
              <a:ext uri="{FF2B5EF4-FFF2-40B4-BE49-F238E27FC236}">
                <a16:creationId xmlns:a16="http://schemas.microsoft.com/office/drawing/2014/main" id="{64AA395A-E0CC-7F43-A503-78801C639656}"/>
              </a:ext>
            </a:extLst>
          </p:cNvPr>
          <p:cNvSpPr txBox="1">
            <a:spLocks/>
          </p:cNvSpPr>
          <p:nvPr/>
        </p:nvSpPr>
        <p:spPr>
          <a:xfrm>
            <a:off x="3203847" y="1578920"/>
            <a:ext cx="5354963" cy="66479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rtlCol="0" anchor="t" anchorCtr="0">
            <a:sp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2400" b="0" kern="1200" spc="0" baseline="0">
                <a:solidFill>
                  <a:schemeClr val="tx1"/>
                </a:solidFill>
                <a:effectLst/>
                <a:latin typeface="+mj-lt"/>
                <a:ea typeface="PF Din Text Cond Pro" charset="0"/>
                <a:cs typeface="PF Din Text Cond Pro" charset="0"/>
              </a:defRPr>
            </a:lvl1pPr>
          </a:lstStyle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q"/>
            </a:pPr>
            <a:r>
              <a:rPr lang="ru-RU" dirty="0"/>
              <a:t>Практика устранения неисправностей оборудования иностранного 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125271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5469716"/>
            <a:ext cx="8482804" cy="132343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>
                <a:solidFill>
                  <a:srgbClr val="0070C0"/>
                </a:solidFill>
              </a:rPr>
              <a:t>Использование входного </a:t>
            </a:r>
            <a:r>
              <a:rPr lang="ru-RU" sz="1400" b="1" i="1" dirty="0" smtClean="0">
                <a:solidFill>
                  <a:srgbClr val="0070C0"/>
                </a:solidFill>
              </a:rPr>
              <a:t>сигнала </a:t>
            </a:r>
            <a:r>
              <a:rPr lang="ru-RU" sz="1400" b="1" i="1" dirty="0">
                <a:solidFill>
                  <a:srgbClr val="0070C0"/>
                </a:solidFill>
              </a:rPr>
              <a:t>от блок-контакта выключателя привело к задержке возврата БНН и блокировке ДЗ</a:t>
            </a:r>
            <a:r>
              <a:rPr lang="ru-RU" sz="1400" b="1" i="1" dirty="0" smtClean="0">
                <a:solidFill>
                  <a:srgbClr val="0070C0"/>
                </a:solidFill>
              </a:rPr>
              <a:t>. </a:t>
            </a:r>
          </a:p>
          <a:p>
            <a:pPr>
              <a:spcBef>
                <a:spcPts val="600"/>
              </a:spcBef>
            </a:pPr>
            <a:r>
              <a:rPr lang="ru-RU" sz="1400" b="1" i="1" dirty="0" smtClean="0">
                <a:solidFill>
                  <a:srgbClr val="0070C0"/>
                </a:solidFill>
              </a:rPr>
              <a:t>Новое техническое решение по схеме БНН</a:t>
            </a:r>
            <a:r>
              <a:rPr lang="en-US" sz="1400" b="1" i="1" dirty="0" smtClean="0">
                <a:solidFill>
                  <a:srgbClr val="0070C0"/>
                </a:solidFill>
              </a:rPr>
              <a:t> (</a:t>
            </a:r>
            <a:r>
              <a:rPr lang="ru-RU" sz="1400" b="1" i="1" dirty="0" smtClean="0">
                <a:solidFill>
                  <a:srgbClr val="FF0000"/>
                </a:solidFill>
              </a:rPr>
              <a:t>исключить цепочку с блок-контактом выключателя</a:t>
            </a:r>
            <a:r>
              <a:rPr lang="ru-RU" sz="1400" b="1" i="1" dirty="0" smtClean="0">
                <a:solidFill>
                  <a:srgbClr val="0070C0"/>
                </a:solidFill>
              </a:rPr>
              <a:t>) согласовано с производителем</a:t>
            </a:r>
            <a:r>
              <a:rPr lang="en-US" sz="1400" b="1" i="1" dirty="0" smtClean="0">
                <a:solidFill>
                  <a:srgbClr val="0070C0"/>
                </a:solidFill>
              </a:rPr>
              <a:t> </a:t>
            </a:r>
            <a:r>
              <a:rPr lang="ru-RU" sz="1400" b="1" i="1" dirty="0" smtClean="0">
                <a:solidFill>
                  <a:srgbClr val="0070C0"/>
                </a:solidFill>
              </a:rPr>
              <a:t>и ОДУ Юга.</a:t>
            </a:r>
            <a:endParaRPr lang="ru-RU" sz="1400" b="1" i="1" dirty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</a:pPr>
            <a:endParaRPr lang="ru-RU" sz="1400" b="1" i="1" dirty="0">
              <a:solidFill>
                <a:srgbClr val="0070C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925328"/>
            <a:ext cx="4378348" cy="446449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925328"/>
            <a:ext cx="4200929" cy="4464496"/>
          </a:xfrm>
          <a:prstGeom prst="rect">
            <a:avLst/>
          </a:prstGeom>
          <a:ln>
            <a:solidFill>
              <a:srgbClr val="487CBB"/>
            </a:solidFill>
          </a:ln>
        </p:spPr>
      </p:pic>
    </p:spTree>
    <p:extLst>
      <p:ext uri="{BB962C8B-B14F-4D97-AF65-F5344CB8AC3E}">
        <p14:creationId xmlns:p14="http://schemas.microsoft.com/office/powerpoint/2010/main" val="1535927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426" y="817871"/>
            <a:ext cx="8145674" cy="50796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5589240"/>
            <a:ext cx="6912768" cy="103105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solidFill>
                  <a:srgbClr val="0039A6"/>
                </a:solidFill>
              </a:rPr>
              <a:t>На Донбасском ПМЭС на четырех подстанциях данный недостаток логики присутствует. </a:t>
            </a:r>
          </a:p>
          <a:p>
            <a:pPr>
              <a:spcBef>
                <a:spcPts val="600"/>
              </a:spcBef>
            </a:pPr>
            <a:r>
              <a:rPr lang="ru-RU" sz="1400" b="1" i="1" dirty="0" smtClean="0">
                <a:solidFill>
                  <a:srgbClr val="0039A6"/>
                </a:solidFill>
              </a:rPr>
              <a:t>С системным оператором согласован график работы по изменению логики БНН.</a:t>
            </a:r>
          </a:p>
        </p:txBody>
      </p:sp>
    </p:spTree>
    <p:extLst>
      <p:ext uri="{BB962C8B-B14F-4D97-AF65-F5344CB8AC3E}">
        <p14:creationId xmlns:p14="http://schemas.microsoft.com/office/powerpoint/2010/main" val="2339490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Практика устранения неисправностей оборудования иностранного производства в условиях санкций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92300" y="1340768"/>
            <a:ext cx="7488832" cy="473975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dirty="0" smtClean="0"/>
              <a:t>Количество случаев неправильной работы МП устройства РЗА  иностранного производства  за 2021-2023 годы  по причине их внутренней неисправности  -  5 случаев.</a:t>
            </a:r>
          </a:p>
          <a:p>
            <a:pPr>
              <a:spcBef>
                <a:spcPts val="600"/>
              </a:spcBef>
            </a:pPr>
            <a:endParaRPr lang="ru-RU" dirty="0"/>
          </a:p>
          <a:p>
            <a:pPr>
              <a:spcBef>
                <a:spcPts val="600"/>
              </a:spcBef>
            </a:pPr>
            <a:r>
              <a:rPr lang="ru-RU" dirty="0" smtClean="0"/>
              <a:t>Количество МП </a:t>
            </a:r>
            <a:r>
              <a:rPr lang="ru-RU" dirty="0"/>
              <a:t>устройств РЗА иностранного </a:t>
            </a:r>
            <a:r>
              <a:rPr lang="ru-RU" dirty="0" smtClean="0"/>
              <a:t>производства, вышедших из строя и требующих ремонта (с учетом </a:t>
            </a:r>
            <a:r>
              <a:rPr lang="ru-RU" dirty="0" err="1" smtClean="0"/>
              <a:t>ЗИПа</a:t>
            </a:r>
            <a:r>
              <a:rPr lang="ru-RU" dirty="0" smtClean="0"/>
              <a:t>):</a:t>
            </a:r>
          </a:p>
          <a:p>
            <a:pPr>
              <a:spcBef>
                <a:spcPts val="600"/>
              </a:spcBef>
            </a:pPr>
            <a:endParaRPr lang="ru-RU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3</a:t>
            </a:r>
            <a:r>
              <a:rPr lang="ru-RU" dirty="0" smtClean="0"/>
              <a:t> (Валдайское ПМЭС, АВВ 500 серии);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1 (</a:t>
            </a:r>
            <a:r>
              <a:rPr lang="ru-RU" dirty="0" smtClean="0"/>
              <a:t>Вологодское ПМЭС, ТАРСО</a:t>
            </a:r>
            <a:r>
              <a:rPr lang="en-US" dirty="0" smtClean="0"/>
              <a:t>N</a:t>
            </a:r>
            <a:r>
              <a:rPr lang="ru-RU" dirty="0" smtClean="0"/>
              <a:t> 260 производства</a:t>
            </a:r>
            <a:r>
              <a:rPr lang="en-US" dirty="0" smtClean="0"/>
              <a:t> MR</a:t>
            </a:r>
            <a:r>
              <a:rPr lang="ru-RU" dirty="0" smtClean="0"/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2</a:t>
            </a:r>
            <a:r>
              <a:rPr lang="en-US" dirty="0" smtClean="0"/>
              <a:t>7</a:t>
            </a:r>
            <a:r>
              <a:rPr lang="ru-RU" dirty="0" smtClean="0"/>
              <a:t> (Московское ПМЭС, </a:t>
            </a:r>
            <a:r>
              <a:rPr lang="en-US" dirty="0" smtClean="0"/>
              <a:t>Siemens</a:t>
            </a:r>
            <a:r>
              <a:rPr lang="ru-RU" dirty="0" smtClean="0"/>
              <a:t>, АВВ 600 серии и А</a:t>
            </a:r>
            <a:r>
              <a:rPr lang="en-US" dirty="0" smtClean="0"/>
              <a:t>REVA)</a:t>
            </a:r>
            <a:r>
              <a:rPr lang="ru-RU" dirty="0" smtClean="0"/>
              <a:t>;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/>
              <a:t>3</a:t>
            </a:r>
            <a:r>
              <a:rPr lang="ru-RU" dirty="0" smtClean="0"/>
              <a:t>  (Черноземное ПМЭС, </a:t>
            </a:r>
            <a:r>
              <a:rPr lang="en-US" dirty="0" smtClean="0"/>
              <a:t>AREVA)</a:t>
            </a:r>
            <a:r>
              <a:rPr lang="ru-RU" dirty="0" smtClean="0"/>
              <a:t>;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/>
              <a:t>1</a:t>
            </a:r>
            <a:r>
              <a:rPr lang="en-US" dirty="0" smtClean="0"/>
              <a:t>  (</a:t>
            </a:r>
            <a:r>
              <a:rPr lang="ru-RU" dirty="0" smtClean="0"/>
              <a:t>Донбасское ПМЭС, Диамант).</a:t>
            </a:r>
            <a:endParaRPr lang="en-US" dirty="0" smtClean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dirty="0" smtClean="0"/>
          </a:p>
          <a:p>
            <a:pPr>
              <a:spcBef>
                <a:spcPts val="600"/>
              </a:spcBef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38656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Практика устранения неисправностей оборудования иностранного производства в условиях санкций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908720"/>
            <a:ext cx="7677150" cy="56483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683568" y="3140968"/>
            <a:ext cx="2808312" cy="36004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48264" y="2663914"/>
            <a:ext cx="2060526" cy="95410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solidFill>
                  <a:srgbClr val="FF0000"/>
                </a:solidFill>
              </a:rPr>
              <a:t>Коммерческое предложение на сумму более 6 </a:t>
            </a:r>
            <a:r>
              <a:rPr lang="ru-RU" sz="1400" b="1" i="1" dirty="0" err="1" smtClean="0">
                <a:solidFill>
                  <a:srgbClr val="FF0000"/>
                </a:solidFill>
              </a:rPr>
              <a:t>млн.руб</a:t>
            </a:r>
            <a:r>
              <a:rPr lang="ru-RU" sz="1400" b="1" i="1" dirty="0" smtClean="0">
                <a:solidFill>
                  <a:srgbClr val="FF0000"/>
                </a:solidFill>
              </a:rPr>
              <a:t> на ремонт </a:t>
            </a:r>
            <a:r>
              <a:rPr lang="en-US" sz="1400" b="1" i="1" dirty="0" smtClean="0">
                <a:solidFill>
                  <a:srgbClr val="FF0000"/>
                </a:solidFill>
              </a:rPr>
              <a:t>27 </a:t>
            </a:r>
            <a:r>
              <a:rPr lang="ru-RU" sz="1400" b="1" i="1" dirty="0" smtClean="0">
                <a:solidFill>
                  <a:srgbClr val="FF0000"/>
                </a:solidFill>
              </a:rPr>
              <a:t>терминалов АВВ, </a:t>
            </a:r>
            <a:r>
              <a:rPr lang="en-US" sz="1400" b="1" i="1" dirty="0" smtClean="0">
                <a:solidFill>
                  <a:srgbClr val="FF0000"/>
                </a:solidFill>
              </a:rPr>
              <a:t>SIEMENS</a:t>
            </a:r>
            <a:r>
              <a:rPr lang="ru-RU" sz="1400" b="1" i="1" dirty="0" smtClean="0">
                <a:solidFill>
                  <a:srgbClr val="FF0000"/>
                </a:solidFill>
              </a:rPr>
              <a:t> и </a:t>
            </a:r>
            <a:r>
              <a:rPr lang="en-US" sz="1400" b="1" i="1" dirty="0" smtClean="0">
                <a:solidFill>
                  <a:srgbClr val="FF0000"/>
                </a:solidFill>
              </a:rPr>
              <a:t>AREVA</a:t>
            </a:r>
            <a:endParaRPr lang="ru-RU" sz="1400" b="1" i="1" dirty="0" err="1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66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79712" y="260648"/>
            <a:ext cx="7096988" cy="413207"/>
          </a:xfrm>
        </p:spPr>
        <p:txBody>
          <a:bodyPr/>
          <a:lstStyle/>
          <a:p>
            <a:r>
              <a:rPr lang="ru-RU" dirty="0" smtClean="0"/>
              <a:t>Практика устранения неисправностей оборудования иностранного производства в условиях санкций в рамках АВР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0"/>
          </p:nvPr>
        </p:nvSpPr>
        <p:spPr>
          <a:xfrm>
            <a:off x="611560" y="1268760"/>
            <a:ext cx="8136904" cy="5394325"/>
          </a:xfrm>
        </p:spPr>
        <p:txBody>
          <a:bodyPr/>
          <a:lstStyle/>
          <a:p>
            <a:pPr algn="just"/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    </a:t>
            </a:r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Заключены соглашения </a:t>
            </a:r>
            <a:r>
              <a:rPr lang="ru-RU" sz="1600" i="1" dirty="0">
                <a:solidFill>
                  <a:srgbClr val="3C3C3C"/>
                </a:solidFill>
                <a:latin typeface="PF Din Text Cond Pro Medium"/>
              </a:rPr>
              <a:t>о взаимодействии при АВР с российскими производителями оборудования </a:t>
            </a:r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 при выходе из строя микропроцессорных терминалов иностранного </a:t>
            </a:r>
            <a:r>
              <a:rPr lang="ru-RU" sz="1600" i="1" dirty="0" smtClean="0">
                <a:latin typeface="PF Din Text Cond Pro Medium"/>
              </a:rPr>
              <a:t>производства</a:t>
            </a:r>
            <a:r>
              <a:rPr lang="ru-RU" sz="1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 Medium"/>
              </a:rPr>
              <a:t>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 Medium"/>
              </a:rPr>
              <a:t>(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 Medium"/>
              </a:rPr>
              <a:t>ABB, Siemens, Alstom(</a:t>
            </a:r>
            <a:r>
              <a:rPr lang="en-US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nd Pro Medium"/>
              </a:rPr>
              <a:t>Areva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</a:rPr>
              <a:t>),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ООО </a:t>
            </a:r>
            <a:r>
              <a:rPr lang="ru-RU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НПП </a:t>
            </a:r>
            <a:r>
              <a:rPr lang="ru-RU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Хартрон-Инкор</a:t>
            </a:r>
            <a:r>
              <a:rPr lang="en-US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 ( 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ПМ Диамант), </a:t>
            </a:r>
            <a:r>
              <a:rPr lang="ru-RU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и.т.д</a:t>
            </a:r>
            <a:r>
              <a:rPr lang="ru-RU" sz="16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PF Din Text Comp Pro Medium" panose="02000500000000020004" pitchFamily="2" charset="0"/>
                <a:ea typeface="Times New Roman" panose="02020603050405020304" pitchFamily="18" charset="0"/>
              </a:rPr>
              <a:t>):</a:t>
            </a:r>
            <a:endParaRPr lang="ru-RU" sz="1600" dirty="0" smtClean="0">
              <a:solidFill>
                <a:schemeClr val="tx2">
                  <a:lumMod val="60000"/>
                  <a:lumOff val="40000"/>
                </a:schemeClr>
              </a:solidFill>
              <a:latin typeface="PF Din Text Comp Pro Medium" panose="02000500000000020004" pitchFamily="2" charset="0"/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3C3C3C"/>
                </a:solidFill>
                <a:latin typeface="PF Din Text Cond Pro Medium"/>
              </a:rPr>
              <a:t> 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    ООО «</a:t>
            </a:r>
            <a:r>
              <a:rPr lang="ru-RU" sz="1600" dirty="0" err="1" smtClean="0">
                <a:solidFill>
                  <a:srgbClr val="3C3C3C"/>
                </a:solidFill>
                <a:latin typeface="PF Din Text Cond Pro Medium"/>
              </a:rPr>
              <a:t>Релематика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»;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3C3C3C"/>
                </a:solidFill>
                <a:latin typeface="PF Din Text Cond Pro Medium"/>
              </a:rPr>
              <a:t> 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    ООО «</a:t>
            </a:r>
            <a:r>
              <a:rPr lang="ru-RU" sz="1600" dirty="0" err="1" smtClean="0">
                <a:solidFill>
                  <a:srgbClr val="3C3C3C"/>
                </a:solidFill>
                <a:latin typeface="PF Din Text Cond Pro Medium"/>
              </a:rPr>
              <a:t>Инбрэс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»;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3C3C3C"/>
                </a:solidFill>
                <a:latin typeface="PF Din Text Cond Pro Medium"/>
              </a:rPr>
              <a:t> 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    АО «РАДИУС Автоматика»;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sz="1600" dirty="0">
                <a:solidFill>
                  <a:srgbClr val="3C3C3C"/>
                </a:solidFill>
                <a:latin typeface="PF Din Text Cond Pro Medium"/>
              </a:rPr>
              <a:t> 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    ООО «</a:t>
            </a:r>
            <a:r>
              <a:rPr lang="ru-RU" sz="1600" dirty="0" err="1" smtClean="0">
                <a:solidFill>
                  <a:srgbClr val="3C3C3C"/>
                </a:solidFill>
                <a:latin typeface="PF Din Text Cond Pro Medium"/>
              </a:rPr>
              <a:t>КомплектЭнерго</a:t>
            </a:r>
            <a:r>
              <a:rPr lang="ru-RU" sz="1600" dirty="0" smtClean="0">
                <a:solidFill>
                  <a:srgbClr val="3C3C3C"/>
                </a:solidFill>
                <a:latin typeface="PF Din Text Cond Pro Medium"/>
              </a:rPr>
              <a:t>». </a:t>
            </a:r>
          </a:p>
          <a:p>
            <a:pPr algn="just"/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     В рамках соглашения за каждым отечественным производителем закреплены определенные ПС МЭС Центра, что позволяет сократить срок реализации работ по замене терминала иностранного производства при выходе терминала из строя.</a:t>
            </a:r>
          </a:p>
          <a:p>
            <a:pPr algn="just"/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  При выходе из строя терминала иностранного производства предусмотрена замена терминала в составе шкафа в соответствии с Приказом ПАО «</a:t>
            </a:r>
            <a:r>
              <a:rPr lang="ru-RU" sz="1600" i="1" dirty="0" err="1" smtClean="0">
                <a:solidFill>
                  <a:srgbClr val="3C3C3C"/>
                </a:solidFill>
                <a:latin typeface="PF Din Text Cond Pro Medium"/>
              </a:rPr>
              <a:t>Россети</a:t>
            </a:r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»  от 07.12.2023 №562  «</a:t>
            </a:r>
            <a:r>
              <a:rPr lang="ru-RU" sz="1600" i="1" dirty="0">
                <a:solidFill>
                  <a:srgbClr val="3C3C3C"/>
                </a:solidFill>
                <a:latin typeface="PF Din Text Cond Pro Medium"/>
              </a:rPr>
              <a:t>Об утверждении Порядка организации финансирования работ </a:t>
            </a:r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по предотвращению </a:t>
            </a:r>
            <a:r>
              <a:rPr lang="ru-RU" sz="1600" i="1" dirty="0">
                <a:solidFill>
                  <a:srgbClr val="3C3C3C"/>
                </a:solidFill>
                <a:latin typeface="PF Din Text Cond Pro Medium"/>
              </a:rPr>
              <a:t>и ликвидации последствий аварийных ситуаций в филиалах ПАО «</a:t>
            </a:r>
            <a:r>
              <a:rPr lang="ru-RU" sz="1600" i="1" dirty="0" err="1">
                <a:solidFill>
                  <a:srgbClr val="3C3C3C"/>
                </a:solidFill>
                <a:latin typeface="PF Din Text Cond Pro Medium"/>
              </a:rPr>
              <a:t>Россети</a:t>
            </a:r>
            <a:r>
              <a:rPr lang="ru-RU" sz="1600" i="1" dirty="0">
                <a:solidFill>
                  <a:srgbClr val="3C3C3C"/>
                </a:solidFill>
                <a:latin typeface="PF Din Text Cond Pro Medium"/>
              </a:rPr>
              <a:t>» - МЭС/ПМЭС</a:t>
            </a:r>
            <a:r>
              <a:rPr lang="ru-RU" sz="1600" i="1" dirty="0" smtClean="0">
                <a:solidFill>
                  <a:srgbClr val="3C3C3C"/>
                </a:solidFill>
                <a:latin typeface="PF Din Text Cond Pro Medium"/>
              </a:rPr>
              <a:t>».</a:t>
            </a:r>
            <a:endParaRPr lang="ru-RU" sz="1600" i="1" dirty="0">
              <a:solidFill>
                <a:srgbClr val="3C3C3C"/>
              </a:solidFill>
              <a:latin typeface="PF Din Text Cond Pro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0973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827584" y="1124744"/>
          <a:ext cx="7704855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3275856" y="2852936"/>
            <a:ext cx="1035995" cy="57308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400" b="1" dirty="0" smtClean="0"/>
              <a:t>26 (42%)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3860800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526921"/>
              </p:ext>
            </p:extLst>
          </p:nvPr>
        </p:nvGraphicFramePr>
        <p:xfrm>
          <a:off x="251520" y="692697"/>
          <a:ext cx="8568952" cy="58072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68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83852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+mj-lt"/>
                          <a:cs typeface="Times New Roman" panose="02020603050405020304" pitchFamily="18" charset="0"/>
                        </a:rPr>
                        <a:t>Черноземное ПМЭС   ПС 750кВ Металлургическая</a:t>
                      </a:r>
                      <a:endParaRPr lang="ru-RU" b="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831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14.01.2023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КЗ АО на ВЛ 330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Металлургическая – Лебеди произошло отключение линии от ДФЗ в составе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к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омплекта РЗА №1 ВЛ 330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Металлургическая-Лебеди (ДФЗ, МФТО, ДЗ, ТЗНП, ОАПВ) с пуском ОАПВ и действие на отключение фазы А выключателей В-330 4В2, В-330 4В0.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Далее излишне отключились фазы В и С выключателя 4 В2, что 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привело к срыву цикла ОАПВ и отключению двумя оставшимися фазами В-330 4В0 от схемы ОАПВ.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ТАПВ по КС не было из-за отсутствия напряжения на линии,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т.к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со стороны ПС 330кВ Лебеди не было подано напряжения. 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113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0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Причины неправильной работы</a:t>
                      </a:r>
                      <a:r>
                        <a:rPr lang="ru-RU" sz="1400" b="0" kern="1200" baseline="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устройства РЗА</a:t>
                      </a:r>
                      <a:endParaRPr lang="ru-RU" sz="1400" b="0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2162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После реконструкции защит на данном присоединении использовалось только ТАПВ. По заданию РДУ ввод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функции ОАПВ производился в сжатые сроки. Персонал не смог опробовать все цепи на отключение выключателей в цикле ОАПВ.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Остались в работе объединение цепей на отключение трех фаз выключателя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4 В2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находящиеся в защитах АТ. По данным цепочкам и произошло излишнее отключение. </a:t>
                      </a:r>
                    </a:p>
                    <a:p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Необходимо производить опробование действия защит в полном объеме выполненного изменения 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уставок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с действием на все выключатели при проверке функции ОАПВ. (Пункт 12.2 </a:t>
                      </a:r>
                      <a:r>
                        <a:rPr lang="ru-RU" sz="1800" dirty="0" smtClean="0"/>
                        <a:t>СТО 34.01-4.1-005-2017 ПТО УРЗА)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2313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618150"/>
            <a:ext cx="7995091" cy="6016352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467544" y="4869160"/>
            <a:ext cx="3888432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6787" y="5445224"/>
            <a:ext cx="3888432" cy="36004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82535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295688"/>
              </p:ext>
            </p:extLst>
          </p:nvPr>
        </p:nvGraphicFramePr>
        <p:xfrm>
          <a:off x="323528" y="817871"/>
          <a:ext cx="8557120" cy="39532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571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3435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+mj-lt"/>
                          <a:cs typeface="Times New Roman" panose="02020603050405020304" pitchFamily="18" charset="0"/>
                        </a:rPr>
                        <a:t>Московское ПМЭС    ПС 220кВ Ока</a:t>
                      </a:r>
                      <a:endParaRPr lang="ru-RU" b="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04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30.06.2023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возникновении КЗ на вводе ф. В АТ-2 произошло  отключение АТ-2 от защит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 пуском пожаротушения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успешным АВР по 10кВ.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ДЗО СН по фазе В работали правильно.</a:t>
                      </a:r>
                    </a:p>
                    <a:p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ДЗТ по фазе С (1 </a:t>
                      </a:r>
                      <a:r>
                        <a:rPr lang="ru-RU" sz="180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компл</a:t>
                      </a:r>
                      <a:r>
                        <a:rPr lang="ru-RU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.) сработала излишне.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                  </a:t>
                      </a:r>
                      <a:endParaRPr lang="ru-RU" sz="1800" b="1" kern="1200" dirty="0" smtClean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34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0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Причины неправильной работы</a:t>
                      </a:r>
                      <a:r>
                        <a:rPr lang="ru-RU" sz="1400" b="0" kern="1200" baseline="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устройства РЗА</a:t>
                      </a:r>
                      <a:endParaRPr lang="ru-RU" sz="1400" b="0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38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Излишняя работа ДЗТ произошла из-за неправильной схемы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токовых цепей (не был собран ноль в токовых цепях 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ДЗТ стороны СН).</a:t>
                      </a:r>
                      <a:endParaRPr lang="ru-RU" sz="18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Необходимо при наладке в обязательном порядке выполнять проверку целостности нулевого провода токовых цепей током нагрузки.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(пункт 7.1.11. СТО 34.01-4.1-005-2017 ПТО УРЗА)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854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r="78116" b="-468"/>
          <a:stretch/>
        </p:blipFill>
        <p:spPr>
          <a:xfrm>
            <a:off x="323528" y="693298"/>
            <a:ext cx="3765017" cy="5427903"/>
          </a:xfrm>
          <a:prstGeom prst="rect">
            <a:avLst/>
          </a:prstGeom>
        </p:spPr>
      </p:pic>
      <p:sp>
        <p:nvSpPr>
          <p:cNvPr id="7" name="Скругленный прямоугольник 6"/>
          <p:cNvSpPr/>
          <p:nvPr/>
        </p:nvSpPr>
        <p:spPr>
          <a:xfrm>
            <a:off x="316355" y="3717032"/>
            <a:ext cx="2628683" cy="56078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528" y="5301208"/>
            <a:ext cx="2628683" cy="207793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9215" y="6232308"/>
            <a:ext cx="7704856" cy="600164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just">
              <a:spcBef>
                <a:spcPts val="6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Осциллограмма с ДЗТ (1 </a:t>
            </a:r>
            <a:r>
              <a:rPr lang="ru-RU" sz="1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компл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АТ-2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Отсутствие 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тока 3</a:t>
            </a:r>
            <a:r>
              <a:rPr lang="en-US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СН      </a:t>
            </a:r>
            <a:endPara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Излишнее срабатывание по фазе С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7877" y="714989"/>
            <a:ext cx="4407430" cy="5450315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4601643" y="5509001"/>
            <a:ext cx="4414603" cy="4332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14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5752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5947040"/>
              </p:ext>
            </p:extLst>
          </p:nvPr>
        </p:nvGraphicFramePr>
        <p:xfrm>
          <a:off x="303258" y="692697"/>
          <a:ext cx="8393132" cy="58326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31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00322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+mj-lt"/>
                          <a:cs typeface="Times New Roman" panose="02020603050405020304" pitchFamily="18" charset="0"/>
                        </a:rPr>
                        <a:t>Московское ПМЭС     ПС 220кВ </a:t>
                      </a:r>
                      <a:r>
                        <a:rPr lang="ru-RU" b="0" dirty="0" err="1" smtClean="0">
                          <a:latin typeface="+mj-lt"/>
                          <a:cs typeface="Times New Roman" panose="02020603050405020304" pitchFamily="18" charset="0"/>
                        </a:rPr>
                        <a:t>Голутвин</a:t>
                      </a:r>
                      <a:endParaRPr lang="ru-RU" b="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291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08.07.2023   </a:t>
                      </a:r>
                    </a:p>
                    <a:p>
                      <a:endParaRPr lang="ru-RU" sz="1800" b="0" kern="1200" dirty="0">
                        <a:solidFill>
                          <a:schemeClr val="dk1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9521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0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Причины неправильной работы</a:t>
                      </a:r>
                      <a:r>
                        <a:rPr lang="ru-RU" sz="1400" b="0" kern="1200" baseline="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устройства РЗА</a:t>
                      </a:r>
                      <a:endParaRPr lang="ru-RU" sz="1400" b="0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83694">
                <a:tc>
                  <a:txBody>
                    <a:bodyPr/>
                    <a:lstStyle/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Излишняя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работа МТЗ 1 сек 10кВ по причине неисправности токового реле 11РТ (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ф.А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) МТЗ 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ВВк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 10кВ 1 сек. АТ-3. В 2020 году была проверка в объеме проф. Восстановления МТЗ 1 сек 10кВ .</a:t>
                      </a:r>
                    </a:p>
                    <a:p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Отключение АТ-3 при КЗ в сети 10кВ.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2" name="Рисунок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705982" y="1628800"/>
            <a:ext cx="4003173" cy="237626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29021" y="1412776"/>
            <a:ext cx="4228202" cy="373948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коротком замыкании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прилегающей сети 10 </a:t>
            </a:r>
            <a:r>
              <a:rPr lang="ru-RU" sz="16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отходящей от 1сек. 10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произошел пуск МТЗ 1 сек.10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АТ-3.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0,14 сек. короткое замыкание устранилось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защит абонента, но произошло заклинивание токового реле 11РТ ф. «А» МТЗ 1 сек. 10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сработанном состоянии, вследствие чего, произошло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излишнее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МТЗ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 сек. 10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отключение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ВВк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10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АТ-3 через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0,54 сек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затем </a:t>
            </a:r>
            <a:r>
              <a:rPr 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отключение АТ-3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0,45 секунды со всех сторон.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</a:pPr>
            <a:endParaRPr lang="ru-RU" sz="1600" dirty="0"/>
          </a:p>
          <a:p>
            <a:pPr>
              <a:spcBef>
                <a:spcPts val="600"/>
              </a:spcBef>
            </a:pPr>
            <a:endParaRPr lang="ru-RU" sz="1600" dirty="0"/>
          </a:p>
          <a:p>
            <a:pPr>
              <a:spcBef>
                <a:spcPts val="600"/>
              </a:spcBef>
            </a:pPr>
            <a:endParaRPr lang="ru-RU" sz="1400" dirty="0" err="1" smtClean="0"/>
          </a:p>
        </p:txBody>
      </p:sp>
    </p:spTree>
    <p:extLst>
      <p:ext uri="{BB962C8B-B14F-4D97-AF65-F5344CB8AC3E}">
        <p14:creationId xmlns:p14="http://schemas.microsoft.com/office/powerpoint/2010/main" val="1627228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0654869"/>
              </p:ext>
            </p:extLst>
          </p:nvPr>
        </p:nvGraphicFramePr>
        <p:xfrm>
          <a:off x="395536" y="813719"/>
          <a:ext cx="8413104" cy="55676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13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4181">
                <a:tc>
                  <a:txBody>
                    <a:bodyPr/>
                    <a:lstStyle/>
                    <a:p>
                      <a:r>
                        <a:rPr lang="ru-RU" b="0" dirty="0" smtClean="0">
                          <a:latin typeface="+mj-lt"/>
                          <a:cs typeface="Times New Roman" panose="02020603050405020304" pitchFamily="18" charset="0"/>
                        </a:rPr>
                        <a:t>Донбасское</a:t>
                      </a:r>
                      <a:r>
                        <a:rPr lang="ru-RU" b="0" baseline="0" dirty="0" smtClean="0">
                          <a:latin typeface="+mj-lt"/>
                          <a:cs typeface="Times New Roman" panose="02020603050405020304" pitchFamily="18" charset="0"/>
                        </a:rPr>
                        <a:t> ПМЭС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2454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27.11.2023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Однофазное КЗ на ВЛ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Южная - Ростовская.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ДФЗ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 линии ВЛ 330кВ Ростовская выведено для послеаварийной проверки.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включении вручную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выключателя ОЭВ –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ПС 330 </a:t>
                      </a:r>
                      <a:r>
                        <a:rPr lang="ru-RU" sz="18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Южная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 не устранившееся короткое замыкание фаз A, B, C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(падение опоры привело к трехфазному КЗ) произошел отказ ДЗ 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REL670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ДЗ REL-670 была заблокирована от функции БНН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отключении предшествующего повреждения фазы «А» в цикле неуспешного ОАПВ на ВЛ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Южная - Ростовская. На данной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ВЛ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Южная – Ростовская ТН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находится на ВЛ  со стороны ПС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Южная и после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отключения ВЛ защита </a:t>
                      </a:r>
                      <a:r>
                        <a:rPr lang="en-US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REL670 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остаётся без цепей напряжения.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При данном повреждении на ВЛ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ОЭВ –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отключать было не чем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Короткое замыкание было ликвидировано отключением выключателей на смежной</a:t>
                      </a:r>
                      <a:r>
                        <a:rPr lang="ru-RU" sz="1800" b="0" kern="1200" baseline="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ПС 330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кВ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Харцызская</a:t>
                      </a:r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19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ru-RU" sz="1400" b="0" kern="120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Причины неправильной работы</a:t>
                      </a:r>
                      <a:r>
                        <a:rPr lang="ru-RU" sz="1400" b="0" kern="1200" baseline="0" dirty="0">
                          <a:solidFill>
                            <a:schemeClr val="lt1"/>
                          </a:solidFill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 устройства РЗА</a:t>
                      </a:r>
                      <a:endParaRPr lang="ru-RU" sz="1400" b="0" kern="1200" dirty="0">
                        <a:solidFill>
                          <a:schemeClr val="lt1"/>
                        </a:solidFill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6903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800" dirty="0" smtClean="0"/>
                        <a:t>Недостаток логики</a:t>
                      </a:r>
                      <a:r>
                        <a:rPr lang="ru-RU" sz="1800" baseline="0" dirty="0" smtClean="0"/>
                        <a:t> БНН в составе ДЗ терминала</a:t>
                      </a:r>
                      <a:r>
                        <a:rPr lang="en-US" sz="1800" baseline="0" dirty="0" smtClean="0"/>
                        <a:t> REL670</a:t>
                      </a:r>
                      <a:r>
                        <a:rPr lang="ru-RU" sz="1800" baseline="0" dirty="0" smtClean="0"/>
                        <a:t> АВВ при использовании блок- контактов выключателя данной ВЛ</a:t>
                      </a:r>
                      <a:r>
                        <a:rPr lang="en-US" sz="1800" baseline="0" dirty="0" smtClean="0"/>
                        <a:t>. </a:t>
                      </a:r>
                      <a:endParaRPr lang="ru-RU" sz="18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2149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Анализ функционирования устройств РЗА в МЭС Центра за 2023 год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217" y="847215"/>
            <a:ext cx="8669263" cy="54143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5615662"/>
            <a:ext cx="2232248" cy="52322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b="1" i="1" dirty="0" smtClean="0">
                <a:solidFill>
                  <a:srgbClr val="FF0000"/>
                </a:solidFill>
              </a:rPr>
              <a:t>Отключенное положение выключателя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6948264" y="5861744"/>
            <a:ext cx="36004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45181" y="6381328"/>
            <a:ext cx="8095486" cy="307777"/>
          </a:xfrm>
          <a:prstGeom prst="rect">
            <a:avLst/>
          </a:prstGeom>
          <a:noFill/>
        </p:spPr>
        <p:txBody>
          <a:bodyPr wrap="none" lIns="0" rIns="0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1400" dirty="0" smtClean="0">
                <a:solidFill>
                  <a:srgbClr val="FF0000"/>
                </a:solidFill>
              </a:rPr>
              <a:t>Информация об отключении выключателей ВЛ приходит после исчезновения цепей напряжения </a:t>
            </a:r>
          </a:p>
        </p:txBody>
      </p:sp>
    </p:spTree>
    <p:extLst>
      <p:ext uri="{BB962C8B-B14F-4D97-AF65-F5344CB8AC3E}">
        <p14:creationId xmlns:p14="http://schemas.microsoft.com/office/powerpoint/2010/main" val="184151010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8"/>
</p:tagLst>
</file>

<file path=ppt/theme/theme1.xml><?xml version="1.0" encoding="utf-8"?>
<a:theme xmlns:a="http://schemas.openxmlformats.org/drawingml/2006/main" name="FSK">
  <a:themeElements>
    <a:clrScheme name="Другая 30">
      <a:dk1>
        <a:srgbClr val="3C3C3C"/>
      </a:dk1>
      <a:lt1>
        <a:srgbClr val="FFFFFF"/>
      </a:lt1>
      <a:dk2>
        <a:srgbClr val="1A2D5F"/>
      </a:dk2>
      <a:lt2>
        <a:srgbClr val="EEECE1"/>
      </a:lt2>
      <a:accent1>
        <a:srgbClr val="0C5B9D"/>
      </a:accent1>
      <a:accent2>
        <a:srgbClr val="4FC5B5"/>
      </a:accent2>
      <a:accent3>
        <a:srgbClr val="D52B1E"/>
      </a:accent3>
      <a:accent4>
        <a:srgbClr val="A5A5A5"/>
      </a:accent4>
      <a:accent5>
        <a:srgbClr val="4F81BD"/>
      </a:accent5>
      <a:accent6>
        <a:srgbClr val="D7603A"/>
      </a:accent6>
      <a:hlink>
        <a:srgbClr val="007FD6"/>
      </a:hlink>
      <a:folHlink>
        <a:srgbClr val="706F6F"/>
      </a:folHlink>
    </a:clrScheme>
    <a:fontScheme name="россети">
      <a:majorFont>
        <a:latin typeface="PF Din Text Cond Pro Medium"/>
        <a:ea typeface=""/>
        <a:cs typeface=""/>
      </a:majorFont>
      <a:minorFont>
        <a:latin typeface="PF Din Text Cond Pro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9525">
          <a:solidFill>
            <a:schemeClr val="accent4"/>
          </a:solidFill>
        </a:ln>
      </a:spPr>
      <a:bodyPr rtlCol="0" anchor="ctr"/>
      <a:lstStyle>
        <a:defPPr algn="ctr">
          <a:spcBef>
            <a:spcPts val="600"/>
          </a:spcBef>
          <a:defRPr sz="1400" dirty="0" smtClean="0">
            <a:solidFill>
              <a:schemeClr val="tx1"/>
            </a:solidFill>
            <a:latin typeface="Arial Narrow" panose="020B0606020202030204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rIns="0" rtlCol="0">
        <a:spAutoFit/>
      </a:bodyPr>
      <a:lstStyle>
        <a:defPPr>
          <a:spcBef>
            <a:spcPts val="600"/>
          </a:spcBef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!ENG_Шаблон_4х3_россети_1205 [Автосохраненный]" id="{FFC6E5A7-DE3D-924F-A776-15A2D8EAC179}" vid="{65557C94-798C-FE40-BCF5-E04CFD8274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!ENG_Шаблон_4х3_россети_1205</Template>
  <TotalTime>9501</TotalTime>
  <Words>1138</Words>
  <Application>Microsoft Office PowerPoint</Application>
  <PresentationFormat>Экран (4:3)</PresentationFormat>
  <Paragraphs>88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4" baseType="lpstr">
      <vt:lpstr>Arial</vt:lpstr>
      <vt:lpstr>Arial Narrow</vt:lpstr>
      <vt:lpstr>PF Din Text Comp Pro Medium</vt:lpstr>
      <vt:lpstr>PF Din Text Cond Pro</vt:lpstr>
      <vt:lpstr>PF Din Text Cond Pro Light</vt:lpstr>
      <vt:lpstr>PF Din Text Cond Pro Medium</vt:lpstr>
      <vt:lpstr>PF Din Text Cond Pro Обычный</vt:lpstr>
      <vt:lpstr>Times New Roman</vt:lpstr>
      <vt:lpstr>Wingdings</vt:lpstr>
      <vt:lpstr>FSK</vt:lpstr>
      <vt:lpstr>Анализ функционирования устройств РЗА на предприятиях МЭС Центра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Анализ функционирования устройств РЗА в МЭС Центра за 2023 год </vt:lpstr>
      <vt:lpstr>Практика устранения неисправностей оборудования иностранного производства в условиях санкций</vt:lpstr>
      <vt:lpstr>Практика устранения неисправностей оборудования иностранного производства в условиях санкций</vt:lpstr>
      <vt:lpstr>Практика устранения неисправностей оборудования иностранного производства в условиях санкций в рамках АВР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ОФОРМЛЕНИЯ ПРЕЗЕНТАЦИЙ  ГРУППЫ КОМПАНИЙ «РОССЕТИ»</dc:title>
  <dc:creator>Ekaterina</dc:creator>
  <cp:lastModifiedBy>MES</cp:lastModifiedBy>
  <cp:revision>139</cp:revision>
  <dcterms:created xsi:type="dcterms:W3CDTF">2021-07-14T14:22:53Z</dcterms:created>
  <dcterms:modified xsi:type="dcterms:W3CDTF">2024-04-23T20:34:43Z</dcterms:modified>
</cp:coreProperties>
</file>