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1" r:id="rId5"/>
  </p:sldMasterIdLst>
  <p:notesMasterIdLst>
    <p:notesMasterId r:id="rId21"/>
  </p:notesMasterIdLst>
  <p:sldIdLst>
    <p:sldId id="278" r:id="rId6"/>
    <p:sldId id="374" r:id="rId7"/>
    <p:sldId id="296" r:id="rId8"/>
    <p:sldId id="376" r:id="rId9"/>
    <p:sldId id="368" r:id="rId10"/>
    <p:sldId id="375" r:id="rId11"/>
    <p:sldId id="372" r:id="rId12"/>
    <p:sldId id="373" r:id="rId13"/>
    <p:sldId id="371" r:id="rId14"/>
    <p:sldId id="295" r:id="rId15"/>
    <p:sldId id="294" r:id="rId16"/>
    <p:sldId id="291" r:id="rId17"/>
    <p:sldId id="293" r:id="rId18"/>
    <p:sldId id="287" r:id="rId19"/>
    <p:sldId id="277" r:id="rId20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05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342900" algn="l" rtl="0" fontAlgn="base">
      <a:spcBef>
        <a:spcPct val="0"/>
      </a:spcBef>
      <a:spcAft>
        <a:spcPct val="0"/>
      </a:spcAft>
      <a:defRPr sz="105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685800" algn="l" rtl="0" fontAlgn="base">
      <a:spcBef>
        <a:spcPct val="0"/>
      </a:spcBef>
      <a:spcAft>
        <a:spcPct val="0"/>
      </a:spcAft>
      <a:defRPr sz="105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028700" algn="l" rtl="0" fontAlgn="base">
      <a:spcBef>
        <a:spcPct val="0"/>
      </a:spcBef>
      <a:spcAft>
        <a:spcPct val="0"/>
      </a:spcAft>
      <a:defRPr sz="105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371600" algn="l" rtl="0" fontAlgn="base">
      <a:spcBef>
        <a:spcPct val="0"/>
      </a:spcBef>
      <a:spcAft>
        <a:spcPct val="0"/>
      </a:spcAft>
      <a:defRPr sz="105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1714500" algn="l" defTabSz="685800" rtl="0" eaLnBrk="1" latinLnBrk="0" hangingPunct="1">
      <a:defRPr sz="105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057400" algn="l" defTabSz="685800" rtl="0" eaLnBrk="1" latinLnBrk="0" hangingPunct="1">
      <a:defRPr sz="105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2400300" algn="l" defTabSz="685800" rtl="0" eaLnBrk="1" latinLnBrk="0" hangingPunct="1">
      <a:defRPr sz="105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2743200" algn="l" defTabSz="685800" rtl="0" eaLnBrk="1" latinLnBrk="0" hangingPunct="1">
      <a:defRPr sz="105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Ясько Дмитрий Валериевич" initials="ЯДВ" lastIdx="4" clrIdx="0">
    <p:extLst>
      <p:ext uri="{19B8F6BF-5375-455C-9EA6-DF929625EA0E}">
        <p15:presenceInfo xmlns:p15="http://schemas.microsoft.com/office/powerpoint/2012/main" userId="Ясько Дмитрий Валериевич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8C5E"/>
    <a:srgbClr val="DBC273"/>
    <a:srgbClr val="0E4054"/>
    <a:srgbClr val="0B3241"/>
    <a:srgbClr val="CCA93A"/>
    <a:srgbClr val="00C2F0"/>
    <a:srgbClr val="E8E1D0"/>
    <a:srgbClr val="FDF6CF"/>
    <a:srgbClr val="E43E28"/>
    <a:srgbClr val="887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0" autoAdjust="0"/>
    <p:restoredTop sz="94660"/>
  </p:normalViewPr>
  <p:slideViewPr>
    <p:cSldViewPr snapToGrid="0" snapToObjects="1">
      <p:cViewPr>
        <p:scale>
          <a:sx n="148" d="100"/>
          <a:sy n="148" d="100"/>
        </p:scale>
        <p:origin x="4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76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17E6D-F050-46BE-928D-7E56517A01B1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B3B4F-A834-47CC-B468-34C2FDF3E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814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3603853-C3CA-6D7C-F7D7-9AC8B052E2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" y="0"/>
            <a:ext cx="9143993" cy="3924297"/>
          </a:xfrm>
          <a:prstGeom prst="rect">
            <a:avLst/>
          </a:prstGeom>
        </p:spPr>
      </p:pic>
      <p:sp>
        <p:nvSpPr>
          <p:cNvPr id="542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22455" y="1251220"/>
            <a:ext cx="6940279" cy="1986655"/>
          </a:xfrm>
          <a:effectLst>
            <a:outerShdw blurRad="25400" dist="25400" dir="2700000" algn="tl" rotWithShape="0">
              <a:srgbClr val="0E4054"/>
            </a:outerShdw>
          </a:effectLst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/>
              <a:t>Образец заголовка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34518" y="4017023"/>
            <a:ext cx="8072203" cy="832295"/>
          </a:xfrm>
          <a:noFill/>
        </p:spPr>
        <p:txBody>
          <a:bodyPr anchor="ctr"/>
          <a:lstStyle>
            <a:lvl1pPr marL="0" indent="0" algn="r">
              <a:buFont typeface="Arial" charset="0"/>
              <a:buNone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ru-RU" noProof="0"/>
              <a:t>Образец подзаголовка</a:t>
            </a:r>
          </a:p>
        </p:txBody>
      </p:sp>
      <p:sp>
        <p:nvSpPr>
          <p:cNvPr id="4" name="Прямоугольник 19">
            <a:extLst>
              <a:ext uri="{FF2B5EF4-FFF2-40B4-BE49-F238E27FC236}">
                <a16:creationId xmlns:a16="http://schemas.microsoft.com/office/drawing/2014/main" id="{FAE0D09B-A1D7-D584-77CD-9DBBC9C9094C}"/>
              </a:ext>
            </a:extLst>
          </p:cNvPr>
          <p:cNvSpPr/>
          <p:nvPr userDrawn="1"/>
        </p:nvSpPr>
        <p:spPr bwMode="auto">
          <a:xfrm>
            <a:off x="655059" y="209863"/>
            <a:ext cx="8241291" cy="4762672"/>
          </a:xfrm>
          <a:custGeom>
            <a:avLst/>
            <a:gdLst>
              <a:gd name="connsiteX0" fmla="*/ 0 w 8416976"/>
              <a:gd name="connsiteY0" fmla="*/ 0 h 4527420"/>
              <a:gd name="connsiteX1" fmla="*/ 8416976 w 8416976"/>
              <a:gd name="connsiteY1" fmla="*/ 0 h 4527420"/>
              <a:gd name="connsiteX2" fmla="*/ 8416976 w 8416976"/>
              <a:gd name="connsiteY2" fmla="*/ 4527420 h 4527420"/>
              <a:gd name="connsiteX3" fmla="*/ 0 w 8416976"/>
              <a:gd name="connsiteY3" fmla="*/ 4527420 h 4527420"/>
              <a:gd name="connsiteX4" fmla="*/ 0 w 8416976"/>
              <a:gd name="connsiteY4" fmla="*/ 0 h 4527420"/>
              <a:gd name="connsiteX0" fmla="*/ 0 w 8416976"/>
              <a:gd name="connsiteY0" fmla="*/ 0 h 4527420"/>
              <a:gd name="connsiteX1" fmla="*/ 8416976 w 8416976"/>
              <a:gd name="connsiteY1" fmla="*/ 0 h 4527420"/>
              <a:gd name="connsiteX2" fmla="*/ 8416976 w 8416976"/>
              <a:gd name="connsiteY2" fmla="*/ 4527420 h 4527420"/>
              <a:gd name="connsiteX3" fmla="*/ 0 w 8416976"/>
              <a:gd name="connsiteY3" fmla="*/ 4527420 h 4527420"/>
              <a:gd name="connsiteX4" fmla="*/ 79 w 8416976"/>
              <a:gd name="connsiteY4" fmla="*/ 172112 h 4527420"/>
              <a:gd name="connsiteX5" fmla="*/ 0 w 8416976"/>
              <a:gd name="connsiteY5" fmla="*/ 0 h 4527420"/>
              <a:gd name="connsiteX0" fmla="*/ 623456 w 9040432"/>
              <a:gd name="connsiteY0" fmla="*/ 0 h 4527420"/>
              <a:gd name="connsiteX1" fmla="*/ 9040432 w 9040432"/>
              <a:gd name="connsiteY1" fmla="*/ 0 h 4527420"/>
              <a:gd name="connsiteX2" fmla="*/ 9040432 w 9040432"/>
              <a:gd name="connsiteY2" fmla="*/ 4527420 h 4527420"/>
              <a:gd name="connsiteX3" fmla="*/ 623456 w 9040432"/>
              <a:gd name="connsiteY3" fmla="*/ 4527420 h 4527420"/>
              <a:gd name="connsiteX4" fmla="*/ 623535 w 9040432"/>
              <a:gd name="connsiteY4" fmla="*/ 1324637 h 4527420"/>
              <a:gd name="connsiteX5" fmla="*/ 623535 w 9040432"/>
              <a:gd name="connsiteY5" fmla="*/ 172112 h 4527420"/>
              <a:gd name="connsiteX6" fmla="*/ 623456 w 9040432"/>
              <a:gd name="connsiteY6" fmla="*/ 0 h 4527420"/>
              <a:gd name="connsiteX0" fmla="*/ 0 w 8416976"/>
              <a:gd name="connsiteY0" fmla="*/ 0 h 4527420"/>
              <a:gd name="connsiteX1" fmla="*/ 8416976 w 8416976"/>
              <a:gd name="connsiteY1" fmla="*/ 0 h 4527420"/>
              <a:gd name="connsiteX2" fmla="*/ 8416976 w 8416976"/>
              <a:gd name="connsiteY2" fmla="*/ 4527420 h 4527420"/>
              <a:gd name="connsiteX3" fmla="*/ 0 w 8416976"/>
              <a:gd name="connsiteY3" fmla="*/ 4527420 h 4527420"/>
              <a:gd name="connsiteX4" fmla="*/ 79 w 8416976"/>
              <a:gd name="connsiteY4" fmla="*/ 1324637 h 4527420"/>
              <a:gd name="connsiteX5" fmla="*/ 79 w 8416976"/>
              <a:gd name="connsiteY5" fmla="*/ 172112 h 4527420"/>
              <a:gd name="connsiteX6" fmla="*/ 0 w 8416976"/>
              <a:gd name="connsiteY6" fmla="*/ 0 h 4527420"/>
              <a:gd name="connsiteX0" fmla="*/ 0 w 8416976"/>
              <a:gd name="connsiteY0" fmla="*/ 0 h 4527420"/>
              <a:gd name="connsiteX1" fmla="*/ 8416976 w 8416976"/>
              <a:gd name="connsiteY1" fmla="*/ 0 h 4527420"/>
              <a:gd name="connsiteX2" fmla="*/ 8416976 w 8416976"/>
              <a:gd name="connsiteY2" fmla="*/ 4527420 h 4527420"/>
              <a:gd name="connsiteX3" fmla="*/ 0 w 8416976"/>
              <a:gd name="connsiteY3" fmla="*/ 4527420 h 4527420"/>
              <a:gd name="connsiteX4" fmla="*/ 79 w 8416976"/>
              <a:gd name="connsiteY4" fmla="*/ 1324637 h 4527420"/>
              <a:gd name="connsiteX5" fmla="*/ 79 w 8416976"/>
              <a:gd name="connsiteY5" fmla="*/ 172112 h 4527420"/>
              <a:gd name="connsiteX6" fmla="*/ 0 w 8416976"/>
              <a:gd name="connsiteY6" fmla="*/ 0 h 4527420"/>
              <a:gd name="connsiteX0" fmla="*/ 0 w 8416976"/>
              <a:gd name="connsiteY0" fmla="*/ 0 h 4527420"/>
              <a:gd name="connsiteX1" fmla="*/ 8416976 w 8416976"/>
              <a:gd name="connsiteY1" fmla="*/ 0 h 4527420"/>
              <a:gd name="connsiteX2" fmla="*/ 8416976 w 8416976"/>
              <a:gd name="connsiteY2" fmla="*/ 4527420 h 4527420"/>
              <a:gd name="connsiteX3" fmla="*/ 0 w 8416976"/>
              <a:gd name="connsiteY3" fmla="*/ 4527420 h 4527420"/>
              <a:gd name="connsiteX4" fmla="*/ 79 w 8416976"/>
              <a:gd name="connsiteY4" fmla="*/ 1324637 h 4527420"/>
              <a:gd name="connsiteX5" fmla="*/ 79 w 8416976"/>
              <a:gd name="connsiteY5" fmla="*/ 172112 h 4527420"/>
              <a:gd name="connsiteX6" fmla="*/ 0 w 8416976"/>
              <a:gd name="connsiteY6" fmla="*/ 0 h 4527420"/>
              <a:gd name="connsiteX0" fmla="*/ 0 w 8416976"/>
              <a:gd name="connsiteY0" fmla="*/ 0 h 4527420"/>
              <a:gd name="connsiteX1" fmla="*/ 8416976 w 8416976"/>
              <a:gd name="connsiteY1" fmla="*/ 0 h 4527420"/>
              <a:gd name="connsiteX2" fmla="*/ 8416976 w 8416976"/>
              <a:gd name="connsiteY2" fmla="*/ 4527420 h 4527420"/>
              <a:gd name="connsiteX3" fmla="*/ 0 w 8416976"/>
              <a:gd name="connsiteY3" fmla="*/ 4527420 h 4527420"/>
              <a:gd name="connsiteX4" fmla="*/ 79 w 8416976"/>
              <a:gd name="connsiteY4" fmla="*/ 1324637 h 4527420"/>
              <a:gd name="connsiteX5" fmla="*/ 79 w 8416976"/>
              <a:gd name="connsiteY5" fmla="*/ 667412 h 4527420"/>
              <a:gd name="connsiteX6" fmla="*/ 79 w 8416976"/>
              <a:gd name="connsiteY6" fmla="*/ 172112 h 4527420"/>
              <a:gd name="connsiteX7" fmla="*/ 0 w 8416976"/>
              <a:gd name="connsiteY7" fmla="*/ 0 h 4527420"/>
              <a:gd name="connsiteX0" fmla="*/ 79 w 8416976"/>
              <a:gd name="connsiteY0" fmla="*/ 667412 h 4527420"/>
              <a:gd name="connsiteX1" fmla="*/ 79 w 8416976"/>
              <a:gd name="connsiteY1" fmla="*/ 172112 h 4527420"/>
              <a:gd name="connsiteX2" fmla="*/ 0 w 8416976"/>
              <a:gd name="connsiteY2" fmla="*/ 0 h 4527420"/>
              <a:gd name="connsiteX3" fmla="*/ 8416976 w 8416976"/>
              <a:gd name="connsiteY3" fmla="*/ 0 h 4527420"/>
              <a:gd name="connsiteX4" fmla="*/ 8416976 w 8416976"/>
              <a:gd name="connsiteY4" fmla="*/ 4527420 h 4527420"/>
              <a:gd name="connsiteX5" fmla="*/ 0 w 8416976"/>
              <a:gd name="connsiteY5" fmla="*/ 4527420 h 4527420"/>
              <a:gd name="connsiteX6" fmla="*/ 79 w 8416976"/>
              <a:gd name="connsiteY6" fmla="*/ 1324637 h 4527420"/>
              <a:gd name="connsiteX7" fmla="*/ 91519 w 8416976"/>
              <a:gd name="connsiteY7" fmla="*/ 758852 h 4527420"/>
              <a:gd name="connsiteX0" fmla="*/ 79 w 8416976"/>
              <a:gd name="connsiteY0" fmla="*/ 667412 h 4527420"/>
              <a:gd name="connsiteX1" fmla="*/ 79 w 8416976"/>
              <a:gd name="connsiteY1" fmla="*/ 172112 h 4527420"/>
              <a:gd name="connsiteX2" fmla="*/ 0 w 8416976"/>
              <a:gd name="connsiteY2" fmla="*/ 0 h 4527420"/>
              <a:gd name="connsiteX3" fmla="*/ 8416976 w 8416976"/>
              <a:gd name="connsiteY3" fmla="*/ 0 h 4527420"/>
              <a:gd name="connsiteX4" fmla="*/ 8416976 w 8416976"/>
              <a:gd name="connsiteY4" fmla="*/ 4527420 h 4527420"/>
              <a:gd name="connsiteX5" fmla="*/ 0 w 8416976"/>
              <a:gd name="connsiteY5" fmla="*/ 4527420 h 4527420"/>
              <a:gd name="connsiteX6" fmla="*/ 79 w 8416976"/>
              <a:gd name="connsiteY6" fmla="*/ 1324637 h 4527420"/>
              <a:gd name="connsiteX0" fmla="*/ 79 w 8416976"/>
              <a:gd name="connsiteY0" fmla="*/ 172112 h 4527420"/>
              <a:gd name="connsiteX1" fmla="*/ 0 w 8416976"/>
              <a:gd name="connsiteY1" fmla="*/ 0 h 4527420"/>
              <a:gd name="connsiteX2" fmla="*/ 8416976 w 8416976"/>
              <a:gd name="connsiteY2" fmla="*/ 0 h 4527420"/>
              <a:gd name="connsiteX3" fmla="*/ 8416976 w 8416976"/>
              <a:gd name="connsiteY3" fmla="*/ 4527420 h 4527420"/>
              <a:gd name="connsiteX4" fmla="*/ 0 w 8416976"/>
              <a:gd name="connsiteY4" fmla="*/ 4527420 h 4527420"/>
              <a:gd name="connsiteX5" fmla="*/ 79 w 8416976"/>
              <a:gd name="connsiteY5" fmla="*/ 1324637 h 4527420"/>
              <a:gd name="connsiteX0" fmla="*/ 7495 w 8424392"/>
              <a:gd name="connsiteY0" fmla="*/ 172112 h 4527420"/>
              <a:gd name="connsiteX1" fmla="*/ 7416 w 8424392"/>
              <a:gd name="connsiteY1" fmla="*/ 0 h 4527420"/>
              <a:gd name="connsiteX2" fmla="*/ 8424392 w 8424392"/>
              <a:gd name="connsiteY2" fmla="*/ 0 h 4527420"/>
              <a:gd name="connsiteX3" fmla="*/ 8424392 w 8424392"/>
              <a:gd name="connsiteY3" fmla="*/ 4527420 h 4527420"/>
              <a:gd name="connsiteX4" fmla="*/ 7416 w 8424392"/>
              <a:gd name="connsiteY4" fmla="*/ 4527420 h 4527420"/>
              <a:gd name="connsiteX5" fmla="*/ 0 w 8424392"/>
              <a:gd name="connsiteY5" fmla="*/ 2666257 h 4527420"/>
              <a:gd name="connsiteX0" fmla="*/ 2733 w 8419630"/>
              <a:gd name="connsiteY0" fmla="*/ 172112 h 4527420"/>
              <a:gd name="connsiteX1" fmla="*/ 2654 w 8419630"/>
              <a:gd name="connsiteY1" fmla="*/ 0 h 4527420"/>
              <a:gd name="connsiteX2" fmla="*/ 8419630 w 8419630"/>
              <a:gd name="connsiteY2" fmla="*/ 0 h 4527420"/>
              <a:gd name="connsiteX3" fmla="*/ 8419630 w 8419630"/>
              <a:gd name="connsiteY3" fmla="*/ 4527420 h 4527420"/>
              <a:gd name="connsiteX4" fmla="*/ 2654 w 8419630"/>
              <a:gd name="connsiteY4" fmla="*/ 4527420 h 4527420"/>
              <a:gd name="connsiteX5" fmla="*/ 1 w 8419630"/>
              <a:gd name="connsiteY5" fmla="*/ 2666257 h 4527420"/>
              <a:gd name="connsiteX0" fmla="*/ 2732 w 8419629"/>
              <a:gd name="connsiteY0" fmla="*/ 172112 h 4527420"/>
              <a:gd name="connsiteX1" fmla="*/ 2653 w 8419629"/>
              <a:gd name="connsiteY1" fmla="*/ 0 h 4527420"/>
              <a:gd name="connsiteX2" fmla="*/ 8419629 w 8419629"/>
              <a:gd name="connsiteY2" fmla="*/ 0 h 4527420"/>
              <a:gd name="connsiteX3" fmla="*/ 8419629 w 8419629"/>
              <a:gd name="connsiteY3" fmla="*/ 4527420 h 4527420"/>
              <a:gd name="connsiteX4" fmla="*/ 2653 w 8419629"/>
              <a:gd name="connsiteY4" fmla="*/ 4527420 h 4527420"/>
              <a:gd name="connsiteX5" fmla="*/ 0 w 8419629"/>
              <a:gd name="connsiteY5" fmla="*/ 2666257 h 4527420"/>
              <a:gd name="connsiteX0" fmla="*/ 2732 w 8419629"/>
              <a:gd name="connsiteY0" fmla="*/ 172112 h 4527420"/>
              <a:gd name="connsiteX1" fmla="*/ 2653 w 8419629"/>
              <a:gd name="connsiteY1" fmla="*/ 0 h 4527420"/>
              <a:gd name="connsiteX2" fmla="*/ 8419629 w 8419629"/>
              <a:gd name="connsiteY2" fmla="*/ 0 h 4527420"/>
              <a:gd name="connsiteX3" fmla="*/ 8419629 w 8419629"/>
              <a:gd name="connsiteY3" fmla="*/ 4527420 h 4527420"/>
              <a:gd name="connsiteX4" fmla="*/ 2653 w 8419629"/>
              <a:gd name="connsiteY4" fmla="*/ 4527420 h 4527420"/>
              <a:gd name="connsiteX5" fmla="*/ 0 w 8419629"/>
              <a:gd name="connsiteY5" fmla="*/ 2888190 h 452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19629" h="4527420" extrusionOk="0">
                <a:moveTo>
                  <a:pt x="2732" y="172112"/>
                </a:moveTo>
                <a:cubicBezTo>
                  <a:pt x="2706" y="114741"/>
                  <a:pt x="2679" y="57371"/>
                  <a:pt x="2653" y="0"/>
                </a:cubicBezTo>
                <a:lnTo>
                  <a:pt x="8419629" y="0"/>
                </a:lnTo>
                <a:lnTo>
                  <a:pt x="8419629" y="4527420"/>
                </a:lnTo>
                <a:lnTo>
                  <a:pt x="2653" y="4527420"/>
                </a:lnTo>
                <a:cubicBezTo>
                  <a:pt x="1769" y="3907032"/>
                  <a:pt x="884" y="3508578"/>
                  <a:pt x="0" y="2888190"/>
                </a:cubicBezTo>
              </a:path>
            </a:pathLst>
          </a:custGeom>
          <a:noFill/>
          <a:ln w="22225" cap="flat" cmpd="sng" algn="ctr">
            <a:gradFill flip="none" rotWithShape="1">
              <a:gsLst>
                <a:gs pos="0">
                  <a:srgbClr val="A88C5E"/>
                </a:gs>
                <a:gs pos="100000">
                  <a:srgbClr val="DBC273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59824" indent="-359824" algn="just" defTabSz="1219170">
              <a:buClr>
                <a:srgbClr val="2A4E9E"/>
              </a:buClr>
              <a:buSzPct val="100000"/>
              <a:defRPr/>
            </a:pPr>
            <a:endParaRPr lang="ru-RU" sz="1600" b="1" kern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A7959270-772C-3DE4-E843-44CF193343DE}"/>
              </a:ext>
            </a:extLst>
          </p:cNvPr>
          <p:cNvGrpSpPr/>
          <p:nvPr userDrawn="1"/>
        </p:nvGrpSpPr>
        <p:grpSpPr>
          <a:xfrm>
            <a:off x="322455" y="492161"/>
            <a:ext cx="620238" cy="702072"/>
            <a:chOff x="2481263" y="212726"/>
            <a:chExt cx="4175126" cy="4725988"/>
          </a:xfrm>
          <a:solidFill>
            <a:schemeClr val="bg1"/>
          </a:solidFill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B89FF017-5B5B-6244-0D16-6562D6770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263" y="212726"/>
              <a:ext cx="2366963" cy="4725988"/>
            </a:xfrm>
            <a:custGeom>
              <a:avLst/>
              <a:gdLst>
                <a:gd name="T0" fmla="*/ 2982 w 2982"/>
                <a:gd name="T1" fmla="*/ 441 h 5955"/>
                <a:gd name="T2" fmla="*/ 2650 w 2982"/>
                <a:gd name="T3" fmla="*/ 463 h 5955"/>
                <a:gd name="T4" fmla="*/ 2333 w 2982"/>
                <a:gd name="T5" fmla="*/ 524 h 5955"/>
                <a:gd name="T6" fmla="*/ 2031 w 2982"/>
                <a:gd name="T7" fmla="*/ 625 h 5955"/>
                <a:gd name="T8" fmla="*/ 1745 w 2982"/>
                <a:gd name="T9" fmla="*/ 761 h 5955"/>
                <a:gd name="T10" fmla="*/ 1483 w 2982"/>
                <a:gd name="T11" fmla="*/ 931 h 5955"/>
                <a:gd name="T12" fmla="*/ 1242 w 2982"/>
                <a:gd name="T13" fmla="*/ 1130 h 5955"/>
                <a:gd name="T14" fmla="*/ 1028 w 2982"/>
                <a:gd name="T15" fmla="*/ 1357 h 5955"/>
                <a:gd name="T16" fmla="*/ 844 w 2982"/>
                <a:gd name="T17" fmla="*/ 1609 h 5955"/>
                <a:gd name="T18" fmla="*/ 690 w 2982"/>
                <a:gd name="T19" fmla="*/ 1883 h 5955"/>
                <a:gd name="T20" fmla="*/ 570 w 2982"/>
                <a:gd name="T21" fmla="*/ 2176 h 5955"/>
                <a:gd name="T22" fmla="*/ 489 w 2982"/>
                <a:gd name="T23" fmla="*/ 2487 h 5955"/>
                <a:gd name="T24" fmla="*/ 447 w 2982"/>
                <a:gd name="T25" fmla="*/ 2810 h 5955"/>
                <a:gd name="T26" fmla="*/ 447 w 2982"/>
                <a:gd name="T27" fmla="*/ 3145 h 5955"/>
                <a:gd name="T28" fmla="*/ 489 w 2982"/>
                <a:gd name="T29" fmla="*/ 3468 h 5955"/>
                <a:gd name="T30" fmla="*/ 570 w 2982"/>
                <a:gd name="T31" fmla="*/ 3779 h 5955"/>
                <a:gd name="T32" fmla="*/ 690 w 2982"/>
                <a:gd name="T33" fmla="*/ 4072 h 5955"/>
                <a:gd name="T34" fmla="*/ 844 w 2982"/>
                <a:gd name="T35" fmla="*/ 4345 h 5955"/>
                <a:gd name="T36" fmla="*/ 1028 w 2982"/>
                <a:gd name="T37" fmla="*/ 4598 h 5955"/>
                <a:gd name="T38" fmla="*/ 1242 w 2982"/>
                <a:gd name="T39" fmla="*/ 4824 h 5955"/>
                <a:gd name="T40" fmla="*/ 1483 w 2982"/>
                <a:gd name="T41" fmla="*/ 5024 h 5955"/>
                <a:gd name="T42" fmla="*/ 1745 w 2982"/>
                <a:gd name="T43" fmla="*/ 5192 h 5955"/>
                <a:gd name="T44" fmla="*/ 2031 w 2982"/>
                <a:gd name="T45" fmla="*/ 5330 h 5955"/>
                <a:gd name="T46" fmla="*/ 2333 w 2982"/>
                <a:gd name="T47" fmla="*/ 5431 h 5955"/>
                <a:gd name="T48" fmla="*/ 2650 w 2982"/>
                <a:gd name="T49" fmla="*/ 5492 h 5955"/>
                <a:gd name="T50" fmla="*/ 2982 w 2982"/>
                <a:gd name="T51" fmla="*/ 5514 h 5955"/>
                <a:gd name="T52" fmla="*/ 2801 w 2982"/>
                <a:gd name="T53" fmla="*/ 5950 h 5955"/>
                <a:gd name="T54" fmla="*/ 2446 w 2982"/>
                <a:gd name="T55" fmla="*/ 5906 h 5955"/>
                <a:gd name="T56" fmla="*/ 2107 w 2982"/>
                <a:gd name="T57" fmla="*/ 5825 h 5955"/>
                <a:gd name="T58" fmla="*/ 1783 w 2982"/>
                <a:gd name="T59" fmla="*/ 5704 h 5955"/>
                <a:gd name="T60" fmla="*/ 1477 w 2982"/>
                <a:gd name="T61" fmla="*/ 5548 h 5955"/>
                <a:gd name="T62" fmla="*/ 1195 w 2982"/>
                <a:gd name="T63" fmla="*/ 5359 h 5955"/>
                <a:gd name="T64" fmla="*/ 934 w 2982"/>
                <a:gd name="T65" fmla="*/ 5142 h 5955"/>
                <a:gd name="T66" fmla="*/ 702 w 2982"/>
                <a:gd name="T67" fmla="*/ 4894 h 5955"/>
                <a:gd name="T68" fmla="*/ 498 w 2982"/>
                <a:gd name="T69" fmla="*/ 4623 h 5955"/>
                <a:gd name="T70" fmla="*/ 324 w 2982"/>
                <a:gd name="T71" fmla="*/ 4328 h 5955"/>
                <a:gd name="T72" fmla="*/ 186 w 2982"/>
                <a:gd name="T73" fmla="*/ 4016 h 5955"/>
                <a:gd name="T74" fmla="*/ 83 w 2982"/>
                <a:gd name="T75" fmla="*/ 3683 h 5955"/>
                <a:gd name="T76" fmla="*/ 22 w 2982"/>
                <a:gd name="T77" fmla="*/ 3336 h 5955"/>
                <a:gd name="T78" fmla="*/ 0 w 2982"/>
                <a:gd name="T79" fmla="*/ 2977 h 5955"/>
                <a:gd name="T80" fmla="*/ 22 w 2982"/>
                <a:gd name="T81" fmla="*/ 2619 h 5955"/>
                <a:gd name="T82" fmla="*/ 83 w 2982"/>
                <a:gd name="T83" fmla="*/ 2272 h 5955"/>
                <a:gd name="T84" fmla="*/ 186 w 2982"/>
                <a:gd name="T85" fmla="*/ 1939 h 5955"/>
                <a:gd name="T86" fmla="*/ 324 w 2982"/>
                <a:gd name="T87" fmla="*/ 1625 h 5955"/>
                <a:gd name="T88" fmla="*/ 498 w 2982"/>
                <a:gd name="T89" fmla="*/ 1332 h 5955"/>
                <a:gd name="T90" fmla="*/ 702 w 2982"/>
                <a:gd name="T91" fmla="*/ 1059 h 5955"/>
                <a:gd name="T92" fmla="*/ 934 w 2982"/>
                <a:gd name="T93" fmla="*/ 813 h 5955"/>
                <a:gd name="T94" fmla="*/ 1195 w 2982"/>
                <a:gd name="T95" fmla="*/ 595 h 5955"/>
                <a:gd name="T96" fmla="*/ 1477 w 2982"/>
                <a:gd name="T97" fmla="*/ 407 h 5955"/>
                <a:gd name="T98" fmla="*/ 1783 w 2982"/>
                <a:gd name="T99" fmla="*/ 251 h 5955"/>
                <a:gd name="T100" fmla="*/ 2107 w 2982"/>
                <a:gd name="T101" fmla="*/ 130 h 5955"/>
                <a:gd name="T102" fmla="*/ 2446 w 2982"/>
                <a:gd name="T103" fmla="*/ 47 h 5955"/>
                <a:gd name="T104" fmla="*/ 2801 w 2982"/>
                <a:gd name="T105" fmla="*/ 5 h 5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82" h="5955">
                  <a:moveTo>
                    <a:pt x="2982" y="0"/>
                  </a:moveTo>
                  <a:lnTo>
                    <a:pt x="2982" y="441"/>
                  </a:lnTo>
                  <a:lnTo>
                    <a:pt x="2815" y="446"/>
                  </a:lnTo>
                  <a:lnTo>
                    <a:pt x="2650" y="463"/>
                  </a:lnTo>
                  <a:lnTo>
                    <a:pt x="2491" y="488"/>
                  </a:lnTo>
                  <a:lnTo>
                    <a:pt x="2333" y="524"/>
                  </a:lnTo>
                  <a:lnTo>
                    <a:pt x="2180" y="571"/>
                  </a:lnTo>
                  <a:lnTo>
                    <a:pt x="2031" y="625"/>
                  </a:lnTo>
                  <a:lnTo>
                    <a:pt x="1886" y="689"/>
                  </a:lnTo>
                  <a:lnTo>
                    <a:pt x="1745" y="761"/>
                  </a:lnTo>
                  <a:lnTo>
                    <a:pt x="1611" y="842"/>
                  </a:lnTo>
                  <a:lnTo>
                    <a:pt x="1483" y="931"/>
                  </a:lnTo>
                  <a:lnTo>
                    <a:pt x="1360" y="1027"/>
                  </a:lnTo>
                  <a:lnTo>
                    <a:pt x="1242" y="1130"/>
                  </a:lnTo>
                  <a:lnTo>
                    <a:pt x="1131" y="1240"/>
                  </a:lnTo>
                  <a:lnTo>
                    <a:pt x="1028" y="1357"/>
                  </a:lnTo>
                  <a:lnTo>
                    <a:pt x="932" y="1480"/>
                  </a:lnTo>
                  <a:lnTo>
                    <a:pt x="844" y="1609"/>
                  </a:lnTo>
                  <a:lnTo>
                    <a:pt x="762" y="1744"/>
                  </a:lnTo>
                  <a:lnTo>
                    <a:pt x="690" y="1883"/>
                  </a:lnTo>
                  <a:lnTo>
                    <a:pt x="626" y="2028"/>
                  </a:lnTo>
                  <a:lnTo>
                    <a:pt x="570" y="2176"/>
                  </a:lnTo>
                  <a:lnTo>
                    <a:pt x="525" y="2330"/>
                  </a:lnTo>
                  <a:lnTo>
                    <a:pt x="489" y="2487"/>
                  </a:lnTo>
                  <a:lnTo>
                    <a:pt x="463" y="2648"/>
                  </a:lnTo>
                  <a:lnTo>
                    <a:pt x="447" y="2810"/>
                  </a:lnTo>
                  <a:lnTo>
                    <a:pt x="442" y="2977"/>
                  </a:lnTo>
                  <a:lnTo>
                    <a:pt x="447" y="3145"/>
                  </a:lnTo>
                  <a:lnTo>
                    <a:pt x="463" y="3307"/>
                  </a:lnTo>
                  <a:lnTo>
                    <a:pt x="489" y="3468"/>
                  </a:lnTo>
                  <a:lnTo>
                    <a:pt x="525" y="3625"/>
                  </a:lnTo>
                  <a:lnTo>
                    <a:pt x="570" y="3779"/>
                  </a:lnTo>
                  <a:lnTo>
                    <a:pt x="626" y="3927"/>
                  </a:lnTo>
                  <a:lnTo>
                    <a:pt x="690" y="4072"/>
                  </a:lnTo>
                  <a:lnTo>
                    <a:pt x="762" y="4211"/>
                  </a:lnTo>
                  <a:lnTo>
                    <a:pt x="844" y="4345"/>
                  </a:lnTo>
                  <a:lnTo>
                    <a:pt x="932" y="4475"/>
                  </a:lnTo>
                  <a:lnTo>
                    <a:pt x="1028" y="4598"/>
                  </a:lnTo>
                  <a:lnTo>
                    <a:pt x="1131" y="4713"/>
                  </a:lnTo>
                  <a:lnTo>
                    <a:pt x="1242" y="4824"/>
                  </a:lnTo>
                  <a:lnTo>
                    <a:pt x="1360" y="4928"/>
                  </a:lnTo>
                  <a:lnTo>
                    <a:pt x="1483" y="5024"/>
                  </a:lnTo>
                  <a:lnTo>
                    <a:pt x="1611" y="5113"/>
                  </a:lnTo>
                  <a:lnTo>
                    <a:pt x="1745" y="5192"/>
                  </a:lnTo>
                  <a:lnTo>
                    <a:pt x="1886" y="5265"/>
                  </a:lnTo>
                  <a:lnTo>
                    <a:pt x="2031" y="5330"/>
                  </a:lnTo>
                  <a:lnTo>
                    <a:pt x="2180" y="5384"/>
                  </a:lnTo>
                  <a:lnTo>
                    <a:pt x="2333" y="5431"/>
                  </a:lnTo>
                  <a:lnTo>
                    <a:pt x="2491" y="5467"/>
                  </a:lnTo>
                  <a:lnTo>
                    <a:pt x="2650" y="5492"/>
                  </a:lnTo>
                  <a:lnTo>
                    <a:pt x="2815" y="5509"/>
                  </a:lnTo>
                  <a:lnTo>
                    <a:pt x="2982" y="5514"/>
                  </a:lnTo>
                  <a:lnTo>
                    <a:pt x="2982" y="5955"/>
                  </a:lnTo>
                  <a:lnTo>
                    <a:pt x="2801" y="5950"/>
                  </a:lnTo>
                  <a:lnTo>
                    <a:pt x="2621" y="5933"/>
                  </a:lnTo>
                  <a:lnTo>
                    <a:pt x="2446" y="5906"/>
                  </a:lnTo>
                  <a:lnTo>
                    <a:pt x="2274" y="5870"/>
                  </a:lnTo>
                  <a:lnTo>
                    <a:pt x="2107" y="5825"/>
                  </a:lnTo>
                  <a:lnTo>
                    <a:pt x="1942" y="5769"/>
                  </a:lnTo>
                  <a:lnTo>
                    <a:pt x="1783" y="5704"/>
                  </a:lnTo>
                  <a:lnTo>
                    <a:pt x="1627" y="5630"/>
                  </a:lnTo>
                  <a:lnTo>
                    <a:pt x="1477" y="5548"/>
                  </a:lnTo>
                  <a:lnTo>
                    <a:pt x="1332" y="5458"/>
                  </a:lnTo>
                  <a:lnTo>
                    <a:pt x="1195" y="5359"/>
                  </a:lnTo>
                  <a:lnTo>
                    <a:pt x="1061" y="5254"/>
                  </a:lnTo>
                  <a:lnTo>
                    <a:pt x="934" y="5142"/>
                  </a:lnTo>
                  <a:lnTo>
                    <a:pt x="815" y="5021"/>
                  </a:lnTo>
                  <a:lnTo>
                    <a:pt x="702" y="4894"/>
                  </a:lnTo>
                  <a:lnTo>
                    <a:pt x="596" y="4762"/>
                  </a:lnTo>
                  <a:lnTo>
                    <a:pt x="498" y="4623"/>
                  </a:lnTo>
                  <a:lnTo>
                    <a:pt x="407" y="4478"/>
                  </a:lnTo>
                  <a:lnTo>
                    <a:pt x="324" y="4328"/>
                  </a:lnTo>
                  <a:lnTo>
                    <a:pt x="252" y="4175"/>
                  </a:lnTo>
                  <a:lnTo>
                    <a:pt x="186" y="4016"/>
                  </a:lnTo>
                  <a:lnTo>
                    <a:pt x="130" y="3851"/>
                  </a:lnTo>
                  <a:lnTo>
                    <a:pt x="83" y="3683"/>
                  </a:lnTo>
                  <a:lnTo>
                    <a:pt x="47" y="3512"/>
                  </a:lnTo>
                  <a:lnTo>
                    <a:pt x="22" y="3336"/>
                  </a:lnTo>
                  <a:lnTo>
                    <a:pt x="5" y="3159"/>
                  </a:lnTo>
                  <a:lnTo>
                    <a:pt x="0" y="2977"/>
                  </a:lnTo>
                  <a:lnTo>
                    <a:pt x="5" y="2796"/>
                  </a:lnTo>
                  <a:lnTo>
                    <a:pt x="22" y="2619"/>
                  </a:lnTo>
                  <a:lnTo>
                    <a:pt x="47" y="2443"/>
                  </a:lnTo>
                  <a:lnTo>
                    <a:pt x="83" y="2272"/>
                  </a:lnTo>
                  <a:lnTo>
                    <a:pt x="130" y="2104"/>
                  </a:lnTo>
                  <a:lnTo>
                    <a:pt x="186" y="1939"/>
                  </a:lnTo>
                  <a:lnTo>
                    <a:pt x="252" y="1780"/>
                  </a:lnTo>
                  <a:lnTo>
                    <a:pt x="324" y="1625"/>
                  </a:lnTo>
                  <a:lnTo>
                    <a:pt x="407" y="1475"/>
                  </a:lnTo>
                  <a:lnTo>
                    <a:pt x="498" y="1332"/>
                  </a:lnTo>
                  <a:lnTo>
                    <a:pt x="596" y="1193"/>
                  </a:lnTo>
                  <a:lnTo>
                    <a:pt x="702" y="1059"/>
                  </a:lnTo>
                  <a:lnTo>
                    <a:pt x="815" y="934"/>
                  </a:lnTo>
                  <a:lnTo>
                    <a:pt x="934" y="813"/>
                  </a:lnTo>
                  <a:lnTo>
                    <a:pt x="1061" y="701"/>
                  </a:lnTo>
                  <a:lnTo>
                    <a:pt x="1195" y="595"/>
                  </a:lnTo>
                  <a:lnTo>
                    <a:pt x="1332" y="497"/>
                  </a:lnTo>
                  <a:lnTo>
                    <a:pt x="1477" y="407"/>
                  </a:lnTo>
                  <a:lnTo>
                    <a:pt x="1627" y="325"/>
                  </a:lnTo>
                  <a:lnTo>
                    <a:pt x="1783" y="251"/>
                  </a:lnTo>
                  <a:lnTo>
                    <a:pt x="1942" y="186"/>
                  </a:lnTo>
                  <a:lnTo>
                    <a:pt x="2107" y="130"/>
                  </a:lnTo>
                  <a:lnTo>
                    <a:pt x="2274" y="85"/>
                  </a:lnTo>
                  <a:lnTo>
                    <a:pt x="2446" y="47"/>
                  </a:lnTo>
                  <a:lnTo>
                    <a:pt x="2621" y="22"/>
                  </a:lnTo>
                  <a:lnTo>
                    <a:pt x="2801" y="5"/>
                  </a:lnTo>
                  <a:lnTo>
                    <a:pt x="2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400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7523C6DE-F8A0-F498-DE17-A8B3D53CC8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7201" y="971551"/>
              <a:ext cx="3659188" cy="3322638"/>
            </a:xfrm>
            <a:custGeom>
              <a:avLst/>
              <a:gdLst>
                <a:gd name="T0" fmla="*/ 2953 w 4611"/>
                <a:gd name="T1" fmla="*/ 3810 h 4186"/>
                <a:gd name="T2" fmla="*/ 3029 w 4611"/>
                <a:gd name="T3" fmla="*/ 3616 h 4186"/>
                <a:gd name="T4" fmla="*/ 1209 w 4611"/>
                <a:gd name="T5" fmla="*/ 3792 h 4186"/>
                <a:gd name="T6" fmla="*/ 3124 w 4611"/>
                <a:gd name="T7" fmla="*/ 3311 h 4186"/>
                <a:gd name="T8" fmla="*/ 1054 w 4611"/>
                <a:gd name="T9" fmla="*/ 3190 h 4186"/>
                <a:gd name="T10" fmla="*/ 2301 w 4611"/>
                <a:gd name="T11" fmla="*/ 3291 h 4186"/>
                <a:gd name="T12" fmla="*/ 2357 w 4611"/>
                <a:gd name="T13" fmla="*/ 3414 h 4186"/>
                <a:gd name="T14" fmla="*/ 1924 w 4611"/>
                <a:gd name="T15" fmla="*/ 3061 h 4186"/>
                <a:gd name="T16" fmla="*/ 1292 w 4611"/>
                <a:gd name="T17" fmla="*/ 3049 h 4186"/>
                <a:gd name="T18" fmla="*/ 3208 w 4611"/>
                <a:gd name="T19" fmla="*/ 3201 h 4186"/>
                <a:gd name="T20" fmla="*/ 1604 w 4611"/>
                <a:gd name="T21" fmla="*/ 2893 h 4186"/>
                <a:gd name="T22" fmla="*/ 3735 w 4611"/>
                <a:gd name="T23" fmla="*/ 2758 h 4186"/>
                <a:gd name="T24" fmla="*/ 1215 w 4611"/>
                <a:gd name="T25" fmla="*/ 2872 h 4186"/>
                <a:gd name="T26" fmla="*/ 261 w 4611"/>
                <a:gd name="T27" fmla="*/ 2570 h 4186"/>
                <a:gd name="T28" fmla="*/ 3400 w 4611"/>
                <a:gd name="T29" fmla="*/ 2944 h 4186"/>
                <a:gd name="T30" fmla="*/ 3821 w 4611"/>
                <a:gd name="T31" fmla="*/ 2458 h 4186"/>
                <a:gd name="T32" fmla="*/ 802 w 4611"/>
                <a:gd name="T33" fmla="*/ 2434 h 4186"/>
                <a:gd name="T34" fmla="*/ 4611 w 4611"/>
                <a:gd name="T35" fmla="*/ 2479 h 4186"/>
                <a:gd name="T36" fmla="*/ 3680 w 4611"/>
                <a:gd name="T37" fmla="*/ 2463 h 4186"/>
                <a:gd name="T38" fmla="*/ 4296 w 4611"/>
                <a:gd name="T39" fmla="*/ 2378 h 4186"/>
                <a:gd name="T40" fmla="*/ 871 w 4611"/>
                <a:gd name="T41" fmla="*/ 2060 h 4186"/>
                <a:gd name="T42" fmla="*/ 380 w 4611"/>
                <a:gd name="T43" fmla="*/ 2060 h 4186"/>
                <a:gd name="T44" fmla="*/ 467 w 4611"/>
                <a:gd name="T45" fmla="*/ 2058 h 4186"/>
                <a:gd name="T46" fmla="*/ 706 w 4611"/>
                <a:gd name="T47" fmla="*/ 2015 h 4186"/>
                <a:gd name="T48" fmla="*/ 2234 w 4611"/>
                <a:gd name="T49" fmla="*/ 3032 h 4186"/>
                <a:gd name="T50" fmla="*/ 3128 w 4611"/>
                <a:gd name="T51" fmla="*/ 3116 h 4186"/>
                <a:gd name="T52" fmla="*/ 2085 w 4611"/>
                <a:gd name="T53" fmla="*/ 2917 h 4186"/>
                <a:gd name="T54" fmla="*/ 2529 w 4611"/>
                <a:gd name="T55" fmla="*/ 2178 h 4186"/>
                <a:gd name="T56" fmla="*/ 2422 w 4611"/>
                <a:gd name="T57" fmla="*/ 2055 h 4186"/>
                <a:gd name="T58" fmla="*/ 1655 w 4611"/>
                <a:gd name="T59" fmla="*/ 2447 h 4186"/>
                <a:gd name="T60" fmla="*/ 3108 w 4611"/>
                <a:gd name="T61" fmla="*/ 2689 h 4186"/>
                <a:gd name="T62" fmla="*/ 2969 w 4611"/>
                <a:gd name="T63" fmla="*/ 2098 h 4186"/>
                <a:gd name="T64" fmla="*/ 3919 w 4611"/>
                <a:gd name="T65" fmla="*/ 1876 h 4186"/>
                <a:gd name="T66" fmla="*/ 1790 w 4611"/>
                <a:gd name="T67" fmla="*/ 2179 h 4186"/>
                <a:gd name="T68" fmla="*/ 1944 w 4611"/>
                <a:gd name="T69" fmla="*/ 1834 h 4186"/>
                <a:gd name="T70" fmla="*/ 3845 w 4611"/>
                <a:gd name="T71" fmla="*/ 1793 h 4186"/>
                <a:gd name="T72" fmla="*/ 2991 w 4611"/>
                <a:gd name="T73" fmla="*/ 2019 h 4186"/>
                <a:gd name="T74" fmla="*/ 1960 w 4611"/>
                <a:gd name="T75" fmla="*/ 1710 h 4186"/>
                <a:gd name="T76" fmla="*/ 3765 w 4611"/>
                <a:gd name="T77" fmla="*/ 1688 h 4186"/>
                <a:gd name="T78" fmla="*/ 2600 w 4611"/>
                <a:gd name="T79" fmla="*/ 1610 h 4186"/>
                <a:gd name="T80" fmla="*/ 3421 w 4611"/>
                <a:gd name="T81" fmla="*/ 1822 h 4186"/>
                <a:gd name="T82" fmla="*/ 2933 w 4611"/>
                <a:gd name="T83" fmla="*/ 1316 h 4186"/>
                <a:gd name="T84" fmla="*/ 641 w 4611"/>
                <a:gd name="T85" fmla="*/ 1458 h 4186"/>
                <a:gd name="T86" fmla="*/ 1868 w 4611"/>
                <a:gd name="T87" fmla="*/ 1323 h 4186"/>
                <a:gd name="T88" fmla="*/ 4480 w 4611"/>
                <a:gd name="T89" fmla="*/ 1120 h 4186"/>
                <a:gd name="T90" fmla="*/ 1966 w 4611"/>
                <a:gd name="T91" fmla="*/ 1194 h 4186"/>
                <a:gd name="T92" fmla="*/ 2438 w 4611"/>
                <a:gd name="T93" fmla="*/ 1310 h 4186"/>
                <a:gd name="T94" fmla="*/ 2310 w 4611"/>
                <a:gd name="T95" fmla="*/ 1296 h 4186"/>
                <a:gd name="T96" fmla="*/ 3829 w 4611"/>
                <a:gd name="T97" fmla="*/ 1390 h 4186"/>
                <a:gd name="T98" fmla="*/ 3704 w 4611"/>
                <a:gd name="T99" fmla="*/ 1003 h 4186"/>
                <a:gd name="T100" fmla="*/ 3175 w 4611"/>
                <a:gd name="T101" fmla="*/ 1323 h 4186"/>
                <a:gd name="T102" fmla="*/ 3548 w 4611"/>
                <a:gd name="T103" fmla="*/ 858 h 4186"/>
                <a:gd name="T104" fmla="*/ 3369 w 4611"/>
                <a:gd name="T105" fmla="*/ 951 h 4186"/>
                <a:gd name="T106" fmla="*/ 1028 w 4611"/>
                <a:gd name="T107" fmla="*/ 1339 h 4186"/>
                <a:gd name="T108" fmla="*/ 2721 w 4611"/>
                <a:gd name="T109" fmla="*/ 723 h 4186"/>
                <a:gd name="T110" fmla="*/ 1401 w 4611"/>
                <a:gd name="T111" fmla="*/ 613 h 4186"/>
                <a:gd name="T112" fmla="*/ 1370 w 4611"/>
                <a:gd name="T113" fmla="*/ 528 h 4186"/>
                <a:gd name="T114" fmla="*/ 1302 w 4611"/>
                <a:gd name="T115" fmla="*/ 435 h 4186"/>
                <a:gd name="T116" fmla="*/ 3159 w 4611"/>
                <a:gd name="T117" fmla="*/ 875 h 4186"/>
                <a:gd name="T118" fmla="*/ 1169 w 4611"/>
                <a:gd name="T119" fmla="*/ 392 h 4186"/>
                <a:gd name="T120" fmla="*/ 1213 w 4611"/>
                <a:gd name="T121" fmla="*/ 1697 h 4186"/>
                <a:gd name="T122" fmla="*/ 2766 w 4611"/>
                <a:gd name="T123" fmla="*/ 508 h 4186"/>
                <a:gd name="T124" fmla="*/ 1535 w 4611"/>
                <a:gd name="T125" fmla="*/ 898 h 4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11" h="4186">
                  <a:moveTo>
                    <a:pt x="2938" y="4012"/>
                  </a:moveTo>
                  <a:lnTo>
                    <a:pt x="2938" y="4066"/>
                  </a:lnTo>
                  <a:lnTo>
                    <a:pt x="2934" y="4115"/>
                  </a:lnTo>
                  <a:lnTo>
                    <a:pt x="2933" y="4144"/>
                  </a:lnTo>
                  <a:lnTo>
                    <a:pt x="2933" y="4166"/>
                  </a:lnTo>
                  <a:lnTo>
                    <a:pt x="2931" y="4180"/>
                  </a:lnTo>
                  <a:lnTo>
                    <a:pt x="2931" y="4186"/>
                  </a:lnTo>
                  <a:lnTo>
                    <a:pt x="2929" y="4184"/>
                  </a:lnTo>
                  <a:lnTo>
                    <a:pt x="2924" y="4182"/>
                  </a:lnTo>
                  <a:lnTo>
                    <a:pt x="2913" y="4176"/>
                  </a:lnTo>
                  <a:lnTo>
                    <a:pt x="2896" y="4169"/>
                  </a:lnTo>
                  <a:lnTo>
                    <a:pt x="2880" y="4164"/>
                  </a:lnTo>
                  <a:lnTo>
                    <a:pt x="2860" y="4157"/>
                  </a:lnTo>
                  <a:lnTo>
                    <a:pt x="2837" y="4148"/>
                  </a:lnTo>
                  <a:lnTo>
                    <a:pt x="2938" y="4012"/>
                  </a:lnTo>
                  <a:close/>
                  <a:moveTo>
                    <a:pt x="2953" y="3810"/>
                  </a:moveTo>
                  <a:lnTo>
                    <a:pt x="2943" y="3853"/>
                  </a:lnTo>
                  <a:lnTo>
                    <a:pt x="2936" y="3895"/>
                  </a:lnTo>
                  <a:lnTo>
                    <a:pt x="2936" y="3931"/>
                  </a:lnTo>
                  <a:lnTo>
                    <a:pt x="2790" y="4131"/>
                  </a:lnTo>
                  <a:lnTo>
                    <a:pt x="2761" y="4119"/>
                  </a:lnTo>
                  <a:lnTo>
                    <a:pt x="2735" y="4104"/>
                  </a:lnTo>
                  <a:lnTo>
                    <a:pt x="2953" y="3810"/>
                  </a:lnTo>
                  <a:close/>
                  <a:moveTo>
                    <a:pt x="1063" y="3725"/>
                  </a:moveTo>
                  <a:lnTo>
                    <a:pt x="1048" y="3746"/>
                  </a:lnTo>
                  <a:lnTo>
                    <a:pt x="1028" y="3739"/>
                  </a:lnTo>
                  <a:lnTo>
                    <a:pt x="1012" y="3734"/>
                  </a:lnTo>
                  <a:lnTo>
                    <a:pt x="1003" y="3730"/>
                  </a:lnTo>
                  <a:lnTo>
                    <a:pt x="999" y="3728"/>
                  </a:lnTo>
                  <a:lnTo>
                    <a:pt x="1003" y="3728"/>
                  </a:lnTo>
                  <a:lnTo>
                    <a:pt x="1015" y="3728"/>
                  </a:lnTo>
                  <a:lnTo>
                    <a:pt x="1034" y="3726"/>
                  </a:lnTo>
                  <a:lnTo>
                    <a:pt x="1063" y="3725"/>
                  </a:lnTo>
                  <a:close/>
                  <a:moveTo>
                    <a:pt x="1211" y="3707"/>
                  </a:moveTo>
                  <a:lnTo>
                    <a:pt x="1157" y="3781"/>
                  </a:lnTo>
                  <a:lnTo>
                    <a:pt x="1126" y="3772"/>
                  </a:lnTo>
                  <a:lnTo>
                    <a:pt x="1099" y="3761"/>
                  </a:lnTo>
                  <a:lnTo>
                    <a:pt x="1130" y="3717"/>
                  </a:lnTo>
                  <a:lnTo>
                    <a:pt x="1151" y="3716"/>
                  </a:lnTo>
                  <a:lnTo>
                    <a:pt x="1175" y="3712"/>
                  </a:lnTo>
                  <a:lnTo>
                    <a:pt x="1211" y="3707"/>
                  </a:lnTo>
                  <a:close/>
                  <a:moveTo>
                    <a:pt x="3101" y="3428"/>
                  </a:moveTo>
                  <a:lnTo>
                    <a:pt x="3083" y="3490"/>
                  </a:lnTo>
                  <a:lnTo>
                    <a:pt x="3063" y="3544"/>
                  </a:lnTo>
                  <a:lnTo>
                    <a:pt x="3043" y="3591"/>
                  </a:lnTo>
                  <a:lnTo>
                    <a:pt x="3029" y="3616"/>
                  </a:lnTo>
                  <a:lnTo>
                    <a:pt x="3014" y="3643"/>
                  </a:lnTo>
                  <a:lnTo>
                    <a:pt x="2697" y="4072"/>
                  </a:lnTo>
                  <a:lnTo>
                    <a:pt x="2677" y="4048"/>
                  </a:lnTo>
                  <a:lnTo>
                    <a:pt x="2661" y="4023"/>
                  </a:lnTo>
                  <a:lnTo>
                    <a:pt x="3101" y="3428"/>
                  </a:lnTo>
                  <a:close/>
                  <a:moveTo>
                    <a:pt x="3841" y="3340"/>
                  </a:moveTo>
                  <a:lnTo>
                    <a:pt x="3861" y="3367"/>
                  </a:lnTo>
                  <a:lnTo>
                    <a:pt x="3881" y="3385"/>
                  </a:lnTo>
                  <a:lnTo>
                    <a:pt x="3897" y="3398"/>
                  </a:lnTo>
                  <a:lnTo>
                    <a:pt x="3910" y="3405"/>
                  </a:lnTo>
                  <a:lnTo>
                    <a:pt x="3914" y="3407"/>
                  </a:lnTo>
                  <a:lnTo>
                    <a:pt x="3912" y="3408"/>
                  </a:lnTo>
                  <a:lnTo>
                    <a:pt x="3903" y="3408"/>
                  </a:lnTo>
                  <a:lnTo>
                    <a:pt x="3887" y="3410"/>
                  </a:lnTo>
                  <a:lnTo>
                    <a:pt x="3861" y="3412"/>
                  </a:lnTo>
                  <a:lnTo>
                    <a:pt x="3821" y="3412"/>
                  </a:lnTo>
                  <a:lnTo>
                    <a:pt x="3805" y="3412"/>
                  </a:lnTo>
                  <a:lnTo>
                    <a:pt x="3791" y="3410"/>
                  </a:lnTo>
                  <a:lnTo>
                    <a:pt x="3841" y="3340"/>
                  </a:lnTo>
                  <a:close/>
                  <a:moveTo>
                    <a:pt x="1644" y="3305"/>
                  </a:moveTo>
                  <a:lnTo>
                    <a:pt x="1274" y="3804"/>
                  </a:lnTo>
                  <a:lnTo>
                    <a:pt x="1242" y="3799"/>
                  </a:lnTo>
                  <a:lnTo>
                    <a:pt x="1209" y="3792"/>
                  </a:lnTo>
                  <a:lnTo>
                    <a:pt x="1305" y="3665"/>
                  </a:lnTo>
                  <a:lnTo>
                    <a:pt x="1334" y="3642"/>
                  </a:lnTo>
                  <a:lnTo>
                    <a:pt x="1363" y="3613"/>
                  </a:lnTo>
                  <a:lnTo>
                    <a:pt x="1397" y="3582"/>
                  </a:lnTo>
                  <a:lnTo>
                    <a:pt x="1437" y="3544"/>
                  </a:lnTo>
                  <a:lnTo>
                    <a:pt x="1483" y="3501"/>
                  </a:lnTo>
                  <a:lnTo>
                    <a:pt x="1517" y="3459"/>
                  </a:lnTo>
                  <a:lnTo>
                    <a:pt x="1548" y="3417"/>
                  </a:lnTo>
                  <a:lnTo>
                    <a:pt x="1577" y="3378"/>
                  </a:lnTo>
                  <a:lnTo>
                    <a:pt x="1607" y="3340"/>
                  </a:lnTo>
                  <a:lnTo>
                    <a:pt x="1644" y="3305"/>
                  </a:lnTo>
                  <a:close/>
                  <a:moveTo>
                    <a:pt x="3794" y="3224"/>
                  </a:moveTo>
                  <a:lnTo>
                    <a:pt x="3803" y="3260"/>
                  </a:lnTo>
                  <a:lnTo>
                    <a:pt x="3814" y="3293"/>
                  </a:lnTo>
                  <a:lnTo>
                    <a:pt x="3744" y="3392"/>
                  </a:lnTo>
                  <a:lnTo>
                    <a:pt x="3731" y="3379"/>
                  </a:lnTo>
                  <a:lnTo>
                    <a:pt x="3716" y="3363"/>
                  </a:lnTo>
                  <a:lnTo>
                    <a:pt x="3704" y="3345"/>
                  </a:lnTo>
                  <a:lnTo>
                    <a:pt x="3794" y="3224"/>
                  </a:lnTo>
                  <a:close/>
                  <a:moveTo>
                    <a:pt x="3137" y="3195"/>
                  </a:moveTo>
                  <a:lnTo>
                    <a:pt x="3137" y="3228"/>
                  </a:lnTo>
                  <a:lnTo>
                    <a:pt x="3132" y="3267"/>
                  </a:lnTo>
                  <a:lnTo>
                    <a:pt x="3124" y="3311"/>
                  </a:lnTo>
                  <a:lnTo>
                    <a:pt x="2636" y="3972"/>
                  </a:lnTo>
                  <a:lnTo>
                    <a:pt x="2623" y="3936"/>
                  </a:lnTo>
                  <a:lnTo>
                    <a:pt x="2616" y="3900"/>
                  </a:lnTo>
                  <a:lnTo>
                    <a:pt x="3137" y="3195"/>
                  </a:lnTo>
                  <a:close/>
                  <a:moveTo>
                    <a:pt x="1054" y="3190"/>
                  </a:moveTo>
                  <a:lnTo>
                    <a:pt x="1019" y="3237"/>
                  </a:lnTo>
                  <a:lnTo>
                    <a:pt x="996" y="3228"/>
                  </a:lnTo>
                  <a:lnTo>
                    <a:pt x="977" y="3219"/>
                  </a:lnTo>
                  <a:lnTo>
                    <a:pt x="963" y="3211"/>
                  </a:lnTo>
                  <a:lnTo>
                    <a:pt x="959" y="3210"/>
                  </a:lnTo>
                  <a:lnTo>
                    <a:pt x="956" y="3208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6" y="3206"/>
                  </a:lnTo>
                  <a:lnTo>
                    <a:pt x="958" y="3204"/>
                  </a:lnTo>
                  <a:lnTo>
                    <a:pt x="963" y="3204"/>
                  </a:lnTo>
                  <a:lnTo>
                    <a:pt x="970" y="3202"/>
                  </a:lnTo>
                  <a:lnTo>
                    <a:pt x="983" y="3201"/>
                  </a:lnTo>
                  <a:lnTo>
                    <a:pt x="1001" y="3197"/>
                  </a:lnTo>
                  <a:lnTo>
                    <a:pt x="1023" y="3193"/>
                  </a:lnTo>
                  <a:lnTo>
                    <a:pt x="1054" y="3190"/>
                  </a:lnTo>
                  <a:close/>
                  <a:moveTo>
                    <a:pt x="3325" y="3125"/>
                  </a:moveTo>
                  <a:lnTo>
                    <a:pt x="3324" y="3164"/>
                  </a:lnTo>
                  <a:lnTo>
                    <a:pt x="3318" y="3204"/>
                  </a:lnTo>
                  <a:lnTo>
                    <a:pt x="3309" y="3244"/>
                  </a:lnTo>
                  <a:lnTo>
                    <a:pt x="3258" y="3314"/>
                  </a:lnTo>
                  <a:lnTo>
                    <a:pt x="3257" y="3305"/>
                  </a:lnTo>
                  <a:lnTo>
                    <a:pt x="3255" y="3296"/>
                  </a:lnTo>
                  <a:lnTo>
                    <a:pt x="3253" y="3286"/>
                  </a:lnTo>
                  <a:lnTo>
                    <a:pt x="3237" y="3244"/>
                  </a:lnTo>
                  <a:lnTo>
                    <a:pt x="3325" y="3125"/>
                  </a:lnTo>
                  <a:close/>
                  <a:moveTo>
                    <a:pt x="2248" y="3123"/>
                  </a:moveTo>
                  <a:lnTo>
                    <a:pt x="2274" y="3123"/>
                  </a:lnTo>
                  <a:lnTo>
                    <a:pt x="2301" y="3123"/>
                  </a:lnTo>
                  <a:lnTo>
                    <a:pt x="2317" y="3123"/>
                  </a:lnTo>
                  <a:lnTo>
                    <a:pt x="2140" y="3363"/>
                  </a:lnTo>
                  <a:lnTo>
                    <a:pt x="2091" y="3407"/>
                  </a:lnTo>
                  <a:lnTo>
                    <a:pt x="2038" y="3457"/>
                  </a:lnTo>
                  <a:lnTo>
                    <a:pt x="1979" y="3513"/>
                  </a:lnTo>
                  <a:lnTo>
                    <a:pt x="1913" y="3573"/>
                  </a:lnTo>
                  <a:lnTo>
                    <a:pt x="2248" y="3123"/>
                  </a:lnTo>
                  <a:close/>
                  <a:moveTo>
                    <a:pt x="2462" y="3112"/>
                  </a:moveTo>
                  <a:lnTo>
                    <a:pt x="2332" y="3287"/>
                  </a:lnTo>
                  <a:lnTo>
                    <a:pt x="2301" y="3291"/>
                  </a:lnTo>
                  <a:lnTo>
                    <a:pt x="2265" y="3296"/>
                  </a:lnTo>
                  <a:lnTo>
                    <a:pt x="2259" y="3296"/>
                  </a:lnTo>
                  <a:lnTo>
                    <a:pt x="2256" y="3298"/>
                  </a:lnTo>
                  <a:lnTo>
                    <a:pt x="2250" y="3300"/>
                  </a:lnTo>
                  <a:lnTo>
                    <a:pt x="2382" y="3119"/>
                  </a:lnTo>
                  <a:lnTo>
                    <a:pt x="2462" y="3112"/>
                  </a:lnTo>
                  <a:close/>
                  <a:moveTo>
                    <a:pt x="2122" y="3110"/>
                  </a:moveTo>
                  <a:lnTo>
                    <a:pt x="2154" y="3114"/>
                  </a:lnTo>
                  <a:lnTo>
                    <a:pt x="2189" y="3117"/>
                  </a:lnTo>
                  <a:lnTo>
                    <a:pt x="1779" y="3670"/>
                  </a:lnTo>
                  <a:lnTo>
                    <a:pt x="1723" y="3698"/>
                  </a:lnTo>
                  <a:lnTo>
                    <a:pt x="1667" y="3721"/>
                  </a:lnTo>
                  <a:lnTo>
                    <a:pt x="2122" y="3110"/>
                  </a:lnTo>
                  <a:close/>
                  <a:moveTo>
                    <a:pt x="2004" y="3085"/>
                  </a:moveTo>
                  <a:lnTo>
                    <a:pt x="2035" y="3094"/>
                  </a:lnTo>
                  <a:lnTo>
                    <a:pt x="2067" y="3101"/>
                  </a:lnTo>
                  <a:lnTo>
                    <a:pt x="1584" y="3752"/>
                  </a:lnTo>
                  <a:lnTo>
                    <a:pt x="1537" y="3764"/>
                  </a:lnTo>
                  <a:lnTo>
                    <a:pt x="1493" y="3773"/>
                  </a:lnTo>
                  <a:lnTo>
                    <a:pt x="2004" y="3085"/>
                  </a:lnTo>
                  <a:close/>
                  <a:moveTo>
                    <a:pt x="2621" y="3079"/>
                  </a:moveTo>
                  <a:lnTo>
                    <a:pt x="2342" y="3455"/>
                  </a:lnTo>
                  <a:lnTo>
                    <a:pt x="2357" y="3414"/>
                  </a:lnTo>
                  <a:lnTo>
                    <a:pt x="2373" y="3378"/>
                  </a:lnTo>
                  <a:lnTo>
                    <a:pt x="2391" y="3347"/>
                  </a:lnTo>
                  <a:lnTo>
                    <a:pt x="2406" y="3323"/>
                  </a:lnTo>
                  <a:lnTo>
                    <a:pt x="2420" y="3305"/>
                  </a:lnTo>
                  <a:lnTo>
                    <a:pt x="2429" y="3295"/>
                  </a:lnTo>
                  <a:lnTo>
                    <a:pt x="2431" y="3291"/>
                  </a:lnTo>
                  <a:lnTo>
                    <a:pt x="2428" y="3291"/>
                  </a:lnTo>
                  <a:lnTo>
                    <a:pt x="2415" y="3289"/>
                  </a:lnTo>
                  <a:lnTo>
                    <a:pt x="2395" y="3286"/>
                  </a:lnTo>
                  <a:lnTo>
                    <a:pt x="2533" y="3101"/>
                  </a:lnTo>
                  <a:lnTo>
                    <a:pt x="2621" y="3079"/>
                  </a:lnTo>
                  <a:close/>
                  <a:moveTo>
                    <a:pt x="3773" y="3070"/>
                  </a:moveTo>
                  <a:lnTo>
                    <a:pt x="3778" y="3112"/>
                  </a:lnTo>
                  <a:lnTo>
                    <a:pt x="3782" y="3154"/>
                  </a:lnTo>
                  <a:lnTo>
                    <a:pt x="3675" y="3302"/>
                  </a:lnTo>
                  <a:lnTo>
                    <a:pt x="3673" y="3298"/>
                  </a:lnTo>
                  <a:lnTo>
                    <a:pt x="3669" y="3295"/>
                  </a:lnTo>
                  <a:lnTo>
                    <a:pt x="3668" y="3291"/>
                  </a:lnTo>
                  <a:lnTo>
                    <a:pt x="3655" y="3269"/>
                  </a:lnTo>
                  <a:lnTo>
                    <a:pt x="3640" y="3248"/>
                  </a:lnTo>
                  <a:lnTo>
                    <a:pt x="3773" y="3070"/>
                  </a:lnTo>
                  <a:close/>
                  <a:moveTo>
                    <a:pt x="1895" y="3052"/>
                  </a:moveTo>
                  <a:lnTo>
                    <a:pt x="1924" y="3061"/>
                  </a:lnTo>
                  <a:lnTo>
                    <a:pt x="1953" y="3070"/>
                  </a:lnTo>
                  <a:lnTo>
                    <a:pt x="1421" y="3788"/>
                  </a:lnTo>
                  <a:lnTo>
                    <a:pt x="1376" y="3795"/>
                  </a:lnTo>
                  <a:lnTo>
                    <a:pt x="1340" y="3801"/>
                  </a:lnTo>
                  <a:lnTo>
                    <a:pt x="1765" y="3226"/>
                  </a:lnTo>
                  <a:lnTo>
                    <a:pt x="1794" y="3208"/>
                  </a:lnTo>
                  <a:lnTo>
                    <a:pt x="1819" y="3193"/>
                  </a:lnTo>
                  <a:lnTo>
                    <a:pt x="1837" y="3182"/>
                  </a:lnTo>
                  <a:lnTo>
                    <a:pt x="1848" y="3177"/>
                  </a:lnTo>
                  <a:lnTo>
                    <a:pt x="1852" y="3173"/>
                  </a:lnTo>
                  <a:lnTo>
                    <a:pt x="1848" y="3172"/>
                  </a:lnTo>
                  <a:lnTo>
                    <a:pt x="1834" y="3168"/>
                  </a:lnTo>
                  <a:lnTo>
                    <a:pt x="1812" y="3163"/>
                  </a:lnTo>
                  <a:lnTo>
                    <a:pt x="1895" y="3052"/>
                  </a:lnTo>
                  <a:close/>
                  <a:moveTo>
                    <a:pt x="1292" y="3049"/>
                  </a:moveTo>
                  <a:lnTo>
                    <a:pt x="1131" y="3266"/>
                  </a:lnTo>
                  <a:lnTo>
                    <a:pt x="1099" y="3260"/>
                  </a:lnTo>
                  <a:lnTo>
                    <a:pt x="1068" y="3253"/>
                  </a:lnTo>
                  <a:lnTo>
                    <a:pt x="1131" y="3164"/>
                  </a:lnTo>
                  <a:lnTo>
                    <a:pt x="1169" y="3145"/>
                  </a:lnTo>
                  <a:lnTo>
                    <a:pt x="1206" y="3117"/>
                  </a:lnTo>
                  <a:lnTo>
                    <a:pt x="1247" y="3087"/>
                  </a:lnTo>
                  <a:lnTo>
                    <a:pt x="1292" y="3049"/>
                  </a:lnTo>
                  <a:close/>
                  <a:moveTo>
                    <a:pt x="2811" y="3009"/>
                  </a:moveTo>
                  <a:lnTo>
                    <a:pt x="2294" y="3703"/>
                  </a:lnTo>
                  <a:lnTo>
                    <a:pt x="2294" y="3676"/>
                  </a:lnTo>
                  <a:lnTo>
                    <a:pt x="2295" y="3647"/>
                  </a:lnTo>
                  <a:lnTo>
                    <a:pt x="2299" y="3620"/>
                  </a:lnTo>
                  <a:lnTo>
                    <a:pt x="2304" y="3593"/>
                  </a:lnTo>
                  <a:lnTo>
                    <a:pt x="2703" y="3052"/>
                  </a:lnTo>
                  <a:lnTo>
                    <a:pt x="2757" y="3031"/>
                  </a:lnTo>
                  <a:lnTo>
                    <a:pt x="2811" y="3009"/>
                  </a:lnTo>
                  <a:close/>
                  <a:moveTo>
                    <a:pt x="1792" y="3005"/>
                  </a:moveTo>
                  <a:lnTo>
                    <a:pt x="1819" y="3020"/>
                  </a:lnTo>
                  <a:lnTo>
                    <a:pt x="1846" y="3032"/>
                  </a:lnTo>
                  <a:lnTo>
                    <a:pt x="1754" y="3157"/>
                  </a:lnTo>
                  <a:lnTo>
                    <a:pt x="1738" y="3159"/>
                  </a:lnTo>
                  <a:lnTo>
                    <a:pt x="1723" y="3159"/>
                  </a:lnTo>
                  <a:lnTo>
                    <a:pt x="1698" y="3163"/>
                  </a:lnTo>
                  <a:lnTo>
                    <a:pt x="1669" y="3172"/>
                  </a:lnTo>
                  <a:lnTo>
                    <a:pt x="1792" y="3005"/>
                  </a:lnTo>
                  <a:close/>
                  <a:moveTo>
                    <a:pt x="3315" y="2960"/>
                  </a:moveTo>
                  <a:lnTo>
                    <a:pt x="3316" y="2982"/>
                  </a:lnTo>
                  <a:lnTo>
                    <a:pt x="3320" y="3013"/>
                  </a:lnTo>
                  <a:lnTo>
                    <a:pt x="3322" y="3047"/>
                  </a:lnTo>
                  <a:lnTo>
                    <a:pt x="3208" y="3201"/>
                  </a:lnTo>
                  <a:lnTo>
                    <a:pt x="3190" y="3175"/>
                  </a:lnTo>
                  <a:lnTo>
                    <a:pt x="3170" y="3154"/>
                  </a:lnTo>
                  <a:lnTo>
                    <a:pt x="3315" y="2960"/>
                  </a:lnTo>
                  <a:close/>
                  <a:moveTo>
                    <a:pt x="1694" y="2955"/>
                  </a:moveTo>
                  <a:lnTo>
                    <a:pt x="1720" y="2969"/>
                  </a:lnTo>
                  <a:lnTo>
                    <a:pt x="1747" y="2986"/>
                  </a:lnTo>
                  <a:lnTo>
                    <a:pt x="1591" y="3193"/>
                  </a:lnTo>
                  <a:lnTo>
                    <a:pt x="1546" y="3208"/>
                  </a:lnTo>
                  <a:lnTo>
                    <a:pt x="1495" y="3224"/>
                  </a:lnTo>
                  <a:lnTo>
                    <a:pt x="1694" y="2955"/>
                  </a:lnTo>
                  <a:close/>
                  <a:moveTo>
                    <a:pt x="3754" y="2913"/>
                  </a:moveTo>
                  <a:lnTo>
                    <a:pt x="3758" y="2955"/>
                  </a:lnTo>
                  <a:lnTo>
                    <a:pt x="3764" y="2998"/>
                  </a:lnTo>
                  <a:lnTo>
                    <a:pt x="3611" y="3202"/>
                  </a:lnTo>
                  <a:lnTo>
                    <a:pt x="3595" y="3175"/>
                  </a:lnTo>
                  <a:lnTo>
                    <a:pt x="3577" y="3150"/>
                  </a:lnTo>
                  <a:lnTo>
                    <a:pt x="3754" y="2913"/>
                  </a:lnTo>
                  <a:close/>
                  <a:moveTo>
                    <a:pt x="1604" y="2893"/>
                  </a:moveTo>
                  <a:lnTo>
                    <a:pt x="1653" y="2928"/>
                  </a:lnTo>
                  <a:lnTo>
                    <a:pt x="1419" y="3242"/>
                  </a:lnTo>
                  <a:lnTo>
                    <a:pt x="1376" y="3253"/>
                  </a:lnTo>
                  <a:lnTo>
                    <a:pt x="1332" y="3260"/>
                  </a:lnTo>
                  <a:lnTo>
                    <a:pt x="1604" y="2893"/>
                  </a:lnTo>
                  <a:close/>
                  <a:moveTo>
                    <a:pt x="3079" y="2826"/>
                  </a:moveTo>
                  <a:lnTo>
                    <a:pt x="2695" y="3347"/>
                  </a:lnTo>
                  <a:lnTo>
                    <a:pt x="2683" y="3343"/>
                  </a:lnTo>
                  <a:lnTo>
                    <a:pt x="2668" y="3347"/>
                  </a:lnTo>
                  <a:lnTo>
                    <a:pt x="2650" y="3358"/>
                  </a:lnTo>
                  <a:lnTo>
                    <a:pt x="2628" y="3374"/>
                  </a:lnTo>
                  <a:lnTo>
                    <a:pt x="2600" y="3396"/>
                  </a:lnTo>
                  <a:lnTo>
                    <a:pt x="2563" y="3423"/>
                  </a:lnTo>
                  <a:lnTo>
                    <a:pt x="2914" y="2949"/>
                  </a:lnTo>
                  <a:lnTo>
                    <a:pt x="2972" y="2913"/>
                  </a:lnTo>
                  <a:lnTo>
                    <a:pt x="3027" y="2872"/>
                  </a:lnTo>
                  <a:lnTo>
                    <a:pt x="3079" y="2826"/>
                  </a:lnTo>
                  <a:close/>
                  <a:moveTo>
                    <a:pt x="1522" y="2825"/>
                  </a:moveTo>
                  <a:lnTo>
                    <a:pt x="1542" y="2845"/>
                  </a:lnTo>
                  <a:lnTo>
                    <a:pt x="1566" y="2864"/>
                  </a:lnTo>
                  <a:lnTo>
                    <a:pt x="1263" y="3269"/>
                  </a:lnTo>
                  <a:lnTo>
                    <a:pt x="1258" y="3269"/>
                  </a:lnTo>
                  <a:lnTo>
                    <a:pt x="1222" y="3273"/>
                  </a:lnTo>
                  <a:lnTo>
                    <a:pt x="1189" y="3273"/>
                  </a:lnTo>
                  <a:lnTo>
                    <a:pt x="1403" y="2984"/>
                  </a:lnTo>
                  <a:lnTo>
                    <a:pt x="1439" y="2939"/>
                  </a:lnTo>
                  <a:lnTo>
                    <a:pt x="1522" y="2825"/>
                  </a:lnTo>
                  <a:close/>
                  <a:moveTo>
                    <a:pt x="3735" y="2758"/>
                  </a:moveTo>
                  <a:lnTo>
                    <a:pt x="3735" y="2765"/>
                  </a:lnTo>
                  <a:lnTo>
                    <a:pt x="3735" y="2772"/>
                  </a:lnTo>
                  <a:lnTo>
                    <a:pt x="3736" y="2779"/>
                  </a:lnTo>
                  <a:lnTo>
                    <a:pt x="3740" y="2810"/>
                  </a:lnTo>
                  <a:lnTo>
                    <a:pt x="3745" y="2841"/>
                  </a:lnTo>
                  <a:lnTo>
                    <a:pt x="3548" y="3107"/>
                  </a:lnTo>
                  <a:lnTo>
                    <a:pt x="3512" y="3058"/>
                  </a:lnTo>
                  <a:lnTo>
                    <a:pt x="3735" y="2758"/>
                  </a:lnTo>
                  <a:close/>
                  <a:moveTo>
                    <a:pt x="1443" y="2747"/>
                  </a:moveTo>
                  <a:lnTo>
                    <a:pt x="1464" y="2769"/>
                  </a:lnTo>
                  <a:lnTo>
                    <a:pt x="1484" y="2792"/>
                  </a:lnTo>
                  <a:lnTo>
                    <a:pt x="1392" y="2917"/>
                  </a:lnTo>
                  <a:lnTo>
                    <a:pt x="1365" y="2906"/>
                  </a:lnTo>
                  <a:lnTo>
                    <a:pt x="1332" y="2897"/>
                  </a:lnTo>
                  <a:lnTo>
                    <a:pt x="1443" y="2747"/>
                  </a:lnTo>
                  <a:close/>
                  <a:moveTo>
                    <a:pt x="1372" y="2660"/>
                  </a:moveTo>
                  <a:lnTo>
                    <a:pt x="1390" y="2685"/>
                  </a:lnTo>
                  <a:lnTo>
                    <a:pt x="1410" y="2709"/>
                  </a:lnTo>
                  <a:lnTo>
                    <a:pt x="1280" y="2884"/>
                  </a:lnTo>
                  <a:lnTo>
                    <a:pt x="1276" y="2882"/>
                  </a:lnTo>
                  <a:lnTo>
                    <a:pt x="1273" y="2881"/>
                  </a:lnTo>
                  <a:lnTo>
                    <a:pt x="1269" y="2881"/>
                  </a:lnTo>
                  <a:lnTo>
                    <a:pt x="1215" y="2872"/>
                  </a:lnTo>
                  <a:lnTo>
                    <a:pt x="1372" y="2660"/>
                  </a:lnTo>
                  <a:close/>
                  <a:moveTo>
                    <a:pt x="3706" y="2613"/>
                  </a:moveTo>
                  <a:lnTo>
                    <a:pt x="3713" y="2649"/>
                  </a:lnTo>
                  <a:lnTo>
                    <a:pt x="3722" y="2689"/>
                  </a:lnTo>
                  <a:lnTo>
                    <a:pt x="3479" y="3016"/>
                  </a:lnTo>
                  <a:lnTo>
                    <a:pt x="3459" y="2995"/>
                  </a:lnTo>
                  <a:lnTo>
                    <a:pt x="3438" y="2973"/>
                  </a:lnTo>
                  <a:lnTo>
                    <a:pt x="3706" y="2613"/>
                  </a:lnTo>
                  <a:close/>
                  <a:moveTo>
                    <a:pt x="425" y="2577"/>
                  </a:moveTo>
                  <a:lnTo>
                    <a:pt x="268" y="2789"/>
                  </a:lnTo>
                  <a:lnTo>
                    <a:pt x="219" y="2756"/>
                  </a:lnTo>
                  <a:lnTo>
                    <a:pt x="351" y="2581"/>
                  </a:lnTo>
                  <a:lnTo>
                    <a:pt x="389" y="2579"/>
                  </a:lnTo>
                  <a:lnTo>
                    <a:pt x="425" y="2577"/>
                  </a:lnTo>
                  <a:close/>
                  <a:moveTo>
                    <a:pt x="1309" y="2564"/>
                  </a:moveTo>
                  <a:lnTo>
                    <a:pt x="1325" y="2592"/>
                  </a:lnTo>
                  <a:lnTo>
                    <a:pt x="1343" y="2617"/>
                  </a:lnTo>
                  <a:lnTo>
                    <a:pt x="1157" y="2868"/>
                  </a:lnTo>
                  <a:lnTo>
                    <a:pt x="1122" y="2866"/>
                  </a:lnTo>
                  <a:lnTo>
                    <a:pt x="1086" y="2864"/>
                  </a:lnTo>
                  <a:lnTo>
                    <a:pt x="1309" y="2564"/>
                  </a:lnTo>
                  <a:close/>
                  <a:moveTo>
                    <a:pt x="228" y="2564"/>
                  </a:moveTo>
                  <a:lnTo>
                    <a:pt x="261" y="2570"/>
                  </a:lnTo>
                  <a:lnTo>
                    <a:pt x="293" y="2577"/>
                  </a:lnTo>
                  <a:lnTo>
                    <a:pt x="183" y="2723"/>
                  </a:lnTo>
                  <a:lnTo>
                    <a:pt x="161" y="2702"/>
                  </a:lnTo>
                  <a:lnTo>
                    <a:pt x="141" y="2680"/>
                  </a:lnTo>
                  <a:lnTo>
                    <a:pt x="228" y="2564"/>
                  </a:lnTo>
                  <a:close/>
                  <a:moveTo>
                    <a:pt x="594" y="2534"/>
                  </a:moveTo>
                  <a:lnTo>
                    <a:pt x="369" y="2836"/>
                  </a:lnTo>
                  <a:lnTo>
                    <a:pt x="340" y="2826"/>
                  </a:lnTo>
                  <a:lnTo>
                    <a:pt x="313" y="2814"/>
                  </a:lnTo>
                  <a:lnTo>
                    <a:pt x="498" y="2564"/>
                  </a:lnTo>
                  <a:lnTo>
                    <a:pt x="550" y="2548"/>
                  </a:lnTo>
                  <a:lnTo>
                    <a:pt x="594" y="2534"/>
                  </a:lnTo>
                  <a:close/>
                  <a:moveTo>
                    <a:pt x="118" y="2528"/>
                  </a:moveTo>
                  <a:lnTo>
                    <a:pt x="147" y="2539"/>
                  </a:lnTo>
                  <a:lnTo>
                    <a:pt x="174" y="2548"/>
                  </a:lnTo>
                  <a:lnTo>
                    <a:pt x="109" y="2642"/>
                  </a:lnTo>
                  <a:lnTo>
                    <a:pt x="89" y="2617"/>
                  </a:lnTo>
                  <a:lnTo>
                    <a:pt x="72" y="2592"/>
                  </a:lnTo>
                  <a:lnTo>
                    <a:pt x="118" y="2528"/>
                  </a:lnTo>
                  <a:close/>
                  <a:moveTo>
                    <a:pt x="3657" y="2496"/>
                  </a:moveTo>
                  <a:lnTo>
                    <a:pt x="3671" y="2525"/>
                  </a:lnTo>
                  <a:lnTo>
                    <a:pt x="3686" y="2557"/>
                  </a:lnTo>
                  <a:lnTo>
                    <a:pt x="3400" y="2944"/>
                  </a:lnTo>
                  <a:lnTo>
                    <a:pt x="3376" y="2931"/>
                  </a:lnTo>
                  <a:lnTo>
                    <a:pt x="3356" y="2926"/>
                  </a:lnTo>
                  <a:lnTo>
                    <a:pt x="3340" y="2922"/>
                  </a:lnTo>
                  <a:lnTo>
                    <a:pt x="3657" y="2496"/>
                  </a:lnTo>
                  <a:close/>
                  <a:moveTo>
                    <a:pt x="0" y="2469"/>
                  </a:moveTo>
                  <a:lnTo>
                    <a:pt x="2" y="2469"/>
                  </a:lnTo>
                  <a:lnTo>
                    <a:pt x="4" y="2470"/>
                  </a:lnTo>
                  <a:lnTo>
                    <a:pt x="7" y="2472"/>
                  </a:lnTo>
                  <a:lnTo>
                    <a:pt x="13" y="2476"/>
                  </a:lnTo>
                  <a:lnTo>
                    <a:pt x="18" y="2479"/>
                  </a:lnTo>
                  <a:lnTo>
                    <a:pt x="32" y="2487"/>
                  </a:lnTo>
                  <a:lnTo>
                    <a:pt x="51" y="2496"/>
                  </a:lnTo>
                  <a:lnTo>
                    <a:pt x="72" y="2507"/>
                  </a:lnTo>
                  <a:lnTo>
                    <a:pt x="42" y="2548"/>
                  </a:lnTo>
                  <a:lnTo>
                    <a:pt x="29" y="2525"/>
                  </a:lnTo>
                  <a:lnTo>
                    <a:pt x="18" y="2507"/>
                  </a:lnTo>
                  <a:lnTo>
                    <a:pt x="11" y="2490"/>
                  </a:lnTo>
                  <a:lnTo>
                    <a:pt x="7" y="2483"/>
                  </a:lnTo>
                  <a:lnTo>
                    <a:pt x="4" y="2478"/>
                  </a:lnTo>
                  <a:lnTo>
                    <a:pt x="2" y="2472"/>
                  </a:lnTo>
                  <a:lnTo>
                    <a:pt x="0" y="2470"/>
                  </a:lnTo>
                  <a:lnTo>
                    <a:pt x="0" y="2469"/>
                  </a:lnTo>
                  <a:close/>
                  <a:moveTo>
                    <a:pt x="3821" y="2458"/>
                  </a:moveTo>
                  <a:lnTo>
                    <a:pt x="3831" y="2479"/>
                  </a:lnTo>
                  <a:lnTo>
                    <a:pt x="3840" y="2503"/>
                  </a:lnTo>
                  <a:lnTo>
                    <a:pt x="3847" y="2521"/>
                  </a:lnTo>
                  <a:lnTo>
                    <a:pt x="3850" y="2530"/>
                  </a:lnTo>
                  <a:lnTo>
                    <a:pt x="3854" y="2535"/>
                  </a:lnTo>
                  <a:lnTo>
                    <a:pt x="3856" y="2541"/>
                  </a:lnTo>
                  <a:lnTo>
                    <a:pt x="3858" y="2545"/>
                  </a:lnTo>
                  <a:lnTo>
                    <a:pt x="3858" y="2545"/>
                  </a:lnTo>
                  <a:lnTo>
                    <a:pt x="3856" y="2545"/>
                  </a:lnTo>
                  <a:lnTo>
                    <a:pt x="3854" y="2545"/>
                  </a:lnTo>
                  <a:lnTo>
                    <a:pt x="3849" y="2543"/>
                  </a:lnTo>
                  <a:lnTo>
                    <a:pt x="3841" y="2541"/>
                  </a:lnTo>
                  <a:lnTo>
                    <a:pt x="3832" y="2539"/>
                  </a:lnTo>
                  <a:lnTo>
                    <a:pt x="3809" y="2528"/>
                  </a:lnTo>
                  <a:lnTo>
                    <a:pt x="3778" y="2514"/>
                  </a:lnTo>
                  <a:lnTo>
                    <a:pt x="3821" y="2458"/>
                  </a:lnTo>
                  <a:close/>
                  <a:moveTo>
                    <a:pt x="1254" y="2458"/>
                  </a:moveTo>
                  <a:lnTo>
                    <a:pt x="1267" y="2487"/>
                  </a:lnTo>
                  <a:lnTo>
                    <a:pt x="1282" y="2516"/>
                  </a:lnTo>
                  <a:lnTo>
                    <a:pt x="1025" y="2864"/>
                  </a:lnTo>
                  <a:lnTo>
                    <a:pt x="952" y="2864"/>
                  </a:lnTo>
                  <a:lnTo>
                    <a:pt x="1254" y="2458"/>
                  </a:lnTo>
                  <a:close/>
                  <a:moveTo>
                    <a:pt x="802" y="2434"/>
                  </a:moveTo>
                  <a:lnTo>
                    <a:pt x="489" y="2857"/>
                  </a:lnTo>
                  <a:lnTo>
                    <a:pt x="481" y="2855"/>
                  </a:lnTo>
                  <a:lnTo>
                    <a:pt x="472" y="2855"/>
                  </a:lnTo>
                  <a:lnTo>
                    <a:pt x="463" y="2855"/>
                  </a:lnTo>
                  <a:lnTo>
                    <a:pt x="420" y="2850"/>
                  </a:lnTo>
                  <a:lnTo>
                    <a:pt x="699" y="2474"/>
                  </a:lnTo>
                  <a:lnTo>
                    <a:pt x="720" y="2461"/>
                  </a:lnTo>
                  <a:lnTo>
                    <a:pt x="744" y="2451"/>
                  </a:lnTo>
                  <a:lnTo>
                    <a:pt x="769" y="2442"/>
                  </a:lnTo>
                  <a:lnTo>
                    <a:pt x="802" y="2434"/>
                  </a:lnTo>
                  <a:close/>
                  <a:moveTo>
                    <a:pt x="867" y="2429"/>
                  </a:moveTo>
                  <a:lnTo>
                    <a:pt x="905" y="2432"/>
                  </a:lnTo>
                  <a:lnTo>
                    <a:pt x="936" y="2438"/>
                  </a:lnTo>
                  <a:lnTo>
                    <a:pt x="619" y="2864"/>
                  </a:lnTo>
                  <a:lnTo>
                    <a:pt x="583" y="2863"/>
                  </a:lnTo>
                  <a:lnTo>
                    <a:pt x="548" y="2859"/>
                  </a:lnTo>
                  <a:lnTo>
                    <a:pt x="867" y="2429"/>
                  </a:lnTo>
                  <a:close/>
                  <a:moveTo>
                    <a:pt x="4573" y="2353"/>
                  </a:moveTo>
                  <a:lnTo>
                    <a:pt x="4589" y="2387"/>
                  </a:lnTo>
                  <a:lnTo>
                    <a:pt x="4600" y="2418"/>
                  </a:lnTo>
                  <a:lnTo>
                    <a:pt x="4605" y="2445"/>
                  </a:lnTo>
                  <a:lnTo>
                    <a:pt x="4609" y="2465"/>
                  </a:lnTo>
                  <a:lnTo>
                    <a:pt x="4611" y="2479"/>
                  </a:lnTo>
                  <a:lnTo>
                    <a:pt x="4611" y="2485"/>
                  </a:lnTo>
                  <a:lnTo>
                    <a:pt x="4611" y="2485"/>
                  </a:lnTo>
                  <a:lnTo>
                    <a:pt x="4609" y="2483"/>
                  </a:lnTo>
                  <a:lnTo>
                    <a:pt x="4605" y="2481"/>
                  </a:lnTo>
                  <a:lnTo>
                    <a:pt x="4598" y="2476"/>
                  </a:lnTo>
                  <a:lnTo>
                    <a:pt x="4587" y="2469"/>
                  </a:lnTo>
                  <a:lnTo>
                    <a:pt x="4571" y="2458"/>
                  </a:lnTo>
                  <a:lnTo>
                    <a:pt x="4551" y="2443"/>
                  </a:lnTo>
                  <a:lnTo>
                    <a:pt x="4524" y="2423"/>
                  </a:lnTo>
                  <a:lnTo>
                    <a:pt x="4524" y="2423"/>
                  </a:lnTo>
                  <a:lnTo>
                    <a:pt x="4524" y="2423"/>
                  </a:lnTo>
                  <a:lnTo>
                    <a:pt x="4522" y="2422"/>
                  </a:lnTo>
                  <a:lnTo>
                    <a:pt x="4573" y="2353"/>
                  </a:lnTo>
                  <a:close/>
                  <a:moveTo>
                    <a:pt x="3774" y="2339"/>
                  </a:moveTo>
                  <a:lnTo>
                    <a:pt x="3782" y="2358"/>
                  </a:lnTo>
                  <a:lnTo>
                    <a:pt x="3789" y="2378"/>
                  </a:lnTo>
                  <a:lnTo>
                    <a:pt x="3791" y="2385"/>
                  </a:lnTo>
                  <a:lnTo>
                    <a:pt x="3794" y="2393"/>
                  </a:lnTo>
                  <a:lnTo>
                    <a:pt x="3798" y="2402"/>
                  </a:lnTo>
                  <a:lnTo>
                    <a:pt x="3738" y="2487"/>
                  </a:lnTo>
                  <a:lnTo>
                    <a:pt x="3716" y="2474"/>
                  </a:lnTo>
                  <a:lnTo>
                    <a:pt x="3697" y="2467"/>
                  </a:lnTo>
                  <a:lnTo>
                    <a:pt x="3680" y="2463"/>
                  </a:lnTo>
                  <a:lnTo>
                    <a:pt x="3774" y="2339"/>
                  </a:lnTo>
                  <a:close/>
                  <a:moveTo>
                    <a:pt x="1207" y="2333"/>
                  </a:moveTo>
                  <a:lnTo>
                    <a:pt x="1231" y="2402"/>
                  </a:lnTo>
                  <a:lnTo>
                    <a:pt x="889" y="2864"/>
                  </a:lnTo>
                  <a:lnTo>
                    <a:pt x="853" y="2864"/>
                  </a:lnTo>
                  <a:lnTo>
                    <a:pt x="816" y="2866"/>
                  </a:lnTo>
                  <a:lnTo>
                    <a:pt x="1207" y="2333"/>
                  </a:lnTo>
                  <a:close/>
                  <a:moveTo>
                    <a:pt x="4502" y="2266"/>
                  </a:moveTo>
                  <a:lnTo>
                    <a:pt x="4506" y="2268"/>
                  </a:lnTo>
                  <a:lnTo>
                    <a:pt x="4508" y="2270"/>
                  </a:lnTo>
                  <a:lnTo>
                    <a:pt x="4511" y="2272"/>
                  </a:lnTo>
                  <a:lnTo>
                    <a:pt x="4529" y="2290"/>
                  </a:lnTo>
                  <a:lnTo>
                    <a:pt x="4546" y="2310"/>
                  </a:lnTo>
                  <a:lnTo>
                    <a:pt x="4480" y="2396"/>
                  </a:lnTo>
                  <a:lnTo>
                    <a:pt x="4450" y="2385"/>
                  </a:lnTo>
                  <a:lnTo>
                    <a:pt x="4419" y="2380"/>
                  </a:lnTo>
                  <a:lnTo>
                    <a:pt x="4502" y="2266"/>
                  </a:lnTo>
                  <a:close/>
                  <a:moveTo>
                    <a:pt x="4417" y="2201"/>
                  </a:moveTo>
                  <a:lnTo>
                    <a:pt x="4442" y="2217"/>
                  </a:lnTo>
                  <a:lnTo>
                    <a:pt x="4466" y="2234"/>
                  </a:lnTo>
                  <a:lnTo>
                    <a:pt x="4359" y="2378"/>
                  </a:lnTo>
                  <a:lnTo>
                    <a:pt x="4299" y="2378"/>
                  </a:lnTo>
                  <a:lnTo>
                    <a:pt x="4296" y="2378"/>
                  </a:lnTo>
                  <a:lnTo>
                    <a:pt x="4290" y="2378"/>
                  </a:lnTo>
                  <a:lnTo>
                    <a:pt x="4285" y="2376"/>
                  </a:lnTo>
                  <a:lnTo>
                    <a:pt x="4417" y="2201"/>
                  </a:lnTo>
                  <a:close/>
                  <a:moveTo>
                    <a:pt x="1175" y="2198"/>
                  </a:moveTo>
                  <a:lnTo>
                    <a:pt x="1191" y="2273"/>
                  </a:lnTo>
                  <a:lnTo>
                    <a:pt x="753" y="2866"/>
                  </a:lnTo>
                  <a:lnTo>
                    <a:pt x="717" y="2866"/>
                  </a:lnTo>
                  <a:lnTo>
                    <a:pt x="681" y="2864"/>
                  </a:lnTo>
                  <a:lnTo>
                    <a:pt x="1175" y="2198"/>
                  </a:lnTo>
                  <a:close/>
                  <a:moveTo>
                    <a:pt x="4323" y="2143"/>
                  </a:moveTo>
                  <a:lnTo>
                    <a:pt x="4350" y="2158"/>
                  </a:lnTo>
                  <a:lnTo>
                    <a:pt x="4374" y="2174"/>
                  </a:lnTo>
                  <a:lnTo>
                    <a:pt x="4227" y="2375"/>
                  </a:lnTo>
                  <a:lnTo>
                    <a:pt x="4193" y="2373"/>
                  </a:lnTo>
                  <a:lnTo>
                    <a:pt x="4158" y="2369"/>
                  </a:lnTo>
                  <a:lnTo>
                    <a:pt x="4323" y="2143"/>
                  </a:lnTo>
                  <a:close/>
                  <a:moveTo>
                    <a:pt x="4229" y="2089"/>
                  </a:moveTo>
                  <a:lnTo>
                    <a:pt x="4256" y="2104"/>
                  </a:lnTo>
                  <a:lnTo>
                    <a:pt x="4281" y="2120"/>
                  </a:lnTo>
                  <a:lnTo>
                    <a:pt x="4098" y="2364"/>
                  </a:lnTo>
                  <a:lnTo>
                    <a:pt x="4031" y="2355"/>
                  </a:lnTo>
                  <a:lnTo>
                    <a:pt x="4229" y="2089"/>
                  </a:lnTo>
                  <a:close/>
                  <a:moveTo>
                    <a:pt x="871" y="2060"/>
                  </a:moveTo>
                  <a:lnTo>
                    <a:pt x="892" y="2085"/>
                  </a:lnTo>
                  <a:lnTo>
                    <a:pt x="907" y="2111"/>
                  </a:lnTo>
                  <a:lnTo>
                    <a:pt x="771" y="2295"/>
                  </a:lnTo>
                  <a:lnTo>
                    <a:pt x="740" y="2284"/>
                  </a:lnTo>
                  <a:lnTo>
                    <a:pt x="710" y="2277"/>
                  </a:lnTo>
                  <a:lnTo>
                    <a:pt x="871" y="2060"/>
                  </a:lnTo>
                  <a:close/>
                  <a:moveTo>
                    <a:pt x="4131" y="2038"/>
                  </a:moveTo>
                  <a:lnTo>
                    <a:pt x="4158" y="2053"/>
                  </a:lnTo>
                  <a:lnTo>
                    <a:pt x="4184" y="2066"/>
                  </a:lnTo>
                  <a:lnTo>
                    <a:pt x="3977" y="2346"/>
                  </a:lnTo>
                  <a:lnTo>
                    <a:pt x="3948" y="2339"/>
                  </a:lnTo>
                  <a:lnTo>
                    <a:pt x="3917" y="2329"/>
                  </a:lnTo>
                  <a:lnTo>
                    <a:pt x="4131" y="2038"/>
                  </a:lnTo>
                  <a:close/>
                  <a:moveTo>
                    <a:pt x="328" y="2038"/>
                  </a:moveTo>
                  <a:lnTo>
                    <a:pt x="328" y="2038"/>
                  </a:lnTo>
                  <a:lnTo>
                    <a:pt x="328" y="2038"/>
                  </a:lnTo>
                  <a:lnTo>
                    <a:pt x="329" y="2038"/>
                  </a:lnTo>
                  <a:lnTo>
                    <a:pt x="331" y="2040"/>
                  </a:lnTo>
                  <a:lnTo>
                    <a:pt x="335" y="2042"/>
                  </a:lnTo>
                  <a:lnTo>
                    <a:pt x="342" y="2044"/>
                  </a:lnTo>
                  <a:lnTo>
                    <a:pt x="355" y="2051"/>
                  </a:lnTo>
                  <a:lnTo>
                    <a:pt x="375" y="2058"/>
                  </a:lnTo>
                  <a:lnTo>
                    <a:pt x="380" y="2060"/>
                  </a:lnTo>
                  <a:lnTo>
                    <a:pt x="387" y="2064"/>
                  </a:lnTo>
                  <a:lnTo>
                    <a:pt x="393" y="2066"/>
                  </a:lnTo>
                  <a:lnTo>
                    <a:pt x="398" y="2066"/>
                  </a:lnTo>
                  <a:lnTo>
                    <a:pt x="369" y="2105"/>
                  </a:lnTo>
                  <a:lnTo>
                    <a:pt x="355" y="2085"/>
                  </a:lnTo>
                  <a:lnTo>
                    <a:pt x="344" y="2067"/>
                  </a:lnTo>
                  <a:lnTo>
                    <a:pt x="335" y="2053"/>
                  </a:lnTo>
                  <a:lnTo>
                    <a:pt x="331" y="2048"/>
                  </a:lnTo>
                  <a:lnTo>
                    <a:pt x="329" y="2042"/>
                  </a:lnTo>
                  <a:lnTo>
                    <a:pt x="328" y="2040"/>
                  </a:lnTo>
                  <a:lnTo>
                    <a:pt x="328" y="2038"/>
                  </a:lnTo>
                  <a:close/>
                  <a:moveTo>
                    <a:pt x="1162" y="2033"/>
                  </a:moveTo>
                  <a:lnTo>
                    <a:pt x="1164" y="2078"/>
                  </a:lnTo>
                  <a:lnTo>
                    <a:pt x="1168" y="2125"/>
                  </a:lnTo>
                  <a:lnTo>
                    <a:pt x="949" y="2418"/>
                  </a:lnTo>
                  <a:lnTo>
                    <a:pt x="938" y="2407"/>
                  </a:lnTo>
                  <a:lnTo>
                    <a:pt x="925" y="2393"/>
                  </a:lnTo>
                  <a:lnTo>
                    <a:pt x="907" y="2375"/>
                  </a:lnTo>
                  <a:lnTo>
                    <a:pt x="1162" y="2033"/>
                  </a:lnTo>
                  <a:close/>
                  <a:moveTo>
                    <a:pt x="563" y="2029"/>
                  </a:moveTo>
                  <a:lnTo>
                    <a:pt x="445" y="2187"/>
                  </a:lnTo>
                  <a:lnTo>
                    <a:pt x="402" y="2147"/>
                  </a:lnTo>
                  <a:lnTo>
                    <a:pt x="467" y="2058"/>
                  </a:lnTo>
                  <a:lnTo>
                    <a:pt x="489" y="2051"/>
                  </a:lnTo>
                  <a:lnTo>
                    <a:pt x="512" y="2044"/>
                  </a:lnTo>
                  <a:lnTo>
                    <a:pt x="541" y="2033"/>
                  </a:lnTo>
                  <a:lnTo>
                    <a:pt x="548" y="2031"/>
                  </a:lnTo>
                  <a:lnTo>
                    <a:pt x="556" y="2029"/>
                  </a:lnTo>
                  <a:lnTo>
                    <a:pt x="563" y="2029"/>
                  </a:lnTo>
                  <a:close/>
                  <a:moveTo>
                    <a:pt x="766" y="2022"/>
                  </a:moveTo>
                  <a:lnTo>
                    <a:pt x="800" y="2026"/>
                  </a:lnTo>
                  <a:lnTo>
                    <a:pt x="827" y="2035"/>
                  </a:lnTo>
                  <a:lnTo>
                    <a:pt x="657" y="2263"/>
                  </a:lnTo>
                  <a:lnTo>
                    <a:pt x="626" y="2257"/>
                  </a:lnTo>
                  <a:lnTo>
                    <a:pt x="595" y="2250"/>
                  </a:lnTo>
                  <a:lnTo>
                    <a:pt x="766" y="2022"/>
                  </a:lnTo>
                  <a:close/>
                  <a:moveTo>
                    <a:pt x="706" y="2015"/>
                  </a:moveTo>
                  <a:lnTo>
                    <a:pt x="541" y="2239"/>
                  </a:lnTo>
                  <a:lnTo>
                    <a:pt x="541" y="2237"/>
                  </a:lnTo>
                  <a:lnTo>
                    <a:pt x="539" y="2235"/>
                  </a:lnTo>
                  <a:lnTo>
                    <a:pt x="538" y="2235"/>
                  </a:lnTo>
                  <a:lnTo>
                    <a:pt x="510" y="2228"/>
                  </a:lnTo>
                  <a:lnTo>
                    <a:pt x="485" y="2214"/>
                  </a:lnTo>
                  <a:lnTo>
                    <a:pt x="634" y="2017"/>
                  </a:lnTo>
                  <a:lnTo>
                    <a:pt x="670" y="2015"/>
                  </a:lnTo>
                  <a:lnTo>
                    <a:pt x="706" y="2015"/>
                  </a:lnTo>
                  <a:close/>
                  <a:moveTo>
                    <a:pt x="4037" y="1984"/>
                  </a:moveTo>
                  <a:lnTo>
                    <a:pt x="4060" y="2001"/>
                  </a:lnTo>
                  <a:lnTo>
                    <a:pt x="4088" y="2015"/>
                  </a:lnTo>
                  <a:lnTo>
                    <a:pt x="3865" y="2311"/>
                  </a:lnTo>
                  <a:lnTo>
                    <a:pt x="3836" y="2302"/>
                  </a:lnTo>
                  <a:lnTo>
                    <a:pt x="3809" y="2292"/>
                  </a:lnTo>
                  <a:lnTo>
                    <a:pt x="4037" y="1984"/>
                  </a:lnTo>
                  <a:close/>
                  <a:moveTo>
                    <a:pt x="2321" y="1917"/>
                  </a:moveTo>
                  <a:lnTo>
                    <a:pt x="2330" y="1986"/>
                  </a:lnTo>
                  <a:lnTo>
                    <a:pt x="2342" y="2066"/>
                  </a:lnTo>
                  <a:lnTo>
                    <a:pt x="2355" y="2154"/>
                  </a:lnTo>
                  <a:lnTo>
                    <a:pt x="2368" y="2248"/>
                  </a:lnTo>
                  <a:lnTo>
                    <a:pt x="2382" y="2348"/>
                  </a:lnTo>
                  <a:lnTo>
                    <a:pt x="2399" y="2449"/>
                  </a:lnTo>
                  <a:lnTo>
                    <a:pt x="2413" y="2552"/>
                  </a:lnTo>
                  <a:lnTo>
                    <a:pt x="2428" y="2655"/>
                  </a:lnTo>
                  <a:lnTo>
                    <a:pt x="2442" y="2756"/>
                  </a:lnTo>
                  <a:lnTo>
                    <a:pt x="2456" y="2852"/>
                  </a:lnTo>
                  <a:lnTo>
                    <a:pt x="2471" y="2942"/>
                  </a:lnTo>
                  <a:lnTo>
                    <a:pt x="2482" y="3023"/>
                  </a:lnTo>
                  <a:lnTo>
                    <a:pt x="2402" y="3034"/>
                  </a:lnTo>
                  <a:lnTo>
                    <a:pt x="2323" y="3038"/>
                  </a:lnTo>
                  <a:lnTo>
                    <a:pt x="2234" y="3032"/>
                  </a:lnTo>
                  <a:lnTo>
                    <a:pt x="2149" y="3022"/>
                  </a:lnTo>
                  <a:lnTo>
                    <a:pt x="2163" y="2931"/>
                  </a:lnTo>
                  <a:lnTo>
                    <a:pt x="2178" y="2836"/>
                  </a:lnTo>
                  <a:lnTo>
                    <a:pt x="2194" y="2736"/>
                  </a:lnTo>
                  <a:lnTo>
                    <a:pt x="2210" y="2633"/>
                  </a:lnTo>
                  <a:lnTo>
                    <a:pt x="2225" y="2530"/>
                  </a:lnTo>
                  <a:lnTo>
                    <a:pt x="2241" y="2427"/>
                  </a:lnTo>
                  <a:lnTo>
                    <a:pt x="2257" y="2328"/>
                  </a:lnTo>
                  <a:lnTo>
                    <a:pt x="2272" y="2232"/>
                  </a:lnTo>
                  <a:lnTo>
                    <a:pt x="2286" y="2142"/>
                  </a:lnTo>
                  <a:lnTo>
                    <a:pt x="2299" y="2057"/>
                  </a:lnTo>
                  <a:lnTo>
                    <a:pt x="2310" y="1982"/>
                  </a:lnTo>
                  <a:lnTo>
                    <a:pt x="2321" y="1917"/>
                  </a:lnTo>
                  <a:close/>
                  <a:moveTo>
                    <a:pt x="3952" y="1914"/>
                  </a:moveTo>
                  <a:lnTo>
                    <a:pt x="3997" y="1954"/>
                  </a:lnTo>
                  <a:lnTo>
                    <a:pt x="3760" y="2273"/>
                  </a:lnTo>
                  <a:lnTo>
                    <a:pt x="3758" y="2273"/>
                  </a:lnTo>
                  <a:lnTo>
                    <a:pt x="3758" y="2272"/>
                  </a:lnTo>
                  <a:lnTo>
                    <a:pt x="3758" y="2272"/>
                  </a:lnTo>
                  <a:lnTo>
                    <a:pt x="3758" y="2275"/>
                  </a:lnTo>
                  <a:lnTo>
                    <a:pt x="3134" y="3119"/>
                  </a:lnTo>
                  <a:lnTo>
                    <a:pt x="3130" y="3117"/>
                  </a:lnTo>
                  <a:lnTo>
                    <a:pt x="3128" y="3116"/>
                  </a:lnTo>
                  <a:lnTo>
                    <a:pt x="3126" y="3114"/>
                  </a:lnTo>
                  <a:lnTo>
                    <a:pt x="3124" y="3114"/>
                  </a:lnTo>
                  <a:lnTo>
                    <a:pt x="3124" y="3114"/>
                  </a:lnTo>
                  <a:lnTo>
                    <a:pt x="3124" y="3114"/>
                  </a:lnTo>
                  <a:lnTo>
                    <a:pt x="3126" y="3116"/>
                  </a:lnTo>
                  <a:lnTo>
                    <a:pt x="3126" y="3119"/>
                  </a:lnTo>
                  <a:lnTo>
                    <a:pt x="3126" y="3125"/>
                  </a:lnTo>
                  <a:lnTo>
                    <a:pt x="2610" y="3826"/>
                  </a:lnTo>
                  <a:lnTo>
                    <a:pt x="2610" y="3768"/>
                  </a:lnTo>
                  <a:lnTo>
                    <a:pt x="2618" y="3714"/>
                  </a:lnTo>
                  <a:lnTo>
                    <a:pt x="3952" y="1914"/>
                  </a:lnTo>
                  <a:close/>
                  <a:moveTo>
                    <a:pt x="2241" y="1912"/>
                  </a:moveTo>
                  <a:lnTo>
                    <a:pt x="2230" y="1979"/>
                  </a:lnTo>
                  <a:lnTo>
                    <a:pt x="2219" y="2053"/>
                  </a:lnTo>
                  <a:lnTo>
                    <a:pt x="2205" y="2136"/>
                  </a:lnTo>
                  <a:lnTo>
                    <a:pt x="2192" y="2226"/>
                  </a:lnTo>
                  <a:lnTo>
                    <a:pt x="2178" y="2320"/>
                  </a:lnTo>
                  <a:lnTo>
                    <a:pt x="2161" y="2420"/>
                  </a:lnTo>
                  <a:lnTo>
                    <a:pt x="2147" y="2521"/>
                  </a:lnTo>
                  <a:lnTo>
                    <a:pt x="2131" y="2622"/>
                  </a:lnTo>
                  <a:lnTo>
                    <a:pt x="2114" y="2723"/>
                  </a:lnTo>
                  <a:lnTo>
                    <a:pt x="2100" y="2821"/>
                  </a:lnTo>
                  <a:lnTo>
                    <a:pt x="2085" y="2917"/>
                  </a:lnTo>
                  <a:lnTo>
                    <a:pt x="2071" y="3007"/>
                  </a:lnTo>
                  <a:lnTo>
                    <a:pt x="1993" y="2986"/>
                  </a:lnTo>
                  <a:lnTo>
                    <a:pt x="1919" y="2958"/>
                  </a:lnTo>
                  <a:lnTo>
                    <a:pt x="1846" y="2926"/>
                  </a:lnTo>
                  <a:lnTo>
                    <a:pt x="1778" y="2888"/>
                  </a:lnTo>
                  <a:lnTo>
                    <a:pt x="1810" y="2821"/>
                  </a:lnTo>
                  <a:lnTo>
                    <a:pt x="1845" y="2747"/>
                  </a:lnTo>
                  <a:lnTo>
                    <a:pt x="1881" y="2669"/>
                  </a:lnTo>
                  <a:lnTo>
                    <a:pt x="1919" y="2590"/>
                  </a:lnTo>
                  <a:lnTo>
                    <a:pt x="1959" y="2507"/>
                  </a:lnTo>
                  <a:lnTo>
                    <a:pt x="1998" y="2423"/>
                  </a:lnTo>
                  <a:lnTo>
                    <a:pt x="2038" y="2340"/>
                  </a:lnTo>
                  <a:lnTo>
                    <a:pt x="2076" y="2259"/>
                  </a:lnTo>
                  <a:lnTo>
                    <a:pt x="2114" y="2179"/>
                  </a:lnTo>
                  <a:lnTo>
                    <a:pt x="2149" y="2104"/>
                  </a:lnTo>
                  <a:lnTo>
                    <a:pt x="2183" y="2035"/>
                  </a:lnTo>
                  <a:lnTo>
                    <a:pt x="2214" y="1970"/>
                  </a:lnTo>
                  <a:lnTo>
                    <a:pt x="2241" y="1912"/>
                  </a:lnTo>
                  <a:close/>
                  <a:moveTo>
                    <a:pt x="2400" y="1907"/>
                  </a:moveTo>
                  <a:lnTo>
                    <a:pt x="2428" y="1964"/>
                  </a:lnTo>
                  <a:lnTo>
                    <a:pt x="2458" y="2029"/>
                  </a:lnTo>
                  <a:lnTo>
                    <a:pt x="2491" y="2102"/>
                  </a:lnTo>
                  <a:lnTo>
                    <a:pt x="2529" y="2178"/>
                  </a:lnTo>
                  <a:lnTo>
                    <a:pt x="2567" y="2259"/>
                  </a:lnTo>
                  <a:lnTo>
                    <a:pt x="2605" y="2340"/>
                  </a:lnTo>
                  <a:lnTo>
                    <a:pt x="2645" y="2425"/>
                  </a:lnTo>
                  <a:lnTo>
                    <a:pt x="2685" y="2510"/>
                  </a:lnTo>
                  <a:lnTo>
                    <a:pt x="2724" y="2593"/>
                  </a:lnTo>
                  <a:lnTo>
                    <a:pt x="2762" y="2673"/>
                  </a:lnTo>
                  <a:lnTo>
                    <a:pt x="2799" y="2751"/>
                  </a:lnTo>
                  <a:lnTo>
                    <a:pt x="2833" y="2823"/>
                  </a:lnTo>
                  <a:lnTo>
                    <a:pt x="2864" y="2888"/>
                  </a:lnTo>
                  <a:lnTo>
                    <a:pt x="2793" y="2928"/>
                  </a:lnTo>
                  <a:lnTo>
                    <a:pt x="2719" y="2960"/>
                  </a:lnTo>
                  <a:lnTo>
                    <a:pt x="2641" y="2987"/>
                  </a:lnTo>
                  <a:lnTo>
                    <a:pt x="2561" y="3009"/>
                  </a:lnTo>
                  <a:lnTo>
                    <a:pt x="2549" y="2928"/>
                  </a:lnTo>
                  <a:lnTo>
                    <a:pt x="2536" y="2837"/>
                  </a:lnTo>
                  <a:lnTo>
                    <a:pt x="2522" y="2742"/>
                  </a:lnTo>
                  <a:lnTo>
                    <a:pt x="2507" y="2640"/>
                  </a:lnTo>
                  <a:lnTo>
                    <a:pt x="2493" y="2539"/>
                  </a:lnTo>
                  <a:lnTo>
                    <a:pt x="2476" y="2436"/>
                  </a:lnTo>
                  <a:lnTo>
                    <a:pt x="2462" y="2333"/>
                  </a:lnTo>
                  <a:lnTo>
                    <a:pt x="2447" y="2235"/>
                  </a:lnTo>
                  <a:lnTo>
                    <a:pt x="2435" y="2142"/>
                  </a:lnTo>
                  <a:lnTo>
                    <a:pt x="2422" y="2055"/>
                  </a:lnTo>
                  <a:lnTo>
                    <a:pt x="2409" y="1975"/>
                  </a:lnTo>
                  <a:lnTo>
                    <a:pt x="2400" y="1907"/>
                  </a:lnTo>
                  <a:close/>
                  <a:moveTo>
                    <a:pt x="2170" y="1876"/>
                  </a:moveTo>
                  <a:lnTo>
                    <a:pt x="2143" y="1932"/>
                  </a:lnTo>
                  <a:lnTo>
                    <a:pt x="2113" y="1995"/>
                  </a:lnTo>
                  <a:lnTo>
                    <a:pt x="2080" y="2064"/>
                  </a:lnTo>
                  <a:lnTo>
                    <a:pt x="2046" y="2138"/>
                  </a:lnTo>
                  <a:lnTo>
                    <a:pt x="2008" y="2216"/>
                  </a:lnTo>
                  <a:lnTo>
                    <a:pt x="1970" y="2297"/>
                  </a:lnTo>
                  <a:lnTo>
                    <a:pt x="1932" y="2380"/>
                  </a:lnTo>
                  <a:lnTo>
                    <a:pt x="1892" y="2461"/>
                  </a:lnTo>
                  <a:lnTo>
                    <a:pt x="1852" y="2545"/>
                  </a:lnTo>
                  <a:lnTo>
                    <a:pt x="1814" y="2626"/>
                  </a:lnTo>
                  <a:lnTo>
                    <a:pt x="1778" y="2702"/>
                  </a:lnTo>
                  <a:lnTo>
                    <a:pt x="1743" y="2776"/>
                  </a:lnTo>
                  <a:lnTo>
                    <a:pt x="1711" y="2845"/>
                  </a:lnTo>
                  <a:lnTo>
                    <a:pt x="1649" y="2798"/>
                  </a:lnTo>
                  <a:lnTo>
                    <a:pt x="1591" y="2747"/>
                  </a:lnTo>
                  <a:lnTo>
                    <a:pt x="1537" y="2691"/>
                  </a:lnTo>
                  <a:lnTo>
                    <a:pt x="1488" y="2631"/>
                  </a:lnTo>
                  <a:lnTo>
                    <a:pt x="1539" y="2575"/>
                  </a:lnTo>
                  <a:lnTo>
                    <a:pt x="1595" y="2514"/>
                  </a:lnTo>
                  <a:lnTo>
                    <a:pt x="1655" y="2447"/>
                  </a:lnTo>
                  <a:lnTo>
                    <a:pt x="1716" y="2380"/>
                  </a:lnTo>
                  <a:lnTo>
                    <a:pt x="1778" y="2310"/>
                  </a:lnTo>
                  <a:lnTo>
                    <a:pt x="1841" y="2241"/>
                  </a:lnTo>
                  <a:lnTo>
                    <a:pt x="1903" y="2172"/>
                  </a:lnTo>
                  <a:lnTo>
                    <a:pt x="1964" y="2104"/>
                  </a:lnTo>
                  <a:lnTo>
                    <a:pt x="2022" y="2040"/>
                  </a:lnTo>
                  <a:lnTo>
                    <a:pt x="2076" y="1981"/>
                  </a:lnTo>
                  <a:lnTo>
                    <a:pt x="2125" y="1925"/>
                  </a:lnTo>
                  <a:lnTo>
                    <a:pt x="2170" y="1876"/>
                  </a:lnTo>
                  <a:close/>
                  <a:moveTo>
                    <a:pt x="2471" y="1872"/>
                  </a:moveTo>
                  <a:lnTo>
                    <a:pt x="2514" y="1921"/>
                  </a:lnTo>
                  <a:lnTo>
                    <a:pt x="2565" y="1975"/>
                  </a:lnTo>
                  <a:lnTo>
                    <a:pt x="2619" y="2035"/>
                  </a:lnTo>
                  <a:lnTo>
                    <a:pt x="2676" y="2098"/>
                  </a:lnTo>
                  <a:lnTo>
                    <a:pt x="2737" y="2165"/>
                  </a:lnTo>
                  <a:lnTo>
                    <a:pt x="2799" y="2234"/>
                  </a:lnTo>
                  <a:lnTo>
                    <a:pt x="2862" y="2304"/>
                  </a:lnTo>
                  <a:lnTo>
                    <a:pt x="2925" y="2373"/>
                  </a:lnTo>
                  <a:lnTo>
                    <a:pt x="2987" y="2442"/>
                  </a:lnTo>
                  <a:lnTo>
                    <a:pt x="3048" y="2508"/>
                  </a:lnTo>
                  <a:lnTo>
                    <a:pt x="3105" y="2570"/>
                  </a:lnTo>
                  <a:lnTo>
                    <a:pt x="3157" y="2629"/>
                  </a:lnTo>
                  <a:lnTo>
                    <a:pt x="3108" y="2689"/>
                  </a:lnTo>
                  <a:lnTo>
                    <a:pt x="3054" y="2745"/>
                  </a:lnTo>
                  <a:lnTo>
                    <a:pt x="2994" y="2798"/>
                  </a:lnTo>
                  <a:lnTo>
                    <a:pt x="2933" y="2845"/>
                  </a:lnTo>
                  <a:lnTo>
                    <a:pt x="2900" y="2779"/>
                  </a:lnTo>
                  <a:lnTo>
                    <a:pt x="2866" y="2707"/>
                  </a:lnTo>
                  <a:lnTo>
                    <a:pt x="2829" y="2629"/>
                  </a:lnTo>
                  <a:lnTo>
                    <a:pt x="2791" y="2550"/>
                  </a:lnTo>
                  <a:lnTo>
                    <a:pt x="2753" y="2467"/>
                  </a:lnTo>
                  <a:lnTo>
                    <a:pt x="2714" y="2384"/>
                  </a:lnTo>
                  <a:lnTo>
                    <a:pt x="2674" y="2301"/>
                  </a:lnTo>
                  <a:lnTo>
                    <a:pt x="2636" y="2219"/>
                  </a:lnTo>
                  <a:lnTo>
                    <a:pt x="2598" y="2140"/>
                  </a:lnTo>
                  <a:lnTo>
                    <a:pt x="2561" y="2064"/>
                  </a:lnTo>
                  <a:lnTo>
                    <a:pt x="2529" y="1993"/>
                  </a:lnTo>
                  <a:lnTo>
                    <a:pt x="2498" y="1928"/>
                  </a:lnTo>
                  <a:lnTo>
                    <a:pt x="2471" y="1872"/>
                  </a:lnTo>
                  <a:close/>
                  <a:moveTo>
                    <a:pt x="2540" y="1831"/>
                  </a:moveTo>
                  <a:lnTo>
                    <a:pt x="2600" y="1869"/>
                  </a:lnTo>
                  <a:lnTo>
                    <a:pt x="2666" y="1910"/>
                  </a:lnTo>
                  <a:lnTo>
                    <a:pt x="2739" y="1954"/>
                  </a:lnTo>
                  <a:lnTo>
                    <a:pt x="2815" y="2001"/>
                  </a:lnTo>
                  <a:lnTo>
                    <a:pt x="2891" y="2049"/>
                  </a:lnTo>
                  <a:lnTo>
                    <a:pt x="2969" y="2098"/>
                  </a:lnTo>
                  <a:lnTo>
                    <a:pt x="3047" y="2145"/>
                  </a:lnTo>
                  <a:lnTo>
                    <a:pt x="3121" y="2192"/>
                  </a:lnTo>
                  <a:lnTo>
                    <a:pt x="3193" y="2237"/>
                  </a:lnTo>
                  <a:lnTo>
                    <a:pt x="3258" y="2279"/>
                  </a:lnTo>
                  <a:lnTo>
                    <a:pt x="3318" y="2315"/>
                  </a:lnTo>
                  <a:lnTo>
                    <a:pt x="3289" y="2402"/>
                  </a:lnTo>
                  <a:lnTo>
                    <a:pt x="3249" y="2485"/>
                  </a:lnTo>
                  <a:lnTo>
                    <a:pt x="3204" y="2563"/>
                  </a:lnTo>
                  <a:lnTo>
                    <a:pt x="3152" y="2505"/>
                  </a:lnTo>
                  <a:lnTo>
                    <a:pt x="3097" y="2445"/>
                  </a:lnTo>
                  <a:lnTo>
                    <a:pt x="3039" y="2380"/>
                  </a:lnTo>
                  <a:lnTo>
                    <a:pt x="2980" y="2315"/>
                  </a:lnTo>
                  <a:lnTo>
                    <a:pt x="2918" y="2248"/>
                  </a:lnTo>
                  <a:lnTo>
                    <a:pt x="2857" y="2181"/>
                  </a:lnTo>
                  <a:lnTo>
                    <a:pt x="2797" y="2114"/>
                  </a:lnTo>
                  <a:lnTo>
                    <a:pt x="2739" y="2049"/>
                  </a:lnTo>
                  <a:lnTo>
                    <a:pt x="2683" y="1988"/>
                  </a:lnTo>
                  <a:lnTo>
                    <a:pt x="2630" y="1930"/>
                  </a:lnTo>
                  <a:lnTo>
                    <a:pt x="2583" y="1878"/>
                  </a:lnTo>
                  <a:lnTo>
                    <a:pt x="2540" y="1831"/>
                  </a:lnTo>
                  <a:close/>
                  <a:moveTo>
                    <a:pt x="3881" y="1829"/>
                  </a:moveTo>
                  <a:lnTo>
                    <a:pt x="3901" y="1849"/>
                  </a:lnTo>
                  <a:lnTo>
                    <a:pt x="3919" y="1876"/>
                  </a:lnTo>
                  <a:lnTo>
                    <a:pt x="2677" y="3553"/>
                  </a:lnTo>
                  <a:lnTo>
                    <a:pt x="2695" y="3502"/>
                  </a:lnTo>
                  <a:lnTo>
                    <a:pt x="2710" y="3461"/>
                  </a:lnTo>
                  <a:lnTo>
                    <a:pt x="2717" y="3425"/>
                  </a:lnTo>
                  <a:lnTo>
                    <a:pt x="2721" y="3396"/>
                  </a:lnTo>
                  <a:lnTo>
                    <a:pt x="3881" y="1829"/>
                  </a:lnTo>
                  <a:close/>
                  <a:moveTo>
                    <a:pt x="1180" y="1825"/>
                  </a:moveTo>
                  <a:lnTo>
                    <a:pt x="1171" y="1885"/>
                  </a:lnTo>
                  <a:lnTo>
                    <a:pt x="1164" y="1945"/>
                  </a:lnTo>
                  <a:lnTo>
                    <a:pt x="869" y="2346"/>
                  </a:lnTo>
                  <a:lnTo>
                    <a:pt x="865" y="2342"/>
                  </a:lnTo>
                  <a:lnTo>
                    <a:pt x="862" y="2340"/>
                  </a:lnTo>
                  <a:lnTo>
                    <a:pt x="858" y="2339"/>
                  </a:lnTo>
                  <a:lnTo>
                    <a:pt x="838" y="2324"/>
                  </a:lnTo>
                  <a:lnTo>
                    <a:pt x="818" y="2315"/>
                  </a:lnTo>
                  <a:lnTo>
                    <a:pt x="1180" y="1825"/>
                  </a:lnTo>
                  <a:close/>
                  <a:moveTo>
                    <a:pt x="2111" y="1823"/>
                  </a:moveTo>
                  <a:lnTo>
                    <a:pt x="2067" y="1870"/>
                  </a:lnTo>
                  <a:lnTo>
                    <a:pt x="2020" y="1925"/>
                  </a:lnTo>
                  <a:lnTo>
                    <a:pt x="1966" y="1984"/>
                  </a:lnTo>
                  <a:lnTo>
                    <a:pt x="1910" y="2046"/>
                  </a:lnTo>
                  <a:lnTo>
                    <a:pt x="1852" y="2111"/>
                  </a:lnTo>
                  <a:lnTo>
                    <a:pt x="1790" y="2179"/>
                  </a:lnTo>
                  <a:lnTo>
                    <a:pt x="1729" y="2248"/>
                  </a:lnTo>
                  <a:lnTo>
                    <a:pt x="1667" y="2315"/>
                  </a:lnTo>
                  <a:lnTo>
                    <a:pt x="1607" y="2382"/>
                  </a:lnTo>
                  <a:lnTo>
                    <a:pt x="1548" y="2447"/>
                  </a:lnTo>
                  <a:lnTo>
                    <a:pt x="1493" y="2508"/>
                  </a:lnTo>
                  <a:lnTo>
                    <a:pt x="1441" y="2566"/>
                  </a:lnTo>
                  <a:lnTo>
                    <a:pt x="1394" y="2485"/>
                  </a:lnTo>
                  <a:lnTo>
                    <a:pt x="1354" y="2398"/>
                  </a:lnTo>
                  <a:lnTo>
                    <a:pt x="1321" y="2308"/>
                  </a:lnTo>
                  <a:lnTo>
                    <a:pt x="1397" y="2261"/>
                  </a:lnTo>
                  <a:lnTo>
                    <a:pt x="1475" y="2212"/>
                  </a:lnTo>
                  <a:lnTo>
                    <a:pt x="1555" y="2163"/>
                  </a:lnTo>
                  <a:lnTo>
                    <a:pt x="1635" y="2114"/>
                  </a:lnTo>
                  <a:lnTo>
                    <a:pt x="1714" y="2067"/>
                  </a:lnTo>
                  <a:lnTo>
                    <a:pt x="1790" y="2020"/>
                  </a:lnTo>
                  <a:lnTo>
                    <a:pt x="1865" y="1975"/>
                  </a:lnTo>
                  <a:lnTo>
                    <a:pt x="1935" y="1932"/>
                  </a:lnTo>
                  <a:lnTo>
                    <a:pt x="2000" y="1892"/>
                  </a:lnTo>
                  <a:lnTo>
                    <a:pt x="2058" y="1856"/>
                  </a:lnTo>
                  <a:lnTo>
                    <a:pt x="2111" y="1823"/>
                  </a:lnTo>
                  <a:close/>
                  <a:moveTo>
                    <a:pt x="2064" y="1760"/>
                  </a:moveTo>
                  <a:lnTo>
                    <a:pt x="2008" y="1796"/>
                  </a:lnTo>
                  <a:lnTo>
                    <a:pt x="1944" y="1834"/>
                  </a:lnTo>
                  <a:lnTo>
                    <a:pt x="1874" y="1878"/>
                  </a:lnTo>
                  <a:lnTo>
                    <a:pt x="1798" y="1925"/>
                  </a:lnTo>
                  <a:lnTo>
                    <a:pt x="1718" y="1973"/>
                  </a:lnTo>
                  <a:lnTo>
                    <a:pt x="1635" y="2024"/>
                  </a:lnTo>
                  <a:lnTo>
                    <a:pt x="1551" y="2075"/>
                  </a:lnTo>
                  <a:lnTo>
                    <a:pt x="1466" y="2127"/>
                  </a:lnTo>
                  <a:lnTo>
                    <a:pt x="1383" y="2178"/>
                  </a:lnTo>
                  <a:lnTo>
                    <a:pt x="1302" y="2228"/>
                  </a:lnTo>
                  <a:lnTo>
                    <a:pt x="1287" y="2132"/>
                  </a:lnTo>
                  <a:lnTo>
                    <a:pt x="1282" y="2035"/>
                  </a:lnTo>
                  <a:lnTo>
                    <a:pt x="1285" y="1979"/>
                  </a:lnTo>
                  <a:lnTo>
                    <a:pt x="1365" y="1957"/>
                  </a:lnTo>
                  <a:lnTo>
                    <a:pt x="1452" y="1932"/>
                  </a:lnTo>
                  <a:lnTo>
                    <a:pt x="1542" y="1907"/>
                  </a:lnTo>
                  <a:lnTo>
                    <a:pt x="1635" y="1881"/>
                  </a:lnTo>
                  <a:lnTo>
                    <a:pt x="1729" y="1854"/>
                  </a:lnTo>
                  <a:lnTo>
                    <a:pt x="1819" y="1829"/>
                  </a:lnTo>
                  <a:lnTo>
                    <a:pt x="1908" y="1805"/>
                  </a:lnTo>
                  <a:lnTo>
                    <a:pt x="1989" y="1782"/>
                  </a:lnTo>
                  <a:lnTo>
                    <a:pt x="2064" y="1760"/>
                  </a:lnTo>
                  <a:close/>
                  <a:moveTo>
                    <a:pt x="3796" y="1760"/>
                  </a:moveTo>
                  <a:lnTo>
                    <a:pt x="3821" y="1776"/>
                  </a:lnTo>
                  <a:lnTo>
                    <a:pt x="3845" y="1793"/>
                  </a:lnTo>
                  <a:lnTo>
                    <a:pt x="3342" y="2472"/>
                  </a:lnTo>
                  <a:lnTo>
                    <a:pt x="3367" y="2411"/>
                  </a:lnTo>
                  <a:lnTo>
                    <a:pt x="3391" y="2349"/>
                  </a:lnTo>
                  <a:lnTo>
                    <a:pt x="3409" y="2282"/>
                  </a:lnTo>
                  <a:lnTo>
                    <a:pt x="3796" y="1760"/>
                  </a:lnTo>
                  <a:close/>
                  <a:moveTo>
                    <a:pt x="2574" y="1760"/>
                  </a:moveTo>
                  <a:lnTo>
                    <a:pt x="2647" y="1780"/>
                  </a:lnTo>
                  <a:lnTo>
                    <a:pt x="2728" y="1804"/>
                  </a:lnTo>
                  <a:lnTo>
                    <a:pt x="2815" y="1827"/>
                  </a:lnTo>
                  <a:lnTo>
                    <a:pt x="2905" y="1852"/>
                  </a:lnTo>
                  <a:lnTo>
                    <a:pt x="3000" y="1879"/>
                  </a:lnTo>
                  <a:lnTo>
                    <a:pt x="3094" y="1907"/>
                  </a:lnTo>
                  <a:lnTo>
                    <a:pt x="3186" y="1932"/>
                  </a:lnTo>
                  <a:lnTo>
                    <a:pt x="3275" y="1957"/>
                  </a:lnTo>
                  <a:lnTo>
                    <a:pt x="3358" y="1981"/>
                  </a:lnTo>
                  <a:lnTo>
                    <a:pt x="3362" y="2035"/>
                  </a:lnTo>
                  <a:lnTo>
                    <a:pt x="3356" y="2138"/>
                  </a:lnTo>
                  <a:lnTo>
                    <a:pt x="3340" y="2237"/>
                  </a:lnTo>
                  <a:lnTo>
                    <a:pt x="3278" y="2199"/>
                  </a:lnTo>
                  <a:lnTo>
                    <a:pt x="3211" y="2156"/>
                  </a:lnTo>
                  <a:lnTo>
                    <a:pt x="3141" y="2113"/>
                  </a:lnTo>
                  <a:lnTo>
                    <a:pt x="3067" y="2066"/>
                  </a:lnTo>
                  <a:lnTo>
                    <a:pt x="2991" y="2019"/>
                  </a:lnTo>
                  <a:lnTo>
                    <a:pt x="2913" y="1972"/>
                  </a:lnTo>
                  <a:lnTo>
                    <a:pt x="2838" y="1925"/>
                  </a:lnTo>
                  <a:lnTo>
                    <a:pt x="2766" y="1879"/>
                  </a:lnTo>
                  <a:lnTo>
                    <a:pt x="2695" y="1836"/>
                  </a:lnTo>
                  <a:lnTo>
                    <a:pt x="2632" y="1796"/>
                  </a:lnTo>
                  <a:lnTo>
                    <a:pt x="2574" y="1760"/>
                  </a:lnTo>
                  <a:close/>
                  <a:moveTo>
                    <a:pt x="2601" y="1688"/>
                  </a:moveTo>
                  <a:lnTo>
                    <a:pt x="3296" y="1688"/>
                  </a:lnTo>
                  <a:lnTo>
                    <a:pt x="3320" y="1755"/>
                  </a:lnTo>
                  <a:lnTo>
                    <a:pt x="3338" y="1825"/>
                  </a:lnTo>
                  <a:lnTo>
                    <a:pt x="3351" y="1898"/>
                  </a:lnTo>
                  <a:lnTo>
                    <a:pt x="3269" y="1876"/>
                  </a:lnTo>
                  <a:lnTo>
                    <a:pt x="3184" y="1851"/>
                  </a:lnTo>
                  <a:lnTo>
                    <a:pt x="3096" y="1825"/>
                  </a:lnTo>
                  <a:lnTo>
                    <a:pt x="3007" y="1802"/>
                  </a:lnTo>
                  <a:lnTo>
                    <a:pt x="2918" y="1776"/>
                  </a:lnTo>
                  <a:lnTo>
                    <a:pt x="2831" y="1751"/>
                  </a:lnTo>
                  <a:lnTo>
                    <a:pt x="2748" y="1728"/>
                  </a:lnTo>
                  <a:lnTo>
                    <a:pt x="2672" y="1706"/>
                  </a:lnTo>
                  <a:lnTo>
                    <a:pt x="2601" y="1688"/>
                  </a:lnTo>
                  <a:close/>
                  <a:moveTo>
                    <a:pt x="1347" y="1688"/>
                  </a:moveTo>
                  <a:lnTo>
                    <a:pt x="2040" y="1688"/>
                  </a:lnTo>
                  <a:lnTo>
                    <a:pt x="1960" y="1710"/>
                  </a:lnTo>
                  <a:lnTo>
                    <a:pt x="1872" y="1735"/>
                  </a:lnTo>
                  <a:lnTo>
                    <a:pt x="1776" y="1762"/>
                  </a:lnTo>
                  <a:lnTo>
                    <a:pt x="1676" y="1789"/>
                  </a:lnTo>
                  <a:lnTo>
                    <a:pt x="1577" y="1816"/>
                  </a:lnTo>
                  <a:lnTo>
                    <a:pt x="1477" y="1845"/>
                  </a:lnTo>
                  <a:lnTo>
                    <a:pt x="1381" y="1872"/>
                  </a:lnTo>
                  <a:lnTo>
                    <a:pt x="1292" y="1896"/>
                  </a:lnTo>
                  <a:lnTo>
                    <a:pt x="1305" y="1825"/>
                  </a:lnTo>
                  <a:lnTo>
                    <a:pt x="1323" y="1755"/>
                  </a:lnTo>
                  <a:lnTo>
                    <a:pt x="1347" y="1688"/>
                  </a:lnTo>
                  <a:close/>
                  <a:moveTo>
                    <a:pt x="3948" y="1554"/>
                  </a:moveTo>
                  <a:lnTo>
                    <a:pt x="3975" y="1574"/>
                  </a:lnTo>
                  <a:lnTo>
                    <a:pt x="3995" y="1592"/>
                  </a:lnTo>
                  <a:lnTo>
                    <a:pt x="3964" y="1632"/>
                  </a:lnTo>
                  <a:lnTo>
                    <a:pt x="3926" y="1641"/>
                  </a:lnTo>
                  <a:lnTo>
                    <a:pt x="3878" y="1650"/>
                  </a:lnTo>
                  <a:lnTo>
                    <a:pt x="3948" y="1554"/>
                  </a:lnTo>
                  <a:close/>
                  <a:moveTo>
                    <a:pt x="3854" y="1504"/>
                  </a:moveTo>
                  <a:lnTo>
                    <a:pt x="3883" y="1518"/>
                  </a:lnTo>
                  <a:lnTo>
                    <a:pt x="3896" y="1523"/>
                  </a:lnTo>
                  <a:lnTo>
                    <a:pt x="3907" y="1529"/>
                  </a:lnTo>
                  <a:lnTo>
                    <a:pt x="3798" y="1673"/>
                  </a:lnTo>
                  <a:lnTo>
                    <a:pt x="3765" y="1688"/>
                  </a:lnTo>
                  <a:lnTo>
                    <a:pt x="3742" y="1699"/>
                  </a:lnTo>
                  <a:lnTo>
                    <a:pt x="3726" y="1708"/>
                  </a:lnTo>
                  <a:lnTo>
                    <a:pt x="3718" y="1713"/>
                  </a:lnTo>
                  <a:lnTo>
                    <a:pt x="3716" y="1715"/>
                  </a:lnTo>
                  <a:lnTo>
                    <a:pt x="3718" y="1717"/>
                  </a:lnTo>
                  <a:lnTo>
                    <a:pt x="3726" y="1720"/>
                  </a:lnTo>
                  <a:lnTo>
                    <a:pt x="3738" y="1726"/>
                  </a:lnTo>
                  <a:lnTo>
                    <a:pt x="3754" y="1735"/>
                  </a:lnTo>
                  <a:lnTo>
                    <a:pt x="3432" y="2170"/>
                  </a:lnTo>
                  <a:lnTo>
                    <a:pt x="3438" y="2116"/>
                  </a:lnTo>
                  <a:lnTo>
                    <a:pt x="3439" y="2058"/>
                  </a:lnTo>
                  <a:lnTo>
                    <a:pt x="3854" y="1504"/>
                  </a:lnTo>
                  <a:close/>
                  <a:moveTo>
                    <a:pt x="3749" y="1458"/>
                  </a:moveTo>
                  <a:lnTo>
                    <a:pt x="3778" y="1471"/>
                  </a:lnTo>
                  <a:lnTo>
                    <a:pt x="3807" y="1482"/>
                  </a:lnTo>
                  <a:lnTo>
                    <a:pt x="3439" y="1975"/>
                  </a:lnTo>
                  <a:lnTo>
                    <a:pt x="3436" y="1932"/>
                  </a:lnTo>
                  <a:lnTo>
                    <a:pt x="3432" y="1888"/>
                  </a:lnTo>
                  <a:lnTo>
                    <a:pt x="3749" y="1458"/>
                  </a:lnTo>
                  <a:close/>
                  <a:moveTo>
                    <a:pt x="3164" y="1449"/>
                  </a:moveTo>
                  <a:lnTo>
                    <a:pt x="3217" y="1527"/>
                  </a:lnTo>
                  <a:lnTo>
                    <a:pt x="3262" y="1610"/>
                  </a:lnTo>
                  <a:lnTo>
                    <a:pt x="2600" y="1610"/>
                  </a:lnTo>
                  <a:lnTo>
                    <a:pt x="2681" y="1587"/>
                  </a:lnTo>
                  <a:lnTo>
                    <a:pt x="2764" y="1563"/>
                  </a:lnTo>
                  <a:lnTo>
                    <a:pt x="2851" y="1538"/>
                  </a:lnTo>
                  <a:lnTo>
                    <a:pt x="2938" y="1514"/>
                  </a:lnTo>
                  <a:lnTo>
                    <a:pt x="3019" y="1491"/>
                  </a:lnTo>
                  <a:lnTo>
                    <a:pt x="3097" y="1469"/>
                  </a:lnTo>
                  <a:lnTo>
                    <a:pt x="3164" y="1449"/>
                  </a:lnTo>
                  <a:close/>
                  <a:moveTo>
                    <a:pt x="1477" y="1449"/>
                  </a:moveTo>
                  <a:lnTo>
                    <a:pt x="1546" y="1469"/>
                  </a:lnTo>
                  <a:lnTo>
                    <a:pt x="1624" y="1491"/>
                  </a:lnTo>
                  <a:lnTo>
                    <a:pt x="1705" y="1514"/>
                  </a:lnTo>
                  <a:lnTo>
                    <a:pt x="1792" y="1538"/>
                  </a:lnTo>
                  <a:lnTo>
                    <a:pt x="1879" y="1563"/>
                  </a:lnTo>
                  <a:lnTo>
                    <a:pt x="1962" y="1587"/>
                  </a:lnTo>
                  <a:lnTo>
                    <a:pt x="2044" y="1610"/>
                  </a:lnTo>
                  <a:lnTo>
                    <a:pt x="1381" y="1610"/>
                  </a:lnTo>
                  <a:lnTo>
                    <a:pt x="1426" y="1527"/>
                  </a:lnTo>
                  <a:lnTo>
                    <a:pt x="1477" y="1449"/>
                  </a:lnTo>
                  <a:close/>
                  <a:moveTo>
                    <a:pt x="3653" y="1408"/>
                  </a:moveTo>
                  <a:lnTo>
                    <a:pt x="3662" y="1415"/>
                  </a:lnTo>
                  <a:lnTo>
                    <a:pt x="3680" y="1426"/>
                  </a:lnTo>
                  <a:lnTo>
                    <a:pt x="3706" y="1437"/>
                  </a:lnTo>
                  <a:lnTo>
                    <a:pt x="3421" y="1822"/>
                  </a:lnTo>
                  <a:lnTo>
                    <a:pt x="3403" y="1744"/>
                  </a:lnTo>
                  <a:lnTo>
                    <a:pt x="3653" y="1408"/>
                  </a:lnTo>
                  <a:close/>
                  <a:moveTo>
                    <a:pt x="909" y="1279"/>
                  </a:moveTo>
                  <a:lnTo>
                    <a:pt x="934" y="1296"/>
                  </a:lnTo>
                  <a:lnTo>
                    <a:pt x="959" y="1310"/>
                  </a:lnTo>
                  <a:lnTo>
                    <a:pt x="710" y="1648"/>
                  </a:lnTo>
                  <a:lnTo>
                    <a:pt x="684" y="1583"/>
                  </a:lnTo>
                  <a:lnTo>
                    <a:pt x="909" y="1279"/>
                  </a:lnTo>
                  <a:close/>
                  <a:moveTo>
                    <a:pt x="3000" y="1274"/>
                  </a:moveTo>
                  <a:lnTo>
                    <a:pt x="3058" y="1328"/>
                  </a:lnTo>
                  <a:lnTo>
                    <a:pt x="3112" y="1384"/>
                  </a:lnTo>
                  <a:lnTo>
                    <a:pt x="3045" y="1404"/>
                  </a:lnTo>
                  <a:lnTo>
                    <a:pt x="2971" y="1424"/>
                  </a:lnTo>
                  <a:lnTo>
                    <a:pt x="2893" y="1448"/>
                  </a:lnTo>
                  <a:lnTo>
                    <a:pt x="2811" y="1469"/>
                  </a:lnTo>
                  <a:lnTo>
                    <a:pt x="2732" y="1493"/>
                  </a:lnTo>
                  <a:lnTo>
                    <a:pt x="2652" y="1514"/>
                  </a:lnTo>
                  <a:lnTo>
                    <a:pt x="2578" y="1536"/>
                  </a:lnTo>
                  <a:lnTo>
                    <a:pt x="2645" y="1495"/>
                  </a:lnTo>
                  <a:lnTo>
                    <a:pt x="2717" y="1449"/>
                  </a:lnTo>
                  <a:lnTo>
                    <a:pt x="2790" y="1404"/>
                  </a:lnTo>
                  <a:lnTo>
                    <a:pt x="2862" y="1359"/>
                  </a:lnTo>
                  <a:lnTo>
                    <a:pt x="2933" y="1316"/>
                  </a:lnTo>
                  <a:lnTo>
                    <a:pt x="3000" y="1274"/>
                  </a:lnTo>
                  <a:close/>
                  <a:moveTo>
                    <a:pt x="1644" y="1274"/>
                  </a:moveTo>
                  <a:lnTo>
                    <a:pt x="1711" y="1316"/>
                  </a:lnTo>
                  <a:lnTo>
                    <a:pt x="1781" y="1359"/>
                  </a:lnTo>
                  <a:lnTo>
                    <a:pt x="1854" y="1404"/>
                  </a:lnTo>
                  <a:lnTo>
                    <a:pt x="1926" y="1449"/>
                  </a:lnTo>
                  <a:lnTo>
                    <a:pt x="1998" y="1495"/>
                  </a:lnTo>
                  <a:lnTo>
                    <a:pt x="2065" y="1536"/>
                  </a:lnTo>
                  <a:lnTo>
                    <a:pt x="1991" y="1514"/>
                  </a:lnTo>
                  <a:lnTo>
                    <a:pt x="1912" y="1493"/>
                  </a:lnTo>
                  <a:lnTo>
                    <a:pt x="1832" y="1469"/>
                  </a:lnTo>
                  <a:lnTo>
                    <a:pt x="1750" y="1448"/>
                  </a:lnTo>
                  <a:lnTo>
                    <a:pt x="1673" y="1424"/>
                  </a:lnTo>
                  <a:lnTo>
                    <a:pt x="1598" y="1404"/>
                  </a:lnTo>
                  <a:lnTo>
                    <a:pt x="1531" y="1384"/>
                  </a:lnTo>
                  <a:lnTo>
                    <a:pt x="1586" y="1328"/>
                  </a:lnTo>
                  <a:lnTo>
                    <a:pt x="1644" y="1274"/>
                  </a:lnTo>
                  <a:close/>
                  <a:moveTo>
                    <a:pt x="838" y="1193"/>
                  </a:moveTo>
                  <a:lnTo>
                    <a:pt x="853" y="1222"/>
                  </a:lnTo>
                  <a:lnTo>
                    <a:pt x="872" y="1247"/>
                  </a:lnTo>
                  <a:lnTo>
                    <a:pt x="664" y="1529"/>
                  </a:lnTo>
                  <a:lnTo>
                    <a:pt x="652" y="1495"/>
                  </a:lnTo>
                  <a:lnTo>
                    <a:pt x="641" y="1458"/>
                  </a:lnTo>
                  <a:lnTo>
                    <a:pt x="838" y="1193"/>
                  </a:lnTo>
                  <a:close/>
                  <a:moveTo>
                    <a:pt x="2819" y="1153"/>
                  </a:moveTo>
                  <a:lnTo>
                    <a:pt x="2876" y="1187"/>
                  </a:lnTo>
                  <a:lnTo>
                    <a:pt x="2933" y="1223"/>
                  </a:lnTo>
                  <a:lnTo>
                    <a:pt x="2855" y="1272"/>
                  </a:lnTo>
                  <a:lnTo>
                    <a:pt x="2775" y="1323"/>
                  </a:lnTo>
                  <a:lnTo>
                    <a:pt x="2692" y="1373"/>
                  </a:lnTo>
                  <a:lnTo>
                    <a:pt x="2610" y="1424"/>
                  </a:lnTo>
                  <a:lnTo>
                    <a:pt x="2534" y="1471"/>
                  </a:lnTo>
                  <a:lnTo>
                    <a:pt x="2589" y="1411"/>
                  </a:lnTo>
                  <a:lnTo>
                    <a:pt x="2647" y="1346"/>
                  </a:lnTo>
                  <a:lnTo>
                    <a:pt x="2705" y="1281"/>
                  </a:lnTo>
                  <a:lnTo>
                    <a:pt x="2762" y="1216"/>
                  </a:lnTo>
                  <a:lnTo>
                    <a:pt x="2819" y="1153"/>
                  </a:lnTo>
                  <a:close/>
                  <a:moveTo>
                    <a:pt x="1825" y="1153"/>
                  </a:moveTo>
                  <a:lnTo>
                    <a:pt x="1881" y="1216"/>
                  </a:lnTo>
                  <a:lnTo>
                    <a:pt x="1939" y="1281"/>
                  </a:lnTo>
                  <a:lnTo>
                    <a:pt x="1997" y="1346"/>
                  </a:lnTo>
                  <a:lnTo>
                    <a:pt x="2055" y="1411"/>
                  </a:lnTo>
                  <a:lnTo>
                    <a:pt x="2109" y="1471"/>
                  </a:lnTo>
                  <a:lnTo>
                    <a:pt x="2033" y="1424"/>
                  </a:lnTo>
                  <a:lnTo>
                    <a:pt x="1951" y="1373"/>
                  </a:lnTo>
                  <a:lnTo>
                    <a:pt x="1868" y="1323"/>
                  </a:lnTo>
                  <a:lnTo>
                    <a:pt x="1788" y="1272"/>
                  </a:lnTo>
                  <a:lnTo>
                    <a:pt x="1711" y="1223"/>
                  </a:lnTo>
                  <a:lnTo>
                    <a:pt x="1767" y="1187"/>
                  </a:lnTo>
                  <a:lnTo>
                    <a:pt x="1825" y="1153"/>
                  </a:lnTo>
                  <a:close/>
                  <a:moveTo>
                    <a:pt x="4524" y="1144"/>
                  </a:moveTo>
                  <a:lnTo>
                    <a:pt x="4533" y="1149"/>
                  </a:lnTo>
                  <a:lnTo>
                    <a:pt x="4538" y="1153"/>
                  </a:lnTo>
                  <a:lnTo>
                    <a:pt x="4542" y="1157"/>
                  </a:lnTo>
                  <a:lnTo>
                    <a:pt x="4546" y="1158"/>
                  </a:lnTo>
                  <a:lnTo>
                    <a:pt x="4546" y="1160"/>
                  </a:lnTo>
                  <a:lnTo>
                    <a:pt x="4547" y="1162"/>
                  </a:lnTo>
                  <a:lnTo>
                    <a:pt x="4547" y="1162"/>
                  </a:lnTo>
                  <a:lnTo>
                    <a:pt x="4547" y="1162"/>
                  </a:lnTo>
                  <a:lnTo>
                    <a:pt x="4542" y="1162"/>
                  </a:lnTo>
                  <a:lnTo>
                    <a:pt x="4529" y="1162"/>
                  </a:lnTo>
                  <a:lnTo>
                    <a:pt x="4511" y="1164"/>
                  </a:lnTo>
                  <a:lnTo>
                    <a:pt x="4524" y="1144"/>
                  </a:lnTo>
                  <a:close/>
                  <a:moveTo>
                    <a:pt x="4426" y="1097"/>
                  </a:moveTo>
                  <a:lnTo>
                    <a:pt x="4432" y="1101"/>
                  </a:lnTo>
                  <a:lnTo>
                    <a:pt x="4439" y="1104"/>
                  </a:lnTo>
                  <a:lnTo>
                    <a:pt x="4446" y="1108"/>
                  </a:lnTo>
                  <a:lnTo>
                    <a:pt x="4464" y="1115"/>
                  </a:lnTo>
                  <a:lnTo>
                    <a:pt x="4480" y="1120"/>
                  </a:lnTo>
                  <a:lnTo>
                    <a:pt x="4448" y="1164"/>
                  </a:lnTo>
                  <a:lnTo>
                    <a:pt x="4412" y="1166"/>
                  </a:lnTo>
                  <a:lnTo>
                    <a:pt x="4372" y="1166"/>
                  </a:lnTo>
                  <a:lnTo>
                    <a:pt x="4426" y="1097"/>
                  </a:lnTo>
                  <a:close/>
                  <a:moveTo>
                    <a:pt x="2636" y="1079"/>
                  </a:moveTo>
                  <a:lnTo>
                    <a:pt x="2690" y="1097"/>
                  </a:lnTo>
                  <a:lnTo>
                    <a:pt x="2744" y="1119"/>
                  </a:lnTo>
                  <a:lnTo>
                    <a:pt x="2677" y="1194"/>
                  </a:lnTo>
                  <a:lnTo>
                    <a:pt x="2607" y="1272"/>
                  </a:lnTo>
                  <a:lnTo>
                    <a:pt x="2538" y="1348"/>
                  </a:lnTo>
                  <a:lnTo>
                    <a:pt x="2475" y="1420"/>
                  </a:lnTo>
                  <a:lnTo>
                    <a:pt x="2513" y="1339"/>
                  </a:lnTo>
                  <a:lnTo>
                    <a:pt x="2552" y="1252"/>
                  </a:lnTo>
                  <a:lnTo>
                    <a:pt x="2594" y="1166"/>
                  </a:lnTo>
                  <a:lnTo>
                    <a:pt x="2636" y="1079"/>
                  </a:lnTo>
                  <a:close/>
                  <a:moveTo>
                    <a:pt x="2008" y="1079"/>
                  </a:moveTo>
                  <a:lnTo>
                    <a:pt x="2049" y="1166"/>
                  </a:lnTo>
                  <a:lnTo>
                    <a:pt x="2091" y="1252"/>
                  </a:lnTo>
                  <a:lnTo>
                    <a:pt x="2131" y="1339"/>
                  </a:lnTo>
                  <a:lnTo>
                    <a:pt x="2170" y="1420"/>
                  </a:lnTo>
                  <a:lnTo>
                    <a:pt x="2105" y="1348"/>
                  </a:lnTo>
                  <a:lnTo>
                    <a:pt x="2036" y="1272"/>
                  </a:lnTo>
                  <a:lnTo>
                    <a:pt x="1966" y="1194"/>
                  </a:lnTo>
                  <a:lnTo>
                    <a:pt x="1899" y="1119"/>
                  </a:lnTo>
                  <a:lnTo>
                    <a:pt x="1953" y="1097"/>
                  </a:lnTo>
                  <a:lnTo>
                    <a:pt x="2008" y="1079"/>
                  </a:lnTo>
                  <a:close/>
                  <a:moveTo>
                    <a:pt x="800" y="1063"/>
                  </a:moveTo>
                  <a:lnTo>
                    <a:pt x="805" y="1082"/>
                  </a:lnTo>
                  <a:lnTo>
                    <a:pt x="813" y="1106"/>
                  </a:lnTo>
                  <a:lnTo>
                    <a:pt x="820" y="1135"/>
                  </a:lnTo>
                  <a:lnTo>
                    <a:pt x="626" y="1395"/>
                  </a:lnTo>
                  <a:lnTo>
                    <a:pt x="624" y="1345"/>
                  </a:lnTo>
                  <a:lnTo>
                    <a:pt x="626" y="1296"/>
                  </a:lnTo>
                  <a:lnTo>
                    <a:pt x="800" y="1063"/>
                  </a:lnTo>
                  <a:close/>
                  <a:moveTo>
                    <a:pt x="4321" y="1055"/>
                  </a:moveTo>
                  <a:lnTo>
                    <a:pt x="4348" y="1066"/>
                  </a:lnTo>
                  <a:lnTo>
                    <a:pt x="4377" y="1079"/>
                  </a:lnTo>
                  <a:lnTo>
                    <a:pt x="4310" y="1166"/>
                  </a:lnTo>
                  <a:lnTo>
                    <a:pt x="4272" y="1167"/>
                  </a:lnTo>
                  <a:lnTo>
                    <a:pt x="4236" y="1167"/>
                  </a:lnTo>
                  <a:lnTo>
                    <a:pt x="4321" y="1055"/>
                  </a:lnTo>
                  <a:close/>
                  <a:moveTo>
                    <a:pt x="2453" y="1041"/>
                  </a:moveTo>
                  <a:lnTo>
                    <a:pt x="2558" y="1059"/>
                  </a:lnTo>
                  <a:lnTo>
                    <a:pt x="2518" y="1142"/>
                  </a:lnTo>
                  <a:lnTo>
                    <a:pt x="2478" y="1227"/>
                  </a:lnTo>
                  <a:lnTo>
                    <a:pt x="2438" y="1310"/>
                  </a:lnTo>
                  <a:lnTo>
                    <a:pt x="2400" y="1388"/>
                  </a:lnTo>
                  <a:lnTo>
                    <a:pt x="2413" y="1305"/>
                  </a:lnTo>
                  <a:lnTo>
                    <a:pt x="2426" y="1218"/>
                  </a:lnTo>
                  <a:lnTo>
                    <a:pt x="2440" y="1129"/>
                  </a:lnTo>
                  <a:lnTo>
                    <a:pt x="2453" y="1041"/>
                  </a:lnTo>
                  <a:close/>
                  <a:moveTo>
                    <a:pt x="2190" y="1041"/>
                  </a:moveTo>
                  <a:lnTo>
                    <a:pt x="2203" y="1129"/>
                  </a:lnTo>
                  <a:lnTo>
                    <a:pt x="2218" y="1218"/>
                  </a:lnTo>
                  <a:lnTo>
                    <a:pt x="2230" y="1305"/>
                  </a:lnTo>
                  <a:lnTo>
                    <a:pt x="2243" y="1388"/>
                  </a:lnTo>
                  <a:lnTo>
                    <a:pt x="2205" y="1310"/>
                  </a:lnTo>
                  <a:lnTo>
                    <a:pt x="2165" y="1227"/>
                  </a:lnTo>
                  <a:lnTo>
                    <a:pt x="2125" y="1142"/>
                  </a:lnTo>
                  <a:lnTo>
                    <a:pt x="2085" y="1059"/>
                  </a:lnTo>
                  <a:lnTo>
                    <a:pt x="2138" y="1048"/>
                  </a:lnTo>
                  <a:lnTo>
                    <a:pt x="2190" y="1041"/>
                  </a:lnTo>
                  <a:close/>
                  <a:moveTo>
                    <a:pt x="2323" y="1032"/>
                  </a:moveTo>
                  <a:lnTo>
                    <a:pt x="2373" y="1034"/>
                  </a:lnTo>
                  <a:lnTo>
                    <a:pt x="2361" y="1122"/>
                  </a:lnTo>
                  <a:lnTo>
                    <a:pt x="2346" y="1209"/>
                  </a:lnTo>
                  <a:lnTo>
                    <a:pt x="2333" y="1296"/>
                  </a:lnTo>
                  <a:lnTo>
                    <a:pt x="2323" y="1377"/>
                  </a:lnTo>
                  <a:lnTo>
                    <a:pt x="2310" y="1296"/>
                  </a:lnTo>
                  <a:lnTo>
                    <a:pt x="2297" y="1209"/>
                  </a:lnTo>
                  <a:lnTo>
                    <a:pt x="2283" y="1122"/>
                  </a:lnTo>
                  <a:lnTo>
                    <a:pt x="2270" y="1034"/>
                  </a:lnTo>
                  <a:lnTo>
                    <a:pt x="2323" y="1032"/>
                  </a:lnTo>
                  <a:close/>
                  <a:moveTo>
                    <a:pt x="4207" y="1026"/>
                  </a:moveTo>
                  <a:lnTo>
                    <a:pt x="4238" y="1032"/>
                  </a:lnTo>
                  <a:lnTo>
                    <a:pt x="4269" y="1039"/>
                  </a:lnTo>
                  <a:lnTo>
                    <a:pt x="4171" y="1175"/>
                  </a:lnTo>
                  <a:lnTo>
                    <a:pt x="4138" y="1184"/>
                  </a:lnTo>
                  <a:lnTo>
                    <a:pt x="4111" y="1196"/>
                  </a:lnTo>
                  <a:lnTo>
                    <a:pt x="4089" y="1213"/>
                  </a:lnTo>
                  <a:lnTo>
                    <a:pt x="4069" y="1234"/>
                  </a:lnTo>
                  <a:lnTo>
                    <a:pt x="4055" y="1258"/>
                  </a:lnTo>
                  <a:lnTo>
                    <a:pt x="4042" y="1283"/>
                  </a:lnTo>
                  <a:lnTo>
                    <a:pt x="4026" y="1314"/>
                  </a:lnTo>
                  <a:lnTo>
                    <a:pt x="4004" y="1337"/>
                  </a:lnTo>
                  <a:lnTo>
                    <a:pt x="3981" y="1354"/>
                  </a:lnTo>
                  <a:lnTo>
                    <a:pt x="3952" y="1366"/>
                  </a:lnTo>
                  <a:lnTo>
                    <a:pt x="4207" y="1026"/>
                  </a:lnTo>
                  <a:close/>
                  <a:moveTo>
                    <a:pt x="4147" y="1023"/>
                  </a:moveTo>
                  <a:lnTo>
                    <a:pt x="3878" y="1384"/>
                  </a:lnTo>
                  <a:lnTo>
                    <a:pt x="3856" y="1388"/>
                  </a:lnTo>
                  <a:lnTo>
                    <a:pt x="3829" y="1390"/>
                  </a:lnTo>
                  <a:lnTo>
                    <a:pt x="3800" y="1391"/>
                  </a:lnTo>
                  <a:lnTo>
                    <a:pt x="4069" y="1030"/>
                  </a:lnTo>
                  <a:lnTo>
                    <a:pt x="4095" y="1028"/>
                  </a:lnTo>
                  <a:lnTo>
                    <a:pt x="4120" y="1025"/>
                  </a:lnTo>
                  <a:lnTo>
                    <a:pt x="4129" y="1023"/>
                  </a:lnTo>
                  <a:lnTo>
                    <a:pt x="4138" y="1023"/>
                  </a:lnTo>
                  <a:lnTo>
                    <a:pt x="4147" y="1023"/>
                  </a:lnTo>
                  <a:close/>
                  <a:moveTo>
                    <a:pt x="3939" y="1023"/>
                  </a:moveTo>
                  <a:lnTo>
                    <a:pt x="3974" y="1026"/>
                  </a:lnTo>
                  <a:lnTo>
                    <a:pt x="4008" y="1030"/>
                  </a:lnTo>
                  <a:lnTo>
                    <a:pt x="3738" y="1391"/>
                  </a:lnTo>
                  <a:lnTo>
                    <a:pt x="3698" y="1391"/>
                  </a:lnTo>
                  <a:lnTo>
                    <a:pt x="3666" y="1391"/>
                  </a:lnTo>
                  <a:lnTo>
                    <a:pt x="3939" y="1023"/>
                  </a:lnTo>
                  <a:close/>
                  <a:moveTo>
                    <a:pt x="3812" y="1012"/>
                  </a:moveTo>
                  <a:lnTo>
                    <a:pt x="3849" y="1014"/>
                  </a:lnTo>
                  <a:lnTo>
                    <a:pt x="3879" y="1017"/>
                  </a:lnTo>
                  <a:lnTo>
                    <a:pt x="3385" y="1686"/>
                  </a:lnTo>
                  <a:lnTo>
                    <a:pt x="3373" y="1652"/>
                  </a:lnTo>
                  <a:lnTo>
                    <a:pt x="3360" y="1619"/>
                  </a:lnTo>
                  <a:lnTo>
                    <a:pt x="3812" y="1012"/>
                  </a:lnTo>
                  <a:close/>
                  <a:moveTo>
                    <a:pt x="3684" y="1001"/>
                  </a:moveTo>
                  <a:lnTo>
                    <a:pt x="3704" y="1003"/>
                  </a:lnTo>
                  <a:lnTo>
                    <a:pt x="3726" y="1007"/>
                  </a:lnTo>
                  <a:lnTo>
                    <a:pt x="3754" y="1007"/>
                  </a:lnTo>
                  <a:lnTo>
                    <a:pt x="3336" y="1569"/>
                  </a:lnTo>
                  <a:lnTo>
                    <a:pt x="3322" y="1540"/>
                  </a:lnTo>
                  <a:lnTo>
                    <a:pt x="3307" y="1511"/>
                  </a:lnTo>
                  <a:lnTo>
                    <a:pt x="3684" y="1001"/>
                  </a:lnTo>
                  <a:close/>
                  <a:moveTo>
                    <a:pt x="3555" y="992"/>
                  </a:moveTo>
                  <a:lnTo>
                    <a:pt x="3624" y="998"/>
                  </a:lnTo>
                  <a:lnTo>
                    <a:pt x="3280" y="1464"/>
                  </a:lnTo>
                  <a:lnTo>
                    <a:pt x="3244" y="1410"/>
                  </a:lnTo>
                  <a:lnTo>
                    <a:pt x="3555" y="992"/>
                  </a:lnTo>
                  <a:close/>
                  <a:moveTo>
                    <a:pt x="1401" y="981"/>
                  </a:moveTo>
                  <a:lnTo>
                    <a:pt x="1407" y="1026"/>
                  </a:lnTo>
                  <a:lnTo>
                    <a:pt x="1412" y="1066"/>
                  </a:lnTo>
                  <a:lnTo>
                    <a:pt x="820" y="1863"/>
                  </a:lnTo>
                  <a:lnTo>
                    <a:pt x="805" y="1836"/>
                  </a:lnTo>
                  <a:lnTo>
                    <a:pt x="789" y="1807"/>
                  </a:lnTo>
                  <a:lnTo>
                    <a:pt x="1401" y="981"/>
                  </a:lnTo>
                  <a:close/>
                  <a:moveTo>
                    <a:pt x="3429" y="981"/>
                  </a:moveTo>
                  <a:lnTo>
                    <a:pt x="3459" y="983"/>
                  </a:lnTo>
                  <a:lnTo>
                    <a:pt x="3496" y="988"/>
                  </a:lnTo>
                  <a:lnTo>
                    <a:pt x="3213" y="1370"/>
                  </a:lnTo>
                  <a:lnTo>
                    <a:pt x="3175" y="1323"/>
                  </a:lnTo>
                  <a:lnTo>
                    <a:pt x="3429" y="981"/>
                  </a:lnTo>
                  <a:close/>
                  <a:moveTo>
                    <a:pt x="816" y="894"/>
                  </a:moveTo>
                  <a:lnTo>
                    <a:pt x="815" y="894"/>
                  </a:lnTo>
                  <a:lnTo>
                    <a:pt x="815" y="896"/>
                  </a:lnTo>
                  <a:lnTo>
                    <a:pt x="813" y="900"/>
                  </a:lnTo>
                  <a:lnTo>
                    <a:pt x="811" y="909"/>
                  </a:lnTo>
                  <a:lnTo>
                    <a:pt x="805" y="923"/>
                  </a:lnTo>
                  <a:lnTo>
                    <a:pt x="796" y="952"/>
                  </a:lnTo>
                  <a:lnTo>
                    <a:pt x="791" y="974"/>
                  </a:lnTo>
                  <a:lnTo>
                    <a:pt x="789" y="994"/>
                  </a:lnTo>
                  <a:lnTo>
                    <a:pt x="646" y="1184"/>
                  </a:lnTo>
                  <a:lnTo>
                    <a:pt x="664" y="1135"/>
                  </a:lnTo>
                  <a:lnTo>
                    <a:pt x="684" y="1090"/>
                  </a:lnTo>
                  <a:lnTo>
                    <a:pt x="708" y="1046"/>
                  </a:lnTo>
                  <a:lnTo>
                    <a:pt x="729" y="1008"/>
                  </a:lnTo>
                  <a:lnTo>
                    <a:pt x="751" y="976"/>
                  </a:lnTo>
                  <a:lnTo>
                    <a:pt x="771" y="947"/>
                  </a:lnTo>
                  <a:lnTo>
                    <a:pt x="789" y="925"/>
                  </a:lnTo>
                  <a:lnTo>
                    <a:pt x="804" y="907"/>
                  </a:lnTo>
                  <a:lnTo>
                    <a:pt x="813" y="898"/>
                  </a:lnTo>
                  <a:lnTo>
                    <a:pt x="816" y="894"/>
                  </a:lnTo>
                  <a:close/>
                  <a:moveTo>
                    <a:pt x="3523" y="853"/>
                  </a:moveTo>
                  <a:lnTo>
                    <a:pt x="3548" y="858"/>
                  </a:lnTo>
                  <a:lnTo>
                    <a:pt x="3568" y="862"/>
                  </a:lnTo>
                  <a:lnTo>
                    <a:pt x="3586" y="867"/>
                  </a:lnTo>
                  <a:lnTo>
                    <a:pt x="3593" y="869"/>
                  </a:lnTo>
                  <a:lnTo>
                    <a:pt x="3601" y="871"/>
                  </a:lnTo>
                  <a:lnTo>
                    <a:pt x="3606" y="871"/>
                  </a:lnTo>
                  <a:lnTo>
                    <a:pt x="3610" y="873"/>
                  </a:lnTo>
                  <a:lnTo>
                    <a:pt x="3610" y="873"/>
                  </a:lnTo>
                  <a:lnTo>
                    <a:pt x="3606" y="873"/>
                  </a:lnTo>
                  <a:lnTo>
                    <a:pt x="3597" y="873"/>
                  </a:lnTo>
                  <a:lnTo>
                    <a:pt x="3579" y="876"/>
                  </a:lnTo>
                  <a:lnTo>
                    <a:pt x="3557" y="880"/>
                  </a:lnTo>
                  <a:lnTo>
                    <a:pt x="3528" y="885"/>
                  </a:lnTo>
                  <a:lnTo>
                    <a:pt x="3496" y="894"/>
                  </a:lnTo>
                  <a:lnTo>
                    <a:pt x="3523" y="853"/>
                  </a:lnTo>
                  <a:close/>
                  <a:moveTo>
                    <a:pt x="3400" y="840"/>
                  </a:moveTo>
                  <a:lnTo>
                    <a:pt x="3418" y="842"/>
                  </a:lnTo>
                  <a:lnTo>
                    <a:pt x="3436" y="844"/>
                  </a:lnTo>
                  <a:lnTo>
                    <a:pt x="3452" y="844"/>
                  </a:lnTo>
                  <a:lnTo>
                    <a:pt x="3468" y="846"/>
                  </a:lnTo>
                  <a:lnTo>
                    <a:pt x="3414" y="920"/>
                  </a:lnTo>
                  <a:lnTo>
                    <a:pt x="3391" y="931"/>
                  </a:lnTo>
                  <a:lnTo>
                    <a:pt x="3376" y="941"/>
                  </a:lnTo>
                  <a:lnTo>
                    <a:pt x="3369" y="951"/>
                  </a:lnTo>
                  <a:lnTo>
                    <a:pt x="3369" y="960"/>
                  </a:lnTo>
                  <a:lnTo>
                    <a:pt x="3371" y="965"/>
                  </a:lnTo>
                  <a:lnTo>
                    <a:pt x="3374" y="970"/>
                  </a:lnTo>
                  <a:lnTo>
                    <a:pt x="3143" y="1283"/>
                  </a:lnTo>
                  <a:lnTo>
                    <a:pt x="3121" y="1263"/>
                  </a:lnTo>
                  <a:lnTo>
                    <a:pt x="3099" y="1241"/>
                  </a:lnTo>
                  <a:lnTo>
                    <a:pt x="3400" y="840"/>
                  </a:lnTo>
                  <a:close/>
                  <a:moveTo>
                    <a:pt x="3302" y="829"/>
                  </a:moveTo>
                  <a:lnTo>
                    <a:pt x="3340" y="833"/>
                  </a:lnTo>
                  <a:lnTo>
                    <a:pt x="3063" y="1209"/>
                  </a:lnTo>
                  <a:lnTo>
                    <a:pt x="3039" y="1189"/>
                  </a:lnTo>
                  <a:lnTo>
                    <a:pt x="3018" y="1171"/>
                  </a:lnTo>
                  <a:lnTo>
                    <a:pt x="3269" y="829"/>
                  </a:lnTo>
                  <a:lnTo>
                    <a:pt x="3302" y="829"/>
                  </a:lnTo>
                  <a:close/>
                  <a:moveTo>
                    <a:pt x="1410" y="788"/>
                  </a:moveTo>
                  <a:lnTo>
                    <a:pt x="1403" y="824"/>
                  </a:lnTo>
                  <a:lnTo>
                    <a:pt x="1399" y="862"/>
                  </a:lnTo>
                  <a:lnTo>
                    <a:pt x="1397" y="902"/>
                  </a:lnTo>
                  <a:lnTo>
                    <a:pt x="764" y="1758"/>
                  </a:lnTo>
                  <a:lnTo>
                    <a:pt x="748" y="1729"/>
                  </a:lnTo>
                  <a:lnTo>
                    <a:pt x="733" y="1701"/>
                  </a:lnTo>
                  <a:lnTo>
                    <a:pt x="1006" y="1332"/>
                  </a:lnTo>
                  <a:lnTo>
                    <a:pt x="1028" y="1339"/>
                  </a:lnTo>
                  <a:lnTo>
                    <a:pt x="1044" y="1345"/>
                  </a:lnTo>
                  <a:lnTo>
                    <a:pt x="1055" y="1348"/>
                  </a:lnTo>
                  <a:lnTo>
                    <a:pt x="1059" y="1350"/>
                  </a:lnTo>
                  <a:lnTo>
                    <a:pt x="1059" y="1348"/>
                  </a:lnTo>
                  <a:lnTo>
                    <a:pt x="1059" y="1346"/>
                  </a:lnTo>
                  <a:lnTo>
                    <a:pt x="1057" y="1341"/>
                  </a:lnTo>
                  <a:lnTo>
                    <a:pt x="1055" y="1332"/>
                  </a:lnTo>
                  <a:lnTo>
                    <a:pt x="1054" y="1314"/>
                  </a:lnTo>
                  <a:lnTo>
                    <a:pt x="1052" y="1294"/>
                  </a:lnTo>
                  <a:lnTo>
                    <a:pt x="1050" y="1272"/>
                  </a:lnTo>
                  <a:lnTo>
                    <a:pt x="1410" y="788"/>
                  </a:lnTo>
                  <a:close/>
                  <a:moveTo>
                    <a:pt x="1410" y="786"/>
                  </a:moveTo>
                  <a:lnTo>
                    <a:pt x="1410" y="788"/>
                  </a:lnTo>
                  <a:lnTo>
                    <a:pt x="1410" y="786"/>
                  </a:lnTo>
                  <a:lnTo>
                    <a:pt x="1410" y="786"/>
                  </a:lnTo>
                  <a:close/>
                  <a:moveTo>
                    <a:pt x="1412" y="784"/>
                  </a:moveTo>
                  <a:lnTo>
                    <a:pt x="1412" y="786"/>
                  </a:lnTo>
                  <a:lnTo>
                    <a:pt x="1412" y="786"/>
                  </a:lnTo>
                  <a:lnTo>
                    <a:pt x="1410" y="786"/>
                  </a:lnTo>
                  <a:lnTo>
                    <a:pt x="1412" y="784"/>
                  </a:lnTo>
                  <a:close/>
                  <a:moveTo>
                    <a:pt x="2701" y="685"/>
                  </a:moveTo>
                  <a:lnTo>
                    <a:pt x="2710" y="707"/>
                  </a:lnTo>
                  <a:lnTo>
                    <a:pt x="2721" y="723"/>
                  </a:lnTo>
                  <a:lnTo>
                    <a:pt x="2728" y="732"/>
                  </a:lnTo>
                  <a:lnTo>
                    <a:pt x="2732" y="735"/>
                  </a:lnTo>
                  <a:lnTo>
                    <a:pt x="2741" y="719"/>
                  </a:lnTo>
                  <a:lnTo>
                    <a:pt x="2755" y="703"/>
                  </a:lnTo>
                  <a:lnTo>
                    <a:pt x="2771" y="687"/>
                  </a:lnTo>
                  <a:lnTo>
                    <a:pt x="2571" y="960"/>
                  </a:lnTo>
                  <a:lnTo>
                    <a:pt x="2540" y="951"/>
                  </a:lnTo>
                  <a:lnTo>
                    <a:pt x="2509" y="945"/>
                  </a:lnTo>
                  <a:lnTo>
                    <a:pt x="2701" y="685"/>
                  </a:lnTo>
                  <a:close/>
                  <a:moveTo>
                    <a:pt x="2076" y="616"/>
                  </a:moveTo>
                  <a:lnTo>
                    <a:pt x="2093" y="649"/>
                  </a:lnTo>
                  <a:lnTo>
                    <a:pt x="2109" y="672"/>
                  </a:lnTo>
                  <a:lnTo>
                    <a:pt x="1855" y="1016"/>
                  </a:lnTo>
                  <a:lnTo>
                    <a:pt x="1798" y="1041"/>
                  </a:lnTo>
                  <a:lnTo>
                    <a:pt x="1741" y="1068"/>
                  </a:lnTo>
                  <a:lnTo>
                    <a:pt x="2076" y="616"/>
                  </a:lnTo>
                  <a:close/>
                  <a:moveTo>
                    <a:pt x="1401" y="613"/>
                  </a:moveTo>
                  <a:lnTo>
                    <a:pt x="1412" y="654"/>
                  </a:lnTo>
                  <a:lnTo>
                    <a:pt x="1419" y="694"/>
                  </a:lnTo>
                  <a:lnTo>
                    <a:pt x="1057" y="1176"/>
                  </a:lnTo>
                  <a:lnTo>
                    <a:pt x="1068" y="1115"/>
                  </a:lnTo>
                  <a:lnTo>
                    <a:pt x="1081" y="1046"/>
                  </a:lnTo>
                  <a:lnTo>
                    <a:pt x="1401" y="613"/>
                  </a:lnTo>
                  <a:close/>
                  <a:moveTo>
                    <a:pt x="2985" y="584"/>
                  </a:moveTo>
                  <a:lnTo>
                    <a:pt x="2683" y="990"/>
                  </a:lnTo>
                  <a:lnTo>
                    <a:pt x="2654" y="981"/>
                  </a:lnTo>
                  <a:lnTo>
                    <a:pt x="2625" y="972"/>
                  </a:lnTo>
                  <a:lnTo>
                    <a:pt x="2884" y="623"/>
                  </a:lnTo>
                  <a:lnTo>
                    <a:pt x="2934" y="600"/>
                  </a:lnTo>
                  <a:lnTo>
                    <a:pt x="2985" y="584"/>
                  </a:lnTo>
                  <a:close/>
                  <a:moveTo>
                    <a:pt x="3148" y="546"/>
                  </a:moveTo>
                  <a:lnTo>
                    <a:pt x="2790" y="1034"/>
                  </a:lnTo>
                  <a:lnTo>
                    <a:pt x="2761" y="1019"/>
                  </a:lnTo>
                  <a:lnTo>
                    <a:pt x="2732" y="1008"/>
                  </a:lnTo>
                  <a:lnTo>
                    <a:pt x="3063" y="562"/>
                  </a:lnTo>
                  <a:lnTo>
                    <a:pt x="3105" y="555"/>
                  </a:lnTo>
                  <a:lnTo>
                    <a:pt x="3148" y="546"/>
                  </a:lnTo>
                  <a:close/>
                  <a:moveTo>
                    <a:pt x="3302" y="520"/>
                  </a:moveTo>
                  <a:lnTo>
                    <a:pt x="2886" y="1082"/>
                  </a:lnTo>
                  <a:lnTo>
                    <a:pt x="2860" y="1068"/>
                  </a:lnTo>
                  <a:lnTo>
                    <a:pt x="2833" y="1055"/>
                  </a:lnTo>
                  <a:lnTo>
                    <a:pt x="3219" y="535"/>
                  </a:lnTo>
                  <a:lnTo>
                    <a:pt x="3260" y="528"/>
                  </a:lnTo>
                  <a:lnTo>
                    <a:pt x="3302" y="520"/>
                  </a:lnTo>
                  <a:close/>
                  <a:moveTo>
                    <a:pt x="1352" y="499"/>
                  </a:moveTo>
                  <a:lnTo>
                    <a:pt x="1370" y="528"/>
                  </a:lnTo>
                  <a:lnTo>
                    <a:pt x="1383" y="557"/>
                  </a:lnTo>
                  <a:lnTo>
                    <a:pt x="1111" y="923"/>
                  </a:lnTo>
                  <a:lnTo>
                    <a:pt x="1135" y="838"/>
                  </a:lnTo>
                  <a:lnTo>
                    <a:pt x="1158" y="761"/>
                  </a:lnTo>
                  <a:lnTo>
                    <a:pt x="1352" y="499"/>
                  </a:lnTo>
                  <a:close/>
                  <a:moveTo>
                    <a:pt x="2388" y="475"/>
                  </a:moveTo>
                  <a:lnTo>
                    <a:pt x="2033" y="960"/>
                  </a:lnTo>
                  <a:lnTo>
                    <a:pt x="1986" y="970"/>
                  </a:lnTo>
                  <a:lnTo>
                    <a:pt x="1939" y="985"/>
                  </a:lnTo>
                  <a:lnTo>
                    <a:pt x="2268" y="540"/>
                  </a:lnTo>
                  <a:lnTo>
                    <a:pt x="2306" y="517"/>
                  </a:lnTo>
                  <a:lnTo>
                    <a:pt x="2351" y="493"/>
                  </a:lnTo>
                  <a:lnTo>
                    <a:pt x="2371" y="484"/>
                  </a:lnTo>
                  <a:lnTo>
                    <a:pt x="2388" y="475"/>
                  </a:lnTo>
                  <a:close/>
                  <a:moveTo>
                    <a:pt x="2565" y="421"/>
                  </a:moveTo>
                  <a:lnTo>
                    <a:pt x="2187" y="932"/>
                  </a:lnTo>
                  <a:lnTo>
                    <a:pt x="2145" y="938"/>
                  </a:lnTo>
                  <a:lnTo>
                    <a:pt x="2103" y="943"/>
                  </a:lnTo>
                  <a:lnTo>
                    <a:pt x="2475" y="444"/>
                  </a:lnTo>
                  <a:lnTo>
                    <a:pt x="2520" y="432"/>
                  </a:lnTo>
                  <a:lnTo>
                    <a:pt x="2565" y="421"/>
                  </a:lnTo>
                  <a:close/>
                  <a:moveTo>
                    <a:pt x="1278" y="417"/>
                  </a:moveTo>
                  <a:lnTo>
                    <a:pt x="1302" y="435"/>
                  </a:lnTo>
                  <a:lnTo>
                    <a:pt x="1323" y="455"/>
                  </a:lnTo>
                  <a:lnTo>
                    <a:pt x="1200" y="620"/>
                  </a:lnTo>
                  <a:lnTo>
                    <a:pt x="1206" y="584"/>
                  </a:lnTo>
                  <a:lnTo>
                    <a:pt x="1207" y="547"/>
                  </a:lnTo>
                  <a:lnTo>
                    <a:pt x="1206" y="515"/>
                  </a:lnTo>
                  <a:lnTo>
                    <a:pt x="1278" y="417"/>
                  </a:lnTo>
                  <a:close/>
                  <a:moveTo>
                    <a:pt x="3525" y="392"/>
                  </a:moveTo>
                  <a:lnTo>
                    <a:pt x="3525" y="392"/>
                  </a:lnTo>
                  <a:lnTo>
                    <a:pt x="3525" y="392"/>
                  </a:lnTo>
                  <a:lnTo>
                    <a:pt x="3525" y="394"/>
                  </a:lnTo>
                  <a:lnTo>
                    <a:pt x="3525" y="396"/>
                  </a:lnTo>
                  <a:lnTo>
                    <a:pt x="3525" y="399"/>
                  </a:lnTo>
                  <a:lnTo>
                    <a:pt x="3523" y="407"/>
                  </a:lnTo>
                  <a:lnTo>
                    <a:pt x="3304" y="703"/>
                  </a:lnTo>
                  <a:lnTo>
                    <a:pt x="3271" y="716"/>
                  </a:lnTo>
                  <a:lnTo>
                    <a:pt x="3240" y="730"/>
                  </a:lnTo>
                  <a:lnTo>
                    <a:pt x="3213" y="748"/>
                  </a:lnTo>
                  <a:lnTo>
                    <a:pt x="3190" y="772"/>
                  </a:lnTo>
                  <a:lnTo>
                    <a:pt x="3168" y="802"/>
                  </a:lnTo>
                  <a:lnTo>
                    <a:pt x="3157" y="824"/>
                  </a:lnTo>
                  <a:lnTo>
                    <a:pt x="3153" y="842"/>
                  </a:lnTo>
                  <a:lnTo>
                    <a:pt x="3155" y="858"/>
                  </a:lnTo>
                  <a:lnTo>
                    <a:pt x="3159" y="875"/>
                  </a:lnTo>
                  <a:lnTo>
                    <a:pt x="3166" y="887"/>
                  </a:lnTo>
                  <a:lnTo>
                    <a:pt x="2978" y="1140"/>
                  </a:lnTo>
                  <a:lnTo>
                    <a:pt x="2953" y="1124"/>
                  </a:lnTo>
                  <a:lnTo>
                    <a:pt x="2929" y="1110"/>
                  </a:lnTo>
                  <a:lnTo>
                    <a:pt x="3376" y="504"/>
                  </a:lnTo>
                  <a:lnTo>
                    <a:pt x="3385" y="501"/>
                  </a:lnTo>
                  <a:lnTo>
                    <a:pt x="3394" y="497"/>
                  </a:lnTo>
                  <a:lnTo>
                    <a:pt x="3421" y="486"/>
                  </a:lnTo>
                  <a:lnTo>
                    <a:pt x="3447" y="470"/>
                  </a:lnTo>
                  <a:lnTo>
                    <a:pt x="3468" y="454"/>
                  </a:lnTo>
                  <a:lnTo>
                    <a:pt x="3487" y="435"/>
                  </a:lnTo>
                  <a:lnTo>
                    <a:pt x="3503" y="419"/>
                  </a:lnTo>
                  <a:lnTo>
                    <a:pt x="3516" y="405"/>
                  </a:lnTo>
                  <a:lnTo>
                    <a:pt x="3523" y="396"/>
                  </a:lnTo>
                  <a:lnTo>
                    <a:pt x="3525" y="392"/>
                  </a:lnTo>
                  <a:close/>
                  <a:moveTo>
                    <a:pt x="1191" y="390"/>
                  </a:moveTo>
                  <a:lnTo>
                    <a:pt x="1211" y="392"/>
                  </a:lnTo>
                  <a:lnTo>
                    <a:pt x="1231" y="396"/>
                  </a:lnTo>
                  <a:lnTo>
                    <a:pt x="1193" y="448"/>
                  </a:lnTo>
                  <a:lnTo>
                    <a:pt x="1184" y="425"/>
                  </a:lnTo>
                  <a:lnTo>
                    <a:pt x="1177" y="407"/>
                  </a:lnTo>
                  <a:lnTo>
                    <a:pt x="1171" y="396"/>
                  </a:lnTo>
                  <a:lnTo>
                    <a:pt x="1169" y="392"/>
                  </a:lnTo>
                  <a:lnTo>
                    <a:pt x="1191" y="390"/>
                  </a:lnTo>
                  <a:close/>
                  <a:moveTo>
                    <a:pt x="1779" y="388"/>
                  </a:moveTo>
                  <a:lnTo>
                    <a:pt x="1662" y="544"/>
                  </a:lnTo>
                  <a:lnTo>
                    <a:pt x="1678" y="506"/>
                  </a:lnTo>
                  <a:lnTo>
                    <a:pt x="1694" y="475"/>
                  </a:lnTo>
                  <a:lnTo>
                    <a:pt x="1712" y="448"/>
                  </a:lnTo>
                  <a:lnTo>
                    <a:pt x="1732" y="426"/>
                  </a:lnTo>
                  <a:lnTo>
                    <a:pt x="1754" y="407"/>
                  </a:lnTo>
                  <a:lnTo>
                    <a:pt x="1779" y="388"/>
                  </a:lnTo>
                  <a:close/>
                  <a:moveTo>
                    <a:pt x="2113" y="385"/>
                  </a:moveTo>
                  <a:lnTo>
                    <a:pt x="2096" y="414"/>
                  </a:lnTo>
                  <a:lnTo>
                    <a:pt x="2080" y="446"/>
                  </a:lnTo>
                  <a:lnTo>
                    <a:pt x="2064" y="486"/>
                  </a:lnTo>
                  <a:lnTo>
                    <a:pt x="2058" y="522"/>
                  </a:lnTo>
                  <a:lnTo>
                    <a:pt x="2058" y="557"/>
                  </a:lnTo>
                  <a:lnTo>
                    <a:pt x="1627" y="1140"/>
                  </a:lnTo>
                  <a:lnTo>
                    <a:pt x="1546" y="1202"/>
                  </a:lnTo>
                  <a:lnTo>
                    <a:pt x="1473" y="1272"/>
                  </a:lnTo>
                  <a:lnTo>
                    <a:pt x="1407" y="1346"/>
                  </a:lnTo>
                  <a:lnTo>
                    <a:pt x="1345" y="1428"/>
                  </a:lnTo>
                  <a:lnTo>
                    <a:pt x="1294" y="1513"/>
                  </a:lnTo>
                  <a:lnTo>
                    <a:pt x="1249" y="1603"/>
                  </a:lnTo>
                  <a:lnTo>
                    <a:pt x="1213" y="1697"/>
                  </a:lnTo>
                  <a:lnTo>
                    <a:pt x="918" y="2098"/>
                  </a:lnTo>
                  <a:lnTo>
                    <a:pt x="914" y="2078"/>
                  </a:lnTo>
                  <a:lnTo>
                    <a:pt x="910" y="2055"/>
                  </a:lnTo>
                  <a:lnTo>
                    <a:pt x="907" y="2038"/>
                  </a:lnTo>
                  <a:lnTo>
                    <a:pt x="901" y="2019"/>
                  </a:lnTo>
                  <a:lnTo>
                    <a:pt x="2113" y="385"/>
                  </a:lnTo>
                  <a:close/>
                  <a:moveTo>
                    <a:pt x="2732" y="376"/>
                  </a:moveTo>
                  <a:lnTo>
                    <a:pt x="2324" y="927"/>
                  </a:lnTo>
                  <a:lnTo>
                    <a:pt x="2252" y="927"/>
                  </a:lnTo>
                  <a:lnTo>
                    <a:pt x="2639" y="403"/>
                  </a:lnTo>
                  <a:lnTo>
                    <a:pt x="2681" y="394"/>
                  </a:lnTo>
                  <a:lnTo>
                    <a:pt x="2721" y="381"/>
                  </a:lnTo>
                  <a:lnTo>
                    <a:pt x="2726" y="379"/>
                  </a:lnTo>
                  <a:lnTo>
                    <a:pt x="2730" y="378"/>
                  </a:lnTo>
                  <a:lnTo>
                    <a:pt x="2732" y="376"/>
                  </a:lnTo>
                  <a:close/>
                  <a:moveTo>
                    <a:pt x="2873" y="325"/>
                  </a:moveTo>
                  <a:lnTo>
                    <a:pt x="2867" y="349"/>
                  </a:lnTo>
                  <a:lnTo>
                    <a:pt x="2860" y="372"/>
                  </a:lnTo>
                  <a:lnTo>
                    <a:pt x="2848" y="394"/>
                  </a:lnTo>
                  <a:lnTo>
                    <a:pt x="2833" y="417"/>
                  </a:lnTo>
                  <a:lnTo>
                    <a:pt x="2815" y="443"/>
                  </a:lnTo>
                  <a:lnTo>
                    <a:pt x="2791" y="473"/>
                  </a:lnTo>
                  <a:lnTo>
                    <a:pt x="2766" y="508"/>
                  </a:lnTo>
                  <a:lnTo>
                    <a:pt x="2735" y="547"/>
                  </a:lnTo>
                  <a:lnTo>
                    <a:pt x="2724" y="566"/>
                  </a:lnTo>
                  <a:lnTo>
                    <a:pt x="2717" y="582"/>
                  </a:lnTo>
                  <a:lnTo>
                    <a:pt x="2451" y="938"/>
                  </a:lnTo>
                  <a:lnTo>
                    <a:pt x="2386" y="929"/>
                  </a:lnTo>
                  <a:lnTo>
                    <a:pt x="2817" y="347"/>
                  </a:lnTo>
                  <a:lnTo>
                    <a:pt x="2844" y="336"/>
                  </a:lnTo>
                  <a:lnTo>
                    <a:pt x="2860" y="331"/>
                  </a:lnTo>
                  <a:lnTo>
                    <a:pt x="2871" y="327"/>
                  </a:lnTo>
                  <a:lnTo>
                    <a:pt x="2873" y="325"/>
                  </a:lnTo>
                  <a:close/>
                  <a:moveTo>
                    <a:pt x="2170" y="125"/>
                  </a:moveTo>
                  <a:lnTo>
                    <a:pt x="2178" y="159"/>
                  </a:lnTo>
                  <a:lnTo>
                    <a:pt x="2178" y="199"/>
                  </a:lnTo>
                  <a:lnTo>
                    <a:pt x="2178" y="211"/>
                  </a:lnTo>
                  <a:lnTo>
                    <a:pt x="876" y="1966"/>
                  </a:lnTo>
                  <a:lnTo>
                    <a:pt x="863" y="1941"/>
                  </a:lnTo>
                  <a:lnTo>
                    <a:pt x="847" y="1910"/>
                  </a:lnTo>
                  <a:lnTo>
                    <a:pt x="2170" y="125"/>
                  </a:lnTo>
                  <a:close/>
                  <a:moveTo>
                    <a:pt x="2127" y="0"/>
                  </a:moveTo>
                  <a:lnTo>
                    <a:pt x="2132" y="16"/>
                  </a:lnTo>
                  <a:lnTo>
                    <a:pt x="2143" y="38"/>
                  </a:lnTo>
                  <a:lnTo>
                    <a:pt x="2154" y="65"/>
                  </a:lnTo>
                  <a:lnTo>
                    <a:pt x="1535" y="898"/>
                  </a:lnTo>
                  <a:lnTo>
                    <a:pt x="1551" y="851"/>
                  </a:lnTo>
                  <a:lnTo>
                    <a:pt x="1564" y="802"/>
                  </a:lnTo>
                  <a:lnTo>
                    <a:pt x="1575" y="752"/>
                  </a:lnTo>
                  <a:lnTo>
                    <a:pt x="1575" y="746"/>
                  </a:lnTo>
                  <a:lnTo>
                    <a:pt x="21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40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387478C-C63E-A4C9-99CD-404EB90A07AE}"/>
              </a:ext>
            </a:extLst>
          </p:cNvPr>
          <p:cNvSpPr txBox="1"/>
          <p:nvPr userDrawn="1"/>
        </p:nvSpPr>
        <p:spPr>
          <a:xfrm>
            <a:off x="937534" y="512166"/>
            <a:ext cx="3792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200" b="1" cap="all" baseline="0" dirty="0">
                <a:solidFill>
                  <a:schemeClr val="bg1"/>
                </a:solidFill>
                <a:latin typeface="Arial Narrow" panose="020B0606020202030204" pitchFamily="34" charset="0"/>
              </a:rPr>
              <a:t>Системный оператор</a:t>
            </a:r>
          </a:p>
          <a:p>
            <a:pPr algn="l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200" b="1" cap="all" baseline="0" dirty="0">
                <a:solidFill>
                  <a:schemeClr val="bg1"/>
                </a:solidFill>
                <a:latin typeface="Arial Narrow" panose="020B0606020202030204" pitchFamily="34" charset="0"/>
              </a:rPr>
              <a:t>Единой энергетической системы</a:t>
            </a:r>
          </a:p>
          <a:p>
            <a:pPr algn="l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en-US" sz="1200" b="1" cap="all" spc="30" baseline="0" dirty="0">
                <a:solidFill>
                  <a:schemeClr val="bg1"/>
                </a:solidFill>
                <a:latin typeface="Arial Narrow" panose="020B0606020202030204" pitchFamily="34" charset="0"/>
              </a:rPr>
              <a:t>Russian Power System Operator</a:t>
            </a:r>
            <a:endParaRPr lang="ru-RU" sz="1200" b="1" cap="all" spc="30" baseline="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434145"/>
      </p:ext>
    </p:extLst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D01A195-8886-5CD4-9BAC-BFA97563DA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2190750" cy="51435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C740F2-3D2F-7F6D-46D5-E660923B1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9293" y="832670"/>
            <a:ext cx="6542834" cy="3243739"/>
          </a:xfrm>
        </p:spPr>
        <p:txBody>
          <a:bodyPr/>
          <a:lstStyle>
            <a:lvl1pPr>
              <a:defRPr sz="2800" b="0" cap="all" baseline="0">
                <a:solidFill>
                  <a:srgbClr val="88704A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BA11C10-9620-AC4C-45D6-C303EC00E2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Line 13">
            <a:extLst>
              <a:ext uri="{FF2B5EF4-FFF2-40B4-BE49-F238E27FC236}">
                <a16:creationId xmlns:a16="http://schemas.microsoft.com/office/drawing/2014/main" id="{40793E19-1AFC-C9BE-73F4-944AAB2EDECD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-374055" y="2571750"/>
            <a:ext cx="5143500" cy="0"/>
          </a:xfrm>
          <a:prstGeom prst="line">
            <a:avLst/>
          </a:prstGeom>
          <a:noFill/>
          <a:ln w="38100">
            <a:solidFill>
              <a:srgbClr val="A88C5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1438654906"/>
      </p:ext>
    </p:extLst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C740F2-3D2F-7F6D-46D5-E660923B1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9293" y="1256428"/>
            <a:ext cx="6542834" cy="2819981"/>
          </a:xfrm>
        </p:spPr>
        <p:txBody>
          <a:bodyPr/>
          <a:lstStyle>
            <a:lvl1pPr>
              <a:defRPr sz="2800" b="0" cap="all" baseline="0">
                <a:solidFill>
                  <a:srgbClr val="88704A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BA11C10-9620-AC4C-45D6-C303EC00E2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Рисунок 2">
            <a:extLst>
              <a:ext uri="{FF2B5EF4-FFF2-40B4-BE49-F238E27FC236}">
                <a16:creationId xmlns:a16="http://schemas.microsoft.com/office/drawing/2014/main" id="{0A5AC71A-1517-3C6C-7485-87F805C5FA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" y="-1"/>
            <a:ext cx="2197685" cy="5143501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BA208B6-D967-ACA0-3CC7-7C2E66C4939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8532071" y="1"/>
            <a:ext cx="370057" cy="832669"/>
          </a:xfrm>
          <a:solidFill>
            <a:srgbClr val="EAE4D6"/>
          </a:solidFill>
          <a:ln/>
        </p:spPr>
        <p:txBody>
          <a:bodyPr/>
          <a:lstStyle>
            <a:lvl1pPr>
              <a:defRPr/>
            </a:lvl1pPr>
          </a:lstStyle>
          <a:p>
            <a:fld id="{97295267-F98D-45D9-ABB7-DCC0B0F7008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Line 13">
            <a:extLst>
              <a:ext uri="{FF2B5EF4-FFF2-40B4-BE49-F238E27FC236}">
                <a16:creationId xmlns:a16="http://schemas.microsoft.com/office/drawing/2014/main" id="{F9F94D92-D131-44FA-C3F3-207E3759B6FE}"/>
              </a:ext>
            </a:extLst>
          </p:cNvPr>
          <p:cNvSpPr>
            <a:spLocks noChangeShapeType="1"/>
          </p:cNvSpPr>
          <p:nvPr userDrawn="1"/>
        </p:nvSpPr>
        <p:spPr bwMode="auto">
          <a:xfrm rot="16200000">
            <a:off x="-374055" y="2571750"/>
            <a:ext cx="5143500" cy="0"/>
          </a:xfrm>
          <a:prstGeom prst="line">
            <a:avLst/>
          </a:prstGeom>
          <a:noFill/>
          <a:ln w="38100">
            <a:solidFill>
              <a:srgbClr val="BC9C6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2032853310"/>
      </p:ext>
    </p:extLst>
  </p:cSld>
  <p:clrMapOvr>
    <a:masterClrMapping/>
  </p:clrMapOvr>
  <p:transition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C740F2-3D2F-7F6D-46D5-E660923B1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9293" y="1256428"/>
            <a:ext cx="6542834" cy="2819981"/>
          </a:xfrm>
        </p:spPr>
        <p:txBody>
          <a:bodyPr/>
          <a:lstStyle>
            <a:lvl1pPr>
              <a:defRPr sz="2800" b="0" cap="all" baseline="0">
                <a:solidFill>
                  <a:srgbClr val="00A1DA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BA11C10-9620-AC4C-45D6-C303EC00E2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Рисунок 2">
            <a:extLst>
              <a:ext uri="{FF2B5EF4-FFF2-40B4-BE49-F238E27FC236}">
                <a16:creationId xmlns:a16="http://schemas.microsoft.com/office/drawing/2014/main" id="{0A5AC71A-1517-3C6C-7485-87F805C5FA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" y="-1"/>
            <a:ext cx="2197685" cy="5143501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BA208B6-D967-ACA0-3CC7-7C2E66C4939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8532071" y="1"/>
            <a:ext cx="370057" cy="832669"/>
          </a:xfrm>
          <a:solidFill>
            <a:srgbClr val="EAE4D6"/>
          </a:solidFill>
          <a:ln/>
        </p:spPr>
        <p:txBody>
          <a:bodyPr/>
          <a:lstStyle>
            <a:lvl1pPr>
              <a:defRPr/>
            </a:lvl1pPr>
          </a:lstStyle>
          <a:p>
            <a:fld id="{97295267-F98D-45D9-ABB7-DCC0B0F7008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Line 13">
            <a:extLst>
              <a:ext uri="{FF2B5EF4-FFF2-40B4-BE49-F238E27FC236}">
                <a16:creationId xmlns:a16="http://schemas.microsoft.com/office/drawing/2014/main" id="{F9F94D92-D131-44FA-C3F3-207E3759B6FE}"/>
              </a:ext>
            </a:extLst>
          </p:cNvPr>
          <p:cNvSpPr>
            <a:spLocks noChangeShapeType="1"/>
          </p:cNvSpPr>
          <p:nvPr userDrawn="1"/>
        </p:nvSpPr>
        <p:spPr bwMode="auto">
          <a:xfrm rot="16200000">
            <a:off x="-374055" y="2571750"/>
            <a:ext cx="5143500" cy="0"/>
          </a:xfrm>
          <a:prstGeom prst="line">
            <a:avLst/>
          </a:prstGeom>
          <a:noFill/>
          <a:ln w="38100">
            <a:solidFill>
              <a:srgbClr val="00A1D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2996060155"/>
      </p:ext>
    </p:extLst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BA11C10-9620-AC4C-45D6-C303EC00E2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Рисунок 2">
            <a:extLst>
              <a:ext uri="{FF2B5EF4-FFF2-40B4-BE49-F238E27FC236}">
                <a16:creationId xmlns:a16="http://schemas.microsoft.com/office/drawing/2014/main" id="{0A5AC71A-1517-3C6C-7485-87F805C5FA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" y="-1"/>
            <a:ext cx="2197685" cy="5143501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BA208B6-D967-ACA0-3CC7-7C2E66C4939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8532071" y="1"/>
            <a:ext cx="370057" cy="832669"/>
          </a:xfrm>
          <a:solidFill>
            <a:srgbClr val="EAE4D6"/>
          </a:solidFill>
          <a:ln/>
        </p:spPr>
        <p:txBody>
          <a:bodyPr/>
          <a:lstStyle>
            <a:lvl1pPr>
              <a:defRPr/>
            </a:lvl1pPr>
          </a:lstStyle>
          <a:p>
            <a:fld id="{97295267-F98D-45D9-ABB7-DCC0B0F7008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Line 13">
            <a:extLst>
              <a:ext uri="{FF2B5EF4-FFF2-40B4-BE49-F238E27FC236}">
                <a16:creationId xmlns:a16="http://schemas.microsoft.com/office/drawing/2014/main" id="{F9F94D92-D131-44FA-C3F3-207E3759B6FE}"/>
              </a:ext>
            </a:extLst>
          </p:cNvPr>
          <p:cNvSpPr>
            <a:spLocks noChangeShapeType="1"/>
          </p:cNvSpPr>
          <p:nvPr userDrawn="1"/>
        </p:nvSpPr>
        <p:spPr bwMode="auto">
          <a:xfrm rot="16200000">
            <a:off x="-374055" y="2571750"/>
            <a:ext cx="5143500" cy="0"/>
          </a:xfrm>
          <a:prstGeom prst="line">
            <a:avLst/>
          </a:prstGeom>
          <a:noFill/>
          <a:ln w="38100">
            <a:solidFill>
              <a:srgbClr val="BC9C6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ru-RU" sz="1400"/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41023059-7C96-9CA5-542D-C322F3971936}"/>
              </a:ext>
            </a:extLst>
          </p:cNvPr>
          <p:cNvGrpSpPr/>
          <p:nvPr userDrawn="1"/>
        </p:nvGrpSpPr>
        <p:grpSpPr>
          <a:xfrm>
            <a:off x="2359293" y="68893"/>
            <a:ext cx="620238" cy="702072"/>
            <a:chOff x="2481263" y="212726"/>
            <a:chExt cx="4175126" cy="4725988"/>
          </a:xfrm>
        </p:grpSpPr>
        <p:sp>
          <p:nvSpPr>
            <p:cNvPr id="6" name="Freeform 9">
              <a:extLst>
                <a:ext uri="{FF2B5EF4-FFF2-40B4-BE49-F238E27FC236}">
                  <a16:creationId xmlns:a16="http://schemas.microsoft.com/office/drawing/2014/main" id="{2DDCE6D3-8A3C-09AE-DDB0-C8EE82EF5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263" y="212726"/>
              <a:ext cx="2366963" cy="4725988"/>
            </a:xfrm>
            <a:custGeom>
              <a:avLst/>
              <a:gdLst>
                <a:gd name="T0" fmla="*/ 2982 w 2982"/>
                <a:gd name="T1" fmla="*/ 441 h 5955"/>
                <a:gd name="T2" fmla="*/ 2650 w 2982"/>
                <a:gd name="T3" fmla="*/ 463 h 5955"/>
                <a:gd name="T4" fmla="*/ 2333 w 2982"/>
                <a:gd name="T5" fmla="*/ 524 h 5955"/>
                <a:gd name="T6" fmla="*/ 2031 w 2982"/>
                <a:gd name="T7" fmla="*/ 625 h 5955"/>
                <a:gd name="T8" fmla="*/ 1745 w 2982"/>
                <a:gd name="T9" fmla="*/ 761 h 5955"/>
                <a:gd name="T10" fmla="*/ 1483 w 2982"/>
                <a:gd name="T11" fmla="*/ 931 h 5955"/>
                <a:gd name="T12" fmla="*/ 1242 w 2982"/>
                <a:gd name="T13" fmla="*/ 1130 h 5955"/>
                <a:gd name="T14" fmla="*/ 1028 w 2982"/>
                <a:gd name="T15" fmla="*/ 1357 h 5955"/>
                <a:gd name="T16" fmla="*/ 844 w 2982"/>
                <a:gd name="T17" fmla="*/ 1609 h 5955"/>
                <a:gd name="T18" fmla="*/ 690 w 2982"/>
                <a:gd name="T19" fmla="*/ 1883 h 5955"/>
                <a:gd name="T20" fmla="*/ 570 w 2982"/>
                <a:gd name="T21" fmla="*/ 2176 h 5955"/>
                <a:gd name="T22" fmla="*/ 489 w 2982"/>
                <a:gd name="T23" fmla="*/ 2487 h 5955"/>
                <a:gd name="T24" fmla="*/ 447 w 2982"/>
                <a:gd name="T25" fmla="*/ 2810 h 5955"/>
                <a:gd name="T26" fmla="*/ 447 w 2982"/>
                <a:gd name="T27" fmla="*/ 3145 h 5955"/>
                <a:gd name="T28" fmla="*/ 489 w 2982"/>
                <a:gd name="T29" fmla="*/ 3468 h 5955"/>
                <a:gd name="T30" fmla="*/ 570 w 2982"/>
                <a:gd name="T31" fmla="*/ 3779 h 5955"/>
                <a:gd name="T32" fmla="*/ 690 w 2982"/>
                <a:gd name="T33" fmla="*/ 4072 h 5955"/>
                <a:gd name="T34" fmla="*/ 844 w 2982"/>
                <a:gd name="T35" fmla="*/ 4345 h 5955"/>
                <a:gd name="T36" fmla="*/ 1028 w 2982"/>
                <a:gd name="T37" fmla="*/ 4598 h 5955"/>
                <a:gd name="T38" fmla="*/ 1242 w 2982"/>
                <a:gd name="T39" fmla="*/ 4824 h 5955"/>
                <a:gd name="T40" fmla="*/ 1483 w 2982"/>
                <a:gd name="T41" fmla="*/ 5024 h 5955"/>
                <a:gd name="T42" fmla="*/ 1745 w 2982"/>
                <a:gd name="T43" fmla="*/ 5192 h 5955"/>
                <a:gd name="T44" fmla="*/ 2031 w 2982"/>
                <a:gd name="T45" fmla="*/ 5330 h 5955"/>
                <a:gd name="T46" fmla="*/ 2333 w 2982"/>
                <a:gd name="T47" fmla="*/ 5431 h 5955"/>
                <a:gd name="T48" fmla="*/ 2650 w 2982"/>
                <a:gd name="T49" fmla="*/ 5492 h 5955"/>
                <a:gd name="T50" fmla="*/ 2982 w 2982"/>
                <a:gd name="T51" fmla="*/ 5514 h 5955"/>
                <a:gd name="T52" fmla="*/ 2801 w 2982"/>
                <a:gd name="T53" fmla="*/ 5950 h 5955"/>
                <a:gd name="T54" fmla="*/ 2446 w 2982"/>
                <a:gd name="T55" fmla="*/ 5906 h 5955"/>
                <a:gd name="T56" fmla="*/ 2107 w 2982"/>
                <a:gd name="T57" fmla="*/ 5825 h 5955"/>
                <a:gd name="T58" fmla="*/ 1783 w 2982"/>
                <a:gd name="T59" fmla="*/ 5704 h 5955"/>
                <a:gd name="T60" fmla="*/ 1477 w 2982"/>
                <a:gd name="T61" fmla="*/ 5548 h 5955"/>
                <a:gd name="T62" fmla="*/ 1195 w 2982"/>
                <a:gd name="T63" fmla="*/ 5359 h 5955"/>
                <a:gd name="T64" fmla="*/ 934 w 2982"/>
                <a:gd name="T65" fmla="*/ 5142 h 5955"/>
                <a:gd name="T66" fmla="*/ 702 w 2982"/>
                <a:gd name="T67" fmla="*/ 4894 h 5955"/>
                <a:gd name="T68" fmla="*/ 498 w 2982"/>
                <a:gd name="T69" fmla="*/ 4623 h 5955"/>
                <a:gd name="T70" fmla="*/ 324 w 2982"/>
                <a:gd name="T71" fmla="*/ 4328 h 5955"/>
                <a:gd name="T72" fmla="*/ 186 w 2982"/>
                <a:gd name="T73" fmla="*/ 4016 h 5955"/>
                <a:gd name="T74" fmla="*/ 83 w 2982"/>
                <a:gd name="T75" fmla="*/ 3683 h 5955"/>
                <a:gd name="T76" fmla="*/ 22 w 2982"/>
                <a:gd name="T77" fmla="*/ 3336 h 5955"/>
                <a:gd name="T78" fmla="*/ 0 w 2982"/>
                <a:gd name="T79" fmla="*/ 2977 h 5955"/>
                <a:gd name="T80" fmla="*/ 22 w 2982"/>
                <a:gd name="T81" fmla="*/ 2619 h 5955"/>
                <a:gd name="T82" fmla="*/ 83 w 2982"/>
                <a:gd name="T83" fmla="*/ 2272 h 5955"/>
                <a:gd name="T84" fmla="*/ 186 w 2982"/>
                <a:gd name="T85" fmla="*/ 1939 h 5955"/>
                <a:gd name="T86" fmla="*/ 324 w 2982"/>
                <a:gd name="T87" fmla="*/ 1625 h 5955"/>
                <a:gd name="T88" fmla="*/ 498 w 2982"/>
                <a:gd name="T89" fmla="*/ 1332 h 5955"/>
                <a:gd name="T90" fmla="*/ 702 w 2982"/>
                <a:gd name="T91" fmla="*/ 1059 h 5955"/>
                <a:gd name="T92" fmla="*/ 934 w 2982"/>
                <a:gd name="T93" fmla="*/ 813 h 5955"/>
                <a:gd name="T94" fmla="*/ 1195 w 2982"/>
                <a:gd name="T95" fmla="*/ 595 h 5955"/>
                <a:gd name="T96" fmla="*/ 1477 w 2982"/>
                <a:gd name="T97" fmla="*/ 407 h 5955"/>
                <a:gd name="T98" fmla="*/ 1783 w 2982"/>
                <a:gd name="T99" fmla="*/ 251 h 5955"/>
                <a:gd name="T100" fmla="*/ 2107 w 2982"/>
                <a:gd name="T101" fmla="*/ 130 h 5955"/>
                <a:gd name="T102" fmla="*/ 2446 w 2982"/>
                <a:gd name="T103" fmla="*/ 47 h 5955"/>
                <a:gd name="T104" fmla="*/ 2801 w 2982"/>
                <a:gd name="T105" fmla="*/ 5 h 5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82" h="5955">
                  <a:moveTo>
                    <a:pt x="2982" y="0"/>
                  </a:moveTo>
                  <a:lnTo>
                    <a:pt x="2982" y="441"/>
                  </a:lnTo>
                  <a:lnTo>
                    <a:pt x="2815" y="446"/>
                  </a:lnTo>
                  <a:lnTo>
                    <a:pt x="2650" y="463"/>
                  </a:lnTo>
                  <a:lnTo>
                    <a:pt x="2491" y="488"/>
                  </a:lnTo>
                  <a:lnTo>
                    <a:pt x="2333" y="524"/>
                  </a:lnTo>
                  <a:lnTo>
                    <a:pt x="2180" y="571"/>
                  </a:lnTo>
                  <a:lnTo>
                    <a:pt x="2031" y="625"/>
                  </a:lnTo>
                  <a:lnTo>
                    <a:pt x="1886" y="689"/>
                  </a:lnTo>
                  <a:lnTo>
                    <a:pt x="1745" y="761"/>
                  </a:lnTo>
                  <a:lnTo>
                    <a:pt x="1611" y="842"/>
                  </a:lnTo>
                  <a:lnTo>
                    <a:pt x="1483" y="931"/>
                  </a:lnTo>
                  <a:lnTo>
                    <a:pt x="1360" y="1027"/>
                  </a:lnTo>
                  <a:lnTo>
                    <a:pt x="1242" y="1130"/>
                  </a:lnTo>
                  <a:lnTo>
                    <a:pt x="1131" y="1240"/>
                  </a:lnTo>
                  <a:lnTo>
                    <a:pt x="1028" y="1357"/>
                  </a:lnTo>
                  <a:lnTo>
                    <a:pt x="932" y="1480"/>
                  </a:lnTo>
                  <a:lnTo>
                    <a:pt x="844" y="1609"/>
                  </a:lnTo>
                  <a:lnTo>
                    <a:pt x="762" y="1744"/>
                  </a:lnTo>
                  <a:lnTo>
                    <a:pt x="690" y="1883"/>
                  </a:lnTo>
                  <a:lnTo>
                    <a:pt x="626" y="2028"/>
                  </a:lnTo>
                  <a:lnTo>
                    <a:pt x="570" y="2176"/>
                  </a:lnTo>
                  <a:lnTo>
                    <a:pt x="525" y="2330"/>
                  </a:lnTo>
                  <a:lnTo>
                    <a:pt x="489" y="2487"/>
                  </a:lnTo>
                  <a:lnTo>
                    <a:pt x="463" y="2648"/>
                  </a:lnTo>
                  <a:lnTo>
                    <a:pt x="447" y="2810"/>
                  </a:lnTo>
                  <a:lnTo>
                    <a:pt x="442" y="2977"/>
                  </a:lnTo>
                  <a:lnTo>
                    <a:pt x="447" y="3145"/>
                  </a:lnTo>
                  <a:lnTo>
                    <a:pt x="463" y="3307"/>
                  </a:lnTo>
                  <a:lnTo>
                    <a:pt x="489" y="3468"/>
                  </a:lnTo>
                  <a:lnTo>
                    <a:pt x="525" y="3625"/>
                  </a:lnTo>
                  <a:lnTo>
                    <a:pt x="570" y="3779"/>
                  </a:lnTo>
                  <a:lnTo>
                    <a:pt x="626" y="3927"/>
                  </a:lnTo>
                  <a:lnTo>
                    <a:pt x="690" y="4072"/>
                  </a:lnTo>
                  <a:lnTo>
                    <a:pt x="762" y="4211"/>
                  </a:lnTo>
                  <a:lnTo>
                    <a:pt x="844" y="4345"/>
                  </a:lnTo>
                  <a:lnTo>
                    <a:pt x="932" y="4475"/>
                  </a:lnTo>
                  <a:lnTo>
                    <a:pt x="1028" y="4598"/>
                  </a:lnTo>
                  <a:lnTo>
                    <a:pt x="1131" y="4713"/>
                  </a:lnTo>
                  <a:lnTo>
                    <a:pt x="1242" y="4824"/>
                  </a:lnTo>
                  <a:lnTo>
                    <a:pt x="1360" y="4928"/>
                  </a:lnTo>
                  <a:lnTo>
                    <a:pt x="1483" y="5024"/>
                  </a:lnTo>
                  <a:lnTo>
                    <a:pt x="1611" y="5113"/>
                  </a:lnTo>
                  <a:lnTo>
                    <a:pt x="1745" y="5192"/>
                  </a:lnTo>
                  <a:lnTo>
                    <a:pt x="1886" y="5265"/>
                  </a:lnTo>
                  <a:lnTo>
                    <a:pt x="2031" y="5330"/>
                  </a:lnTo>
                  <a:lnTo>
                    <a:pt x="2180" y="5384"/>
                  </a:lnTo>
                  <a:lnTo>
                    <a:pt x="2333" y="5431"/>
                  </a:lnTo>
                  <a:lnTo>
                    <a:pt x="2491" y="5467"/>
                  </a:lnTo>
                  <a:lnTo>
                    <a:pt x="2650" y="5492"/>
                  </a:lnTo>
                  <a:lnTo>
                    <a:pt x="2815" y="5509"/>
                  </a:lnTo>
                  <a:lnTo>
                    <a:pt x="2982" y="5514"/>
                  </a:lnTo>
                  <a:lnTo>
                    <a:pt x="2982" y="5955"/>
                  </a:lnTo>
                  <a:lnTo>
                    <a:pt x="2801" y="5950"/>
                  </a:lnTo>
                  <a:lnTo>
                    <a:pt x="2621" y="5933"/>
                  </a:lnTo>
                  <a:lnTo>
                    <a:pt x="2446" y="5906"/>
                  </a:lnTo>
                  <a:lnTo>
                    <a:pt x="2274" y="5870"/>
                  </a:lnTo>
                  <a:lnTo>
                    <a:pt x="2107" y="5825"/>
                  </a:lnTo>
                  <a:lnTo>
                    <a:pt x="1942" y="5769"/>
                  </a:lnTo>
                  <a:lnTo>
                    <a:pt x="1783" y="5704"/>
                  </a:lnTo>
                  <a:lnTo>
                    <a:pt x="1627" y="5630"/>
                  </a:lnTo>
                  <a:lnTo>
                    <a:pt x="1477" y="5548"/>
                  </a:lnTo>
                  <a:lnTo>
                    <a:pt x="1332" y="5458"/>
                  </a:lnTo>
                  <a:lnTo>
                    <a:pt x="1195" y="5359"/>
                  </a:lnTo>
                  <a:lnTo>
                    <a:pt x="1061" y="5254"/>
                  </a:lnTo>
                  <a:lnTo>
                    <a:pt x="934" y="5142"/>
                  </a:lnTo>
                  <a:lnTo>
                    <a:pt x="815" y="5021"/>
                  </a:lnTo>
                  <a:lnTo>
                    <a:pt x="702" y="4894"/>
                  </a:lnTo>
                  <a:lnTo>
                    <a:pt x="596" y="4762"/>
                  </a:lnTo>
                  <a:lnTo>
                    <a:pt x="498" y="4623"/>
                  </a:lnTo>
                  <a:lnTo>
                    <a:pt x="407" y="4478"/>
                  </a:lnTo>
                  <a:lnTo>
                    <a:pt x="324" y="4328"/>
                  </a:lnTo>
                  <a:lnTo>
                    <a:pt x="252" y="4175"/>
                  </a:lnTo>
                  <a:lnTo>
                    <a:pt x="186" y="4016"/>
                  </a:lnTo>
                  <a:lnTo>
                    <a:pt x="130" y="3851"/>
                  </a:lnTo>
                  <a:lnTo>
                    <a:pt x="83" y="3683"/>
                  </a:lnTo>
                  <a:lnTo>
                    <a:pt x="47" y="3512"/>
                  </a:lnTo>
                  <a:lnTo>
                    <a:pt x="22" y="3336"/>
                  </a:lnTo>
                  <a:lnTo>
                    <a:pt x="5" y="3159"/>
                  </a:lnTo>
                  <a:lnTo>
                    <a:pt x="0" y="2977"/>
                  </a:lnTo>
                  <a:lnTo>
                    <a:pt x="5" y="2796"/>
                  </a:lnTo>
                  <a:lnTo>
                    <a:pt x="22" y="2619"/>
                  </a:lnTo>
                  <a:lnTo>
                    <a:pt x="47" y="2443"/>
                  </a:lnTo>
                  <a:lnTo>
                    <a:pt x="83" y="2272"/>
                  </a:lnTo>
                  <a:lnTo>
                    <a:pt x="130" y="2104"/>
                  </a:lnTo>
                  <a:lnTo>
                    <a:pt x="186" y="1939"/>
                  </a:lnTo>
                  <a:lnTo>
                    <a:pt x="252" y="1780"/>
                  </a:lnTo>
                  <a:lnTo>
                    <a:pt x="324" y="1625"/>
                  </a:lnTo>
                  <a:lnTo>
                    <a:pt x="407" y="1475"/>
                  </a:lnTo>
                  <a:lnTo>
                    <a:pt x="498" y="1332"/>
                  </a:lnTo>
                  <a:lnTo>
                    <a:pt x="596" y="1193"/>
                  </a:lnTo>
                  <a:lnTo>
                    <a:pt x="702" y="1059"/>
                  </a:lnTo>
                  <a:lnTo>
                    <a:pt x="815" y="934"/>
                  </a:lnTo>
                  <a:lnTo>
                    <a:pt x="934" y="813"/>
                  </a:lnTo>
                  <a:lnTo>
                    <a:pt x="1061" y="701"/>
                  </a:lnTo>
                  <a:lnTo>
                    <a:pt x="1195" y="595"/>
                  </a:lnTo>
                  <a:lnTo>
                    <a:pt x="1332" y="497"/>
                  </a:lnTo>
                  <a:lnTo>
                    <a:pt x="1477" y="407"/>
                  </a:lnTo>
                  <a:lnTo>
                    <a:pt x="1627" y="325"/>
                  </a:lnTo>
                  <a:lnTo>
                    <a:pt x="1783" y="251"/>
                  </a:lnTo>
                  <a:lnTo>
                    <a:pt x="1942" y="186"/>
                  </a:lnTo>
                  <a:lnTo>
                    <a:pt x="2107" y="130"/>
                  </a:lnTo>
                  <a:lnTo>
                    <a:pt x="2274" y="85"/>
                  </a:lnTo>
                  <a:lnTo>
                    <a:pt x="2446" y="47"/>
                  </a:lnTo>
                  <a:lnTo>
                    <a:pt x="2621" y="22"/>
                  </a:lnTo>
                  <a:lnTo>
                    <a:pt x="2801" y="5"/>
                  </a:lnTo>
                  <a:lnTo>
                    <a:pt x="2982" y="0"/>
                  </a:lnTo>
                  <a:close/>
                </a:path>
              </a:pathLst>
            </a:custGeom>
            <a:solidFill>
              <a:srgbClr val="003CA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400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0CD94F21-2C5F-56F5-752D-990C9EC92A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7201" y="971551"/>
              <a:ext cx="3659188" cy="3322638"/>
            </a:xfrm>
            <a:custGeom>
              <a:avLst/>
              <a:gdLst>
                <a:gd name="T0" fmla="*/ 2953 w 4611"/>
                <a:gd name="T1" fmla="*/ 3810 h 4186"/>
                <a:gd name="T2" fmla="*/ 3029 w 4611"/>
                <a:gd name="T3" fmla="*/ 3616 h 4186"/>
                <a:gd name="T4" fmla="*/ 1209 w 4611"/>
                <a:gd name="T5" fmla="*/ 3792 h 4186"/>
                <a:gd name="T6" fmla="*/ 3124 w 4611"/>
                <a:gd name="T7" fmla="*/ 3311 h 4186"/>
                <a:gd name="T8" fmla="*/ 1054 w 4611"/>
                <a:gd name="T9" fmla="*/ 3190 h 4186"/>
                <a:gd name="T10" fmla="*/ 2301 w 4611"/>
                <a:gd name="T11" fmla="*/ 3291 h 4186"/>
                <a:gd name="T12" fmla="*/ 2357 w 4611"/>
                <a:gd name="T13" fmla="*/ 3414 h 4186"/>
                <a:gd name="T14" fmla="*/ 1924 w 4611"/>
                <a:gd name="T15" fmla="*/ 3061 h 4186"/>
                <a:gd name="T16" fmla="*/ 1292 w 4611"/>
                <a:gd name="T17" fmla="*/ 3049 h 4186"/>
                <a:gd name="T18" fmla="*/ 3208 w 4611"/>
                <a:gd name="T19" fmla="*/ 3201 h 4186"/>
                <a:gd name="T20" fmla="*/ 1604 w 4611"/>
                <a:gd name="T21" fmla="*/ 2893 h 4186"/>
                <a:gd name="T22" fmla="*/ 3735 w 4611"/>
                <a:gd name="T23" fmla="*/ 2758 h 4186"/>
                <a:gd name="T24" fmla="*/ 1215 w 4611"/>
                <a:gd name="T25" fmla="*/ 2872 h 4186"/>
                <a:gd name="T26" fmla="*/ 261 w 4611"/>
                <a:gd name="T27" fmla="*/ 2570 h 4186"/>
                <a:gd name="T28" fmla="*/ 3400 w 4611"/>
                <a:gd name="T29" fmla="*/ 2944 h 4186"/>
                <a:gd name="T30" fmla="*/ 3821 w 4611"/>
                <a:gd name="T31" fmla="*/ 2458 h 4186"/>
                <a:gd name="T32" fmla="*/ 802 w 4611"/>
                <a:gd name="T33" fmla="*/ 2434 h 4186"/>
                <a:gd name="T34" fmla="*/ 4611 w 4611"/>
                <a:gd name="T35" fmla="*/ 2479 h 4186"/>
                <a:gd name="T36" fmla="*/ 3680 w 4611"/>
                <a:gd name="T37" fmla="*/ 2463 h 4186"/>
                <a:gd name="T38" fmla="*/ 4296 w 4611"/>
                <a:gd name="T39" fmla="*/ 2378 h 4186"/>
                <a:gd name="T40" fmla="*/ 871 w 4611"/>
                <a:gd name="T41" fmla="*/ 2060 h 4186"/>
                <a:gd name="T42" fmla="*/ 380 w 4611"/>
                <a:gd name="T43" fmla="*/ 2060 h 4186"/>
                <a:gd name="T44" fmla="*/ 467 w 4611"/>
                <a:gd name="T45" fmla="*/ 2058 h 4186"/>
                <a:gd name="T46" fmla="*/ 706 w 4611"/>
                <a:gd name="T47" fmla="*/ 2015 h 4186"/>
                <a:gd name="T48" fmla="*/ 2234 w 4611"/>
                <a:gd name="T49" fmla="*/ 3032 h 4186"/>
                <a:gd name="T50" fmla="*/ 3128 w 4611"/>
                <a:gd name="T51" fmla="*/ 3116 h 4186"/>
                <a:gd name="T52" fmla="*/ 2085 w 4611"/>
                <a:gd name="T53" fmla="*/ 2917 h 4186"/>
                <a:gd name="T54" fmla="*/ 2529 w 4611"/>
                <a:gd name="T55" fmla="*/ 2178 h 4186"/>
                <a:gd name="T56" fmla="*/ 2422 w 4611"/>
                <a:gd name="T57" fmla="*/ 2055 h 4186"/>
                <a:gd name="T58" fmla="*/ 1655 w 4611"/>
                <a:gd name="T59" fmla="*/ 2447 h 4186"/>
                <a:gd name="T60" fmla="*/ 3108 w 4611"/>
                <a:gd name="T61" fmla="*/ 2689 h 4186"/>
                <a:gd name="T62" fmla="*/ 2969 w 4611"/>
                <a:gd name="T63" fmla="*/ 2098 h 4186"/>
                <a:gd name="T64" fmla="*/ 3919 w 4611"/>
                <a:gd name="T65" fmla="*/ 1876 h 4186"/>
                <a:gd name="T66" fmla="*/ 1790 w 4611"/>
                <a:gd name="T67" fmla="*/ 2179 h 4186"/>
                <a:gd name="T68" fmla="*/ 1944 w 4611"/>
                <a:gd name="T69" fmla="*/ 1834 h 4186"/>
                <a:gd name="T70" fmla="*/ 3845 w 4611"/>
                <a:gd name="T71" fmla="*/ 1793 h 4186"/>
                <a:gd name="T72" fmla="*/ 2991 w 4611"/>
                <a:gd name="T73" fmla="*/ 2019 h 4186"/>
                <a:gd name="T74" fmla="*/ 1960 w 4611"/>
                <a:gd name="T75" fmla="*/ 1710 h 4186"/>
                <a:gd name="T76" fmla="*/ 3765 w 4611"/>
                <a:gd name="T77" fmla="*/ 1688 h 4186"/>
                <a:gd name="T78" fmla="*/ 2600 w 4611"/>
                <a:gd name="T79" fmla="*/ 1610 h 4186"/>
                <a:gd name="T80" fmla="*/ 3421 w 4611"/>
                <a:gd name="T81" fmla="*/ 1822 h 4186"/>
                <a:gd name="T82" fmla="*/ 2933 w 4611"/>
                <a:gd name="T83" fmla="*/ 1316 h 4186"/>
                <a:gd name="T84" fmla="*/ 641 w 4611"/>
                <a:gd name="T85" fmla="*/ 1458 h 4186"/>
                <a:gd name="T86" fmla="*/ 1868 w 4611"/>
                <a:gd name="T87" fmla="*/ 1323 h 4186"/>
                <a:gd name="T88" fmla="*/ 4480 w 4611"/>
                <a:gd name="T89" fmla="*/ 1120 h 4186"/>
                <a:gd name="T90" fmla="*/ 1966 w 4611"/>
                <a:gd name="T91" fmla="*/ 1194 h 4186"/>
                <a:gd name="T92" fmla="*/ 2438 w 4611"/>
                <a:gd name="T93" fmla="*/ 1310 h 4186"/>
                <a:gd name="T94" fmla="*/ 2310 w 4611"/>
                <a:gd name="T95" fmla="*/ 1296 h 4186"/>
                <a:gd name="T96" fmla="*/ 3829 w 4611"/>
                <a:gd name="T97" fmla="*/ 1390 h 4186"/>
                <a:gd name="T98" fmla="*/ 3704 w 4611"/>
                <a:gd name="T99" fmla="*/ 1003 h 4186"/>
                <a:gd name="T100" fmla="*/ 3175 w 4611"/>
                <a:gd name="T101" fmla="*/ 1323 h 4186"/>
                <a:gd name="T102" fmla="*/ 3548 w 4611"/>
                <a:gd name="T103" fmla="*/ 858 h 4186"/>
                <a:gd name="T104" fmla="*/ 3369 w 4611"/>
                <a:gd name="T105" fmla="*/ 951 h 4186"/>
                <a:gd name="T106" fmla="*/ 1028 w 4611"/>
                <a:gd name="T107" fmla="*/ 1339 h 4186"/>
                <a:gd name="T108" fmla="*/ 2721 w 4611"/>
                <a:gd name="T109" fmla="*/ 723 h 4186"/>
                <a:gd name="T110" fmla="*/ 1401 w 4611"/>
                <a:gd name="T111" fmla="*/ 613 h 4186"/>
                <a:gd name="T112" fmla="*/ 1370 w 4611"/>
                <a:gd name="T113" fmla="*/ 528 h 4186"/>
                <a:gd name="T114" fmla="*/ 1302 w 4611"/>
                <a:gd name="T115" fmla="*/ 435 h 4186"/>
                <a:gd name="T116" fmla="*/ 3159 w 4611"/>
                <a:gd name="T117" fmla="*/ 875 h 4186"/>
                <a:gd name="T118" fmla="*/ 1169 w 4611"/>
                <a:gd name="T119" fmla="*/ 392 h 4186"/>
                <a:gd name="T120" fmla="*/ 1213 w 4611"/>
                <a:gd name="T121" fmla="*/ 1697 h 4186"/>
                <a:gd name="T122" fmla="*/ 2766 w 4611"/>
                <a:gd name="T123" fmla="*/ 508 h 4186"/>
                <a:gd name="T124" fmla="*/ 1535 w 4611"/>
                <a:gd name="T125" fmla="*/ 898 h 4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11" h="4186">
                  <a:moveTo>
                    <a:pt x="2938" y="4012"/>
                  </a:moveTo>
                  <a:lnTo>
                    <a:pt x="2938" y="4066"/>
                  </a:lnTo>
                  <a:lnTo>
                    <a:pt x="2934" y="4115"/>
                  </a:lnTo>
                  <a:lnTo>
                    <a:pt x="2933" y="4144"/>
                  </a:lnTo>
                  <a:lnTo>
                    <a:pt x="2933" y="4166"/>
                  </a:lnTo>
                  <a:lnTo>
                    <a:pt x="2931" y="4180"/>
                  </a:lnTo>
                  <a:lnTo>
                    <a:pt x="2931" y="4186"/>
                  </a:lnTo>
                  <a:lnTo>
                    <a:pt x="2929" y="4184"/>
                  </a:lnTo>
                  <a:lnTo>
                    <a:pt x="2924" y="4182"/>
                  </a:lnTo>
                  <a:lnTo>
                    <a:pt x="2913" y="4176"/>
                  </a:lnTo>
                  <a:lnTo>
                    <a:pt x="2896" y="4169"/>
                  </a:lnTo>
                  <a:lnTo>
                    <a:pt x="2880" y="4164"/>
                  </a:lnTo>
                  <a:lnTo>
                    <a:pt x="2860" y="4157"/>
                  </a:lnTo>
                  <a:lnTo>
                    <a:pt x="2837" y="4148"/>
                  </a:lnTo>
                  <a:lnTo>
                    <a:pt x="2938" y="4012"/>
                  </a:lnTo>
                  <a:close/>
                  <a:moveTo>
                    <a:pt x="2953" y="3810"/>
                  </a:moveTo>
                  <a:lnTo>
                    <a:pt x="2943" y="3853"/>
                  </a:lnTo>
                  <a:lnTo>
                    <a:pt x="2936" y="3895"/>
                  </a:lnTo>
                  <a:lnTo>
                    <a:pt x="2936" y="3931"/>
                  </a:lnTo>
                  <a:lnTo>
                    <a:pt x="2790" y="4131"/>
                  </a:lnTo>
                  <a:lnTo>
                    <a:pt x="2761" y="4119"/>
                  </a:lnTo>
                  <a:lnTo>
                    <a:pt x="2735" y="4104"/>
                  </a:lnTo>
                  <a:lnTo>
                    <a:pt x="2953" y="3810"/>
                  </a:lnTo>
                  <a:close/>
                  <a:moveTo>
                    <a:pt x="1063" y="3725"/>
                  </a:moveTo>
                  <a:lnTo>
                    <a:pt x="1048" y="3746"/>
                  </a:lnTo>
                  <a:lnTo>
                    <a:pt x="1028" y="3739"/>
                  </a:lnTo>
                  <a:lnTo>
                    <a:pt x="1012" y="3734"/>
                  </a:lnTo>
                  <a:lnTo>
                    <a:pt x="1003" y="3730"/>
                  </a:lnTo>
                  <a:lnTo>
                    <a:pt x="999" y="3728"/>
                  </a:lnTo>
                  <a:lnTo>
                    <a:pt x="1003" y="3728"/>
                  </a:lnTo>
                  <a:lnTo>
                    <a:pt x="1015" y="3728"/>
                  </a:lnTo>
                  <a:lnTo>
                    <a:pt x="1034" y="3726"/>
                  </a:lnTo>
                  <a:lnTo>
                    <a:pt x="1063" y="3725"/>
                  </a:lnTo>
                  <a:close/>
                  <a:moveTo>
                    <a:pt x="1211" y="3707"/>
                  </a:moveTo>
                  <a:lnTo>
                    <a:pt x="1157" y="3781"/>
                  </a:lnTo>
                  <a:lnTo>
                    <a:pt x="1126" y="3772"/>
                  </a:lnTo>
                  <a:lnTo>
                    <a:pt x="1099" y="3761"/>
                  </a:lnTo>
                  <a:lnTo>
                    <a:pt x="1130" y="3717"/>
                  </a:lnTo>
                  <a:lnTo>
                    <a:pt x="1151" y="3716"/>
                  </a:lnTo>
                  <a:lnTo>
                    <a:pt x="1175" y="3712"/>
                  </a:lnTo>
                  <a:lnTo>
                    <a:pt x="1211" y="3707"/>
                  </a:lnTo>
                  <a:close/>
                  <a:moveTo>
                    <a:pt x="3101" y="3428"/>
                  </a:moveTo>
                  <a:lnTo>
                    <a:pt x="3083" y="3490"/>
                  </a:lnTo>
                  <a:lnTo>
                    <a:pt x="3063" y="3544"/>
                  </a:lnTo>
                  <a:lnTo>
                    <a:pt x="3043" y="3591"/>
                  </a:lnTo>
                  <a:lnTo>
                    <a:pt x="3029" y="3616"/>
                  </a:lnTo>
                  <a:lnTo>
                    <a:pt x="3014" y="3643"/>
                  </a:lnTo>
                  <a:lnTo>
                    <a:pt x="2697" y="4072"/>
                  </a:lnTo>
                  <a:lnTo>
                    <a:pt x="2677" y="4048"/>
                  </a:lnTo>
                  <a:lnTo>
                    <a:pt x="2661" y="4023"/>
                  </a:lnTo>
                  <a:lnTo>
                    <a:pt x="3101" y="3428"/>
                  </a:lnTo>
                  <a:close/>
                  <a:moveTo>
                    <a:pt x="3841" y="3340"/>
                  </a:moveTo>
                  <a:lnTo>
                    <a:pt x="3861" y="3367"/>
                  </a:lnTo>
                  <a:lnTo>
                    <a:pt x="3881" y="3385"/>
                  </a:lnTo>
                  <a:lnTo>
                    <a:pt x="3897" y="3398"/>
                  </a:lnTo>
                  <a:lnTo>
                    <a:pt x="3910" y="3405"/>
                  </a:lnTo>
                  <a:lnTo>
                    <a:pt x="3914" y="3407"/>
                  </a:lnTo>
                  <a:lnTo>
                    <a:pt x="3912" y="3408"/>
                  </a:lnTo>
                  <a:lnTo>
                    <a:pt x="3903" y="3408"/>
                  </a:lnTo>
                  <a:lnTo>
                    <a:pt x="3887" y="3410"/>
                  </a:lnTo>
                  <a:lnTo>
                    <a:pt x="3861" y="3412"/>
                  </a:lnTo>
                  <a:lnTo>
                    <a:pt x="3821" y="3412"/>
                  </a:lnTo>
                  <a:lnTo>
                    <a:pt x="3805" y="3412"/>
                  </a:lnTo>
                  <a:lnTo>
                    <a:pt x="3791" y="3410"/>
                  </a:lnTo>
                  <a:lnTo>
                    <a:pt x="3841" y="3340"/>
                  </a:lnTo>
                  <a:close/>
                  <a:moveTo>
                    <a:pt x="1644" y="3305"/>
                  </a:moveTo>
                  <a:lnTo>
                    <a:pt x="1274" y="3804"/>
                  </a:lnTo>
                  <a:lnTo>
                    <a:pt x="1242" y="3799"/>
                  </a:lnTo>
                  <a:lnTo>
                    <a:pt x="1209" y="3792"/>
                  </a:lnTo>
                  <a:lnTo>
                    <a:pt x="1305" y="3665"/>
                  </a:lnTo>
                  <a:lnTo>
                    <a:pt x="1334" y="3642"/>
                  </a:lnTo>
                  <a:lnTo>
                    <a:pt x="1363" y="3613"/>
                  </a:lnTo>
                  <a:lnTo>
                    <a:pt x="1397" y="3582"/>
                  </a:lnTo>
                  <a:lnTo>
                    <a:pt x="1437" y="3544"/>
                  </a:lnTo>
                  <a:lnTo>
                    <a:pt x="1483" y="3501"/>
                  </a:lnTo>
                  <a:lnTo>
                    <a:pt x="1517" y="3459"/>
                  </a:lnTo>
                  <a:lnTo>
                    <a:pt x="1548" y="3417"/>
                  </a:lnTo>
                  <a:lnTo>
                    <a:pt x="1577" y="3378"/>
                  </a:lnTo>
                  <a:lnTo>
                    <a:pt x="1607" y="3340"/>
                  </a:lnTo>
                  <a:lnTo>
                    <a:pt x="1644" y="3305"/>
                  </a:lnTo>
                  <a:close/>
                  <a:moveTo>
                    <a:pt x="3794" y="3224"/>
                  </a:moveTo>
                  <a:lnTo>
                    <a:pt x="3803" y="3260"/>
                  </a:lnTo>
                  <a:lnTo>
                    <a:pt x="3814" y="3293"/>
                  </a:lnTo>
                  <a:lnTo>
                    <a:pt x="3744" y="3392"/>
                  </a:lnTo>
                  <a:lnTo>
                    <a:pt x="3731" y="3379"/>
                  </a:lnTo>
                  <a:lnTo>
                    <a:pt x="3716" y="3363"/>
                  </a:lnTo>
                  <a:lnTo>
                    <a:pt x="3704" y="3345"/>
                  </a:lnTo>
                  <a:lnTo>
                    <a:pt x="3794" y="3224"/>
                  </a:lnTo>
                  <a:close/>
                  <a:moveTo>
                    <a:pt x="3137" y="3195"/>
                  </a:moveTo>
                  <a:lnTo>
                    <a:pt x="3137" y="3228"/>
                  </a:lnTo>
                  <a:lnTo>
                    <a:pt x="3132" y="3267"/>
                  </a:lnTo>
                  <a:lnTo>
                    <a:pt x="3124" y="3311"/>
                  </a:lnTo>
                  <a:lnTo>
                    <a:pt x="2636" y="3972"/>
                  </a:lnTo>
                  <a:lnTo>
                    <a:pt x="2623" y="3936"/>
                  </a:lnTo>
                  <a:lnTo>
                    <a:pt x="2616" y="3900"/>
                  </a:lnTo>
                  <a:lnTo>
                    <a:pt x="3137" y="3195"/>
                  </a:lnTo>
                  <a:close/>
                  <a:moveTo>
                    <a:pt x="1054" y="3190"/>
                  </a:moveTo>
                  <a:lnTo>
                    <a:pt x="1019" y="3237"/>
                  </a:lnTo>
                  <a:lnTo>
                    <a:pt x="996" y="3228"/>
                  </a:lnTo>
                  <a:lnTo>
                    <a:pt x="977" y="3219"/>
                  </a:lnTo>
                  <a:lnTo>
                    <a:pt x="963" y="3211"/>
                  </a:lnTo>
                  <a:lnTo>
                    <a:pt x="959" y="3210"/>
                  </a:lnTo>
                  <a:lnTo>
                    <a:pt x="956" y="3208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6" y="3206"/>
                  </a:lnTo>
                  <a:lnTo>
                    <a:pt x="958" y="3204"/>
                  </a:lnTo>
                  <a:lnTo>
                    <a:pt x="963" y="3204"/>
                  </a:lnTo>
                  <a:lnTo>
                    <a:pt x="970" y="3202"/>
                  </a:lnTo>
                  <a:lnTo>
                    <a:pt x="983" y="3201"/>
                  </a:lnTo>
                  <a:lnTo>
                    <a:pt x="1001" y="3197"/>
                  </a:lnTo>
                  <a:lnTo>
                    <a:pt x="1023" y="3193"/>
                  </a:lnTo>
                  <a:lnTo>
                    <a:pt x="1054" y="3190"/>
                  </a:lnTo>
                  <a:close/>
                  <a:moveTo>
                    <a:pt x="3325" y="3125"/>
                  </a:moveTo>
                  <a:lnTo>
                    <a:pt x="3324" y="3164"/>
                  </a:lnTo>
                  <a:lnTo>
                    <a:pt x="3318" y="3204"/>
                  </a:lnTo>
                  <a:lnTo>
                    <a:pt x="3309" y="3244"/>
                  </a:lnTo>
                  <a:lnTo>
                    <a:pt x="3258" y="3314"/>
                  </a:lnTo>
                  <a:lnTo>
                    <a:pt x="3257" y="3305"/>
                  </a:lnTo>
                  <a:lnTo>
                    <a:pt x="3255" y="3296"/>
                  </a:lnTo>
                  <a:lnTo>
                    <a:pt x="3253" y="3286"/>
                  </a:lnTo>
                  <a:lnTo>
                    <a:pt x="3237" y="3244"/>
                  </a:lnTo>
                  <a:lnTo>
                    <a:pt x="3325" y="3125"/>
                  </a:lnTo>
                  <a:close/>
                  <a:moveTo>
                    <a:pt x="2248" y="3123"/>
                  </a:moveTo>
                  <a:lnTo>
                    <a:pt x="2274" y="3123"/>
                  </a:lnTo>
                  <a:lnTo>
                    <a:pt x="2301" y="3123"/>
                  </a:lnTo>
                  <a:lnTo>
                    <a:pt x="2317" y="3123"/>
                  </a:lnTo>
                  <a:lnTo>
                    <a:pt x="2140" y="3363"/>
                  </a:lnTo>
                  <a:lnTo>
                    <a:pt x="2091" y="3407"/>
                  </a:lnTo>
                  <a:lnTo>
                    <a:pt x="2038" y="3457"/>
                  </a:lnTo>
                  <a:lnTo>
                    <a:pt x="1979" y="3513"/>
                  </a:lnTo>
                  <a:lnTo>
                    <a:pt x="1913" y="3573"/>
                  </a:lnTo>
                  <a:lnTo>
                    <a:pt x="2248" y="3123"/>
                  </a:lnTo>
                  <a:close/>
                  <a:moveTo>
                    <a:pt x="2462" y="3112"/>
                  </a:moveTo>
                  <a:lnTo>
                    <a:pt x="2332" y="3287"/>
                  </a:lnTo>
                  <a:lnTo>
                    <a:pt x="2301" y="3291"/>
                  </a:lnTo>
                  <a:lnTo>
                    <a:pt x="2265" y="3296"/>
                  </a:lnTo>
                  <a:lnTo>
                    <a:pt x="2259" y="3296"/>
                  </a:lnTo>
                  <a:lnTo>
                    <a:pt x="2256" y="3298"/>
                  </a:lnTo>
                  <a:lnTo>
                    <a:pt x="2250" y="3300"/>
                  </a:lnTo>
                  <a:lnTo>
                    <a:pt x="2382" y="3119"/>
                  </a:lnTo>
                  <a:lnTo>
                    <a:pt x="2462" y="3112"/>
                  </a:lnTo>
                  <a:close/>
                  <a:moveTo>
                    <a:pt x="2122" y="3110"/>
                  </a:moveTo>
                  <a:lnTo>
                    <a:pt x="2154" y="3114"/>
                  </a:lnTo>
                  <a:lnTo>
                    <a:pt x="2189" y="3117"/>
                  </a:lnTo>
                  <a:lnTo>
                    <a:pt x="1779" y="3670"/>
                  </a:lnTo>
                  <a:lnTo>
                    <a:pt x="1723" y="3698"/>
                  </a:lnTo>
                  <a:lnTo>
                    <a:pt x="1667" y="3721"/>
                  </a:lnTo>
                  <a:lnTo>
                    <a:pt x="2122" y="3110"/>
                  </a:lnTo>
                  <a:close/>
                  <a:moveTo>
                    <a:pt x="2004" y="3085"/>
                  </a:moveTo>
                  <a:lnTo>
                    <a:pt x="2035" y="3094"/>
                  </a:lnTo>
                  <a:lnTo>
                    <a:pt x="2067" y="3101"/>
                  </a:lnTo>
                  <a:lnTo>
                    <a:pt x="1584" y="3752"/>
                  </a:lnTo>
                  <a:lnTo>
                    <a:pt x="1537" y="3764"/>
                  </a:lnTo>
                  <a:lnTo>
                    <a:pt x="1493" y="3773"/>
                  </a:lnTo>
                  <a:lnTo>
                    <a:pt x="2004" y="3085"/>
                  </a:lnTo>
                  <a:close/>
                  <a:moveTo>
                    <a:pt x="2621" y="3079"/>
                  </a:moveTo>
                  <a:lnTo>
                    <a:pt x="2342" y="3455"/>
                  </a:lnTo>
                  <a:lnTo>
                    <a:pt x="2357" y="3414"/>
                  </a:lnTo>
                  <a:lnTo>
                    <a:pt x="2373" y="3378"/>
                  </a:lnTo>
                  <a:lnTo>
                    <a:pt x="2391" y="3347"/>
                  </a:lnTo>
                  <a:lnTo>
                    <a:pt x="2406" y="3323"/>
                  </a:lnTo>
                  <a:lnTo>
                    <a:pt x="2420" y="3305"/>
                  </a:lnTo>
                  <a:lnTo>
                    <a:pt x="2429" y="3295"/>
                  </a:lnTo>
                  <a:lnTo>
                    <a:pt x="2431" y="3291"/>
                  </a:lnTo>
                  <a:lnTo>
                    <a:pt x="2428" y="3291"/>
                  </a:lnTo>
                  <a:lnTo>
                    <a:pt x="2415" y="3289"/>
                  </a:lnTo>
                  <a:lnTo>
                    <a:pt x="2395" y="3286"/>
                  </a:lnTo>
                  <a:lnTo>
                    <a:pt x="2533" y="3101"/>
                  </a:lnTo>
                  <a:lnTo>
                    <a:pt x="2621" y="3079"/>
                  </a:lnTo>
                  <a:close/>
                  <a:moveTo>
                    <a:pt x="3773" y="3070"/>
                  </a:moveTo>
                  <a:lnTo>
                    <a:pt x="3778" y="3112"/>
                  </a:lnTo>
                  <a:lnTo>
                    <a:pt x="3782" y="3154"/>
                  </a:lnTo>
                  <a:lnTo>
                    <a:pt x="3675" y="3302"/>
                  </a:lnTo>
                  <a:lnTo>
                    <a:pt x="3673" y="3298"/>
                  </a:lnTo>
                  <a:lnTo>
                    <a:pt x="3669" y="3295"/>
                  </a:lnTo>
                  <a:lnTo>
                    <a:pt x="3668" y="3291"/>
                  </a:lnTo>
                  <a:lnTo>
                    <a:pt x="3655" y="3269"/>
                  </a:lnTo>
                  <a:lnTo>
                    <a:pt x="3640" y="3248"/>
                  </a:lnTo>
                  <a:lnTo>
                    <a:pt x="3773" y="3070"/>
                  </a:lnTo>
                  <a:close/>
                  <a:moveTo>
                    <a:pt x="1895" y="3052"/>
                  </a:moveTo>
                  <a:lnTo>
                    <a:pt x="1924" y="3061"/>
                  </a:lnTo>
                  <a:lnTo>
                    <a:pt x="1953" y="3070"/>
                  </a:lnTo>
                  <a:lnTo>
                    <a:pt x="1421" y="3788"/>
                  </a:lnTo>
                  <a:lnTo>
                    <a:pt x="1376" y="3795"/>
                  </a:lnTo>
                  <a:lnTo>
                    <a:pt x="1340" y="3801"/>
                  </a:lnTo>
                  <a:lnTo>
                    <a:pt x="1765" y="3226"/>
                  </a:lnTo>
                  <a:lnTo>
                    <a:pt x="1794" y="3208"/>
                  </a:lnTo>
                  <a:lnTo>
                    <a:pt x="1819" y="3193"/>
                  </a:lnTo>
                  <a:lnTo>
                    <a:pt x="1837" y="3182"/>
                  </a:lnTo>
                  <a:lnTo>
                    <a:pt x="1848" y="3177"/>
                  </a:lnTo>
                  <a:lnTo>
                    <a:pt x="1852" y="3173"/>
                  </a:lnTo>
                  <a:lnTo>
                    <a:pt x="1848" y="3172"/>
                  </a:lnTo>
                  <a:lnTo>
                    <a:pt x="1834" y="3168"/>
                  </a:lnTo>
                  <a:lnTo>
                    <a:pt x="1812" y="3163"/>
                  </a:lnTo>
                  <a:lnTo>
                    <a:pt x="1895" y="3052"/>
                  </a:lnTo>
                  <a:close/>
                  <a:moveTo>
                    <a:pt x="1292" y="3049"/>
                  </a:moveTo>
                  <a:lnTo>
                    <a:pt x="1131" y="3266"/>
                  </a:lnTo>
                  <a:lnTo>
                    <a:pt x="1099" y="3260"/>
                  </a:lnTo>
                  <a:lnTo>
                    <a:pt x="1068" y="3253"/>
                  </a:lnTo>
                  <a:lnTo>
                    <a:pt x="1131" y="3164"/>
                  </a:lnTo>
                  <a:lnTo>
                    <a:pt x="1169" y="3145"/>
                  </a:lnTo>
                  <a:lnTo>
                    <a:pt x="1206" y="3117"/>
                  </a:lnTo>
                  <a:lnTo>
                    <a:pt x="1247" y="3087"/>
                  </a:lnTo>
                  <a:lnTo>
                    <a:pt x="1292" y="3049"/>
                  </a:lnTo>
                  <a:close/>
                  <a:moveTo>
                    <a:pt x="2811" y="3009"/>
                  </a:moveTo>
                  <a:lnTo>
                    <a:pt x="2294" y="3703"/>
                  </a:lnTo>
                  <a:lnTo>
                    <a:pt x="2294" y="3676"/>
                  </a:lnTo>
                  <a:lnTo>
                    <a:pt x="2295" y="3647"/>
                  </a:lnTo>
                  <a:lnTo>
                    <a:pt x="2299" y="3620"/>
                  </a:lnTo>
                  <a:lnTo>
                    <a:pt x="2304" y="3593"/>
                  </a:lnTo>
                  <a:lnTo>
                    <a:pt x="2703" y="3052"/>
                  </a:lnTo>
                  <a:lnTo>
                    <a:pt x="2757" y="3031"/>
                  </a:lnTo>
                  <a:lnTo>
                    <a:pt x="2811" y="3009"/>
                  </a:lnTo>
                  <a:close/>
                  <a:moveTo>
                    <a:pt x="1792" y="3005"/>
                  </a:moveTo>
                  <a:lnTo>
                    <a:pt x="1819" y="3020"/>
                  </a:lnTo>
                  <a:lnTo>
                    <a:pt x="1846" y="3032"/>
                  </a:lnTo>
                  <a:lnTo>
                    <a:pt x="1754" y="3157"/>
                  </a:lnTo>
                  <a:lnTo>
                    <a:pt x="1738" y="3159"/>
                  </a:lnTo>
                  <a:lnTo>
                    <a:pt x="1723" y="3159"/>
                  </a:lnTo>
                  <a:lnTo>
                    <a:pt x="1698" y="3163"/>
                  </a:lnTo>
                  <a:lnTo>
                    <a:pt x="1669" y="3172"/>
                  </a:lnTo>
                  <a:lnTo>
                    <a:pt x="1792" y="3005"/>
                  </a:lnTo>
                  <a:close/>
                  <a:moveTo>
                    <a:pt x="3315" y="2960"/>
                  </a:moveTo>
                  <a:lnTo>
                    <a:pt x="3316" y="2982"/>
                  </a:lnTo>
                  <a:lnTo>
                    <a:pt x="3320" y="3013"/>
                  </a:lnTo>
                  <a:lnTo>
                    <a:pt x="3322" y="3047"/>
                  </a:lnTo>
                  <a:lnTo>
                    <a:pt x="3208" y="3201"/>
                  </a:lnTo>
                  <a:lnTo>
                    <a:pt x="3190" y="3175"/>
                  </a:lnTo>
                  <a:lnTo>
                    <a:pt x="3170" y="3154"/>
                  </a:lnTo>
                  <a:lnTo>
                    <a:pt x="3315" y="2960"/>
                  </a:lnTo>
                  <a:close/>
                  <a:moveTo>
                    <a:pt x="1694" y="2955"/>
                  </a:moveTo>
                  <a:lnTo>
                    <a:pt x="1720" y="2969"/>
                  </a:lnTo>
                  <a:lnTo>
                    <a:pt x="1747" y="2986"/>
                  </a:lnTo>
                  <a:lnTo>
                    <a:pt x="1591" y="3193"/>
                  </a:lnTo>
                  <a:lnTo>
                    <a:pt x="1546" y="3208"/>
                  </a:lnTo>
                  <a:lnTo>
                    <a:pt x="1495" y="3224"/>
                  </a:lnTo>
                  <a:lnTo>
                    <a:pt x="1694" y="2955"/>
                  </a:lnTo>
                  <a:close/>
                  <a:moveTo>
                    <a:pt x="3754" y="2913"/>
                  </a:moveTo>
                  <a:lnTo>
                    <a:pt x="3758" y="2955"/>
                  </a:lnTo>
                  <a:lnTo>
                    <a:pt x="3764" y="2998"/>
                  </a:lnTo>
                  <a:lnTo>
                    <a:pt x="3611" y="3202"/>
                  </a:lnTo>
                  <a:lnTo>
                    <a:pt x="3595" y="3175"/>
                  </a:lnTo>
                  <a:lnTo>
                    <a:pt x="3577" y="3150"/>
                  </a:lnTo>
                  <a:lnTo>
                    <a:pt x="3754" y="2913"/>
                  </a:lnTo>
                  <a:close/>
                  <a:moveTo>
                    <a:pt x="1604" y="2893"/>
                  </a:moveTo>
                  <a:lnTo>
                    <a:pt x="1653" y="2928"/>
                  </a:lnTo>
                  <a:lnTo>
                    <a:pt x="1419" y="3242"/>
                  </a:lnTo>
                  <a:lnTo>
                    <a:pt x="1376" y="3253"/>
                  </a:lnTo>
                  <a:lnTo>
                    <a:pt x="1332" y="3260"/>
                  </a:lnTo>
                  <a:lnTo>
                    <a:pt x="1604" y="2893"/>
                  </a:lnTo>
                  <a:close/>
                  <a:moveTo>
                    <a:pt x="3079" y="2826"/>
                  </a:moveTo>
                  <a:lnTo>
                    <a:pt x="2695" y="3347"/>
                  </a:lnTo>
                  <a:lnTo>
                    <a:pt x="2683" y="3343"/>
                  </a:lnTo>
                  <a:lnTo>
                    <a:pt x="2668" y="3347"/>
                  </a:lnTo>
                  <a:lnTo>
                    <a:pt x="2650" y="3358"/>
                  </a:lnTo>
                  <a:lnTo>
                    <a:pt x="2628" y="3374"/>
                  </a:lnTo>
                  <a:lnTo>
                    <a:pt x="2600" y="3396"/>
                  </a:lnTo>
                  <a:lnTo>
                    <a:pt x="2563" y="3423"/>
                  </a:lnTo>
                  <a:lnTo>
                    <a:pt x="2914" y="2949"/>
                  </a:lnTo>
                  <a:lnTo>
                    <a:pt x="2972" y="2913"/>
                  </a:lnTo>
                  <a:lnTo>
                    <a:pt x="3027" y="2872"/>
                  </a:lnTo>
                  <a:lnTo>
                    <a:pt x="3079" y="2826"/>
                  </a:lnTo>
                  <a:close/>
                  <a:moveTo>
                    <a:pt x="1522" y="2825"/>
                  </a:moveTo>
                  <a:lnTo>
                    <a:pt x="1542" y="2845"/>
                  </a:lnTo>
                  <a:lnTo>
                    <a:pt x="1566" y="2864"/>
                  </a:lnTo>
                  <a:lnTo>
                    <a:pt x="1263" y="3269"/>
                  </a:lnTo>
                  <a:lnTo>
                    <a:pt x="1258" y="3269"/>
                  </a:lnTo>
                  <a:lnTo>
                    <a:pt x="1222" y="3273"/>
                  </a:lnTo>
                  <a:lnTo>
                    <a:pt x="1189" y="3273"/>
                  </a:lnTo>
                  <a:lnTo>
                    <a:pt x="1403" y="2984"/>
                  </a:lnTo>
                  <a:lnTo>
                    <a:pt x="1439" y="2939"/>
                  </a:lnTo>
                  <a:lnTo>
                    <a:pt x="1522" y="2825"/>
                  </a:lnTo>
                  <a:close/>
                  <a:moveTo>
                    <a:pt x="3735" y="2758"/>
                  </a:moveTo>
                  <a:lnTo>
                    <a:pt x="3735" y="2765"/>
                  </a:lnTo>
                  <a:lnTo>
                    <a:pt x="3735" y="2772"/>
                  </a:lnTo>
                  <a:lnTo>
                    <a:pt x="3736" y="2779"/>
                  </a:lnTo>
                  <a:lnTo>
                    <a:pt x="3740" y="2810"/>
                  </a:lnTo>
                  <a:lnTo>
                    <a:pt x="3745" y="2841"/>
                  </a:lnTo>
                  <a:lnTo>
                    <a:pt x="3548" y="3107"/>
                  </a:lnTo>
                  <a:lnTo>
                    <a:pt x="3512" y="3058"/>
                  </a:lnTo>
                  <a:lnTo>
                    <a:pt x="3735" y="2758"/>
                  </a:lnTo>
                  <a:close/>
                  <a:moveTo>
                    <a:pt x="1443" y="2747"/>
                  </a:moveTo>
                  <a:lnTo>
                    <a:pt x="1464" y="2769"/>
                  </a:lnTo>
                  <a:lnTo>
                    <a:pt x="1484" y="2792"/>
                  </a:lnTo>
                  <a:lnTo>
                    <a:pt x="1392" y="2917"/>
                  </a:lnTo>
                  <a:lnTo>
                    <a:pt x="1365" y="2906"/>
                  </a:lnTo>
                  <a:lnTo>
                    <a:pt x="1332" y="2897"/>
                  </a:lnTo>
                  <a:lnTo>
                    <a:pt x="1443" y="2747"/>
                  </a:lnTo>
                  <a:close/>
                  <a:moveTo>
                    <a:pt x="1372" y="2660"/>
                  </a:moveTo>
                  <a:lnTo>
                    <a:pt x="1390" y="2685"/>
                  </a:lnTo>
                  <a:lnTo>
                    <a:pt x="1410" y="2709"/>
                  </a:lnTo>
                  <a:lnTo>
                    <a:pt x="1280" y="2884"/>
                  </a:lnTo>
                  <a:lnTo>
                    <a:pt x="1276" y="2882"/>
                  </a:lnTo>
                  <a:lnTo>
                    <a:pt x="1273" y="2881"/>
                  </a:lnTo>
                  <a:lnTo>
                    <a:pt x="1269" y="2881"/>
                  </a:lnTo>
                  <a:lnTo>
                    <a:pt x="1215" y="2872"/>
                  </a:lnTo>
                  <a:lnTo>
                    <a:pt x="1372" y="2660"/>
                  </a:lnTo>
                  <a:close/>
                  <a:moveTo>
                    <a:pt x="3706" y="2613"/>
                  </a:moveTo>
                  <a:lnTo>
                    <a:pt x="3713" y="2649"/>
                  </a:lnTo>
                  <a:lnTo>
                    <a:pt x="3722" y="2689"/>
                  </a:lnTo>
                  <a:lnTo>
                    <a:pt x="3479" y="3016"/>
                  </a:lnTo>
                  <a:lnTo>
                    <a:pt x="3459" y="2995"/>
                  </a:lnTo>
                  <a:lnTo>
                    <a:pt x="3438" y="2973"/>
                  </a:lnTo>
                  <a:lnTo>
                    <a:pt x="3706" y="2613"/>
                  </a:lnTo>
                  <a:close/>
                  <a:moveTo>
                    <a:pt x="425" y="2577"/>
                  </a:moveTo>
                  <a:lnTo>
                    <a:pt x="268" y="2789"/>
                  </a:lnTo>
                  <a:lnTo>
                    <a:pt x="219" y="2756"/>
                  </a:lnTo>
                  <a:lnTo>
                    <a:pt x="351" y="2581"/>
                  </a:lnTo>
                  <a:lnTo>
                    <a:pt x="389" y="2579"/>
                  </a:lnTo>
                  <a:lnTo>
                    <a:pt x="425" y="2577"/>
                  </a:lnTo>
                  <a:close/>
                  <a:moveTo>
                    <a:pt x="1309" y="2564"/>
                  </a:moveTo>
                  <a:lnTo>
                    <a:pt x="1325" y="2592"/>
                  </a:lnTo>
                  <a:lnTo>
                    <a:pt x="1343" y="2617"/>
                  </a:lnTo>
                  <a:lnTo>
                    <a:pt x="1157" y="2868"/>
                  </a:lnTo>
                  <a:lnTo>
                    <a:pt x="1122" y="2866"/>
                  </a:lnTo>
                  <a:lnTo>
                    <a:pt x="1086" y="2864"/>
                  </a:lnTo>
                  <a:lnTo>
                    <a:pt x="1309" y="2564"/>
                  </a:lnTo>
                  <a:close/>
                  <a:moveTo>
                    <a:pt x="228" y="2564"/>
                  </a:moveTo>
                  <a:lnTo>
                    <a:pt x="261" y="2570"/>
                  </a:lnTo>
                  <a:lnTo>
                    <a:pt x="293" y="2577"/>
                  </a:lnTo>
                  <a:lnTo>
                    <a:pt x="183" y="2723"/>
                  </a:lnTo>
                  <a:lnTo>
                    <a:pt x="161" y="2702"/>
                  </a:lnTo>
                  <a:lnTo>
                    <a:pt x="141" y="2680"/>
                  </a:lnTo>
                  <a:lnTo>
                    <a:pt x="228" y="2564"/>
                  </a:lnTo>
                  <a:close/>
                  <a:moveTo>
                    <a:pt x="594" y="2534"/>
                  </a:moveTo>
                  <a:lnTo>
                    <a:pt x="369" y="2836"/>
                  </a:lnTo>
                  <a:lnTo>
                    <a:pt x="340" y="2826"/>
                  </a:lnTo>
                  <a:lnTo>
                    <a:pt x="313" y="2814"/>
                  </a:lnTo>
                  <a:lnTo>
                    <a:pt x="498" y="2564"/>
                  </a:lnTo>
                  <a:lnTo>
                    <a:pt x="550" y="2548"/>
                  </a:lnTo>
                  <a:lnTo>
                    <a:pt x="594" y="2534"/>
                  </a:lnTo>
                  <a:close/>
                  <a:moveTo>
                    <a:pt x="118" y="2528"/>
                  </a:moveTo>
                  <a:lnTo>
                    <a:pt x="147" y="2539"/>
                  </a:lnTo>
                  <a:lnTo>
                    <a:pt x="174" y="2548"/>
                  </a:lnTo>
                  <a:lnTo>
                    <a:pt x="109" y="2642"/>
                  </a:lnTo>
                  <a:lnTo>
                    <a:pt x="89" y="2617"/>
                  </a:lnTo>
                  <a:lnTo>
                    <a:pt x="72" y="2592"/>
                  </a:lnTo>
                  <a:lnTo>
                    <a:pt x="118" y="2528"/>
                  </a:lnTo>
                  <a:close/>
                  <a:moveTo>
                    <a:pt x="3657" y="2496"/>
                  </a:moveTo>
                  <a:lnTo>
                    <a:pt x="3671" y="2525"/>
                  </a:lnTo>
                  <a:lnTo>
                    <a:pt x="3686" y="2557"/>
                  </a:lnTo>
                  <a:lnTo>
                    <a:pt x="3400" y="2944"/>
                  </a:lnTo>
                  <a:lnTo>
                    <a:pt x="3376" y="2931"/>
                  </a:lnTo>
                  <a:lnTo>
                    <a:pt x="3356" y="2926"/>
                  </a:lnTo>
                  <a:lnTo>
                    <a:pt x="3340" y="2922"/>
                  </a:lnTo>
                  <a:lnTo>
                    <a:pt x="3657" y="2496"/>
                  </a:lnTo>
                  <a:close/>
                  <a:moveTo>
                    <a:pt x="0" y="2469"/>
                  </a:moveTo>
                  <a:lnTo>
                    <a:pt x="2" y="2469"/>
                  </a:lnTo>
                  <a:lnTo>
                    <a:pt x="4" y="2470"/>
                  </a:lnTo>
                  <a:lnTo>
                    <a:pt x="7" y="2472"/>
                  </a:lnTo>
                  <a:lnTo>
                    <a:pt x="13" y="2476"/>
                  </a:lnTo>
                  <a:lnTo>
                    <a:pt x="18" y="2479"/>
                  </a:lnTo>
                  <a:lnTo>
                    <a:pt x="32" y="2487"/>
                  </a:lnTo>
                  <a:lnTo>
                    <a:pt x="51" y="2496"/>
                  </a:lnTo>
                  <a:lnTo>
                    <a:pt x="72" y="2507"/>
                  </a:lnTo>
                  <a:lnTo>
                    <a:pt x="42" y="2548"/>
                  </a:lnTo>
                  <a:lnTo>
                    <a:pt x="29" y="2525"/>
                  </a:lnTo>
                  <a:lnTo>
                    <a:pt x="18" y="2507"/>
                  </a:lnTo>
                  <a:lnTo>
                    <a:pt x="11" y="2490"/>
                  </a:lnTo>
                  <a:lnTo>
                    <a:pt x="7" y="2483"/>
                  </a:lnTo>
                  <a:lnTo>
                    <a:pt x="4" y="2478"/>
                  </a:lnTo>
                  <a:lnTo>
                    <a:pt x="2" y="2472"/>
                  </a:lnTo>
                  <a:lnTo>
                    <a:pt x="0" y="2470"/>
                  </a:lnTo>
                  <a:lnTo>
                    <a:pt x="0" y="2469"/>
                  </a:lnTo>
                  <a:close/>
                  <a:moveTo>
                    <a:pt x="3821" y="2458"/>
                  </a:moveTo>
                  <a:lnTo>
                    <a:pt x="3831" y="2479"/>
                  </a:lnTo>
                  <a:lnTo>
                    <a:pt x="3840" y="2503"/>
                  </a:lnTo>
                  <a:lnTo>
                    <a:pt x="3847" y="2521"/>
                  </a:lnTo>
                  <a:lnTo>
                    <a:pt x="3850" y="2530"/>
                  </a:lnTo>
                  <a:lnTo>
                    <a:pt x="3854" y="2535"/>
                  </a:lnTo>
                  <a:lnTo>
                    <a:pt x="3856" y="2541"/>
                  </a:lnTo>
                  <a:lnTo>
                    <a:pt x="3858" y="2545"/>
                  </a:lnTo>
                  <a:lnTo>
                    <a:pt x="3858" y="2545"/>
                  </a:lnTo>
                  <a:lnTo>
                    <a:pt x="3856" y="2545"/>
                  </a:lnTo>
                  <a:lnTo>
                    <a:pt x="3854" y="2545"/>
                  </a:lnTo>
                  <a:lnTo>
                    <a:pt x="3849" y="2543"/>
                  </a:lnTo>
                  <a:lnTo>
                    <a:pt x="3841" y="2541"/>
                  </a:lnTo>
                  <a:lnTo>
                    <a:pt x="3832" y="2539"/>
                  </a:lnTo>
                  <a:lnTo>
                    <a:pt x="3809" y="2528"/>
                  </a:lnTo>
                  <a:lnTo>
                    <a:pt x="3778" y="2514"/>
                  </a:lnTo>
                  <a:lnTo>
                    <a:pt x="3821" y="2458"/>
                  </a:lnTo>
                  <a:close/>
                  <a:moveTo>
                    <a:pt x="1254" y="2458"/>
                  </a:moveTo>
                  <a:lnTo>
                    <a:pt x="1267" y="2487"/>
                  </a:lnTo>
                  <a:lnTo>
                    <a:pt x="1282" y="2516"/>
                  </a:lnTo>
                  <a:lnTo>
                    <a:pt x="1025" y="2864"/>
                  </a:lnTo>
                  <a:lnTo>
                    <a:pt x="952" y="2864"/>
                  </a:lnTo>
                  <a:lnTo>
                    <a:pt x="1254" y="2458"/>
                  </a:lnTo>
                  <a:close/>
                  <a:moveTo>
                    <a:pt x="802" y="2434"/>
                  </a:moveTo>
                  <a:lnTo>
                    <a:pt x="489" y="2857"/>
                  </a:lnTo>
                  <a:lnTo>
                    <a:pt x="481" y="2855"/>
                  </a:lnTo>
                  <a:lnTo>
                    <a:pt x="472" y="2855"/>
                  </a:lnTo>
                  <a:lnTo>
                    <a:pt x="463" y="2855"/>
                  </a:lnTo>
                  <a:lnTo>
                    <a:pt x="420" y="2850"/>
                  </a:lnTo>
                  <a:lnTo>
                    <a:pt x="699" y="2474"/>
                  </a:lnTo>
                  <a:lnTo>
                    <a:pt x="720" y="2461"/>
                  </a:lnTo>
                  <a:lnTo>
                    <a:pt x="744" y="2451"/>
                  </a:lnTo>
                  <a:lnTo>
                    <a:pt x="769" y="2442"/>
                  </a:lnTo>
                  <a:lnTo>
                    <a:pt x="802" y="2434"/>
                  </a:lnTo>
                  <a:close/>
                  <a:moveTo>
                    <a:pt x="867" y="2429"/>
                  </a:moveTo>
                  <a:lnTo>
                    <a:pt x="905" y="2432"/>
                  </a:lnTo>
                  <a:lnTo>
                    <a:pt x="936" y="2438"/>
                  </a:lnTo>
                  <a:lnTo>
                    <a:pt x="619" y="2864"/>
                  </a:lnTo>
                  <a:lnTo>
                    <a:pt x="583" y="2863"/>
                  </a:lnTo>
                  <a:lnTo>
                    <a:pt x="548" y="2859"/>
                  </a:lnTo>
                  <a:lnTo>
                    <a:pt x="867" y="2429"/>
                  </a:lnTo>
                  <a:close/>
                  <a:moveTo>
                    <a:pt x="4573" y="2353"/>
                  </a:moveTo>
                  <a:lnTo>
                    <a:pt x="4589" y="2387"/>
                  </a:lnTo>
                  <a:lnTo>
                    <a:pt x="4600" y="2418"/>
                  </a:lnTo>
                  <a:lnTo>
                    <a:pt x="4605" y="2445"/>
                  </a:lnTo>
                  <a:lnTo>
                    <a:pt x="4609" y="2465"/>
                  </a:lnTo>
                  <a:lnTo>
                    <a:pt x="4611" y="2479"/>
                  </a:lnTo>
                  <a:lnTo>
                    <a:pt x="4611" y="2485"/>
                  </a:lnTo>
                  <a:lnTo>
                    <a:pt x="4611" y="2485"/>
                  </a:lnTo>
                  <a:lnTo>
                    <a:pt x="4609" y="2483"/>
                  </a:lnTo>
                  <a:lnTo>
                    <a:pt x="4605" y="2481"/>
                  </a:lnTo>
                  <a:lnTo>
                    <a:pt x="4598" y="2476"/>
                  </a:lnTo>
                  <a:lnTo>
                    <a:pt x="4587" y="2469"/>
                  </a:lnTo>
                  <a:lnTo>
                    <a:pt x="4571" y="2458"/>
                  </a:lnTo>
                  <a:lnTo>
                    <a:pt x="4551" y="2443"/>
                  </a:lnTo>
                  <a:lnTo>
                    <a:pt x="4524" y="2423"/>
                  </a:lnTo>
                  <a:lnTo>
                    <a:pt x="4524" y="2423"/>
                  </a:lnTo>
                  <a:lnTo>
                    <a:pt x="4524" y="2423"/>
                  </a:lnTo>
                  <a:lnTo>
                    <a:pt x="4522" y="2422"/>
                  </a:lnTo>
                  <a:lnTo>
                    <a:pt x="4573" y="2353"/>
                  </a:lnTo>
                  <a:close/>
                  <a:moveTo>
                    <a:pt x="3774" y="2339"/>
                  </a:moveTo>
                  <a:lnTo>
                    <a:pt x="3782" y="2358"/>
                  </a:lnTo>
                  <a:lnTo>
                    <a:pt x="3789" y="2378"/>
                  </a:lnTo>
                  <a:lnTo>
                    <a:pt x="3791" y="2385"/>
                  </a:lnTo>
                  <a:lnTo>
                    <a:pt x="3794" y="2393"/>
                  </a:lnTo>
                  <a:lnTo>
                    <a:pt x="3798" y="2402"/>
                  </a:lnTo>
                  <a:lnTo>
                    <a:pt x="3738" y="2487"/>
                  </a:lnTo>
                  <a:lnTo>
                    <a:pt x="3716" y="2474"/>
                  </a:lnTo>
                  <a:lnTo>
                    <a:pt x="3697" y="2467"/>
                  </a:lnTo>
                  <a:lnTo>
                    <a:pt x="3680" y="2463"/>
                  </a:lnTo>
                  <a:lnTo>
                    <a:pt x="3774" y="2339"/>
                  </a:lnTo>
                  <a:close/>
                  <a:moveTo>
                    <a:pt x="1207" y="2333"/>
                  </a:moveTo>
                  <a:lnTo>
                    <a:pt x="1231" y="2402"/>
                  </a:lnTo>
                  <a:lnTo>
                    <a:pt x="889" y="2864"/>
                  </a:lnTo>
                  <a:lnTo>
                    <a:pt x="853" y="2864"/>
                  </a:lnTo>
                  <a:lnTo>
                    <a:pt x="816" y="2866"/>
                  </a:lnTo>
                  <a:lnTo>
                    <a:pt x="1207" y="2333"/>
                  </a:lnTo>
                  <a:close/>
                  <a:moveTo>
                    <a:pt x="4502" y="2266"/>
                  </a:moveTo>
                  <a:lnTo>
                    <a:pt x="4506" y="2268"/>
                  </a:lnTo>
                  <a:lnTo>
                    <a:pt x="4508" y="2270"/>
                  </a:lnTo>
                  <a:lnTo>
                    <a:pt x="4511" y="2272"/>
                  </a:lnTo>
                  <a:lnTo>
                    <a:pt x="4529" y="2290"/>
                  </a:lnTo>
                  <a:lnTo>
                    <a:pt x="4546" y="2310"/>
                  </a:lnTo>
                  <a:lnTo>
                    <a:pt x="4480" y="2396"/>
                  </a:lnTo>
                  <a:lnTo>
                    <a:pt x="4450" y="2385"/>
                  </a:lnTo>
                  <a:lnTo>
                    <a:pt x="4419" y="2380"/>
                  </a:lnTo>
                  <a:lnTo>
                    <a:pt x="4502" y="2266"/>
                  </a:lnTo>
                  <a:close/>
                  <a:moveTo>
                    <a:pt x="4417" y="2201"/>
                  </a:moveTo>
                  <a:lnTo>
                    <a:pt x="4442" y="2217"/>
                  </a:lnTo>
                  <a:lnTo>
                    <a:pt x="4466" y="2234"/>
                  </a:lnTo>
                  <a:lnTo>
                    <a:pt x="4359" y="2378"/>
                  </a:lnTo>
                  <a:lnTo>
                    <a:pt x="4299" y="2378"/>
                  </a:lnTo>
                  <a:lnTo>
                    <a:pt x="4296" y="2378"/>
                  </a:lnTo>
                  <a:lnTo>
                    <a:pt x="4290" y="2378"/>
                  </a:lnTo>
                  <a:lnTo>
                    <a:pt x="4285" y="2376"/>
                  </a:lnTo>
                  <a:lnTo>
                    <a:pt x="4417" y="2201"/>
                  </a:lnTo>
                  <a:close/>
                  <a:moveTo>
                    <a:pt x="1175" y="2198"/>
                  </a:moveTo>
                  <a:lnTo>
                    <a:pt x="1191" y="2273"/>
                  </a:lnTo>
                  <a:lnTo>
                    <a:pt x="753" y="2866"/>
                  </a:lnTo>
                  <a:lnTo>
                    <a:pt x="717" y="2866"/>
                  </a:lnTo>
                  <a:lnTo>
                    <a:pt x="681" y="2864"/>
                  </a:lnTo>
                  <a:lnTo>
                    <a:pt x="1175" y="2198"/>
                  </a:lnTo>
                  <a:close/>
                  <a:moveTo>
                    <a:pt x="4323" y="2143"/>
                  </a:moveTo>
                  <a:lnTo>
                    <a:pt x="4350" y="2158"/>
                  </a:lnTo>
                  <a:lnTo>
                    <a:pt x="4374" y="2174"/>
                  </a:lnTo>
                  <a:lnTo>
                    <a:pt x="4227" y="2375"/>
                  </a:lnTo>
                  <a:lnTo>
                    <a:pt x="4193" y="2373"/>
                  </a:lnTo>
                  <a:lnTo>
                    <a:pt x="4158" y="2369"/>
                  </a:lnTo>
                  <a:lnTo>
                    <a:pt x="4323" y="2143"/>
                  </a:lnTo>
                  <a:close/>
                  <a:moveTo>
                    <a:pt x="4229" y="2089"/>
                  </a:moveTo>
                  <a:lnTo>
                    <a:pt x="4256" y="2104"/>
                  </a:lnTo>
                  <a:lnTo>
                    <a:pt x="4281" y="2120"/>
                  </a:lnTo>
                  <a:lnTo>
                    <a:pt x="4098" y="2364"/>
                  </a:lnTo>
                  <a:lnTo>
                    <a:pt x="4031" y="2355"/>
                  </a:lnTo>
                  <a:lnTo>
                    <a:pt x="4229" y="2089"/>
                  </a:lnTo>
                  <a:close/>
                  <a:moveTo>
                    <a:pt x="871" y="2060"/>
                  </a:moveTo>
                  <a:lnTo>
                    <a:pt x="892" y="2085"/>
                  </a:lnTo>
                  <a:lnTo>
                    <a:pt x="907" y="2111"/>
                  </a:lnTo>
                  <a:lnTo>
                    <a:pt x="771" y="2295"/>
                  </a:lnTo>
                  <a:lnTo>
                    <a:pt x="740" y="2284"/>
                  </a:lnTo>
                  <a:lnTo>
                    <a:pt x="710" y="2277"/>
                  </a:lnTo>
                  <a:lnTo>
                    <a:pt x="871" y="2060"/>
                  </a:lnTo>
                  <a:close/>
                  <a:moveTo>
                    <a:pt x="4131" y="2038"/>
                  </a:moveTo>
                  <a:lnTo>
                    <a:pt x="4158" y="2053"/>
                  </a:lnTo>
                  <a:lnTo>
                    <a:pt x="4184" y="2066"/>
                  </a:lnTo>
                  <a:lnTo>
                    <a:pt x="3977" y="2346"/>
                  </a:lnTo>
                  <a:lnTo>
                    <a:pt x="3948" y="2339"/>
                  </a:lnTo>
                  <a:lnTo>
                    <a:pt x="3917" y="2329"/>
                  </a:lnTo>
                  <a:lnTo>
                    <a:pt x="4131" y="2038"/>
                  </a:lnTo>
                  <a:close/>
                  <a:moveTo>
                    <a:pt x="328" y="2038"/>
                  </a:moveTo>
                  <a:lnTo>
                    <a:pt x="328" y="2038"/>
                  </a:lnTo>
                  <a:lnTo>
                    <a:pt x="328" y="2038"/>
                  </a:lnTo>
                  <a:lnTo>
                    <a:pt x="329" y="2038"/>
                  </a:lnTo>
                  <a:lnTo>
                    <a:pt x="331" y="2040"/>
                  </a:lnTo>
                  <a:lnTo>
                    <a:pt x="335" y="2042"/>
                  </a:lnTo>
                  <a:lnTo>
                    <a:pt x="342" y="2044"/>
                  </a:lnTo>
                  <a:lnTo>
                    <a:pt x="355" y="2051"/>
                  </a:lnTo>
                  <a:lnTo>
                    <a:pt x="375" y="2058"/>
                  </a:lnTo>
                  <a:lnTo>
                    <a:pt x="380" y="2060"/>
                  </a:lnTo>
                  <a:lnTo>
                    <a:pt x="387" y="2064"/>
                  </a:lnTo>
                  <a:lnTo>
                    <a:pt x="393" y="2066"/>
                  </a:lnTo>
                  <a:lnTo>
                    <a:pt x="398" y="2066"/>
                  </a:lnTo>
                  <a:lnTo>
                    <a:pt x="369" y="2105"/>
                  </a:lnTo>
                  <a:lnTo>
                    <a:pt x="355" y="2085"/>
                  </a:lnTo>
                  <a:lnTo>
                    <a:pt x="344" y="2067"/>
                  </a:lnTo>
                  <a:lnTo>
                    <a:pt x="335" y="2053"/>
                  </a:lnTo>
                  <a:lnTo>
                    <a:pt x="331" y="2048"/>
                  </a:lnTo>
                  <a:lnTo>
                    <a:pt x="329" y="2042"/>
                  </a:lnTo>
                  <a:lnTo>
                    <a:pt x="328" y="2040"/>
                  </a:lnTo>
                  <a:lnTo>
                    <a:pt x="328" y="2038"/>
                  </a:lnTo>
                  <a:close/>
                  <a:moveTo>
                    <a:pt x="1162" y="2033"/>
                  </a:moveTo>
                  <a:lnTo>
                    <a:pt x="1164" y="2078"/>
                  </a:lnTo>
                  <a:lnTo>
                    <a:pt x="1168" y="2125"/>
                  </a:lnTo>
                  <a:lnTo>
                    <a:pt x="949" y="2418"/>
                  </a:lnTo>
                  <a:lnTo>
                    <a:pt x="938" y="2407"/>
                  </a:lnTo>
                  <a:lnTo>
                    <a:pt x="925" y="2393"/>
                  </a:lnTo>
                  <a:lnTo>
                    <a:pt x="907" y="2375"/>
                  </a:lnTo>
                  <a:lnTo>
                    <a:pt x="1162" y="2033"/>
                  </a:lnTo>
                  <a:close/>
                  <a:moveTo>
                    <a:pt x="563" y="2029"/>
                  </a:moveTo>
                  <a:lnTo>
                    <a:pt x="445" y="2187"/>
                  </a:lnTo>
                  <a:lnTo>
                    <a:pt x="402" y="2147"/>
                  </a:lnTo>
                  <a:lnTo>
                    <a:pt x="467" y="2058"/>
                  </a:lnTo>
                  <a:lnTo>
                    <a:pt x="489" y="2051"/>
                  </a:lnTo>
                  <a:lnTo>
                    <a:pt x="512" y="2044"/>
                  </a:lnTo>
                  <a:lnTo>
                    <a:pt x="541" y="2033"/>
                  </a:lnTo>
                  <a:lnTo>
                    <a:pt x="548" y="2031"/>
                  </a:lnTo>
                  <a:lnTo>
                    <a:pt x="556" y="2029"/>
                  </a:lnTo>
                  <a:lnTo>
                    <a:pt x="563" y="2029"/>
                  </a:lnTo>
                  <a:close/>
                  <a:moveTo>
                    <a:pt x="766" y="2022"/>
                  </a:moveTo>
                  <a:lnTo>
                    <a:pt x="800" y="2026"/>
                  </a:lnTo>
                  <a:lnTo>
                    <a:pt x="827" y="2035"/>
                  </a:lnTo>
                  <a:lnTo>
                    <a:pt x="657" y="2263"/>
                  </a:lnTo>
                  <a:lnTo>
                    <a:pt x="626" y="2257"/>
                  </a:lnTo>
                  <a:lnTo>
                    <a:pt x="595" y="2250"/>
                  </a:lnTo>
                  <a:lnTo>
                    <a:pt x="766" y="2022"/>
                  </a:lnTo>
                  <a:close/>
                  <a:moveTo>
                    <a:pt x="706" y="2015"/>
                  </a:moveTo>
                  <a:lnTo>
                    <a:pt x="541" y="2239"/>
                  </a:lnTo>
                  <a:lnTo>
                    <a:pt x="541" y="2237"/>
                  </a:lnTo>
                  <a:lnTo>
                    <a:pt x="539" y="2235"/>
                  </a:lnTo>
                  <a:lnTo>
                    <a:pt x="538" y="2235"/>
                  </a:lnTo>
                  <a:lnTo>
                    <a:pt x="510" y="2228"/>
                  </a:lnTo>
                  <a:lnTo>
                    <a:pt x="485" y="2214"/>
                  </a:lnTo>
                  <a:lnTo>
                    <a:pt x="634" y="2017"/>
                  </a:lnTo>
                  <a:lnTo>
                    <a:pt x="670" y="2015"/>
                  </a:lnTo>
                  <a:lnTo>
                    <a:pt x="706" y="2015"/>
                  </a:lnTo>
                  <a:close/>
                  <a:moveTo>
                    <a:pt x="4037" y="1984"/>
                  </a:moveTo>
                  <a:lnTo>
                    <a:pt x="4060" y="2001"/>
                  </a:lnTo>
                  <a:lnTo>
                    <a:pt x="4088" y="2015"/>
                  </a:lnTo>
                  <a:lnTo>
                    <a:pt x="3865" y="2311"/>
                  </a:lnTo>
                  <a:lnTo>
                    <a:pt x="3836" y="2302"/>
                  </a:lnTo>
                  <a:lnTo>
                    <a:pt x="3809" y="2292"/>
                  </a:lnTo>
                  <a:lnTo>
                    <a:pt x="4037" y="1984"/>
                  </a:lnTo>
                  <a:close/>
                  <a:moveTo>
                    <a:pt x="2321" y="1917"/>
                  </a:moveTo>
                  <a:lnTo>
                    <a:pt x="2330" y="1986"/>
                  </a:lnTo>
                  <a:lnTo>
                    <a:pt x="2342" y="2066"/>
                  </a:lnTo>
                  <a:lnTo>
                    <a:pt x="2355" y="2154"/>
                  </a:lnTo>
                  <a:lnTo>
                    <a:pt x="2368" y="2248"/>
                  </a:lnTo>
                  <a:lnTo>
                    <a:pt x="2382" y="2348"/>
                  </a:lnTo>
                  <a:lnTo>
                    <a:pt x="2399" y="2449"/>
                  </a:lnTo>
                  <a:lnTo>
                    <a:pt x="2413" y="2552"/>
                  </a:lnTo>
                  <a:lnTo>
                    <a:pt x="2428" y="2655"/>
                  </a:lnTo>
                  <a:lnTo>
                    <a:pt x="2442" y="2756"/>
                  </a:lnTo>
                  <a:lnTo>
                    <a:pt x="2456" y="2852"/>
                  </a:lnTo>
                  <a:lnTo>
                    <a:pt x="2471" y="2942"/>
                  </a:lnTo>
                  <a:lnTo>
                    <a:pt x="2482" y="3023"/>
                  </a:lnTo>
                  <a:lnTo>
                    <a:pt x="2402" y="3034"/>
                  </a:lnTo>
                  <a:lnTo>
                    <a:pt x="2323" y="3038"/>
                  </a:lnTo>
                  <a:lnTo>
                    <a:pt x="2234" y="3032"/>
                  </a:lnTo>
                  <a:lnTo>
                    <a:pt x="2149" y="3022"/>
                  </a:lnTo>
                  <a:lnTo>
                    <a:pt x="2163" y="2931"/>
                  </a:lnTo>
                  <a:lnTo>
                    <a:pt x="2178" y="2836"/>
                  </a:lnTo>
                  <a:lnTo>
                    <a:pt x="2194" y="2736"/>
                  </a:lnTo>
                  <a:lnTo>
                    <a:pt x="2210" y="2633"/>
                  </a:lnTo>
                  <a:lnTo>
                    <a:pt x="2225" y="2530"/>
                  </a:lnTo>
                  <a:lnTo>
                    <a:pt x="2241" y="2427"/>
                  </a:lnTo>
                  <a:lnTo>
                    <a:pt x="2257" y="2328"/>
                  </a:lnTo>
                  <a:lnTo>
                    <a:pt x="2272" y="2232"/>
                  </a:lnTo>
                  <a:lnTo>
                    <a:pt x="2286" y="2142"/>
                  </a:lnTo>
                  <a:lnTo>
                    <a:pt x="2299" y="2057"/>
                  </a:lnTo>
                  <a:lnTo>
                    <a:pt x="2310" y="1982"/>
                  </a:lnTo>
                  <a:lnTo>
                    <a:pt x="2321" y="1917"/>
                  </a:lnTo>
                  <a:close/>
                  <a:moveTo>
                    <a:pt x="3952" y="1914"/>
                  </a:moveTo>
                  <a:lnTo>
                    <a:pt x="3997" y="1954"/>
                  </a:lnTo>
                  <a:lnTo>
                    <a:pt x="3760" y="2273"/>
                  </a:lnTo>
                  <a:lnTo>
                    <a:pt x="3758" y="2273"/>
                  </a:lnTo>
                  <a:lnTo>
                    <a:pt x="3758" y="2272"/>
                  </a:lnTo>
                  <a:lnTo>
                    <a:pt x="3758" y="2272"/>
                  </a:lnTo>
                  <a:lnTo>
                    <a:pt x="3758" y="2275"/>
                  </a:lnTo>
                  <a:lnTo>
                    <a:pt x="3134" y="3119"/>
                  </a:lnTo>
                  <a:lnTo>
                    <a:pt x="3130" y="3117"/>
                  </a:lnTo>
                  <a:lnTo>
                    <a:pt x="3128" y="3116"/>
                  </a:lnTo>
                  <a:lnTo>
                    <a:pt x="3126" y="3114"/>
                  </a:lnTo>
                  <a:lnTo>
                    <a:pt x="3124" y="3114"/>
                  </a:lnTo>
                  <a:lnTo>
                    <a:pt x="3124" y="3114"/>
                  </a:lnTo>
                  <a:lnTo>
                    <a:pt x="3124" y="3114"/>
                  </a:lnTo>
                  <a:lnTo>
                    <a:pt x="3126" y="3116"/>
                  </a:lnTo>
                  <a:lnTo>
                    <a:pt x="3126" y="3119"/>
                  </a:lnTo>
                  <a:lnTo>
                    <a:pt x="3126" y="3125"/>
                  </a:lnTo>
                  <a:lnTo>
                    <a:pt x="2610" y="3826"/>
                  </a:lnTo>
                  <a:lnTo>
                    <a:pt x="2610" y="3768"/>
                  </a:lnTo>
                  <a:lnTo>
                    <a:pt x="2618" y="3714"/>
                  </a:lnTo>
                  <a:lnTo>
                    <a:pt x="3952" y="1914"/>
                  </a:lnTo>
                  <a:close/>
                  <a:moveTo>
                    <a:pt x="2241" y="1912"/>
                  </a:moveTo>
                  <a:lnTo>
                    <a:pt x="2230" y="1979"/>
                  </a:lnTo>
                  <a:lnTo>
                    <a:pt x="2219" y="2053"/>
                  </a:lnTo>
                  <a:lnTo>
                    <a:pt x="2205" y="2136"/>
                  </a:lnTo>
                  <a:lnTo>
                    <a:pt x="2192" y="2226"/>
                  </a:lnTo>
                  <a:lnTo>
                    <a:pt x="2178" y="2320"/>
                  </a:lnTo>
                  <a:lnTo>
                    <a:pt x="2161" y="2420"/>
                  </a:lnTo>
                  <a:lnTo>
                    <a:pt x="2147" y="2521"/>
                  </a:lnTo>
                  <a:lnTo>
                    <a:pt x="2131" y="2622"/>
                  </a:lnTo>
                  <a:lnTo>
                    <a:pt x="2114" y="2723"/>
                  </a:lnTo>
                  <a:lnTo>
                    <a:pt x="2100" y="2821"/>
                  </a:lnTo>
                  <a:lnTo>
                    <a:pt x="2085" y="2917"/>
                  </a:lnTo>
                  <a:lnTo>
                    <a:pt x="2071" y="3007"/>
                  </a:lnTo>
                  <a:lnTo>
                    <a:pt x="1993" y="2986"/>
                  </a:lnTo>
                  <a:lnTo>
                    <a:pt x="1919" y="2958"/>
                  </a:lnTo>
                  <a:lnTo>
                    <a:pt x="1846" y="2926"/>
                  </a:lnTo>
                  <a:lnTo>
                    <a:pt x="1778" y="2888"/>
                  </a:lnTo>
                  <a:lnTo>
                    <a:pt x="1810" y="2821"/>
                  </a:lnTo>
                  <a:lnTo>
                    <a:pt x="1845" y="2747"/>
                  </a:lnTo>
                  <a:lnTo>
                    <a:pt x="1881" y="2669"/>
                  </a:lnTo>
                  <a:lnTo>
                    <a:pt x="1919" y="2590"/>
                  </a:lnTo>
                  <a:lnTo>
                    <a:pt x="1959" y="2507"/>
                  </a:lnTo>
                  <a:lnTo>
                    <a:pt x="1998" y="2423"/>
                  </a:lnTo>
                  <a:lnTo>
                    <a:pt x="2038" y="2340"/>
                  </a:lnTo>
                  <a:lnTo>
                    <a:pt x="2076" y="2259"/>
                  </a:lnTo>
                  <a:lnTo>
                    <a:pt x="2114" y="2179"/>
                  </a:lnTo>
                  <a:lnTo>
                    <a:pt x="2149" y="2104"/>
                  </a:lnTo>
                  <a:lnTo>
                    <a:pt x="2183" y="2035"/>
                  </a:lnTo>
                  <a:lnTo>
                    <a:pt x="2214" y="1970"/>
                  </a:lnTo>
                  <a:lnTo>
                    <a:pt x="2241" y="1912"/>
                  </a:lnTo>
                  <a:close/>
                  <a:moveTo>
                    <a:pt x="2400" y="1907"/>
                  </a:moveTo>
                  <a:lnTo>
                    <a:pt x="2428" y="1964"/>
                  </a:lnTo>
                  <a:lnTo>
                    <a:pt x="2458" y="2029"/>
                  </a:lnTo>
                  <a:lnTo>
                    <a:pt x="2491" y="2102"/>
                  </a:lnTo>
                  <a:lnTo>
                    <a:pt x="2529" y="2178"/>
                  </a:lnTo>
                  <a:lnTo>
                    <a:pt x="2567" y="2259"/>
                  </a:lnTo>
                  <a:lnTo>
                    <a:pt x="2605" y="2340"/>
                  </a:lnTo>
                  <a:lnTo>
                    <a:pt x="2645" y="2425"/>
                  </a:lnTo>
                  <a:lnTo>
                    <a:pt x="2685" y="2510"/>
                  </a:lnTo>
                  <a:lnTo>
                    <a:pt x="2724" y="2593"/>
                  </a:lnTo>
                  <a:lnTo>
                    <a:pt x="2762" y="2673"/>
                  </a:lnTo>
                  <a:lnTo>
                    <a:pt x="2799" y="2751"/>
                  </a:lnTo>
                  <a:lnTo>
                    <a:pt x="2833" y="2823"/>
                  </a:lnTo>
                  <a:lnTo>
                    <a:pt x="2864" y="2888"/>
                  </a:lnTo>
                  <a:lnTo>
                    <a:pt x="2793" y="2928"/>
                  </a:lnTo>
                  <a:lnTo>
                    <a:pt x="2719" y="2960"/>
                  </a:lnTo>
                  <a:lnTo>
                    <a:pt x="2641" y="2987"/>
                  </a:lnTo>
                  <a:lnTo>
                    <a:pt x="2561" y="3009"/>
                  </a:lnTo>
                  <a:lnTo>
                    <a:pt x="2549" y="2928"/>
                  </a:lnTo>
                  <a:lnTo>
                    <a:pt x="2536" y="2837"/>
                  </a:lnTo>
                  <a:lnTo>
                    <a:pt x="2522" y="2742"/>
                  </a:lnTo>
                  <a:lnTo>
                    <a:pt x="2507" y="2640"/>
                  </a:lnTo>
                  <a:lnTo>
                    <a:pt x="2493" y="2539"/>
                  </a:lnTo>
                  <a:lnTo>
                    <a:pt x="2476" y="2436"/>
                  </a:lnTo>
                  <a:lnTo>
                    <a:pt x="2462" y="2333"/>
                  </a:lnTo>
                  <a:lnTo>
                    <a:pt x="2447" y="2235"/>
                  </a:lnTo>
                  <a:lnTo>
                    <a:pt x="2435" y="2142"/>
                  </a:lnTo>
                  <a:lnTo>
                    <a:pt x="2422" y="2055"/>
                  </a:lnTo>
                  <a:lnTo>
                    <a:pt x="2409" y="1975"/>
                  </a:lnTo>
                  <a:lnTo>
                    <a:pt x="2400" y="1907"/>
                  </a:lnTo>
                  <a:close/>
                  <a:moveTo>
                    <a:pt x="2170" y="1876"/>
                  </a:moveTo>
                  <a:lnTo>
                    <a:pt x="2143" y="1932"/>
                  </a:lnTo>
                  <a:lnTo>
                    <a:pt x="2113" y="1995"/>
                  </a:lnTo>
                  <a:lnTo>
                    <a:pt x="2080" y="2064"/>
                  </a:lnTo>
                  <a:lnTo>
                    <a:pt x="2046" y="2138"/>
                  </a:lnTo>
                  <a:lnTo>
                    <a:pt x="2008" y="2216"/>
                  </a:lnTo>
                  <a:lnTo>
                    <a:pt x="1970" y="2297"/>
                  </a:lnTo>
                  <a:lnTo>
                    <a:pt x="1932" y="2380"/>
                  </a:lnTo>
                  <a:lnTo>
                    <a:pt x="1892" y="2461"/>
                  </a:lnTo>
                  <a:lnTo>
                    <a:pt x="1852" y="2545"/>
                  </a:lnTo>
                  <a:lnTo>
                    <a:pt x="1814" y="2626"/>
                  </a:lnTo>
                  <a:lnTo>
                    <a:pt x="1778" y="2702"/>
                  </a:lnTo>
                  <a:lnTo>
                    <a:pt x="1743" y="2776"/>
                  </a:lnTo>
                  <a:lnTo>
                    <a:pt x="1711" y="2845"/>
                  </a:lnTo>
                  <a:lnTo>
                    <a:pt x="1649" y="2798"/>
                  </a:lnTo>
                  <a:lnTo>
                    <a:pt x="1591" y="2747"/>
                  </a:lnTo>
                  <a:lnTo>
                    <a:pt x="1537" y="2691"/>
                  </a:lnTo>
                  <a:lnTo>
                    <a:pt x="1488" y="2631"/>
                  </a:lnTo>
                  <a:lnTo>
                    <a:pt x="1539" y="2575"/>
                  </a:lnTo>
                  <a:lnTo>
                    <a:pt x="1595" y="2514"/>
                  </a:lnTo>
                  <a:lnTo>
                    <a:pt x="1655" y="2447"/>
                  </a:lnTo>
                  <a:lnTo>
                    <a:pt x="1716" y="2380"/>
                  </a:lnTo>
                  <a:lnTo>
                    <a:pt x="1778" y="2310"/>
                  </a:lnTo>
                  <a:lnTo>
                    <a:pt x="1841" y="2241"/>
                  </a:lnTo>
                  <a:lnTo>
                    <a:pt x="1903" y="2172"/>
                  </a:lnTo>
                  <a:lnTo>
                    <a:pt x="1964" y="2104"/>
                  </a:lnTo>
                  <a:lnTo>
                    <a:pt x="2022" y="2040"/>
                  </a:lnTo>
                  <a:lnTo>
                    <a:pt x="2076" y="1981"/>
                  </a:lnTo>
                  <a:lnTo>
                    <a:pt x="2125" y="1925"/>
                  </a:lnTo>
                  <a:lnTo>
                    <a:pt x="2170" y="1876"/>
                  </a:lnTo>
                  <a:close/>
                  <a:moveTo>
                    <a:pt x="2471" y="1872"/>
                  </a:moveTo>
                  <a:lnTo>
                    <a:pt x="2514" y="1921"/>
                  </a:lnTo>
                  <a:lnTo>
                    <a:pt x="2565" y="1975"/>
                  </a:lnTo>
                  <a:lnTo>
                    <a:pt x="2619" y="2035"/>
                  </a:lnTo>
                  <a:lnTo>
                    <a:pt x="2676" y="2098"/>
                  </a:lnTo>
                  <a:lnTo>
                    <a:pt x="2737" y="2165"/>
                  </a:lnTo>
                  <a:lnTo>
                    <a:pt x="2799" y="2234"/>
                  </a:lnTo>
                  <a:lnTo>
                    <a:pt x="2862" y="2304"/>
                  </a:lnTo>
                  <a:lnTo>
                    <a:pt x="2925" y="2373"/>
                  </a:lnTo>
                  <a:lnTo>
                    <a:pt x="2987" y="2442"/>
                  </a:lnTo>
                  <a:lnTo>
                    <a:pt x="3048" y="2508"/>
                  </a:lnTo>
                  <a:lnTo>
                    <a:pt x="3105" y="2570"/>
                  </a:lnTo>
                  <a:lnTo>
                    <a:pt x="3157" y="2629"/>
                  </a:lnTo>
                  <a:lnTo>
                    <a:pt x="3108" y="2689"/>
                  </a:lnTo>
                  <a:lnTo>
                    <a:pt x="3054" y="2745"/>
                  </a:lnTo>
                  <a:lnTo>
                    <a:pt x="2994" y="2798"/>
                  </a:lnTo>
                  <a:lnTo>
                    <a:pt x="2933" y="2845"/>
                  </a:lnTo>
                  <a:lnTo>
                    <a:pt x="2900" y="2779"/>
                  </a:lnTo>
                  <a:lnTo>
                    <a:pt x="2866" y="2707"/>
                  </a:lnTo>
                  <a:lnTo>
                    <a:pt x="2829" y="2629"/>
                  </a:lnTo>
                  <a:lnTo>
                    <a:pt x="2791" y="2550"/>
                  </a:lnTo>
                  <a:lnTo>
                    <a:pt x="2753" y="2467"/>
                  </a:lnTo>
                  <a:lnTo>
                    <a:pt x="2714" y="2384"/>
                  </a:lnTo>
                  <a:lnTo>
                    <a:pt x="2674" y="2301"/>
                  </a:lnTo>
                  <a:lnTo>
                    <a:pt x="2636" y="2219"/>
                  </a:lnTo>
                  <a:lnTo>
                    <a:pt x="2598" y="2140"/>
                  </a:lnTo>
                  <a:lnTo>
                    <a:pt x="2561" y="2064"/>
                  </a:lnTo>
                  <a:lnTo>
                    <a:pt x="2529" y="1993"/>
                  </a:lnTo>
                  <a:lnTo>
                    <a:pt x="2498" y="1928"/>
                  </a:lnTo>
                  <a:lnTo>
                    <a:pt x="2471" y="1872"/>
                  </a:lnTo>
                  <a:close/>
                  <a:moveTo>
                    <a:pt x="2540" y="1831"/>
                  </a:moveTo>
                  <a:lnTo>
                    <a:pt x="2600" y="1869"/>
                  </a:lnTo>
                  <a:lnTo>
                    <a:pt x="2666" y="1910"/>
                  </a:lnTo>
                  <a:lnTo>
                    <a:pt x="2739" y="1954"/>
                  </a:lnTo>
                  <a:lnTo>
                    <a:pt x="2815" y="2001"/>
                  </a:lnTo>
                  <a:lnTo>
                    <a:pt x="2891" y="2049"/>
                  </a:lnTo>
                  <a:lnTo>
                    <a:pt x="2969" y="2098"/>
                  </a:lnTo>
                  <a:lnTo>
                    <a:pt x="3047" y="2145"/>
                  </a:lnTo>
                  <a:lnTo>
                    <a:pt x="3121" y="2192"/>
                  </a:lnTo>
                  <a:lnTo>
                    <a:pt x="3193" y="2237"/>
                  </a:lnTo>
                  <a:lnTo>
                    <a:pt x="3258" y="2279"/>
                  </a:lnTo>
                  <a:lnTo>
                    <a:pt x="3318" y="2315"/>
                  </a:lnTo>
                  <a:lnTo>
                    <a:pt x="3289" y="2402"/>
                  </a:lnTo>
                  <a:lnTo>
                    <a:pt x="3249" y="2485"/>
                  </a:lnTo>
                  <a:lnTo>
                    <a:pt x="3204" y="2563"/>
                  </a:lnTo>
                  <a:lnTo>
                    <a:pt x="3152" y="2505"/>
                  </a:lnTo>
                  <a:lnTo>
                    <a:pt x="3097" y="2445"/>
                  </a:lnTo>
                  <a:lnTo>
                    <a:pt x="3039" y="2380"/>
                  </a:lnTo>
                  <a:lnTo>
                    <a:pt x="2980" y="2315"/>
                  </a:lnTo>
                  <a:lnTo>
                    <a:pt x="2918" y="2248"/>
                  </a:lnTo>
                  <a:lnTo>
                    <a:pt x="2857" y="2181"/>
                  </a:lnTo>
                  <a:lnTo>
                    <a:pt x="2797" y="2114"/>
                  </a:lnTo>
                  <a:lnTo>
                    <a:pt x="2739" y="2049"/>
                  </a:lnTo>
                  <a:lnTo>
                    <a:pt x="2683" y="1988"/>
                  </a:lnTo>
                  <a:lnTo>
                    <a:pt x="2630" y="1930"/>
                  </a:lnTo>
                  <a:lnTo>
                    <a:pt x="2583" y="1878"/>
                  </a:lnTo>
                  <a:lnTo>
                    <a:pt x="2540" y="1831"/>
                  </a:lnTo>
                  <a:close/>
                  <a:moveTo>
                    <a:pt x="3881" y="1829"/>
                  </a:moveTo>
                  <a:lnTo>
                    <a:pt x="3901" y="1849"/>
                  </a:lnTo>
                  <a:lnTo>
                    <a:pt x="3919" y="1876"/>
                  </a:lnTo>
                  <a:lnTo>
                    <a:pt x="2677" y="3553"/>
                  </a:lnTo>
                  <a:lnTo>
                    <a:pt x="2695" y="3502"/>
                  </a:lnTo>
                  <a:lnTo>
                    <a:pt x="2710" y="3461"/>
                  </a:lnTo>
                  <a:lnTo>
                    <a:pt x="2717" y="3425"/>
                  </a:lnTo>
                  <a:lnTo>
                    <a:pt x="2721" y="3396"/>
                  </a:lnTo>
                  <a:lnTo>
                    <a:pt x="3881" y="1829"/>
                  </a:lnTo>
                  <a:close/>
                  <a:moveTo>
                    <a:pt x="1180" y="1825"/>
                  </a:moveTo>
                  <a:lnTo>
                    <a:pt x="1171" y="1885"/>
                  </a:lnTo>
                  <a:lnTo>
                    <a:pt x="1164" y="1945"/>
                  </a:lnTo>
                  <a:lnTo>
                    <a:pt x="869" y="2346"/>
                  </a:lnTo>
                  <a:lnTo>
                    <a:pt x="865" y="2342"/>
                  </a:lnTo>
                  <a:lnTo>
                    <a:pt x="862" y="2340"/>
                  </a:lnTo>
                  <a:lnTo>
                    <a:pt x="858" y="2339"/>
                  </a:lnTo>
                  <a:lnTo>
                    <a:pt x="838" y="2324"/>
                  </a:lnTo>
                  <a:lnTo>
                    <a:pt x="818" y="2315"/>
                  </a:lnTo>
                  <a:lnTo>
                    <a:pt x="1180" y="1825"/>
                  </a:lnTo>
                  <a:close/>
                  <a:moveTo>
                    <a:pt x="2111" y="1823"/>
                  </a:moveTo>
                  <a:lnTo>
                    <a:pt x="2067" y="1870"/>
                  </a:lnTo>
                  <a:lnTo>
                    <a:pt x="2020" y="1925"/>
                  </a:lnTo>
                  <a:lnTo>
                    <a:pt x="1966" y="1984"/>
                  </a:lnTo>
                  <a:lnTo>
                    <a:pt x="1910" y="2046"/>
                  </a:lnTo>
                  <a:lnTo>
                    <a:pt x="1852" y="2111"/>
                  </a:lnTo>
                  <a:lnTo>
                    <a:pt x="1790" y="2179"/>
                  </a:lnTo>
                  <a:lnTo>
                    <a:pt x="1729" y="2248"/>
                  </a:lnTo>
                  <a:lnTo>
                    <a:pt x="1667" y="2315"/>
                  </a:lnTo>
                  <a:lnTo>
                    <a:pt x="1607" y="2382"/>
                  </a:lnTo>
                  <a:lnTo>
                    <a:pt x="1548" y="2447"/>
                  </a:lnTo>
                  <a:lnTo>
                    <a:pt x="1493" y="2508"/>
                  </a:lnTo>
                  <a:lnTo>
                    <a:pt x="1441" y="2566"/>
                  </a:lnTo>
                  <a:lnTo>
                    <a:pt x="1394" y="2485"/>
                  </a:lnTo>
                  <a:lnTo>
                    <a:pt x="1354" y="2398"/>
                  </a:lnTo>
                  <a:lnTo>
                    <a:pt x="1321" y="2308"/>
                  </a:lnTo>
                  <a:lnTo>
                    <a:pt x="1397" y="2261"/>
                  </a:lnTo>
                  <a:lnTo>
                    <a:pt x="1475" y="2212"/>
                  </a:lnTo>
                  <a:lnTo>
                    <a:pt x="1555" y="2163"/>
                  </a:lnTo>
                  <a:lnTo>
                    <a:pt x="1635" y="2114"/>
                  </a:lnTo>
                  <a:lnTo>
                    <a:pt x="1714" y="2067"/>
                  </a:lnTo>
                  <a:lnTo>
                    <a:pt x="1790" y="2020"/>
                  </a:lnTo>
                  <a:lnTo>
                    <a:pt x="1865" y="1975"/>
                  </a:lnTo>
                  <a:lnTo>
                    <a:pt x="1935" y="1932"/>
                  </a:lnTo>
                  <a:lnTo>
                    <a:pt x="2000" y="1892"/>
                  </a:lnTo>
                  <a:lnTo>
                    <a:pt x="2058" y="1856"/>
                  </a:lnTo>
                  <a:lnTo>
                    <a:pt x="2111" y="1823"/>
                  </a:lnTo>
                  <a:close/>
                  <a:moveTo>
                    <a:pt x="2064" y="1760"/>
                  </a:moveTo>
                  <a:lnTo>
                    <a:pt x="2008" y="1796"/>
                  </a:lnTo>
                  <a:lnTo>
                    <a:pt x="1944" y="1834"/>
                  </a:lnTo>
                  <a:lnTo>
                    <a:pt x="1874" y="1878"/>
                  </a:lnTo>
                  <a:lnTo>
                    <a:pt x="1798" y="1925"/>
                  </a:lnTo>
                  <a:lnTo>
                    <a:pt x="1718" y="1973"/>
                  </a:lnTo>
                  <a:lnTo>
                    <a:pt x="1635" y="2024"/>
                  </a:lnTo>
                  <a:lnTo>
                    <a:pt x="1551" y="2075"/>
                  </a:lnTo>
                  <a:lnTo>
                    <a:pt x="1466" y="2127"/>
                  </a:lnTo>
                  <a:lnTo>
                    <a:pt x="1383" y="2178"/>
                  </a:lnTo>
                  <a:lnTo>
                    <a:pt x="1302" y="2228"/>
                  </a:lnTo>
                  <a:lnTo>
                    <a:pt x="1287" y="2132"/>
                  </a:lnTo>
                  <a:lnTo>
                    <a:pt x="1282" y="2035"/>
                  </a:lnTo>
                  <a:lnTo>
                    <a:pt x="1285" y="1979"/>
                  </a:lnTo>
                  <a:lnTo>
                    <a:pt x="1365" y="1957"/>
                  </a:lnTo>
                  <a:lnTo>
                    <a:pt x="1452" y="1932"/>
                  </a:lnTo>
                  <a:lnTo>
                    <a:pt x="1542" y="1907"/>
                  </a:lnTo>
                  <a:lnTo>
                    <a:pt x="1635" y="1881"/>
                  </a:lnTo>
                  <a:lnTo>
                    <a:pt x="1729" y="1854"/>
                  </a:lnTo>
                  <a:lnTo>
                    <a:pt x="1819" y="1829"/>
                  </a:lnTo>
                  <a:lnTo>
                    <a:pt x="1908" y="1805"/>
                  </a:lnTo>
                  <a:lnTo>
                    <a:pt x="1989" y="1782"/>
                  </a:lnTo>
                  <a:lnTo>
                    <a:pt x="2064" y="1760"/>
                  </a:lnTo>
                  <a:close/>
                  <a:moveTo>
                    <a:pt x="3796" y="1760"/>
                  </a:moveTo>
                  <a:lnTo>
                    <a:pt x="3821" y="1776"/>
                  </a:lnTo>
                  <a:lnTo>
                    <a:pt x="3845" y="1793"/>
                  </a:lnTo>
                  <a:lnTo>
                    <a:pt x="3342" y="2472"/>
                  </a:lnTo>
                  <a:lnTo>
                    <a:pt x="3367" y="2411"/>
                  </a:lnTo>
                  <a:lnTo>
                    <a:pt x="3391" y="2349"/>
                  </a:lnTo>
                  <a:lnTo>
                    <a:pt x="3409" y="2282"/>
                  </a:lnTo>
                  <a:lnTo>
                    <a:pt x="3796" y="1760"/>
                  </a:lnTo>
                  <a:close/>
                  <a:moveTo>
                    <a:pt x="2574" y="1760"/>
                  </a:moveTo>
                  <a:lnTo>
                    <a:pt x="2647" y="1780"/>
                  </a:lnTo>
                  <a:lnTo>
                    <a:pt x="2728" y="1804"/>
                  </a:lnTo>
                  <a:lnTo>
                    <a:pt x="2815" y="1827"/>
                  </a:lnTo>
                  <a:lnTo>
                    <a:pt x="2905" y="1852"/>
                  </a:lnTo>
                  <a:lnTo>
                    <a:pt x="3000" y="1879"/>
                  </a:lnTo>
                  <a:lnTo>
                    <a:pt x="3094" y="1907"/>
                  </a:lnTo>
                  <a:lnTo>
                    <a:pt x="3186" y="1932"/>
                  </a:lnTo>
                  <a:lnTo>
                    <a:pt x="3275" y="1957"/>
                  </a:lnTo>
                  <a:lnTo>
                    <a:pt x="3358" y="1981"/>
                  </a:lnTo>
                  <a:lnTo>
                    <a:pt x="3362" y="2035"/>
                  </a:lnTo>
                  <a:lnTo>
                    <a:pt x="3356" y="2138"/>
                  </a:lnTo>
                  <a:lnTo>
                    <a:pt x="3340" y="2237"/>
                  </a:lnTo>
                  <a:lnTo>
                    <a:pt x="3278" y="2199"/>
                  </a:lnTo>
                  <a:lnTo>
                    <a:pt x="3211" y="2156"/>
                  </a:lnTo>
                  <a:lnTo>
                    <a:pt x="3141" y="2113"/>
                  </a:lnTo>
                  <a:lnTo>
                    <a:pt x="3067" y="2066"/>
                  </a:lnTo>
                  <a:lnTo>
                    <a:pt x="2991" y="2019"/>
                  </a:lnTo>
                  <a:lnTo>
                    <a:pt x="2913" y="1972"/>
                  </a:lnTo>
                  <a:lnTo>
                    <a:pt x="2838" y="1925"/>
                  </a:lnTo>
                  <a:lnTo>
                    <a:pt x="2766" y="1879"/>
                  </a:lnTo>
                  <a:lnTo>
                    <a:pt x="2695" y="1836"/>
                  </a:lnTo>
                  <a:lnTo>
                    <a:pt x="2632" y="1796"/>
                  </a:lnTo>
                  <a:lnTo>
                    <a:pt x="2574" y="1760"/>
                  </a:lnTo>
                  <a:close/>
                  <a:moveTo>
                    <a:pt x="2601" y="1688"/>
                  </a:moveTo>
                  <a:lnTo>
                    <a:pt x="3296" y="1688"/>
                  </a:lnTo>
                  <a:lnTo>
                    <a:pt x="3320" y="1755"/>
                  </a:lnTo>
                  <a:lnTo>
                    <a:pt x="3338" y="1825"/>
                  </a:lnTo>
                  <a:lnTo>
                    <a:pt x="3351" y="1898"/>
                  </a:lnTo>
                  <a:lnTo>
                    <a:pt x="3269" y="1876"/>
                  </a:lnTo>
                  <a:lnTo>
                    <a:pt x="3184" y="1851"/>
                  </a:lnTo>
                  <a:lnTo>
                    <a:pt x="3096" y="1825"/>
                  </a:lnTo>
                  <a:lnTo>
                    <a:pt x="3007" y="1802"/>
                  </a:lnTo>
                  <a:lnTo>
                    <a:pt x="2918" y="1776"/>
                  </a:lnTo>
                  <a:lnTo>
                    <a:pt x="2831" y="1751"/>
                  </a:lnTo>
                  <a:lnTo>
                    <a:pt x="2748" y="1728"/>
                  </a:lnTo>
                  <a:lnTo>
                    <a:pt x="2672" y="1706"/>
                  </a:lnTo>
                  <a:lnTo>
                    <a:pt x="2601" y="1688"/>
                  </a:lnTo>
                  <a:close/>
                  <a:moveTo>
                    <a:pt x="1347" y="1688"/>
                  </a:moveTo>
                  <a:lnTo>
                    <a:pt x="2040" y="1688"/>
                  </a:lnTo>
                  <a:lnTo>
                    <a:pt x="1960" y="1710"/>
                  </a:lnTo>
                  <a:lnTo>
                    <a:pt x="1872" y="1735"/>
                  </a:lnTo>
                  <a:lnTo>
                    <a:pt x="1776" y="1762"/>
                  </a:lnTo>
                  <a:lnTo>
                    <a:pt x="1676" y="1789"/>
                  </a:lnTo>
                  <a:lnTo>
                    <a:pt x="1577" y="1816"/>
                  </a:lnTo>
                  <a:lnTo>
                    <a:pt x="1477" y="1845"/>
                  </a:lnTo>
                  <a:lnTo>
                    <a:pt x="1381" y="1872"/>
                  </a:lnTo>
                  <a:lnTo>
                    <a:pt x="1292" y="1896"/>
                  </a:lnTo>
                  <a:lnTo>
                    <a:pt x="1305" y="1825"/>
                  </a:lnTo>
                  <a:lnTo>
                    <a:pt x="1323" y="1755"/>
                  </a:lnTo>
                  <a:lnTo>
                    <a:pt x="1347" y="1688"/>
                  </a:lnTo>
                  <a:close/>
                  <a:moveTo>
                    <a:pt x="3948" y="1554"/>
                  </a:moveTo>
                  <a:lnTo>
                    <a:pt x="3975" y="1574"/>
                  </a:lnTo>
                  <a:lnTo>
                    <a:pt x="3995" y="1592"/>
                  </a:lnTo>
                  <a:lnTo>
                    <a:pt x="3964" y="1632"/>
                  </a:lnTo>
                  <a:lnTo>
                    <a:pt x="3926" y="1641"/>
                  </a:lnTo>
                  <a:lnTo>
                    <a:pt x="3878" y="1650"/>
                  </a:lnTo>
                  <a:lnTo>
                    <a:pt x="3948" y="1554"/>
                  </a:lnTo>
                  <a:close/>
                  <a:moveTo>
                    <a:pt x="3854" y="1504"/>
                  </a:moveTo>
                  <a:lnTo>
                    <a:pt x="3883" y="1518"/>
                  </a:lnTo>
                  <a:lnTo>
                    <a:pt x="3896" y="1523"/>
                  </a:lnTo>
                  <a:lnTo>
                    <a:pt x="3907" y="1529"/>
                  </a:lnTo>
                  <a:lnTo>
                    <a:pt x="3798" y="1673"/>
                  </a:lnTo>
                  <a:lnTo>
                    <a:pt x="3765" y="1688"/>
                  </a:lnTo>
                  <a:lnTo>
                    <a:pt x="3742" y="1699"/>
                  </a:lnTo>
                  <a:lnTo>
                    <a:pt x="3726" y="1708"/>
                  </a:lnTo>
                  <a:lnTo>
                    <a:pt x="3718" y="1713"/>
                  </a:lnTo>
                  <a:lnTo>
                    <a:pt x="3716" y="1715"/>
                  </a:lnTo>
                  <a:lnTo>
                    <a:pt x="3718" y="1717"/>
                  </a:lnTo>
                  <a:lnTo>
                    <a:pt x="3726" y="1720"/>
                  </a:lnTo>
                  <a:lnTo>
                    <a:pt x="3738" y="1726"/>
                  </a:lnTo>
                  <a:lnTo>
                    <a:pt x="3754" y="1735"/>
                  </a:lnTo>
                  <a:lnTo>
                    <a:pt x="3432" y="2170"/>
                  </a:lnTo>
                  <a:lnTo>
                    <a:pt x="3438" y="2116"/>
                  </a:lnTo>
                  <a:lnTo>
                    <a:pt x="3439" y="2058"/>
                  </a:lnTo>
                  <a:lnTo>
                    <a:pt x="3854" y="1504"/>
                  </a:lnTo>
                  <a:close/>
                  <a:moveTo>
                    <a:pt x="3749" y="1458"/>
                  </a:moveTo>
                  <a:lnTo>
                    <a:pt x="3778" y="1471"/>
                  </a:lnTo>
                  <a:lnTo>
                    <a:pt x="3807" y="1482"/>
                  </a:lnTo>
                  <a:lnTo>
                    <a:pt x="3439" y="1975"/>
                  </a:lnTo>
                  <a:lnTo>
                    <a:pt x="3436" y="1932"/>
                  </a:lnTo>
                  <a:lnTo>
                    <a:pt x="3432" y="1888"/>
                  </a:lnTo>
                  <a:lnTo>
                    <a:pt x="3749" y="1458"/>
                  </a:lnTo>
                  <a:close/>
                  <a:moveTo>
                    <a:pt x="3164" y="1449"/>
                  </a:moveTo>
                  <a:lnTo>
                    <a:pt x="3217" y="1527"/>
                  </a:lnTo>
                  <a:lnTo>
                    <a:pt x="3262" y="1610"/>
                  </a:lnTo>
                  <a:lnTo>
                    <a:pt x="2600" y="1610"/>
                  </a:lnTo>
                  <a:lnTo>
                    <a:pt x="2681" y="1587"/>
                  </a:lnTo>
                  <a:lnTo>
                    <a:pt x="2764" y="1563"/>
                  </a:lnTo>
                  <a:lnTo>
                    <a:pt x="2851" y="1538"/>
                  </a:lnTo>
                  <a:lnTo>
                    <a:pt x="2938" y="1514"/>
                  </a:lnTo>
                  <a:lnTo>
                    <a:pt x="3019" y="1491"/>
                  </a:lnTo>
                  <a:lnTo>
                    <a:pt x="3097" y="1469"/>
                  </a:lnTo>
                  <a:lnTo>
                    <a:pt x="3164" y="1449"/>
                  </a:lnTo>
                  <a:close/>
                  <a:moveTo>
                    <a:pt x="1477" y="1449"/>
                  </a:moveTo>
                  <a:lnTo>
                    <a:pt x="1546" y="1469"/>
                  </a:lnTo>
                  <a:lnTo>
                    <a:pt x="1624" y="1491"/>
                  </a:lnTo>
                  <a:lnTo>
                    <a:pt x="1705" y="1514"/>
                  </a:lnTo>
                  <a:lnTo>
                    <a:pt x="1792" y="1538"/>
                  </a:lnTo>
                  <a:lnTo>
                    <a:pt x="1879" y="1563"/>
                  </a:lnTo>
                  <a:lnTo>
                    <a:pt x="1962" y="1587"/>
                  </a:lnTo>
                  <a:lnTo>
                    <a:pt x="2044" y="1610"/>
                  </a:lnTo>
                  <a:lnTo>
                    <a:pt x="1381" y="1610"/>
                  </a:lnTo>
                  <a:lnTo>
                    <a:pt x="1426" y="1527"/>
                  </a:lnTo>
                  <a:lnTo>
                    <a:pt x="1477" y="1449"/>
                  </a:lnTo>
                  <a:close/>
                  <a:moveTo>
                    <a:pt x="3653" y="1408"/>
                  </a:moveTo>
                  <a:lnTo>
                    <a:pt x="3662" y="1415"/>
                  </a:lnTo>
                  <a:lnTo>
                    <a:pt x="3680" y="1426"/>
                  </a:lnTo>
                  <a:lnTo>
                    <a:pt x="3706" y="1437"/>
                  </a:lnTo>
                  <a:lnTo>
                    <a:pt x="3421" y="1822"/>
                  </a:lnTo>
                  <a:lnTo>
                    <a:pt x="3403" y="1744"/>
                  </a:lnTo>
                  <a:lnTo>
                    <a:pt x="3653" y="1408"/>
                  </a:lnTo>
                  <a:close/>
                  <a:moveTo>
                    <a:pt x="909" y="1279"/>
                  </a:moveTo>
                  <a:lnTo>
                    <a:pt x="934" y="1296"/>
                  </a:lnTo>
                  <a:lnTo>
                    <a:pt x="959" y="1310"/>
                  </a:lnTo>
                  <a:lnTo>
                    <a:pt x="710" y="1648"/>
                  </a:lnTo>
                  <a:lnTo>
                    <a:pt x="684" y="1583"/>
                  </a:lnTo>
                  <a:lnTo>
                    <a:pt x="909" y="1279"/>
                  </a:lnTo>
                  <a:close/>
                  <a:moveTo>
                    <a:pt x="3000" y="1274"/>
                  </a:moveTo>
                  <a:lnTo>
                    <a:pt x="3058" y="1328"/>
                  </a:lnTo>
                  <a:lnTo>
                    <a:pt x="3112" y="1384"/>
                  </a:lnTo>
                  <a:lnTo>
                    <a:pt x="3045" y="1404"/>
                  </a:lnTo>
                  <a:lnTo>
                    <a:pt x="2971" y="1424"/>
                  </a:lnTo>
                  <a:lnTo>
                    <a:pt x="2893" y="1448"/>
                  </a:lnTo>
                  <a:lnTo>
                    <a:pt x="2811" y="1469"/>
                  </a:lnTo>
                  <a:lnTo>
                    <a:pt x="2732" y="1493"/>
                  </a:lnTo>
                  <a:lnTo>
                    <a:pt x="2652" y="1514"/>
                  </a:lnTo>
                  <a:lnTo>
                    <a:pt x="2578" y="1536"/>
                  </a:lnTo>
                  <a:lnTo>
                    <a:pt x="2645" y="1495"/>
                  </a:lnTo>
                  <a:lnTo>
                    <a:pt x="2717" y="1449"/>
                  </a:lnTo>
                  <a:lnTo>
                    <a:pt x="2790" y="1404"/>
                  </a:lnTo>
                  <a:lnTo>
                    <a:pt x="2862" y="1359"/>
                  </a:lnTo>
                  <a:lnTo>
                    <a:pt x="2933" y="1316"/>
                  </a:lnTo>
                  <a:lnTo>
                    <a:pt x="3000" y="1274"/>
                  </a:lnTo>
                  <a:close/>
                  <a:moveTo>
                    <a:pt x="1644" y="1274"/>
                  </a:moveTo>
                  <a:lnTo>
                    <a:pt x="1711" y="1316"/>
                  </a:lnTo>
                  <a:lnTo>
                    <a:pt x="1781" y="1359"/>
                  </a:lnTo>
                  <a:lnTo>
                    <a:pt x="1854" y="1404"/>
                  </a:lnTo>
                  <a:lnTo>
                    <a:pt x="1926" y="1449"/>
                  </a:lnTo>
                  <a:lnTo>
                    <a:pt x="1998" y="1495"/>
                  </a:lnTo>
                  <a:lnTo>
                    <a:pt x="2065" y="1536"/>
                  </a:lnTo>
                  <a:lnTo>
                    <a:pt x="1991" y="1514"/>
                  </a:lnTo>
                  <a:lnTo>
                    <a:pt x="1912" y="1493"/>
                  </a:lnTo>
                  <a:lnTo>
                    <a:pt x="1832" y="1469"/>
                  </a:lnTo>
                  <a:lnTo>
                    <a:pt x="1750" y="1448"/>
                  </a:lnTo>
                  <a:lnTo>
                    <a:pt x="1673" y="1424"/>
                  </a:lnTo>
                  <a:lnTo>
                    <a:pt x="1598" y="1404"/>
                  </a:lnTo>
                  <a:lnTo>
                    <a:pt x="1531" y="1384"/>
                  </a:lnTo>
                  <a:lnTo>
                    <a:pt x="1586" y="1328"/>
                  </a:lnTo>
                  <a:lnTo>
                    <a:pt x="1644" y="1274"/>
                  </a:lnTo>
                  <a:close/>
                  <a:moveTo>
                    <a:pt x="838" y="1193"/>
                  </a:moveTo>
                  <a:lnTo>
                    <a:pt x="853" y="1222"/>
                  </a:lnTo>
                  <a:lnTo>
                    <a:pt x="872" y="1247"/>
                  </a:lnTo>
                  <a:lnTo>
                    <a:pt x="664" y="1529"/>
                  </a:lnTo>
                  <a:lnTo>
                    <a:pt x="652" y="1495"/>
                  </a:lnTo>
                  <a:lnTo>
                    <a:pt x="641" y="1458"/>
                  </a:lnTo>
                  <a:lnTo>
                    <a:pt x="838" y="1193"/>
                  </a:lnTo>
                  <a:close/>
                  <a:moveTo>
                    <a:pt x="2819" y="1153"/>
                  </a:moveTo>
                  <a:lnTo>
                    <a:pt x="2876" y="1187"/>
                  </a:lnTo>
                  <a:lnTo>
                    <a:pt x="2933" y="1223"/>
                  </a:lnTo>
                  <a:lnTo>
                    <a:pt x="2855" y="1272"/>
                  </a:lnTo>
                  <a:lnTo>
                    <a:pt x="2775" y="1323"/>
                  </a:lnTo>
                  <a:lnTo>
                    <a:pt x="2692" y="1373"/>
                  </a:lnTo>
                  <a:lnTo>
                    <a:pt x="2610" y="1424"/>
                  </a:lnTo>
                  <a:lnTo>
                    <a:pt x="2534" y="1471"/>
                  </a:lnTo>
                  <a:lnTo>
                    <a:pt x="2589" y="1411"/>
                  </a:lnTo>
                  <a:lnTo>
                    <a:pt x="2647" y="1346"/>
                  </a:lnTo>
                  <a:lnTo>
                    <a:pt x="2705" y="1281"/>
                  </a:lnTo>
                  <a:lnTo>
                    <a:pt x="2762" y="1216"/>
                  </a:lnTo>
                  <a:lnTo>
                    <a:pt x="2819" y="1153"/>
                  </a:lnTo>
                  <a:close/>
                  <a:moveTo>
                    <a:pt x="1825" y="1153"/>
                  </a:moveTo>
                  <a:lnTo>
                    <a:pt x="1881" y="1216"/>
                  </a:lnTo>
                  <a:lnTo>
                    <a:pt x="1939" y="1281"/>
                  </a:lnTo>
                  <a:lnTo>
                    <a:pt x="1997" y="1346"/>
                  </a:lnTo>
                  <a:lnTo>
                    <a:pt x="2055" y="1411"/>
                  </a:lnTo>
                  <a:lnTo>
                    <a:pt x="2109" y="1471"/>
                  </a:lnTo>
                  <a:lnTo>
                    <a:pt x="2033" y="1424"/>
                  </a:lnTo>
                  <a:lnTo>
                    <a:pt x="1951" y="1373"/>
                  </a:lnTo>
                  <a:lnTo>
                    <a:pt x="1868" y="1323"/>
                  </a:lnTo>
                  <a:lnTo>
                    <a:pt x="1788" y="1272"/>
                  </a:lnTo>
                  <a:lnTo>
                    <a:pt x="1711" y="1223"/>
                  </a:lnTo>
                  <a:lnTo>
                    <a:pt x="1767" y="1187"/>
                  </a:lnTo>
                  <a:lnTo>
                    <a:pt x="1825" y="1153"/>
                  </a:lnTo>
                  <a:close/>
                  <a:moveTo>
                    <a:pt x="4524" y="1144"/>
                  </a:moveTo>
                  <a:lnTo>
                    <a:pt x="4533" y="1149"/>
                  </a:lnTo>
                  <a:lnTo>
                    <a:pt x="4538" y="1153"/>
                  </a:lnTo>
                  <a:lnTo>
                    <a:pt x="4542" y="1157"/>
                  </a:lnTo>
                  <a:lnTo>
                    <a:pt x="4546" y="1158"/>
                  </a:lnTo>
                  <a:lnTo>
                    <a:pt x="4546" y="1160"/>
                  </a:lnTo>
                  <a:lnTo>
                    <a:pt x="4547" y="1162"/>
                  </a:lnTo>
                  <a:lnTo>
                    <a:pt x="4547" y="1162"/>
                  </a:lnTo>
                  <a:lnTo>
                    <a:pt x="4547" y="1162"/>
                  </a:lnTo>
                  <a:lnTo>
                    <a:pt x="4542" y="1162"/>
                  </a:lnTo>
                  <a:lnTo>
                    <a:pt x="4529" y="1162"/>
                  </a:lnTo>
                  <a:lnTo>
                    <a:pt x="4511" y="1164"/>
                  </a:lnTo>
                  <a:lnTo>
                    <a:pt x="4524" y="1144"/>
                  </a:lnTo>
                  <a:close/>
                  <a:moveTo>
                    <a:pt x="4426" y="1097"/>
                  </a:moveTo>
                  <a:lnTo>
                    <a:pt x="4432" y="1101"/>
                  </a:lnTo>
                  <a:lnTo>
                    <a:pt x="4439" y="1104"/>
                  </a:lnTo>
                  <a:lnTo>
                    <a:pt x="4446" y="1108"/>
                  </a:lnTo>
                  <a:lnTo>
                    <a:pt x="4464" y="1115"/>
                  </a:lnTo>
                  <a:lnTo>
                    <a:pt x="4480" y="1120"/>
                  </a:lnTo>
                  <a:lnTo>
                    <a:pt x="4448" y="1164"/>
                  </a:lnTo>
                  <a:lnTo>
                    <a:pt x="4412" y="1166"/>
                  </a:lnTo>
                  <a:lnTo>
                    <a:pt x="4372" y="1166"/>
                  </a:lnTo>
                  <a:lnTo>
                    <a:pt x="4426" y="1097"/>
                  </a:lnTo>
                  <a:close/>
                  <a:moveTo>
                    <a:pt x="2636" y="1079"/>
                  </a:moveTo>
                  <a:lnTo>
                    <a:pt x="2690" y="1097"/>
                  </a:lnTo>
                  <a:lnTo>
                    <a:pt x="2744" y="1119"/>
                  </a:lnTo>
                  <a:lnTo>
                    <a:pt x="2677" y="1194"/>
                  </a:lnTo>
                  <a:lnTo>
                    <a:pt x="2607" y="1272"/>
                  </a:lnTo>
                  <a:lnTo>
                    <a:pt x="2538" y="1348"/>
                  </a:lnTo>
                  <a:lnTo>
                    <a:pt x="2475" y="1420"/>
                  </a:lnTo>
                  <a:lnTo>
                    <a:pt x="2513" y="1339"/>
                  </a:lnTo>
                  <a:lnTo>
                    <a:pt x="2552" y="1252"/>
                  </a:lnTo>
                  <a:lnTo>
                    <a:pt x="2594" y="1166"/>
                  </a:lnTo>
                  <a:lnTo>
                    <a:pt x="2636" y="1079"/>
                  </a:lnTo>
                  <a:close/>
                  <a:moveTo>
                    <a:pt x="2008" y="1079"/>
                  </a:moveTo>
                  <a:lnTo>
                    <a:pt x="2049" y="1166"/>
                  </a:lnTo>
                  <a:lnTo>
                    <a:pt x="2091" y="1252"/>
                  </a:lnTo>
                  <a:lnTo>
                    <a:pt x="2131" y="1339"/>
                  </a:lnTo>
                  <a:lnTo>
                    <a:pt x="2170" y="1420"/>
                  </a:lnTo>
                  <a:lnTo>
                    <a:pt x="2105" y="1348"/>
                  </a:lnTo>
                  <a:lnTo>
                    <a:pt x="2036" y="1272"/>
                  </a:lnTo>
                  <a:lnTo>
                    <a:pt x="1966" y="1194"/>
                  </a:lnTo>
                  <a:lnTo>
                    <a:pt x="1899" y="1119"/>
                  </a:lnTo>
                  <a:lnTo>
                    <a:pt x="1953" y="1097"/>
                  </a:lnTo>
                  <a:lnTo>
                    <a:pt x="2008" y="1079"/>
                  </a:lnTo>
                  <a:close/>
                  <a:moveTo>
                    <a:pt x="800" y="1063"/>
                  </a:moveTo>
                  <a:lnTo>
                    <a:pt x="805" y="1082"/>
                  </a:lnTo>
                  <a:lnTo>
                    <a:pt x="813" y="1106"/>
                  </a:lnTo>
                  <a:lnTo>
                    <a:pt x="820" y="1135"/>
                  </a:lnTo>
                  <a:lnTo>
                    <a:pt x="626" y="1395"/>
                  </a:lnTo>
                  <a:lnTo>
                    <a:pt x="624" y="1345"/>
                  </a:lnTo>
                  <a:lnTo>
                    <a:pt x="626" y="1296"/>
                  </a:lnTo>
                  <a:lnTo>
                    <a:pt x="800" y="1063"/>
                  </a:lnTo>
                  <a:close/>
                  <a:moveTo>
                    <a:pt x="4321" y="1055"/>
                  </a:moveTo>
                  <a:lnTo>
                    <a:pt x="4348" y="1066"/>
                  </a:lnTo>
                  <a:lnTo>
                    <a:pt x="4377" y="1079"/>
                  </a:lnTo>
                  <a:lnTo>
                    <a:pt x="4310" y="1166"/>
                  </a:lnTo>
                  <a:lnTo>
                    <a:pt x="4272" y="1167"/>
                  </a:lnTo>
                  <a:lnTo>
                    <a:pt x="4236" y="1167"/>
                  </a:lnTo>
                  <a:lnTo>
                    <a:pt x="4321" y="1055"/>
                  </a:lnTo>
                  <a:close/>
                  <a:moveTo>
                    <a:pt x="2453" y="1041"/>
                  </a:moveTo>
                  <a:lnTo>
                    <a:pt x="2558" y="1059"/>
                  </a:lnTo>
                  <a:lnTo>
                    <a:pt x="2518" y="1142"/>
                  </a:lnTo>
                  <a:lnTo>
                    <a:pt x="2478" y="1227"/>
                  </a:lnTo>
                  <a:lnTo>
                    <a:pt x="2438" y="1310"/>
                  </a:lnTo>
                  <a:lnTo>
                    <a:pt x="2400" y="1388"/>
                  </a:lnTo>
                  <a:lnTo>
                    <a:pt x="2413" y="1305"/>
                  </a:lnTo>
                  <a:lnTo>
                    <a:pt x="2426" y="1218"/>
                  </a:lnTo>
                  <a:lnTo>
                    <a:pt x="2440" y="1129"/>
                  </a:lnTo>
                  <a:lnTo>
                    <a:pt x="2453" y="1041"/>
                  </a:lnTo>
                  <a:close/>
                  <a:moveTo>
                    <a:pt x="2190" y="1041"/>
                  </a:moveTo>
                  <a:lnTo>
                    <a:pt x="2203" y="1129"/>
                  </a:lnTo>
                  <a:lnTo>
                    <a:pt x="2218" y="1218"/>
                  </a:lnTo>
                  <a:lnTo>
                    <a:pt x="2230" y="1305"/>
                  </a:lnTo>
                  <a:lnTo>
                    <a:pt x="2243" y="1388"/>
                  </a:lnTo>
                  <a:lnTo>
                    <a:pt x="2205" y="1310"/>
                  </a:lnTo>
                  <a:lnTo>
                    <a:pt x="2165" y="1227"/>
                  </a:lnTo>
                  <a:lnTo>
                    <a:pt x="2125" y="1142"/>
                  </a:lnTo>
                  <a:lnTo>
                    <a:pt x="2085" y="1059"/>
                  </a:lnTo>
                  <a:lnTo>
                    <a:pt x="2138" y="1048"/>
                  </a:lnTo>
                  <a:lnTo>
                    <a:pt x="2190" y="1041"/>
                  </a:lnTo>
                  <a:close/>
                  <a:moveTo>
                    <a:pt x="2323" y="1032"/>
                  </a:moveTo>
                  <a:lnTo>
                    <a:pt x="2373" y="1034"/>
                  </a:lnTo>
                  <a:lnTo>
                    <a:pt x="2361" y="1122"/>
                  </a:lnTo>
                  <a:lnTo>
                    <a:pt x="2346" y="1209"/>
                  </a:lnTo>
                  <a:lnTo>
                    <a:pt x="2333" y="1296"/>
                  </a:lnTo>
                  <a:lnTo>
                    <a:pt x="2323" y="1377"/>
                  </a:lnTo>
                  <a:lnTo>
                    <a:pt x="2310" y="1296"/>
                  </a:lnTo>
                  <a:lnTo>
                    <a:pt x="2297" y="1209"/>
                  </a:lnTo>
                  <a:lnTo>
                    <a:pt x="2283" y="1122"/>
                  </a:lnTo>
                  <a:lnTo>
                    <a:pt x="2270" y="1034"/>
                  </a:lnTo>
                  <a:lnTo>
                    <a:pt x="2323" y="1032"/>
                  </a:lnTo>
                  <a:close/>
                  <a:moveTo>
                    <a:pt x="4207" y="1026"/>
                  </a:moveTo>
                  <a:lnTo>
                    <a:pt x="4238" y="1032"/>
                  </a:lnTo>
                  <a:lnTo>
                    <a:pt x="4269" y="1039"/>
                  </a:lnTo>
                  <a:lnTo>
                    <a:pt x="4171" y="1175"/>
                  </a:lnTo>
                  <a:lnTo>
                    <a:pt x="4138" y="1184"/>
                  </a:lnTo>
                  <a:lnTo>
                    <a:pt x="4111" y="1196"/>
                  </a:lnTo>
                  <a:lnTo>
                    <a:pt x="4089" y="1213"/>
                  </a:lnTo>
                  <a:lnTo>
                    <a:pt x="4069" y="1234"/>
                  </a:lnTo>
                  <a:lnTo>
                    <a:pt x="4055" y="1258"/>
                  </a:lnTo>
                  <a:lnTo>
                    <a:pt x="4042" y="1283"/>
                  </a:lnTo>
                  <a:lnTo>
                    <a:pt x="4026" y="1314"/>
                  </a:lnTo>
                  <a:lnTo>
                    <a:pt x="4004" y="1337"/>
                  </a:lnTo>
                  <a:lnTo>
                    <a:pt x="3981" y="1354"/>
                  </a:lnTo>
                  <a:lnTo>
                    <a:pt x="3952" y="1366"/>
                  </a:lnTo>
                  <a:lnTo>
                    <a:pt x="4207" y="1026"/>
                  </a:lnTo>
                  <a:close/>
                  <a:moveTo>
                    <a:pt x="4147" y="1023"/>
                  </a:moveTo>
                  <a:lnTo>
                    <a:pt x="3878" y="1384"/>
                  </a:lnTo>
                  <a:lnTo>
                    <a:pt x="3856" y="1388"/>
                  </a:lnTo>
                  <a:lnTo>
                    <a:pt x="3829" y="1390"/>
                  </a:lnTo>
                  <a:lnTo>
                    <a:pt x="3800" y="1391"/>
                  </a:lnTo>
                  <a:lnTo>
                    <a:pt x="4069" y="1030"/>
                  </a:lnTo>
                  <a:lnTo>
                    <a:pt x="4095" y="1028"/>
                  </a:lnTo>
                  <a:lnTo>
                    <a:pt x="4120" y="1025"/>
                  </a:lnTo>
                  <a:lnTo>
                    <a:pt x="4129" y="1023"/>
                  </a:lnTo>
                  <a:lnTo>
                    <a:pt x="4138" y="1023"/>
                  </a:lnTo>
                  <a:lnTo>
                    <a:pt x="4147" y="1023"/>
                  </a:lnTo>
                  <a:close/>
                  <a:moveTo>
                    <a:pt x="3939" y="1023"/>
                  </a:moveTo>
                  <a:lnTo>
                    <a:pt x="3974" y="1026"/>
                  </a:lnTo>
                  <a:lnTo>
                    <a:pt x="4008" y="1030"/>
                  </a:lnTo>
                  <a:lnTo>
                    <a:pt x="3738" y="1391"/>
                  </a:lnTo>
                  <a:lnTo>
                    <a:pt x="3698" y="1391"/>
                  </a:lnTo>
                  <a:lnTo>
                    <a:pt x="3666" y="1391"/>
                  </a:lnTo>
                  <a:lnTo>
                    <a:pt x="3939" y="1023"/>
                  </a:lnTo>
                  <a:close/>
                  <a:moveTo>
                    <a:pt x="3812" y="1012"/>
                  </a:moveTo>
                  <a:lnTo>
                    <a:pt x="3849" y="1014"/>
                  </a:lnTo>
                  <a:lnTo>
                    <a:pt x="3879" y="1017"/>
                  </a:lnTo>
                  <a:lnTo>
                    <a:pt x="3385" y="1686"/>
                  </a:lnTo>
                  <a:lnTo>
                    <a:pt x="3373" y="1652"/>
                  </a:lnTo>
                  <a:lnTo>
                    <a:pt x="3360" y="1619"/>
                  </a:lnTo>
                  <a:lnTo>
                    <a:pt x="3812" y="1012"/>
                  </a:lnTo>
                  <a:close/>
                  <a:moveTo>
                    <a:pt x="3684" y="1001"/>
                  </a:moveTo>
                  <a:lnTo>
                    <a:pt x="3704" y="1003"/>
                  </a:lnTo>
                  <a:lnTo>
                    <a:pt x="3726" y="1007"/>
                  </a:lnTo>
                  <a:lnTo>
                    <a:pt x="3754" y="1007"/>
                  </a:lnTo>
                  <a:lnTo>
                    <a:pt x="3336" y="1569"/>
                  </a:lnTo>
                  <a:lnTo>
                    <a:pt x="3322" y="1540"/>
                  </a:lnTo>
                  <a:lnTo>
                    <a:pt x="3307" y="1511"/>
                  </a:lnTo>
                  <a:lnTo>
                    <a:pt x="3684" y="1001"/>
                  </a:lnTo>
                  <a:close/>
                  <a:moveTo>
                    <a:pt x="3555" y="992"/>
                  </a:moveTo>
                  <a:lnTo>
                    <a:pt x="3624" y="998"/>
                  </a:lnTo>
                  <a:lnTo>
                    <a:pt x="3280" y="1464"/>
                  </a:lnTo>
                  <a:lnTo>
                    <a:pt x="3244" y="1410"/>
                  </a:lnTo>
                  <a:lnTo>
                    <a:pt x="3555" y="992"/>
                  </a:lnTo>
                  <a:close/>
                  <a:moveTo>
                    <a:pt x="1401" y="981"/>
                  </a:moveTo>
                  <a:lnTo>
                    <a:pt x="1407" y="1026"/>
                  </a:lnTo>
                  <a:lnTo>
                    <a:pt x="1412" y="1066"/>
                  </a:lnTo>
                  <a:lnTo>
                    <a:pt x="820" y="1863"/>
                  </a:lnTo>
                  <a:lnTo>
                    <a:pt x="805" y="1836"/>
                  </a:lnTo>
                  <a:lnTo>
                    <a:pt x="789" y="1807"/>
                  </a:lnTo>
                  <a:lnTo>
                    <a:pt x="1401" y="981"/>
                  </a:lnTo>
                  <a:close/>
                  <a:moveTo>
                    <a:pt x="3429" y="981"/>
                  </a:moveTo>
                  <a:lnTo>
                    <a:pt x="3459" y="983"/>
                  </a:lnTo>
                  <a:lnTo>
                    <a:pt x="3496" y="988"/>
                  </a:lnTo>
                  <a:lnTo>
                    <a:pt x="3213" y="1370"/>
                  </a:lnTo>
                  <a:lnTo>
                    <a:pt x="3175" y="1323"/>
                  </a:lnTo>
                  <a:lnTo>
                    <a:pt x="3429" y="981"/>
                  </a:lnTo>
                  <a:close/>
                  <a:moveTo>
                    <a:pt x="816" y="894"/>
                  </a:moveTo>
                  <a:lnTo>
                    <a:pt x="815" y="894"/>
                  </a:lnTo>
                  <a:lnTo>
                    <a:pt x="815" y="896"/>
                  </a:lnTo>
                  <a:lnTo>
                    <a:pt x="813" y="900"/>
                  </a:lnTo>
                  <a:lnTo>
                    <a:pt x="811" y="909"/>
                  </a:lnTo>
                  <a:lnTo>
                    <a:pt x="805" y="923"/>
                  </a:lnTo>
                  <a:lnTo>
                    <a:pt x="796" y="952"/>
                  </a:lnTo>
                  <a:lnTo>
                    <a:pt x="791" y="974"/>
                  </a:lnTo>
                  <a:lnTo>
                    <a:pt x="789" y="994"/>
                  </a:lnTo>
                  <a:lnTo>
                    <a:pt x="646" y="1184"/>
                  </a:lnTo>
                  <a:lnTo>
                    <a:pt x="664" y="1135"/>
                  </a:lnTo>
                  <a:lnTo>
                    <a:pt x="684" y="1090"/>
                  </a:lnTo>
                  <a:lnTo>
                    <a:pt x="708" y="1046"/>
                  </a:lnTo>
                  <a:lnTo>
                    <a:pt x="729" y="1008"/>
                  </a:lnTo>
                  <a:lnTo>
                    <a:pt x="751" y="976"/>
                  </a:lnTo>
                  <a:lnTo>
                    <a:pt x="771" y="947"/>
                  </a:lnTo>
                  <a:lnTo>
                    <a:pt x="789" y="925"/>
                  </a:lnTo>
                  <a:lnTo>
                    <a:pt x="804" y="907"/>
                  </a:lnTo>
                  <a:lnTo>
                    <a:pt x="813" y="898"/>
                  </a:lnTo>
                  <a:lnTo>
                    <a:pt x="816" y="894"/>
                  </a:lnTo>
                  <a:close/>
                  <a:moveTo>
                    <a:pt x="3523" y="853"/>
                  </a:moveTo>
                  <a:lnTo>
                    <a:pt x="3548" y="858"/>
                  </a:lnTo>
                  <a:lnTo>
                    <a:pt x="3568" y="862"/>
                  </a:lnTo>
                  <a:lnTo>
                    <a:pt x="3586" y="867"/>
                  </a:lnTo>
                  <a:lnTo>
                    <a:pt x="3593" y="869"/>
                  </a:lnTo>
                  <a:lnTo>
                    <a:pt x="3601" y="871"/>
                  </a:lnTo>
                  <a:lnTo>
                    <a:pt x="3606" y="871"/>
                  </a:lnTo>
                  <a:lnTo>
                    <a:pt x="3610" y="873"/>
                  </a:lnTo>
                  <a:lnTo>
                    <a:pt x="3610" y="873"/>
                  </a:lnTo>
                  <a:lnTo>
                    <a:pt x="3606" y="873"/>
                  </a:lnTo>
                  <a:lnTo>
                    <a:pt x="3597" y="873"/>
                  </a:lnTo>
                  <a:lnTo>
                    <a:pt x="3579" y="876"/>
                  </a:lnTo>
                  <a:lnTo>
                    <a:pt x="3557" y="880"/>
                  </a:lnTo>
                  <a:lnTo>
                    <a:pt x="3528" y="885"/>
                  </a:lnTo>
                  <a:lnTo>
                    <a:pt x="3496" y="894"/>
                  </a:lnTo>
                  <a:lnTo>
                    <a:pt x="3523" y="853"/>
                  </a:lnTo>
                  <a:close/>
                  <a:moveTo>
                    <a:pt x="3400" y="840"/>
                  </a:moveTo>
                  <a:lnTo>
                    <a:pt x="3418" y="842"/>
                  </a:lnTo>
                  <a:lnTo>
                    <a:pt x="3436" y="844"/>
                  </a:lnTo>
                  <a:lnTo>
                    <a:pt x="3452" y="844"/>
                  </a:lnTo>
                  <a:lnTo>
                    <a:pt x="3468" y="846"/>
                  </a:lnTo>
                  <a:lnTo>
                    <a:pt x="3414" y="920"/>
                  </a:lnTo>
                  <a:lnTo>
                    <a:pt x="3391" y="931"/>
                  </a:lnTo>
                  <a:lnTo>
                    <a:pt x="3376" y="941"/>
                  </a:lnTo>
                  <a:lnTo>
                    <a:pt x="3369" y="951"/>
                  </a:lnTo>
                  <a:lnTo>
                    <a:pt x="3369" y="960"/>
                  </a:lnTo>
                  <a:lnTo>
                    <a:pt x="3371" y="965"/>
                  </a:lnTo>
                  <a:lnTo>
                    <a:pt x="3374" y="970"/>
                  </a:lnTo>
                  <a:lnTo>
                    <a:pt x="3143" y="1283"/>
                  </a:lnTo>
                  <a:lnTo>
                    <a:pt x="3121" y="1263"/>
                  </a:lnTo>
                  <a:lnTo>
                    <a:pt x="3099" y="1241"/>
                  </a:lnTo>
                  <a:lnTo>
                    <a:pt x="3400" y="840"/>
                  </a:lnTo>
                  <a:close/>
                  <a:moveTo>
                    <a:pt x="3302" y="829"/>
                  </a:moveTo>
                  <a:lnTo>
                    <a:pt x="3340" y="833"/>
                  </a:lnTo>
                  <a:lnTo>
                    <a:pt x="3063" y="1209"/>
                  </a:lnTo>
                  <a:lnTo>
                    <a:pt x="3039" y="1189"/>
                  </a:lnTo>
                  <a:lnTo>
                    <a:pt x="3018" y="1171"/>
                  </a:lnTo>
                  <a:lnTo>
                    <a:pt x="3269" y="829"/>
                  </a:lnTo>
                  <a:lnTo>
                    <a:pt x="3302" y="829"/>
                  </a:lnTo>
                  <a:close/>
                  <a:moveTo>
                    <a:pt x="1410" y="788"/>
                  </a:moveTo>
                  <a:lnTo>
                    <a:pt x="1403" y="824"/>
                  </a:lnTo>
                  <a:lnTo>
                    <a:pt x="1399" y="862"/>
                  </a:lnTo>
                  <a:lnTo>
                    <a:pt x="1397" y="902"/>
                  </a:lnTo>
                  <a:lnTo>
                    <a:pt x="764" y="1758"/>
                  </a:lnTo>
                  <a:lnTo>
                    <a:pt x="748" y="1729"/>
                  </a:lnTo>
                  <a:lnTo>
                    <a:pt x="733" y="1701"/>
                  </a:lnTo>
                  <a:lnTo>
                    <a:pt x="1006" y="1332"/>
                  </a:lnTo>
                  <a:lnTo>
                    <a:pt x="1028" y="1339"/>
                  </a:lnTo>
                  <a:lnTo>
                    <a:pt x="1044" y="1345"/>
                  </a:lnTo>
                  <a:lnTo>
                    <a:pt x="1055" y="1348"/>
                  </a:lnTo>
                  <a:lnTo>
                    <a:pt x="1059" y="1350"/>
                  </a:lnTo>
                  <a:lnTo>
                    <a:pt x="1059" y="1348"/>
                  </a:lnTo>
                  <a:lnTo>
                    <a:pt x="1059" y="1346"/>
                  </a:lnTo>
                  <a:lnTo>
                    <a:pt x="1057" y="1341"/>
                  </a:lnTo>
                  <a:lnTo>
                    <a:pt x="1055" y="1332"/>
                  </a:lnTo>
                  <a:lnTo>
                    <a:pt x="1054" y="1314"/>
                  </a:lnTo>
                  <a:lnTo>
                    <a:pt x="1052" y="1294"/>
                  </a:lnTo>
                  <a:lnTo>
                    <a:pt x="1050" y="1272"/>
                  </a:lnTo>
                  <a:lnTo>
                    <a:pt x="1410" y="788"/>
                  </a:lnTo>
                  <a:close/>
                  <a:moveTo>
                    <a:pt x="1410" y="786"/>
                  </a:moveTo>
                  <a:lnTo>
                    <a:pt x="1410" y="788"/>
                  </a:lnTo>
                  <a:lnTo>
                    <a:pt x="1410" y="786"/>
                  </a:lnTo>
                  <a:lnTo>
                    <a:pt x="1410" y="786"/>
                  </a:lnTo>
                  <a:close/>
                  <a:moveTo>
                    <a:pt x="1412" y="784"/>
                  </a:moveTo>
                  <a:lnTo>
                    <a:pt x="1412" y="786"/>
                  </a:lnTo>
                  <a:lnTo>
                    <a:pt x="1412" y="786"/>
                  </a:lnTo>
                  <a:lnTo>
                    <a:pt x="1410" y="786"/>
                  </a:lnTo>
                  <a:lnTo>
                    <a:pt x="1412" y="784"/>
                  </a:lnTo>
                  <a:close/>
                  <a:moveTo>
                    <a:pt x="2701" y="685"/>
                  </a:moveTo>
                  <a:lnTo>
                    <a:pt x="2710" y="707"/>
                  </a:lnTo>
                  <a:lnTo>
                    <a:pt x="2721" y="723"/>
                  </a:lnTo>
                  <a:lnTo>
                    <a:pt x="2728" y="732"/>
                  </a:lnTo>
                  <a:lnTo>
                    <a:pt x="2732" y="735"/>
                  </a:lnTo>
                  <a:lnTo>
                    <a:pt x="2741" y="719"/>
                  </a:lnTo>
                  <a:lnTo>
                    <a:pt x="2755" y="703"/>
                  </a:lnTo>
                  <a:lnTo>
                    <a:pt x="2771" y="687"/>
                  </a:lnTo>
                  <a:lnTo>
                    <a:pt x="2571" y="960"/>
                  </a:lnTo>
                  <a:lnTo>
                    <a:pt x="2540" y="951"/>
                  </a:lnTo>
                  <a:lnTo>
                    <a:pt x="2509" y="945"/>
                  </a:lnTo>
                  <a:lnTo>
                    <a:pt x="2701" y="685"/>
                  </a:lnTo>
                  <a:close/>
                  <a:moveTo>
                    <a:pt x="2076" y="616"/>
                  </a:moveTo>
                  <a:lnTo>
                    <a:pt x="2093" y="649"/>
                  </a:lnTo>
                  <a:lnTo>
                    <a:pt x="2109" y="672"/>
                  </a:lnTo>
                  <a:lnTo>
                    <a:pt x="1855" y="1016"/>
                  </a:lnTo>
                  <a:lnTo>
                    <a:pt x="1798" y="1041"/>
                  </a:lnTo>
                  <a:lnTo>
                    <a:pt x="1741" y="1068"/>
                  </a:lnTo>
                  <a:lnTo>
                    <a:pt x="2076" y="616"/>
                  </a:lnTo>
                  <a:close/>
                  <a:moveTo>
                    <a:pt x="1401" y="613"/>
                  </a:moveTo>
                  <a:lnTo>
                    <a:pt x="1412" y="654"/>
                  </a:lnTo>
                  <a:lnTo>
                    <a:pt x="1419" y="694"/>
                  </a:lnTo>
                  <a:lnTo>
                    <a:pt x="1057" y="1176"/>
                  </a:lnTo>
                  <a:lnTo>
                    <a:pt x="1068" y="1115"/>
                  </a:lnTo>
                  <a:lnTo>
                    <a:pt x="1081" y="1046"/>
                  </a:lnTo>
                  <a:lnTo>
                    <a:pt x="1401" y="613"/>
                  </a:lnTo>
                  <a:close/>
                  <a:moveTo>
                    <a:pt x="2985" y="584"/>
                  </a:moveTo>
                  <a:lnTo>
                    <a:pt x="2683" y="990"/>
                  </a:lnTo>
                  <a:lnTo>
                    <a:pt x="2654" y="981"/>
                  </a:lnTo>
                  <a:lnTo>
                    <a:pt x="2625" y="972"/>
                  </a:lnTo>
                  <a:lnTo>
                    <a:pt x="2884" y="623"/>
                  </a:lnTo>
                  <a:lnTo>
                    <a:pt x="2934" y="600"/>
                  </a:lnTo>
                  <a:lnTo>
                    <a:pt x="2985" y="584"/>
                  </a:lnTo>
                  <a:close/>
                  <a:moveTo>
                    <a:pt x="3148" y="546"/>
                  </a:moveTo>
                  <a:lnTo>
                    <a:pt x="2790" y="1034"/>
                  </a:lnTo>
                  <a:lnTo>
                    <a:pt x="2761" y="1019"/>
                  </a:lnTo>
                  <a:lnTo>
                    <a:pt x="2732" y="1008"/>
                  </a:lnTo>
                  <a:lnTo>
                    <a:pt x="3063" y="562"/>
                  </a:lnTo>
                  <a:lnTo>
                    <a:pt x="3105" y="555"/>
                  </a:lnTo>
                  <a:lnTo>
                    <a:pt x="3148" y="546"/>
                  </a:lnTo>
                  <a:close/>
                  <a:moveTo>
                    <a:pt x="3302" y="520"/>
                  </a:moveTo>
                  <a:lnTo>
                    <a:pt x="2886" y="1082"/>
                  </a:lnTo>
                  <a:lnTo>
                    <a:pt x="2860" y="1068"/>
                  </a:lnTo>
                  <a:lnTo>
                    <a:pt x="2833" y="1055"/>
                  </a:lnTo>
                  <a:lnTo>
                    <a:pt x="3219" y="535"/>
                  </a:lnTo>
                  <a:lnTo>
                    <a:pt x="3260" y="528"/>
                  </a:lnTo>
                  <a:lnTo>
                    <a:pt x="3302" y="520"/>
                  </a:lnTo>
                  <a:close/>
                  <a:moveTo>
                    <a:pt x="1352" y="499"/>
                  </a:moveTo>
                  <a:lnTo>
                    <a:pt x="1370" y="528"/>
                  </a:lnTo>
                  <a:lnTo>
                    <a:pt x="1383" y="557"/>
                  </a:lnTo>
                  <a:lnTo>
                    <a:pt x="1111" y="923"/>
                  </a:lnTo>
                  <a:lnTo>
                    <a:pt x="1135" y="838"/>
                  </a:lnTo>
                  <a:lnTo>
                    <a:pt x="1158" y="761"/>
                  </a:lnTo>
                  <a:lnTo>
                    <a:pt x="1352" y="499"/>
                  </a:lnTo>
                  <a:close/>
                  <a:moveTo>
                    <a:pt x="2388" y="475"/>
                  </a:moveTo>
                  <a:lnTo>
                    <a:pt x="2033" y="960"/>
                  </a:lnTo>
                  <a:lnTo>
                    <a:pt x="1986" y="970"/>
                  </a:lnTo>
                  <a:lnTo>
                    <a:pt x="1939" y="985"/>
                  </a:lnTo>
                  <a:lnTo>
                    <a:pt x="2268" y="540"/>
                  </a:lnTo>
                  <a:lnTo>
                    <a:pt x="2306" y="517"/>
                  </a:lnTo>
                  <a:lnTo>
                    <a:pt x="2351" y="493"/>
                  </a:lnTo>
                  <a:lnTo>
                    <a:pt x="2371" y="484"/>
                  </a:lnTo>
                  <a:lnTo>
                    <a:pt x="2388" y="475"/>
                  </a:lnTo>
                  <a:close/>
                  <a:moveTo>
                    <a:pt x="2565" y="421"/>
                  </a:moveTo>
                  <a:lnTo>
                    <a:pt x="2187" y="932"/>
                  </a:lnTo>
                  <a:lnTo>
                    <a:pt x="2145" y="938"/>
                  </a:lnTo>
                  <a:lnTo>
                    <a:pt x="2103" y="943"/>
                  </a:lnTo>
                  <a:lnTo>
                    <a:pt x="2475" y="444"/>
                  </a:lnTo>
                  <a:lnTo>
                    <a:pt x="2520" y="432"/>
                  </a:lnTo>
                  <a:lnTo>
                    <a:pt x="2565" y="421"/>
                  </a:lnTo>
                  <a:close/>
                  <a:moveTo>
                    <a:pt x="1278" y="417"/>
                  </a:moveTo>
                  <a:lnTo>
                    <a:pt x="1302" y="435"/>
                  </a:lnTo>
                  <a:lnTo>
                    <a:pt x="1323" y="455"/>
                  </a:lnTo>
                  <a:lnTo>
                    <a:pt x="1200" y="620"/>
                  </a:lnTo>
                  <a:lnTo>
                    <a:pt x="1206" y="584"/>
                  </a:lnTo>
                  <a:lnTo>
                    <a:pt x="1207" y="547"/>
                  </a:lnTo>
                  <a:lnTo>
                    <a:pt x="1206" y="515"/>
                  </a:lnTo>
                  <a:lnTo>
                    <a:pt x="1278" y="417"/>
                  </a:lnTo>
                  <a:close/>
                  <a:moveTo>
                    <a:pt x="3525" y="392"/>
                  </a:moveTo>
                  <a:lnTo>
                    <a:pt x="3525" y="392"/>
                  </a:lnTo>
                  <a:lnTo>
                    <a:pt x="3525" y="392"/>
                  </a:lnTo>
                  <a:lnTo>
                    <a:pt x="3525" y="394"/>
                  </a:lnTo>
                  <a:lnTo>
                    <a:pt x="3525" y="396"/>
                  </a:lnTo>
                  <a:lnTo>
                    <a:pt x="3525" y="399"/>
                  </a:lnTo>
                  <a:lnTo>
                    <a:pt x="3523" y="407"/>
                  </a:lnTo>
                  <a:lnTo>
                    <a:pt x="3304" y="703"/>
                  </a:lnTo>
                  <a:lnTo>
                    <a:pt x="3271" y="716"/>
                  </a:lnTo>
                  <a:lnTo>
                    <a:pt x="3240" y="730"/>
                  </a:lnTo>
                  <a:lnTo>
                    <a:pt x="3213" y="748"/>
                  </a:lnTo>
                  <a:lnTo>
                    <a:pt x="3190" y="772"/>
                  </a:lnTo>
                  <a:lnTo>
                    <a:pt x="3168" y="802"/>
                  </a:lnTo>
                  <a:lnTo>
                    <a:pt x="3157" y="824"/>
                  </a:lnTo>
                  <a:lnTo>
                    <a:pt x="3153" y="842"/>
                  </a:lnTo>
                  <a:lnTo>
                    <a:pt x="3155" y="858"/>
                  </a:lnTo>
                  <a:lnTo>
                    <a:pt x="3159" y="875"/>
                  </a:lnTo>
                  <a:lnTo>
                    <a:pt x="3166" y="887"/>
                  </a:lnTo>
                  <a:lnTo>
                    <a:pt x="2978" y="1140"/>
                  </a:lnTo>
                  <a:lnTo>
                    <a:pt x="2953" y="1124"/>
                  </a:lnTo>
                  <a:lnTo>
                    <a:pt x="2929" y="1110"/>
                  </a:lnTo>
                  <a:lnTo>
                    <a:pt x="3376" y="504"/>
                  </a:lnTo>
                  <a:lnTo>
                    <a:pt x="3385" y="501"/>
                  </a:lnTo>
                  <a:lnTo>
                    <a:pt x="3394" y="497"/>
                  </a:lnTo>
                  <a:lnTo>
                    <a:pt x="3421" y="486"/>
                  </a:lnTo>
                  <a:lnTo>
                    <a:pt x="3447" y="470"/>
                  </a:lnTo>
                  <a:lnTo>
                    <a:pt x="3468" y="454"/>
                  </a:lnTo>
                  <a:lnTo>
                    <a:pt x="3487" y="435"/>
                  </a:lnTo>
                  <a:lnTo>
                    <a:pt x="3503" y="419"/>
                  </a:lnTo>
                  <a:lnTo>
                    <a:pt x="3516" y="405"/>
                  </a:lnTo>
                  <a:lnTo>
                    <a:pt x="3523" y="396"/>
                  </a:lnTo>
                  <a:lnTo>
                    <a:pt x="3525" y="392"/>
                  </a:lnTo>
                  <a:close/>
                  <a:moveTo>
                    <a:pt x="1191" y="390"/>
                  </a:moveTo>
                  <a:lnTo>
                    <a:pt x="1211" y="392"/>
                  </a:lnTo>
                  <a:lnTo>
                    <a:pt x="1231" y="396"/>
                  </a:lnTo>
                  <a:lnTo>
                    <a:pt x="1193" y="448"/>
                  </a:lnTo>
                  <a:lnTo>
                    <a:pt x="1184" y="425"/>
                  </a:lnTo>
                  <a:lnTo>
                    <a:pt x="1177" y="407"/>
                  </a:lnTo>
                  <a:lnTo>
                    <a:pt x="1171" y="396"/>
                  </a:lnTo>
                  <a:lnTo>
                    <a:pt x="1169" y="392"/>
                  </a:lnTo>
                  <a:lnTo>
                    <a:pt x="1191" y="390"/>
                  </a:lnTo>
                  <a:close/>
                  <a:moveTo>
                    <a:pt x="1779" y="388"/>
                  </a:moveTo>
                  <a:lnTo>
                    <a:pt x="1662" y="544"/>
                  </a:lnTo>
                  <a:lnTo>
                    <a:pt x="1678" y="506"/>
                  </a:lnTo>
                  <a:lnTo>
                    <a:pt x="1694" y="475"/>
                  </a:lnTo>
                  <a:lnTo>
                    <a:pt x="1712" y="448"/>
                  </a:lnTo>
                  <a:lnTo>
                    <a:pt x="1732" y="426"/>
                  </a:lnTo>
                  <a:lnTo>
                    <a:pt x="1754" y="407"/>
                  </a:lnTo>
                  <a:lnTo>
                    <a:pt x="1779" y="388"/>
                  </a:lnTo>
                  <a:close/>
                  <a:moveTo>
                    <a:pt x="2113" y="385"/>
                  </a:moveTo>
                  <a:lnTo>
                    <a:pt x="2096" y="414"/>
                  </a:lnTo>
                  <a:lnTo>
                    <a:pt x="2080" y="446"/>
                  </a:lnTo>
                  <a:lnTo>
                    <a:pt x="2064" y="486"/>
                  </a:lnTo>
                  <a:lnTo>
                    <a:pt x="2058" y="522"/>
                  </a:lnTo>
                  <a:lnTo>
                    <a:pt x="2058" y="557"/>
                  </a:lnTo>
                  <a:lnTo>
                    <a:pt x="1627" y="1140"/>
                  </a:lnTo>
                  <a:lnTo>
                    <a:pt x="1546" y="1202"/>
                  </a:lnTo>
                  <a:lnTo>
                    <a:pt x="1473" y="1272"/>
                  </a:lnTo>
                  <a:lnTo>
                    <a:pt x="1407" y="1346"/>
                  </a:lnTo>
                  <a:lnTo>
                    <a:pt x="1345" y="1428"/>
                  </a:lnTo>
                  <a:lnTo>
                    <a:pt x="1294" y="1513"/>
                  </a:lnTo>
                  <a:lnTo>
                    <a:pt x="1249" y="1603"/>
                  </a:lnTo>
                  <a:lnTo>
                    <a:pt x="1213" y="1697"/>
                  </a:lnTo>
                  <a:lnTo>
                    <a:pt x="918" y="2098"/>
                  </a:lnTo>
                  <a:lnTo>
                    <a:pt x="914" y="2078"/>
                  </a:lnTo>
                  <a:lnTo>
                    <a:pt x="910" y="2055"/>
                  </a:lnTo>
                  <a:lnTo>
                    <a:pt x="907" y="2038"/>
                  </a:lnTo>
                  <a:lnTo>
                    <a:pt x="901" y="2019"/>
                  </a:lnTo>
                  <a:lnTo>
                    <a:pt x="2113" y="385"/>
                  </a:lnTo>
                  <a:close/>
                  <a:moveTo>
                    <a:pt x="2732" y="376"/>
                  </a:moveTo>
                  <a:lnTo>
                    <a:pt x="2324" y="927"/>
                  </a:lnTo>
                  <a:lnTo>
                    <a:pt x="2252" y="927"/>
                  </a:lnTo>
                  <a:lnTo>
                    <a:pt x="2639" y="403"/>
                  </a:lnTo>
                  <a:lnTo>
                    <a:pt x="2681" y="394"/>
                  </a:lnTo>
                  <a:lnTo>
                    <a:pt x="2721" y="381"/>
                  </a:lnTo>
                  <a:lnTo>
                    <a:pt x="2726" y="379"/>
                  </a:lnTo>
                  <a:lnTo>
                    <a:pt x="2730" y="378"/>
                  </a:lnTo>
                  <a:lnTo>
                    <a:pt x="2732" y="376"/>
                  </a:lnTo>
                  <a:close/>
                  <a:moveTo>
                    <a:pt x="2873" y="325"/>
                  </a:moveTo>
                  <a:lnTo>
                    <a:pt x="2867" y="349"/>
                  </a:lnTo>
                  <a:lnTo>
                    <a:pt x="2860" y="372"/>
                  </a:lnTo>
                  <a:lnTo>
                    <a:pt x="2848" y="394"/>
                  </a:lnTo>
                  <a:lnTo>
                    <a:pt x="2833" y="417"/>
                  </a:lnTo>
                  <a:lnTo>
                    <a:pt x="2815" y="443"/>
                  </a:lnTo>
                  <a:lnTo>
                    <a:pt x="2791" y="473"/>
                  </a:lnTo>
                  <a:lnTo>
                    <a:pt x="2766" y="508"/>
                  </a:lnTo>
                  <a:lnTo>
                    <a:pt x="2735" y="547"/>
                  </a:lnTo>
                  <a:lnTo>
                    <a:pt x="2724" y="566"/>
                  </a:lnTo>
                  <a:lnTo>
                    <a:pt x="2717" y="582"/>
                  </a:lnTo>
                  <a:lnTo>
                    <a:pt x="2451" y="938"/>
                  </a:lnTo>
                  <a:lnTo>
                    <a:pt x="2386" y="929"/>
                  </a:lnTo>
                  <a:lnTo>
                    <a:pt x="2817" y="347"/>
                  </a:lnTo>
                  <a:lnTo>
                    <a:pt x="2844" y="336"/>
                  </a:lnTo>
                  <a:lnTo>
                    <a:pt x="2860" y="331"/>
                  </a:lnTo>
                  <a:lnTo>
                    <a:pt x="2871" y="327"/>
                  </a:lnTo>
                  <a:lnTo>
                    <a:pt x="2873" y="325"/>
                  </a:lnTo>
                  <a:close/>
                  <a:moveTo>
                    <a:pt x="2170" y="125"/>
                  </a:moveTo>
                  <a:lnTo>
                    <a:pt x="2178" y="159"/>
                  </a:lnTo>
                  <a:lnTo>
                    <a:pt x="2178" y="199"/>
                  </a:lnTo>
                  <a:lnTo>
                    <a:pt x="2178" y="211"/>
                  </a:lnTo>
                  <a:lnTo>
                    <a:pt x="876" y="1966"/>
                  </a:lnTo>
                  <a:lnTo>
                    <a:pt x="863" y="1941"/>
                  </a:lnTo>
                  <a:lnTo>
                    <a:pt x="847" y="1910"/>
                  </a:lnTo>
                  <a:lnTo>
                    <a:pt x="2170" y="125"/>
                  </a:lnTo>
                  <a:close/>
                  <a:moveTo>
                    <a:pt x="2127" y="0"/>
                  </a:moveTo>
                  <a:lnTo>
                    <a:pt x="2132" y="16"/>
                  </a:lnTo>
                  <a:lnTo>
                    <a:pt x="2143" y="38"/>
                  </a:lnTo>
                  <a:lnTo>
                    <a:pt x="2154" y="65"/>
                  </a:lnTo>
                  <a:lnTo>
                    <a:pt x="1535" y="898"/>
                  </a:lnTo>
                  <a:lnTo>
                    <a:pt x="1551" y="851"/>
                  </a:lnTo>
                  <a:lnTo>
                    <a:pt x="1564" y="802"/>
                  </a:lnTo>
                  <a:lnTo>
                    <a:pt x="1575" y="752"/>
                  </a:lnTo>
                  <a:lnTo>
                    <a:pt x="1575" y="746"/>
                  </a:lnTo>
                  <a:lnTo>
                    <a:pt x="2127" y="0"/>
                  </a:lnTo>
                  <a:close/>
                </a:path>
              </a:pathLst>
            </a:custGeom>
            <a:gradFill>
              <a:gsLst>
                <a:gs pos="28000">
                  <a:srgbClr val="A88C5E"/>
                </a:gs>
                <a:gs pos="100000">
                  <a:srgbClr val="DBC273"/>
                </a:gs>
              </a:gsLst>
              <a:lin ang="189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400"/>
            </a:p>
          </p:txBody>
        </p:sp>
      </p:grpSp>
      <p:sp>
        <p:nvSpPr>
          <p:cNvPr id="14" name="Текст 13">
            <a:extLst>
              <a:ext uri="{FF2B5EF4-FFF2-40B4-BE49-F238E27FC236}">
                <a16:creationId xmlns:a16="http://schemas.microsoft.com/office/drawing/2014/main" id="{F409842C-390B-60FD-C160-762996E229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435938" y="1162050"/>
            <a:ext cx="6466182" cy="3539370"/>
          </a:xfrm>
        </p:spPr>
        <p:txBody>
          <a:bodyPr/>
          <a:lstStyle>
            <a:lvl1pPr marL="285750" indent="-285750">
              <a:buClr>
                <a:srgbClr val="88704A"/>
              </a:buClr>
              <a:buFont typeface="Wingdings" panose="05000000000000000000" pitchFamily="2" charset="2"/>
              <a:buChar char="§"/>
              <a:defRPr b="0" cap="none" baseline="0">
                <a:solidFill>
                  <a:schemeClr val="tx1"/>
                </a:solidFill>
              </a:defRPr>
            </a:lvl1pPr>
            <a:lvl2pPr marL="719120" indent="-269868">
              <a:buClr>
                <a:srgbClr val="88704A"/>
              </a:buClr>
              <a:buFont typeface="Wingdings" panose="05000000000000000000" pitchFamily="2" charset="2"/>
              <a:buChar char="§"/>
              <a:defRPr/>
            </a:lvl2pPr>
            <a:lvl3pPr marL="1077886" indent="-179384">
              <a:buClr>
                <a:srgbClr val="88704A"/>
              </a:buClr>
              <a:buFont typeface="Wingdings" panose="05000000000000000000" pitchFamily="2" charset="2"/>
              <a:buChar char="§"/>
              <a:defRPr/>
            </a:lvl3pPr>
            <a:lvl4pPr marL="1436652" indent="-179384">
              <a:buClr>
                <a:srgbClr val="88704A"/>
              </a:buClr>
              <a:buFont typeface="Wingdings" panose="05000000000000000000" pitchFamily="2" charset="2"/>
              <a:buChar char="§"/>
              <a:defRPr/>
            </a:lvl4pPr>
            <a:lvl5pPr marL="1795418" indent="-179384">
              <a:buClr>
                <a:srgbClr val="88704A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82ED42B3-3D83-78F7-A378-86B8960DC2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056175" y="68892"/>
            <a:ext cx="5475893" cy="76377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628516725"/>
      </p:ext>
    </p:extLst>
  </p:cSld>
  <p:clrMapOvr>
    <a:masterClrMapping/>
  </p:clrMapOvr>
  <p:transition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532071" y="1"/>
            <a:ext cx="370057" cy="832669"/>
          </a:xfrm>
          <a:solidFill>
            <a:srgbClr val="EAE4D6"/>
          </a:solidFill>
          <a:ln/>
        </p:spPr>
        <p:txBody>
          <a:bodyPr/>
          <a:lstStyle>
            <a:lvl1pPr>
              <a:defRPr/>
            </a:lvl1pPr>
          </a:lstStyle>
          <a:p>
            <a:fld id="{97295267-F98D-45D9-ABB7-DCC0B0F70081}" type="slidenum">
              <a:rPr lang="ru-RU" smtClean="0"/>
              <a:t>‹#›</a:t>
            </a:fld>
            <a:endParaRPr lang="ru-RU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591E03A5-1F39-5FEC-9EB0-023E58061006}"/>
              </a:ext>
            </a:extLst>
          </p:cNvPr>
          <p:cNvGrpSpPr/>
          <p:nvPr/>
        </p:nvGrpSpPr>
        <p:grpSpPr>
          <a:xfrm>
            <a:off x="146696" y="68893"/>
            <a:ext cx="620238" cy="702072"/>
            <a:chOff x="2481263" y="212726"/>
            <a:chExt cx="4175126" cy="4725988"/>
          </a:xfrm>
        </p:grpSpPr>
        <p:sp>
          <p:nvSpPr>
            <p:cNvPr id="5" name="Freeform 9">
              <a:extLst>
                <a:ext uri="{FF2B5EF4-FFF2-40B4-BE49-F238E27FC236}">
                  <a16:creationId xmlns:a16="http://schemas.microsoft.com/office/drawing/2014/main" id="{2056746D-102B-E0B2-8A7F-6D41643C5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263" y="212726"/>
              <a:ext cx="2366963" cy="4725988"/>
            </a:xfrm>
            <a:custGeom>
              <a:avLst/>
              <a:gdLst>
                <a:gd name="T0" fmla="*/ 2982 w 2982"/>
                <a:gd name="T1" fmla="*/ 441 h 5955"/>
                <a:gd name="T2" fmla="*/ 2650 w 2982"/>
                <a:gd name="T3" fmla="*/ 463 h 5955"/>
                <a:gd name="T4" fmla="*/ 2333 w 2982"/>
                <a:gd name="T5" fmla="*/ 524 h 5955"/>
                <a:gd name="T6" fmla="*/ 2031 w 2982"/>
                <a:gd name="T7" fmla="*/ 625 h 5955"/>
                <a:gd name="T8" fmla="*/ 1745 w 2982"/>
                <a:gd name="T9" fmla="*/ 761 h 5955"/>
                <a:gd name="T10" fmla="*/ 1483 w 2982"/>
                <a:gd name="T11" fmla="*/ 931 h 5955"/>
                <a:gd name="T12" fmla="*/ 1242 w 2982"/>
                <a:gd name="T13" fmla="*/ 1130 h 5955"/>
                <a:gd name="T14" fmla="*/ 1028 w 2982"/>
                <a:gd name="T15" fmla="*/ 1357 h 5955"/>
                <a:gd name="T16" fmla="*/ 844 w 2982"/>
                <a:gd name="T17" fmla="*/ 1609 h 5955"/>
                <a:gd name="T18" fmla="*/ 690 w 2982"/>
                <a:gd name="T19" fmla="*/ 1883 h 5955"/>
                <a:gd name="T20" fmla="*/ 570 w 2982"/>
                <a:gd name="T21" fmla="*/ 2176 h 5955"/>
                <a:gd name="T22" fmla="*/ 489 w 2982"/>
                <a:gd name="T23" fmla="*/ 2487 h 5955"/>
                <a:gd name="T24" fmla="*/ 447 w 2982"/>
                <a:gd name="T25" fmla="*/ 2810 h 5955"/>
                <a:gd name="T26" fmla="*/ 447 w 2982"/>
                <a:gd name="T27" fmla="*/ 3145 h 5955"/>
                <a:gd name="T28" fmla="*/ 489 w 2982"/>
                <a:gd name="T29" fmla="*/ 3468 h 5955"/>
                <a:gd name="T30" fmla="*/ 570 w 2982"/>
                <a:gd name="T31" fmla="*/ 3779 h 5955"/>
                <a:gd name="T32" fmla="*/ 690 w 2982"/>
                <a:gd name="T33" fmla="*/ 4072 h 5955"/>
                <a:gd name="T34" fmla="*/ 844 w 2982"/>
                <a:gd name="T35" fmla="*/ 4345 h 5955"/>
                <a:gd name="T36" fmla="*/ 1028 w 2982"/>
                <a:gd name="T37" fmla="*/ 4598 h 5955"/>
                <a:gd name="T38" fmla="*/ 1242 w 2982"/>
                <a:gd name="T39" fmla="*/ 4824 h 5955"/>
                <a:gd name="T40" fmla="*/ 1483 w 2982"/>
                <a:gd name="T41" fmla="*/ 5024 h 5955"/>
                <a:gd name="T42" fmla="*/ 1745 w 2982"/>
                <a:gd name="T43" fmla="*/ 5192 h 5955"/>
                <a:gd name="T44" fmla="*/ 2031 w 2982"/>
                <a:gd name="T45" fmla="*/ 5330 h 5955"/>
                <a:gd name="T46" fmla="*/ 2333 w 2982"/>
                <a:gd name="T47" fmla="*/ 5431 h 5955"/>
                <a:gd name="T48" fmla="*/ 2650 w 2982"/>
                <a:gd name="T49" fmla="*/ 5492 h 5955"/>
                <a:gd name="T50" fmla="*/ 2982 w 2982"/>
                <a:gd name="T51" fmla="*/ 5514 h 5955"/>
                <a:gd name="T52" fmla="*/ 2801 w 2982"/>
                <a:gd name="T53" fmla="*/ 5950 h 5955"/>
                <a:gd name="T54" fmla="*/ 2446 w 2982"/>
                <a:gd name="T55" fmla="*/ 5906 h 5955"/>
                <a:gd name="T56" fmla="*/ 2107 w 2982"/>
                <a:gd name="T57" fmla="*/ 5825 h 5955"/>
                <a:gd name="T58" fmla="*/ 1783 w 2982"/>
                <a:gd name="T59" fmla="*/ 5704 h 5955"/>
                <a:gd name="T60" fmla="*/ 1477 w 2982"/>
                <a:gd name="T61" fmla="*/ 5548 h 5955"/>
                <a:gd name="T62" fmla="*/ 1195 w 2982"/>
                <a:gd name="T63" fmla="*/ 5359 h 5955"/>
                <a:gd name="T64" fmla="*/ 934 w 2982"/>
                <a:gd name="T65" fmla="*/ 5142 h 5955"/>
                <a:gd name="T66" fmla="*/ 702 w 2982"/>
                <a:gd name="T67" fmla="*/ 4894 h 5955"/>
                <a:gd name="T68" fmla="*/ 498 w 2982"/>
                <a:gd name="T69" fmla="*/ 4623 h 5955"/>
                <a:gd name="T70" fmla="*/ 324 w 2982"/>
                <a:gd name="T71" fmla="*/ 4328 h 5955"/>
                <a:gd name="T72" fmla="*/ 186 w 2982"/>
                <a:gd name="T73" fmla="*/ 4016 h 5955"/>
                <a:gd name="T74" fmla="*/ 83 w 2982"/>
                <a:gd name="T75" fmla="*/ 3683 h 5955"/>
                <a:gd name="T76" fmla="*/ 22 w 2982"/>
                <a:gd name="T77" fmla="*/ 3336 h 5955"/>
                <a:gd name="T78" fmla="*/ 0 w 2982"/>
                <a:gd name="T79" fmla="*/ 2977 h 5955"/>
                <a:gd name="T80" fmla="*/ 22 w 2982"/>
                <a:gd name="T81" fmla="*/ 2619 h 5955"/>
                <a:gd name="T82" fmla="*/ 83 w 2982"/>
                <a:gd name="T83" fmla="*/ 2272 h 5955"/>
                <a:gd name="T84" fmla="*/ 186 w 2982"/>
                <a:gd name="T85" fmla="*/ 1939 h 5955"/>
                <a:gd name="T86" fmla="*/ 324 w 2982"/>
                <a:gd name="T87" fmla="*/ 1625 h 5955"/>
                <a:gd name="T88" fmla="*/ 498 w 2982"/>
                <a:gd name="T89" fmla="*/ 1332 h 5955"/>
                <a:gd name="T90" fmla="*/ 702 w 2982"/>
                <a:gd name="T91" fmla="*/ 1059 h 5955"/>
                <a:gd name="T92" fmla="*/ 934 w 2982"/>
                <a:gd name="T93" fmla="*/ 813 h 5955"/>
                <a:gd name="T94" fmla="*/ 1195 w 2982"/>
                <a:gd name="T95" fmla="*/ 595 h 5955"/>
                <a:gd name="T96" fmla="*/ 1477 w 2982"/>
                <a:gd name="T97" fmla="*/ 407 h 5955"/>
                <a:gd name="T98" fmla="*/ 1783 w 2982"/>
                <a:gd name="T99" fmla="*/ 251 h 5955"/>
                <a:gd name="T100" fmla="*/ 2107 w 2982"/>
                <a:gd name="T101" fmla="*/ 130 h 5955"/>
                <a:gd name="T102" fmla="*/ 2446 w 2982"/>
                <a:gd name="T103" fmla="*/ 47 h 5955"/>
                <a:gd name="T104" fmla="*/ 2801 w 2982"/>
                <a:gd name="T105" fmla="*/ 5 h 5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82" h="5955">
                  <a:moveTo>
                    <a:pt x="2982" y="0"/>
                  </a:moveTo>
                  <a:lnTo>
                    <a:pt x="2982" y="441"/>
                  </a:lnTo>
                  <a:lnTo>
                    <a:pt x="2815" y="446"/>
                  </a:lnTo>
                  <a:lnTo>
                    <a:pt x="2650" y="463"/>
                  </a:lnTo>
                  <a:lnTo>
                    <a:pt x="2491" y="488"/>
                  </a:lnTo>
                  <a:lnTo>
                    <a:pt x="2333" y="524"/>
                  </a:lnTo>
                  <a:lnTo>
                    <a:pt x="2180" y="571"/>
                  </a:lnTo>
                  <a:lnTo>
                    <a:pt x="2031" y="625"/>
                  </a:lnTo>
                  <a:lnTo>
                    <a:pt x="1886" y="689"/>
                  </a:lnTo>
                  <a:lnTo>
                    <a:pt x="1745" y="761"/>
                  </a:lnTo>
                  <a:lnTo>
                    <a:pt x="1611" y="842"/>
                  </a:lnTo>
                  <a:lnTo>
                    <a:pt x="1483" y="931"/>
                  </a:lnTo>
                  <a:lnTo>
                    <a:pt x="1360" y="1027"/>
                  </a:lnTo>
                  <a:lnTo>
                    <a:pt x="1242" y="1130"/>
                  </a:lnTo>
                  <a:lnTo>
                    <a:pt x="1131" y="1240"/>
                  </a:lnTo>
                  <a:lnTo>
                    <a:pt x="1028" y="1357"/>
                  </a:lnTo>
                  <a:lnTo>
                    <a:pt x="932" y="1480"/>
                  </a:lnTo>
                  <a:lnTo>
                    <a:pt x="844" y="1609"/>
                  </a:lnTo>
                  <a:lnTo>
                    <a:pt x="762" y="1744"/>
                  </a:lnTo>
                  <a:lnTo>
                    <a:pt x="690" y="1883"/>
                  </a:lnTo>
                  <a:lnTo>
                    <a:pt x="626" y="2028"/>
                  </a:lnTo>
                  <a:lnTo>
                    <a:pt x="570" y="2176"/>
                  </a:lnTo>
                  <a:lnTo>
                    <a:pt x="525" y="2330"/>
                  </a:lnTo>
                  <a:lnTo>
                    <a:pt x="489" y="2487"/>
                  </a:lnTo>
                  <a:lnTo>
                    <a:pt x="463" y="2648"/>
                  </a:lnTo>
                  <a:lnTo>
                    <a:pt x="447" y="2810"/>
                  </a:lnTo>
                  <a:lnTo>
                    <a:pt x="442" y="2977"/>
                  </a:lnTo>
                  <a:lnTo>
                    <a:pt x="447" y="3145"/>
                  </a:lnTo>
                  <a:lnTo>
                    <a:pt x="463" y="3307"/>
                  </a:lnTo>
                  <a:lnTo>
                    <a:pt x="489" y="3468"/>
                  </a:lnTo>
                  <a:lnTo>
                    <a:pt x="525" y="3625"/>
                  </a:lnTo>
                  <a:lnTo>
                    <a:pt x="570" y="3779"/>
                  </a:lnTo>
                  <a:lnTo>
                    <a:pt x="626" y="3927"/>
                  </a:lnTo>
                  <a:lnTo>
                    <a:pt x="690" y="4072"/>
                  </a:lnTo>
                  <a:lnTo>
                    <a:pt x="762" y="4211"/>
                  </a:lnTo>
                  <a:lnTo>
                    <a:pt x="844" y="4345"/>
                  </a:lnTo>
                  <a:lnTo>
                    <a:pt x="932" y="4475"/>
                  </a:lnTo>
                  <a:lnTo>
                    <a:pt x="1028" y="4598"/>
                  </a:lnTo>
                  <a:lnTo>
                    <a:pt x="1131" y="4713"/>
                  </a:lnTo>
                  <a:lnTo>
                    <a:pt x="1242" y="4824"/>
                  </a:lnTo>
                  <a:lnTo>
                    <a:pt x="1360" y="4928"/>
                  </a:lnTo>
                  <a:lnTo>
                    <a:pt x="1483" y="5024"/>
                  </a:lnTo>
                  <a:lnTo>
                    <a:pt x="1611" y="5113"/>
                  </a:lnTo>
                  <a:lnTo>
                    <a:pt x="1745" y="5192"/>
                  </a:lnTo>
                  <a:lnTo>
                    <a:pt x="1886" y="5265"/>
                  </a:lnTo>
                  <a:lnTo>
                    <a:pt x="2031" y="5330"/>
                  </a:lnTo>
                  <a:lnTo>
                    <a:pt x="2180" y="5384"/>
                  </a:lnTo>
                  <a:lnTo>
                    <a:pt x="2333" y="5431"/>
                  </a:lnTo>
                  <a:lnTo>
                    <a:pt x="2491" y="5467"/>
                  </a:lnTo>
                  <a:lnTo>
                    <a:pt x="2650" y="5492"/>
                  </a:lnTo>
                  <a:lnTo>
                    <a:pt x="2815" y="5509"/>
                  </a:lnTo>
                  <a:lnTo>
                    <a:pt x="2982" y="5514"/>
                  </a:lnTo>
                  <a:lnTo>
                    <a:pt x="2982" y="5955"/>
                  </a:lnTo>
                  <a:lnTo>
                    <a:pt x="2801" y="5950"/>
                  </a:lnTo>
                  <a:lnTo>
                    <a:pt x="2621" y="5933"/>
                  </a:lnTo>
                  <a:lnTo>
                    <a:pt x="2446" y="5906"/>
                  </a:lnTo>
                  <a:lnTo>
                    <a:pt x="2274" y="5870"/>
                  </a:lnTo>
                  <a:lnTo>
                    <a:pt x="2107" y="5825"/>
                  </a:lnTo>
                  <a:lnTo>
                    <a:pt x="1942" y="5769"/>
                  </a:lnTo>
                  <a:lnTo>
                    <a:pt x="1783" y="5704"/>
                  </a:lnTo>
                  <a:lnTo>
                    <a:pt x="1627" y="5630"/>
                  </a:lnTo>
                  <a:lnTo>
                    <a:pt x="1477" y="5548"/>
                  </a:lnTo>
                  <a:lnTo>
                    <a:pt x="1332" y="5458"/>
                  </a:lnTo>
                  <a:lnTo>
                    <a:pt x="1195" y="5359"/>
                  </a:lnTo>
                  <a:lnTo>
                    <a:pt x="1061" y="5254"/>
                  </a:lnTo>
                  <a:lnTo>
                    <a:pt x="934" y="5142"/>
                  </a:lnTo>
                  <a:lnTo>
                    <a:pt x="815" y="5021"/>
                  </a:lnTo>
                  <a:lnTo>
                    <a:pt x="702" y="4894"/>
                  </a:lnTo>
                  <a:lnTo>
                    <a:pt x="596" y="4762"/>
                  </a:lnTo>
                  <a:lnTo>
                    <a:pt x="498" y="4623"/>
                  </a:lnTo>
                  <a:lnTo>
                    <a:pt x="407" y="4478"/>
                  </a:lnTo>
                  <a:lnTo>
                    <a:pt x="324" y="4328"/>
                  </a:lnTo>
                  <a:lnTo>
                    <a:pt x="252" y="4175"/>
                  </a:lnTo>
                  <a:lnTo>
                    <a:pt x="186" y="4016"/>
                  </a:lnTo>
                  <a:lnTo>
                    <a:pt x="130" y="3851"/>
                  </a:lnTo>
                  <a:lnTo>
                    <a:pt x="83" y="3683"/>
                  </a:lnTo>
                  <a:lnTo>
                    <a:pt x="47" y="3512"/>
                  </a:lnTo>
                  <a:lnTo>
                    <a:pt x="22" y="3336"/>
                  </a:lnTo>
                  <a:lnTo>
                    <a:pt x="5" y="3159"/>
                  </a:lnTo>
                  <a:lnTo>
                    <a:pt x="0" y="2977"/>
                  </a:lnTo>
                  <a:lnTo>
                    <a:pt x="5" y="2796"/>
                  </a:lnTo>
                  <a:lnTo>
                    <a:pt x="22" y="2619"/>
                  </a:lnTo>
                  <a:lnTo>
                    <a:pt x="47" y="2443"/>
                  </a:lnTo>
                  <a:lnTo>
                    <a:pt x="83" y="2272"/>
                  </a:lnTo>
                  <a:lnTo>
                    <a:pt x="130" y="2104"/>
                  </a:lnTo>
                  <a:lnTo>
                    <a:pt x="186" y="1939"/>
                  </a:lnTo>
                  <a:lnTo>
                    <a:pt x="252" y="1780"/>
                  </a:lnTo>
                  <a:lnTo>
                    <a:pt x="324" y="1625"/>
                  </a:lnTo>
                  <a:lnTo>
                    <a:pt x="407" y="1475"/>
                  </a:lnTo>
                  <a:lnTo>
                    <a:pt x="498" y="1332"/>
                  </a:lnTo>
                  <a:lnTo>
                    <a:pt x="596" y="1193"/>
                  </a:lnTo>
                  <a:lnTo>
                    <a:pt x="702" y="1059"/>
                  </a:lnTo>
                  <a:lnTo>
                    <a:pt x="815" y="934"/>
                  </a:lnTo>
                  <a:lnTo>
                    <a:pt x="934" y="813"/>
                  </a:lnTo>
                  <a:lnTo>
                    <a:pt x="1061" y="701"/>
                  </a:lnTo>
                  <a:lnTo>
                    <a:pt x="1195" y="595"/>
                  </a:lnTo>
                  <a:lnTo>
                    <a:pt x="1332" y="497"/>
                  </a:lnTo>
                  <a:lnTo>
                    <a:pt x="1477" y="407"/>
                  </a:lnTo>
                  <a:lnTo>
                    <a:pt x="1627" y="325"/>
                  </a:lnTo>
                  <a:lnTo>
                    <a:pt x="1783" y="251"/>
                  </a:lnTo>
                  <a:lnTo>
                    <a:pt x="1942" y="186"/>
                  </a:lnTo>
                  <a:lnTo>
                    <a:pt x="2107" y="130"/>
                  </a:lnTo>
                  <a:lnTo>
                    <a:pt x="2274" y="85"/>
                  </a:lnTo>
                  <a:lnTo>
                    <a:pt x="2446" y="47"/>
                  </a:lnTo>
                  <a:lnTo>
                    <a:pt x="2621" y="22"/>
                  </a:lnTo>
                  <a:lnTo>
                    <a:pt x="2801" y="5"/>
                  </a:lnTo>
                  <a:lnTo>
                    <a:pt x="2982" y="0"/>
                  </a:lnTo>
                  <a:close/>
                </a:path>
              </a:pathLst>
            </a:custGeom>
            <a:solidFill>
              <a:srgbClr val="003CA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400"/>
            </a:p>
          </p:txBody>
        </p:sp>
        <p:sp>
          <p:nvSpPr>
            <p:cNvPr id="6" name="Freeform 10">
              <a:extLst>
                <a:ext uri="{FF2B5EF4-FFF2-40B4-BE49-F238E27FC236}">
                  <a16:creationId xmlns:a16="http://schemas.microsoft.com/office/drawing/2014/main" id="{3234738C-3A56-3601-6F60-3A9939DDBA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7201" y="971551"/>
              <a:ext cx="3659188" cy="3322638"/>
            </a:xfrm>
            <a:custGeom>
              <a:avLst/>
              <a:gdLst>
                <a:gd name="T0" fmla="*/ 2953 w 4611"/>
                <a:gd name="T1" fmla="*/ 3810 h 4186"/>
                <a:gd name="T2" fmla="*/ 3029 w 4611"/>
                <a:gd name="T3" fmla="*/ 3616 h 4186"/>
                <a:gd name="T4" fmla="*/ 1209 w 4611"/>
                <a:gd name="T5" fmla="*/ 3792 h 4186"/>
                <a:gd name="T6" fmla="*/ 3124 w 4611"/>
                <a:gd name="T7" fmla="*/ 3311 h 4186"/>
                <a:gd name="T8" fmla="*/ 1054 w 4611"/>
                <a:gd name="T9" fmla="*/ 3190 h 4186"/>
                <a:gd name="T10" fmla="*/ 2301 w 4611"/>
                <a:gd name="T11" fmla="*/ 3291 h 4186"/>
                <a:gd name="T12" fmla="*/ 2357 w 4611"/>
                <a:gd name="T13" fmla="*/ 3414 h 4186"/>
                <a:gd name="T14" fmla="*/ 1924 w 4611"/>
                <a:gd name="T15" fmla="*/ 3061 h 4186"/>
                <a:gd name="T16" fmla="*/ 1292 w 4611"/>
                <a:gd name="T17" fmla="*/ 3049 h 4186"/>
                <a:gd name="T18" fmla="*/ 3208 w 4611"/>
                <a:gd name="T19" fmla="*/ 3201 h 4186"/>
                <a:gd name="T20" fmla="*/ 1604 w 4611"/>
                <a:gd name="T21" fmla="*/ 2893 h 4186"/>
                <a:gd name="T22" fmla="*/ 3735 w 4611"/>
                <a:gd name="T23" fmla="*/ 2758 h 4186"/>
                <a:gd name="T24" fmla="*/ 1215 w 4611"/>
                <a:gd name="T25" fmla="*/ 2872 h 4186"/>
                <a:gd name="T26" fmla="*/ 261 w 4611"/>
                <a:gd name="T27" fmla="*/ 2570 h 4186"/>
                <a:gd name="T28" fmla="*/ 3400 w 4611"/>
                <a:gd name="T29" fmla="*/ 2944 h 4186"/>
                <a:gd name="T30" fmla="*/ 3821 w 4611"/>
                <a:gd name="T31" fmla="*/ 2458 h 4186"/>
                <a:gd name="T32" fmla="*/ 802 w 4611"/>
                <a:gd name="T33" fmla="*/ 2434 h 4186"/>
                <a:gd name="T34" fmla="*/ 4611 w 4611"/>
                <a:gd name="T35" fmla="*/ 2479 h 4186"/>
                <a:gd name="T36" fmla="*/ 3680 w 4611"/>
                <a:gd name="T37" fmla="*/ 2463 h 4186"/>
                <a:gd name="T38" fmla="*/ 4296 w 4611"/>
                <a:gd name="T39" fmla="*/ 2378 h 4186"/>
                <a:gd name="T40" fmla="*/ 871 w 4611"/>
                <a:gd name="T41" fmla="*/ 2060 h 4186"/>
                <a:gd name="T42" fmla="*/ 380 w 4611"/>
                <a:gd name="T43" fmla="*/ 2060 h 4186"/>
                <a:gd name="T44" fmla="*/ 467 w 4611"/>
                <a:gd name="T45" fmla="*/ 2058 h 4186"/>
                <a:gd name="T46" fmla="*/ 706 w 4611"/>
                <a:gd name="T47" fmla="*/ 2015 h 4186"/>
                <a:gd name="T48" fmla="*/ 2234 w 4611"/>
                <a:gd name="T49" fmla="*/ 3032 h 4186"/>
                <a:gd name="T50" fmla="*/ 3128 w 4611"/>
                <a:gd name="T51" fmla="*/ 3116 h 4186"/>
                <a:gd name="T52" fmla="*/ 2085 w 4611"/>
                <a:gd name="T53" fmla="*/ 2917 h 4186"/>
                <a:gd name="T54" fmla="*/ 2529 w 4611"/>
                <a:gd name="T55" fmla="*/ 2178 h 4186"/>
                <a:gd name="T56" fmla="*/ 2422 w 4611"/>
                <a:gd name="T57" fmla="*/ 2055 h 4186"/>
                <a:gd name="T58" fmla="*/ 1655 w 4611"/>
                <a:gd name="T59" fmla="*/ 2447 h 4186"/>
                <a:gd name="T60" fmla="*/ 3108 w 4611"/>
                <a:gd name="T61" fmla="*/ 2689 h 4186"/>
                <a:gd name="T62" fmla="*/ 2969 w 4611"/>
                <a:gd name="T63" fmla="*/ 2098 h 4186"/>
                <a:gd name="T64" fmla="*/ 3919 w 4611"/>
                <a:gd name="T65" fmla="*/ 1876 h 4186"/>
                <a:gd name="T66" fmla="*/ 1790 w 4611"/>
                <a:gd name="T67" fmla="*/ 2179 h 4186"/>
                <a:gd name="T68" fmla="*/ 1944 w 4611"/>
                <a:gd name="T69" fmla="*/ 1834 h 4186"/>
                <a:gd name="T70" fmla="*/ 3845 w 4611"/>
                <a:gd name="T71" fmla="*/ 1793 h 4186"/>
                <a:gd name="T72" fmla="*/ 2991 w 4611"/>
                <a:gd name="T73" fmla="*/ 2019 h 4186"/>
                <a:gd name="T74" fmla="*/ 1960 w 4611"/>
                <a:gd name="T75" fmla="*/ 1710 h 4186"/>
                <a:gd name="T76" fmla="*/ 3765 w 4611"/>
                <a:gd name="T77" fmla="*/ 1688 h 4186"/>
                <a:gd name="T78" fmla="*/ 2600 w 4611"/>
                <a:gd name="T79" fmla="*/ 1610 h 4186"/>
                <a:gd name="T80" fmla="*/ 3421 w 4611"/>
                <a:gd name="T81" fmla="*/ 1822 h 4186"/>
                <a:gd name="T82" fmla="*/ 2933 w 4611"/>
                <a:gd name="T83" fmla="*/ 1316 h 4186"/>
                <a:gd name="T84" fmla="*/ 641 w 4611"/>
                <a:gd name="T85" fmla="*/ 1458 h 4186"/>
                <a:gd name="T86" fmla="*/ 1868 w 4611"/>
                <a:gd name="T87" fmla="*/ 1323 h 4186"/>
                <a:gd name="T88" fmla="*/ 4480 w 4611"/>
                <a:gd name="T89" fmla="*/ 1120 h 4186"/>
                <a:gd name="T90" fmla="*/ 1966 w 4611"/>
                <a:gd name="T91" fmla="*/ 1194 h 4186"/>
                <a:gd name="T92" fmla="*/ 2438 w 4611"/>
                <a:gd name="T93" fmla="*/ 1310 h 4186"/>
                <a:gd name="T94" fmla="*/ 2310 w 4611"/>
                <a:gd name="T95" fmla="*/ 1296 h 4186"/>
                <a:gd name="T96" fmla="*/ 3829 w 4611"/>
                <a:gd name="T97" fmla="*/ 1390 h 4186"/>
                <a:gd name="T98" fmla="*/ 3704 w 4611"/>
                <a:gd name="T99" fmla="*/ 1003 h 4186"/>
                <a:gd name="T100" fmla="*/ 3175 w 4611"/>
                <a:gd name="T101" fmla="*/ 1323 h 4186"/>
                <a:gd name="T102" fmla="*/ 3548 w 4611"/>
                <a:gd name="T103" fmla="*/ 858 h 4186"/>
                <a:gd name="T104" fmla="*/ 3369 w 4611"/>
                <a:gd name="T105" fmla="*/ 951 h 4186"/>
                <a:gd name="T106" fmla="*/ 1028 w 4611"/>
                <a:gd name="T107" fmla="*/ 1339 h 4186"/>
                <a:gd name="T108" fmla="*/ 2721 w 4611"/>
                <a:gd name="T109" fmla="*/ 723 h 4186"/>
                <a:gd name="T110" fmla="*/ 1401 w 4611"/>
                <a:gd name="T111" fmla="*/ 613 h 4186"/>
                <a:gd name="T112" fmla="*/ 1370 w 4611"/>
                <a:gd name="T113" fmla="*/ 528 h 4186"/>
                <a:gd name="T114" fmla="*/ 1302 w 4611"/>
                <a:gd name="T115" fmla="*/ 435 h 4186"/>
                <a:gd name="T116" fmla="*/ 3159 w 4611"/>
                <a:gd name="T117" fmla="*/ 875 h 4186"/>
                <a:gd name="T118" fmla="*/ 1169 w 4611"/>
                <a:gd name="T119" fmla="*/ 392 h 4186"/>
                <a:gd name="T120" fmla="*/ 1213 w 4611"/>
                <a:gd name="T121" fmla="*/ 1697 h 4186"/>
                <a:gd name="T122" fmla="*/ 2766 w 4611"/>
                <a:gd name="T123" fmla="*/ 508 h 4186"/>
                <a:gd name="T124" fmla="*/ 1535 w 4611"/>
                <a:gd name="T125" fmla="*/ 898 h 4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11" h="4186">
                  <a:moveTo>
                    <a:pt x="2938" y="4012"/>
                  </a:moveTo>
                  <a:lnTo>
                    <a:pt x="2938" y="4066"/>
                  </a:lnTo>
                  <a:lnTo>
                    <a:pt x="2934" y="4115"/>
                  </a:lnTo>
                  <a:lnTo>
                    <a:pt x="2933" y="4144"/>
                  </a:lnTo>
                  <a:lnTo>
                    <a:pt x="2933" y="4166"/>
                  </a:lnTo>
                  <a:lnTo>
                    <a:pt x="2931" y="4180"/>
                  </a:lnTo>
                  <a:lnTo>
                    <a:pt x="2931" y="4186"/>
                  </a:lnTo>
                  <a:lnTo>
                    <a:pt x="2929" y="4184"/>
                  </a:lnTo>
                  <a:lnTo>
                    <a:pt x="2924" y="4182"/>
                  </a:lnTo>
                  <a:lnTo>
                    <a:pt x="2913" y="4176"/>
                  </a:lnTo>
                  <a:lnTo>
                    <a:pt x="2896" y="4169"/>
                  </a:lnTo>
                  <a:lnTo>
                    <a:pt x="2880" y="4164"/>
                  </a:lnTo>
                  <a:lnTo>
                    <a:pt x="2860" y="4157"/>
                  </a:lnTo>
                  <a:lnTo>
                    <a:pt x="2837" y="4148"/>
                  </a:lnTo>
                  <a:lnTo>
                    <a:pt x="2938" y="4012"/>
                  </a:lnTo>
                  <a:close/>
                  <a:moveTo>
                    <a:pt x="2953" y="3810"/>
                  </a:moveTo>
                  <a:lnTo>
                    <a:pt x="2943" y="3853"/>
                  </a:lnTo>
                  <a:lnTo>
                    <a:pt x="2936" y="3895"/>
                  </a:lnTo>
                  <a:lnTo>
                    <a:pt x="2936" y="3931"/>
                  </a:lnTo>
                  <a:lnTo>
                    <a:pt x="2790" y="4131"/>
                  </a:lnTo>
                  <a:lnTo>
                    <a:pt x="2761" y="4119"/>
                  </a:lnTo>
                  <a:lnTo>
                    <a:pt x="2735" y="4104"/>
                  </a:lnTo>
                  <a:lnTo>
                    <a:pt x="2953" y="3810"/>
                  </a:lnTo>
                  <a:close/>
                  <a:moveTo>
                    <a:pt x="1063" y="3725"/>
                  </a:moveTo>
                  <a:lnTo>
                    <a:pt x="1048" y="3746"/>
                  </a:lnTo>
                  <a:lnTo>
                    <a:pt x="1028" y="3739"/>
                  </a:lnTo>
                  <a:lnTo>
                    <a:pt x="1012" y="3734"/>
                  </a:lnTo>
                  <a:lnTo>
                    <a:pt x="1003" y="3730"/>
                  </a:lnTo>
                  <a:lnTo>
                    <a:pt x="999" y="3728"/>
                  </a:lnTo>
                  <a:lnTo>
                    <a:pt x="1003" y="3728"/>
                  </a:lnTo>
                  <a:lnTo>
                    <a:pt x="1015" y="3728"/>
                  </a:lnTo>
                  <a:lnTo>
                    <a:pt x="1034" y="3726"/>
                  </a:lnTo>
                  <a:lnTo>
                    <a:pt x="1063" y="3725"/>
                  </a:lnTo>
                  <a:close/>
                  <a:moveTo>
                    <a:pt x="1211" y="3707"/>
                  </a:moveTo>
                  <a:lnTo>
                    <a:pt x="1157" y="3781"/>
                  </a:lnTo>
                  <a:lnTo>
                    <a:pt x="1126" y="3772"/>
                  </a:lnTo>
                  <a:lnTo>
                    <a:pt x="1099" y="3761"/>
                  </a:lnTo>
                  <a:lnTo>
                    <a:pt x="1130" y="3717"/>
                  </a:lnTo>
                  <a:lnTo>
                    <a:pt x="1151" y="3716"/>
                  </a:lnTo>
                  <a:lnTo>
                    <a:pt x="1175" y="3712"/>
                  </a:lnTo>
                  <a:lnTo>
                    <a:pt x="1211" y="3707"/>
                  </a:lnTo>
                  <a:close/>
                  <a:moveTo>
                    <a:pt x="3101" y="3428"/>
                  </a:moveTo>
                  <a:lnTo>
                    <a:pt x="3083" y="3490"/>
                  </a:lnTo>
                  <a:lnTo>
                    <a:pt x="3063" y="3544"/>
                  </a:lnTo>
                  <a:lnTo>
                    <a:pt x="3043" y="3591"/>
                  </a:lnTo>
                  <a:lnTo>
                    <a:pt x="3029" y="3616"/>
                  </a:lnTo>
                  <a:lnTo>
                    <a:pt x="3014" y="3643"/>
                  </a:lnTo>
                  <a:lnTo>
                    <a:pt x="2697" y="4072"/>
                  </a:lnTo>
                  <a:lnTo>
                    <a:pt x="2677" y="4048"/>
                  </a:lnTo>
                  <a:lnTo>
                    <a:pt x="2661" y="4023"/>
                  </a:lnTo>
                  <a:lnTo>
                    <a:pt x="3101" y="3428"/>
                  </a:lnTo>
                  <a:close/>
                  <a:moveTo>
                    <a:pt x="3841" y="3340"/>
                  </a:moveTo>
                  <a:lnTo>
                    <a:pt x="3861" y="3367"/>
                  </a:lnTo>
                  <a:lnTo>
                    <a:pt x="3881" y="3385"/>
                  </a:lnTo>
                  <a:lnTo>
                    <a:pt x="3897" y="3398"/>
                  </a:lnTo>
                  <a:lnTo>
                    <a:pt x="3910" y="3405"/>
                  </a:lnTo>
                  <a:lnTo>
                    <a:pt x="3914" y="3407"/>
                  </a:lnTo>
                  <a:lnTo>
                    <a:pt x="3912" y="3408"/>
                  </a:lnTo>
                  <a:lnTo>
                    <a:pt x="3903" y="3408"/>
                  </a:lnTo>
                  <a:lnTo>
                    <a:pt x="3887" y="3410"/>
                  </a:lnTo>
                  <a:lnTo>
                    <a:pt x="3861" y="3412"/>
                  </a:lnTo>
                  <a:lnTo>
                    <a:pt x="3821" y="3412"/>
                  </a:lnTo>
                  <a:lnTo>
                    <a:pt x="3805" y="3412"/>
                  </a:lnTo>
                  <a:lnTo>
                    <a:pt x="3791" y="3410"/>
                  </a:lnTo>
                  <a:lnTo>
                    <a:pt x="3841" y="3340"/>
                  </a:lnTo>
                  <a:close/>
                  <a:moveTo>
                    <a:pt x="1644" y="3305"/>
                  </a:moveTo>
                  <a:lnTo>
                    <a:pt x="1274" y="3804"/>
                  </a:lnTo>
                  <a:lnTo>
                    <a:pt x="1242" y="3799"/>
                  </a:lnTo>
                  <a:lnTo>
                    <a:pt x="1209" y="3792"/>
                  </a:lnTo>
                  <a:lnTo>
                    <a:pt x="1305" y="3665"/>
                  </a:lnTo>
                  <a:lnTo>
                    <a:pt x="1334" y="3642"/>
                  </a:lnTo>
                  <a:lnTo>
                    <a:pt x="1363" y="3613"/>
                  </a:lnTo>
                  <a:lnTo>
                    <a:pt x="1397" y="3582"/>
                  </a:lnTo>
                  <a:lnTo>
                    <a:pt x="1437" y="3544"/>
                  </a:lnTo>
                  <a:lnTo>
                    <a:pt x="1483" y="3501"/>
                  </a:lnTo>
                  <a:lnTo>
                    <a:pt x="1517" y="3459"/>
                  </a:lnTo>
                  <a:lnTo>
                    <a:pt x="1548" y="3417"/>
                  </a:lnTo>
                  <a:lnTo>
                    <a:pt x="1577" y="3378"/>
                  </a:lnTo>
                  <a:lnTo>
                    <a:pt x="1607" y="3340"/>
                  </a:lnTo>
                  <a:lnTo>
                    <a:pt x="1644" y="3305"/>
                  </a:lnTo>
                  <a:close/>
                  <a:moveTo>
                    <a:pt x="3794" y="3224"/>
                  </a:moveTo>
                  <a:lnTo>
                    <a:pt x="3803" y="3260"/>
                  </a:lnTo>
                  <a:lnTo>
                    <a:pt x="3814" y="3293"/>
                  </a:lnTo>
                  <a:lnTo>
                    <a:pt x="3744" y="3392"/>
                  </a:lnTo>
                  <a:lnTo>
                    <a:pt x="3731" y="3379"/>
                  </a:lnTo>
                  <a:lnTo>
                    <a:pt x="3716" y="3363"/>
                  </a:lnTo>
                  <a:lnTo>
                    <a:pt x="3704" y="3345"/>
                  </a:lnTo>
                  <a:lnTo>
                    <a:pt x="3794" y="3224"/>
                  </a:lnTo>
                  <a:close/>
                  <a:moveTo>
                    <a:pt x="3137" y="3195"/>
                  </a:moveTo>
                  <a:lnTo>
                    <a:pt x="3137" y="3228"/>
                  </a:lnTo>
                  <a:lnTo>
                    <a:pt x="3132" y="3267"/>
                  </a:lnTo>
                  <a:lnTo>
                    <a:pt x="3124" y="3311"/>
                  </a:lnTo>
                  <a:lnTo>
                    <a:pt x="2636" y="3972"/>
                  </a:lnTo>
                  <a:lnTo>
                    <a:pt x="2623" y="3936"/>
                  </a:lnTo>
                  <a:lnTo>
                    <a:pt x="2616" y="3900"/>
                  </a:lnTo>
                  <a:lnTo>
                    <a:pt x="3137" y="3195"/>
                  </a:lnTo>
                  <a:close/>
                  <a:moveTo>
                    <a:pt x="1054" y="3190"/>
                  </a:moveTo>
                  <a:lnTo>
                    <a:pt x="1019" y="3237"/>
                  </a:lnTo>
                  <a:lnTo>
                    <a:pt x="996" y="3228"/>
                  </a:lnTo>
                  <a:lnTo>
                    <a:pt x="977" y="3219"/>
                  </a:lnTo>
                  <a:lnTo>
                    <a:pt x="963" y="3211"/>
                  </a:lnTo>
                  <a:lnTo>
                    <a:pt x="959" y="3210"/>
                  </a:lnTo>
                  <a:lnTo>
                    <a:pt x="956" y="3208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6" y="3206"/>
                  </a:lnTo>
                  <a:lnTo>
                    <a:pt x="958" y="3204"/>
                  </a:lnTo>
                  <a:lnTo>
                    <a:pt x="963" y="3204"/>
                  </a:lnTo>
                  <a:lnTo>
                    <a:pt x="970" y="3202"/>
                  </a:lnTo>
                  <a:lnTo>
                    <a:pt x="983" y="3201"/>
                  </a:lnTo>
                  <a:lnTo>
                    <a:pt x="1001" y="3197"/>
                  </a:lnTo>
                  <a:lnTo>
                    <a:pt x="1023" y="3193"/>
                  </a:lnTo>
                  <a:lnTo>
                    <a:pt x="1054" y="3190"/>
                  </a:lnTo>
                  <a:close/>
                  <a:moveTo>
                    <a:pt x="3325" y="3125"/>
                  </a:moveTo>
                  <a:lnTo>
                    <a:pt x="3324" y="3164"/>
                  </a:lnTo>
                  <a:lnTo>
                    <a:pt x="3318" y="3204"/>
                  </a:lnTo>
                  <a:lnTo>
                    <a:pt x="3309" y="3244"/>
                  </a:lnTo>
                  <a:lnTo>
                    <a:pt x="3258" y="3314"/>
                  </a:lnTo>
                  <a:lnTo>
                    <a:pt x="3257" y="3305"/>
                  </a:lnTo>
                  <a:lnTo>
                    <a:pt x="3255" y="3296"/>
                  </a:lnTo>
                  <a:lnTo>
                    <a:pt x="3253" y="3286"/>
                  </a:lnTo>
                  <a:lnTo>
                    <a:pt x="3237" y="3244"/>
                  </a:lnTo>
                  <a:lnTo>
                    <a:pt x="3325" y="3125"/>
                  </a:lnTo>
                  <a:close/>
                  <a:moveTo>
                    <a:pt x="2248" y="3123"/>
                  </a:moveTo>
                  <a:lnTo>
                    <a:pt x="2274" y="3123"/>
                  </a:lnTo>
                  <a:lnTo>
                    <a:pt x="2301" y="3123"/>
                  </a:lnTo>
                  <a:lnTo>
                    <a:pt x="2317" y="3123"/>
                  </a:lnTo>
                  <a:lnTo>
                    <a:pt x="2140" y="3363"/>
                  </a:lnTo>
                  <a:lnTo>
                    <a:pt x="2091" y="3407"/>
                  </a:lnTo>
                  <a:lnTo>
                    <a:pt x="2038" y="3457"/>
                  </a:lnTo>
                  <a:lnTo>
                    <a:pt x="1979" y="3513"/>
                  </a:lnTo>
                  <a:lnTo>
                    <a:pt x="1913" y="3573"/>
                  </a:lnTo>
                  <a:lnTo>
                    <a:pt x="2248" y="3123"/>
                  </a:lnTo>
                  <a:close/>
                  <a:moveTo>
                    <a:pt x="2462" y="3112"/>
                  </a:moveTo>
                  <a:lnTo>
                    <a:pt x="2332" y="3287"/>
                  </a:lnTo>
                  <a:lnTo>
                    <a:pt x="2301" y="3291"/>
                  </a:lnTo>
                  <a:lnTo>
                    <a:pt x="2265" y="3296"/>
                  </a:lnTo>
                  <a:lnTo>
                    <a:pt x="2259" y="3296"/>
                  </a:lnTo>
                  <a:lnTo>
                    <a:pt x="2256" y="3298"/>
                  </a:lnTo>
                  <a:lnTo>
                    <a:pt x="2250" y="3300"/>
                  </a:lnTo>
                  <a:lnTo>
                    <a:pt x="2382" y="3119"/>
                  </a:lnTo>
                  <a:lnTo>
                    <a:pt x="2462" y="3112"/>
                  </a:lnTo>
                  <a:close/>
                  <a:moveTo>
                    <a:pt x="2122" y="3110"/>
                  </a:moveTo>
                  <a:lnTo>
                    <a:pt x="2154" y="3114"/>
                  </a:lnTo>
                  <a:lnTo>
                    <a:pt x="2189" y="3117"/>
                  </a:lnTo>
                  <a:lnTo>
                    <a:pt x="1779" y="3670"/>
                  </a:lnTo>
                  <a:lnTo>
                    <a:pt x="1723" y="3698"/>
                  </a:lnTo>
                  <a:lnTo>
                    <a:pt x="1667" y="3721"/>
                  </a:lnTo>
                  <a:lnTo>
                    <a:pt x="2122" y="3110"/>
                  </a:lnTo>
                  <a:close/>
                  <a:moveTo>
                    <a:pt x="2004" y="3085"/>
                  </a:moveTo>
                  <a:lnTo>
                    <a:pt x="2035" y="3094"/>
                  </a:lnTo>
                  <a:lnTo>
                    <a:pt x="2067" y="3101"/>
                  </a:lnTo>
                  <a:lnTo>
                    <a:pt x="1584" y="3752"/>
                  </a:lnTo>
                  <a:lnTo>
                    <a:pt x="1537" y="3764"/>
                  </a:lnTo>
                  <a:lnTo>
                    <a:pt x="1493" y="3773"/>
                  </a:lnTo>
                  <a:lnTo>
                    <a:pt x="2004" y="3085"/>
                  </a:lnTo>
                  <a:close/>
                  <a:moveTo>
                    <a:pt x="2621" y="3079"/>
                  </a:moveTo>
                  <a:lnTo>
                    <a:pt x="2342" y="3455"/>
                  </a:lnTo>
                  <a:lnTo>
                    <a:pt x="2357" y="3414"/>
                  </a:lnTo>
                  <a:lnTo>
                    <a:pt x="2373" y="3378"/>
                  </a:lnTo>
                  <a:lnTo>
                    <a:pt x="2391" y="3347"/>
                  </a:lnTo>
                  <a:lnTo>
                    <a:pt x="2406" y="3323"/>
                  </a:lnTo>
                  <a:lnTo>
                    <a:pt x="2420" y="3305"/>
                  </a:lnTo>
                  <a:lnTo>
                    <a:pt x="2429" y="3295"/>
                  </a:lnTo>
                  <a:lnTo>
                    <a:pt x="2431" y="3291"/>
                  </a:lnTo>
                  <a:lnTo>
                    <a:pt x="2428" y="3291"/>
                  </a:lnTo>
                  <a:lnTo>
                    <a:pt x="2415" y="3289"/>
                  </a:lnTo>
                  <a:lnTo>
                    <a:pt x="2395" y="3286"/>
                  </a:lnTo>
                  <a:lnTo>
                    <a:pt x="2533" y="3101"/>
                  </a:lnTo>
                  <a:lnTo>
                    <a:pt x="2621" y="3079"/>
                  </a:lnTo>
                  <a:close/>
                  <a:moveTo>
                    <a:pt x="3773" y="3070"/>
                  </a:moveTo>
                  <a:lnTo>
                    <a:pt x="3778" y="3112"/>
                  </a:lnTo>
                  <a:lnTo>
                    <a:pt x="3782" y="3154"/>
                  </a:lnTo>
                  <a:lnTo>
                    <a:pt x="3675" y="3302"/>
                  </a:lnTo>
                  <a:lnTo>
                    <a:pt x="3673" y="3298"/>
                  </a:lnTo>
                  <a:lnTo>
                    <a:pt x="3669" y="3295"/>
                  </a:lnTo>
                  <a:lnTo>
                    <a:pt x="3668" y="3291"/>
                  </a:lnTo>
                  <a:lnTo>
                    <a:pt x="3655" y="3269"/>
                  </a:lnTo>
                  <a:lnTo>
                    <a:pt x="3640" y="3248"/>
                  </a:lnTo>
                  <a:lnTo>
                    <a:pt x="3773" y="3070"/>
                  </a:lnTo>
                  <a:close/>
                  <a:moveTo>
                    <a:pt x="1895" y="3052"/>
                  </a:moveTo>
                  <a:lnTo>
                    <a:pt x="1924" y="3061"/>
                  </a:lnTo>
                  <a:lnTo>
                    <a:pt x="1953" y="3070"/>
                  </a:lnTo>
                  <a:lnTo>
                    <a:pt x="1421" y="3788"/>
                  </a:lnTo>
                  <a:lnTo>
                    <a:pt x="1376" y="3795"/>
                  </a:lnTo>
                  <a:lnTo>
                    <a:pt x="1340" y="3801"/>
                  </a:lnTo>
                  <a:lnTo>
                    <a:pt x="1765" y="3226"/>
                  </a:lnTo>
                  <a:lnTo>
                    <a:pt x="1794" y="3208"/>
                  </a:lnTo>
                  <a:lnTo>
                    <a:pt x="1819" y="3193"/>
                  </a:lnTo>
                  <a:lnTo>
                    <a:pt x="1837" y="3182"/>
                  </a:lnTo>
                  <a:lnTo>
                    <a:pt x="1848" y="3177"/>
                  </a:lnTo>
                  <a:lnTo>
                    <a:pt x="1852" y="3173"/>
                  </a:lnTo>
                  <a:lnTo>
                    <a:pt x="1848" y="3172"/>
                  </a:lnTo>
                  <a:lnTo>
                    <a:pt x="1834" y="3168"/>
                  </a:lnTo>
                  <a:lnTo>
                    <a:pt x="1812" y="3163"/>
                  </a:lnTo>
                  <a:lnTo>
                    <a:pt x="1895" y="3052"/>
                  </a:lnTo>
                  <a:close/>
                  <a:moveTo>
                    <a:pt x="1292" y="3049"/>
                  </a:moveTo>
                  <a:lnTo>
                    <a:pt x="1131" y="3266"/>
                  </a:lnTo>
                  <a:lnTo>
                    <a:pt x="1099" y="3260"/>
                  </a:lnTo>
                  <a:lnTo>
                    <a:pt x="1068" y="3253"/>
                  </a:lnTo>
                  <a:lnTo>
                    <a:pt x="1131" y="3164"/>
                  </a:lnTo>
                  <a:lnTo>
                    <a:pt x="1169" y="3145"/>
                  </a:lnTo>
                  <a:lnTo>
                    <a:pt x="1206" y="3117"/>
                  </a:lnTo>
                  <a:lnTo>
                    <a:pt x="1247" y="3087"/>
                  </a:lnTo>
                  <a:lnTo>
                    <a:pt x="1292" y="3049"/>
                  </a:lnTo>
                  <a:close/>
                  <a:moveTo>
                    <a:pt x="2811" y="3009"/>
                  </a:moveTo>
                  <a:lnTo>
                    <a:pt x="2294" y="3703"/>
                  </a:lnTo>
                  <a:lnTo>
                    <a:pt x="2294" y="3676"/>
                  </a:lnTo>
                  <a:lnTo>
                    <a:pt x="2295" y="3647"/>
                  </a:lnTo>
                  <a:lnTo>
                    <a:pt x="2299" y="3620"/>
                  </a:lnTo>
                  <a:lnTo>
                    <a:pt x="2304" y="3593"/>
                  </a:lnTo>
                  <a:lnTo>
                    <a:pt x="2703" y="3052"/>
                  </a:lnTo>
                  <a:lnTo>
                    <a:pt x="2757" y="3031"/>
                  </a:lnTo>
                  <a:lnTo>
                    <a:pt x="2811" y="3009"/>
                  </a:lnTo>
                  <a:close/>
                  <a:moveTo>
                    <a:pt x="1792" y="3005"/>
                  </a:moveTo>
                  <a:lnTo>
                    <a:pt x="1819" y="3020"/>
                  </a:lnTo>
                  <a:lnTo>
                    <a:pt x="1846" y="3032"/>
                  </a:lnTo>
                  <a:lnTo>
                    <a:pt x="1754" y="3157"/>
                  </a:lnTo>
                  <a:lnTo>
                    <a:pt x="1738" y="3159"/>
                  </a:lnTo>
                  <a:lnTo>
                    <a:pt x="1723" y="3159"/>
                  </a:lnTo>
                  <a:lnTo>
                    <a:pt x="1698" y="3163"/>
                  </a:lnTo>
                  <a:lnTo>
                    <a:pt x="1669" y="3172"/>
                  </a:lnTo>
                  <a:lnTo>
                    <a:pt x="1792" y="3005"/>
                  </a:lnTo>
                  <a:close/>
                  <a:moveTo>
                    <a:pt x="3315" y="2960"/>
                  </a:moveTo>
                  <a:lnTo>
                    <a:pt x="3316" y="2982"/>
                  </a:lnTo>
                  <a:lnTo>
                    <a:pt x="3320" y="3013"/>
                  </a:lnTo>
                  <a:lnTo>
                    <a:pt x="3322" y="3047"/>
                  </a:lnTo>
                  <a:lnTo>
                    <a:pt x="3208" y="3201"/>
                  </a:lnTo>
                  <a:lnTo>
                    <a:pt x="3190" y="3175"/>
                  </a:lnTo>
                  <a:lnTo>
                    <a:pt x="3170" y="3154"/>
                  </a:lnTo>
                  <a:lnTo>
                    <a:pt x="3315" y="2960"/>
                  </a:lnTo>
                  <a:close/>
                  <a:moveTo>
                    <a:pt x="1694" y="2955"/>
                  </a:moveTo>
                  <a:lnTo>
                    <a:pt x="1720" y="2969"/>
                  </a:lnTo>
                  <a:lnTo>
                    <a:pt x="1747" y="2986"/>
                  </a:lnTo>
                  <a:lnTo>
                    <a:pt x="1591" y="3193"/>
                  </a:lnTo>
                  <a:lnTo>
                    <a:pt x="1546" y="3208"/>
                  </a:lnTo>
                  <a:lnTo>
                    <a:pt x="1495" y="3224"/>
                  </a:lnTo>
                  <a:lnTo>
                    <a:pt x="1694" y="2955"/>
                  </a:lnTo>
                  <a:close/>
                  <a:moveTo>
                    <a:pt x="3754" y="2913"/>
                  </a:moveTo>
                  <a:lnTo>
                    <a:pt x="3758" y="2955"/>
                  </a:lnTo>
                  <a:lnTo>
                    <a:pt x="3764" y="2998"/>
                  </a:lnTo>
                  <a:lnTo>
                    <a:pt x="3611" y="3202"/>
                  </a:lnTo>
                  <a:lnTo>
                    <a:pt x="3595" y="3175"/>
                  </a:lnTo>
                  <a:lnTo>
                    <a:pt x="3577" y="3150"/>
                  </a:lnTo>
                  <a:lnTo>
                    <a:pt x="3754" y="2913"/>
                  </a:lnTo>
                  <a:close/>
                  <a:moveTo>
                    <a:pt x="1604" y="2893"/>
                  </a:moveTo>
                  <a:lnTo>
                    <a:pt x="1653" y="2928"/>
                  </a:lnTo>
                  <a:lnTo>
                    <a:pt x="1419" y="3242"/>
                  </a:lnTo>
                  <a:lnTo>
                    <a:pt x="1376" y="3253"/>
                  </a:lnTo>
                  <a:lnTo>
                    <a:pt x="1332" y="3260"/>
                  </a:lnTo>
                  <a:lnTo>
                    <a:pt x="1604" y="2893"/>
                  </a:lnTo>
                  <a:close/>
                  <a:moveTo>
                    <a:pt x="3079" y="2826"/>
                  </a:moveTo>
                  <a:lnTo>
                    <a:pt x="2695" y="3347"/>
                  </a:lnTo>
                  <a:lnTo>
                    <a:pt x="2683" y="3343"/>
                  </a:lnTo>
                  <a:lnTo>
                    <a:pt x="2668" y="3347"/>
                  </a:lnTo>
                  <a:lnTo>
                    <a:pt x="2650" y="3358"/>
                  </a:lnTo>
                  <a:lnTo>
                    <a:pt x="2628" y="3374"/>
                  </a:lnTo>
                  <a:lnTo>
                    <a:pt x="2600" y="3396"/>
                  </a:lnTo>
                  <a:lnTo>
                    <a:pt x="2563" y="3423"/>
                  </a:lnTo>
                  <a:lnTo>
                    <a:pt x="2914" y="2949"/>
                  </a:lnTo>
                  <a:lnTo>
                    <a:pt x="2972" y="2913"/>
                  </a:lnTo>
                  <a:lnTo>
                    <a:pt x="3027" y="2872"/>
                  </a:lnTo>
                  <a:lnTo>
                    <a:pt x="3079" y="2826"/>
                  </a:lnTo>
                  <a:close/>
                  <a:moveTo>
                    <a:pt x="1522" y="2825"/>
                  </a:moveTo>
                  <a:lnTo>
                    <a:pt x="1542" y="2845"/>
                  </a:lnTo>
                  <a:lnTo>
                    <a:pt x="1566" y="2864"/>
                  </a:lnTo>
                  <a:lnTo>
                    <a:pt x="1263" y="3269"/>
                  </a:lnTo>
                  <a:lnTo>
                    <a:pt x="1258" y="3269"/>
                  </a:lnTo>
                  <a:lnTo>
                    <a:pt x="1222" y="3273"/>
                  </a:lnTo>
                  <a:lnTo>
                    <a:pt x="1189" y="3273"/>
                  </a:lnTo>
                  <a:lnTo>
                    <a:pt x="1403" y="2984"/>
                  </a:lnTo>
                  <a:lnTo>
                    <a:pt x="1439" y="2939"/>
                  </a:lnTo>
                  <a:lnTo>
                    <a:pt x="1522" y="2825"/>
                  </a:lnTo>
                  <a:close/>
                  <a:moveTo>
                    <a:pt x="3735" y="2758"/>
                  </a:moveTo>
                  <a:lnTo>
                    <a:pt x="3735" y="2765"/>
                  </a:lnTo>
                  <a:lnTo>
                    <a:pt x="3735" y="2772"/>
                  </a:lnTo>
                  <a:lnTo>
                    <a:pt x="3736" y="2779"/>
                  </a:lnTo>
                  <a:lnTo>
                    <a:pt x="3740" y="2810"/>
                  </a:lnTo>
                  <a:lnTo>
                    <a:pt x="3745" y="2841"/>
                  </a:lnTo>
                  <a:lnTo>
                    <a:pt x="3548" y="3107"/>
                  </a:lnTo>
                  <a:lnTo>
                    <a:pt x="3512" y="3058"/>
                  </a:lnTo>
                  <a:lnTo>
                    <a:pt x="3735" y="2758"/>
                  </a:lnTo>
                  <a:close/>
                  <a:moveTo>
                    <a:pt x="1443" y="2747"/>
                  </a:moveTo>
                  <a:lnTo>
                    <a:pt x="1464" y="2769"/>
                  </a:lnTo>
                  <a:lnTo>
                    <a:pt x="1484" y="2792"/>
                  </a:lnTo>
                  <a:lnTo>
                    <a:pt x="1392" y="2917"/>
                  </a:lnTo>
                  <a:lnTo>
                    <a:pt x="1365" y="2906"/>
                  </a:lnTo>
                  <a:lnTo>
                    <a:pt x="1332" y="2897"/>
                  </a:lnTo>
                  <a:lnTo>
                    <a:pt x="1443" y="2747"/>
                  </a:lnTo>
                  <a:close/>
                  <a:moveTo>
                    <a:pt x="1372" y="2660"/>
                  </a:moveTo>
                  <a:lnTo>
                    <a:pt x="1390" y="2685"/>
                  </a:lnTo>
                  <a:lnTo>
                    <a:pt x="1410" y="2709"/>
                  </a:lnTo>
                  <a:lnTo>
                    <a:pt x="1280" y="2884"/>
                  </a:lnTo>
                  <a:lnTo>
                    <a:pt x="1276" y="2882"/>
                  </a:lnTo>
                  <a:lnTo>
                    <a:pt x="1273" y="2881"/>
                  </a:lnTo>
                  <a:lnTo>
                    <a:pt x="1269" y="2881"/>
                  </a:lnTo>
                  <a:lnTo>
                    <a:pt x="1215" y="2872"/>
                  </a:lnTo>
                  <a:lnTo>
                    <a:pt x="1372" y="2660"/>
                  </a:lnTo>
                  <a:close/>
                  <a:moveTo>
                    <a:pt x="3706" y="2613"/>
                  </a:moveTo>
                  <a:lnTo>
                    <a:pt x="3713" y="2649"/>
                  </a:lnTo>
                  <a:lnTo>
                    <a:pt x="3722" y="2689"/>
                  </a:lnTo>
                  <a:lnTo>
                    <a:pt x="3479" y="3016"/>
                  </a:lnTo>
                  <a:lnTo>
                    <a:pt x="3459" y="2995"/>
                  </a:lnTo>
                  <a:lnTo>
                    <a:pt x="3438" y="2973"/>
                  </a:lnTo>
                  <a:lnTo>
                    <a:pt x="3706" y="2613"/>
                  </a:lnTo>
                  <a:close/>
                  <a:moveTo>
                    <a:pt x="425" y="2577"/>
                  </a:moveTo>
                  <a:lnTo>
                    <a:pt x="268" y="2789"/>
                  </a:lnTo>
                  <a:lnTo>
                    <a:pt x="219" y="2756"/>
                  </a:lnTo>
                  <a:lnTo>
                    <a:pt x="351" y="2581"/>
                  </a:lnTo>
                  <a:lnTo>
                    <a:pt x="389" y="2579"/>
                  </a:lnTo>
                  <a:lnTo>
                    <a:pt x="425" y="2577"/>
                  </a:lnTo>
                  <a:close/>
                  <a:moveTo>
                    <a:pt x="1309" y="2564"/>
                  </a:moveTo>
                  <a:lnTo>
                    <a:pt x="1325" y="2592"/>
                  </a:lnTo>
                  <a:lnTo>
                    <a:pt x="1343" y="2617"/>
                  </a:lnTo>
                  <a:lnTo>
                    <a:pt x="1157" y="2868"/>
                  </a:lnTo>
                  <a:lnTo>
                    <a:pt x="1122" y="2866"/>
                  </a:lnTo>
                  <a:lnTo>
                    <a:pt x="1086" y="2864"/>
                  </a:lnTo>
                  <a:lnTo>
                    <a:pt x="1309" y="2564"/>
                  </a:lnTo>
                  <a:close/>
                  <a:moveTo>
                    <a:pt x="228" y="2564"/>
                  </a:moveTo>
                  <a:lnTo>
                    <a:pt x="261" y="2570"/>
                  </a:lnTo>
                  <a:lnTo>
                    <a:pt x="293" y="2577"/>
                  </a:lnTo>
                  <a:lnTo>
                    <a:pt x="183" y="2723"/>
                  </a:lnTo>
                  <a:lnTo>
                    <a:pt x="161" y="2702"/>
                  </a:lnTo>
                  <a:lnTo>
                    <a:pt x="141" y="2680"/>
                  </a:lnTo>
                  <a:lnTo>
                    <a:pt x="228" y="2564"/>
                  </a:lnTo>
                  <a:close/>
                  <a:moveTo>
                    <a:pt x="594" y="2534"/>
                  </a:moveTo>
                  <a:lnTo>
                    <a:pt x="369" y="2836"/>
                  </a:lnTo>
                  <a:lnTo>
                    <a:pt x="340" y="2826"/>
                  </a:lnTo>
                  <a:lnTo>
                    <a:pt x="313" y="2814"/>
                  </a:lnTo>
                  <a:lnTo>
                    <a:pt x="498" y="2564"/>
                  </a:lnTo>
                  <a:lnTo>
                    <a:pt x="550" y="2548"/>
                  </a:lnTo>
                  <a:lnTo>
                    <a:pt x="594" y="2534"/>
                  </a:lnTo>
                  <a:close/>
                  <a:moveTo>
                    <a:pt x="118" y="2528"/>
                  </a:moveTo>
                  <a:lnTo>
                    <a:pt x="147" y="2539"/>
                  </a:lnTo>
                  <a:lnTo>
                    <a:pt x="174" y="2548"/>
                  </a:lnTo>
                  <a:lnTo>
                    <a:pt x="109" y="2642"/>
                  </a:lnTo>
                  <a:lnTo>
                    <a:pt x="89" y="2617"/>
                  </a:lnTo>
                  <a:lnTo>
                    <a:pt x="72" y="2592"/>
                  </a:lnTo>
                  <a:lnTo>
                    <a:pt x="118" y="2528"/>
                  </a:lnTo>
                  <a:close/>
                  <a:moveTo>
                    <a:pt x="3657" y="2496"/>
                  </a:moveTo>
                  <a:lnTo>
                    <a:pt x="3671" y="2525"/>
                  </a:lnTo>
                  <a:lnTo>
                    <a:pt x="3686" y="2557"/>
                  </a:lnTo>
                  <a:lnTo>
                    <a:pt x="3400" y="2944"/>
                  </a:lnTo>
                  <a:lnTo>
                    <a:pt x="3376" y="2931"/>
                  </a:lnTo>
                  <a:lnTo>
                    <a:pt x="3356" y="2926"/>
                  </a:lnTo>
                  <a:lnTo>
                    <a:pt x="3340" y="2922"/>
                  </a:lnTo>
                  <a:lnTo>
                    <a:pt x="3657" y="2496"/>
                  </a:lnTo>
                  <a:close/>
                  <a:moveTo>
                    <a:pt x="0" y="2469"/>
                  </a:moveTo>
                  <a:lnTo>
                    <a:pt x="2" y="2469"/>
                  </a:lnTo>
                  <a:lnTo>
                    <a:pt x="4" y="2470"/>
                  </a:lnTo>
                  <a:lnTo>
                    <a:pt x="7" y="2472"/>
                  </a:lnTo>
                  <a:lnTo>
                    <a:pt x="13" y="2476"/>
                  </a:lnTo>
                  <a:lnTo>
                    <a:pt x="18" y="2479"/>
                  </a:lnTo>
                  <a:lnTo>
                    <a:pt x="32" y="2487"/>
                  </a:lnTo>
                  <a:lnTo>
                    <a:pt x="51" y="2496"/>
                  </a:lnTo>
                  <a:lnTo>
                    <a:pt x="72" y="2507"/>
                  </a:lnTo>
                  <a:lnTo>
                    <a:pt x="42" y="2548"/>
                  </a:lnTo>
                  <a:lnTo>
                    <a:pt x="29" y="2525"/>
                  </a:lnTo>
                  <a:lnTo>
                    <a:pt x="18" y="2507"/>
                  </a:lnTo>
                  <a:lnTo>
                    <a:pt x="11" y="2490"/>
                  </a:lnTo>
                  <a:lnTo>
                    <a:pt x="7" y="2483"/>
                  </a:lnTo>
                  <a:lnTo>
                    <a:pt x="4" y="2478"/>
                  </a:lnTo>
                  <a:lnTo>
                    <a:pt x="2" y="2472"/>
                  </a:lnTo>
                  <a:lnTo>
                    <a:pt x="0" y="2470"/>
                  </a:lnTo>
                  <a:lnTo>
                    <a:pt x="0" y="2469"/>
                  </a:lnTo>
                  <a:close/>
                  <a:moveTo>
                    <a:pt x="3821" y="2458"/>
                  </a:moveTo>
                  <a:lnTo>
                    <a:pt x="3831" y="2479"/>
                  </a:lnTo>
                  <a:lnTo>
                    <a:pt x="3840" y="2503"/>
                  </a:lnTo>
                  <a:lnTo>
                    <a:pt x="3847" y="2521"/>
                  </a:lnTo>
                  <a:lnTo>
                    <a:pt x="3850" y="2530"/>
                  </a:lnTo>
                  <a:lnTo>
                    <a:pt x="3854" y="2535"/>
                  </a:lnTo>
                  <a:lnTo>
                    <a:pt x="3856" y="2541"/>
                  </a:lnTo>
                  <a:lnTo>
                    <a:pt x="3858" y="2545"/>
                  </a:lnTo>
                  <a:lnTo>
                    <a:pt x="3858" y="2545"/>
                  </a:lnTo>
                  <a:lnTo>
                    <a:pt x="3856" y="2545"/>
                  </a:lnTo>
                  <a:lnTo>
                    <a:pt x="3854" y="2545"/>
                  </a:lnTo>
                  <a:lnTo>
                    <a:pt x="3849" y="2543"/>
                  </a:lnTo>
                  <a:lnTo>
                    <a:pt x="3841" y="2541"/>
                  </a:lnTo>
                  <a:lnTo>
                    <a:pt x="3832" y="2539"/>
                  </a:lnTo>
                  <a:lnTo>
                    <a:pt x="3809" y="2528"/>
                  </a:lnTo>
                  <a:lnTo>
                    <a:pt x="3778" y="2514"/>
                  </a:lnTo>
                  <a:lnTo>
                    <a:pt x="3821" y="2458"/>
                  </a:lnTo>
                  <a:close/>
                  <a:moveTo>
                    <a:pt x="1254" y="2458"/>
                  </a:moveTo>
                  <a:lnTo>
                    <a:pt x="1267" y="2487"/>
                  </a:lnTo>
                  <a:lnTo>
                    <a:pt x="1282" y="2516"/>
                  </a:lnTo>
                  <a:lnTo>
                    <a:pt x="1025" y="2864"/>
                  </a:lnTo>
                  <a:lnTo>
                    <a:pt x="952" y="2864"/>
                  </a:lnTo>
                  <a:lnTo>
                    <a:pt x="1254" y="2458"/>
                  </a:lnTo>
                  <a:close/>
                  <a:moveTo>
                    <a:pt x="802" y="2434"/>
                  </a:moveTo>
                  <a:lnTo>
                    <a:pt x="489" y="2857"/>
                  </a:lnTo>
                  <a:lnTo>
                    <a:pt x="481" y="2855"/>
                  </a:lnTo>
                  <a:lnTo>
                    <a:pt x="472" y="2855"/>
                  </a:lnTo>
                  <a:lnTo>
                    <a:pt x="463" y="2855"/>
                  </a:lnTo>
                  <a:lnTo>
                    <a:pt x="420" y="2850"/>
                  </a:lnTo>
                  <a:lnTo>
                    <a:pt x="699" y="2474"/>
                  </a:lnTo>
                  <a:lnTo>
                    <a:pt x="720" y="2461"/>
                  </a:lnTo>
                  <a:lnTo>
                    <a:pt x="744" y="2451"/>
                  </a:lnTo>
                  <a:lnTo>
                    <a:pt x="769" y="2442"/>
                  </a:lnTo>
                  <a:lnTo>
                    <a:pt x="802" y="2434"/>
                  </a:lnTo>
                  <a:close/>
                  <a:moveTo>
                    <a:pt x="867" y="2429"/>
                  </a:moveTo>
                  <a:lnTo>
                    <a:pt x="905" y="2432"/>
                  </a:lnTo>
                  <a:lnTo>
                    <a:pt x="936" y="2438"/>
                  </a:lnTo>
                  <a:lnTo>
                    <a:pt x="619" y="2864"/>
                  </a:lnTo>
                  <a:lnTo>
                    <a:pt x="583" y="2863"/>
                  </a:lnTo>
                  <a:lnTo>
                    <a:pt x="548" y="2859"/>
                  </a:lnTo>
                  <a:lnTo>
                    <a:pt x="867" y="2429"/>
                  </a:lnTo>
                  <a:close/>
                  <a:moveTo>
                    <a:pt x="4573" y="2353"/>
                  </a:moveTo>
                  <a:lnTo>
                    <a:pt x="4589" y="2387"/>
                  </a:lnTo>
                  <a:lnTo>
                    <a:pt x="4600" y="2418"/>
                  </a:lnTo>
                  <a:lnTo>
                    <a:pt x="4605" y="2445"/>
                  </a:lnTo>
                  <a:lnTo>
                    <a:pt x="4609" y="2465"/>
                  </a:lnTo>
                  <a:lnTo>
                    <a:pt x="4611" y="2479"/>
                  </a:lnTo>
                  <a:lnTo>
                    <a:pt x="4611" y="2485"/>
                  </a:lnTo>
                  <a:lnTo>
                    <a:pt x="4611" y="2485"/>
                  </a:lnTo>
                  <a:lnTo>
                    <a:pt x="4609" y="2483"/>
                  </a:lnTo>
                  <a:lnTo>
                    <a:pt x="4605" y="2481"/>
                  </a:lnTo>
                  <a:lnTo>
                    <a:pt x="4598" y="2476"/>
                  </a:lnTo>
                  <a:lnTo>
                    <a:pt x="4587" y="2469"/>
                  </a:lnTo>
                  <a:lnTo>
                    <a:pt x="4571" y="2458"/>
                  </a:lnTo>
                  <a:lnTo>
                    <a:pt x="4551" y="2443"/>
                  </a:lnTo>
                  <a:lnTo>
                    <a:pt x="4524" y="2423"/>
                  </a:lnTo>
                  <a:lnTo>
                    <a:pt x="4524" y="2423"/>
                  </a:lnTo>
                  <a:lnTo>
                    <a:pt x="4524" y="2423"/>
                  </a:lnTo>
                  <a:lnTo>
                    <a:pt x="4522" y="2422"/>
                  </a:lnTo>
                  <a:lnTo>
                    <a:pt x="4573" y="2353"/>
                  </a:lnTo>
                  <a:close/>
                  <a:moveTo>
                    <a:pt x="3774" y="2339"/>
                  </a:moveTo>
                  <a:lnTo>
                    <a:pt x="3782" y="2358"/>
                  </a:lnTo>
                  <a:lnTo>
                    <a:pt x="3789" y="2378"/>
                  </a:lnTo>
                  <a:lnTo>
                    <a:pt x="3791" y="2385"/>
                  </a:lnTo>
                  <a:lnTo>
                    <a:pt x="3794" y="2393"/>
                  </a:lnTo>
                  <a:lnTo>
                    <a:pt x="3798" y="2402"/>
                  </a:lnTo>
                  <a:lnTo>
                    <a:pt x="3738" y="2487"/>
                  </a:lnTo>
                  <a:lnTo>
                    <a:pt x="3716" y="2474"/>
                  </a:lnTo>
                  <a:lnTo>
                    <a:pt x="3697" y="2467"/>
                  </a:lnTo>
                  <a:lnTo>
                    <a:pt x="3680" y="2463"/>
                  </a:lnTo>
                  <a:lnTo>
                    <a:pt x="3774" y="2339"/>
                  </a:lnTo>
                  <a:close/>
                  <a:moveTo>
                    <a:pt x="1207" y="2333"/>
                  </a:moveTo>
                  <a:lnTo>
                    <a:pt x="1231" y="2402"/>
                  </a:lnTo>
                  <a:lnTo>
                    <a:pt x="889" y="2864"/>
                  </a:lnTo>
                  <a:lnTo>
                    <a:pt x="853" y="2864"/>
                  </a:lnTo>
                  <a:lnTo>
                    <a:pt x="816" y="2866"/>
                  </a:lnTo>
                  <a:lnTo>
                    <a:pt x="1207" y="2333"/>
                  </a:lnTo>
                  <a:close/>
                  <a:moveTo>
                    <a:pt x="4502" y="2266"/>
                  </a:moveTo>
                  <a:lnTo>
                    <a:pt x="4506" y="2268"/>
                  </a:lnTo>
                  <a:lnTo>
                    <a:pt x="4508" y="2270"/>
                  </a:lnTo>
                  <a:lnTo>
                    <a:pt x="4511" y="2272"/>
                  </a:lnTo>
                  <a:lnTo>
                    <a:pt x="4529" y="2290"/>
                  </a:lnTo>
                  <a:lnTo>
                    <a:pt x="4546" y="2310"/>
                  </a:lnTo>
                  <a:lnTo>
                    <a:pt x="4480" y="2396"/>
                  </a:lnTo>
                  <a:lnTo>
                    <a:pt x="4450" y="2385"/>
                  </a:lnTo>
                  <a:lnTo>
                    <a:pt x="4419" y="2380"/>
                  </a:lnTo>
                  <a:lnTo>
                    <a:pt x="4502" y="2266"/>
                  </a:lnTo>
                  <a:close/>
                  <a:moveTo>
                    <a:pt x="4417" y="2201"/>
                  </a:moveTo>
                  <a:lnTo>
                    <a:pt x="4442" y="2217"/>
                  </a:lnTo>
                  <a:lnTo>
                    <a:pt x="4466" y="2234"/>
                  </a:lnTo>
                  <a:lnTo>
                    <a:pt x="4359" y="2378"/>
                  </a:lnTo>
                  <a:lnTo>
                    <a:pt x="4299" y="2378"/>
                  </a:lnTo>
                  <a:lnTo>
                    <a:pt x="4296" y="2378"/>
                  </a:lnTo>
                  <a:lnTo>
                    <a:pt x="4290" y="2378"/>
                  </a:lnTo>
                  <a:lnTo>
                    <a:pt x="4285" y="2376"/>
                  </a:lnTo>
                  <a:lnTo>
                    <a:pt x="4417" y="2201"/>
                  </a:lnTo>
                  <a:close/>
                  <a:moveTo>
                    <a:pt x="1175" y="2198"/>
                  </a:moveTo>
                  <a:lnTo>
                    <a:pt x="1191" y="2273"/>
                  </a:lnTo>
                  <a:lnTo>
                    <a:pt x="753" y="2866"/>
                  </a:lnTo>
                  <a:lnTo>
                    <a:pt x="717" y="2866"/>
                  </a:lnTo>
                  <a:lnTo>
                    <a:pt x="681" y="2864"/>
                  </a:lnTo>
                  <a:lnTo>
                    <a:pt x="1175" y="2198"/>
                  </a:lnTo>
                  <a:close/>
                  <a:moveTo>
                    <a:pt x="4323" y="2143"/>
                  </a:moveTo>
                  <a:lnTo>
                    <a:pt x="4350" y="2158"/>
                  </a:lnTo>
                  <a:lnTo>
                    <a:pt x="4374" y="2174"/>
                  </a:lnTo>
                  <a:lnTo>
                    <a:pt x="4227" y="2375"/>
                  </a:lnTo>
                  <a:lnTo>
                    <a:pt x="4193" y="2373"/>
                  </a:lnTo>
                  <a:lnTo>
                    <a:pt x="4158" y="2369"/>
                  </a:lnTo>
                  <a:lnTo>
                    <a:pt x="4323" y="2143"/>
                  </a:lnTo>
                  <a:close/>
                  <a:moveTo>
                    <a:pt x="4229" y="2089"/>
                  </a:moveTo>
                  <a:lnTo>
                    <a:pt x="4256" y="2104"/>
                  </a:lnTo>
                  <a:lnTo>
                    <a:pt x="4281" y="2120"/>
                  </a:lnTo>
                  <a:lnTo>
                    <a:pt x="4098" y="2364"/>
                  </a:lnTo>
                  <a:lnTo>
                    <a:pt x="4031" y="2355"/>
                  </a:lnTo>
                  <a:lnTo>
                    <a:pt x="4229" y="2089"/>
                  </a:lnTo>
                  <a:close/>
                  <a:moveTo>
                    <a:pt x="871" y="2060"/>
                  </a:moveTo>
                  <a:lnTo>
                    <a:pt x="892" y="2085"/>
                  </a:lnTo>
                  <a:lnTo>
                    <a:pt x="907" y="2111"/>
                  </a:lnTo>
                  <a:lnTo>
                    <a:pt x="771" y="2295"/>
                  </a:lnTo>
                  <a:lnTo>
                    <a:pt x="740" y="2284"/>
                  </a:lnTo>
                  <a:lnTo>
                    <a:pt x="710" y="2277"/>
                  </a:lnTo>
                  <a:lnTo>
                    <a:pt x="871" y="2060"/>
                  </a:lnTo>
                  <a:close/>
                  <a:moveTo>
                    <a:pt x="4131" y="2038"/>
                  </a:moveTo>
                  <a:lnTo>
                    <a:pt x="4158" y="2053"/>
                  </a:lnTo>
                  <a:lnTo>
                    <a:pt x="4184" y="2066"/>
                  </a:lnTo>
                  <a:lnTo>
                    <a:pt x="3977" y="2346"/>
                  </a:lnTo>
                  <a:lnTo>
                    <a:pt x="3948" y="2339"/>
                  </a:lnTo>
                  <a:lnTo>
                    <a:pt x="3917" y="2329"/>
                  </a:lnTo>
                  <a:lnTo>
                    <a:pt x="4131" y="2038"/>
                  </a:lnTo>
                  <a:close/>
                  <a:moveTo>
                    <a:pt x="328" y="2038"/>
                  </a:moveTo>
                  <a:lnTo>
                    <a:pt x="328" y="2038"/>
                  </a:lnTo>
                  <a:lnTo>
                    <a:pt x="328" y="2038"/>
                  </a:lnTo>
                  <a:lnTo>
                    <a:pt x="329" y="2038"/>
                  </a:lnTo>
                  <a:lnTo>
                    <a:pt x="331" y="2040"/>
                  </a:lnTo>
                  <a:lnTo>
                    <a:pt x="335" y="2042"/>
                  </a:lnTo>
                  <a:lnTo>
                    <a:pt x="342" y="2044"/>
                  </a:lnTo>
                  <a:lnTo>
                    <a:pt x="355" y="2051"/>
                  </a:lnTo>
                  <a:lnTo>
                    <a:pt x="375" y="2058"/>
                  </a:lnTo>
                  <a:lnTo>
                    <a:pt x="380" y="2060"/>
                  </a:lnTo>
                  <a:lnTo>
                    <a:pt x="387" y="2064"/>
                  </a:lnTo>
                  <a:lnTo>
                    <a:pt x="393" y="2066"/>
                  </a:lnTo>
                  <a:lnTo>
                    <a:pt x="398" y="2066"/>
                  </a:lnTo>
                  <a:lnTo>
                    <a:pt x="369" y="2105"/>
                  </a:lnTo>
                  <a:lnTo>
                    <a:pt x="355" y="2085"/>
                  </a:lnTo>
                  <a:lnTo>
                    <a:pt x="344" y="2067"/>
                  </a:lnTo>
                  <a:lnTo>
                    <a:pt x="335" y="2053"/>
                  </a:lnTo>
                  <a:lnTo>
                    <a:pt x="331" y="2048"/>
                  </a:lnTo>
                  <a:lnTo>
                    <a:pt x="329" y="2042"/>
                  </a:lnTo>
                  <a:lnTo>
                    <a:pt x="328" y="2040"/>
                  </a:lnTo>
                  <a:lnTo>
                    <a:pt x="328" y="2038"/>
                  </a:lnTo>
                  <a:close/>
                  <a:moveTo>
                    <a:pt x="1162" y="2033"/>
                  </a:moveTo>
                  <a:lnTo>
                    <a:pt x="1164" y="2078"/>
                  </a:lnTo>
                  <a:lnTo>
                    <a:pt x="1168" y="2125"/>
                  </a:lnTo>
                  <a:lnTo>
                    <a:pt x="949" y="2418"/>
                  </a:lnTo>
                  <a:lnTo>
                    <a:pt x="938" y="2407"/>
                  </a:lnTo>
                  <a:lnTo>
                    <a:pt x="925" y="2393"/>
                  </a:lnTo>
                  <a:lnTo>
                    <a:pt x="907" y="2375"/>
                  </a:lnTo>
                  <a:lnTo>
                    <a:pt x="1162" y="2033"/>
                  </a:lnTo>
                  <a:close/>
                  <a:moveTo>
                    <a:pt x="563" y="2029"/>
                  </a:moveTo>
                  <a:lnTo>
                    <a:pt x="445" y="2187"/>
                  </a:lnTo>
                  <a:lnTo>
                    <a:pt x="402" y="2147"/>
                  </a:lnTo>
                  <a:lnTo>
                    <a:pt x="467" y="2058"/>
                  </a:lnTo>
                  <a:lnTo>
                    <a:pt x="489" y="2051"/>
                  </a:lnTo>
                  <a:lnTo>
                    <a:pt x="512" y="2044"/>
                  </a:lnTo>
                  <a:lnTo>
                    <a:pt x="541" y="2033"/>
                  </a:lnTo>
                  <a:lnTo>
                    <a:pt x="548" y="2031"/>
                  </a:lnTo>
                  <a:lnTo>
                    <a:pt x="556" y="2029"/>
                  </a:lnTo>
                  <a:lnTo>
                    <a:pt x="563" y="2029"/>
                  </a:lnTo>
                  <a:close/>
                  <a:moveTo>
                    <a:pt x="766" y="2022"/>
                  </a:moveTo>
                  <a:lnTo>
                    <a:pt x="800" y="2026"/>
                  </a:lnTo>
                  <a:lnTo>
                    <a:pt x="827" y="2035"/>
                  </a:lnTo>
                  <a:lnTo>
                    <a:pt x="657" y="2263"/>
                  </a:lnTo>
                  <a:lnTo>
                    <a:pt x="626" y="2257"/>
                  </a:lnTo>
                  <a:lnTo>
                    <a:pt x="595" y="2250"/>
                  </a:lnTo>
                  <a:lnTo>
                    <a:pt x="766" y="2022"/>
                  </a:lnTo>
                  <a:close/>
                  <a:moveTo>
                    <a:pt x="706" y="2015"/>
                  </a:moveTo>
                  <a:lnTo>
                    <a:pt x="541" y="2239"/>
                  </a:lnTo>
                  <a:lnTo>
                    <a:pt x="541" y="2237"/>
                  </a:lnTo>
                  <a:lnTo>
                    <a:pt x="539" y="2235"/>
                  </a:lnTo>
                  <a:lnTo>
                    <a:pt x="538" y="2235"/>
                  </a:lnTo>
                  <a:lnTo>
                    <a:pt x="510" y="2228"/>
                  </a:lnTo>
                  <a:lnTo>
                    <a:pt x="485" y="2214"/>
                  </a:lnTo>
                  <a:lnTo>
                    <a:pt x="634" y="2017"/>
                  </a:lnTo>
                  <a:lnTo>
                    <a:pt x="670" y="2015"/>
                  </a:lnTo>
                  <a:lnTo>
                    <a:pt x="706" y="2015"/>
                  </a:lnTo>
                  <a:close/>
                  <a:moveTo>
                    <a:pt x="4037" y="1984"/>
                  </a:moveTo>
                  <a:lnTo>
                    <a:pt x="4060" y="2001"/>
                  </a:lnTo>
                  <a:lnTo>
                    <a:pt x="4088" y="2015"/>
                  </a:lnTo>
                  <a:lnTo>
                    <a:pt x="3865" y="2311"/>
                  </a:lnTo>
                  <a:lnTo>
                    <a:pt x="3836" y="2302"/>
                  </a:lnTo>
                  <a:lnTo>
                    <a:pt x="3809" y="2292"/>
                  </a:lnTo>
                  <a:lnTo>
                    <a:pt x="4037" y="1984"/>
                  </a:lnTo>
                  <a:close/>
                  <a:moveTo>
                    <a:pt x="2321" y="1917"/>
                  </a:moveTo>
                  <a:lnTo>
                    <a:pt x="2330" y="1986"/>
                  </a:lnTo>
                  <a:lnTo>
                    <a:pt x="2342" y="2066"/>
                  </a:lnTo>
                  <a:lnTo>
                    <a:pt x="2355" y="2154"/>
                  </a:lnTo>
                  <a:lnTo>
                    <a:pt x="2368" y="2248"/>
                  </a:lnTo>
                  <a:lnTo>
                    <a:pt x="2382" y="2348"/>
                  </a:lnTo>
                  <a:lnTo>
                    <a:pt x="2399" y="2449"/>
                  </a:lnTo>
                  <a:lnTo>
                    <a:pt x="2413" y="2552"/>
                  </a:lnTo>
                  <a:lnTo>
                    <a:pt x="2428" y="2655"/>
                  </a:lnTo>
                  <a:lnTo>
                    <a:pt x="2442" y="2756"/>
                  </a:lnTo>
                  <a:lnTo>
                    <a:pt x="2456" y="2852"/>
                  </a:lnTo>
                  <a:lnTo>
                    <a:pt x="2471" y="2942"/>
                  </a:lnTo>
                  <a:lnTo>
                    <a:pt x="2482" y="3023"/>
                  </a:lnTo>
                  <a:lnTo>
                    <a:pt x="2402" y="3034"/>
                  </a:lnTo>
                  <a:lnTo>
                    <a:pt x="2323" y="3038"/>
                  </a:lnTo>
                  <a:lnTo>
                    <a:pt x="2234" y="3032"/>
                  </a:lnTo>
                  <a:lnTo>
                    <a:pt x="2149" y="3022"/>
                  </a:lnTo>
                  <a:lnTo>
                    <a:pt x="2163" y="2931"/>
                  </a:lnTo>
                  <a:lnTo>
                    <a:pt x="2178" y="2836"/>
                  </a:lnTo>
                  <a:lnTo>
                    <a:pt x="2194" y="2736"/>
                  </a:lnTo>
                  <a:lnTo>
                    <a:pt x="2210" y="2633"/>
                  </a:lnTo>
                  <a:lnTo>
                    <a:pt x="2225" y="2530"/>
                  </a:lnTo>
                  <a:lnTo>
                    <a:pt x="2241" y="2427"/>
                  </a:lnTo>
                  <a:lnTo>
                    <a:pt x="2257" y="2328"/>
                  </a:lnTo>
                  <a:lnTo>
                    <a:pt x="2272" y="2232"/>
                  </a:lnTo>
                  <a:lnTo>
                    <a:pt x="2286" y="2142"/>
                  </a:lnTo>
                  <a:lnTo>
                    <a:pt x="2299" y="2057"/>
                  </a:lnTo>
                  <a:lnTo>
                    <a:pt x="2310" y="1982"/>
                  </a:lnTo>
                  <a:lnTo>
                    <a:pt x="2321" y="1917"/>
                  </a:lnTo>
                  <a:close/>
                  <a:moveTo>
                    <a:pt x="3952" y="1914"/>
                  </a:moveTo>
                  <a:lnTo>
                    <a:pt x="3997" y="1954"/>
                  </a:lnTo>
                  <a:lnTo>
                    <a:pt x="3760" y="2273"/>
                  </a:lnTo>
                  <a:lnTo>
                    <a:pt x="3758" y="2273"/>
                  </a:lnTo>
                  <a:lnTo>
                    <a:pt x="3758" y="2272"/>
                  </a:lnTo>
                  <a:lnTo>
                    <a:pt x="3758" y="2272"/>
                  </a:lnTo>
                  <a:lnTo>
                    <a:pt x="3758" y="2275"/>
                  </a:lnTo>
                  <a:lnTo>
                    <a:pt x="3134" y="3119"/>
                  </a:lnTo>
                  <a:lnTo>
                    <a:pt x="3130" y="3117"/>
                  </a:lnTo>
                  <a:lnTo>
                    <a:pt x="3128" y="3116"/>
                  </a:lnTo>
                  <a:lnTo>
                    <a:pt x="3126" y="3114"/>
                  </a:lnTo>
                  <a:lnTo>
                    <a:pt x="3124" y="3114"/>
                  </a:lnTo>
                  <a:lnTo>
                    <a:pt x="3124" y="3114"/>
                  </a:lnTo>
                  <a:lnTo>
                    <a:pt x="3124" y="3114"/>
                  </a:lnTo>
                  <a:lnTo>
                    <a:pt x="3126" y="3116"/>
                  </a:lnTo>
                  <a:lnTo>
                    <a:pt x="3126" y="3119"/>
                  </a:lnTo>
                  <a:lnTo>
                    <a:pt x="3126" y="3125"/>
                  </a:lnTo>
                  <a:lnTo>
                    <a:pt x="2610" y="3826"/>
                  </a:lnTo>
                  <a:lnTo>
                    <a:pt x="2610" y="3768"/>
                  </a:lnTo>
                  <a:lnTo>
                    <a:pt x="2618" y="3714"/>
                  </a:lnTo>
                  <a:lnTo>
                    <a:pt x="3952" y="1914"/>
                  </a:lnTo>
                  <a:close/>
                  <a:moveTo>
                    <a:pt x="2241" y="1912"/>
                  </a:moveTo>
                  <a:lnTo>
                    <a:pt x="2230" y="1979"/>
                  </a:lnTo>
                  <a:lnTo>
                    <a:pt x="2219" y="2053"/>
                  </a:lnTo>
                  <a:lnTo>
                    <a:pt x="2205" y="2136"/>
                  </a:lnTo>
                  <a:lnTo>
                    <a:pt x="2192" y="2226"/>
                  </a:lnTo>
                  <a:lnTo>
                    <a:pt x="2178" y="2320"/>
                  </a:lnTo>
                  <a:lnTo>
                    <a:pt x="2161" y="2420"/>
                  </a:lnTo>
                  <a:lnTo>
                    <a:pt x="2147" y="2521"/>
                  </a:lnTo>
                  <a:lnTo>
                    <a:pt x="2131" y="2622"/>
                  </a:lnTo>
                  <a:lnTo>
                    <a:pt x="2114" y="2723"/>
                  </a:lnTo>
                  <a:lnTo>
                    <a:pt x="2100" y="2821"/>
                  </a:lnTo>
                  <a:lnTo>
                    <a:pt x="2085" y="2917"/>
                  </a:lnTo>
                  <a:lnTo>
                    <a:pt x="2071" y="3007"/>
                  </a:lnTo>
                  <a:lnTo>
                    <a:pt x="1993" y="2986"/>
                  </a:lnTo>
                  <a:lnTo>
                    <a:pt x="1919" y="2958"/>
                  </a:lnTo>
                  <a:lnTo>
                    <a:pt x="1846" y="2926"/>
                  </a:lnTo>
                  <a:lnTo>
                    <a:pt x="1778" y="2888"/>
                  </a:lnTo>
                  <a:lnTo>
                    <a:pt x="1810" y="2821"/>
                  </a:lnTo>
                  <a:lnTo>
                    <a:pt x="1845" y="2747"/>
                  </a:lnTo>
                  <a:lnTo>
                    <a:pt x="1881" y="2669"/>
                  </a:lnTo>
                  <a:lnTo>
                    <a:pt x="1919" y="2590"/>
                  </a:lnTo>
                  <a:lnTo>
                    <a:pt x="1959" y="2507"/>
                  </a:lnTo>
                  <a:lnTo>
                    <a:pt x="1998" y="2423"/>
                  </a:lnTo>
                  <a:lnTo>
                    <a:pt x="2038" y="2340"/>
                  </a:lnTo>
                  <a:lnTo>
                    <a:pt x="2076" y="2259"/>
                  </a:lnTo>
                  <a:lnTo>
                    <a:pt x="2114" y="2179"/>
                  </a:lnTo>
                  <a:lnTo>
                    <a:pt x="2149" y="2104"/>
                  </a:lnTo>
                  <a:lnTo>
                    <a:pt x="2183" y="2035"/>
                  </a:lnTo>
                  <a:lnTo>
                    <a:pt x="2214" y="1970"/>
                  </a:lnTo>
                  <a:lnTo>
                    <a:pt x="2241" y="1912"/>
                  </a:lnTo>
                  <a:close/>
                  <a:moveTo>
                    <a:pt x="2400" y="1907"/>
                  </a:moveTo>
                  <a:lnTo>
                    <a:pt x="2428" y="1964"/>
                  </a:lnTo>
                  <a:lnTo>
                    <a:pt x="2458" y="2029"/>
                  </a:lnTo>
                  <a:lnTo>
                    <a:pt x="2491" y="2102"/>
                  </a:lnTo>
                  <a:lnTo>
                    <a:pt x="2529" y="2178"/>
                  </a:lnTo>
                  <a:lnTo>
                    <a:pt x="2567" y="2259"/>
                  </a:lnTo>
                  <a:lnTo>
                    <a:pt x="2605" y="2340"/>
                  </a:lnTo>
                  <a:lnTo>
                    <a:pt x="2645" y="2425"/>
                  </a:lnTo>
                  <a:lnTo>
                    <a:pt x="2685" y="2510"/>
                  </a:lnTo>
                  <a:lnTo>
                    <a:pt x="2724" y="2593"/>
                  </a:lnTo>
                  <a:lnTo>
                    <a:pt x="2762" y="2673"/>
                  </a:lnTo>
                  <a:lnTo>
                    <a:pt x="2799" y="2751"/>
                  </a:lnTo>
                  <a:lnTo>
                    <a:pt x="2833" y="2823"/>
                  </a:lnTo>
                  <a:lnTo>
                    <a:pt x="2864" y="2888"/>
                  </a:lnTo>
                  <a:lnTo>
                    <a:pt x="2793" y="2928"/>
                  </a:lnTo>
                  <a:lnTo>
                    <a:pt x="2719" y="2960"/>
                  </a:lnTo>
                  <a:lnTo>
                    <a:pt x="2641" y="2987"/>
                  </a:lnTo>
                  <a:lnTo>
                    <a:pt x="2561" y="3009"/>
                  </a:lnTo>
                  <a:lnTo>
                    <a:pt x="2549" y="2928"/>
                  </a:lnTo>
                  <a:lnTo>
                    <a:pt x="2536" y="2837"/>
                  </a:lnTo>
                  <a:lnTo>
                    <a:pt x="2522" y="2742"/>
                  </a:lnTo>
                  <a:lnTo>
                    <a:pt x="2507" y="2640"/>
                  </a:lnTo>
                  <a:lnTo>
                    <a:pt x="2493" y="2539"/>
                  </a:lnTo>
                  <a:lnTo>
                    <a:pt x="2476" y="2436"/>
                  </a:lnTo>
                  <a:lnTo>
                    <a:pt x="2462" y="2333"/>
                  </a:lnTo>
                  <a:lnTo>
                    <a:pt x="2447" y="2235"/>
                  </a:lnTo>
                  <a:lnTo>
                    <a:pt x="2435" y="2142"/>
                  </a:lnTo>
                  <a:lnTo>
                    <a:pt x="2422" y="2055"/>
                  </a:lnTo>
                  <a:lnTo>
                    <a:pt x="2409" y="1975"/>
                  </a:lnTo>
                  <a:lnTo>
                    <a:pt x="2400" y="1907"/>
                  </a:lnTo>
                  <a:close/>
                  <a:moveTo>
                    <a:pt x="2170" y="1876"/>
                  </a:moveTo>
                  <a:lnTo>
                    <a:pt x="2143" y="1932"/>
                  </a:lnTo>
                  <a:lnTo>
                    <a:pt x="2113" y="1995"/>
                  </a:lnTo>
                  <a:lnTo>
                    <a:pt x="2080" y="2064"/>
                  </a:lnTo>
                  <a:lnTo>
                    <a:pt x="2046" y="2138"/>
                  </a:lnTo>
                  <a:lnTo>
                    <a:pt x="2008" y="2216"/>
                  </a:lnTo>
                  <a:lnTo>
                    <a:pt x="1970" y="2297"/>
                  </a:lnTo>
                  <a:lnTo>
                    <a:pt x="1932" y="2380"/>
                  </a:lnTo>
                  <a:lnTo>
                    <a:pt x="1892" y="2461"/>
                  </a:lnTo>
                  <a:lnTo>
                    <a:pt x="1852" y="2545"/>
                  </a:lnTo>
                  <a:lnTo>
                    <a:pt x="1814" y="2626"/>
                  </a:lnTo>
                  <a:lnTo>
                    <a:pt x="1778" y="2702"/>
                  </a:lnTo>
                  <a:lnTo>
                    <a:pt x="1743" y="2776"/>
                  </a:lnTo>
                  <a:lnTo>
                    <a:pt x="1711" y="2845"/>
                  </a:lnTo>
                  <a:lnTo>
                    <a:pt x="1649" y="2798"/>
                  </a:lnTo>
                  <a:lnTo>
                    <a:pt x="1591" y="2747"/>
                  </a:lnTo>
                  <a:lnTo>
                    <a:pt x="1537" y="2691"/>
                  </a:lnTo>
                  <a:lnTo>
                    <a:pt x="1488" y="2631"/>
                  </a:lnTo>
                  <a:lnTo>
                    <a:pt x="1539" y="2575"/>
                  </a:lnTo>
                  <a:lnTo>
                    <a:pt x="1595" y="2514"/>
                  </a:lnTo>
                  <a:lnTo>
                    <a:pt x="1655" y="2447"/>
                  </a:lnTo>
                  <a:lnTo>
                    <a:pt x="1716" y="2380"/>
                  </a:lnTo>
                  <a:lnTo>
                    <a:pt x="1778" y="2310"/>
                  </a:lnTo>
                  <a:lnTo>
                    <a:pt x="1841" y="2241"/>
                  </a:lnTo>
                  <a:lnTo>
                    <a:pt x="1903" y="2172"/>
                  </a:lnTo>
                  <a:lnTo>
                    <a:pt x="1964" y="2104"/>
                  </a:lnTo>
                  <a:lnTo>
                    <a:pt x="2022" y="2040"/>
                  </a:lnTo>
                  <a:lnTo>
                    <a:pt x="2076" y="1981"/>
                  </a:lnTo>
                  <a:lnTo>
                    <a:pt x="2125" y="1925"/>
                  </a:lnTo>
                  <a:lnTo>
                    <a:pt x="2170" y="1876"/>
                  </a:lnTo>
                  <a:close/>
                  <a:moveTo>
                    <a:pt x="2471" y="1872"/>
                  </a:moveTo>
                  <a:lnTo>
                    <a:pt x="2514" y="1921"/>
                  </a:lnTo>
                  <a:lnTo>
                    <a:pt x="2565" y="1975"/>
                  </a:lnTo>
                  <a:lnTo>
                    <a:pt x="2619" y="2035"/>
                  </a:lnTo>
                  <a:lnTo>
                    <a:pt x="2676" y="2098"/>
                  </a:lnTo>
                  <a:lnTo>
                    <a:pt x="2737" y="2165"/>
                  </a:lnTo>
                  <a:lnTo>
                    <a:pt x="2799" y="2234"/>
                  </a:lnTo>
                  <a:lnTo>
                    <a:pt x="2862" y="2304"/>
                  </a:lnTo>
                  <a:lnTo>
                    <a:pt x="2925" y="2373"/>
                  </a:lnTo>
                  <a:lnTo>
                    <a:pt x="2987" y="2442"/>
                  </a:lnTo>
                  <a:lnTo>
                    <a:pt x="3048" y="2508"/>
                  </a:lnTo>
                  <a:lnTo>
                    <a:pt x="3105" y="2570"/>
                  </a:lnTo>
                  <a:lnTo>
                    <a:pt x="3157" y="2629"/>
                  </a:lnTo>
                  <a:lnTo>
                    <a:pt x="3108" y="2689"/>
                  </a:lnTo>
                  <a:lnTo>
                    <a:pt x="3054" y="2745"/>
                  </a:lnTo>
                  <a:lnTo>
                    <a:pt x="2994" y="2798"/>
                  </a:lnTo>
                  <a:lnTo>
                    <a:pt x="2933" y="2845"/>
                  </a:lnTo>
                  <a:lnTo>
                    <a:pt x="2900" y="2779"/>
                  </a:lnTo>
                  <a:lnTo>
                    <a:pt x="2866" y="2707"/>
                  </a:lnTo>
                  <a:lnTo>
                    <a:pt x="2829" y="2629"/>
                  </a:lnTo>
                  <a:lnTo>
                    <a:pt x="2791" y="2550"/>
                  </a:lnTo>
                  <a:lnTo>
                    <a:pt x="2753" y="2467"/>
                  </a:lnTo>
                  <a:lnTo>
                    <a:pt x="2714" y="2384"/>
                  </a:lnTo>
                  <a:lnTo>
                    <a:pt x="2674" y="2301"/>
                  </a:lnTo>
                  <a:lnTo>
                    <a:pt x="2636" y="2219"/>
                  </a:lnTo>
                  <a:lnTo>
                    <a:pt x="2598" y="2140"/>
                  </a:lnTo>
                  <a:lnTo>
                    <a:pt x="2561" y="2064"/>
                  </a:lnTo>
                  <a:lnTo>
                    <a:pt x="2529" y="1993"/>
                  </a:lnTo>
                  <a:lnTo>
                    <a:pt x="2498" y="1928"/>
                  </a:lnTo>
                  <a:lnTo>
                    <a:pt x="2471" y="1872"/>
                  </a:lnTo>
                  <a:close/>
                  <a:moveTo>
                    <a:pt x="2540" y="1831"/>
                  </a:moveTo>
                  <a:lnTo>
                    <a:pt x="2600" y="1869"/>
                  </a:lnTo>
                  <a:lnTo>
                    <a:pt x="2666" y="1910"/>
                  </a:lnTo>
                  <a:lnTo>
                    <a:pt x="2739" y="1954"/>
                  </a:lnTo>
                  <a:lnTo>
                    <a:pt x="2815" y="2001"/>
                  </a:lnTo>
                  <a:lnTo>
                    <a:pt x="2891" y="2049"/>
                  </a:lnTo>
                  <a:lnTo>
                    <a:pt x="2969" y="2098"/>
                  </a:lnTo>
                  <a:lnTo>
                    <a:pt x="3047" y="2145"/>
                  </a:lnTo>
                  <a:lnTo>
                    <a:pt x="3121" y="2192"/>
                  </a:lnTo>
                  <a:lnTo>
                    <a:pt x="3193" y="2237"/>
                  </a:lnTo>
                  <a:lnTo>
                    <a:pt x="3258" y="2279"/>
                  </a:lnTo>
                  <a:lnTo>
                    <a:pt x="3318" y="2315"/>
                  </a:lnTo>
                  <a:lnTo>
                    <a:pt x="3289" y="2402"/>
                  </a:lnTo>
                  <a:lnTo>
                    <a:pt x="3249" y="2485"/>
                  </a:lnTo>
                  <a:lnTo>
                    <a:pt x="3204" y="2563"/>
                  </a:lnTo>
                  <a:lnTo>
                    <a:pt x="3152" y="2505"/>
                  </a:lnTo>
                  <a:lnTo>
                    <a:pt x="3097" y="2445"/>
                  </a:lnTo>
                  <a:lnTo>
                    <a:pt x="3039" y="2380"/>
                  </a:lnTo>
                  <a:lnTo>
                    <a:pt x="2980" y="2315"/>
                  </a:lnTo>
                  <a:lnTo>
                    <a:pt x="2918" y="2248"/>
                  </a:lnTo>
                  <a:lnTo>
                    <a:pt x="2857" y="2181"/>
                  </a:lnTo>
                  <a:lnTo>
                    <a:pt x="2797" y="2114"/>
                  </a:lnTo>
                  <a:lnTo>
                    <a:pt x="2739" y="2049"/>
                  </a:lnTo>
                  <a:lnTo>
                    <a:pt x="2683" y="1988"/>
                  </a:lnTo>
                  <a:lnTo>
                    <a:pt x="2630" y="1930"/>
                  </a:lnTo>
                  <a:lnTo>
                    <a:pt x="2583" y="1878"/>
                  </a:lnTo>
                  <a:lnTo>
                    <a:pt x="2540" y="1831"/>
                  </a:lnTo>
                  <a:close/>
                  <a:moveTo>
                    <a:pt x="3881" y="1829"/>
                  </a:moveTo>
                  <a:lnTo>
                    <a:pt x="3901" y="1849"/>
                  </a:lnTo>
                  <a:lnTo>
                    <a:pt x="3919" y="1876"/>
                  </a:lnTo>
                  <a:lnTo>
                    <a:pt x="2677" y="3553"/>
                  </a:lnTo>
                  <a:lnTo>
                    <a:pt x="2695" y="3502"/>
                  </a:lnTo>
                  <a:lnTo>
                    <a:pt x="2710" y="3461"/>
                  </a:lnTo>
                  <a:lnTo>
                    <a:pt x="2717" y="3425"/>
                  </a:lnTo>
                  <a:lnTo>
                    <a:pt x="2721" y="3396"/>
                  </a:lnTo>
                  <a:lnTo>
                    <a:pt x="3881" y="1829"/>
                  </a:lnTo>
                  <a:close/>
                  <a:moveTo>
                    <a:pt x="1180" y="1825"/>
                  </a:moveTo>
                  <a:lnTo>
                    <a:pt x="1171" y="1885"/>
                  </a:lnTo>
                  <a:lnTo>
                    <a:pt x="1164" y="1945"/>
                  </a:lnTo>
                  <a:lnTo>
                    <a:pt x="869" y="2346"/>
                  </a:lnTo>
                  <a:lnTo>
                    <a:pt x="865" y="2342"/>
                  </a:lnTo>
                  <a:lnTo>
                    <a:pt x="862" y="2340"/>
                  </a:lnTo>
                  <a:lnTo>
                    <a:pt x="858" y="2339"/>
                  </a:lnTo>
                  <a:lnTo>
                    <a:pt x="838" y="2324"/>
                  </a:lnTo>
                  <a:lnTo>
                    <a:pt x="818" y="2315"/>
                  </a:lnTo>
                  <a:lnTo>
                    <a:pt x="1180" y="1825"/>
                  </a:lnTo>
                  <a:close/>
                  <a:moveTo>
                    <a:pt x="2111" y="1823"/>
                  </a:moveTo>
                  <a:lnTo>
                    <a:pt x="2067" y="1870"/>
                  </a:lnTo>
                  <a:lnTo>
                    <a:pt x="2020" y="1925"/>
                  </a:lnTo>
                  <a:lnTo>
                    <a:pt x="1966" y="1984"/>
                  </a:lnTo>
                  <a:lnTo>
                    <a:pt x="1910" y="2046"/>
                  </a:lnTo>
                  <a:lnTo>
                    <a:pt x="1852" y="2111"/>
                  </a:lnTo>
                  <a:lnTo>
                    <a:pt x="1790" y="2179"/>
                  </a:lnTo>
                  <a:lnTo>
                    <a:pt x="1729" y="2248"/>
                  </a:lnTo>
                  <a:lnTo>
                    <a:pt x="1667" y="2315"/>
                  </a:lnTo>
                  <a:lnTo>
                    <a:pt x="1607" y="2382"/>
                  </a:lnTo>
                  <a:lnTo>
                    <a:pt x="1548" y="2447"/>
                  </a:lnTo>
                  <a:lnTo>
                    <a:pt x="1493" y="2508"/>
                  </a:lnTo>
                  <a:lnTo>
                    <a:pt x="1441" y="2566"/>
                  </a:lnTo>
                  <a:lnTo>
                    <a:pt x="1394" y="2485"/>
                  </a:lnTo>
                  <a:lnTo>
                    <a:pt x="1354" y="2398"/>
                  </a:lnTo>
                  <a:lnTo>
                    <a:pt x="1321" y="2308"/>
                  </a:lnTo>
                  <a:lnTo>
                    <a:pt x="1397" y="2261"/>
                  </a:lnTo>
                  <a:lnTo>
                    <a:pt x="1475" y="2212"/>
                  </a:lnTo>
                  <a:lnTo>
                    <a:pt x="1555" y="2163"/>
                  </a:lnTo>
                  <a:lnTo>
                    <a:pt x="1635" y="2114"/>
                  </a:lnTo>
                  <a:lnTo>
                    <a:pt x="1714" y="2067"/>
                  </a:lnTo>
                  <a:lnTo>
                    <a:pt x="1790" y="2020"/>
                  </a:lnTo>
                  <a:lnTo>
                    <a:pt x="1865" y="1975"/>
                  </a:lnTo>
                  <a:lnTo>
                    <a:pt x="1935" y="1932"/>
                  </a:lnTo>
                  <a:lnTo>
                    <a:pt x="2000" y="1892"/>
                  </a:lnTo>
                  <a:lnTo>
                    <a:pt x="2058" y="1856"/>
                  </a:lnTo>
                  <a:lnTo>
                    <a:pt x="2111" y="1823"/>
                  </a:lnTo>
                  <a:close/>
                  <a:moveTo>
                    <a:pt x="2064" y="1760"/>
                  </a:moveTo>
                  <a:lnTo>
                    <a:pt x="2008" y="1796"/>
                  </a:lnTo>
                  <a:lnTo>
                    <a:pt x="1944" y="1834"/>
                  </a:lnTo>
                  <a:lnTo>
                    <a:pt x="1874" y="1878"/>
                  </a:lnTo>
                  <a:lnTo>
                    <a:pt x="1798" y="1925"/>
                  </a:lnTo>
                  <a:lnTo>
                    <a:pt x="1718" y="1973"/>
                  </a:lnTo>
                  <a:lnTo>
                    <a:pt x="1635" y="2024"/>
                  </a:lnTo>
                  <a:lnTo>
                    <a:pt x="1551" y="2075"/>
                  </a:lnTo>
                  <a:lnTo>
                    <a:pt x="1466" y="2127"/>
                  </a:lnTo>
                  <a:lnTo>
                    <a:pt x="1383" y="2178"/>
                  </a:lnTo>
                  <a:lnTo>
                    <a:pt x="1302" y="2228"/>
                  </a:lnTo>
                  <a:lnTo>
                    <a:pt x="1287" y="2132"/>
                  </a:lnTo>
                  <a:lnTo>
                    <a:pt x="1282" y="2035"/>
                  </a:lnTo>
                  <a:lnTo>
                    <a:pt x="1285" y="1979"/>
                  </a:lnTo>
                  <a:lnTo>
                    <a:pt x="1365" y="1957"/>
                  </a:lnTo>
                  <a:lnTo>
                    <a:pt x="1452" y="1932"/>
                  </a:lnTo>
                  <a:lnTo>
                    <a:pt x="1542" y="1907"/>
                  </a:lnTo>
                  <a:lnTo>
                    <a:pt x="1635" y="1881"/>
                  </a:lnTo>
                  <a:lnTo>
                    <a:pt x="1729" y="1854"/>
                  </a:lnTo>
                  <a:lnTo>
                    <a:pt x="1819" y="1829"/>
                  </a:lnTo>
                  <a:lnTo>
                    <a:pt x="1908" y="1805"/>
                  </a:lnTo>
                  <a:lnTo>
                    <a:pt x="1989" y="1782"/>
                  </a:lnTo>
                  <a:lnTo>
                    <a:pt x="2064" y="1760"/>
                  </a:lnTo>
                  <a:close/>
                  <a:moveTo>
                    <a:pt x="3796" y="1760"/>
                  </a:moveTo>
                  <a:lnTo>
                    <a:pt x="3821" y="1776"/>
                  </a:lnTo>
                  <a:lnTo>
                    <a:pt x="3845" y="1793"/>
                  </a:lnTo>
                  <a:lnTo>
                    <a:pt x="3342" y="2472"/>
                  </a:lnTo>
                  <a:lnTo>
                    <a:pt x="3367" y="2411"/>
                  </a:lnTo>
                  <a:lnTo>
                    <a:pt x="3391" y="2349"/>
                  </a:lnTo>
                  <a:lnTo>
                    <a:pt x="3409" y="2282"/>
                  </a:lnTo>
                  <a:lnTo>
                    <a:pt x="3796" y="1760"/>
                  </a:lnTo>
                  <a:close/>
                  <a:moveTo>
                    <a:pt x="2574" y="1760"/>
                  </a:moveTo>
                  <a:lnTo>
                    <a:pt x="2647" y="1780"/>
                  </a:lnTo>
                  <a:lnTo>
                    <a:pt x="2728" y="1804"/>
                  </a:lnTo>
                  <a:lnTo>
                    <a:pt x="2815" y="1827"/>
                  </a:lnTo>
                  <a:lnTo>
                    <a:pt x="2905" y="1852"/>
                  </a:lnTo>
                  <a:lnTo>
                    <a:pt x="3000" y="1879"/>
                  </a:lnTo>
                  <a:lnTo>
                    <a:pt x="3094" y="1907"/>
                  </a:lnTo>
                  <a:lnTo>
                    <a:pt x="3186" y="1932"/>
                  </a:lnTo>
                  <a:lnTo>
                    <a:pt x="3275" y="1957"/>
                  </a:lnTo>
                  <a:lnTo>
                    <a:pt x="3358" y="1981"/>
                  </a:lnTo>
                  <a:lnTo>
                    <a:pt x="3362" y="2035"/>
                  </a:lnTo>
                  <a:lnTo>
                    <a:pt x="3356" y="2138"/>
                  </a:lnTo>
                  <a:lnTo>
                    <a:pt x="3340" y="2237"/>
                  </a:lnTo>
                  <a:lnTo>
                    <a:pt x="3278" y="2199"/>
                  </a:lnTo>
                  <a:lnTo>
                    <a:pt x="3211" y="2156"/>
                  </a:lnTo>
                  <a:lnTo>
                    <a:pt x="3141" y="2113"/>
                  </a:lnTo>
                  <a:lnTo>
                    <a:pt x="3067" y="2066"/>
                  </a:lnTo>
                  <a:lnTo>
                    <a:pt x="2991" y="2019"/>
                  </a:lnTo>
                  <a:lnTo>
                    <a:pt x="2913" y="1972"/>
                  </a:lnTo>
                  <a:lnTo>
                    <a:pt x="2838" y="1925"/>
                  </a:lnTo>
                  <a:lnTo>
                    <a:pt x="2766" y="1879"/>
                  </a:lnTo>
                  <a:lnTo>
                    <a:pt x="2695" y="1836"/>
                  </a:lnTo>
                  <a:lnTo>
                    <a:pt x="2632" y="1796"/>
                  </a:lnTo>
                  <a:lnTo>
                    <a:pt x="2574" y="1760"/>
                  </a:lnTo>
                  <a:close/>
                  <a:moveTo>
                    <a:pt x="2601" y="1688"/>
                  </a:moveTo>
                  <a:lnTo>
                    <a:pt x="3296" y="1688"/>
                  </a:lnTo>
                  <a:lnTo>
                    <a:pt x="3320" y="1755"/>
                  </a:lnTo>
                  <a:lnTo>
                    <a:pt x="3338" y="1825"/>
                  </a:lnTo>
                  <a:lnTo>
                    <a:pt x="3351" y="1898"/>
                  </a:lnTo>
                  <a:lnTo>
                    <a:pt x="3269" y="1876"/>
                  </a:lnTo>
                  <a:lnTo>
                    <a:pt x="3184" y="1851"/>
                  </a:lnTo>
                  <a:lnTo>
                    <a:pt x="3096" y="1825"/>
                  </a:lnTo>
                  <a:lnTo>
                    <a:pt x="3007" y="1802"/>
                  </a:lnTo>
                  <a:lnTo>
                    <a:pt x="2918" y="1776"/>
                  </a:lnTo>
                  <a:lnTo>
                    <a:pt x="2831" y="1751"/>
                  </a:lnTo>
                  <a:lnTo>
                    <a:pt x="2748" y="1728"/>
                  </a:lnTo>
                  <a:lnTo>
                    <a:pt x="2672" y="1706"/>
                  </a:lnTo>
                  <a:lnTo>
                    <a:pt x="2601" y="1688"/>
                  </a:lnTo>
                  <a:close/>
                  <a:moveTo>
                    <a:pt x="1347" y="1688"/>
                  </a:moveTo>
                  <a:lnTo>
                    <a:pt x="2040" y="1688"/>
                  </a:lnTo>
                  <a:lnTo>
                    <a:pt x="1960" y="1710"/>
                  </a:lnTo>
                  <a:lnTo>
                    <a:pt x="1872" y="1735"/>
                  </a:lnTo>
                  <a:lnTo>
                    <a:pt x="1776" y="1762"/>
                  </a:lnTo>
                  <a:lnTo>
                    <a:pt x="1676" y="1789"/>
                  </a:lnTo>
                  <a:lnTo>
                    <a:pt x="1577" y="1816"/>
                  </a:lnTo>
                  <a:lnTo>
                    <a:pt x="1477" y="1845"/>
                  </a:lnTo>
                  <a:lnTo>
                    <a:pt x="1381" y="1872"/>
                  </a:lnTo>
                  <a:lnTo>
                    <a:pt x="1292" y="1896"/>
                  </a:lnTo>
                  <a:lnTo>
                    <a:pt x="1305" y="1825"/>
                  </a:lnTo>
                  <a:lnTo>
                    <a:pt x="1323" y="1755"/>
                  </a:lnTo>
                  <a:lnTo>
                    <a:pt x="1347" y="1688"/>
                  </a:lnTo>
                  <a:close/>
                  <a:moveTo>
                    <a:pt x="3948" y="1554"/>
                  </a:moveTo>
                  <a:lnTo>
                    <a:pt x="3975" y="1574"/>
                  </a:lnTo>
                  <a:lnTo>
                    <a:pt x="3995" y="1592"/>
                  </a:lnTo>
                  <a:lnTo>
                    <a:pt x="3964" y="1632"/>
                  </a:lnTo>
                  <a:lnTo>
                    <a:pt x="3926" y="1641"/>
                  </a:lnTo>
                  <a:lnTo>
                    <a:pt x="3878" y="1650"/>
                  </a:lnTo>
                  <a:lnTo>
                    <a:pt x="3948" y="1554"/>
                  </a:lnTo>
                  <a:close/>
                  <a:moveTo>
                    <a:pt x="3854" y="1504"/>
                  </a:moveTo>
                  <a:lnTo>
                    <a:pt x="3883" y="1518"/>
                  </a:lnTo>
                  <a:lnTo>
                    <a:pt x="3896" y="1523"/>
                  </a:lnTo>
                  <a:lnTo>
                    <a:pt x="3907" y="1529"/>
                  </a:lnTo>
                  <a:lnTo>
                    <a:pt x="3798" y="1673"/>
                  </a:lnTo>
                  <a:lnTo>
                    <a:pt x="3765" y="1688"/>
                  </a:lnTo>
                  <a:lnTo>
                    <a:pt x="3742" y="1699"/>
                  </a:lnTo>
                  <a:lnTo>
                    <a:pt x="3726" y="1708"/>
                  </a:lnTo>
                  <a:lnTo>
                    <a:pt x="3718" y="1713"/>
                  </a:lnTo>
                  <a:lnTo>
                    <a:pt x="3716" y="1715"/>
                  </a:lnTo>
                  <a:lnTo>
                    <a:pt x="3718" y="1717"/>
                  </a:lnTo>
                  <a:lnTo>
                    <a:pt x="3726" y="1720"/>
                  </a:lnTo>
                  <a:lnTo>
                    <a:pt x="3738" y="1726"/>
                  </a:lnTo>
                  <a:lnTo>
                    <a:pt x="3754" y="1735"/>
                  </a:lnTo>
                  <a:lnTo>
                    <a:pt x="3432" y="2170"/>
                  </a:lnTo>
                  <a:lnTo>
                    <a:pt x="3438" y="2116"/>
                  </a:lnTo>
                  <a:lnTo>
                    <a:pt x="3439" y="2058"/>
                  </a:lnTo>
                  <a:lnTo>
                    <a:pt x="3854" y="1504"/>
                  </a:lnTo>
                  <a:close/>
                  <a:moveTo>
                    <a:pt x="3749" y="1458"/>
                  </a:moveTo>
                  <a:lnTo>
                    <a:pt x="3778" y="1471"/>
                  </a:lnTo>
                  <a:lnTo>
                    <a:pt x="3807" y="1482"/>
                  </a:lnTo>
                  <a:lnTo>
                    <a:pt x="3439" y="1975"/>
                  </a:lnTo>
                  <a:lnTo>
                    <a:pt x="3436" y="1932"/>
                  </a:lnTo>
                  <a:lnTo>
                    <a:pt x="3432" y="1888"/>
                  </a:lnTo>
                  <a:lnTo>
                    <a:pt x="3749" y="1458"/>
                  </a:lnTo>
                  <a:close/>
                  <a:moveTo>
                    <a:pt x="3164" y="1449"/>
                  </a:moveTo>
                  <a:lnTo>
                    <a:pt x="3217" y="1527"/>
                  </a:lnTo>
                  <a:lnTo>
                    <a:pt x="3262" y="1610"/>
                  </a:lnTo>
                  <a:lnTo>
                    <a:pt x="2600" y="1610"/>
                  </a:lnTo>
                  <a:lnTo>
                    <a:pt x="2681" y="1587"/>
                  </a:lnTo>
                  <a:lnTo>
                    <a:pt x="2764" y="1563"/>
                  </a:lnTo>
                  <a:lnTo>
                    <a:pt x="2851" y="1538"/>
                  </a:lnTo>
                  <a:lnTo>
                    <a:pt x="2938" y="1514"/>
                  </a:lnTo>
                  <a:lnTo>
                    <a:pt x="3019" y="1491"/>
                  </a:lnTo>
                  <a:lnTo>
                    <a:pt x="3097" y="1469"/>
                  </a:lnTo>
                  <a:lnTo>
                    <a:pt x="3164" y="1449"/>
                  </a:lnTo>
                  <a:close/>
                  <a:moveTo>
                    <a:pt x="1477" y="1449"/>
                  </a:moveTo>
                  <a:lnTo>
                    <a:pt x="1546" y="1469"/>
                  </a:lnTo>
                  <a:lnTo>
                    <a:pt x="1624" y="1491"/>
                  </a:lnTo>
                  <a:lnTo>
                    <a:pt x="1705" y="1514"/>
                  </a:lnTo>
                  <a:lnTo>
                    <a:pt x="1792" y="1538"/>
                  </a:lnTo>
                  <a:lnTo>
                    <a:pt x="1879" y="1563"/>
                  </a:lnTo>
                  <a:lnTo>
                    <a:pt x="1962" y="1587"/>
                  </a:lnTo>
                  <a:lnTo>
                    <a:pt x="2044" y="1610"/>
                  </a:lnTo>
                  <a:lnTo>
                    <a:pt x="1381" y="1610"/>
                  </a:lnTo>
                  <a:lnTo>
                    <a:pt x="1426" y="1527"/>
                  </a:lnTo>
                  <a:lnTo>
                    <a:pt x="1477" y="1449"/>
                  </a:lnTo>
                  <a:close/>
                  <a:moveTo>
                    <a:pt x="3653" y="1408"/>
                  </a:moveTo>
                  <a:lnTo>
                    <a:pt x="3662" y="1415"/>
                  </a:lnTo>
                  <a:lnTo>
                    <a:pt x="3680" y="1426"/>
                  </a:lnTo>
                  <a:lnTo>
                    <a:pt x="3706" y="1437"/>
                  </a:lnTo>
                  <a:lnTo>
                    <a:pt x="3421" y="1822"/>
                  </a:lnTo>
                  <a:lnTo>
                    <a:pt x="3403" y="1744"/>
                  </a:lnTo>
                  <a:lnTo>
                    <a:pt x="3653" y="1408"/>
                  </a:lnTo>
                  <a:close/>
                  <a:moveTo>
                    <a:pt x="909" y="1279"/>
                  </a:moveTo>
                  <a:lnTo>
                    <a:pt x="934" y="1296"/>
                  </a:lnTo>
                  <a:lnTo>
                    <a:pt x="959" y="1310"/>
                  </a:lnTo>
                  <a:lnTo>
                    <a:pt x="710" y="1648"/>
                  </a:lnTo>
                  <a:lnTo>
                    <a:pt x="684" y="1583"/>
                  </a:lnTo>
                  <a:lnTo>
                    <a:pt x="909" y="1279"/>
                  </a:lnTo>
                  <a:close/>
                  <a:moveTo>
                    <a:pt x="3000" y="1274"/>
                  </a:moveTo>
                  <a:lnTo>
                    <a:pt x="3058" y="1328"/>
                  </a:lnTo>
                  <a:lnTo>
                    <a:pt x="3112" y="1384"/>
                  </a:lnTo>
                  <a:lnTo>
                    <a:pt x="3045" y="1404"/>
                  </a:lnTo>
                  <a:lnTo>
                    <a:pt x="2971" y="1424"/>
                  </a:lnTo>
                  <a:lnTo>
                    <a:pt x="2893" y="1448"/>
                  </a:lnTo>
                  <a:lnTo>
                    <a:pt x="2811" y="1469"/>
                  </a:lnTo>
                  <a:lnTo>
                    <a:pt x="2732" y="1493"/>
                  </a:lnTo>
                  <a:lnTo>
                    <a:pt x="2652" y="1514"/>
                  </a:lnTo>
                  <a:lnTo>
                    <a:pt x="2578" y="1536"/>
                  </a:lnTo>
                  <a:lnTo>
                    <a:pt x="2645" y="1495"/>
                  </a:lnTo>
                  <a:lnTo>
                    <a:pt x="2717" y="1449"/>
                  </a:lnTo>
                  <a:lnTo>
                    <a:pt x="2790" y="1404"/>
                  </a:lnTo>
                  <a:lnTo>
                    <a:pt x="2862" y="1359"/>
                  </a:lnTo>
                  <a:lnTo>
                    <a:pt x="2933" y="1316"/>
                  </a:lnTo>
                  <a:lnTo>
                    <a:pt x="3000" y="1274"/>
                  </a:lnTo>
                  <a:close/>
                  <a:moveTo>
                    <a:pt x="1644" y="1274"/>
                  </a:moveTo>
                  <a:lnTo>
                    <a:pt x="1711" y="1316"/>
                  </a:lnTo>
                  <a:lnTo>
                    <a:pt x="1781" y="1359"/>
                  </a:lnTo>
                  <a:lnTo>
                    <a:pt x="1854" y="1404"/>
                  </a:lnTo>
                  <a:lnTo>
                    <a:pt x="1926" y="1449"/>
                  </a:lnTo>
                  <a:lnTo>
                    <a:pt x="1998" y="1495"/>
                  </a:lnTo>
                  <a:lnTo>
                    <a:pt x="2065" y="1536"/>
                  </a:lnTo>
                  <a:lnTo>
                    <a:pt x="1991" y="1514"/>
                  </a:lnTo>
                  <a:lnTo>
                    <a:pt x="1912" y="1493"/>
                  </a:lnTo>
                  <a:lnTo>
                    <a:pt x="1832" y="1469"/>
                  </a:lnTo>
                  <a:lnTo>
                    <a:pt x="1750" y="1448"/>
                  </a:lnTo>
                  <a:lnTo>
                    <a:pt x="1673" y="1424"/>
                  </a:lnTo>
                  <a:lnTo>
                    <a:pt x="1598" y="1404"/>
                  </a:lnTo>
                  <a:lnTo>
                    <a:pt x="1531" y="1384"/>
                  </a:lnTo>
                  <a:lnTo>
                    <a:pt x="1586" y="1328"/>
                  </a:lnTo>
                  <a:lnTo>
                    <a:pt x="1644" y="1274"/>
                  </a:lnTo>
                  <a:close/>
                  <a:moveTo>
                    <a:pt x="838" y="1193"/>
                  </a:moveTo>
                  <a:lnTo>
                    <a:pt x="853" y="1222"/>
                  </a:lnTo>
                  <a:lnTo>
                    <a:pt x="872" y="1247"/>
                  </a:lnTo>
                  <a:lnTo>
                    <a:pt x="664" y="1529"/>
                  </a:lnTo>
                  <a:lnTo>
                    <a:pt x="652" y="1495"/>
                  </a:lnTo>
                  <a:lnTo>
                    <a:pt x="641" y="1458"/>
                  </a:lnTo>
                  <a:lnTo>
                    <a:pt x="838" y="1193"/>
                  </a:lnTo>
                  <a:close/>
                  <a:moveTo>
                    <a:pt x="2819" y="1153"/>
                  </a:moveTo>
                  <a:lnTo>
                    <a:pt x="2876" y="1187"/>
                  </a:lnTo>
                  <a:lnTo>
                    <a:pt x="2933" y="1223"/>
                  </a:lnTo>
                  <a:lnTo>
                    <a:pt x="2855" y="1272"/>
                  </a:lnTo>
                  <a:lnTo>
                    <a:pt x="2775" y="1323"/>
                  </a:lnTo>
                  <a:lnTo>
                    <a:pt x="2692" y="1373"/>
                  </a:lnTo>
                  <a:lnTo>
                    <a:pt x="2610" y="1424"/>
                  </a:lnTo>
                  <a:lnTo>
                    <a:pt x="2534" y="1471"/>
                  </a:lnTo>
                  <a:lnTo>
                    <a:pt x="2589" y="1411"/>
                  </a:lnTo>
                  <a:lnTo>
                    <a:pt x="2647" y="1346"/>
                  </a:lnTo>
                  <a:lnTo>
                    <a:pt x="2705" y="1281"/>
                  </a:lnTo>
                  <a:lnTo>
                    <a:pt x="2762" y="1216"/>
                  </a:lnTo>
                  <a:lnTo>
                    <a:pt x="2819" y="1153"/>
                  </a:lnTo>
                  <a:close/>
                  <a:moveTo>
                    <a:pt x="1825" y="1153"/>
                  </a:moveTo>
                  <a:lnTo>
                    <a:pt x="1881" y="1216"/>
                  </a:lnTo>
                  <a:lnTo>
                    <a:pt x="1939" y="1281"/>
                  </a:lnTo>
                  <a:lnTo>
                    <a:pt x="1997" y="1346"/>
                  </a:lnTo>
                  <a:lnTo>
                    <a:pt x="2055" y="1411"/>
                  </a:lnTo>
                  <a:lnTo>
                    <a:pt x="2109" y="1471"/>
                  </a:lnTo>
                  <a:lnTo>
                    <a:pt x="2033" y="1424"/>
                  </a:lnTo>
                  <a:lnTo>
                    <a:pt x="1951" y="1373"/>
                  </a:lnTo>
                  <a:lnTo>
                    <a:pt x="1868" y="1323"/>
                  </a:lnTo>
                  <a:lnTo>
                    <a:pt x="1788" y="1272"/>
                  </a:lnTo>
                  <a:lnTo>
                    <a:pt x="1711" y="1223"/>
                  </a:lnTo>
                  <a:lnTo>
                    <a:pt x="1767" y="1187"/>
                  </a:lnTo>
                  <a:lnTo>
                    <a:pt x="1825" y="1153"/>
                  </a:lnTo>
                  <a:close/>
                  <a:moveTo>
                    <a:pt x="4524" y="1144"/>
                  </a:moveTo>
                  <a:lnTo>
                    <a:pt x="4533" y="1149"/>
                  </a:lnTo>
                  <a:lnTo>
                    <a:pt x="4538" y="1153"/>
                  </a:lnTo>
                  <a:lnTo>
                    <a:pt x="4542" y="1157"/>
                  </a:lnTo>
                  <a:lnTo>
                    <a:pt x="4546" y="1158"/>
                  </a:lnTo>
                  <a:lnTo>
                    <a:pt x="4546" y="1160"/>
                  </a:lnTo>
                  <a:lnTo>
                    <a:pt x="4547" y="1162"/>
                  </a:lnTo>
                  <a:lnTo>
                    <a:pt x="4547" y="1162"/>
                  </a:lnTo>
                  <a:lnTo>
                    <a:pt x="4547" y="1162"/>
                  </a:lnTo>
                  <a:lnTo>
                    <a:pt x="4542" y="1162"/>
                  </a:lnTo>
                  <a:lnTo>
                    <a:pt x="4529" y="1162"/>
                  </a:lnTo>
                  <a:lnTo>
                    <a:pt x="4511" y="1164"/>
                  </a:lnTo>
                  <a:lnTo>
                    <a:pt x="4524" y="1144"/>
                  </a:lnTo>
                  <a:close/>
                  <a:moveTo>
                    <a:pt x="4426" y="1097"/>
                  </a:moveTo>
                  <a:lnTo>
                    <a:pt x="4432" y="1101"/>
                  </a:lnTo>
                  <a:lnTo>
                    <a:pt x="4439" y="1104"/>
                  </a:lnTo>
                  <a:lnTo>
                    <a:pt x="4446" y="1108"/>
                  </a:lnTo>
                  <a:lnTo>
                    <a:pt x="4464" y="1115"/>
                  </a:lnTo>
                  <a:lnTo>
                    <a:pt x="4480" y="1120"/>
                  </a:lnTo>
                  <a:lnTo>
                    <a:pt x="4448" y="1164"/>
                  </a:lnTo>
                  <a:lnTo>
                    <a:pt x="4412" y="1166"/>
                  </a:lnTo>
                  <a:lnTo>
                    <a:pt x="4372" y="1166"/>
                  </a:lnTo>
                  <a:lnTo>
                    <a:pt x="4426" y="1097"/>
                  </a:lnTo>
                  <a:close/>
                  <a:moveTo>
                    <a:pt x="2636" y="1079"/>
                  </a:moveTo>
                  <a:lnTo>
                    <a:pt x="2690" y="1097"/>
                  </a:lnTo>
                  <a:lnTo>
                    <a:pt x="2744" y="1119"/>
                  </a:lnTo>
                  <a:lnTo>
                    <a:pt x="2677" y="1194"/>
                  </a:lnTo>
                  <a:lnTo>
                    <a:pt x="2607" y="1272"/>
                  </a:lnTo>
                  <a:lnTo>
                    <a:pt x="2538" y="1348"/>
                  </a:lnTo>
                  <a:lnTo>
                    <a:pt x="2475" y="1420"/>
                  </a:lnTo>
                  <a:lnTo>
                    <a:pt x="2513" y="1339"/>
                  </a:lnTo>
                  <a:lnTo>
                    <a:pt x="2552" y="1252"/>
                  </a:lnTo>
                  <a:lnTo>
                    <a:pt x="2594" y="1166"/>
                  </a:lnTo>
                  <a:lnTo>
                    <a:pt x="2636" y="1079"/>
                  </a:lnTo>
                  <a:close/>
                  <a:moveTo>
                    <a:pt x="2008" y="1079"/>
                  </a:moveTo>
                  <a:lnTo>
                    <a:pt x="2049" y="1166"/>
                  </a:lnTo>
                  <a:lnTo>
                    <a:pt x="2091" y="1252"/>
                  </a:lnTo>
                  <a:lnTo>
                    <a:pt x="2131" y="1339"/>
                  </a:lnTo>
                  <a:lnTo>
                    <a:pt x="2170" y="1420"/>
                  </a:lnTo>
                  <a:lnTo>
                    <a:pt x="2105" y="1348"/>
                  </a:lnTo>
                  <a:lnTo>
                    <a:pt x="2036" y="1272"/>
                  </a:lnTo>
                  <a:lnTo>
                    <a:pt x="1966" y="1194"/>
                  </a:lnTo>
                  <a:lnTo>
                    <a:pt x="1899" y="1119"/>
                  </a:lnTo>
                  <a:lnTo>
                    <a:pt x="1953" y="1097"/>
                  </a:lnTo>
                  <a:lnTo>
                    <a:pt x="2008" y="1079"/>
                  </a:lnTo>
                  <a:close/>
                  <a:moveTo>
                    <a:pt x="800" y="1063"/>
                  </a:moveTo>
                  <a:lnTo>
                    <a:pt x="805" y="1082"/>
                  </a:lnTo>
                  <a:lnTo>
                    <a:pt x="813" y="1106"/>
                  </a:lnTo>
                  <a:lnTo>
                    <a:pt x="820" y="1135"/>
                  </a:lnTo>
                  <a:lnTo>
                    <a:pt x="626" y="1395"/>
                  </a:lnTo>
                  <a:lnTo>
                    <a:pt x="624" y="1345"/>
                  </a:lnTo>
                  <a:lnTo>
                    <a:pt x="626" y="1296"/>
                  </a:lnTo>
                  <a:lnTo>
                    <a:pt x="800" y="1063"/>
                  </a:lnTo>
                  <a:close/>
                  <a:moveTo>
                    <a:pt x="4321" y="1055"/>
                  </a:moveTo>
                  <a:lnTo>
                    <a:pt x="4348" y="1066"/>
                  </a:lnTo>
                  <a:lnTo>
                    <a:pt x="4377" y="1079"/>
                  </a:lnTo>
                  <a:lnTo>
                    <a:pt x="4310" y="1166"/>
                  </a:lnTo>
                  <a:lnTo>
                    <a:pt x="4272" y="1167"/>
                  </a:lnTo>
                  <a:lnTo>
                    <a:pt x="4236" y="1167"/>
                  </a:lnTo>
                  <a:lnTo>
                    <a:pt x="4321" y="1055"/>
                  </a:lnTo>
                  <a:close/>
                  <a:moveTo>
                    <a:pt x="2453" y="1041"/>
                  </a:moveTo>
                  <a:lnTo>
                    <a:pt x="2558" y="1059"/>
                  </a:lnTo>
                  <a:lnTo>
                    <a:pt x="2518" y="1142"/>
                  </a:lnTo>
                  <a:lnTo>
                    <a:pt x="2478" y="1227"/>
                  </a:lnTo>
                  <a:lnTo>
                    <a:pt x="2438" y="1310"/>
                  </a:lnTo>
                  <a:lnTo>
                    <a:pt x="2400" y="1388"/>
                  </a:lnTo>
                  <a:lnTo>
                    <a:pt x="2413" y="1305"/>
                  </a:lnTo>
                  <a:lnTo>
                    <a:pt x="2426" y="1218"/>
                  </a:lnTo>
                  <a:lnTo>
                    <a:pt x="2440" y="1129"/>
                  </a:lnTo>
                  <a:lnTo>
                    <a:pt x="2453" y="1041"/>
                  </a:lnTo>
                  <a:close/>
                  <a:moveTo>
                    <a:pt x="2190" y="1041"/>
                  </a:moveTo>
                  <a:lnTo>
                    <a:pt x="2203" y="1129"/>
                  </a:lnTo>
                  <a:lnTo>
                    <a:pt x="2218" y="1218"/>
                  </a:lnTo>
                  <a:lnTo>
                    <a:pt x="2230" y="1305"/>
                  </a:lnTo>
                  <a:lnTo>
                    <a:pt x="2243" y="1388"/>
                  </a:lnTo>
                  <a:lnTo>
                    <a:pt x="2205" y="1310"/>
                  </a:lnTo>
                  <a:lnTo>
                    <a:pt x="2165" y="1227"/>
                  </a:lnTo>
                  <a:lnTo>
                    <a:pt x="2125" y="1142"/>
                  </a:lnTo>
                  <a:lnTo>
                    <a:pt x="2085" y="1059"/>
                  </a:lnTo>
                  <a:lnTo>
                    <a:pt x="2138" y="1048"/>
                  </a:lnTo>
                  <a:lnTo>
                    <a:pt x="2190" y="1041"/>
                  </a:lnTo>
                  <a:close/>
                  <a:moveTo>
                    <a:pt x="2323" y="1032"/>
                  </a:moveTo>
                  <a:lnTo>
                    <a:pt x="2373" y="1034"/>
                  </a:lnTo>
                  <a:lnTo>
                    <a:pt x="2361" y="1122"/>
                  </a:lnTo>
                  <a:lnTo>
                    <a:pt x="2346" y="1209"/>
                  </a:lnTo>
                  <a:lnTo>
                    <a:pt x="2333" y="1296"/>
                  </a:lnTo>
                  <a:lnTo>
                    <a:pt x="2323" y="1377"/>
                  </a:lnTo>
                  <a:lnTo>
                    <a:pt x="2310" y="1296"/>
                  </a:lnTo>
                  <a:lnTo>
                    <a:pt x="2297" y="1209"/>
                  </a:lnTo>
                  <a:lnTo>
                    <a:pt x="2283" y="1122"/>
                  </a:lnTo>
                  <a:lnTo>
                    <a:pt x="2270" y="1034"/>
                  </a:lnTo>
                  <a:lnTo>
                    <a:pt x="2323" y="1032"/>
                  </a:lnTo>
                  <a:close/>
                  <a:moveTo>
                    <a:pt x="4207" y="1026"/>
                  </a:moveTo>
                  <a:lnTo>
                    <a:pt x="4238" y="1032"/>
                  </a:lnTo>
                  <a:lnTo>
                    <a:pt x="4269" y="1039"/>
                  </a:lnTo>
                  <a:lnTo>
                    <a:pt x="4171" y="1175"/>
                  </a:lnTo>
                  <a:lnTo>
                    <a:pt x="4138" y="1184"/>
                  </a:lnTo>
                  <a:lnTo>
                    <a:pt x="4111" y="1196"/>
                  </a:lnTo>
                  <a:lnTo>
                    <a:pt x="4089" y="1213"/>
                  </a:lnTo>
                  <a:lnTo>
                    <a:pt x="4069" y="1234"/>
                  </a:lnTo>
                  <a:lnTo>
                    <a:pt x="4055" y="1258"/>
                  </a:lnTo>
                  <a:lnTo>
                    <a:pt x="4042" y="1283"/>
                  </a:lnTo>
                  <a:lnTo>
                    <a:pt x="4026" y="1314"/>
                  </a:lnTo>
                  <a:lnTo>
                    <a:pt x="4004" y="1337"/>
                  </a:lnTo>
                  <a:lnTo>
                    <a:pt x="3981" y="1354"/>
                  </a:lnTo>
                  <a:lnTo>
                    <a:pt x="3952" y="1366"/>
                  </a:lnTo>
                  <a:lnTo>
                    <a:pt x="4207" y="1026"/>
                  </a:lnTo>
                  <a:close/>
                  <a:moveTo>
                    <a:pt x="4147" y="1023"/>
                  </a:moveTo>
                  <a:lnTo>
                    <a:pt x="3878" y="1384"/>
                  </a:lnTo>
                  <a:lnTo>
                    <a:pt x="3856" y="1388"/>
                  </a:lnTo>
                  <a:lnTo>
                    <a:pt x="3829" y="1390"/>
                  </a:lnTo>
                  <a:lnTo>
                    <a:pt x="3800" y="1391"/>
                  </a:lnTo>
                  <a:lnTo>
                    <a:pt x="4069" y="1030"/>
                  </a:lnTo>
                  <a:lnTo>
                    <a:pt x="4095" y="1028"/>
                  </a:lnTo>
                  <a:lnTo>
                    <a:pt x="4120" y="1025"/>
                  </a:lnTo>
                  <a:lnTo>
                    <a:pt x="4129" y="1023"/>
                  </a:lnTo>
                  <a:lnTo>
                    <a:pt x="4138" y="1023"/>
                  </a:lnTo>
                  <a:lnTo>
                    <a:pt x="4147" y="1023"/>
                  </a:lnTo>
                  <a:close/>
                  <a:moveTo>
                    <a:pt x="3939" y="1023"/>
                  </a:moveTo>
                  <a:lnTo>
                    <a:pt x="3974" y="1026"/>
                  </a:lnTo>
                  <a:lnTo>
                    <a:pt x="4008" y="1030"/>
                  </a:lnTo>
                  <a:lnTo>
                    <a:pt x="3738" y="1391"/>
                  </a:lnTo>
                  <a:lnTo>
                    <a:pt x="3698" y="1391"/>
                  </a:lnTo>
                  <a:lnTo>
                    <a:pt x="3666" y="1391"/>
                  </a:lnTo>
                  <a:lnTo>
                    <a:pt x="3939" y="1023"/>
                  </a:lnTo>
                  <a:close/>
                  <a:moveTo>
                    <a:pt x="3812" y="1012"/>
                  </a:moveTo>
                  <a:lnTo>
                    <a:pt x="3849" y="1014"/>
                  </a:lnTo>
                  <a:lnTo>
                    <a:pt x="3879" y="1017"/>
                  </a:lnTo>
                  <a:lnTo>
                    <a:pt x="3385" y="1686"/>
                  </a:lnTo>
                  <a:lnTo>
                    <a:pt x="3373" y="1652"/>
                  </a:lnTo>
                  <a:lnTo>
                    <a:pt x="3360" y="1619"/>
                  </a:lnTo>
                  <a:lnTo>
                    <a:pt x="3812" y="1012"/>
                  </a:lnTo>
                  <a:close/>
                  <a:moveTo>
                    <a:pt x="3684" y="1001"/>
                  </a:moveTo>
                  <a:lnTo>
                    <a:pt x="3704" y="1003"/>
                  </a:lnTo>
                  <a:lnTo>
                    <a:pt x="3726" y="1007"/>
                  </a:lnTo>
                  <a:lnTo>
                    <a:pt x="3754" y="1007"/>
                  </a:lnTo>
                  <a:lnTo>
                    <a:pt x="3336" y="1569"/>
                  </a:lnTo>
                  <a:lnTo>
                    <a:pt x="3322" y="1540"/>
                  </a:lnTo>
                  <a:lnTo>
                    <a:pt x="3307" y="1511"/>
                  </a:lnTo>
                  <a:lnTo>
                    <a:pt x="3684" y="1001"/>
                  </a:lnTo>
                  <a:close/>
                  <a:moveTo>
                    <a:pt x="3555" y="992"/>
                  </a:moveTo>
                  <a:lnTo>
                    <a:pt x="3624" y="998"/>
                  </a:lnTo>
                  <a:lnTo>
                    <a:pt x="3280" y="1464"/>
                  </a:lnTo>
                  <a:lnTo>
                    <a:pt x="3244" y="1410"/>
                  </a:lnTo>
                  <a:lnTo>
                    <a:pt x="3555" y="992"/>
                  </a:lnTo>
                  <a:close/>
                  <a:moveTo>
                    <a:pt x="1401" y="981"/>
                  </a:moveTo>
                  <a:lnTo>
                    <a:pt x="1407" y="1026"/>
                  </a:lnTo>
                  <a:lnTo>
                    <a:pt x="1412" y="1066"/>
                  </a:lnTo>
                  <a:lnTo>
                    <a:pt x="820" y="1863"/>
                  </a:lnTo>
                  <a:lnTo>
                    <a:pt x="805" y="1836"/>
                  </a:lnTo>
                  <a:lnTo>
                    <a:pt x="789" y="1807"/>
                  </a:lnTo>
                  <a:lnTo>
                    <a:pt x="1401" y="981"/>
                  </a:lnTo>
                  <a:close/>
                  <a:moveTo>
                    <a:pt x="3429" y="981"/>
                  </a:moveTo>
                  <a:lnTo>
                    <a:pt x="3459" y="983"/>
                  </a:lnTo>
                  <a:lnTo>
                    <a:pt x="3496" y="988"/>
                  </a:lnTo>
                  <a:lnTo>
                    <a:pt x="3213" y="1370"/>
                  </a:lnTo>
                  <a:lnTo>
                    <a:pt x="3175" y="1323"/>
                  </a:lnTo>
                  <a:lnTo>
                    <a:pt x="3429" y="981"/>
                  </a:lnTo>
                  <a:close/>
                  <a:moveTo>
                    <a:pt x="816" y="894"/>
                  </a:moveTo>
                  <a:lnTo>
                    <a:pt x="815" y="894"/>
                  </a:lnTo>
                  <a:lnTo>
                    <a:pt x="815" y="896"/>
                  </a:lnTo>
                  <a:lnTo>
                    <a:pt x="813" y="900"/>
                  </a:lnTo>
                  <a:lnTo>
                    <a:pt x="811" y="909"/>
                  </a:lnTo>
                  <a:lnTo>
                    <a:pt x="805" y="923"/>
                  </a:lnTo>
                  <a:lnTo>
                    <a:pt x="796" y="952"/>
                  </a:lnTo>
                  <a:lnTo>
                    <a:pt x="791" y="974"/>
                  </a:lnTo>
                  <a:lnTo>
                    <a:pt x="789" y="994"/>
                  </a:lnTo>
                  <a:lnTo>
                    <a:pt x="646" y="1184"/>
                  </a:lnTo>
                  <a:lnTo>
                    <a:pt x="664" y="1135"/>
                  </a:lnTo>
                  <a:lnTo>
                    <a:pt x="684" y="1090"/>
                  </a:lnTo>
                  <a:lnTo>
                    <a:pt x="708" y="1046"/>
                  </a:lnTo>
                  <a:lnTo>
                    <a:pt x="729" y="1008"/>
                  </a:lnTo>
                  <a:lnTo>
                    <a:pt x="751" y="976"/>
                  </a:lnTo>
                  <a:lnTo>
                    <a:pt x="771" y="947"/>
                  </a:lnTo>
                  <a:lnTo>
                    <a:pt x="789" y="925"/>
                  </a:lnTo>
                  <a:lnTo>
                    <a:pt x="804" y="907"/>
                  </a:lnTo>
                  <a:lnTo>
                    <a:pt x="813" y="898"/>
                  </a:lnTo>
                  <a:lnTo>
                    <a:pt x="816" y="894"/>
                  </a:lnTo>
                  <a:close/>
                  <a:moveTo>
                    <a:pt x="3523" y="853"/>
                  </a:moveTo>
                  <a:lnTo>
                    <a:pt x="3548" y="858"/>
                  </a:lnTo>
                  <a:lnTo>
                    <a:pt x="3568" y="862"/>
                  </a:lnTo>
                  <a:lnTo>
                    <a:pt x="3586" y="867"/>
                  </a:lnTo>
                  <a:lnTo>
                    <a:pt x="3593" y="869"/>
                  </a:lnTo>
                  <a:lnTo>
                    <a:pt x="3601" y="871"/>
                  </a:lnTo>
                  <a:lnTo>
                    <a:pt x="3606" y="871"/>
                  </a:lnTo>
                  <a:lnTo>
                    <a:pt x="3610" y="873"/>
                  </a:lnTo>
                  <a:lnTo>
                    <a:pt x="3610" y="873"/>
                  </a:lnTo>
                  <a:lnTo>
                    <a:pt x="3606" y="873"/>
                  </a:lnTo>
                  <a:lnTo>
                    <a:pt x="3597" y="873"/>
                  </a:lnTo>
                  <a:lnTo>
                    <a:pt x="3579" y="876"/>
                  </a:lnTo>
                  <a:lnTo>
                    <a:pt x="3557" y="880"/>
                  </a:lnTo>
                  <a:lnTo>
                    <a:pt x="3528" y="885"/>
                  </a:lnTo>
                  <a:lnTo>
                    <a:pt x="3496" y="894"/>
                  </a:lnTo>
                  <a:lnTo>
                    <a:pt x="3523" y="853"/>
                  </a:lnTo>
                  <a:close/>
                  <a:moveTo>
                    <a:pt x="3400" y="840"/>
                  </a:moveTo>
                  <a:lnTo>
                    <a:pt x="3418" y="842"/>
                  </a:lnTo>
                  <a:lnTo>
                    <a:pt x="3436" y="844"/>
                  </a:lnTo>
                  <a:lnTo>
                    <a:pt x="3452" y="844"/>
                  </a:lnTo>
                  <a:lnTo>
                    <a:pt x="3468" y="846"/>
                  </a:lnTo>
                  <a:lnTo>
                    <a:pt x="3414" y="920"/>
                  </a:lnTo>
                  <a:lnTo>
                    <a:pt x="3391" y="931"/>
                  </a:lnTo>
                  <a:lnTo>
                    <a:pt x="3376" y="941"/>
                  </a:lnTo>
                  <a:lnTo>
                    <a:pt x="3369" y="951"/>
                  </a:lnTo>
                  <a:lnTo>
                    <a:pt x="3369" y="960"/>
                  </a:lnTo>
                  <a:lnTo>
                    <a:pt x="3371" y="965"/>
                  </a:lnTo>
                  <a:lnTo>
                    <a:pt x="3374" y="970"/>
                  </a:lnTo>
                  <a:lnTo>
                    <a:pt x="3143" y="1283"/>
                  </a:lnTo>
                  <a:lnTo>
                    <a:pt x="3121" y="1263"/>
                  </a:lnTo>
                  <a:lnTo>
                    <a:pt x="3099" y="1241"/>
                  </a:lnTo>
                  <a:lnTo>
                    <a:pt x="3400" y="840"/>
                  </a:lnTo>
                  <a:close/>
                  <a:moveTo>
                    <a:pt x="3302" y="829"/>
                  </a:moveTo>
                  <a:lnTo>
                    <a:pt x="3340" y="833"/>
                  </a:lnTo>
                  <a:lnTo>
                    <a:pt x="3063" y="1209"/>
                  </a:lnTo>
                  <a:lnTo>
                    <a:pt x="3039" y="1189"/>
                  </a:lnTo>
                  <a:lnTo>
                    <a:pt x="3018" y="1171"/>
                  </a:lnTo>
                  <a:lnTo>
                    <a:pt x="3269" y="829"/>
                  </a:lnTo>
                  <a:lnTo>
                    <a:pt x="3302" y="829"/>
                  </a:lnTo>
                  <a:close/>
                  <a:moveTo>
                    <a:pt x="1410" y="788"/>
                  </a:moveTo>
                  <a:lnTo>
                    <a:pt x="1403" y="824"/>
                  </a:lnTo>
                  <a:lnTo>
                    <a:pt x="1399" y="862"/>
                  </a:lnTo>
                  <a:lnTo>
                    <a:pt x="1397" y="902"/>
                  </a:lnTo>
                  <a:lnTo>
                    <a:pt x="764" y="1758"/>
                  </a:lnTo>
                  <a:lnTo>
                    <a:pt x="748" y="1729"/>
                  </a:lnTo>
                  <a:lnTo>
                    <a:pt x="733" y="1701"/>
                  </a:lnTo>
                  <a:lnTo>
                    <a:pt x="1006" y="1332"/>
                  </a:lnTo>
                  <a:lnTo>
                    <a:pt x="1028" y="1339"/>
                  </a:lnTo>
                  <a:lnTo>
                    <a:pt x="1044" y="1345"/>
                  </a:lnTo>
                  <a:lnTo>
                    <a:pt x="1055" y="1348"/>
                  </a:lnTo>
                  <a:lnTo>
                    <a:pt x="1059" y="1350"/>
                  </a:lnTo>
                  <a:lnTo>
                    <a:pt x="1059" y="1348"/>
                  </a:lnTo>
                  <a:lnTo>
                    <a:pt x="1059" y="1346"/>
                  </a:lnTo>
                  <a:lnTo>
                    <a:pt x="1057" y="1341"/>
                  </a:lnTo>
                  <a:lnTo>
                    <a:pt x="1055" y="1332"/>
                  </a:lnTo>
                  <a:lnTo>
                    <a:pt x="1054" y="1314"/>
                  </a:lnTo>
                  <a:lnTo>
                    <a:pt x="1052" y="1294"/>
                  </a:lnTo>
                  <a:lnTo>
                    <a:pt x="1050" y="1272"/>
                  </a:lnTo>
                  <a:lnTo>
                    <a:pt x="1410" y="788"/>
                  </a:lnTo>
                  <a:close/>
                  <a:moveTo>
                    <a:pt x="1410" y="786"/>
                  </a:moveTo>
                  <a:lnTo>
                    <a:pt x="1410" y="788"/>
                  </a:lnTo>
                  <a:lnTo>
                    <a:pt x="1410" y="786"/>
                  </a:lnTo>
                  <a:lnTo>
                    <a:pt x="1410" y="786"/>
                  </a:lnTo>
                  <a:close/>
                  <a:moveTo>
                    <a:pt x="1412" y="784"/>
                  </a:moveTo>
                  <a:lnTo>
                    <a:pt x="1412" y="786"/>
                  </a:lnTo>
                  <a:lnTo>
                    <a:pt x="1412" y="786"/>
                  </a:lnTo>
                  <a:lnTo>
                    <a:pt x="1410" y="786"/>
                  </a:lnTo>
                  <a:lnTo>
                    <a:pt x="1412" y="784"/>
                  </a:lnTo>
                  <a:close/>
                  <a:moveTo>
                    <a:pt x="2701" y="685"/>
                  </a:moveTo>
                  <a:lnTo>
                    <a:pt x="2710" y="707"/>
                  </a:lnTo>
                  <a:lnTo>
                    <a:pt x="2721" y="723"/>
                  </a:lnTo>
                  <a:lnTo>
                    <a:pt x="2728" y="732"/>
                  </a:lnTo>
                  <a:lnTo>
                    <a:pt x="2732" y="735"/>
                  </a:lnTo>
                  <a:lnTo>
                    <a:pt x="2741" y="719"/>
                  </a:lnTo>
                  <a:lnTo>
                    <a:pt x="2755" y="703"/>
                  </a:lnTo>
                  <a:lnTo>
                    <a:pt x="2771" y="687"/>
                  </a:lnTo>
                  <a:lnTo>
                    <a:pt x="2571" y="960"/>
                  </a:lnTo>
                  <a:lnTo>
                    <a:pt x="2540" y="951"/>
                  </a:lnTo>
                  <a:lnTo>
                    <a:pt x="2509" y="945"/>
                  </a:lnTo>
                  <a:lnTo>
                    <a:pt x="2701" y="685"/>
                  </a:lnTo>
                  <a:close/>
                  <a:moveTo>
                    <a:pt x="2076" y="616"/>
                  </a:moveTo>
                  <a:lnTo>
                    <a:pt x="2093" y="649"/>
                  </a:lnTo>
                  <a:lnTo>
                    <a:pt x="2109" y="672"/>
                  </a:lnTo>
                  <a:lnTo>
                    <a:pt x="1855" y="1016"/>
                  </a:lnTo>
                  <a:lnTo>
                    <a:pt x="1798" y="1041"/>
                  </a:lnTo>
                  <a:lnTo>
                    <a:pt x="1741" y="1068"/>
                  </a:lnTo>
                  <a:lnTo>
                    <a:pt x="2076" y="616"/>
                  </a:lnTo>
                  <a:close/>
                  <a:moveTo>
                    <a:pt x="1401" y="613"/>
                  </a:moveTo>
                  <a:lnTo>
                    <a:pt x="1412" y="654"/>
                  </a:lnTo>
                  <a:lnTo>
                    <a:pt x="1419" y="694"/>
                  </a:lnTo>
                  <a:lnTo>
                    <a:pt x="1057" y="1176"/>
                  </a:lnTo>
                  <a:lnTo>
                    <a:pt x="1068" y="1115"/>
                  </a:lnTo>
                  <a:lnTo>
                    <a:pt x="1081" y="1046"/>
                  </a:lnTo>
                  <a:lnTo>
                    <a:pt x="1401" y="613"/>
                  </a:lnTo>
                  <a:close/>
                  <a:moveTo>
                    <a:pt x="2985" y="584"/>
                  </a:moveTo>
                  <a:lnTo>
                    <a:pt x="2683" y="990"/>
                  </a:lnTo>
                  <a:lnTo>
                    <a:pt x="2654" y="981"/>
                  </a:lnTo>
                  <a:lnTo>
                    <a:pt x="2625" y="972"/>
                  </a:lnTo>
                  <a:lnTo>
                    <a:pt x="2884" y="623"/>
                  </a:lnTo>
                  <a:lnTo>
                    <a:pt x="2934" y="600"/>
                  </a:lnTo>
                  <a:lnTo>
                    <a:pt x="2985" y="584"/>
                  </a:lnTo>
                  <a:close/>
                  <a:moveTo>
                    <a:pt x="3148" y="546"/>
                  </a:moveTo>
                  <a:lnTo>
                    <a:pt x="2790" y="1034"/>
                  </a:lnTo>
                  <a:lnTo>
                    <a:pt x="2761" y="1019"/>
                  </a:lnTo>
                  <a:lnTo>
                    <a:pt x="2732" y="1008"/>
                  </a:lnTo>
                  <a:lnTo>
                    <a:pt x="3063" y="562"/>
                  </a:lnTo>
                  <a:lnTo>
                    <a:pt x="3105" y="555"/>
                  </a:lnTo>
                  <a:lnTo>
                    <a:pt x="3148" y="546"/>
                  </a:lnTo>
                  <a:close/>
                  <a:moveTo>
                    <a:pt x="3302" y="520"/>
                  </a:moveTo>
                  <a:lnTo>
                    <a:pt x="2886" y="1082"/>
                  </a:lnTo>
                  <a:lnTo>
                    <a:pt x="2860" y="1068"/>
                  </a:lnTo>
                  <a:lnTo>
                    <a:pt x="2833" y="1055"/>
                  </a:lnTo>
                  <a:lnTo>
                    <a:pt x="3219" y="535"/>
                  </a:lnTo>
                  <a:lnTo>
                    <a:pt x="3260" y="528"/>
                  </a:lnTo>
                  <a:lnTo>
                    <a:pt x="3302" y="520"/>
                  </a:lnTo>
                  <a:close/>
                  <a:moveTo>
                    <a:pt x="1352" y="499"/>
                  </a:moveTo>
                  <a:lnTo>
                    <a:pt x="1370" y="528"/>
                  </a:lnTo>
                  <a:lnTo>
                    <a:pt x="1383" y="557"/>
                  </a:lnTo>
                  <a:lnTo>
                    <a:pt x="1111" y="923"/>
                  </a:lnTo>
                  <a:lnTo>
                    <a:pt x="1135" y="838"/>
                  </a:lnTo>
                  <a:lnTo>
                    <a:pt x="1158" y="761"/>
                  </a:lnTo>
                  <a:lnTo>
                    <a:pt x="1352" y="499"/>
                  </a:lnTo>
                  <a:close/>
                  <a:moveTo>
                    <a:pt x="2388" y="475"/>
                  </a:moveTo>
                  <a:lnTo>
                    <a:pt x="2033" y="960"/>
                  </a:lnTo>
                  <a:lnTo>
                    <a:pt x="1986" y="970"/>
                  </a:lnTo>
                  <a:lnTo>
                    <a:pt x="1939" y="985"/>
                  </a:lnTo>
                  <a:lnTo>
                    <a:pt x="2268" y="540"/>
                  </a:lnTo>
                  <a:lnTo>
                    <a:pt x="2306" y="517"/>
                  </a:lnTo>
                  <a:lnTo>
                    <a:pt x="2351" y="493"/>
                  </a:lnTo>
                  <a:lnTo>
                    <a:pt x="2371" y="484"/>
                  </a:lnTo>
                  <a:lnTo>
                    <a:pt x="2388" y="475"/>
                  </a:lnTo>
                  <a:close/>
                  <a:moveTo>
                    <a:pt x="2565" y="421"/>
                  </a:moveTo>
                  <a:lnTo>
                    <a:pt x="2187" y="932"/>
                  </a:lnTo>
                  <a:lnTo>
                    <a:pt x="2145" y="938"/>
                  </a:lnTo>
                  <a:lnTo>
                    <a:pt x="2103" y="943"/>
                  </a:lnTo>
                  <a:lnTo>
                    <a:pt x="2475" y="444"/>
                  </a:lnTo>
                  <a:lnTo>
                    <a:pt x="2520" y="432"/>
                  </a:lnTo>
                  <a:lnTo>
                    <a:pt x="2565" y="421"/>
                  </a:lnTo>
                  <a:close/>
                  <a:moveTo>
                    <a:pt x="1278" y="417"/>
                  </a:moveTo>
                  <a:lnTo>
                    <a:pt x="1302" y="435"/>
                  </a:lnTo>
                  <a:lnTo>
                    <a:pt x="1323" y="455"/>
                  </a:lnTo>
                  <a:lnTo>
                    <a:pt x="1200" y="620"/>
                  </a:lnTo>
                  <a:lnTo>
                    <a:pt x="1206" y="584"/>
                  </a:lnTo>
                  <a:lnTo>
                    <a:pt x="1207" y="547"/>
                  </a:lnTo>
                  <a:lnTo>
                    <a:pt x="1206" y="515"/>
                  </a:lnTo>
                  <a:lnTo>
                    <a:pt x="1278" y="417"/>
                  </a:lnTo>
                  <a:close/>
                  <a:moveTo>
                    <a:pt x="3525" y="392"/>
                  </a:moveTo>
                  <a:lnTo>
                    <a:pt x="3525" y="392"/>
                  </a:lnTo>
                  <a:lnTo>
                    <a:pt x="3525" y="392"/>
                  </a:lnTo>
                  <a:lnTo>
                    <a:pt x="3525" y="394"/>
                  </a:lnTo>
                  <a:lnTo>
                    <a:pt x="3525" y="396"/>
                  </a:lnTo>
                  <a:lnTo>
                    <a:pt x="3525" y="399"/>
                  </a:lnTo>
                  <a:lnTo>
                    <a:pt x="3523" y="407"/>
                  </a:lnTo>
                  <a:lnTo>
                    <a:pt x="3304" y="703"/>
                  </a:lnTo>
                  <a:lnTo>
                    <a:pt x="3271" y="716"/>
                  </a:lnTo>
                  <a:lnTo>
                    <a:pt x="3240" y="730"/>
                  </a:lnTo>
                  <a:lnTo>
                    <a:pt x="3213" y="748"/>
                  </a:lnTo>
                  <a:lnTo>
                    <a:pt x="3190" y="772"/>
                  </a:lnTo>
                  <a:lnTo>
                    <a:pt x="3168" y="802"/>
                  </a:lnTo>
                  <a:lnTo>
                    <a:pt x="3157" y="824"/>
                  </a:lnTo>
                  <a:lnTo>
                    <a:pt x="3153" y="842"/>
                  </a:lnTo>
                  <a:lnTo>
                    <a:pt x="3155" y="858"/>
                  </a:lnTo>
                  <a:lnTo>
                    <a:pt x="3159" y="875"/>
                  </a:lnTo>
                  <a:lnTo>
                    <a:pt x="3166" y="887"/>
                  </a:lnTo>
                  <a:lnTo>
                    <a:pt x="2978" y="1140"/>
                  </a:lnTo>
                  <a:lnTo>
                    <a:pt x="2953" y="1124"/>
                  </a:lnTo>
                  <a:lnTo>
                    <a:pt x="2929" y="1110"/>
                  </a:lnTo>
                  <a:lnTo>
                    <a:pt x="3376" y="504"/>
                  </a:lnTo>
                  <a:lnTo>
                    <a:pt x="3385" y="501"/>
                  </a:lnTo>
                  <a:lnTo>
                    <a:pt x="3394" y="497"/>
                  </a:lnTo>
                  <a:lnTo>
                    <a:pt x="3421" y="486"/>
                  </a:lnTo>
                  <a:lnTo>
                    <a:pt x="3447" y="470"/>
                  </a:lnTo>
                  <a:lnTo>
                    <a:pt x="3468" y="454"/>
                  </a:lnTo>
                  <a:lnTo>
                    <a:pt x="3487" y="435"/>
                  </a:lnTo>
                  <a:lnTo>
                    <a:pt x="3503" y="419"/>
                  </a:lnTo>
                  <a:lnTo>
                    <a:pt x="3516" y="405"/>
                  </a:lnTo>
                  <a:lnTo>
                    <a:pt x="3523" y="396"/>
                  </a:lnTo>
                  <a:lnTo>
                    <a:pt x="3525" y="392"/>
                  </a:lnTo>
                  <a:close/>
                  <a:moveTo>
                    <a:pt x="1191" y="390"/>
                  </a:moveTo>
                  <a:lnTo>
                    <a:pt x="1211" y="392"/>
                  </a:lnTo>
                  <a:lnTo>
                    <a:pt x="1231" y="396"/>
                  </a:lnTo>
                  <a:lnTo>
                    <a:pt x="1193" y="448"/>
                  </a:lnTo>
                  <a:lnTo>
                    <a:pt x="1184" y="425"/>
                  </a:lnTo>
                  <a:lnTo>
                    <a:pt x="1177" y="407"/>
                  </a:lnTo>
                  <a:lnTo>
                    <a:pt x="1171" y="396"/>
                  </a:lnTo>
                  <a:lnTo>
                    <a:pt x="1169" y="392"/>
                  </a:lnTo>
                  <a:lnTo>
                    <a:pt x="1191" y="390"/>
                  </a:lnTo>
                  <a:close/>
                  <a:moveTo>
                    <a:pt x="1779" y="388"/>
                  </a:moveTo>
                  <a:lnTo>
                    <a:pt x="1662" y="544"/>
                  </a:lnTo>
                  <a:lnTo>
                    <a:pt x="1678" y="506"/>
                  </a:lnTo>
                  <a:lnTo>
                    <a:pt x="1694" y="475"/>
                  </a:lnTo>
                  <a:lnTo>
                    <a:pt x="1712" y="448"/>
                  </a:lnTo>
                  <a:lnTo>
                    <a:pt x="1732" y="426"/>
                  </a:lnTo>
                  <a:lnTo>
                    <a:pt x="1754" y="407"/>
                  </a:lnTo>
                  <a:lnTo>
                    <a:pt x="1779" y="388"/>
                  </a:lnTo>
                  <a:close/>
                  <a:moveTo>
                    <a:pt x="2113" y="385"/>
                  </a:moveTo>
                  <a:lnTo>
                    <a:pt x="2096" y="414"/>
                  </a:lnTo>
                  <a:lnTo>
                    <a:pt x="2080" y="446"/>
                  </a:lnTo>
                  <a:lnTo>
                    <a:pt x="2064" y="486"/>
                  </a:lnTo>
                  <a:lnTo>
                    <a:pt x="2058" y="522"/>
                  </a:lnTo>
                  <a:lnTo>
                    <a:pt x="2058" y="557"/>
                  </a:lnTo>
                  <a:lnTo>
                    <a:pt x="1627" y="1140"/>
                  </a:lnTo>
                  <a:lnTo>
                    <a:pt x="1546" y="1202"/>
                  </a:lnTo>
                  <a:lnTo>
                    <a:pt x="1473" y="1272"/>
                  </a:lnTo>
                  <a:lnTo>
                    <a:pt x="1407" y="1346"/>
                  </a:lnTo>
                  <a:lnTo>
                    <a:pt x="1345" y="1428"/>
                  </a:lnTo>
                  <a:lnTo>
                    <a:pt x="1294" y="1513"/>
                  </a:lnTo>
                  <a:lnTo>
                    <a:pt x="1249" y="1603"/>
                  </a:lnTo>
                  <a:lnTo>
                    <a:pt x="1213" y="1697"/>
                  </a:lnTo>
                  <a:lnTo>
                    <a:pt x="918" y="2098"/>
                  </a:lnTo>
                  <a:lnTo>
                    <a:pt x="914" y="2078"/>
                  </a:lnTo>
                  <a:lnTo>
                    <a:pt x="910" y="2055"/>
                  </a:lnTo>
                  <a:lnTo>
                    <a:pt x="907" y="2038"/>
                  </a:lnTo>
                  <a:lnTo>
                    <a:pt x="901" y="2019"/>
                  </a:lnTo>
                  <a:lnTo>
                    <a:pt x="2113" y="385"/>
                  </a:lnTo>
                  <a:close/>
                  <a:moveTo>
                    <a:pt x="2732" y="376"/>
                  </a:moveTo>
                  <a:lnTo>
                    <a:pt x="2324" y="927"/>
                  </a:lnTo>
                  <a:lnTo>
                    <a:pt x="2252" y="927"/>
                  </a:lnTo>
                  <a:lnTo>
                    <a:pt x="2639" y="403"/>
                  </a:lnTo>
                  <a:lnTo>
                    <a:pt x="2681" y="394"/>
                  </a:lnTo>
                  <a:lnTo>
                    <a:pt x="2721" y="381"/>
                  </a:lnTo>
                  <a:lnTo>
                    <a:pt x="2726" y="379"/>
                  </a:lnTo>
                  <a:lnTo>
                    <a:pt x="2730" y="378"/>
                  </a:lnTo>
                  <a:lnTo>
                    <a:pt x="2732" y="376"/>
                  </a:lnTo>
                  <a:close/>
                  <a:moveTo>
                    <a:pt x="2873" y="325"/>
                  </a:moveTo>
                  <a:lnTo>
                    <a:pt x="2867" y="349"/>
                  </a:lnTo>
                  <a:lnTo>
                    <a:pt x="2860" y="372"/>
                  </a:lnTo>
                  <a:lnTo>
                    <a:pt x="2848" y="394"/>
                  </a:lnTo>
                  <a:lnTo>
                    <a:pt x="2833" y="417"/>
                  </a:lnTo>
                  <a:lnTo>
                    <a:pt x="2815" y="443"/>
                  </a:lnTo>
                  <a:lnTo>
                    <a:pt x="2791" y="473"/>
                  </a:lnTo>
                  <a:lnTo>
                    <a:pt x="2766" y="508"/>
                  </a:lnTo>
                  <a:lnTo>
                    <a:pt x="2735" y="547"/>
                  </a:lnTo>
                  <a:lnTo>
                    <a:pt x="2724" y="566"/>
                  </a:lnTo>
                  <a:lnTo>
                    <a:pt x="2717" y="582"/>
                  </a:lnTo>
                  <a:lnTo>
                    <a:pt x="2451" y="938"/>
                  </a:lnTo>
                  <a:lnTo>
                    <a:pt x="2386" y="929"/>
                  </a:lnTo>
                  <a:lnTo>
                    <a:pt x="2817" y="347"/>
                  </a:lnTo>
                  <a:lnTo>
                    <a:pt x="2844" y="336"/>
                  </a:lnTo>
                  <a:lnTo>
                    <a:pt x="2860" y="331"/>
                  </a:lnTo>
                  <a:lnTo>
                    <a:pt x="2871" y="327"/>
                  </a:lnTo>
                  <a:lnTo>
                    <a:pt x="2873" y="325"/>
                  </a:lnTo>
                  <a:close/>
                  <a:moveTo>
                    <a:pt x="2170" y="125"/>
                  </a:moveTo>
                  <a:lnTo>
                    <a:pt x="2178" y="159"/>
                  </a:lnTo>
                  <a:lnTo>
                    <a:pt x="2178" y="199"/>
                  </a:lnTo>
                  <a:lnTo>
                    <a:pt x="2178" y="211"/>
                  </a:lnTo>
                  <a:lnTo>
                    <a:pt x="876" y="1966"/>
                  </a:lnTo>
                  <a:lnTo>
                    <a:pt x="863" y="1941"/>
                  </a:lnTo>
                  <a:lnTo>
                    <a:pt x="847" y="1910"/>
                  </a:lnTo>
                  <a:lnTo>
                    <a:pt x="2170" y="125"/>
                  </a:lnTo>
                  <a:close/>
                  <a:moveTo>
                    <a:pt x="2127" y="0"/>
                  </a:moveTo>
                  <a:lnTo>
                    <a:pt x="2132" y="16"/>
                  </a:lnTo>
                  <a:lnTo>
                    <a:pt x="2143" y="38"/>
                  </a:lnTo>
                  <a:lnTo>
                    <a:pt x="2154" y="65"/>
                  </a:lnTo>
                  <a:lnTo>
                    <a:pt x="1535" y="898"/>
                  </a:lnTo>
                  <a:lnTo>
                    <a:pt x="1551" y="851"/>
                  </a:lnTo>
                  <a:lnTo>
                    <a:pt x="1564" y="802"/>
                  </a:lnTo>
                  <a:lnTo>
                    <a:pt x="1575" y="752"/>
                  </a:lnTo>
                  <a:lnTo>
                    <a:pt x="1575" y="746"/>
                  </a:lnTo>
                  <a:lnTo>
                    <a:pt x="2127" y="0"/>
                  </a:lnTo>
                  <a:close/>
                </a:path>
              </a:pathLst>
            </a:custGeom>
            <a:solidFill>
              <a:srgbClr val="A88C5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400"/>
            </a:p>
          </p:txBody>
        </p:sp>
      </p:grpSp>
    </p:spTree>
    <p:extLst>
      <p:ext uri="{BB962C8B-B14F-4D97-AF65-F5344CB8AC3E}">
        <p14:creationId xmlns:p14="http://schemas.microsoft.com/office/powerpoint/2010/main" val="605711333"/>
      </p:ext>
    </p:extLst>
  </p:cSld>
  <p:clrMapOvr>
    <a:masterClrMapping/>
  </p:clrMapOvr>
  <p:transition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295267-F98D-45D9-ABB7-DCC0B0F70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425575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02FC4F6-2256-5BDF-8D91-997E09A803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" y="0"/>
            <a:ext cx="9143993" cy="3924297"/>
          </a:xfrm>
          <a:prstGeom prst="rect">
            <a:avLst/>
          </a:prstGeom>
        </p:spPr>
      </p:pic>
      <p:sp>
        <p:nvSpPr>
          <p:cNvPr id="542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22455" y="1251220"/>
            <a:ext cx="6940279" cy="1986655"/>
          </a:xfrm>
          <a:effectLst>
            <a:outerShdw blurRad="25400" dist="25400" dir="2700000" algn="tl" rotWithShape="0">
              <a:srgbClr val="003B8A"/>
            </a:outerShdw>
          </a:effectLst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/>
              <a:t>Образец заголовка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34518" y="4017023"/>
            <a:ext cx="8072203" cy="832295"/>
          </a:xfrm>
          <a:noFill/>
        </p:spPr>
        <p:txBody>
          <a:bodyPr anchor="ctr"/>
          <a:lstStyle>
            <a:lvl1pPr marL="0" indent="0" algn="r">
              <a:buFont typeface="Arial" charset="0"/>
              <a:buNone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ru-RU" noProof="0"/>
              <a:t>Образец подзаголовка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A7959270-772C-3DE4-E843-44CF193343DE}"/>
              </a:ext>
            </a:extLst>
          </p:cNvPr>
          <p:cNvGrpSpPr/>
          <p:nvPr userDrawn="1"/>
        </p:nvGrpSpPr>
        <p:grpSpPr>
          <a:xfrm>
            <a:off x="322455" y="492161"/>
            <a:ext cx="620238" cy="702072"/>
            <a:chOff x="2481263" y="212726"/>
            <a:chExt cx="4175126" cy="4725988"/>
          </a:xfrm>
          <a:solidFill>
            <a:schemeClr val="bg1"/>
          </a:solidFill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B89FF017-5B5B-6244-0D16-6562D6770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263" y="212726"/>
              <a:ext cx="2366963" cy="4725988"/>
            </a:xfrm>
            <a:custGeom>
              <a:avLst/>
              <a:gdLst>
                <a:gd name="T0" fmla="*/ 2982 w 2982"/>
                <a:gd name="T1" fmla="*/ 441 h 5955"/>
                <a:gd name="T2" fmla="*/ 2650 w 2982"/>
                <a:gd name="T3" fmla="*/ 463 h 5955"/>
                <a:gd name="T4" fmla="*/ 2333 w 2982"/>
                <a:gd name="T5" fmla="*/ 524 h 5955"/>
                <a:gd name="T6" fmla="*/ 2031 w 2982"/>
                <a:gd name="T7" fmla="*/ 625 h 5955"/>
                <a:gd name="T8" fmla="*/ 1745 w 2982"/>
                <a:gd name="T9" fmla="*/ 761 h 5955"/>
                <a:gd name="T10" fmla="*/ 1483 w 2982"/>
                <a:gd name="T11" fmla="*/ 931 h 5955"/>
                <a:gd name="T12" fmla="*/ 1242 w 2982"/>
                <a:gd name="T13" fmla="*/ 1130 h 5955"/>
                <a:gd name="T14" fmla="*/ 1028 w 2982"/>
                <a:gd name="T15" fmla="*/ 1357 h 5955"/>
                <a:gd name="T16" fmla="*/ 844 w 2982"/>
                <a:gd name="T17" fmla="*/ 1609 h 5955"/>
                <a:gd name="T18" fmla="*/ 690 w 2982"/>
                <a:gd name="T19" fmla="*/ 1883 h 5955"/>
                <a:gd name="T20" fmla="*/ 570 w 2982"/>
                <a:gd name="T21" fmla="*/ 2176 h 5955"/>
                <a:gd name="T22" fmla="*/ 489 w 2982"/>
                <a:gd name="T23" fmla="*/ 2487 h 5955"/>
                <a:gd name="T24" fmla="*/ 447 w 2982"/>
                <a:gd name="T25" fmla="*/ 2810 h 5955"/>
                <a:gd name="T26" fmla="*/ 447 w 2982"/>
                <a:gd name="T27" fmla="*/ 3145 h 5955"/>
                <a:gd name="T28" fmla="*/ 489 w 2982"/>
                <a:gd name="T29" fmla="*/ 3468 h 5955"/>
                <a:gd name="T30" fmla="*/ 570 w 2982"/>
                <a:gd name="T31" fmla="*/ 3779 h 5955"/>
                <a:gd name="T32" fmla="*/ 690 w 2982"/>
                <a:gd name="T33" fmla="*/ 4072 h 5955"/>
                <a:gd name="T34" fmla="*/ 844 w 2982"/>
                <a:gd name="T35" fmla="*/ 4345 h 5955"/>
                <a:gd name="T36" fmla="*/ 1028 w 2982"/>
                <a:gd name="T37" fmla="*/ 4598 h 5955"/>
                <a:gd name="T38" fmla="*/ 1242 w 2982"/>
                <a:gd name="T39" fmla="*/ 4824 h 5955"/>
                <a:gd name="T40" fmla="*/ 1483 w 2982"/>
                <a:gd name="T41" fmla="*/ 5024 h 5955"/>
                <a:gd name="T42" fmla="*/ 1745 w 2982"/>
                <a:gd name="T43" fmla="*/ 5192 h 5955"/>
                <a:gd name="T44" fmla="*/ 2031 w 2982"/>
                <a:gd name="T45" fmla="*/ 5330 h 5955"/>
                <a:gd name="T46" fmla="*/ 2333 w 2982"/>
                <a:gd name="T47" fmla="*/ 5431 h 5955"/>
                <a:gd name="T48" fmla="*/ 2650 w 2982"/>
                <a:gd name="T49" fmla="*/ 5492 h 5955"/>
                <a:gd name="T50" fmla="*/ 2982 w 2982"/>
                <a:gd name="T51" fmla="*/ 5514 h 5955"/>
                <a:gd name="T52" fmla="*/ 2801 w 2982"/>
                <a:gd name="T53" fmla="*/ 5950 h 5955"/>
                <a:gd name="T54" fmla="*/ 2446 w 2982"/>
                <a:gd name="T55" fmla="*/ 5906 h 5955"/>
                <a:gd name="T56" fmla="*/ 2107 w 2982"/>
                <a:gd name="T57" fmla="*/ 5825 h 5955"/>
                <a:gd name="T58" fmla="*/ 1783 w 2982"/>
                <a:gd name="T59" fmla="*/ 5704 h 5955"/>
                <a:gd name="T60" fmla="*/ 1477 w 2982"/>
                <a:gd name="T61" fmla="*/ 5548 h 5955"/>
                <a:gd name="T62" fmla="*/ 1195 w 2982"/>
                <a:gd name="T63" fmla="*/ 5359 h 5955"/>
                <a:gd name="T64" fmla="*/ 934 w 2982"/>
                <a:gd name="T65" fmla="*/ 5142 h 5955"/>
                <a:gd name="T66" fmla="*/ 702 w 2982"/>
                <a:gd name="T67" fmla="*/ 4894 h 5955"/>
                <a:gd name="T68" fmla="*/ 498 w 2982"/>
                <a:gd name="T69" fmla="*/ 4623 h 5955"/>
                <a:gd name="T70" fmla="*/ 324 w 2982"/>
                <a:gd name="T71" fmla="*/ 4328 h 5955"/>
                <a:gd name="T72" fmla="*/ 186 w 2982"/>
                <a:gd name="T73" fmla="*/ 4016 h 5955"/>
                <a:gd name="T74" fmla="*/ 83 w 2982"/>
                <a:gd name="T75" fmla="*/ 3683 h 5955"/>
                <a:gd name="T76" fmla="*/ 22 w 2982"/>
                <a:gd name="T77" fmla="*/ 3336 h 5955"/>
                <a:gd name="T78" fmla="*/ 0 w 2982"/>
                <a:gd name="T79" fmla="*/ 2977 h 5955"/>
                <a:gd name="T80" fmla="*/ 22 w 2982"/>
                <a:gd name="T81" fmla="*/ 2619 h 5955"/>
                <a:gd name="T82" fmla="*/ 83 w 2982"/>
                <a:gd name="T83" fmla="*/ 2272 h 5955"/>
                <a:gd name="T84" fmla="*/ 186 w 2982"/>
                <a:gd name="T85" fmla="*/ 1939 h 5955"/>
                <a:gd name="T86" fmla="*/ 324 w 2982"/>
                <a:gd name="T87" fmla="*/ 1625 h 5955"/>
                <a:gd name="T88" fmla="*/ 498 w 2982"/>
                <a:gd name="T89" fmla="*/ 1332 h 5955"/>
                <a:gd name="T90" fmla="*/ 702 w 2982"/>
                <a:gd name="T91" fmla="*/ 1059 h 5955"/>
                <a:gd name="T92" fmla="*/ 934 w 2982"/>
                <a:gd name="T93" fmla="*/ 813 h 5955"/>
                <a:gd name="T94" fmla="*/ 1195 w 2982"/>
                <a:gd name="T95" fmla="*/ 595 h 5955"/>
                <a:gd name="T96" fmla="*/ 1477 w 2982"/>
                <a:gd name="T97" fmla="*/ 407 h 5955"/>
                <a:gd name="T98" fmla="*/ 1783 w 2982"/>
                <a:gd name="T99" fmla="*/ 251 h 5955"/>
                <a:gd name="T100" fmla="*/ 2107 w 2982"/>
                <a:gd name="T101" fmla="*/ 130 h 5955"/>
                <a:gd name="T102" fmla="*/ 2446 w 2982"/>
                <a:gd name="T103" fmla="*/ 47 h 5955"/>
                <a:gd name="T104" fmla="*/ 2801 w 2982"/>
                <a:gd name="T105" fmla="*/ 5 h 5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82" h="5955">
                  <a:moveTo>
                    <a:pt x="2982" y="0"/>
                  </a:moveTo>
                  <a:lnTo>
                    <a:pt x="2982" y="441"/>
                  </a:lnTo>
                  <a:lnTo>
                    <a:pt x="2815" y="446"/>
                  </a:lnTo>
                  <a:lnTo>
                    <a:pt x="2650" y="463"/>
                  </a:lnTo>
                  <a:lnTo>
                    <a:pt x="2491" y="488"/>
                  </a:lnTo>
                  <a:lnTo>
                    <a:pt x="2333" y="524"/>
                  </a:lnTo>
                  <a:lnTo>
                    <a:pt x="2180" y="571"/>
                  </a:lnTo>
                  <a:lnTo>
                    <a:pt x="2031" y="625"/>
                  </a:lnTo>
                  <a:lnTo>
                    <a:pt x="1886" y="689"/>
                  </a:lnTo>
                  <a:lnTo>
                    <a:pt x="1745" y="761"/>
                  </a:lnTo>
                  <a:lnTo>
                    <a:pt x="1611" y="842"/>
                  </a:lnTo>
                  <a:lnTo>
                    <a:pt x="1483" y="931"/>
                  </a:lnTo>
                  <a:lnTo>
                    <a:pt x="1360" y="1027"/>
                  </a:lnTo>
                  <a:lnTo>
                    <a:pt x="1242" y="1130"/>
                  </a:lnTo>
                  <a:lnTo>
                    <a:pt x="1131" y="1240"/>
                  </a:lnTo>
                  <a:lnTo>
                    <a:pt x="1028" y="1357"/>
                  </a:lnTo>
                  <a:lnTo>
                    <a:pt x="932" y="1480"/>
                  </a:lnTo>
                  <a:lnTo>
                    <a:pt x="844" y="1609"/>
                  </a:lnTo>
                  <a:lnTo>
                    <a:pt x="762" y="1744"/>
                  </a:lnTo>
                  <a:lnTo>
                    <a:pt x="690" y="1883"/>
                  </a:lnTo>
                  <a:lnTo>
                    <a:pt x="626" y="2028"/>
                  </a:lnTo>
                  <a:lnTo>
                    <a:pt x="570" y="2176"/>
                  </a:lnTo>
                  <a:lnTo>
                    <a:pt x="525" y="2330"/>
                  </a:lnTo>
                  <a:lnTo>
                    <a:pt x="489" y="2487"/>
                  </a:lnTo>
                  <a:lnTo>
                    <a:pt x="463" y="2648"/>
                  </a:lnTo>
                  <a:lnTo>
                    <a:pt x="447" y="2810"/>
                  </a:lnTo>
                  <a:lnTo>
                    <a:pt x="442" y="2977"/>
                  </a:lnTo>
                  <a:lnTo>
                    <a:pt x="447" y="3145"/>
                  </a:lnTo>
                  <a:lnTo>
                    <a:pt x="463" y="3307"/>
                  </a:lnTo>
                  <a:lnTo>
                    <a:pt x="489" y="3468"/>
                  </a:lnTo>
                  <a:lnTo>
                    <a:pt x="525" y="3625"/>
                  </a:lnTo>
                  <a:lnTo>
                    <a:pt x="570" y="3779"/>
                  </a:lnTo>
                  <a:lnTo>
                    <a:pt x="626" y="3927"/>
                  </a:lnTo>
                  <a:lnTo>
                    <a:pt x="690" y="4072"/>
                  </a:lnTo>
                  <a:lnTo>
                    <a:pt x="762" y="4211"/>
                  </a:lnTo>
                  <a:lnTo>
                    <a:pt x="844" y="4345"/>
                  </a:lnTo>
                  <a:lnTo>
                    <a:pt x="932" y="4475"/>
                  </a:lnTo>
                  <a:lnTo>
                    <a:pt x="1028" y="4598"/>
                  </a:lnTo>
                  <a:lnTo>
                    <a:pt x="1131" y="4713"/>
                  </a:lnTo>
                  <a:lnTo>
                    <a:pt x="1242" y="4824"/>
                  </a:lnTo>
                  <a:lnTo>
                    <a:pt x="1360" y="4928"/>
                  </a:lnTo>
                  <a:lnTo>
                    <a:pt x="1483" y="5024"/>
                  </a:lnTo>
                  <a:lnTo>
                    <a:pt x="1611" y="5113"/>
                  </a:lnTo>
                  <a:lnTo>
                    <a:pt x="1745" y="5192"/>
                  </a:lnTo>
                  <a:lnTo>
                    <a:pt x="1886" y="5265"/>
                  </a:lnTo>
                  <a:lnTo>
                    <a:pt x="2031" y="5330"/>
                  </a:lnTo>
                  <a:lnTo>
                    <a:pt x="2180" y="5384"/>
                  </a:lnTo>
                  <a:lnTo>
                    <a:pt x="2333" y="5431"/>
                  </a:lnTo>
                  <a:lnTo>
                    <a:pt x="2491" y="5467"/>
                  </a:lnTo>
                  <a:lnTo>
                    <a:pt x="2650" y="5492"/>
                  </a:lnTo>
                  <a:lnTo>
                    <a:pt x="2815" y="5509"/>
                  </a:lnTo>
                  <a:lnTo>
                    <a:pt x="2982" y="5514"/>
                  </a:lnTo>
                  <a:lnTo>
                    <a:pt x="2982" y="5955"/>
                  </a:lnTo>
                  <a:lnTo>
                    <a:pt x="2801" y="5950"/>
                  </a:lnTo>
                  <a:lnTo>
                    <a:pt x="2621" y="5933"/>
                  </a:lnTo>
                  <a:lnTo>
                    <a:pt x="2446" y="5906"/>
                  </a:lnTo>
                  <a:lnTo>
                    <a:pt x="2274" y="5870"/>
                  </a:lnTo>
                  <a:lnTo>
                    <a:pt x="2107" y="5825"/>
                  </a:lnTo>
                  <a:lnTo>
                    <a:pt x="1942" y="5769"/>
                  </a:lnTo>
                  <a:lnTo>
                    <a:pt x="1783" y="5704"/>
                  </a:lnTo>
                  <a:lnTo>
                    <a:pt x="1627" y="5630"/>
                  </a:lnTo>
                  <a:lnTo>
                    <a:pt x="1477" y="5548"/>
                  </a:lnTo>
                  <a:lnTo>
                    <a:pt x="1332" y="5458"/>
                  </a:lnTo>
                  <a:lnTo>
                    <a:pt x="1195" y="5359"/>
                  </a:lnTo>
                  <a:lnTo>
                    <a:pt x="1061" y="5254"/>
                  </a:lnTo>
                  <a:lnTo>
                    <a:pt x="934" y="5142"/>
                  </a:lnTo>
                  <a:lnTo>
                    <a:pt x="815" y="5021"/>
                  </a:lnTo>
                  <a:lnTo>
                    <a:pt x="702" y="4894"/>
                  </a:lnTo>
                  <a:lnTo>
                    <a:pt x="596" y="4762"/>
                  </a:lnTo>
                  <a:lnTo>
                    <a:pt x="498" y="4623"/>
                  </a:lnTo>
                  <a:lnTo>
                    <a:pt x="407" y="4478"/>
                  </a:lnTo>
                  <a:lnTo>
                    <a:pt x="324" y="4328"/>
                  </a:lnTo>
                  <a:lnTo>
                    <a:pt x="252" y="4175"/>
                  </a:lnTo>
                  <a:lnTo>
                    <a:pt x="186" y="4016"/>
                  </a:lnTo>
                  <a:lnTo>
                    <a:pt x="130" y="3851"/>
                  </a:lnTo>
                  <a:lnTo>
                    <a:pt x="83" y="3683"/>
                  </a:lnTo>
                  <a:lnTo>
                    <a:pt x="47" y="3512"/>
                  </a:lnTo>
                  <a:lnTo>
                    <a:pt x="22" y="3336"/>
                  </a:lnTo>
                  <a:lnTo>
                    <a:pt x="5" y="3159"/>
                  </a:lnTo>
                  <a:lnTo>
                    <a:pt x="0" y="2977"/>
                  </a:lnTo>
                  <a:lnTo>
                    <a:pt x="5" y="2796"/>
                  </a:lnTo>
                  <a:lnTo>
                    <a:pt x="22" y="2619"/>
                  </a:lnTo>
                  <a:lnTo>
                    <a:pt x="47" y="2443"/>
                  </a:lnTo>
                  <a:lnTo>
                    <a:pt x="83" y="2272"/>
                  </a:lnTo>
                  <a:lnTo>
                    <a:pt x="130" y="2104"/>
                  </a:lnTo>
                  <a:lnTo>
                    <a:pt x="186" y="1939"/>
                  </a:lnTo>
                  <a:lnTo>
                    <a:pt x="252" y="1780"/>
                  </a:lnTo>
                  <a:lnTo>
                    <a:pt x="324" y="1625"/>
                  </a:lnTo>
                  <a:lnTo>
                    <a:pt x="407" y="1475"/>
                  </a:lnTo>
                  <a:lnTo>
                    <a:pt x="498" y="1332"/>
                  </a:lnTo>
                  <a:lnTo>
                    <a:pt x="596" y="1193"/>
                  </a:lnTo>
                  <a:lnTo>
                    <a:pt x="702" y="1059"/>
                  </a:lnTo>
                  <a:lnTo>
                    <a:pt x="815" y="934"/>
                  </a:lnTo>
                  <a:lnTo>
                    <a:pt x="934" y="813"/>
                  </a:lnTo>
                  <a:lnTo>
                    <a:pt x="1061" y="701"/>
                  </a:lnTo>
                  <a:lnTo>
                    <a:pt x="1195" y="595"/>
                  </a:lnTo>
                  <a:lnTo>
                    <a:pt x="1332" y="497"/>
                  </a:lnTo>
                  <a:lnTo>
                    <a:pt x="1477" y="407"/>
                  </a:lnTo>
                  <a:lnTo>
                    <a:pt x="1627" y="325"/>
                  </a:lnTo>
                  <a:lnTo>
                    <a:pt x="1783" y="251"/>
                  </a:lnTo>
                  <a:lnTo>
                    <a:pt x="1942" y="186"/>
                  </a:lnTo>
                  <a:lnTo>
                    <a:pt x="2107" y="130"/>
                  </a:lnTo>
                  <a:lnTo>
                    <a:pt x="2274" y="85"/>
                  </a:lnTo>
                  <a:lnTo>
                    <a:pt x="2446" y="47"/>
                  </a:lnTo>
                  <a:lnTo>
                    <a:pt x="2621" y="22"/>
                  </a:lnTo>
                  <a:lnTo>
                    <a:pt x="2801" y="5"/>
                  </a:lnTo>
                  <a:lnTo>
                    <a:pt x="2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400">
                <a:solidFill>
                  <a:schemeClr val="bg1"/>
                </a:solidFill>
              </a:endParaRPr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7523C6DE-F8A0-F498-DE17-A8B3D53CC8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7201" y="971551"/>
              <a:ext cx="3659188" cy="3322638"/>
            </a:xfrm>
            <a:custGeom>
              <a:avLst/>
              <a:gdLst>
                <a:gd name="T0" fmla="*/ 2953 w 4611"/>
                <a:gd name="T1" fmla="*/ 3810 h 4186"/>
                <a:gd name="T2" fmla="*/ 3029 w 4611"/>
                <a:gd name="T3" fmla="*/ 3616 h 4186"/>
                <a:gd name="T4" fmla="*/ 1209 w 4611"/>
                <a:gd name="T5" fmla="*/ 3792 h 4186"/>
                <a:gd name="T6" fmla="*/ 3124 w 4611"/>
                <a:gd name="T7" fmla="*/ 3311 h 4186"/>
                <a:gd name="T8" fmla="*/ 1054 w 4611"/>
                <a:gd name="T9" fmla="*/ 3190 h 4186"/>
                <a:gd name="T10" fmla="*/ 2301 w 4611"/>
                <a:gd name="T11" fmla="*/ 3291 h 4186"/>
                <a:gd name="T12" fmla="*/ 2357 w 4611"/>
                <a:gd name="T13" fmla="*/ 3414 h 4186"/>
                <a:gd name="T14" fmla="*/ 1924 w 4611"/>
                <a:gd name="T15" fmla="*/ 3061 h 4186"/>
                <a:gd name="T16" fmla="*/ 1292 w 4611"/>
                <a:gd name="T17" fmla="*/ 3049 h 4186"/>
                <a:gd name="T18" fmla="*/ 3208 w 4611"/>
                <a:gd name="T19" fmla="*/ 3201 h 4186"/>
                <a:gd name="T20" fmla="*/ 1604 w 4611"/>
                <a:gd name="T21" fmla="*/ 2893 h 4186"/>
                <a:gd name="T22" fmla="*/ 3735 w 4611"/>
                <a:gd name="T23" fmla="*/ 2758 h 4186"/>
                <a:gd name="T24" fmla="*/ 1215 w 4611"/>
                <a:gd name="T25" fmla="*/ 2872 h 4186"/>
                <a:gd name="T26" fmla="*/ 261 w 4611"/>
                <a:gd name="T27" fmla="*/ 2570 h 4186"/>
                <a:gd name="T28" fmla="*/ 3400 w 4611"/>
                <a:gd name="T29" fmla="*/ 2944 h 4186"/>
                <a:gd name="T30" fmla="*/ 3821 w 4611"/>
                <a:gd name="T31" fmla="*/ 2458 h 4186"/>
                <a:gd name="T32" fmla="*/ 802 w 4611"/>
                <a:gd name="T33" fmla="*/ 2434 h 4186"/>
                <a:gd name="T34" fmla="*/ 4611 w 4611"/>
                <a:gd name="T35" fmla="*/ 2479 h 4186"/>
                <a:gd name="T36" fmla="*/ 3680 w 4611"/>
                <a:gd name="T37" fmla="*/ 2463 h 4186"/>
                <a:gd name="T38" fmla="*/ 4296 w 4611"/>
                <a:gd name="T39" fmla="*/ 2378 h 4186"/>
                <a:gd name="T40" fmla="*/ 871 w 4611"/>
                <a:gd name="T41" fmla="*/ 2060 h 4186"/>
                <a:gd name="T42" fmla="*/ 380 w 4611"/>
                <a:gd name="T43" fmla="*/ 2060 h 4186"/>
                <a:gd name="T44" fmla="*/ 467 w 4611"/>
                <a:gd name="T45" fmla="*/ 2058 h 4186"/>
                <a:gd name="T46" fmla="*/ 706 w 4611"/>
                <a:gd name="T47" fmla="*/ 2015 h 4186"/>
                <a:gd name="T48" fmla="*/ 2234 w 4611"/>
                <a:gd name="T49" fmla="*/ 3032 h 4186"/>
                <a:gd name="T50" fmla="*/ 3128 w 4611"/>
                <a:gd name="T51" fmla="*/ 3116 h 4186"/>
                <a:gd name="T52" fmla="*/ 2085 w 4611"/>
                <a:gd name="T53" fmla="*/ 2917 h 4186"/>
                <a:gd name="T54" fmla="*/ 2529 w 4611"/>
                <a:gd name="T55" fmla="*/ 2178 h 4186"/>
                <a:gd name="T56" fmla="*/ 2422 w 4611"/>
                <a:gd name="T57" fmla="*/ 2055 h 4186"/>
                <a:gd name="T58" fmla="*/ 1655 w 4611"/>
                <a:gd name="T59" fmla="*/ 2447 h 4186"/>
                <a:gd name="T60" fmla="*/ 3108 w 4611"/>
                <a:gd name="T61" fmla="*/ 2689 h 4186"/>
                <a:gd name="T62" fmla="*/ 2969 w 4611"/>
                <a:gd name="T63" fmla="*/ 2098 h 4186"/>
                <a:gd name="T64" fmla="*/ 3919 w 4611"/>
                <a:gd name="T65" fmla="*/ 1876 h 4186"/>
                <a:gd name="T66" fmla="*/ 1790 w 4611"/>
                <a:gd name="T67" fmla="*/ 2179 h 4186"/>
                <a:gd name="T68" fmla="*/ 1944 w 4611"/>
                <a:gd name="T69" fmla="*/ 1834 h 4186"/>
                <a:gd name="T70" fmla="*/ 3845 w 4611"/>
                <a:gd name="T71" fmla="*/ 1793 h 4186"/>
                <a:gd name="T72" fmla="*/ 2991 w 4611"/>
                <a:gd name="T73" fmla="*/ 2019 h 4186"/>
                <a:gd name="T74" fmla="*/ 1960 w 4611"/>
                <a:gd name="T75" fmla="*/ 1710 h 4186"/>
                <a:gd name="T76" fmla="*/ 3765 w 4611"/>
                <a:gd name="T77" fmla="*/ 1688 h 4186"/>
                <a:gd name="T78" fmla="*/ 2600 w 4611"/>
                <a:gd name="T79" fmla="*/ 1610 h 4186"/>
                <a:gd name="T80" fmla="*/ 3421 w 4611"/>
                <a:gd name="T81" fmla="*/ 1822 h 4186"/>
                <a:gd name="T82" fmla="*/ 2933 w 4611"/>
                <a:gd name="T83" fmla="*/ 1316 h 4186"/>
                <a:gd name="T84" fmla="*/ 641 w 4611"/>
                <a:gd name="T85" fmla="*/ 1458 h 4186"/>
                <a:gd name="T86" fmla="*/ 1868 w 4611"/>
                <a:gd name="T87" fmla="*/ 1323 h 4186"/>
                <a:gd name="T88" fmla="*/ 4480 w 4611"/>
                <a:gd name="T89" fmla="*/ 1120 h 4186"/>
                <a:gd name="T90" fmla="*/ 1966 w 4611"/>
                <a:gd name="T91" fmla="*/ 1194 h 4186"/>
                <a:gd name="T92" fmla="*/ 2438 w 4611"/>
                <a:gd name="T93" fmla="*/ 1310 h 4186"/>
                <a:gd name="T94" fmla="*/ 2310 w 4611"/>
                <a:gd name="T95" fmla="*/ 1296 h 4186"/>
                <a:gd name="T96" fmla="*/ 3829 w 4611"/>
                <a:gd name="T97" fmla="*/ 1390 h 4186"/>
                <a:gd name="T98" fmla="*/ 3704 w 4611"/>
                <a:gd name="T99" fmla="*/ 1003 h 4186"/>
                <a:gd name="T100" fmla="*/ 3175 w 4611"/>
                <a:gd name="T101" fmla="*/ 1323 h 4186"/>
                <a:gd name="T102" fmla="*/ 3548 w 4611"/>
                <a:gd name="T103" fmla="*/ 858 h 4186"/>
                <a:gd name="T104" fmla="*/ 3369 w 4611"/>
                <a:gd name="T105" fmla="*/ 951 h 4186"/>
                <a:gd name="T106" fmla="*/ 1028 w 4611"/>
                <a:gd name="T107" fmla="*/ 1339 h 4186"/>
                <a:gd name="T108" fmla="*/ 2721 w 4611"/>
                <a:gd name="T109" fmla="*/ 723 h 4186"/>
                <a:gd name="T110" fmla="*/ 1401 w 4611"/>
                <a:gd name="T111" fmla="*/ 613 h 4186"/>
                <a:gd name="T112" fmla="*/ 1370 w 4611"/>
                <a:gd name="T113" fmla="*/ 528 h 4186"/>
                <a:gd name="T114" fmla="*/ 1302 w 4611"/>
                <a:gd name="T115" fmla="*/ 435 h 4186"/>
                <a:gd name="T116" fmla="*/ 3159 w 4611"/>
                <a:gd name="T117" fmla="*/ 875 h 4186"/>
                <a:gd name="T118" fmla="*/ 1169 w 4611"/>
                <a:gd name="T119" fmla="*/ 392 h 4186"/>
                <a:gd name="T120" fmla="*/ 1213 w 4611"/>
                <a:gd name="T121" fmla="*/ 1697 h 4186"/>
                <a:gd name="T122" fmla="*/ 2766 w 4611"/>
                <a:gd name="T123" fmla="*/ 508 h 4186"/>
                <a:gd name="T124" fmla="*/ 1535 w 4611"/>
                <a:gd name="T125" fmla="*/ 898 h 4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11" h="4186">
                  <a:moveTo>
                    <a:pt x="2938" y="4012"/>
                  </a:moveTo>
                  <a:lnTo>
                    <a:pt x="2938" y="4066"/>
                  </a:lnTo>
                  <a:lnTo>
                    <a:pt x="2934" y="4115"/>
                  </a:lnTo>
                  <a:lnTo>
                    <a:pt x="2933" y="4144"/>
                  </a:lnTo>
                  <a:lnTo>
                    <a:pt x="2933" y="4166"/>
                  </a:lnTo>
                  <a:lnTo>
                    <a:pt x="2931" y="4180"/>
                  </a:lnTo>
                  <a:lnTo>
                    <a:pt x="2931" y="4186"/>
                  </a:lnTo>
                  <a:lnTo>
                    <a:pt x="2929" y="4184"/>
                  </a:lnTo>
                  <a:lnTo>
                    <a:pt x="2924" y="4182"/>
                  </a:lnTo>
                  <a:lnTo>
                    <a:pt x="2913" y="4176"/>
                  </a:lnTo>
                  <a:lnTo>
                    <a:pt x="2896" y="4169"/>
                  </a:lnTo>
                  <a:lnTo>
                    <a:pt x="2880" y="4164"/>
                  </a:lnTo>
                  <a:lnTo>
                    <a:pt x="2860" y="4157"/>
                  </a:lnTo>
                  <a:lnTo>
                    <a:pt x="2837" y="4148"/>
                  </a:lnTo>
                  <a:lnTo>
                    <a:pt x="2938" y="4012"/>
                  </a:lnTo>
                  <a:close/>
                  <a:moveTo>
                    <a:pt x="2953" y="3810"/>
                  </a:moveTo>
                  <a:lnTo>
                    <a:pt x="2943" y="3853"/>
                  </a:lnTo>
                  <a:lnTo>
                    <a:pt x="2936" y="3895"/>
                  </a:lnTo>
                  <a:lnTo>
                    <a:pt x="2936" y="3931"/>
                  </a:lnTo>
                  <a:lnTo>
                    <a:pt x="2790" y="4131"/>
                  </a:lnTo>
                  <a:lnTo>
                    <a:pt x="2761" y="4119"/>
                  </a:lnTo>
                  <a:lnTo>
                    <a:pt x="2735" y="4104"/>
                  </a:lnTo>
                  <a:lnTo>
                    <a:pt x="2953" y="3810"/>
                  </a:lnTo>
                  <a:close/>
                  <a:moveTo>
                    <a:pt x="1063" y="3725"/>
                  </a:moveTo>
                  <a:lnTo>
                    <a:pt x="1048" y="3746"/>
                  </a:lnTo>
                  <a:lnTo>
                    <a:pt x="1028" y="3739"/>
                  </a:lnTo>
                  <a:lnTo>
                    <a:pt x="1012" y="3734"/>
                  </a:lnTo>
                  <a:lnTo>
                    <a:pt x="1003" y="3730"/>
                  </a:lnTo>
                  <a:lnTo>
                    <a:pt x="999" y="3728"/>
                  </a:lnTo>
                  <a:lnTo>
                    <a:pt x="1003" y="3728"/>
                  </a:lnTo>
                  <a:lnTo>
                    <a:pt x="1015" y="3728"/>
                  </a:lnTo>
                  <a:lnTo>
                    <a:pt x="1034" y="3726"/>
                  </a:lnTo>
                  <a:lnTo>
                    <a:pt x="1063" y="3725"/>
                  </a:lnTo>
                  <a:close/>
                  <a:moveTo>
                    <a:pt x="1211" y="3707"/>
                  </a:moveTo>
                  <a:lnTo>
                    <a:pt x="1157" y="3781"/>
                  </a:lnTo>
                  <a:lnTo>
                    <a:pt x="1126" y="3772"/>
                  </a:lnTo>
                  <a:lnTo>
                    <a:pt x="1099" y="3761"/>
                  </a:lnTo>
                  <a:lnTo>
                    <a:pt x="1130" y="3717"/>
                  </a:lnTo>
                  <a:lnTo>
                    <a:pt x="1151" y="3716"/>
                  </a:lnTo>
                  <a:lnTo>
                    <a:pt x="1175" y="3712"/>
                  </a:lnTo>
                  <a:lnTo>
                    <a:pt x="1211" y="3707"/>
                  </a:lnTo>
                  <a:close/>
                  <a:moveTo>
                    <a:pt x="3101" y="3428"/>
                  </a:moveTo>
                  <a:lnTo>
                    <a:pt x="3083" y="3490"/>
                  </a:lnTo>
                  <a:lnTo>
                    <a:pt x="3063" y="3544"/>
                  </a:lnTo>
                  <a:lnTo>
                    <a:pt x="3043" y="3591"/>
                  </a:lnTo>
                  <a:lnTo>
                    <a:pt x="3029" y="3616"/>
                  </a:lnTo>
                  <a:lnTo>
                    <a:pt x="3014" y="3643"/>
                  </a:lnTo>
                  <a:lnTo>
                    <a:pt x="2697" y="4072"/>
                  </a:lnTo>
                  <a:lnTo>
                    <a:pt x="2677" y="4048"/>
                  </a:lnTo>
                  <a:lnTo>
                    <a:pt x="2661" y="4023"/>
                  </a:lnTo>
                  <a:lnTo>
                    <a:pt x="3101" y="3428"/>
                  </a:lnTo>
                  <a:close/>
                  <a:moveTo>
                    <a:pt x="3841" y="3340"/>
                  </a:moveTo>
                  <a:lnTo>
                    <a:pt x="3861" y="3367"/>
                  </a:lnTo>
                  <a:lnTo>
                    <a:pt x="3881" y="3385"/>
                  </a:lnTo>
                  <a:lnTo>
                    <a:pt x="3897" y="3398"/>
                  </a:lnTo>
                  <a:lnTo>
                    <a:pt x="3910" y="3405"/>
                  </a:lnTo>
                  <a:lnTo>
                    <a:pt x="3914" y="3407"/>
                  </a:lnTo>
                  <a:lnTo>
                    <a:pt x="3912" y="3408"/>
                  </a:lnTo>
                  <a:lnTo>
                    <a:pt x="3903" y="3408"/>
                  </a:lnTo>
                  <a:lnTo>
                    <a:pt x="3887" y="3410"/>
                  </a:lnTo>
                  <a:lnTo>
                    <a:pt x="3861" y="3412"/>
                  </a:lnTo>
                  <a:lnTo>
                    <a:pt x="3821" y="3412"/>
                  </a:lnTo>
                  <a:lnTo>
                    <a:pt x="3805" y="3412"/>
                  </a:lnTo>
                  <a:lnTo>
                    <a:pt x="3791" y="3410"/>
                  </a:lnTo>
                  <a:lnTo>
                    <a:pt x="3841" y="3340"/>
                  </a:lnTo>
                  <a:close/>
                  <a:moveTo>
                    <a:pt x="1644" y="3305"/>
                  </a:moveTo>
                  <a:lnTo>
                    <a:pt x="1274" y="3804"/>
                  </a:lnTo>
                  <a:lnTo>
                    <a:pt x="1242" y="3799"/>
                  </a:lnTo>
                  <a:lnTo>
                    <a:pt x="1209" y="3792"/>
                  </a:lnTo>
                  <a:lnTo>
                    <a:pt x="1305" y="3665"/>
                  </a:lnTo>
                  <a:lnTo>
                    <a:pt x="1334" y="3642"/>
                  </a:lnTo>
                  <a:lnTo>
                    <a:pt x="1363" y="3613"/>
                  </a:lnTo>
                  <a:lnTo>
                    <a:pt x="1397" y="3582"/>
                  </a:lnTo>
                  <a:lnTo>
                    <a:pt x="1437" y="3544"/>
                  </a:lnTo>
                  <a:lnTo>
                    <a:pt x="1483" y="3501"/>
                  </a:lnTo>
                  <a:lnTo>
                    <a:pt x="1517" y="3459"/>
                  </a:lnTo>
                  <a:lnTo>
                    <a:pt x="1548" y="3417"/>
                  </a:lnTo>
                  <a:lnTo>
                    <a:pt x="1577" y="3378"/>
                  </a:lnTo>
                  <a:lnTo>
                    <a:pt x="1607" y="3340"/>
                  </a:lnTo>
                  <a:lnTo>
                    <a:pt x="1644" y="3305"/>
                  </a:lnTo>
                  <a:close/>
                  <a:moveTo>
                    <a:pt x="3794" y="3224"/>
                  </a:moveTo>
                  <a:lnTo>
                    <a:pt x="3803" y="3260"/>
                  </a:lnTo>
                  <a:lnTo>
                    <a:pt x="3814" y="3293"/>
                  </a:lnTo>
                  <a:lnTo>
                    <a:pt x="3744" y="3392"/>
                  </a:lnTo>
                  <a:lnTo>
                    <a:pt x="3731" y="3379"/>
                  </a:lnTo>
                  <a:lnTo>
                    <a:pt x="3716" y="3363"/>
                  </a:lnTo>
                  <a:lnTo>
                    <a:pt x="3704" y="3345"/>
                  </a:lnTo>
                  <a:lnTo>
                    <a:pt x="3794" y="3224"/>
                  </a:lnTo>
                  <a:close/>
                  <a:moveTo>
                    <a:pt x="3137" y="3195"/>
                  </a:moveTo>
                  <a:lnTo>
                    <a:pt x="3137" y="3228"/>
                  </a:lnTo>
                  <a:lnTo>
                    <a:pt x="3132" y="3267"/>
                  </a:lnTo>
                  <a:lnTo>
                    <a:pt x="3124" y="3311"/>
                  </a:lnTo>
                  <a:lnTo>
                    <a:pt x="2636" y="3972"/>
                  </a:lnTo>
                  <a:lnTo>
                    <a:pt x="2623" y="3936"/>
                  </a:lnTo>
                  <a:lnTo>
                    <a:pt x="2616" y="3900"/>
                  </a:lnTo>
                  <a:lnTo>
                    <a:pt x="3137" y="3195"/>
                  </a:lnTo>
                  <a:close/>
                  <a:moveTo>
                    <a:pt x="1054" y="3190"/>
                  </a:moveTo>
                  <a:lnTo>
                    <a:pt x="1019" y="3237"/>
                  </a:lnTo>
                  <a:lnTo>
                    <a:pt x="996" y="3228"/>
                  </a:lnTo>
                  <a:lnTo>
                    <a:pt x="977" y="3219"/>
                  </a:lnTo>
                  <a:lnTo>
                    <a:pt x="963" y="3211"/>
                  </a:lnTo>
                  <a:lnTo>
                    <a:pt x="959" y="3210"/>
                  </a:lnTo>
                  <a:lnTo>
                    <a:pt x="956" y="3208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6" y="3206"/>
                  </a:lnTo>
                  <a:lnTo>
                    <a:pt x="958" y="3204"/>
                  </a:lnTo>
                  <a:lnTo>
                    <a:pt x="963" y="3204"/>
                  </a:lnTo>
                  <a:lnTo>
                    <a:pt x="970" y="3202"/>
                  </a:lnTo>
                  <a:lnTo>
                    <a:pt x="983" y="3201"/>
                  </a:lnTo>
                  <a:lnTo>
                    <a:pt x="1001" y="3197"/>
                  </a:lnTo>
                  <a:lnTo>
                    <a:pt x="1023" y="3193"/>
                  </a:lnTo>
                  <a:lnTo>
                    <a:pt x="1054" y="3190"/>
                  </a:lnTo>
                  <a:close/>
                  <a:moveTo>
                    <a:pt x="3325" y="3125"/>
                  </a:moveTo>
                  <a:lnTo>
                    <a:pt x="3324" y="3164"/>
                  </a:lnTo>
                  <a:lnTo>
                    <a:pt x="3318" y="3204"/>
                  </a:lnTo>
                  <a:lnTo>
                    <a:pt x="3309" y="3244"/>
                  </a:lnTo>
                  <a:lnTo>
                    <a:pt x="3258" y="3314"/>
                  </a:lnTo>
                  <a:lnTo>
                    <a:pt x="3257" y="3305"/>
                  </a:lnTo>
                  <a:lnTo>
                    <a:pt x="3255" y="3296"/>
                  </a:lnTo>
                  <a:lnTo>
                    <a:pt x="3253" y="3286"/>
                  </a:lnTo>
                  <a:lnTo>
                    <a:pt x="3237" y="3244"/>
                  </a:lnTo>
                  <a:lnTo>
                    <a:pt x="3325" y="3125"/>
                  </a:lnTo>
                  <a:close/>
                  <a:moveTo>
                    <a:pt x="2248" y="3123"/>
                  </a:moveTo>
                  <a:lnTo>
                    <a:pt x="2274" y="3123"/>
                  </a:lnTo>
                  <a:lnTo>
                    <a:pt x="2301" y="3123"/>
                  </a:lnTo>
                  <a:lnTo>
                    <a:pt x="2317" y="3123"/>
                  </a:lnTo>
                  <a:lnTo>
                    <a:pt x="2140" y="3363"/>
                  </a:lnTo>
                  <a:lnTo>
                    <a:pt x="2091" y="3407"/>
                  </a:lnTo>
                  <a:lnTo>
                    <a:pt x="2038" y="3457"/>
                  </a:lnTo>
                  <a:lnTo>
                    <a:pt x="1979" y="3513"/>
                  </a:lnTo>
                  <a:lnTo>
                    <a:pt x="1913" y="3573"/>
                  </a:lnTo>
                  <a:lnTo>
                    <a:pt x="2248" y="3123"/>
                  </a:lnTo>
                  <a:close/>
                  <a:moveTo>
                    <a:pt x="2462" y="3112"/>
                  </a:moveTo>
                  <a:lnTo>
                    <a:pt x="2332" y="3287"/>
                  </a:lnTo>
                  <a:lnTo>
                    <a:pt x="2301" y="3291"/>
                  </a:lnTo>
                  <a:lnTo>
                    <a:pt x="2265" y="3296"/>
                  </a:lnTo>
                  <a:lnTo>
                    <a:pt x="2259" y="3296"/>
                  </a:lnTo>
                  <a:lnTo>
                    <a:pt x="2256" y="3298"/>
                  </a:lnTo>
                  <a:lnTo>
                    <a:pt x="2250" y="3300"/>
                  </a:lnTo>
                  <a:lnTo>
                    <a:pt x="2382" y="3119"/>
                  </a:lnTo>
                  <a:lnTo>
                    <a:pt x="2462" y="3112"/>
                  </a:lnTo>
                  <a:close/>
                  <a:moveTo>
                    <a:pt x="2122" y="3110"/>
                  </a:moveTo>
                  <a:lnTo>
                    <a:pt x="2154" y="3114"/>
                  </a:lnTo>
                  <a:lnTo>
                    <a:pt x="2189" y="3117"/>
                  </a:lnTo>
                  <a:lnTo>
                    <a:pt x="1779" y="3670"/>
                  </a:lnTo>
                  <a:lnTo>
                    <a:pt x="1723" y="3698"/>
                  </a:lnTo>
                  <a:lnTo>
                    <a:pt x="1667" y="3721"/>
                  </a:lnTo>
                  <a:lnTo>
                    <a:pt x="2122" y="3110"/>
                  </a:lnTo>
                  <a:close/>
                  <a:moveTo>
                    <a:pt x="2004" y="3085"/>
                  </a:moveTo>
                  <a:lnTo>
                    <a:pt x="2035" y="3094"/>
                  </a:lnTo>
                  <a:lnTo>
                    <a:pt x="2067" y="3101"/>
                  </a:lnTo>
                  <a:lnTo>
                    <a:pt x="1584" y="3752"/>
                  </a:lnTo>
                  <a:lnTo>
                    <a:pt x="1537" y="3764"/>
                  </a:lnTo>
                  <a:lnTo>
                    <a:pt x="1493" y="3773"/>
                  </a:lnTo>
                  <a:lnTo>
                    <a:pt x="2004" y="3085"/>
                  </a:lnTo>
                  <a:close/>
                  <a:moveTo>
                    <a:pt x="2621" y="3079"/>
                  </a:moveTo>
                  <a:lnTo>
                    <a:pt x="2342" y="3455"/>
                  </a:lnTo>
                  <a:lnTo>
                    <a:pt x="2357" y="3414"/>
                  </a:lnTo>
                  <a:lnTo>
                    <a:pt x="2373" y="3378"/>
                  </a:lnTo>
                  <a:lnTo>
                    <a:pt x="2391" y="3347"/>
                  </a:lnTo>
                  <a:lnTo>
                    <a:pt x="2406" y="3323"/>
                  </a:lnTo>
                  <a:lnTo>
                    <a:pt x="2420" y="3305"/>
                  </a:lnTo>
                  <a:lnTo>
                    <a:pt x="2429" y="3295"/>
                  </a:lnTo>
                  <a:lnTo>
                    <a:pt x="2431" y="3291"/>
                  </a:lnTo>
                  <a:lnTo>
                    <a:pt x="2428" y="3291"/>
                  </a:lnTo>
                  <a:lnTo>
                    <a:pt x="2415" y="3289"/>
                  </a:lnTo>
                  <a:lnTo>
                    <a:pt x="2395" y="3286"/>
                  </a:lnTo>
                  <a:lnTo>
                    <a:pt x="2533" y="3101"/>
                  </a:lnTo>
                  <a:lnTo>
                    <a:pt x="2621" y="3079"/>
                  </a:lnTo>
                  <a:close/>
                  <a:moveTo>
                    <a:pt x="3773" y="3070"/>
                  </a:moveTo>
                  <a:lnTo>
                    <a:pt x="3778" y="3112"/>
                  </a:lnTo>
                  <a:lnTo>
                    <a:pt x="3782" y="3154"/>
                  </a:lnTo>
                  <a:lnTo>
                    <a:pt x="3675" y="3302"/>
                  </a:lnTo>
                  <a:lnTo>
                    <a:pt x="3673" y="3298"/>
                  </a:lnTo>
                  <a:lnTo>
                    <a:pt x="3669" y="3295"/>
                  </a:lnTo>
                  <a:lnTo>
                    <a:pt x="3668" y="3291"/>
                  </a:lnTo>
                  <a:lnTo>
                    <a:pt x="3655" y="3269"/>
                  </a:lnTo>
                  <a:lnTo>
                    <a:pt x="3640" y="3248"/>
                  </a:lnTo>
                  <a:lnTo>
                    <a:pt x="3773" y="3070"/>
                  </a:lnTo>
                  <a:close/>
                  <a:moveTo>
                    <a:pt x="1895" y="3052"/>
                  </a:moveTo>
                  <a:lnTo>
                    <a:pt x="1924" y="3061"/>
                  </a:lnTo>
                  <a:lnTo>
                    <a:pt x="1953" y="3070"/>
                  </a:lnTo>
                  <a:lnTo>
                    <a:pt x="1421" y="3788"/>
                  </a:lnTo>
                  <a:lnTo>
                    <a:pt x="1376" y="3795"/>
                  </a:lnTo>
                  <a:lnTo>
                    <a:pt x="1340" y="3801"/>
                  </a:lnTo>
                  <a:lnTo>
                    <a:pt x="1765" y="3226"/>
                  </a:lnTo>
                  <a:lnTo>
                    <a:pt x="1794" y="3208"/>
                  </a:lnTo>
                  <a:lnTo>
                    <a:pt x="1819" y="3193"/>
                  </a:lnTo>
                  <a:lnTo>
                    <a:pt x="1837" y="3182"/>
                  </a:lnTo>
                  <a:lnTo>
                    <a:pt x="1848" y="3177"/>
                  </a:lnTo>
                  <a:lnTo>
                    <a:pt x="1852" y="3173"/>
                  </a:lnTo>
                  <a:lnTo>
                    <a:pt x="1848" y="3172"/>
                  </a:lnTo>
                  <a:lnTo>
                    <a:pt x="1834" y="3168"/>
                  </a:lnTo>
                  <a:lnTo>
                    <a:pt x="1812" y="3163"/>
                  </a:lnTo>
                  <a:lnTo>
                    <a:pt x="1895" y="3052"/>
                  </a:lnTo>
                  <a:close/>
                  <a:moveTo>
                    <a:pt x="1292" y="3049"/>
                  </a:moveTo>
                  <a:lnTo>
                    <a:pt x="1131" y="3266"/>
                  </a:lnTo>
                  <a:lnTo>
                    <a:pt x="1099" y="3260"/>
                  </a:lnTo>
                  <a:lnTo>
                    <a:pt x="1068" y="3253"/>
                  </a:lnTo>
                  <a:lnTo>
                    <a:pt x="1131" y="3164"/>
                  </a:lnTo>
                  <a:lnTo>
                    <a:pt x="1169" y="3145"/>
                  </a:lnTo>
                  <a:lnTo>
                    <a:pt x="1206" y="3117"/>
                  </a:lnTo>
                  <a:lnTo>
                    <a:pt x="1247" y="3087"/>
                  </a:lnTo>
                  <a:lnTo>
                    <a:pt x="1292" y="3049"/>
                  </a:lnTo>
                  <a:close/>
                  <a:moveTo>
                    <a:pt x="2811" y="3009"/>
                  </a:moveTo>
                  <a:lnTo>
                    <a:pt x="2294" y="3703"/>
                  </a:lnTo>
                  <a:lnTo>
                    <a:pt x="2294" y="3676"/>
                  </a:lnTo>
                  <a:lnTo>
                    <a:pt x="2295" y="3647"/>
                  </a:lnTo>
                  <a:lnTo>
                    <a:pt x="2299" y="3620"/>
                  </a:lnTo>
                  <a:lnTo>
                    <a:pt x="2304" y="3593"/>
                  </a:lnTo>
                  <a:lnTo>
                    <a:pt x="2703" y="3052"/>
                  </a:lnTo>
                  <a:lnTo>
                    <a:pt x="2757" y="3031"/>
                  </a:lnTo>
                  <a:lnTo>
                    <a:pt x="2811" y="3009"/>
                  </a:lnTo>
                  <a:close/>
                  <a:moveTo>
                    <a:pt x="1792" y="3005"/>
                  </a:moveTo>
                  <a:lnTo>
                    <a:pt x="1819" y="3020"/>
                  </a:lnTo>
                  <a:lnTo>
                    <a:pt x="1846" y="3032"/>
                  </a:lnTo>
                  <a:lnTo>
                    <a:pt x="1754" y="3157"/>
                  </a:lnTo>
                  <a:lnTo>
                    <a:pt x="1738" y="3159"/>
                  </a:lnTo>
                  <a:lnTo>
                    <a:pt x="1723" y="3159"/>
                  </a:lnTo>
                  <a:lnTo>
                    <a:pt x="1698" y="3163"/>
                  </a:lnTo>
                  <a:lnTo>
                    <a:pt x="1669" y="3172"/>
                  </a:lnTo>
                  <a:lnTo>
                    <a:pt x="1792" y="3005"/>
                  </a:lnTo>
                  <a:close/>
                  <a:moveTo>
                    <a:pt x="3315" y="2960"/>
                  </a:moveTo>
                  <a:lnTo>
                    <a:pt x="3316" y="2982"/>
                  </a:lnTo>
                  <a:lnTo>
                    <a:pt x="3320" y="3013"/>
                  </a:lnTo>
                  <a:lnTo>
                    <a:pt x="3322" y="3047"/>
                  </a:lnTo>
                  <a:lnTo>
                    <a:pt x="3208" y="3201"/>
                  </a:lnTo>
                  <a:lnTo>
                    <a:pt x="3190" y="3175"/>
                  </a:lnTo>
                  <a:lnTo>
                    <a:pt x="3170" y="3154"/>
                  </a:lnTo>
                  <a:lnTo>
                    <a:pt x="3315" y="2960"/>
                  </a:lnTo>
                  <a:close/>
                  <a:moveTo>
                    <a:pt x="1694" y="2955"/>
                  </a:moveTo>
                  <a:lnTo>
                    <a:pt x="1720" y="2969"/>
                  </a:lnTo>
                  <a:lnTo>
                    <a:pt x="1747" y="2986"/>
                  </a:lnTo>
                  <a:lnTo>
                    <a:pt x="1591" y="3193"/>
                  </a:lnTo>
                  <a:lnTo>
                    <a:pt x="1546" y="3208"/>
                  </a:lnTo>
                  <a:lnTo>
                    <a:pt x="1495" y="3224"/>
                  </a:lnTo>
                  <a:lnTo>
                    <a:pt x="1694" y="2955"/>
                  </a:lnTo>
                  <a:close/>
                  <a:moveTo>
                    <a:pt x="3754" y="2913"/>
                  </a:moveTo>
                  <a:lnTo>
                    <a:pt x="3758" y="2955"/>
                  </a:lnTo>
                  <a:lnTo>
                    <a:pt x="3764" y="2998"/>
                  </a:lnTo>
                  <a:lnTo>
                    <a:pt x="3611" y="3202"/>
                  </a:lnTo>
                  <a:lnTo>
                    <a:pt x="3595" y="3175"/>
                  </a:lnTo>
                  <a:lnTo>
                    <a:pt x="3577" y="3150"/>
                  </a:lnTo>
                  <a:lnTo>
                    <a:pt x="3754" y="2913"/>
                  </a:lnTo>
                  <a:close/>
                  <a:moveTo>
                    <a:pt x="1604" y="2893"/>
                  </a:moveTo>
                  <a:lnTo>
                    <a:pt x="1653" y="2928"/>
                  </a:lnTo>
                  <a:lnTo>
                    <a:pt x="1419" y="3242"/>
                  </a:lnTo>
                  <a:lnTo>
                    <a:pt x="1376" y="3253"/>
                  </a:lnTo>
                  <a:lnTo>
                    <a:pt x="1332" y="3260"/>
                  </a:lnTo>
                  <a:lnTo>
                    <a:pt x="1604" y="2893"/>
                  </a:lnTo>
                  <a:close/>
                  <a:moveTo>
                    <a:pt x="3079" y="2826"/>
                  </a:moveTo>
                  <a:lnTo>
                    <a:pt x="2695" y="3347"/>
                  </a:lnTo>
                  <a:lnTo>
                    <a:pt x="2683" y="3343"/>
                  </a:lnTo>
                  <a:lnTo>
                    <a:pt x="2668" y="3347"/>
                  </a:lnTo>
                  <a:lnTo>
                    <a:pt x="2650" y="3358"/>
                  </a:lnTo>
                  <a:lnTo>
                    <a:pt x="2628" y="3374"/>
                  </a:lnTo>
                  <a:lnTo>
                    <a:pt x="2600" y="3396"/>
                  </a:lnTo>
                  <a:lnTo>
                    <a:pt x="2563" y="3423"/>
                  </a:lnTo>
                  <a:lnTo>
                    <a:pt x="2914" y="2949"/>
                  </a:lnTo>
                  <a:lnTo>
                    <a:pt x="2972" y="2913"/>
                  </a:lnTo>
                  <a:lnTo>
                    <a:pt x="3027" y="2872"/>
                  </a:lnTo>
                  <a:lnTo>
                    <a:pt x="3079" y="2826"/>
                  </a:lnTo>
                  <a:close/>
                  <a:moveTo>
                    <a:pt x="1522" y="2825"/>
                  </a:moveTo>
                  <a:lnTo>
                    <a:pt x="1542" y="2845"/>
                  </a:lnTo>
                  <a:lnTo>
                    <a:pt x="1566" y="2864"/>
                  </a:lnTo>
                  <a:lnTo>
                    <a:pt x="1263" y="3269"/>
                  </a:lnTo>
                  <a:lnTo>
                    <a:pt x="1258" y="3269"/>
                  </a:lnTo>
                  <a:lnTo>
                    <a:pt x="1222" y="3273"/>
                  </a:lnTo>
                  <a:lnTo>
                    <a:pt x="1189" y="3273"/>
                  </a:lnTo>
                  <a:lnTo>
                    <a:pt x="1403" y="2984"/>
                  </a:lnTo>
                  <a:lnTo>
                    <a:pt x="1439" y="2939"/>
                  </a:lnTo>
                  <a:lnTo>
                    <a:pt x="1522" y="2825"/>
                  </a:lnTo>
                  <a:close/>
                  <a:moveTo>
                    <a:pt x="3735" y="2758"/>
                  </a:moveTo>
                  <a:lnTo>
                    <a:pt x="3735" y="2765"/>
                  </a:lnTo>
                  <a:lnTo>
                    <a:pt x="3735" y="2772"/>
                  </a:lnTo>
                  <a:lnTo>
                    <a:pt x="3736" y="2779"/>
                  </a:lnTo>
                  <a:lnTo>
                    <a:pt x="3740" y="2810"/>
                  </a:lnTo>
                  <a:lnTo>
                    <a:pt x="3745" y="2841"/>
                  </a:lnTo>
                  <a:lnTo>
                    <a:pt x="3548" y="3107"/>
                  </a:lnTo>
                  <a:lnTo>
                    <a:pt x="3512" y="3058"/>
                  </a:lnTo>
                  <a:lnTo>
                    <a:pt x="3735" y="2758"/>
                  </a:lnTo>
                  <a:close/>
                  <a:moveTo>
                    <a:pt x="1443" y="2747"/>
                  </a:moveTo>
                  <a:lnTo>
                    <a:pt x="1464" y="2769"/>
                  </a:lnTo>
                  <a:lnTo>
                    <a:pt x="1484" y="2792"/>
                  </a:lnTo>
                  <a:lnTo>
                    <a:pt x="1392" y="2917"/>
                  </a:lnTo>
                  <a:lnTo>
                    <a:pt x="1365" y="2906"/>
                  </a:lnTo>
                  <a:lnTo>
                    <a:pt x="1332" y="2897"/>
                  </a:lnTo>
                  <a:lnTo>
                    <a:pt x="1443" y="2747"/>
                  </a:lnTo>
                  <a:close/>
                  <a:moveTo>
                    <a:pt x="1372" y="2660"/>
                  </a:moveTo>
                  <a:lnTo>
                    <a:pt x="1390" y="2685"/>
                  </a:lnTo>
                  <a:lnTo>
                    <a:pt x="1410" y="2709"/>
                  </a:lnTo>
                  <a:lnTo>
                    <a:pt x="1280" y="2884"/>
                  </a:lnTo>
                  <a:lnTo>
                    <a:pt x="1276" y="2882"/>
                  </a:lnTo>
                  <a:lnTo>
                    <a:pt x="1273" y="2881"/>
                  </a:lnTo>
                  <a:lnTo>
                    <a:pt x="1269" y="2881"/>
                  </a:lnTo>
                  <a:lnTo>
                    <a:pt x="1215" y="2872"/>
                  </a:lnTo>
                  <a:lnTo>
                    <a:pt x="1372" y="2660"/>
                  </a:lnTo>
                  <a:close/>
                  <a:moveTo>
                    <a:pt x="3706" y="2613"/>
                  </a:moveTo>
                  <a:lnTo>
                    <a:pt x="3713" y="2649"/>
                  </a:lnTo>
                  <a:lnTo>
                    <a:pt x="3722" y="2689"/>
                  </a:lnTo>
                  <a:lnTo>
                    <a:pt x="3479" y="3016"/>
                  </a:lnTo>
                  <a:lnTo>
                    <a:pt x="3459" y="2995"/>
                  </a:lnTo>
                  <a:lnTo>
                    <a:pt x="3438" y="2973"/>
                  </a:lnTo>
                  <a:lnTo>
                    <a:pt x="3706" y="2613"/>
                  </a:lnTo>
                  <a:close/>
                  <a:moveTo>
                    <a:pt x="425" y="2577"/>
                  </a:moveTo>
                  <a:lnTo>
                    <a:pt x="268" y="2789"/>
                  </a:lnTo>
                  <a:lnTo>
                    <a:pt x="219" y="2756"/>
                  </a:lnTo>
                  <a:lnTo>
                    <a:pt x="351" y="2581"/>
                  </a:lnTo>
                  <a:lnTo>
                    <a:pt x="389" y="2579"/>
                  </a:lnTo>
                  <a:lnTo>
                    <a:pt x="425" y="2577"/>
                  </a:lnTo>
                  <a:close/>
                  <a:moveTo>
                    <a:pt x="1309" y="2564"/>
                  </a:moveTo>
                  <a:lnTo>
                    <a:pt x="1325" y="2592"/>
                  </a:lnTo>
                  <a:lnTo>
                    <a:pt x="1343" y="2617"/>
                  </a:lnTo>
                  <a:lnTo>
                    <a:pt x="1157" y="2868"/>
                  </a:lnTo>
                  <a:lnTo>
                    <a:pt x="1122" y="2866"/>
                  </a:lnTo>
                  <a:lnTo>
                    <a:pt x="1086" y="2864"/>
                  </a:lnTo>
                  <a:lnTo>
                    <a:pt x="1309" y="2564"/>
                  </a:lnTo>
                  <a:close/>
                  <a:moveTo>
                    <a:pt x="228" y="2564"/>
                  </a:moveTo>
                  <a:lnTo>
                    <a:pt x="261" y="2570"/>
                  </a:lnTo>
                  <a:lnTo>
                    <a:pt x="293" y="2577"/>
                  </a:lnTo>
                  <a:lnTo>
                    <a:pt x="183" y="2723"/>
                  </a:lnTo>
                  <a:lnTo>
                    <a:pt x="161" y="2702"/>
                  </a:lnTo>
                  <a:lnTo>
                    <a:pt x="141" y="2680"/>
                  </a:lnTo>
                  <a:lnTo>
                    <a:pt x="228" y="2564"/>
                  </a:lnTo>
                  <a:close/>
                  <a:moveTo>
                    <a:pt x="594" y="2534"/>
                  </a:moveTo>
                  <a:lnTo>
                    <a:pt x="369" y="2836"/>
                  </a:lnTo>
                  <a:lnTo>
                    <a:pt x="340" y="2826"/>
                  </a:lnTo>
                  <a:lnTo>
                    <a:pt x="313" y="2814"/>
                  </a:lnTo>
                  <a:lnTo>
                    <a:pt x="498" y="2564"/>
                  </a:lnTo>
                  <a:lnTo>
                    <a:pt x="550" y="2548"/>
                  </a:lnTo>
                  <a:lnTo>
                    <a:pt x="594" y="2534"/>
                  </a:lnTo>
                  <a:close/>
                  <a:moveTo>
                    <a:pt x="118" y="2528"/>
                  </a:moveTo>
                  <a:lnTo>
                    <a:pt x="147" y="2539"/>
                  </a:lnTo>
                  <a:lnTo>
                    <a:pt x="174" y="2548"/>
                  </a:lnTo>
                  <a:lnTo>
                    <a:pt x="109" y="2642"/>
                  </a:lnTo>
                  <a:lnTo>
                    <a:pt x="89" y="2617"/>
                  </a:lnTo>
                  <a:lnTo>
                    <a:pt x="72" y="2592"/>
                  </a:lnTo>
                  <a:lnTo>
                    <a:pt x="118" y="2528"/>
                  </a:lnTo>
                  <a:close/>
                  <a:moveTo>
                    <a:pt x="3657" y="2496"/>
                  </a:moveTo>
                  <a:lnTo>
                    <a:pt x="3671" y="2525"/>
                  </a:lnTo>
                  <a:lnTo>
                    <a:pt x="3686" y="2557"/>
                  </a:lnTo>
                  <a:lnTo>
                    <a:pt x="3400" y="2944"/>
                  </a:lnTo>
                  <a:lnTo>
                    <a:pt x="3376" y="2931"/>
                  </a:lnTo>
                  <a:lnTo>
                    <a:pt x="3356" y="2926"/>
                  </a:lnTo>
                  <a:lnTo>
                    <a:pt x="3340" y="2922"/>
                  </a:lnTo>
                  <a:lnTo>
                    <a:pt x="3657" y="2496"/>
                  </a:lnTo>
                  <a:close/>
                  <a:moveTo>
                    <a:pt x="0" y="2469"/>
                  </a:moveTo>
                  <a:lnTo>
                    <a:pt x="2" y="2469"/>
                  </a:lnTo>
                  <a:lnTo>
                    <a:pt x="4" y="2470"/>
                  </a:lnTo>
                  <a:lnTo>
                    <a:pt x="7" y="2472"/>
                  </a:lnTo>
                  <a:lnTo>
                    <a:pt x="13" y="2476"/>
                  </a:lnTo>
                  <a:lnTo>
                    <a:pt x="18" y="2479"/>
                  </a:lnTo>
                  <a:lnTo>
                    <a:pt x="32" y="2487"/>
                  </a:lnTo>
                  <a:lnTo>
                    <a:pt x="51" y="2496"/>
                  </a:lnTo>
                  <a:lnTo>
                    <a:pt x="72" y="2507"/>
                  </a:lnTo>
                  <a:lnTo>
                    <a:pt x="42" y="2548"/>
                  </a:lnTo>
                  <a:lnTo>
                    <a:pt x="29" y="2525"/>
                  </a:lnTo>
                  <a:lnTo>
                    <a:pt x="18" y="2507"/>
                  </a:lnTo>
                  <a:lnTo>
                    <a:pt x="11" y="2490"/>
                  </a:lnTo>
                  <a:lnTo>
                    <a:pt x="7" y="2483"/>
                  </a:lnTo>
                  <a:lnTo>
                    <a:pt x="4" y="2478"/>
                  </a:lnTo>
                  <a:lnTo>
                    <a:pt x="2" y="2472"/>
                  </a:lnTo>
                  <a:lnTo>
                    <a:pt x="0" y="2470"/>
                  </a:lnTo>
                  <a:lnTo>
                    <a:pt x="0" y="2469"/>
                  </a:lnTo>
                  <a:close/>
                  <a:moveTo>
                    <a:pt x="3821" y="2458"/>
                  </a:moveTo>
                  <a:lnTo>
                    <a:pt x="3831" y="2479"/>
                  </a:lnTo>
                  <a:lnTo>
                    <a:pt x="3840" y="2503"/>
                  </a:lnTo>
                  <a:lnTo>
                    <a:pt x="3847" y="2521"/>
                  </a:lnTo>
                  <a:lnTo>
                    <a:pt x="3850" y="2530"/>
                  </a:lnTo>
                  <a:lnTo>
                    <a:pt x="3854" y="2535"/>
                  </a:lnTo>
                  <a:lnTo>
                    <a:pt x="3856" y="2541"/>
                  </a:lnTo>
                  <a:lnTo>
                    <a:pt x="3858" y="2545"/>
                  </a:lnTo>
                  <a:lnTo>
                    <a:pt x="3858" y="2545"/>
                  </a:lnTo>
                  <a:lnTo>
                    <a:pt x="3856" y="2545"/>
                  </a:lnTo>
                  <a:lnTo>
                    <a:pt x="3854" y="2545"/>
                  </a:lnTo>
                  <a:lnTo>
                    <a:pt x="3849" y="2543"/>
                  </a:lnTo>
                  <a:lnTo>
                    <a:pt x="3841" y="2541"/>
                  </a:lnTo>
                  <a:lnTo>
                    <a:pt x="3832" y="2539"/>
                  </a:lnTo>
                  <a:lnTo>
                    <a:pt x="3809" y="2528"/>
                  </a:lnTo>
                  <a:lnTo>
                    <a:pt x="3778" y="2514"/>
                  </a:lnTo>
                  <a:lnTo>
                    <a:pt x="3821" y="2458"/>
                  </a:lnTo>
                  <a:close/>
                  <a:moveTo>
                    <a:pt x="1254" y="2458"/>
                  </a:moveTo>
                  <a:lnTo>
                    <a:pt x="1267" y="2487"/>
                  </a:lnTo>
                  <a:lnTo>
                    <a:pt x="1282" y="2516"/>
                  </a:lnTo>
                  <a:lnTo>
                    <a:pt x="1025" y="2864"/>
                  </a:lnTo>
                  <a:lnTo>
                    <a:pt x="952" y="2864"/>
                  </a:lnTo>
                  <a:lnTo>
                    <a:pt x="1254" y="2458"/>
                  </a:lnTo>
                  <a:close/>
                  <a:moveTo>
                    <a:pt x="802" y="2434"/>
                  </a:moveTo>
                  <a:lnTo>
                    <a:pt x="489" y="2857"/>
                  </a:lnTo>
                  <a:lnTo>
                    <a:pt x="481" y="2855"/>
                  </a:lnTo>
                  <a:lnTo>
                    <a:pt x="472" y="2855"/>
                  </a:lnTo>
                  <a:lnTo>
                    <a:pt x="463" y="2855"/>
                  </a:lnTo>
                  <a:lnTo>
                    <a:pt x="420" y="2850"/>
                  </a:lnTo>
                  <a:lnTo>
                    <a:pt x="699" y="2474"/>
                  </a:lnTo>
                  <a:lnTo>
                    <a:pt x="720" y="2461"/>
                  </a:lnTo>
                  <a:lnTo>
                    <a:pt x="744" y="2451"/>
                  </a:lnTo>
                  <a:lnTo>
                    <a:pt x="769" y="2442"/>
                  </a:lnTo>
                  <a:lnTo>
                    <a:pt x="802" y="2434"/>
                  </a:lnTo>
                  <a:close/>
                  <a:moveTo>
                    <a:pt x="867" y="2429"/>
                  </a:moveTo>
                  <a:lnTo>
                    <a:pt x="905" y="2432"/>
                  </a:lnTo>
                  <a:lnTo>
                    <a:pt x="936" y="2438"/>
                  </a:lnTo>
                  <a:lnTo>
                    <a:pt x="619" y="2864"/>
                  </a:lnTo>
                  <a:lnTo>
                    <a:pt x="583" y="2863"/>
                  </a:lnTo>
                  <a:lnTo>
                    <a:pt x="548" y="2859"/>
                  </a:lnTo>
                  <a:lnTo>
                    <a:pt x="867" y="2429"/>
                  </a:lnTo>
                  <a:close/>
                  <a:moveTo>
                    <a:pt x="4573" y="2353"/>
                  </a:moveTo>
                  <a:lnTo>
                    <a:pt x="4589" y="2387"/>
                  </a:lnTo>
                  <a:lnTo>
                    <a:pt x="4600" y="2418"/>
                  </a:lnTo>
                  <a:lnTo>
                    <a:pt x="4605" y="2445"/>
                  </a:lnTo>
                  <a:lnTo>
                    <a:pt x="4609" y="2465"/>
                  </a:lnTo>
                  <a:lnTo>
                    <a:pt x="4611" y="2479"/>
                  </a:lnTo>
                  <a:lnTo>
                    <a:pt x="4611" y="2485"/>
                  </a:lnTo>
                  <a:lnTo>
                    <a:pt x="4611" y="2485"/>
                  </a:lnTo>
                  <a:lnTo>
                    <a:pt x="4609" y="2483"/>
                  </a:lnTo>
                  <a:lnTo>
                    <a:pt x="4605" y="2481"/>
                  </a:lnTo>
                  <a:lnTo>
                    <a:pt x="4598" y="2476"/>
                  </a:lnTo>
                  <a:lnTo>
                    <a:pt x="4587" y="2469"/>
                  </a:lnTo>
                  <a:lnTo>
                    <a:pt x="4571" y="2458"/>
                  </a:lnTo>
                  <a:lnTo>
                    <a:pt x="4551" y="2443"/>
                  </a:lnTo>
                  <a:lnTo>
                    <a:pt x="4524" y="2423"/>
                  </a:lnTo>
                  <a:lnTo>
                    <a:pt x="4524" y="2423"/>
                  </a:lnTo>
                  <a:lnTo>
                    <a:pt x="4524" y="2423"/>
                  </a:lnTo>
                  <a:lnTo>
                    <a:pt x="4522" y="2422"/>
                  </a:lnTo>
                  <a:lnTo>
                    <a:pt x="4573" y="2353"/>
                  </a:lnTo>
                  <a:close/>
                  <a:moveTo>
                    <a:pt x="3774" y="2339"/>
                  </a:moveTo>
                  <a:lnTo>
                    <a:pt x="3782" y="2358"/>
                  </a:lnTo>
                  <a:lnTo>
                    <a:pt x="3789" y="2378"/>
                  </a:lnTo>
                  <a:lnTo>
                    <a:pt x="3791" y="2385"/>
                  </a:lnTo>
                  <a:lnTo>
                    <a:pt x="3794" y="2393"/>
                  </a:lnTo>
                  <a:lnTo>
                    <a:pt x="3798" y="2402"/>
                  </a:lnTo>
                  <a:lnTo>
                    <a:pt x="3738" y="2487"/>
                  </a:lnTo>
                  <a:lnTo>
                    <a:pt x="3716" y="2474"/>
                  </a:lnTo>
                  <a:lnTo>
                    <a:pt x="3697" y="2467"/>
                  </a:lnTo>
                  <a:lnTo>
                    <a:pt x="3680" y="2463"/>
                  </a:lnTo>
                  <a:lnTo>
                    <a:pt x="3774" y="2339"/>
                  </a:lnTo>
                  <a:close/>
                  <a:moveTo>
                    <a:pt x="1207" y="2333"/>
                  </a:moveTo>
                  <a:lnTo>
                    <a:pt x="1231" y="2402"/>
                  </a:lnTo>
                  <a:lnTo>
                    <a:pt x="889" y="2864"/>
                  </a:lnTo>
                  <a:lnTo>
                    <a:pt x="853" y="2864"/>
                  </a:lnTo>
                  <a:lnTo>
                    <a:pt x="816" y="2866"/>
                  </a:lnTo>
                  <a:lnTo>
                    <a:pt x="1207" y="2333"/>
                  </a:lnTo>
                  <a:close/>
                  <a:moveTo>
                    <a:pt x="4502" y="2266"/>
                  </a:moveTo>
                  <a:lnTo>
                    <a:pt x="4506" y="2268"/>
                  </a:lnTo>
                  <a:lnTo>
                    <a:pt x="4508" y="2270"/>
                  </a:lnTo>
                  <a:lnTo>
                    <a:pt x="4511" y="2272"/>
                  </a:lnTo>
                  <a:lnTo>
                    <a:pt x="4529" y="2290"/>
                  </a:lnTo>
                  <a:lnTo>
                    <a:pt x="4546" y="2310"/>
                  </a:lnTo>
                  <a:lnTo>
                    <a:pt x="4480" y="2396"/>
                  </a:lnTo>
                  <a:lnTo>
                    <a:pt x="4450" y="2385"/>
                  </a:lnTo>
                  <a:lnTo>
                    <a:pt x="4419" y="2380"/>
                  </a:lnTo>
                  <a:lnTo>
                    <a:pt x="4502" y="2266"/>
                  </a:lnTo>
                  <a:close/>
                  <a:moveTo>
                    <a:pt x="4417" y="2201"/>
                  </a:moveTo>
                  <a:lnTo>
                    <a:pt x="4442" y="2217"/>
                  </a:lnTo>
                  <a:lnTo>
                    <a:pt x="4466" y="2234"/>
                  </a:lnTo>
                  <a:lnTo>
                    <a:pt x="4359" y="2378"/>
                  </a:lnTo>
                  <a:lnTo>
                    <a:pt x="4299" y="2378"/>
                  </a:lnTo>
                  <a:lnTo>
                    <a:pt x="4296" y="2378"/>
                  </a:lnTo>
                  <a:lnTo>
                    <a:pt x="4290" y="2378"/>
                  </a:lnTo>
                  <a:lnTo>
                    <a:pt x="4285" y="2376"/>
                  </a:lnTo>
                  <a:lnTo>
                    <a:pt x="4417" y="2201"/>
                  </a:lnTo>
                  <a:close/>
                  <a:moveTo>
                    <a:pt x="1175" y="2198"/>
                  </a:moveTo>
                  <a:lnTo>
                    <a:pt x="1191" y="2273"/>
                  </a:lnTo>
                  <a:lnTo>
                    <a:pt x="753" y="2866"/>
                  </a:lnTo>
                  <a:lnTo>
                    <a:pt x="717" y="2866"/>
                  </a:lnTo>
                  <a:lnTo>
                    <a:pt x="681" y="2864"/>
                  </a:lnTo>
                  <a:lnTo>
                    <a:pt x="1175" y="2198"/>
                  </a:lnTo>
                  <a:close/>
                  <a:moveTo>
                    <a:pt x="4323" y="2143"/>
                  </a:moveTo>
                  <a:lnTo>
                    <a:pt x="4350" y="2158"/>
                  </a:lnTo>
                  <a:lnTo>
                    <a:pt x="4374" y="2174"/>
                  </a:lnTo>
                  <a:lnTo>
                    <a:pt x="4227" y="2375"/>
                  </a:lnTo>
                  <a:lnTo>
                    <a:pt x="4193" y="2373"/>
                  </a:lnTo>
                  <a:lnTo>
                    <a:pt x="4158" y="2369"/>
                  </a:lnTo>
                  <a:lnTo>
                    <a:pt x="4323" y="2143"/>
                  </a:lnTo>
                  <a:close/>
                  <a:moveTo>
                    <a:pt x="4229" y="2089"/>
                  </a:moveTo>
                  <a:lnTo>
                    <a:pt x="4256" y="2104"/>
                  </a:lnTo>
                  <a:lnTo>
                    <a:pt x="4281" y="2120"/>
                  </a:lnTo>
                  <a:lnTo>
                    <a:pt x="4098" y="2364"/>
                  </a:lnTo>
                  <a:lnTo>
                    <a:pt x="4031" y="2355"/>
                  </a:lnTo>
                  <a:lnTo>
                    <a:pt x="4229" y="2089"/>
                  </a:lnTo>
                  <a:close/>
                  <a:moveTo>
                    <a:pt x="871" y="2060"/>
                  </a:moveTo>
                  <a:lnTo>
                    <a:pt x="892" y="2085"/>
                  </a:lnTo>
                  <a:lnTo>
                    <a:pt x="907" y="2111"/>
                  </a:lnTo>
                  <a:lnTo>
                    <a:pt x="771" y="2295"/>
                  </a:lnTo>
                  <a:lnTo>
                    <a:pt x="740" y="2284"/>
                  </a:lnTo>
                  <a:lnTo>
                    <a:pt x="710" y="2277"/>
                  </a:lnTo>
                  <a:lnTo>
                    <a:pt x="871" y="2060"/>
                  </a:lnTo>
                  <a:close/>
                  <a:moveTo>
                    <a:pt x="4131" y="2038"/>
                  </a:moveTo>
                  <a:lnTo>
                    <a:pt x="4158" y="2053"/>
                  </a:lnTo>
                  <a:lnTo>
                    <a:pt x="4184" y="2066"/>
                  </a:lnTo>
                  <a:lnTo>
                    <a:pt x="3977" y="2346"/>
                  </a:lnTo>
                  <a:lnTo>
                    <a:pt x="3948" y="2339"/>
                  </a:lnTo>
                  <a:lnTo>
                    <a:pt x="3917" y="2329"/>
                  </a:lnTo>
                  <a:lnTo>
                    <a:pt x="4131" y="2038"/>
                  </a:lnTo>
                  <a:close/>
                  <a:moveTo>
                    <a:pt x="328" y="2038"/>
                  </a:moveTo>
                  <a:lnTo>
                    <a:pt x="328" y="2038"/>
                  </a:lnTo>
                  <a:lnTo>
                    <a:pt x="328" y="2038"/>
                  </a:lnTo>
                  <a:lnTo>
                    <a:pt x="329" y="2038"/>
                  </a:lnTo>
                  <a:lnTo>
                    <a:pt x="331" y="2040"/>
                  </a:lnTo>
                  <a:lnTo>
                    <a:pt x="335" y="2042"/>
                  </a:lnTo>
                  <a:lnTo>
                    <a:pt x="342" y="2044"/>
                  </a:lnTo>
                  <a:lnTo>
                    <a:pt x="355" y="2051"/>
                  </a:lnTo>
                  <a:lnTo>
                    <a:pt x="375" y="2058"/>
                  </a:lnTo>
                  <a:lnTo>
                    <a:pt x="380" y="2060"/>
                  </a:lnTo>
                  <a:lnTo>
                    <a:pt x="387" y="2064"/>
                  </a:lnTo>
                  <a:lnTo>
                    <a:pt x="393" y="2066"/>
                  </a:lnTo>
                  <a:lnTo>
                    <a:pt x="398" y="2066"/>
                  </a:lnTo>
                  <a:lnTo>
                    <a:pt x="369" y="2105"/>
                  </a:lnTo>
                  <a:lnTo>
                    <a:pt x="355" y="2085"/>
                  </a:lnTo>
                  <a:lnTo>
                    <a:pt x="344" y="2067"/>
                  </a:lnTo>
                  <a:lnTo>
                    <a:pt x="335" y="2053"/>
                  </a:lnTo>
                  <a:lnTo>
                    <a:pt x="331" y="2048"/>
                  </a:lnTo>
                  <a:lnTo>
                    <a:pt x="329" y="2042"/>
                  </a:lnTo>
                  <a:lnTo>
                    <a:pt x="328" y="2040"/>
                  </a:lnTo>
                  <a:lnTo>
                    <a:pt x="328" y="2038"/>
                  </a:lnTo>
                  <a:close/>
                  <a:moveTo>
                    <a:pt x="1162" y="2033"/>
                  </a:moveTo>
                  <a:lnTo>
                    <a:pt x="1164" y="2078"/>
                  </a:lnTo>
                  <a:lnTo>
                    <a:pt x="1168" y="2125"/>
                  </a:lnTo>
                  <a:lnTo>
                    <a:pt x="949" y="2418"/>
                  </a:lnTo>
                  <a:lnTo>
                    <a:pt x="938" y="2407"/>
                  </a:lnTo>
                  <a:lnTo>
                    <a:pt x="925" y="2393"/>
                  </a:lnTo>
                  <a:lnTo>
                    <a:pt x="907" y="2375"/>
                  </a:lnTo>
                  <a:lnTo>
                    <a:pt x="1162" y="2033"/>
                  </a:lnTo>
                  <a:close/>
                  <a:moveTo>
                    <a:pt x="563" y="2029"/>
                  </a:moveTo>
                  <a:lnTo>
                    <a:pt x="445" y="2187"/>
                  </a:lnTo>
                  <a:lnTo>
                    <a:pt x="402" y="2147"/>
                  </a:lnTo>
                  <a:lnTo>
                    <a:pt x="467" y="2058"/>
                  </a:lnTo>
                  <a:lnTo>
                    <a:pt x="489" y="2051"/>
                  </a:lnTo>
                  <a:lnTo>
                    <a:pt x="512" y="2044"/>
                  </a:lnTo>
                  <a:lnTo>
                    <a:pt x="541" y="2033"/>
                  </a:lnTo>
                  <a:lnTo>
                    <a:pt x="548" y="2031"/>
                  </a:lnTo>
                  <a:lnTo>
                    <a:pt x="556" y="2029"/>
                  </a:lnTo>
                  <a:lnTo>
                    <a:pt x="563" y="2029"/>
                  </a:lnTo>
                  <a:close/>
                  <a:moveTo>
                    <a:pt x="766" y="2022"/>
                  </a:moveTo>
                  <a:lnTo>
                    <a:pt x="800" y="2026"/>
                  </a:lnTo>
                  <a:lnTo>
                    <a:pt x="827" y="2035"/>
                  </a:lnTo>
                  <a:lnTo>
                    <a:pt x="657" y="2263"/>
                  </a:lnTo>
                  <a:lnTo>
                    <a:pt x="626" y="2257"/>
                  </a:lnTo>
                  <a:lnTo>
                    <a:pt x="595" y="2250"/>
                  </a:lnTo>
                  <a:lnTo>
                    <a:pt x="766" y="2022"/>
                  </a:lnTo>
                  <a:close/>
                  <a:moveTo>
                    <a:pt x="706" y="2015"/>
                  </a:moveTo>
                  <a:lnTo>
                    <a:pt x="541" y="2239"/>
                  </a:lnTo>
                  <a:lnTo>
                    <a:pt x="541" y="2237"/>
                  </a:lnTo>
                  <a:lnTo>
                    <a:pt x="539" y="2235"/>
                  </a:lnTo>
                  <a:lnTo>
                    <a:pt x="538" y="2235"/>
                  </a:lnTo>
                  <a:lnTo>
                    <a:pt x="510" y="2228"/>
                  </a:lnTo>
                  <a:lnTo>
                    <a:pt x="485" y="2214"/>
                  </a:lnTo>
                  <a:lnTo>
                    <a:pt x="634" y="2017"/>
                  </a:lnTo>
                  <a:lnTo>
                    <a:pt x="670" y="2015"/>
                  </a:lnTo>
                  <a:lnTo>
                    <a:pt x="706" y="2015"/>
                  </a:lnTo>
                  <a:close/>
                  <a:moveTo>
                    <a:pt x="4037" y="1984"/>
                  </a:moveTo>
                  <a:lnTo>
                    <a:pt x="4060" y="2001"/>
                  </a:lnTo>
                  <a:lnTo>
                    <a:pt x="4088" y="2015"/>
                  </a:lnTo>
                  <a:lnTo>
                    <a:pt x="3865" y="2311"/>
                  </a:lnTo>
                  <a:lnTo>
                    <a:pt x="3836" y="2302"/>
                  </a:lnTo>
                  <a:lnTo>
                    <a:pt x="3809" y="2292"/>
                  </a:lnTo>
                  <a:lnTo>
                    <a:pt x="4037" y="1984"/>
                  </a:lnTo>
                  <a:close/>
                  <a:moveTo>
                    <a:pt x="2321" y="1917"/>
                  </a:moveTo>
                  <a:lnTo>
                    <a:pt x="2330" y="1986"/>
                  </a:lnTo>
                  <a:lnTo>
                    <a:pt x="2342" y="2066"/>
                  </a:lnTo>
                  <a:lnTo>
                    <a:pt x="2355" y="2154"/>
                  </a:lnTo>
                  <a:lnTo>
                    <a:pt x="2368" y="2248"/>
                  </a:lnTo>
                  <a:lnTo>
                    <a:pt x="2382" y="2348"/>
                  </a:lnTo>
                  <a:lnTo>
                    <a:pt x="2399" y="2449"/>
                  </a:lnTo>
                  <a:lnTo>
                    <a:pt x="2413" y="2552"/>
                  </a:lnTo>
                  <a:lnTo>
                    <a:pt x="2428" y="2655"/>
                  </a:lnTo>
                  <a:lnTo>
                    <a:pt x="2442" y="2756"/>
                  </a:lnTo>
                  <a:lnTo>
                    <a:pt x="2456" y="2852"/>
                  </a:lnTo>
                  <a:lnTo>
                    <a:pt x="2471" y="2942"/>
                  </a:lnTo>
                  <a:lnTo>
                    <a:pt x="2482" y="3023"/>
                  </a:lnTo>
                  <a:lnTo>
                    <a:pt x="2402" y="3034"/>
                  </a:lnTo>
                  <a:lnTo>
                    <a:pt x="2323" y="3038"/>
                  </a:lnTo>
                  <a:lnTo>
                    <a:pt x="2234" y="3032"/>
                  </a:lnTo>
                  <a:lnTo>
                    <a:pt x="2149" y="3022"/>
                  </a:lnTo>
                  <a:lnTo>
                    <a:pt x="2163" y="2931"/>
                  </a:lnTo>
                  <a:lnTo>
                    <a:pt x="2178" y="2836"/>
                  </a:lnTo>
                  <a:lnTo>
                    <a:pt x="2194" y="2736"/>
                  </a:lnTo>
                  <a:lnTo>
                    <a:pt x="2210" y="2633"/>
                  </a:lnTo>
                  <a:lnTo>
                    <a:pt x="2225" y="2530"/>
                  </a:lnTo>
                  <a:lnTo>
                    <a:pt x="2241" y="2427"/>
                  </a:lnTo>
                  <a:lnTo>
                    <a:pt x="2257" y="2328"/>
                  </a:lnTo>
                  <a:lnTo>
                    <a:pt x="2272" y="2232"/>
                  </a:lnTo>
                  <a:lnTo>
                    <a:pt x="2286" y="2142"/>
                  </a:lnTo>
                  <a:lnTo>
                    <a:pt x="2299" y="2057"/>
                  </a:lnTo>
                  <a:lnTo>
                    <a:pt x="2310" y="1982"/>
                  </a:lnTo>
                  <a:lnTo>
                    <a:pt x="2321" y="1917"/>
                  </a:lnTo>
                  <a:close/>
                  <a:moveTo>
                    <a:pt x="3952" y="1914"/>
                  </a:moveTo>
                  <a:lnTo>
                    <a:pt x="3997" y="1954"/>
                  </a:lnTo>
                  <a:lnTo>
                    <a:pt x="3760" y="2273"/>
                  </a:lnTo>
                  <a:lnTo>
                    <a:pt x="3758" y="2273"/>
                  </a:lnTo>
                  <a:lnTo>
                    <a:pt x="3758" y="2272"/>
                  </a:lnTo>
                  <a:lnTo>
                    <a:pt x="3758" y="2272"/>
                  </a:lnTo>
                  <a:lnTo>
                    <a:pt x="3758" y="2275"/>
                  </a:lnTo>
                  <a:lnTo>
                    <a:pt x="3134" y="3119"/>
                  </a:lnTo>
                  <a:lnTo>
                    <a:pt x="3130" y="3117"/>
                  </a:lnTo>
                  <a:lnTo>
                    <a:pt x="3128" y="3116"/>
                  </a:lnTo>
                  <a:lnTo>
                    <a:pt x="3126" y="3114"/>
                  </a:lnTo>
                  <a:lnTo>
                    <a:pt x="3124" y="3114"/>
                  </a:lnTo>
                  <a:lnTo>
                    <a:pt x="3124" y="3114"/>
                  </a:lnTo>
                  <a:lnTo>
                    <a:pt x="3124" y="3114"/>
                  </a:lnTo>
                  <a:lnTo>
                    <a:pt x="3126" y="3116"/>
                  </a:lnTo>
                  <a:lnTo>
                    <a:pt x="3126" y="3119"/>
                  </a:lnTo>
                  <a:lnTo>
                    <a:pt x="3126" y="3125"/>
                  </a:lnTo>
                  <a:lnTo>
                    <a:pt x="2610" y="3826"/>
                  </a:lnTo>
                  <a:lnTo>
                    <a:pt x="2610" y="3768"/>
                  </a:lnTo>
                  <a:lnTo>
                    <a:pt x="2618" y="3714"/>
                  </a:lnTo>
                  <a:lnTo>
                    <a:pt x="3952" y="1914"/>
                  </a:lnTo>
                  <a:close/>
                  <a:moveTo>
                    <a:pt x="2241" y="1912"/>
                  </a:moveTo>
                  <a:lnTo>
                    <a:pt x="2230" y="1979"/>
                  </a:lnTo>
                  <a:lnTo>
                    <a:pt x="2219" y="2053"/>
                  </a:lnTo>
                  <a:lnTo>
                    <a:pt x="2205" y="2136"/>
                  </a:lnTo>
                  <a:lnTo>
                    <a:pt x="2192" y="2226"/>
                  </a:lnTo>
                  <a:lnTo>
                    <a:pt x="2178" y="2320"/>
                  </a:lnTo>
                  <a:lnTo>
                    <a:pt x="2161" y="2420"/>
                  </a:lnTo>
                  <a:lnTo>
                    <a:pt x="2147" y="2521"/>
                  </a:lnTo>
                  <a:lnTo>
                    <a:pt x="2131" y="2622"/>
                  </a:lnTo>
                  <a:lnTo>
                    <a:pt x="2114" y="2723"/>
                  </a:lnTo>
                  <a:lnTo>
                    <a:pt x="2100" y="2821"/>
                  </a:lnTo>
                  <a:lnTo>
                    <a:pt x="2085" y="2917"/>
                  </a:lnTo>
                  <a:lnTo>
                    <a:pt x="2071" y="3007"/>
                  </a:lnTo>
                  <a:lnTo>
                    <a:pt x="1993" y="2986"/>
                  </a:lnTo>
                  <a:lnTo>
                    <a:pt x="1919" y="2958"/>
                  </a:lnTo>
                  <a:lnTo>
                    <a:pt x="1846" y="2926"/>
                  </a:lnTo>
                  <a:lnTo>
                    <a:pt x="1778" y="2888"/>
                  </a:lnTo>
                  <a:lnTo>
                    <a:pt x="1810" y="2821"/>
                  </a:lnTo>
                  <a:lnTo>
                    <a:pt x="1845" y="2747"/>
                  </a:lnTo>
                  <a:lnTo>
                    <a:pt x="1881" y="2669"/>
                  </a:lnTo>
                  <a:lnTo>
                    <a:pt x="1919" y="2590"/>
                  </a:lnTo>
                  <a:lnTo>
                    <a:pt x="1959" y="2507"/>
                  </a:lnTo>
                  <a:lnTo>
                    <a:pt x="1998" y="2423"/>
                  </a:lnTo>
                  <a:lnTo>
                    <a:pt x="2038" y="2340"/>
                  </a:lnTo>
                  <a:lnTo>
                    <a:pt x="2076" y="2259"/>
                  </a:lnTo>
                  <a:lnTo>
                    <a:pt x="2114" y="2179"/>
                  </a:lnTo>
                  <a:lnTo>
                    <a:pt x="2149" y="2104"/>
                  </a:lnTo>
                  <a:lnTo>
                    <a:pt x="2183" y="2035"/>
                  </a:lnTo>
                  <a:lnTo>
                    <a:pt x="2214" y="1970"/>
                  </a:lnTo>
                  <a:lnTo>
                    <a:pt x="2241" y="1912"/>
                  </a:lnTo>
                  <a:close/>
                  <a:moveTo>
                    <a:pt x="2400" y="1907"/>
                  </a:moveTo>
                  <a:lnTo>
                    <a:pt x="2428" y="1964"/>
                  </a:lnTo>
                  <a:lnTo>
                    <a:pt x="2458" y="2029"/>
                  </a:lnTo>
                  <a:lnTo>
                    <a:pt x="2491" y="2102"/>
                  </a:lnTo>
                  <a:lnTo>
                    <a:pt x="2529" y="2178"/>
                  </a:lnTo>
                  <a:lnTo>
                    <a:pt x="2567" y="2259"/>
                  </a:lnTo>
                  <a:lnTo>
                    <a:pt x="2605" y="2340"/>
                  </a:lnTo>
                  <a:lnTo>
                    <a:pt x="2645" y="2425"/>
                  </a:lnTo>
                  <a:lnTo>
                    <a:pt x="2685" y="2510"/>
                  </a:lnTo>
                  <a:lnTo>
                    <a:pt x="2724" y="2593"/>
                  </a:lnTo>
                  <a:lnTo>
                    <a:pt x="2762" y="2673"/>
                  </a:lnTo>
                  <a:lnTo>
                    <a:pt x="2799" y="2751"/>
                  </a:lnTo>
                  <a:lnTo>
                    <a:pt x="2833" y="2823"/>
                  </a:lnTo>
                  <a:lnTo>
                    <a:pt x="2864" y="2888"/>
                  </a:lnTo>
                  <a:lnTo>
                    <a:pt x="2793" y="2928"/>
                  </a:lnTo>
                  <a:lnTo>
                    <a:pt x="2719" y="2960"/>
                  </a:lnTo>
                  <a:lnTo>
                    <a:pt x="2641" y="2987"/>
                  </a:lnTo>
                  <a:lnTo>
                    <a:pt x="2561" y="3009"/>
                  </a:lnTo>
                  <a:lnTo>
                    <a:pt x="2549" y="2928"/>
                  </a:lnTo>
                  <a:lnTo>
                    <a:pt x="2536" y="2837"/>
                  </a:lnTo>
                  <a:lnTo>
                    <a:pt x="2522" y="2742"/>
                  </a:lnTo>
                  <a:lnTo>
                    <a:pt x="2507" y="2640"/>
                  </a:lnTo>
                  <a:lnTo>
                    <a:pt x="2493" y="2539"/>
                  </a:lnTo>
                  <a:lnTo>
                    <a:pt x="2476" y="2436"/>
                  </a:lnTo>
                  <a:lnTo>
                    <a:pt x="2462" y="2333"/>
                  </a:lnTo>
                  <a:lnTo>
                    <a:pt x="2447" y="2235"/>
                  </a:lnTo>
                  <a:lnTo>
                    <a:pt x="2435" y="2142"/>
                  </a:lnTo>
                  <a:lnTo>
                    <a:pt x="2422" y="2055"/>
                  </a:lnTo>
                  <a:lnTo>
                    <a:pt x="2409" y="1975"/>
                  </a:lnTo>
                  <a:lnTo>
                    <a:pt x="2400" y="1907"/>
                  </a:lnTo>
                  <a:close/>
                  <a:moveTo>
                    <a:pt x="2170" y="1876"/>
                  </a:moveTo>
                  <a:lnTo>
                    <a:pt x="2143" y="1932"/>
                  </a:lnTo>
                  <a:lnTo>
                    <a:pt x="2113" y="1995"/>
                  </a:lnTo>
                  <a:lnTo>
                    <a:pt x="2080" y="2064"/>
                  </a:lnTo>
                  <a:lnTo>
                    <a:pt x="2046" y="2138"/>
                  </a:lnTo>
                  <a:lnTo>
                    <a:pt x="2008" y="2216"/>
                  </a:lnTo>
                  <a:lnTo>
                    <a:pt x="1970" y="2297"/>
                  </a:lnTo>
                  <a:lnTo>
                    <a:pt x="1932" y="2380"/>
                  </a:lnTo>
                  <a:lnTo>
                    <a:pt x="1892" y="2461"/>
                  </a:lnTo>
                  <a:lnTo>
                    <a:pt x="1852" y="2545"/>
                  </a:lnTo>
                  <a:lnTo>
                    <a:pt x="1814" y="2626"/>
                  </a:lnTo>
                  <a:lnTo>
                    <a:pt x="1778" y="2702"/>
                  </a:lnTo>
                  <a:lnTo>
                    <a:pt x="1743" y="2776"/>
                  </a:lnTo>
                  <a:lnTo>
                    <a:pt x="1711" y="2845"/>
                  </a:lnTo>
                  <a:lnTo>
                    <a:pt x="1649" y="2798"/>
                  </a:lnTo>
                  <a:lnTo>
                    <a:pt x="1591" y="2747"/>
                  </a:lnTo>
                  <a:lnTo>
                    <a:pt x="1537" y="2691"/>
                  </a:lnTo>
                  <a:lnTo>
                    <a:pt x="1488" y="2631"/>
                  </a:lnTo>
                  <a:lnTo>
                    <a:pt x="1539" y="2575"/>
                  </a:lnTo>
                  <a:lnTo>
                    <a:pt x="1595" y="2514"/>
                  </a:lnTo>
                  <a:lnTo>
                    <a:pt x="1655" y="2447"/>
                  </a:lnTo>
                  <a:lnTo>
                    <a:pt x="1716" y="2380"/>
                  </a:lnTo>
                  <a:lnTo>
                    <a:pt x="1778" y="2310"/>
                  </a:lnTo>
                  <a:lnTo>
                    <a:pt x="1841" y="2241"/>
                  </a:lnTo>
                  <a:lnTo>
                    <a:pt x="1903" y="2172"/>
                  </a:lnTo>
                  <a:lnTo>
                    <a:pt x="1964" y="2104"/>
                  </a:lnTo>
                  <a:lnTo>
                    <a:pt x="2022" y="2040"/>
                  </a:lnTo>
                  <a:lnTo>
                    <a:pt x="2076" y="1981"/>
                  </a:lnTo>
                  <a:lnTo>
                    <a:pt x="2125" y="1925"/>
                  </a:lnTo>
                  <a:lnTo>
                    <a:pt x="2170" y="1876"/>
                  </a:lnTo>
                  <a:close/>
                  <a:moveTo>
                    <a:pt x="2471" y="1872"/>
                  </a:moveTo>
                  <a:lnTo>
                    <a:pt x="2514" y="1921"/>
                  </a:lnTo>
                  <a:lnTo>
                    <a:pt x="2565" y="1975"/>
                  </a:lnTo>
                  <a:lnTo>
                    <a:pt x="2619" y="2035"/>
                  </a:lnTo>
                  <a:lnTo>
                    <a:pt x="2676" y="2098"/>
                  </a:lnTo>
                  <a:lnTo>
                    <a:pt x="2737" y="2165"/>
                  </a:lnTo>
                  <a:lnTo>
                    <a:pt x="2799" y="2234"/>
                  </a:lnTo>
                  <a:lnTo>
                    <a:pt x="2862" y="2304"/>
                  </a:lnTo>
                  <a:lnTo>
                    <a:pt x="2925" y="2373"/>
                  </a:lnTo>
                  <a:lnTo>
                    <a:pt x="2987" y="2442"/>
                  </a:lnTo>
                  <a:lnTo>
                    <a:pt x="3048" y="2508"/>
                  </a:lnTo>
                  <a:lnTo>
                    <a:pt x="3105" y="2570"/>
                  </a:lnTo>
                  <a:lnTo>
                    <a:pt x="3157" y="2629"/>
                  </a:lnTo>
                  <a:lnTo>
                    <a:pt x="3108" y="2689"/>
                  </a:lnTo>
                  <a:lnTo>
                    <a:pt x="3054" y="2745"/>
                  </a:lnTo>
                  <a:lnTo>
                    <a:pt x="2994" y="2798"/>
                  </a:lnTo>
                  <a:lnTo>
                    <a:pt x="2933" y="2845"/>
                  </a:lnTo>
                  <a:lnTo>
                    <a:pt x="2900" y="2779"/>
                  </a:lnTo>
                  <a:lnTo>
                    <a:pt x="2866" y="2707"/>
                  </a:lnTo>
                  <a:lnTo>
                    <a:pt x="2829" y="2629"/>
                  </a:lnTo>
                  <a:lnTo>
                    <a:pt x="2791" y="2550"/>
                  </a:lnTo>
                  <a:lnTo>
                    <a:pt x="2753" y="2467"/>
                  </a:lnTo>
                  <a:lnTo>
                    <a:pt x="2714" y="2384"/>
                  </a:lnTo>
                  <a:lnTo>
                    <a:pt x="2674" y="2301"/>
                  </a:lnTo>
                  <a:lnTo>
                    <a:pt x="2636" y="2219"/>
                  </a:lnTo>
                  <a:lnTo>
                    <a:pt x="2598" y="2140"/>
                  </a:lnTo>
                  <a:lnTo>
                    <a:pt x="2561" y="2064"/>
                  </a:lnTo>
                  <a:lnTo>
                    <a:pt x="2529" y="1993"/>
                  </a:lnTo>
                  <a:lnTo>
                    <a:pt x="2498" y="1928"/>
                  </a:lnTo>
                  <a:lnTo>
                    <a:pt x="2471" y="1872"/>
                  </a:lnTo>
                  <a:close/>
                  <a:moveTo>
                    <a:pt x="2540" y="1831"/>
                  </a:moveTo>
                  <a:lnTo>
                    <a:pt x="2600" y="1869"/>
                  </a:lnTo>
                  <a:lnTo>
                    <a:pt x="2666" y="1910"/>
                  </a:lnTo>
                  <a:lnTo>
                    <a:pt x="2739" y="1954"/>
                  </a:lnTo>
                  <a:lnTo>
                    <a:pt x="2815" y="2001"/>
                  </a:lnTo>
                  <a:lnTo>
                    <a:pt x="2891" y="2049"/>
                  </a:lnTo>
                  <a:lnTo>
                    <a:pt x="2969" y="2098"/>
                  </a:lnTo>
                  <a:lnTo>
                    <a:pt x="3047" y="2145"/>
                  </a:lnTo>
                  <a:lnTo>
                    <a:pt x="3121" y="2192"/>
                  </a:lnTo>
                  <a:lnTo>
                    <a:pt x="3193" y="2237"/>
                  </a:lnTo>
                  <a:lnTo>
                    <a:pt x="3258" y="2279"/>
                  </a:lnTo>
                  <a:lnTo>
                    <a:pt x="3318" y="2315"/>
                  </a:lnTo>
                  <a:lnTo>
                    <a:pt x="3289" y="2402"/>
                  </a:lnTo>
                  <a:lnTo>
                    <a:pt x="3249" y="2485"/>
                  </a:lnTo>
                  <a:lnTo>
                    <a:pt x="3204" y="2563"/>
                  </a:lnTo>
                  <a:lnTo>
                    <a:pt x="3152" y="2505"/>
                  </a:lnTo>
                  <a:lnTo>
                    <a:pt x="3097" y="2445"/>
                  </a:lnTo>
                  <a:lnTo>
                    <a:pt x="3039" y="2380"/>
                  </a:lnTo>
                  <a:lnTo>
                    <a:pt x="2980" y="2315"/>
                  </a:lnTo>
                  <a:lnTo>
                    <a:pt x="2918" y="2248"/>
                  </a:lnTo>
                  <a:lnTo>
                    <a:pt x="2857" y="2181"/>
                  </a:lnTo>
                  <a:lnTo>
                    <a:pt x="2797" y="2114"/>
                  </a:lnTo>
                  <a:lnTo>
                    <a:pt x="2739" y="2049"/>
                  </a:lnTo>
                  <a:lnTo>
                    <a:pt x="2683" y="1988"/>
                  </a:lnTo>
                  <a:lnTo>
                    <a:pt x="2630" y="1930"/>
                  </a:lnTo>
                  <a:lnTo>
                    <a:pt x="2583" y="1878"/>
                  </a:lnTo>
                  <a:lnTo>
                    <a:pt x="2540" y="1831"/>
                  </a:lnTo>
                  <a:close/>
                  <a:moveTo>
                    <a:pt x="3881" y="1829"/>
                  </a:moveTo>
                  <a:lnTo>
                    <a:pt x="3901" y="1849"/>
                  </a:lnTo>
                  <a:lnTo>
                    <a:pt x="3919" y="1876"/>
                  </a:lnTo>
                  <a:lnTo>
                    <a:pt x="2677" y="3553"/>
                  </a:lnTo>
                  <a:lnTo>
                    <a:pt x="2695" y="3502"/>
                  </a:lnTo>
                  <a:lnTo>
                    <a:pt x="2710" y="3461"/>
                  </a:lnTo>
                  <a:lnTo>
                    <a:pt x="2717" y="3425"/>
                  </a:lnTo>
                  <a:lnTo>
                    <a:pt x="2721" y="3396"/>
                  </a:lnTo>
                  <a:lnTo>
                    <a:pt x="3881" y="1829"/>
                  </a:lnTo>
                  <a:close/>
                  <a:moveTo>
                    <a:pt x="1180" y="1825"/>
                  </a:moveTo>
                  <a:lnTo>
                    <a:pt x="1171" y="1885"/>
                  </a:lnTo>
                  <a:lnTo>
                    <a:pt x="1164" y="1945"/>
                  </a:lnTo>
                  <a:lnTo>
                    <a:pt x="869" y="2346"/>
                  </a:lnTo>
                  <a:lnTo>
                    <a:pt x="865" y="2342"/>
                  </a:lnTo>
                  <a:lnTo>
                    <a:pt x="862" y="2340"/>
                  </a:lnTo>
                  <a:lnTo>
                    <a:pt x="858" y="2339"/>
                  </a:lnTo>
                  <a:lnTo>
                    <a:pt x="838" y="2324"/>
                  </a:lnTo>
                  <a:lnTo>
                    <a:pt x="818" y="2315"/>
                  </a:lnTo>
                  <a:lnTo>
                    <a:pt x="1180" y="1825"/>
                  </a:lnTo>
                  <a:close/>
                  <a:moveTo>
                    <a:pt x="2111" y="1823"/>
                  </a:moveTo>
                  <a:lnTo>
                    <a:pt x="2067" y="1870"/>
                  </a:lnTo>
                  <a:lnTo>
                    <a:pt x="2020" y="1925"/>
                  </a:lnTo>
                  <a:lnTo>
                    <a:pt x="1966" y="1984"/>
                  </a:lnTo>
                  <a:lnTo>
                    <a:pt x="1910" y="2046"/>
                  </a:lnTo>
                  <a:lnTo>
                    <a:pt x="1852" y="2111"/>
                  </a:lnTo>
                  <a:lnTo>
                    <a:pt x="1790" y="2179"/>
                  </a:lnTo>
                  <a:lnTo>
                    <a:pt x="1729" y="2248"/>
                  </a:lnTo>
                  <a:lnTo>
                    <a:pt x="1667" y="2315"/>
                  </a:lnTo>
                  <a:lnTo>
                    <a:pt x="1607" y="2382"/>
                  </a:lnTo>
                  <a:lnTo>
                    <a:pt x="1548" y="2447"/>
                  </a:lnTo>
                  <a:lnTo>
                    <a:pt x="1493" y="2508"/>
                  </a:lnTo>
                  <a:lnTo>
                    <a:pt x="1441" y="2566"/>
                  </a:lnTo>
                  <a:lnTo>
                    <a:pt x="1394" y="2485"/>
                  </a:lnTo>
                  <a:lnTo>
                    <a:pt x="1354" y="2398"/>
                  </a:lnTo>
                  <a:lnTo>
                    <a:pt x="1321" y="2308"/>
                  </a:lnTo>
                  <a:lnTo>
                    <a:pt x="1397" y="2261"/>
                  </a:lnTo>
                  <a:lnTo>
                    <a:pt x="1475" y="2212"/>
                  </a:lnTo>
                  <a:lnTo>
                    <a:pt x="1555" y="2163"/>
                  </a:lnTo>
                  <a:lnTo>
                    <a:pt x="1635" y="2114"/>
                  </a:lnTo>
                  <a:lnTo>
                    <a:pt x="1714" y="2067"/>
                  </a:lnTo>
                  <a:lnTo>
                    <a:pt x="1790" y="2020"/>
                  </a:lnTo>
                  <a:lnTo>
                    <a:pt x="1865" y="1975"/>
                  </a:lnTo>
                  <a:lnTo>
                    <a:pt x="1935" y="1932"/>
                  </a:lnTo>
                  <a:lnTo>
                    <a:pt x="2000" y="1892"/>
                  </a:lnTo>
                  <a:lnTo>
                    <a:pt x="2058" y="1856"/>
                  </a:lnTo>
                  <a:lnTo>
                    <a:pt x="2111" y="1823"/>
                  </a:lnTo>
                  <a:close/>
                  <a:moveTo>
                    <a:pt x="2064" y="1760"/>
                  </a:moveTo>
                  <a:lnTo>
                    <a:pt x="2008" y="1796"/>
                  </a:lnTo>
                  <a:lnTo>
                    <a:pt x="1944" y="1834"/>
                  </a:lnTo>
                  <a:lnTo>
                    <a:pt x="1874" y="1878"/>
                  </a:lnTo>
                  <a:lnTo>
                    <a:pt x="1798" y="1925"/>
                  </a:lnTo>
                  <a:lnTo>
                    <a:pt x="1718" y="1973"/>
                  </a:lnTo>
                  <a:lnTo>
                    <a:pt x="1635" y="2024"/>
                  </a:lnTo>
                  <a:lnTo>
                    <a:pt x="1551" y="2075"/>
                  </a:lnTo>
                  <a:lnTo>
                    <a:pt x="1466" y="2127"/>
                  </a:lnTo>
                  <a:lnTo>
                    <a:pt x="1383" y="2178"/>
                  </a:lnTo>
                  <a:lnTo>
                    <a:pt x="1302" y="2228"/>
                  </a:lnTo>
                  <a:lnTo>
                    <a:pt x="1287" y="2132"/>
                  </a:lnTo>
                  <a:lnTo>
                    <a:pt x="1282" y="2035"/>
                  </a:lnTo>
                  <a:lnTo>
                    <a:pt x="1285" y="1979"/>
                  </a:lnTo>
                  <a:lnTo>
                    <a:pt x="1365" y="1957"/>
                  </a:lnTo>
                  <a:lnTo>
                    <a:pt x="1452" y="1932"/>
                  </a:lnTo>
                  <a:lnTo>
                    <a:pt x="1542" y="1907"/>
                  </a:lnTo>
                  <a:lnTo>
                    <a:pt x="1635" y="1881"/>
                  </a:lnTo>
                  <a:lnTo>
                    <a:pt x="1729" y="1854"/>
                  </a:lnTo>
                  <a:lnTo>
                    <a:pt x="1819" y="1829"/>
                  </a:lnTo>
                  <a:lnTo>
                    <a:pt x="1908" y="1805"/>
                  </a:lnTo>
                  <a:lnTo>
                    <a:pt x="1989" y="1782"/>
                  </a:lnTo>
                  <a:lnTo>
                    <a:pt x="2064" y="1760"/>
                  </a:lnTo>
                  <a:close/>
                  <a:moveTo>
                    <a:pt x="3796" y="1760"/>
                  </a:moveTo>
                  <a:lnTo>
                    <a:pt x="3821" y="1776"/>
                  </a:lnTo>
                  <a:lnTo>
                    <a:pt x="3845" y="1793"/>
                  </a:lnTo>
                  <a:lnTo>
                    <a:pt x="3342" y="2472"/>
                  </a:lnTo>
                  <a:lnTo>
                    <a:pt x="3367" y="2411"/>
                  </a:lnTo>
                  <a:lnTo>
                    <a:pt x="3391" y="2349"/>
                  </a:lnTo>
                  <a:lnTo>
                    <a:pt x="3409" y="2282"/>
                  </a:lnTo>
                  <a:lnTo>
                    <a:pt x="3796" y="1760"/>
                  </a:lnTo>
                  <a:close/>
                  <a:moveTo>
                    <a:pt x="2574" y="1760"/>
                  </a:moveTo>
                  <a:lnTo>
                    <a:pt x="2647" y="1780"/>
                  </a:lnTo>
                  <a:lnTo>
                    <a:pt x="2728" y="1804"/>
                  </a:lnTo>
                  <a:lnTo>
                    <a:pt x="2815" y="1827"/>
                  </a:lnTo>
                  <a:lnTo>
                    <a:pt x="2905" y="1852"/>
                  </a:lnTo>
                  <a:lnTo>
                    <a:pt x="3000" y="1879"/>
                  </a:lnTo>
                  <a:lnTo>
                    <a:pt x="3094" y="1907"/>
                  </a:lnTo>
                  <a:lnTo>
                    <a:pt x="3186" y="1932"/>
                  </a:lnTo>
                  <a:lnTo>
                    <a:pt x="3275" y="1957"/>
                  </a:lnTo>
                  <a:lnTo>
                    <a:pt x="3358" y="1981"/>
                  </a:lnTo>
                  <a:lnTo>
                    <a:pt x="3362" y="2035"/>
                  </a:lnTo>
                  <a:lnTo>
                    <a:pt x="3356" y="2138"/>
                  </a:lnTo>
                  <a:lnTo>
                    <a:pt x="3340" y="2237"/>
                  </a:lnTo>
                  <a:lnTo>
                    <a:pt x="3278" y="2199"/>
                  </a:lnTo>
                  <a:lnTo>
                    <a:pt x="3211" y="2156"/>
                  </a:lnTo>
                  <a:lnTo>
                    <a:pt x="3141" y="2113"/>
                  </a:lnTo>
                  <a:lnTo>
                    <a:pt x="3067" y="2066"/>
                  </a:lnTo>
                  <a:lnTo>
                    <a:pt x="2991" y="2019"/>
                  </a:lnTo>
                  <a:lnTo>
                    <a:pt x="2913" y="1972"/>
                  </a:lnTo>
                  <a:lnTo>
                    <a:pt x="2838" y="1925"/>
                  </a:lnTo>
                  <a:lnTo>
                    <a:pt x="2766" y="1879"/>
                  </a:lnTo>
                  <a:lnTo>
                    <a:pt x="2695" y="1836"/>
                  </a:lnTo>
                  <a:lnTo>
                    <a:pt x="2632" y="1796"/>
                  </a:lnTo>
                  <a:lnTo>
                    <a:pt x="2574" y="1760"/>
                  </a:lnTo>
                  <a:close/>
                  <a:moveTo>
                    <a:pt x="2601" y="1688"/>
                  </a:moveTo>
                  <a:lnTo>
                    <a:pt x="3296" y="1688"/>
                  </a:lnTo>
                  <a:lnTo>
                    <a:pt x="3320" y="1755"/>
                  </a:lnTo>
                  <a:lnTo>
                    <a:pt x="3338" y="1825"/>
                  </a:lnTo>
                  <a:lnTo>
                    <a:pt x="3351" y="1898"/>
                  </a:lnTo>
                  <a:lnTo>
                    <a:pt x="3269" y="1876"/>
                  </a:lnTo>
                  <a:lnTo>
                    <a:pt x="3184" y="1851"/>
                  </a:lnTo>
                  <a:lnTo>
                    <a:pt x="3096" y="1825"/>
                  </a:lnTo>
                  <a:lnTo>
                    <a:pt x="3007" y="1802"/>
                  </a:lnTo>
                  <a:lnTo>
                    <a:pt x="2918" y="1776"/>
                  </a:lnTo>
                  <a:lnTo>
                    <a:pt x="2831" y="1751"/>
                  </a:lnTo>
                  <a:lnTo>
                    <a:pt x="2748" y="1728"/>
                  </a:lnTo>
                  <a:lnTo>
                    <a:pt x="2672" y="1706"/>
                  </a:lnTo>
                  <a:lnTo>
                    <a:pt x="2601" y="1688"/>
                  </a:lnTo>
                  <a:close/>
                  <a:moveTo>
                    <a:pt x="1347" y="1688"/>
                  </a:moveTo>
                  <a:lnTo>
                    <a:pt x="2040" y="1688"/>
                  </a:lnTo>
                  <a:lnTo>
                    <a:pt x="1960" y="1710"/>
                  </a:lnTo>
                  <a:lnTo>
                    <a:pt x="1872" y="1735"/>
                  </a:lnTo>
                  <a:lnTo>
                    <a:pt x="1776" y="1762"/>
                  </a:lnTo>
                  <a:lnTo>
                    <a:pt x="1676" y="1789"/>
                  </a:lnTo>
                  <a:lnTo>
                    <a:pt x="1577" y="1816"/>
                  </a:lnTo>
                  <a:lnTo>
                    <a:pt x="1477" y="1845"/>
                  </a:lnTo>
                  <a:lnTo>
                    <a:pt x="1381" y="1872"/>
                  </a:lnTo>
                  <a:lnTo>
                    <a:pt x="1292" y="1896"/>
                  </a:lnTo>
                  <a:lnTo>
                    <a:pt x="1305" y="1825"/>
                  </a:lnTo>
                  <a:lnTo>
                    <a:pt x="1323" y="1755"/>
                  </a:lnTo>
                  <a:lnTo>
                    <a:pt x="1347" y="1688"/>
                  </a:lnTo>
                  <a:close/>
                  <a:moveTo>
                    <a:pt x="3948" y="1554"/>
                  </a:moveTo>
                  <a:lnTo>
                    <a:pt x="3975" y="1574"/>
                  </a:lnTo>
                  <a:lnTo>
                    <a:pt x="3995" y="1592"/>
                  </a:lnTo>
                  <a:lnTo>
                    <a:pt x="3964" y="1632"/>
                  </a:lnTo>
                  <a:lnTo>
                    <a:pt x="3926" y="1641"/>
                  </a:lnTo>
                  <a:lnTo>
                    <a:pt x="3878" y="1650"/>
                  </a:lnTo>
                  <a:lnTo>
                    <a:pt x="3948" y="1554"/>
                  </a:lnTo>
                  <a:close/>
                  <a:moveTo>
                    <a:pt x="3854" y="1504"/>
                  </a:moveTo>
                  <a:lnTo>
                    <a:pt x="3883" y="1518"/>
                  </a:lnTo>
                  <a:lnTo>
                    <a:pt x="3896" y="1523"/>
                  </a:lnTo>
                  <a:lnTo>
                    <a:pt x="3907" y="1529"/>
                  </a:lnTo>
                  <a:lnTo>
                    <a:pt x="3798" y="1673"/>
                  </a:lnTo>
                  <a:lnTo>
                    <a:pt x="3765" y="1688"/>
                  </a:lnTo>
                  <a:lnTo>
                    <a:pt x="3742" y="1699"/>
                  </a:lnTo>
                  <a:lnTo>
                    <a:pt x="3726" y="1708"/>
                  </a:lnTo>
                  <a:lnTo>
                    <a:pt x="3718" y="1713"/>
                  </a:lnTo>
                  <a:lnTo>
                    <a:pt x="3716" y="1715"/>
                  </a:lnTo>
                  <a:lnTo>
                    <a:pt x="3718" y="1717"/>
                  </a:lnTo>
                  <a:lnTo>
                    <a:pt x="3726" y="1720"/>
                  </a:lnTo>
                  <a:lnTo>
                    <a:pt x="3738" y="1726"/>
                  </a:lnTo>
                  <a:lnTo>
                    <a:pt x="3754" y="1735"/>
                  </a:lnTo>
                  <a:lnTo>
                    <a:pt x="3432" y="2170"/>
                  </a:lnTo>
                  <a:lnTo>
                    <a:pt x="3438" y="2116"/>
                  </a:lnTo>
                  <a:lnTo>
                    <a:pt x="3439" y="2058"/>
                  </a:lnTo>
                  <a:lnTo>
                    <a:pt x="3854" y="1504"/>
                  </a:lnTo>
                  <a:close/>
                  <a:moveTo>
                    <a:pt x="3749" y="1458"/>
                  </a:moveTo>
                  <a:lnTo>
                    <a:pt x="3778" y="1471"/>
                  </a:lnTo>
                  <a:lnTo>
                    <a:pt x="3807" y="1482"/>
                  </a:lnTo>
                  <a:lnTo>
                    <a:pt x="3439" y="1975"/>
                  </a:lnTo>
                  <a:lnTo>
                    <a:pt x="3436" y="1932"/>
                  </a:lnTo>
                  <a:lnTo>
                    <a:pt x="3432" y="1888"/>
                  </a:lnTo>
                  <a:lnTo>
                    <a:pt x="3749" y="1458"/>
                  </a:lnTo>
                  <a:close/>
                  <a:moveTo>
                    <a:pt x="3164" y="1449"/>
                  </a:moveTo>
                  <a:lnTo>
                    <a:pt x="3217" y="1527"/>
                  </a:lnTo>
                  <a:lnTo>
                    <a:pt x="3262" y="1610"/>
                  </a:lnTo>
                  <a:lnTo>
                    <a:pt x="2600" y="1610"/>
                  </a:lnTo>
                  <a:lnTo>
                    <a:pt x="2681" y="1587"/>
                  </a:lnTo>
                  <a:lnTo>
                    <a:pt x="2764" y="1563"/>
                  </a:lnTo>
                  <a:lnTo>
                    <a:pt x="2851" y="1538"/>
                  </a:lnTo>
                  <a:lnTo>
                    <a:pt x="2938" y="1514"/>
                  </a:lnTo>
                  <a:lnTo>
                    <a:pt x="3019" y="1491"/>
                  </a:lnTo>
                  <a:lnTo>
                    <a:pt x="3097" y="1469"/>
                  </a:lnTo>
                  <a:lnTo>
                    <a:pt x="3164" y="1449"/>
                  </a:lnTo>
                  <a:close/>
                  <a:moveTo>
                    <a:pt x="1477" y="1449"/>
                  </a:moveTo>
                  <a:lnTo>
                    <a:pt x="1546" y="1469"/>
                  </a:lnTo>
                  <a:lnTo>
                    <a:pt x="1624" y="1491"/>
                  </a:lnTo>
                  <a:lnTo>
                    <a:pt x="1705" y="1514"/>
                  </a:lnTo>
                  <a:lnTo>
                    <a:pt x="1792" y="1538"/>
                  </a:lnTo>
                  <a:lnTo>
                    <a:pt x="1879" y="1563"/>
                  </a:lnTo>
                  <a:lnTo>
                    <a:pt x="1962" y="1587"/>
                  </a:lnTo>
                  <a:lnTo>
                    <a:pt x="2044" y="1610"/>
                  </a:lnTo>
                  <a:lnTo>
                    <a:pt x="1381" y="1610"/>
                  </a:lnTo>
                  <a:lnTo>
                    <a:pt x="1426" y="1527"/>
                  </a:lnTo>
                  <a:lnTo>
                    <a:pt x="1477" y="1449"/>
                  </a:lnTo>
                  <a:close/>
                  <a:moveTo>
                    <a:pt x="3653" y="1408"/>
                  </a:moveTo>
                  <a:lnTo>
                    <a:pt x="3662" y="1415"/>
                  </a:lnTo>
                  <a:lnTo>
                    <a:pt x="3680" y="1426"/>
                  </a:lnTo>
                  <a:lnTo>
                    <a:pt x="3706" y="1437"/>
                  </a:lnTo>
                  <a:lnTo>
                    <a:pt x="3421" y="1822"/>
                  </a:lnTo>
                  <a:lnTo>
                    <a:pt x="3403" y="1744"/>
                  </a:lnTo>
                  <a:lnTo>
                    <a:pt x="3653" y="1408"/>
                  </a:lnTo>
                  <a:close/>
                  <a:moveTo>
                    <a:pt x="909" y="1279"/>
                  </a:moveTo>
                  <a:lnTo>
                    <a:pt x="934" y="1296"/>
                  </a:lnTo>
                  <a:lnTo>
                    <a:pt x="959" y="1310"/>
                  </a:lnTo>
                  <a:lnTo>
                    <a:pt x="710" y="1648"/>
                  </a:lnTo>
                  <a:lnTo>
                    <a:pt x="684" y="1583"/>
                  </a:lnTo>
                  <a:lnTo>
                    <a:pt x="909" y="1279"/>
                  </a:lnTo>
                  <a:close/>
                  <a:moveTo>
                    <a:pt x="3000" y="1274"/>
                  </a:moveTo>
                  <a:lnTo>
                    <a:pt x="3058" y="1328"/>
                  </a:lnTo>
                  <a:lnTo>
                    <a:pt x="3112" y="1384"/>
                  </a:lnTo>
                  <a:lnTo>
                    <a:pt x="3045" y="1404"/>
                  </a:lnTo>
                  <a:lnTo>
                    <a:pt x="2971" y="1424"/>
                  </a:lnTo>
                  <a:lnTo>
                    <a:pt x="2893" y="1448"/>
                  </a:lnTo>
                  <a:lnTo>
                    <a:pt x="2811" y="1469"/>
                  </a:lnTo>
                  <a:lnTo>
                    <a:pt x="2732" y="1493"/>
                  </a:lnTo>
                  <a:lnTo>
                    <a:pt x="2652" y="1514"/>
                  </a:lnTo>
                  <a:lnTo>
                    <a:pt x="2578" y="1536"/>
                  </a:lnTo>
                  <a:lnTo>
                    <a:pt x="2645" y="1495"/>
                  </a:lnTo>
                  <a:lnTo>
                    <a:pt x="2717" y="1449"/>
                  </a:lnTo>
                  <a:lnTo>
                    <a:pt x="2790" y="1404"/>
                  </a:lnTo>
                  <a:lnTo>
                    <a:pt x="2862" y="1359"/>
                  </a:lnTo>
                  <a:lnTo>
                    <a:pt x="2933" y="1316"/>
                  </a:lnTo>
                  <a:lnTo>
                    <a:pt x="3000" y="1274"/>
                  </a:lnTo>
                  <a:close/>
                  <a:moveTo>
                    <a:pt x="1644" y="1274"/>
                  </a:moveTo>
                  <a:lnTo>
                    <a:pt x="1711" y="1316"/>
                  </a:lnTo>
                  <a:lnTo>
                    <a:pt x="1781" y="1359"/>
                  </a:lnTo>
                  <a:lnTo>
                    <a:pt x="1854" y="1404"/>
                  </a:lnTo>
                  <a:lnTo>
                    <a:pt x="1926" y="1449"/>
                  </a:lnTo>
                  <a:lnTo>
                    <a:pt x="1998" y="1495"/>
                  </a:lnTo>
                  <a:lnTo>
                    <a:pt x="2065" y="1536"/>
                  </a:lnTo>
                  <a:lnTo>
                    <a:pt x="1991" y="1514"/>
                  </a:lnTo>
                  <a:lnTo>
                    <a:pt x="1912" y="1493"/>
                  </a:lnTo>
                  <a:lnTo>
                    <a:pt x="1832" y="1469"/>
                  </a:lnTo>
                  <a:lnTo>
                    <a:pt x="1750" y="1448"/>
                  </a:lnTo>
                  <a:lnTo>
                    <a:pt x="1673" y="1424"/>
                  </a:lnTo>
                  <a:lnTo>
                    <a:pt x="1598" y="1404"/>
                  </a:lnTo>
                  <a:lnTo>
                    <a:pt x="1531" y="1384"/>
                  </a:lnTo>
                  <a:lnTo>
                    <a:pt x="1586" y="1328"/>
                  </a:lnTo>
                  <a:lnTo>
                    <a:pt x="1644" y="1274"/>
                  </a:lnTo>
                  <a:close/>
                  <a:moveTo>
                    <a:pt x="838" y="1193"/>
                  </a:moveTo>
                  <a:lnTo>
                    <a:pt x="853" y="1222"/>
                  </a:lnTo>
                  <a:lnTo>
                    <a:pt x="872" y="1247"/>
                  </a:lnTo>
                  <a:lnTo>
                    <a:pt x="664" y="1529"/>
                  </a:lnTo>
                  <a:lnTo>
                    <a:pt x="652" y="1495"/>
                  </a:lnTo>
                  <a:lnTo>
                    <a:pt x="641" y="1458"/>
                  </a:lnTo>
                  <a:lnTo>
                    <a:pt x="838" y="1193"/>
                  </a:lnTo>
                  <a:close/>
                  <a:moveTo>
                    <a:pt x="2819" y="1153"/>
                  </a:moveTo>
                  <a:lnTo>
                    <a:pt x="2876" y="1187"/>
                  </a:lnTo>
                  <a:lnTo>
                    <a:pt x="2933" y="1223"/>
                  </a:lnTo>
                  <a:lnTo>
                    <a:pt x="2855" y="1272"/>
                  </a:lnTo>
                  <a:lnTo>
                    <a:pt x="2775" y="1323"/>
                  </a:lnTo>
                  <a:lnTo>
                    <a:pt x="2692" y="1373"/>
                  </a:lnTo>
                  <a:lnTo>
                    <a:pt x="2610" y="1424"/>
                  </a:lnTo>
                  <a:lnTo>
                    <a:pt x="2534" y="1471"/>
                  </a:lnTo>
                  <a:lnTo>
                    <a:pt x="2589" y="1411"/>
                  </a:lnTo>
                  <a:lnTo>
                    <a:pt x="2647" y="1346"/>
                  </a:lnTo>
                  <a:lnTo>
                    <a:pt x="2705" y="1281"/>
                  </a:lnTo>
                  <a:lnTo>
                    <a:pt x="2762" y="1216"/>
                  </a:lnTo>
                  <a:lnTo>
                    <a:pt x="2819" y="1153"/>
                  </a:lnTo>
                  <a:close/>
                  <a:moveTo>
                    <a:pt x="1825" y="1153"/>
                  </a:moveTo>
                  <a:lnTo>
                    <a:pt x="1881" y="1216"/>
                  </a:lnTo>
                  <a:lnTo>
                    <a:pt x="1939" y="1281"/>
                  </a:lnTo>
                  <a:lnTo>
                    <a:pt x="1997" y="1346"/>
                  </a:lnTo>
                  <a:lnTo>
                    <a:pt x="2055" y="1411"/>
                  </a:lnTo>
                  <a:lnTo>
                    <a:pt x="2109" y="1471"/>
                  </a:lnTo>
                  <a:lnTo>
                    <a:pt x="2033" y="1424"/>
                  </a:lnTo>
                  <a:lnTo>
                    <a:pt x="1951" y="1373"/>
                  </a:lnTo>
                  <a:lnTo>
                    <a:pt x="1868" y="1323"/>
                  </a:lnTo>
                  <a:lnTo>
                    <a:pt x="1788" y="1272"/>
                  </a:lnTo>
                  <a:lnTo>
                    <a:pt x="1711" y="1223"/>
                  </a:lnTo>
                  <a:lnTo>
                    <a:pt x="1767" y="1187"/>
                  </a:lnTo>
                  <a:lnTo>
                    <a:pt x="1825" y="1153"/>
                  </a:lnTo>
                  <a:close/>
                  <a:moveTo>
                    <a:pt x="4524" y="1144"/>
                  </a:moveTo>
                  <a:lnTo>
                    <a:pt x="4533" y="1149"/>
                  </a:lnTo>
                  <a:lnTo>
                    <a:pt x="4538" y="1153"/>
                  </a:lnTo>
                  <a:lnTo>
                    <a:pt x="4542" y="1157"/>
                  </a:lnTo>
                  <a:lnTo>
                    <a:pt x="4546" y="1158"/>
                  </a:lnTo>
                  <a:lnTo>
                    <a:pt x="4546" y="1160"/>
                  </a:lnTo>
                  <a:lnTo>
                    <a:pt x="4547" y="1162"/>
                  </a:lnTo>
                  <a:lnTo>
                    <a:pt x="4547" y="1162"/>
                  </a:lnTo>
                  <a:lnTo>
                    <a:pt x="4547" y="1162"/>
                  </a:lnTo>
                  <a:lnTo>
                    <a:pt x="4542" y="1162"/>
                  </a:lnTo>
                  <a:lnTo>
                    <a:pt x="4529" y="1162"/>
                  </a:lnTo>
                  <a:lnTo>
                    <a:pt x="4511" y="1164"/>
                  </a:lnTo>
                  <a:lnTo>
                    <a:pt x="4524" y="1144"/>
                  </a:lnTo>
                  <a:close/>
                  <a:moveTo>
                    <a:pt x="4426" y="1097"/>
                  </a:moveTo>
                  <a:lnTo>
                    <a:pt x="4432" y="1101"/>
                  </a:lnTo>
                  <a:lnTo>
                    <a:pt x="4439" y="1104"/>
                  </a:lnTo>
                  <a:lnTo>
                    <a:pt x="4446" y="1108"/>
                  </a:lnTo>
                  <a:lnTo>
                    <a:pt x="4464" y="1115"/>
                  </a:lnTo>
                  <a:lnTo>
                    <a:pt x="4480" y="1120"/>
                  </a:lnTo>
                  <a:lnTo>
                    <a:pt x="4448" y="1164"/>
                  </a:lnTo>
                  <a:lnTo>
                    <a:pt x="4412" y="1166"/>
                  </a:lnTo>
                  <a:lnTo>
                    <a:pt x="4372" y="1166"/>
                  </a:lnTo>
                  <a:lnTo>
                    <a:pt x="4426" y="1097"/>
                  </a:lnTo>
                  <a:close/>
                  <a:moveTo>
                    <a:pt x="2636" y="1079"/>
                  </a:moveTo>
                  <a:lnTo>
                    <a:pt x="2690" y="1097"/>
                  </a:lnTo>
                  <a:lnTo>
                    <a:pt x="2744" y="1119"/>
                  </a:lnTo>
                  <a:lnTo>
                    <a:pt x="2677" y="1194"/>
                  </a:lnTo>
                  <a:lnTo>
                    <a:pt x="2607" y="1272"/>
                  </a:lnTo>
                  <a:lnTo>
                    <a:pt x="2538" y="1348"/>
                  </a:lnTo>
                  <a:lnTo>
                    <a:pt x="2475" y="1420"/>
                  </a:lnTo>
                  <a:lnTo>
                    <a:pt x="2513" y="1339"/>
                  </a:lnTo>
                  <a:lnTo>
                    <a:pt x="2552" y="1252"/>
                  </a:lnTo>
                  <a:lnTo>
                    <a:pt x="2594" y="1166"/>
                  </a:lnTo>
                  <a:lnTo>
                    <a:pt x="2636" y="1079"/>
                  </a:lnTo>
                  <a:close/>
                  <a:moveTo>
                    <a:pt x="2008" y="1079"/>
                  </a:moveTo>
                  <a:lnTo>
                    <a:pt x="2049" y="1166"/>
                  </a:lnTo>
                  <a:lnTo>
                    <a:pt x="2091" y="1252"/>
                  </a:lnTo>
                  <a:lnTo>
                    <a:pt x="2131" y="1339"/>
                  </a:lnTo>
                  <a:lnTo>
                    <a:pt x="2170" y="1420"/>
                  </a:lnTo>
                  <a:lnTo>
                    <a:pt x="2105" y="1348"/>
                  </a:lnTo>
                  <a:lnTo>
                    <a:pt x="2036" y="1272"/>
                  </a:lnTo>
                  <a:lnTo>
                    <a:pt x="1966" y="1194"/>
                  </a:lnTo>
                  <a:lnTo>
                    <a:pt x="1899" y="1119"/>
                  </a:lnTo>
                  <a:lnTo>
                    <a:pt x="1953" y="1097"/>
                  </a:lnTo>
                  <a:lnTo>
                    <a:pt x="2008" y="1079"/>
                  </a:lnTo>
                  <a:close/>
                  <a:moveTo>
                    <a:pt x="800" y="1063"/>
                  </a:moveTo>
                  <a:lnTo>
                    <a:pt x="805" y="1082"/>
                  </a:lnTo>
                  <a:lnTo>
                    <a:pt x="813" y="1106"/>
                  </a:lnTo>
                  <a:lnTo>
                    <a:pt x="820" y="1135"/>
                  </a:lnTo>
                  <a:lnTo>
                    <a:pt x="626" y="1395"/>
                  </a:lnTo>
                  <a:lnTo>
                    <a:pt x="624" y="1345"/>
                  </a:lnTo>
                  <a:lnTo>
                    <a:pt x="626" y="1296"/>
                  </a:lnTo>
                  <a:lnTo>
                    <a:pt x="800" y="1063"/>
                  </a:lnTo>
                  <a:close/>
                  <a:moveTo>
                    <a:pt x="4321" y="1055"/>
                  </a:moveTo>
                  <a:lnTo>
                    <a:pt x="4348" y="1066"/>
                  </a:lnTo>
                  <a:lnTo>
                    <a:pt x="4377" y="1079"/>
                  </a:lnTo>
                  <a:lnTo>
                    <a:pt x="4310" y="1166"/>
                  </a:lnTo>
                  <a:lnTo>
                    <a:pt x="4272" y="1167"/>
                  </a:lnTo>
                  <a:lnTo>
                    <a:pt x="4236" y="1167"/>
                  </a:lnTo>
                  <a:lnTo>
                    <a:pt x="4321" y="1055"/>
                  </a:lnTo>
                  <a:close/>
                  <a:moveTo>
                    <a:pt x="2453" y="1041"/>
                  </a:moveTo>
                  <a:lnTo>
                    <a:pt x="2558" y="1059"/>
                  </a:lnTo>
                  <a:lnTo>
                    <a:pt x="2518" y="1142"/>
                  </a:lnTo>
                  <a:lnTo>
                    <a:pt x="2478" y="1227"/>
                  </a:lnTo>
                  <a:lnTo>
                    <a:pt x="2438" y="1310"/>
                  </a:lnTo>
                  <a:lnTo>
                    <a:pt x="2400" y="1388"/>
                  </a:lnTo>
                  <a:lnTo>
                    <a:pt x="2413" y="1305"/>
                  </a:lnTo>
                  <a:lnTo>
                    <a:pt x="2426" y="1218"/>
                  </a:lnTo>
                  <a:lnTo>
                    <a:pt x="2440" y="1129"/>
                  </a:lnTo>
                  <a:lnTo>
                    <a:pt x="2453" y="1041"/>
                  </a:lnTo>
                  <a:close/>
                  <a:moveTo>
                    <a:pt x="2190" y="1041"/>
                  </a:moveTo>
                  <a:lnTo>
                    <a:pt x="2203" y="1129"/>
                  </a:lnTo>
                  <a:lnTo>
                    <a:pt x="2218" y="1218"/>
                  </a:lnTo>
                  <a:lnTo>
                    <a:pt x="2230" y="1305"/>
                  </a:lnTo>
                  <a:lnTo>
                    <a:pt x="2243" y="1388"/>
                  </a:lnTo>
                  <a:lnTo>
                    <a:pt x="2205" y="1310"/>
                  </a:lnTo>
                  <a:lnTo>
                    <a:pt x="2165" y="1227"/>
                  </a:lnTo>
                  <a:lnTo>
                    <a:pt x="2125" y="1142"/>
                  </a:lnTo>
                  <a:lnTo>
                    <a:pt x="2085" y="1059"/>
                  </a:lnTo>
                  <a:lnTo>
                    <a:pt x="2138" y="1048"/>
                  </a:lnTo>
                  <a:lnTo>
                    <a:pt x="2190" y="1041"/>
                  </a:lnTo>
                  <a:close/>
                  <a:moveTo>
                    <a:pt x="2323" y="1032"/>
                  </a:moveTo>
                  <a:lnTo>
                    <a:pt x="2373" y="1034"/>
                  </a:lnTo>
                  <a:lnTo>
                    <a:pt x="2361" y="1122"/>
                  </a:lnTo>
                  <a:lnTo>
                    <a:pt x="2346" y="1209"/>
                  </a:lnTo>
                  <a:lnTo>
                    <a:pt x="2333" y="1296"/>
                  </a:lnTo>
                  <a:lnTo>
                    <a:pt x="2323" y="1377"/>
                  </a:lnTo>
                  <a:lnTo>
                    <a:pt x="2310" y="1296"/>
                  </a:lnTo>
                  <a:lnTo>
                    <a:pt x="2297" y="1209"/>
                  </a:lnTo>
                  <a:lnTo>
                    <a:pt x="2283" y="1122"/>
                  </a:lnTo>
                  <a:lnTo>
                    <a:pt x="2270" y="1034"/>
                  </a:lnTo>
                  <a:lnTo>
                    <a:pt x="2323" y="1032"/>
                  </a:lnTo>
                  <a:close/>
                  <a:moveTo>
                    <a:pt x="4207" y="1026"/>
                  </a:moveTo>
                  <a:lnTo>
                    <a:pt x="4238" y="1032"/>
                  </a:lnTo>
                  <a:lnTo>
                    <a:pt x="4269" y="1039"/>
                  </a:lnTo>
                  <a:lnTo>
                    <a:pt x="4171" y="1175"/>
                  </a:lnTo>
                  <a:lnTo>
                    <a:pt x="4138" y="1184"/>
                  </a:lnTo>
                  <a:lnTo>
                    <a:pt x="4111" y="1196"/>
                  </a:lnTo>
                  <a:lnTo>
                    <a:pt x="4089" y="1213"/>
                  </a:lnTo>
                  <a:lnTo>
                    <a:pt x="4069" y="1234"/>
                  </a:lnTo>
                  <a:lnTo>
                    <a:pt x="4055" y="1258"/>
                  </a:lnTo>
                  <a:lnTo>
                    <a:pt x="4042" y="1283"/>
                  </a:lnTo>
                  <a:lnTo>
                    <a:pt x="4026" y="1314"/>
                  </a:lnTo>
                  <a:lnTo>
                    <a:pt x="4004" y="1337"/>
                  </a:lnTo>
                  <a:lnTo>
                    <a:pt x="3981" y="1354"/>
                  </a:lnTo>
                  <a:lnTo>
                    <a:pt x="3952" y="1366"/>
                  </a:lnTo>
                  <a:lnTo>
                    <a:pt x="4207" y="1026"/>
                  </a:lnTo>
                  <a:close/>
                  <a:moveTo>
                    <a:pt x="4147" y="1023"/>
                  </a:moveTo>
                  <a:lnTo>
                    <a:pt x="3878" y="1384"/>
                  </a:lnTo>
                  <a:lnTo>
                    <a:pt x="3856" y="1388"/>
                  </a:lnTo>
                  <a:lnTo>
                    <a:pt x="3829" y="1390"/>
                  </a:lnTo>
                  <a:lnTo>
                    <a:pt x="3800" y="1391"/>
                  </a:lnTo>
                  <a:lnTo>
                    <a:pt x="4069" y="1030"/>
                  </a:lnTo>
                  <a:lnTo>
                    <a:pt x="4095" y="1028"/>
                  </a:lnTo>
                  <a:lnTo>
                    <a:pt x="4120" y="1025"/>
                  </a:lnTo>
                  <a:lnTo>
                    <a:pt x="4129" y="1023"/>
                  </a:lnTo>
                  <a:lnTo>
                    <a:pt x="4138" y="1023"/>
                  </a:lnTo>
                  <a:lnTo>
                    <a:pt x="4147" y="1023"/>
                  </a:lnTo>
                  <a:close/>
                  <a:moveTo>
                    <a:pt x="3939" y="1023"/>
                  </a:moveTo>
                  <a:lnTo>
                    <a:pt x="3974" y="1026"/>
                  </a:lnTo>
                  <a:lnTo>
                    <a:pt x="4008" y="1030"/>
                  </a:lnTo>
                  <a:lnTo>
                    <a:pt x="3738" y="1391"/>
                  </a:lnTo>
                  <a:lnTo>
                    <a:pt x="3698" y="1391"/>
                  </a:lnTo>
                  <a:lnTo>
                    <a:pt x="3666" y="1391"/>
                  </a:lnTo>
                  <a:lnTo>
                    <a:pt x="3939" y="1023"/>
                  </a:lnTo>
                  <a:close/>
                  <a:moveTo>
                    <a:pt x="3812" y="1012"/>
                  </a:moveTo>
                  <a:lnTo>
                    <a:pt x="3849" y="1014"/>
                  </a:lnTo>
                  <a:lnTo>
                    <a:pt x="3879" y="1017"/>
                  </a:lnTo>
                  <a:lnTo>
                    <a:pt x="3385" y="1686"/>
                  </a:lnTo>
                  <a:lnTo>
                    <a:pt x="3373" y="1652"/>
                  </a:lnTo>
                  <a:lnTo>
                    <a:pt x="3360" y="1619"/>
                  </a:lnTo>
                  <a:lnTo>
                    <a:pt x="3812" y="1012"/>
                  </a:lnTo>
                  <a:close/>
                  <a:moveTo>
                    <a:pt x="3684" y="1001"/>
                  </a:moveTo>
                  <a:lnTo>
                    <a:pt x="3704" y="1003"/>
                  </a:lnTo>
                  <a:lnTo>
                    <a:pt x="3726" y="1007"/>
                  </a:lnTo>
                  <a:lnTo>
                    <a:pt x="3754" y="1007"/>
                  </a:lnTo>
                  <a:lnTo>
                    <a:pt x="3336" y="1569"/>
                  </a:lnTo>
                  <a:lnTo>
                    <a:pt x="3322" y="1540"/>
                  </a:lnTo>
                  <a:lnTo>
                    <a:pt x="3307" y="1511"/>
                  </a:lnTo>
                  <a:lnTo>
                    <a:pt x="3684" y="1001"/>
                  </a:lnTo>
                  <a:close/>
                  <a:moveTo>
                    <a:pt x="3555" y="992"/>
                  </a:moveTo>
                  <a:lnTo>
                    <a:pt x="3624" y="998"/>
                  </a:lnTo>
                  <a:lnTo>
                    <a:pt x="3280" y="1464"/>
                  </a:lnTo>
                  <a:lnTo>
                    <a:pt x="3244" y="1410"/>
                  </a:lnTo>
                  <a:lnTo>
                    <a:pt x="3555" y="992"/>
                  </a:lnTo>
                  <a:close/>
                  <a:moveTo>
                    <a:pt x="1401" y="981"/>
                  </a:moveTo>
                  <a:lnTo>
                    <a:pt x="1407" y="1026"/>
                  </a:lnTo>
                  <a:lnTo>
                    <a:pt x="1412" y="1066"/>
                  </a:lnTo>
                  <a:lnTo>
                    <a:pt x="820" y="1863"/>
                  </a:lnTo>
                  <a:lnTo>
                    <a:pt x="805" y="1836"/>
                  </a:lnTo>
                  <a:lnTo>
                    <a:pt x="789" y="1807"/>
                  </a:lnTo>
                  <a:lnTo>
                    <a:pt x="1401" y="981"/>
                  </a:lnTo>
                  <a:close/>
                  <a:moveTo>
                    <a:pt x="3429" y="981"/>
                  </a:moveTo>
                  <a:lnTo>
                    <a:pt x="3459" y="983"/>
                  </a:lnTo>
                  <a:lnTo>
                    <a:pt x="3496" y="988"/>
                  </a:lnTo>
                  <a:lnTo>
                    <a:pt x="3213" y="1370"/>
                  </a:lnTo>
                  <a:lnTo>
                    <a:pt x="3175" y="1323"/>
                  </a:lnTo>
                  <a:lnTo>
                    <a:pt x="3429" y="981"/>
                  </a:lnTo>
                  <a:close/>
                  <a:moveTo>
                    <a:pt x="816" y="894"/>
                  </a:moveTo>
                  <a:lnTo>
                    <a:pt x="815" y="894"/>
                  </a:lnTo>
                  <a:lnTo>
                    <a:pt x="815" y="896"/>
                  </a:lnTo>
                  <a:lnTo>
                    <a:pt x="813" y="900"/>
                  </a:lnTo>
                  <a:lnTo>
                    <a:pt x="811" y="909"/>
                  </a:lnTo>
                  <a:lnTo>
                    <a:pt x="805" y="923"/>
                  </a:lnTo>
                  <a:lnTo>
                    <a:pt x="796" y="952"/>
                  </a:lnTo>
                  <a:lnTo>
                    <a:pt x="791" y="974"/>
                  </a:lnTo>
                  <a:lnTo>
                    <a:pt x="789" y="994"/>
                  </a:lnTo>
                  <a:lnTo>
                    <a:pt x="646" y="1184"/>
                  </a:lnTo>
                  <a:lnTo>
                    <a:pt x="664" y="1135"/>
                  </a:lnTo>
                  <a:lnTo>
                    <a:pt x="684" y="1090"/>
                  </a:lnTo>
                  <a:lnTo>
                    <a:pt x="708" y="1046"/>
                  </a:lnTo>
                  <a:lnTo>
                    <a:pt x="729" y="1008"/>
                  </a:lnTo>
                  <a:lnTo>
                    <a:pt x="751" y="976"/>
                  </a:lnTo>
                  <a:lnTo>
                    <a:pt x="771" y="947"/>
                  </a:lnTo>
                  <a:lnTo>
                    <a:pt x="789" y="925"/>
                  </a:lnTo>
                  <a:lnTo>
                    <a:pt x="804" y="907"/>
                  </a:lnTo>
                  <a:lnTo>
                    <a:pt x="813" y="898"/>
                  </a:lnTo>
                  <a:lnTo>
                    <a:pt x="816" y="894"/>
                  </a:lnTo>
                  <a:close/>
                  <a:moveTo>
                    <a:pt x="3523" y="853"/>
                  </a:moveTo>
                  <a:lnTo>
                    <a:pt x="3548" y="858"/>
                  </a:lnTo>
                  <a:lnTo>
                    <a:pt x="3568" y="862"/>
                  </a:lnTo>
                  <a:lnTo>
                    <a:pt x="3586" y="867"/>
                  </a:lnTo>
                  <a:lnTo>
                    <a:pt x="3593" y="869"/>
                  </a:lnTo>
                  <a:lnTo>
                    <a:pt x="3601" y="871"/>
                  </a:lnTo>
                  <a:lnTo>
                    <a:pt x="3606" y="871"/>
                  </a:lnTo>
                  <a:lnTo>
                    <a:pt x="3610" y="873"/>
                  </a:lnTo>
                  <a:lnTo>
                    <a:pt x="3610" y="873"/>
                  </a:lnTo>
                  <a:lnTo>
                    <a:pt x="3606" y="873"/>
                  </a:lnTo>
                  <a:lnTo>
                    <a:pt x="3597" y="873"/>
                  </a:lnTo>
                  <a:lnTo>
                    <a:pt x="3579" y="876"/>
                  </a:lnTo>
                  <a:lnTo>
                    <a:pt x="3557" y="880"/>
                  </a:lnTo>
                  <a:lnTo>
                    <a:pt x="3528" y="885"/>
                  </a:lnTo>
                  <a:lnTo>
                    <a:pt x="3496" y="894"/>
                  </a:lnTo>
                  <a:lnTo>
                    <a:pt x="3523" y="853"/>
                  </a:lnTo>
                  <a:close/>
                  <a:moveTo>
                    <a:pt x="3400" y="840"/>
                  </a:moveTo>
                  <a:lnTo>
                    <a:pt x="3418" y="842"/>
                  </a:lnTo>
                  <a:lnTo>
                    <a:pt x="3436" y="844"/>
                  </a:lnTo>
                  <a:lnTo>
                    <a:pt x="3452" y="844"/>
                  </a:lnTo>
                  <a:lnTo>
                    <a:pt x="3468" y="846"/>
                  </a:lnTo>
                  <a:lnTo>
                    <a:pt x="3414" y="920"/>
                  </a:lnTo>
                  <a:lnTo>
                    <a:pt x="3391" y="931"/>
                  </a:lnTo>
                  <a:lnTo>
                    <a:pt x="3376" y="941"/>
                  </a:lnTo>
                  <a:lnTo>
                    <a:pt x="3369" y="951"/>
                  </a:lnTo>
                  <a:lnTo>
                    <a:pt x="3369" y="960"/>
                  </a:lnTo>
                  <a:lnTo>
                    <a:pt x="3371" y="965"/>
                  </a:lnTo>
                  <a:lnTo>
                    <a:pt x="3374" y="970"/>
                  </a:lnTo>
                  <a:lnTo>
                    <a:pt x="3143" y="1283"/>
                  </a:lnTo>
                  <a:lnTo>
                    <a:pt x="3121" y="1263"/>
                  </a:lnTo>
                  <a:lnTo>
                    <a:pt x="3099" y="1241"/>
                  </a:lnTo>
                  <a:lnTo>
                    <a:pt x="3400" y="840"/>
                  </a:lnTo>
                  <a:close/>
                  <a:moveTo>
                    <a:pt x="3302" y="829"/>
                  </a:moveTo>
                  <a:lnTo>
                    <a:pt x="3340" y="833"/>
                  </a:lnTo>
                  <a:lnTo>
                    <a:pt x="3063" y="1209"/>
                  </a:lnTo>
                  <a:lnTo>
                    <a:pt x="3039" y="1189"/>
                  </a:lnTo>
                  <a:lnTo>
                    <a:pt x="3018" y="1171"/>
                  </a:lnTo>
                  <a:lnTo>
                    <a:pt x="3269" y="829"/>
                  </a:lnTo>
                  <a:lnTo>
                    <a:pt x="3302" y="829"/>
                  </a:lnTo>
                  <a:close/>
                  <a:moveTo>
                    <a:pt x="1410" y="788"/>
                  </a:moveTo>
                  <a:lnTo>
                    <a:pt x="1403" y="824"/>
                  </a:lnTo>
                  <a:lnTo>
                    <a:pt x="1399" y="862"/>
                  </a:lnTo>
                  <a:lnTo>
                    <a:pt x="1397" y="902"/>
                  </a:lnTo>
                  <a:lnTo>
                    <a:pt x="764" y="1758"/>
                  </a:lnTo>
                  <a:lnTo>
                    <a:pt x="748" y="1729"/>
                  </a:lnTo>
                  <a:lnTo>
                    <a:pt x="733" y="1701"/>
                  </a:lnTo>
                  <a:lnTo>
                    <a:pt x="1006" y="1332"/>
                  </a:lnTo>
                  <a:lnTo>
                    <a:pt x="1028" y="1339"/>
                  </a:lnTo>
                  <a:lnTo>
                    <a:pt x="1044" y="1345"/>
                  </a:lnTo>
                  <a:lnTo>
                    <a:pt x="1055" y="1348"/>
                  </a:lnTo>
                  <a:lnTo>
                    <a:pt x="1059" y="1350"/>
                  </a:lnTo>
                  <a:lnTo>
                    <a:pt x="1059" y="1348"/>
                  </a:lnTo>
                  <a:lnTo>
                    <a:pt x="1059" y="1346"/>
                  </a:lnTo>
                  <a:lnTo>
                    <a:pt x="1057" y="1341"/>
                  </a:lnTo>
                  <a:lnTo>
                    <a:pt x="1055" y="1332"/>
                  </a:lnTo>
                  <a:lnTo>
                    <a:pt x="1054" y="1314"/>
                  </a:lnTo>
                  <a:lnTo>
                    <a:pt x="1052" y="1294"/>
                  </a:lnTo>
                  <a:lnTo>
                    <a:pt x="1050" y="1272"/>
                  </a:lnTo>
                  <a:lnTo>
                    <a:pt x="1410" y="788"/>
                  </a:lnTo>
                  <a:close/>
                  <a:moveTo>
                    <a:pt x="1410" y="786"/>
                  </a:moveTo>
                  <a:lnTo>
                    <a:pt x="1410" y="788"/>
                  </a:lnTo>
                  <a:lnTo>
                    <a:pt x="1410" y="786"/>
                  </a:lnTo>
                  <a:lnTo>
                    <a:pt x="1410" y="786"/>
                  </a:lnTo>
                  <a:close/>
                  <a:moveTo>
                    <a:pt x="1412" y="784"/>
                  </a:moveTo>
                  <a:lnTo>
                    <a:pt x="1412" y="786"/>
                  </a:lnTo>
                  <a:lnTo>
                    <a:pt x="1412" y="786"/>
                  </a:lnTo>
                  <a:lnTo>
                    <a:pt x="1410" y="786"/>
                  </a:lnTo>
                  <a:lnTo>
                    <a:pt x="1412" y="784"/>
                  </a:lnTo>
                  <a:close/>
                  <a:moveTo>
                    <a:pt x="2701" y="685"/>
                  </a:moveTo>
                  <a:lnTo>
                    <a:pt x="2710" y="707"/>
                  </a:lnTo>
                  <a:lnTo>
                    <a:pt x="2721" y="723"/>
                  </a:lnTo>
                  <a:lnTo>
                    <a:pt x="2728" y="732"/>
                  </a:lnTo>
                  <a:lnTo>
                    <a:pt x="2732" y="735"/>
                  </a:lnTo>
                  <a:lnTo>
                    <a:pt x="2741" y="719"/>
                  </a:lnTo>
                  <a:lnTo>
                    <a:pt x="2755" y="703"/>
                  </a:lnTo>
                  <a:lnTo>
                    <a:pt x="2771" y="687"/>
                  </a:lnTo>
                  <a:lnTo>
                    <a:pt x="2571" y="960"/>
                  </a:lnTo>
                  <a:lnTo>
                    <a:pt x="2540" y="951"/>
                  </a:lnTo>
                  <a:lnTo>
                    <a:pt x="2509" y="945"/>
                  </a:lnTo>
                  <a:lnTo>
                    <a:pt x="2701" y="685"/>
                  </a:lnTo>
                  <a:close/>
                  <a:moveTo>
                    <a:pt x="2076" y="616"/>
                  </a:moveTo>
                  <a:lnTo>
                    <a:pt x="2093" y="649"/>
                  </a:lnTo>
                  <a:lnTo>
                    <a:pt x="2109" y="672"/>
                  </a:lnTo>
                  <a:lnTo>
                    <a:pt x="1855" y="1016"/>
                  </a:lnTo>
                  <a:lnTo>
                    <a:pt x="1798" y="1041"/>
                  </a:lnTo>
                  <a:lnTo>
                    <a:pt x="1741" y="1068"/>
                  </a:lnTo>
                  <a:lnTo>
                    <a:pt x="2076" y="616"/>
                  </a:lnTo>
                  <a:close/>
                  <a:moveTo>
                    <a:pt x="1401" y="613"/>
                  </a:moveTo>
                  <a:lnTo>
                    <a:pt x="1412" y="654"/>
                  </a:lnTo>
                  <a:lnTo>
                    <a:pt x="1419" y="694"/>
                  </a:lnTo>
                  <a:lnTo>
                    <a:pt x="1057" y="1176"/>
                  </a:lnTo>
                  <a:lnTo>
                    <a:pt x="1068" y="1115"/>
                  </a:lnTo>
                  <a:lnTo>
                    <a:pt x="1081" y="1046"/>
                  </a:lnTo>
                  <a:lnTo>
                    <a:pt x="1401" y="613"/>
                  </a:lnTo>
                  <a:close/>
                  <a:moveTo>
                    <a:pt x="2985" y="584"/>
                  </a:moveTo>
                  <a:lnTo>
                    <a:pt x="2683" y="990"/>
                  </a:lnTo>
                  <a:lnTo>
                    <a:pt x="2654" y="981"/>
                  </a:lnTo>
                  <a:lnTo>
                    <a:pt x="2625" y="972"/>
                  </a:lnTo>
                  <a:lnTo>
                    <a:pt x="2884" y="623"/>
                  </a:lnTo>
                  <a:lnTo>
                    <a:pt x="2934" y="600"/>
                  </a:lnTo>
                  <a:lnTo>
                    <a:pt x="2985" y="584"/>
                  </a:lnTo>
                  <a:close/>
                  <a:moveTo>
                    <a:pt x="3148" y="546"/>
                  </a:moveTo>
                  <a:lnTo>
                    <a:pt x="2790" y="1034"/>
                  </a:lnTo>
                  <a:lnTo>
                    <a:pt x="2761" y="1019"/>
                  </a:lnTo>
                  <a:lnTo>
                    <a:pt x="2732" y="1008"/>
                  </a:lnTo>
                  <a:lnTo>
                    <a:pt x="3063" y="562"/>
                  </a:lnTo>
                  <a:lnTo>
                    <a:pt x="3105" y="555"/>
                  </a:lnTo>
                  <a:lnTo>
                    <a:pt x="3148" y="546"/>
                  </a:lnTo>
                  <a:close/>
                  <a:moveTo>
                    <a:pt x="3302" y="520"/>
                  </a:moveTo>
                  <a:lnTo>
                    <a:pt x="2886" y="1082"/>
                  </a:lnTo>
                  <a:lnTo>
                    <a:pt x="2860" y="1068"/>
                  </a:lnTo>
                  <a:lnTo>
                    <a:pt x="2833" y="1055"/>
                  </a:lnTo>
                  <a:lnTo>
                    <a:pt x="3219" y="535"/>
                  </a:lnTo>
                  <a:lnTo>
                    <a:pt x="3260" y="528"/>
                  </a:lnTo>
                  <a:lnTo>
                    <a:pt x="3302" y="520"/>
                  </a:lnTo>
                  <a:close/>
                  <a:moveTo>
                    <a:pt x="1352" y="499"/>
                  </a:moveTo>
                  <a:lnTo>
                    <a:pt x="1370" y="528"/>
                  </a:lnTo>
                  <a:lnTo>
                    <a:pt x="1383" y="557"/>
                  </a:lnTo>
                  <a:lnTo>
                    <a:pt x="1111" y="923"/>
                  </a:lnTo>
                  <a:lnTo>
                    <a:pt x="1135" y="838"/>
                  </a:lnTo>
                  <a:lnTo>
                    <a:pt x="1158" y="761"/>
                  </a:lnTo>
                  <a:lnTo>
                    <a:pt x="1352" y="499"/>
                  </a:lnTo>
                  <a:close/>
                  <a:moveTo>
                    <a:pt x="2388" y="475"/>
                  </a:moveTo>
                  <a:lnTo>
                    <a:pt x="2033" y="960"/>
                  </a:lnTo>
                  <a:lnTo>
                    <a:pt x="1986" y="970"/>
                  </a:lnTo>
                  <a:lnTo>
                    <a:pt x="1939" y="985"/>
                  </a:lnTo>
                  <a:lnTo>
                    <a:pt x="2268" y="540"/>
                  </a:lnTo>
                  <a:lnTo>
                    <a:pt x="2306" y="517"/>
                  </a:lnTo>
                  <a:lnTo>
                    <a:pt x="2351" y="493"/>
                  </a:lnTo>
                  <a:lnTo>
                    <a:pt x="2371" y="484"/>
                  </a:lnTo>
                  <a:lnTo>
                    <a:pt x="2388" y="475"/>
                  </a:lnTo>
                  <a:close/>
                  <a:moveTo>
                    <a:pt x="2565" y="421"/>
                  </a:moveTo>
                  <a:lnTo>
                    <a:pt x="2187" y="932"/>
                  </a:lnTo>
                  <a:lnTo>
                    <a:pt x="2145" y="938"/>
                  </a:lnTo>
                  <a:lnTo>
                    <a:pt x="2103" y="943"/>
                  </a:lnTo>
                  <a:lnTo>
                    <a:pt x="2475" y="444"/>
                  </a:lnTo>
                  <a:lnTo>
                    <a:pt x="2520" y="432"/>
                  </a:lnTo>
                  <a:lnTo>
                    <a:pt x="2565" y="421"/>
                  </a:lnTo>
                  <a:close/>
                  <a:moveTo>
                    <a:pt x="1278" y="417"/>
                  </a:moveTo>
                  <a:lnTo>
                    <a:pt x="1302" y="435"/>
                  </a:lnTo>
                  <a:lnTo>
                    <a:pt x="1323" y="455"/>
                  </a:lnTo>
                  <a:lnTo>
                    <a:pt x="1200" y="620"/>
                  </a:lnTo>
                  <a:lnTo>
                    <a:pt x="1206" y="584"/>
                  </a:lnTo>
                  <a:lnTo>
                    <a:pt x="1207" y="547"/>
                  </a:lnTo>
                  <a:lnTo>
                    <a:pt x="1206" y="515"/>
                  </a:lnTo>
                  <a:lnTo>
                    <a:pt x="1278" y="417"/>
                  </a:lnTo>
                  <a:close/>
                  <a:moveTo>
                    <a:pt x="3525" y="392"/>
                  </a:moveTo>
                  <a:lnTo>
                    <a:pt x="3525" y="392"/>
                  </a:lnTo>
                  <a:lnTo>
                    <a:pt x="3525" y="392"/>
                  </a:lnTo>
                  <a:lnTo>
                    <a:pt x="3525" y="394"/>
                  </a:lnTo>
                  <a:lnTo>
                    <a:pt x="3525" y="396"/>
                  </a:lnTo>
                  <a:lnTo>
                    <a:pt x="3525" y="399"/>
                  </a:lnTo>
                  <a:lnTo>
                    <a:pt x="3523" y="407"/>
                  </a:lnTo>
                  <a:lnTo>
                    <a:pt x="3304" y="703"/>
                  </a:lnTo>
                  <a:lnTo>
                    <a:pt x="3271" y="716"/>
                  </a:lnTo>
                  <a:lnTo>
                    <a:pt x="3240" y="730"/>
                  </a:lnTo>
                  <a:lnTo>
                    <a:pt x="3213" y="748"/>
                  </a:lnTo>
                  <a:lnTo>
                    <a:pt x="3190" y="772"/>
                  </a:lnTo>
                  <a:lnTo>
                    <a:pt x="3168" y="802"/>
                  </a:lnTo>
                  <a:lnTo>
                    <a:pt x="3157" y="824"/>
                  </a:lnTo>
                  <a:lnTo>
                    <a:pt x="3153" y="842"/>
                  </a:lnTo>
                  <a:lnTo>
                    <a:pt x="3155" y="858"/>
                  </a:lnTo>
                  <a:lnTo>
                    <a:pt x="3159" y="875"/>
                  </a:lnTo>
                  <a:lnTo>
                    <a:pt x="3166" y="887"/>
                  </a:lnTo>
                  <a:lnTo>
                    <a:pt x="2978" y="1140"/>
                  </a:lnTo>
                  <a:lnTo>
                    <a:pt x="2953" y="1124"/>
                  </a:lnTo>
                  <a:lnTo>
                    <a:pt x="2929" y="1110"/>
                  </a:lnTo>
                  <a:lnTo>
                    <a:pt x="3376" y="504"/>
                  </a:lnTo>
                  <a:lnTo>
                    <a:pt x="3385" y="501"/>
                  </a:lnTo>
                  <a:lnTo>
                    <a:pt x="3394" y="497"/>
                  </a:lnTo>
                  <a:lnTo>
                    <a:pt x="3421" y="486"/>
                  </a:lnTo>
                  <a:lnTo>
                    <a:pt x="3447" y="470"/>
                  </a:lnTo>
                  <a:lnTo>
                    <a:pt x="3468" y="454"/>
                  </a:lnTo>
                  <a:lnTo>
                    <a:pt x="3487" y="435"/>
                  </a:lnTo>
                  <a:lnTo>
                    <a:pt x="3503" y="419"/>
                  </a:lnTo>
                  <a:lnTo>
                    <a:pt x="3516" y="405"/>
                  </a:lnTo>
                  <a:lnTo>
                    <a:pt x="3523" y="396"/>
                  </a:lnTo>
                  <a:lnTo>
                    <a:pt x="3525" y="392"/>
                  </a:lnTo>
                  <a:close/>
                  <a:moveTo>
                    <a:pt x="1191" y="390"/>
                  </a:moveTo>
                  <a:lnTo>
                    <a:pt x="1211" y="392"/>
                  </a:lnTo>
                  <a:lnTo>
                    <a:pt x="1231" y="396"/>
                  </a:lnTo>
                  <a:lnTo>
                    <a:pt x="1193" y="448"/>
                  </a:lnTo>
                  <a:lnTo>
                    <a:pt x="1184" y="425"/>
                  </a:lnTo>
                  <a:lnTo>
                    <a:pt x="1177" y="407"/>
                  </a:lnTo>
                  <a:lnTo>
                    <a:pt x="1171" y="396"/>
                  </a:lnTo>
                  <a:lnTo>
                    <a:pt x="1169" y="392"/>
                  </a:lnTo>
                  <a:lnTo>
                    <a:pt x="1191" y="390"/>
                  </a:lnTo>
                  <a:close/>
                  <a:moveTo>
                    <a:pt x="1779" y="388"/>
                  </a:moveTo>
                  <a:lnTo>
                    <a:pt x="1662" y="544"/>
                  </a:lnTo>
                  <a:lnTo>
                    <a:pt x="1678" y="506"/>
                  </a:lnTo>
                  <a:lnTo>
                    <a:pt x="1694" y="475"/>
                  </a:lnTo>
                  <a:lnTo>
                    <a:pt x="1712" y="448"/>
                  </a:lnTo>
                  <a:lnTo>
                    <a:pt x="1732" y="426"/>
                  </a:lnTo>
                  <a:lnTo>
                    <a:pt x="1754" y="407"/>
                  </a:lnTo>
                  <a:lnTo>
                    <a:pt x="1779" y="388"/>
                  </a:lnTo>
                  <a:close/>
                  <a:moveTo>
                    <a:pt x="2113" y="385"/>
                  </a:moveTo>
                  <a:lnTo>
                    <a:pt x="2096" y="414"/>
                  </a:lnTo>
                  <a:lnTo>
                    <a:pt x="2080" y="446"/>
                  </a:lnTo>
                  <a:lnTo>
                    <a:pt x="2064" y="486"/>
                  </a:lnTo>
                  <a:lnTo>
                    <a:pt x="2058" y="522"/>
                  </a:lnTo>
                  <a:lnTo>
                    <a:pt x="2058" y="557"/>
                  </a:lnTo>
                  <a:lnTo>
                    <a:pt x="1627" y="1140"/>
                  </a:lnTo>
                  <a:lnTo>
                    <a:pt x="1546" y="1202"/>
                  </a:lnTo>
                  <a:lnTo>
                    <a:pt x="1473" y="1272"/>
                  </a:lnTo>
                  <a:lnTo>
                    <a:pt x="1407" y="1346"/>
                  </a:lnTo>
                  <a:lnTo>
                    <a:pt x="1345" y="1428"/>
                  </a:lnTo>
                  <a:lnTo>
                    <a:pt x="1294" y="1513"/>
                  </a:lnTo>
                  <a:lnTo>
                    <a:pt x="1249" y="1603"/>
                  </a:lnTo>
                  <a:lnTo>
                    <a:pt x="1213" y="1697"/>
                  </a:lnTo>
                  <a:lnTo>
                    <a:pt x="918" y="2098"/>
                  </a:lnTo>
                  <a:lnTo>
                    <a:pt x="914" y="2078"/>
                  </a:lnTo>
                  <a:lnTo>
                    <a:pt x="910" y="2055"/>
                  </a:lnTo>
                  <a:lnTo>
                    <a:pt x="907" y="2038"/>
                  </a:lnTo>
                  <a:lnTo>
                    <a:pt x="901" y="2019"/>
                  </a:lnTo>
                  <a:lnTo>
                    <a:pt x="2113" y="385"/>
                  </a:lnTo>
                  <a:close/>
                  <a:moveTo>
                    <a:pt x="2732" y="376"/>
                  </a:moveTo>
                  <a:lnTo>
                    <a:pt x="2324" y="927"/>
                  </a:lnTo>
                  <a:lnTo>
                    <a:pt x="2252" y="927"/>
                  </a:lnTo>
                  <a:lnTo>
                    <a:pt x="2639" y="403"/>
                  </a:lnTo>
                  <a:lnTo>
                    <a:pt x="2681" y="394"/>
                  </a:lnTo>
                  <a:lnTo>
                    <a:pt x="2721" y="381"/>
                  </a:lnTo>
                  <a:lnTo>
                    <a:pt x="2726" y="379"/>
                  </a:lnTo>
                  <a:lnTo>
                    <a:pt x="2730" y="378"/>
                  </a:lnTo>
                  <a:lnTo>
                    <a:pt x="2732" y="376"/>
                  </a:lnTo>
                  <a:close/>
                  <a:moveTo>
                    <a:pt x="2873" y="325"/>
                  </a:moveTo>
                  <a:lnTo>
                    <a:pt x="2867" y="349"/>
                  </a:lnTo>
                  <a:lnTo>
                    <a:pt x="2860" y="372"/>
                  </a:lnTo>
                  <a:lnTo>
                    <a:pt x="2848" y="394"/>
                  </a:lnTo>
                  <a:lnTo>
                    <a:pt x="2833" y="417"/>
                  </a:lnTo>
                  <a:lnTo>
                    <a:pt x="2815" y="443"/>
                  </a:lnTo>
                  <a:lnTo>
                    <a:pt x="2791" y="473"/>
                  </a:lnTo>
                  <a:lnTo>
                    <a:pt x="2766" y="508"/>
                  </a:lnTo>
                  <a:lnTo>
                    <a:pt x="2735" y="547"/>
                  </a:lnTo>
                  <a:lnTo>
                    <a:pt x="2724" y="566"/>
                  </a:lnTo>
                  <a:lnTo>
                    <a:pt x="2717" y="582"/>
                  </a:lnTo>
                  <a:lnTo>
                    <a:pt x="2451" y="938"/>
                  </a:lnTo>
                  <a:lnTo>
                    <a:pt x="2386" y="929"/>
                  </a:lnTo>
                  <a:lnTo>
                    <a:pt x="2817" y="347"/>
                  </a:lnTo>
                  <a:lnTo>
                    <a:pt x="2844" y="336"/>
                  </a:lnTo>
                  <a:lnTo>
                    <a:pt x="2860" y="331"/>
                  </a:lnTo>
                  <a:lnTo>
                    <a:pt x="2871" y="327"/>
                  </a:lnTo>
                  <a:lnTo>
                    <a:pt x="2873" y="325"/>
                  </a:lnTo>
                  <a:close/>
                  <a:moveTo>
                    <a:pt x="2170" y="125"/>
                  </a:moveTo>
                  <a:lnTo>
                    <a:pt x="2178" y="159"/>
                  </a:lnTo>
                  <a:lnTo>
                    <a:pt x="2178" y="199"/>
                  </a:lnTo>
                  <a:lnTo>
                    <a:pt x="2178" y="211"/>
                  </a:lnTo>
                  <a:lnTo>
                    <a:pt x="876" y="1966"/>
                  </a:lnTo>
                  <a:lnTo>
                    <a:pt x="863" y="1941"/>
                  </a:lnTo>
                  <a:lnTo>
                    <a:pt x="847" y="1910"/>
                  </a:lnTo>
                  <a:lnTo>
                    <a:pt x="2170" y="125"/>
                  </a:lnTo>
                  <a:close/>
                  <a:moveTo>
                    <a:pt x="2127" y="0"/>
                  </a:moveTo>
                  <a:lnTo>
                    <a:pt x="2132" y="16"/>
                  </a:lnTo>
                  <a:lnTo>
                    <a:pt x="2143" y="38"/>
                  </a:lnTo>
                  <a:lnTo>
                    <a:pt x="2154" y="65"/>
                  </a:lnTo>
                  <a:lnTo>
                    <a:pt x="1535" y="898"/>
                  </a:lnTo>
                  <a:lnTo>
                    <a:pt x="1551" y="851"/>
                  </a:lnTo>
                  <a:lnTo>
                    <a:pt x="1564" y="802"/>
                  </a:lnTo>
                  <a:lnTo>
                    <a:pt x="1575" y="752"/>
                  </a:lnTo>
                  <a:lnTo>
                    <a:pt x="1575" y="746"/>
                  </a:lnTo>
                  <a:lnTo>
                    <a:pt x="21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40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387478C-C63E-A4C9-99CD-404EB90A07AE}"/>
              </a:ext>
            </a:extLst>
          </p:cNvPr>
          <p:cNvSpPr txBox="1"/>
          <p:nvPr userDrawn="1"/>
        </p:nvSpPr>
        <p:spPr>
          <a:xfrm>
            <a:off x="937534" y="512166"/>
            <a:ext cx="3792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200" b="1" cap="all" baseline="0" dirty="0">
                <a:solidFill>
                  <a:schemeClr val="bg1"/>
                </a:solidFill>
                <a:latin typeface="Arial Narrow" panose="020B0606020202030204" pitchFamily="34" charset="0"/>
              </a:rPr>
              <a:t>Системный оператор</a:t>
            </a:r>
          </a:p>
          <a:p>
            <a:pPr algn="l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200" b="1" cap="all" baseline="0" dirty="0">
                <a:solidFill>
                  <a:schemeClr val="bg1"/>
                </a:solidFill>
                <a:latin typeface="Arial Narrow" panose="020B0606020202030204" pitchFamily="34" charset="0"/>
              </a:rPr>
              <a:t>Единой энергетической системы</a:t>
            </a:r>
          </a:p>
          <a:p>
            <a:pPr algn="l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en-US" sz="1200" b="1" cap="all" spc="30" baseline="0" dirty="0">
                <a:solidFill>
                  <a:schemeClr val="bg1"/>
                </a:solidFill>
                <a:latin typeface="Arial Narrow" panose="020B0606020202030204" pitchFamily="34" charset="0"/>
              </a:rPr>
              <a:t>Russian Power System Operator</a:t>
            </a:r>
            <a:endParaRPr lang="ru-RU" sz="1200" b="1" cap="all" spc="30" baseline="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00EDA307-32A2-FE41-2ECC-DD86AA7A491F}"/>
              </a:ext>
            </a:extLst>
          </p:cNvPr>
          <p:cNvSpPr/>
          <p:nvPr userDrawn="1"/>
        </p:nvSpPr>
        <p:spPr bwMode="auto">
          <a:xfrm>
            <a:off x="655059" y="209863"/>
            <a:ext cx="8241291" cy="4762672"/>
          </a:xfrm>
          <a:custGeom>
            <a:avLst/>
            <a:gdLst>
              <a:gd name="connsiteX0" fmla="*/ 0 w 8416976"/>
              <a:gd name="connsiteY0" fmla="*/ 0 h 4527420"/>
              <a:gd name="connsiteX1" fmla="*/ 8416976 w 8416976"/>
              <a:gd name="connsiteY1" fmla="*/ 0 h 4527420"/>
              <a:gd name="connsiteX2" fmla="*/ 8416976 w 8416976"/>
              <a:gd name="connsiteY2" fmla="*/ 4527420 h 4527420"/>
              <a:gd name="connsiteX3" fmla="*/ 0 w 8416976"/>
              <a:gd name="connsiteY3" fmla="*/ 4527420 h 4527420"/>
              <a:gd name="connsiteX4" fmla="*/ 0 w 8416976"/>
              <a:gd name="connsiteY4" fmla="*/ 0 h 4527420"/>
              <a:gd name="connsiteX0" fmla="*/ 0 w 8416976"/>
              <a:gd name="connsiteY0" fmla="*/ 0 h 4527420"/>
              <a:gd name="connsiteX1" fmla="*/ 8416976 w 8416976"/>
              <a:gd name="connsiteY1" fmla="*/ 0 h 4527420"/>
              <a:gd name="connsiteX2" fmla="*/ 8416976 w 8416976"/>
              <a:gd name="connsiteY2" fmla="*/ 4527420 h 4527420"/>
              <a:gd name="connsiteX3" fmla="*/ 0 w 8416976"/>
              <a:gd name="connsiteY3" fmla="*/ 4527420 h 4527420"/>
              <a:gd name="connsiteX4" fmla="*/ 79 w 8416976"/>
              <a:gd name="connsiteY4" fmla="*/ 172112 h 4527420"/>
              <a:gd name="connsiteX5" fmla="*/ 0 w 8416976"/>
              <a:gd name="connsiteY5" fmla="*/ 0 h 4527420"/>
              <a:gd name="connsiteX0" fmla="*/ 623456 w 9040432"/>
              <a:gd name="connsiteY0" fmla="*/ 0 h 4527420"/>
              <a:gd name="connsiteX1" fmla="*/ 9040432 w 9040432"/>
              <a:gd name="connsiteY1" fmla="*/ 0 h 4527420"/>
              <a:gd name="connsiteX2" fmla="*/ 9040432 w 9040432"/>
              <a:gd name="connsiteY2" fmla="*/ 4527420 h 4527420"/>
              <a:gd name="connsiteX3" fmla="*/ 623456 w 9040432"/>
              <a:gd name="connsiteY3" fmla="*/ 4527420 h 4527420"/>
              <a:gd name="connsiteX4" fmla="*/ 623535 w 9040432"/>
              <a:gd name="connsiteY4" fmla="*/ 1324637 h 4527420"/>
              <a:gd name="connsiteX5" fmla="*/ 623535 w 9040432"/>
              <a:gd name="connsiteY5" fmla="*/ 172112 h 4527420"/>
              <a:gd name="connsiteX6" fmla="*/ 623456 w 9040432"/>
              <a:gd name="connsiteY6" fmla="*/ 0 h 4527420"/>
              <a:gd name="connsiteX0" fmla="*/ 0 w 8416976"/>
              <a:gd name="connsiteY0" fmla="*/ 0 h 4527420"/>
              <a:gd name="connsiteX1" fmla="*/ 8416976 w 8416976"/>
              <a:gd name="connsiteY1" fmla="*/ 0 h 4527420"/>
              <a:gd name="connsiteX2" fmla="*/ 8416976 w 8416976"/>
              <a:gd name="connsiteY2" fmla="*/ 4527420 h 4527420"/>
              <a:gd name="connsiteX3" fmla="*/ 0 w 8416976"/>
              <a:gd name="connsiteY3" fmla="*/ 4527420 h 4527420"/>
              <a:gd name="connsiteX4" fmla="*/ 79 w 8416976"/>
              <a:gd name="connsiteY4" fmla="*/ 1324637 h 4527420"/>
              <a:gd name="connsiteX5" fmla="*/ 79 w 8416976"/>
              <a:gd name="connsiteY5" fmla="*/ 172112 h 4527420"/>
              <a:gd name="connsiteX6" fmla="*/ 0 w 8416976"/>
              <a:gd name="connsiteY6" fmla="*/ 0 h 4527420"/>
              <a:gd name="connsiteX0" fmla="*/ 0 w 8416976"/>
              <a:gd name="connsiteY0" fmla="*/ 0 h 4527420"/>
              <a:gd name="connsiteX1" fmla="*/ 8416976 w 8416976"/>
              <a:gd name="connsiteY1" fmla="*/ 0 h 4527420"/>
              <a:gd name="connsiteX2" fmla="*/ 8416976 w 8416976"/>
              <a:gd name="connsiteY2" fmla="*/ 4527420 h 4527420"/>
              <a:gd name="connsiteX3" fmla="*/ 0 w 8416976"/>
              <a:gd name="connsiteY3" fmla="*/ 4527420 h 4527420"/>
              <a:gd name="connsiteX4" fmla="*/ 79 w 8416976"/>
              <a:gd name="connsiteY4" fmla="*/ 1324637 h 4527420"/>
              <a:gd name="connsiteX5" fmla="*/ 79 w 8416976"/>
              <a:gd name="connsiteY5" fmla="*/ 172112 h 4527420"/>
              <a:gd name="connsiteX6" fmla="*/ 0 w 8416976"/>
              <a:gd name="connsiteY6" fmla="*/ 0 h 4527420"/>
              <a:gd name="connsiteX0" fmla="*/ 0 w 8416976"/>
              <a:gd name="connsiteY0" fmla="*/ 0 h 4527420"/>
              <a:gd name="connsiteX1" fmla="*/ 8416976 w 8416976"/>
              <a:gd name="connsiteY1" fmla="*/ 0 h 4527420"/>
              <a:gd name="connsiteX2" fmla="*/ 8416976 w 8416976"/>
              <a:gd name="connsiteY2" fmla="*/ 4527420 h 4527420"/>
              <a:gd name="connsiteX3" fmla="*/ 0 w 8416976"/>
              <a:gd name="connsiteY3" fmla="*/ 4527420 h 4527420"/>
              <a:gd name="connsiteX4" fmla="*/ 79 w 8416976"/>
              <a:gd name="connsiteY4" fmla="*/ 1324637 h 4527420"/>
              <a:gd name="connsiteX5" fmla="*/ 79 w 8416976"/>
              <a:gd name="connsiteY5" fmla="*/ 172112 h 4527420"/>
              <a:gd name="connsiteX6" fmla="*/ 0 w 8416976"/>
              <a:gd name="connsiteY6" fmla="*/ 0 h 4527420"/>
              <a:gd name="connsiteX0" fmla="*/ 0 w 8416976"/>
              <a:gd name="connsiteY0" fmla="*/ 0 h 4527420"/>
              <a:gd name="connsiteX1" fmla="*/ 8416976 w 8416976"/>
              <a:gd name="connsiteY1" fmla="*/ 0 h 4527420"/>
              <a:gd name="connsiteX2" fmla="*/ 8416976 w 8416976"/>
              <a:gd name="connsiteY2" fmla="*/ 4527420 h 4527420"/>
              <a:gd name="connsiteX3" fmla="*/ 0 w 8416976"/>
              <a:gd name="connsiteY3" fmla="*/ 4527420 h 4527420"/>
              <a:gd name="connsiteX4" fmla="*/ 79 w 8416976"/>
              <a:gd name="connsiteY4" fmla="*/ 1324637 h 4527420"/>
              <a:gd name="connsiteX5" fmla="*/ 79 w 8416976"/>
              <a:gd name="connsiteY5" fmla="*/ 667412 h 4527420"/>
              <a:gd name="connsiteX6" fmla="*/ 79 w 8416976"/>
              <a:gd name="connsiteY6" fmla="*/ 172112 h 4527420"/>
              <a:gd name="connsiteX7" fmla="*/ 0 w 8416976"/>
              <a:gd name="connsiteY7" fmla="*/ 0 h 4527420"/>
              <a:gd name="connsiteX0" fmla="*/ 79 w 8416976"/>
              <a:gd name="connsiteY0" fmla="*/ 667412 h 4527420"/>
              <a:gd name="connsiteX1" fmla="*/ 79 w 8416976"/>
              <a:gd name="connsiteY1" fmla="*/ 172112 h 4527420"/>
              <a:gd name="connsiteX2" fmla="*/ 0 w 8416976"/>
              <a:gd name="connsiteY2" fmla="*/ 0 h 4527420"/>
              <a:gd name="connsiteX3" fmla="*/ 8416976 w 8416976"/>
              <a:gd name="connsiteY3" fmla="*/ 0 h 4527420"/>
              <a:gd name="connsiteX4" fmla="*/ 8416976 w 8416976"/>
              <a:gd name="connsiteY4" fmla="*/ 4527420 h 4527420"/>
              <a:gd name="connsiteX5" fmla="*/ 0 w 8416976"/>
              <a:gd name="connsiteY5" fmla="*/ 4527420 h 4527420"/>
              <a:gd name="connsiteX6" fmla="*/ 79 w 8416976"/>
              <a:gd name="connsiteY6" fmla="*/ 1324637 h 4527420"/>
              <a:gd name="connsiteX7" fmla="*/ 91519 w 8416976"/>
              <a:gd name="connsiteY7" fmla="*/ 758852 h 4527420"/>
              <a:gd name="connsiteX0" fmla="*/ 79 w 8416976"/>
              <a:gd name="connsiteY0" fmla="*/ 667412 h 4527420"/>
              <a:gd name="connsiteX1" fmla="*/ 79 w 8416976"/>
              <a:gd name="connsiteY1" fmla="*/ 172112 h 4527420"/>
              <a:gd name="connsiteX2" fmla="*/ 0 w 8416976"/>
              <a:gd name="connsiteY2" fmla="*/ 0 h 4527420"/>
              <a:gd name="connsiteX3" fmla="*/ 8416976 w 8416976"/>
              <a:gd name="connsiteY3" fmla="*/ 0 h 4527420"/>
              <a:gd name="connsiteX4" fmla="*/ 8416976 w 8416976"/>
              <a:gd name="connsiteY4" fmla="*/ 4527420 h 4527420"/>
              <a:gd name="connsiteX5" fmla="*/ 0 w 8416976"/>
              <a:gd name="connsiteY5" fmla="*/ 4527420 h 4527420"/>
              <a:gd name="connsiteX6" fmla="*/ 79 w 8416976"/>
              <a:gd name="connsiteY6" fmla="*/ 1324637 h 4527420"/>
              <a:gd name="connsiteX0" fmla="*/ 79 w 8416976"/>
              <a:gd name="connsiteY0" fmla="*/ 172112 h 4527420"/>
              <a:gd name="connsiteX1" fmla="*/ 0 w 8416976"/>
              <a:gd name="connsiteY1" fmla="*/ 0 h 4527420"/>
              <a:gd name="connsiteX2" fmla="*/ 8416976 w 8416976"/>
              <a:gd name="connsiteY2" fmla="*/ 0 h 4527420"/>
              <a:gd name="connsiteX3" fmla="*/ 8416976 w 8416976"/>
              <a:gd name="connsiteY3" fmla="*/ 4527420 h 4527420"/>
              <a:gd name="connsiteX4" fmla="*/ 0 w 8416976"/>
              <a:gd name="connsiteY4" fmla="*/ 4527420 h 4527420"/>
              <a:gd name="connsiteX5" fmla="*/ 79 w 8416976"/>
              <a:gd name="connsiteY5" fmla="*/ 1324637 h 4527420"/>
              <a:gd name="connsiteX0" fmla="*/ 7495 w 8424392"/>
              <a:gd name="connsiteY0" fmla="*/ 172112 h 4527420"/>
              <a:gd name="connsiteX1" fmla="*/ 7416 w 8424392"/>
              <a:gd name="connsiteY1" fmla="*/ 0 h 4527420"/>
              <a:gd name="connsiteX2" fmla="*/ 8424392 w 8424392"/>
              <a:gd name="connsiteY2" fmla="*/ 0 h 4527420"/>
              <a:gd name="connsiteX3" fmla="*/ 8424392 w 8424392"/>
              <a:gd name="connsiteY3" fmla="*/ 4527420 h 4527420"/>
              <a:gd name="connsiteX4" fmla="*/ 7416 w 8424392"/>
              <a:gd name="connsiteY4" fmla="*/ 4527420 h 4527420"/>
              <a:gd name="connsiteX5" fmla="*/ 0 w 8424392"/>
              <a:gd name="connsiteY5" fmla="*/ 2666257 h 4527420"/>
              <a:gd name="connsiteX0" fmla="*/ 2733 w 8419630"/>
              <a:gd name="connsiteY0" fmla="*/ 172112 h 4527420"/>
              <a:gd name="connsiteX1" fmla="*/ 2654 w 8419630"/>
              <a:gd name="connsiteY1" fmla="*/ 0 h 4527420"/>
              <a:gd name="connsiteX2" fmla="*/ 8419630 w 8419630"/>
              <a:gd name="connsiteY2" fmla="*/ 0 h 4527420"/>
              <a:gd name="connsiteX3" fmla="*/ 8419630 w 8419630"/>
              <a:gd name="connsiteY3" fmla="*/ 4527420 h 4527420"/>
              <a:gd name="connsiteX4" fmla="*/ 2654 w 8419630"/>
              <a:gd name="connsiteY4" fmla="*/ 4527420 h 4527420"/>
              <a:gd name="connsiteX5" fmla="*/ 1 w 8419630"/>
              <a:gd name="connsiteY5" fmla="*/ 2666257 h 4527420"/>
              <a:gd name="connsiteX0" fmla="*/ 2732 w 8419629"/>
              <a:gd name="connsiteY0" fmla="*/ 172112 h 4527420"/>
              <a:gd name="connsiteX1" fmla="*/ 2653 w 8419629"/>
              <a:gd name="connsiteY1" fmla="*/ 0 h 4527420"/>
              <a:gd name="connsiteX2" fmla="*/ 8419629 w 8419629"/>
              <a:gd name="connsiteY2" fmla="*/ 0 h 4527420"/>
              <a:gd name="connsiteX3" fmla="*/ 8419629 w 8419629"/>
              <a:gd name="connsiteY3" fmla="*/ 4527420 h 4527420"/>
              <a:gd name="connsiteX4" fmla="*/ 2653 w 8419629"/>
              <a:gd name="connsiteY4" fmla="*/ 4527420 h 4527420"/>
              <a:gd name="connsiteX5" fmla="*/ 0 w 8419629"/>
              <a:gd name="connsiteY5" fmla="*/ 2666257 h 4527420"/>
              <a:gd name="connsiteX0" fmla="*/ 2732 w 8419629"/>
              <a:gd name="connsiteY0" fmla="*/ 172112 h 4527420"/>
              <a:gd name="connsiteX1" fmla="*/ 2653 w 8419629"/>
              <a:gd name="connsiteY1" fmla="*/ 0 h 4527420"/>
              <a:gd name="connsiteX2" fmla="*/ 8419629 w 8419629"/>
              <a:gd name="connsiteY2" fmla="*/ 0 h 4527420"/>
              <a:gd name="connsiteX3" fmla="*/ 8419629 w 8419629"/>
              <a:gd name="connsiteY3" fmla="*/ 4527420 h 4527420"/>
              <a:gd name="connsiteX4" fmla="*/ 2653 w 8419629"/>
              <a:gd name="connsiteY4" fmla="*/ 4527420 h 4527420"/>
              <a:gd name="connsiteX5" fmla="*/ 0 w 8419629"/>
              <a:gd name="connsiteY5" fmla="*/ 2888190 h 452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19629" h="4527420" extrusionOk="0">
                <a:moveTo>
                  <a:pt x="2732" y="172112"/>
                </a:moveTo>
                <a:cubicBezTo>
                  <a:pt x="2706" y="114741"/>
                  <a:pt x="2679" y="57371"/>
                  <a:pt x="2653" y="0"/>
                </a:cubicBezTo>
                <a:lnTo>
                  <a:pt x="8419629" y="0"/>
                </a:lnTo>
                <a:lnTo>
                  <a:pt x="8419629" y="4527420"/>
                </a:lnTo>
                <a:lnTo>
                  <a:pt x="2653" y="4527420"/>
                </a:lnTo>
                <a:cubicBezTo>
                  <a:pt x="1769" y="3907032"/>
                  <a:pt x="884" y="3508578"/>
                  <a:pt x="0" y="2888190"/>
                </a:cubicBezTo>
              </a:path>
            </a:pathLst>
          </a:custGeom>
          <a:noFill/>
          <a:ln w="22225" cap="flat" cmpd="sng" algn="ctr">
            <a:solidFill>
              <a:srgbClr val="00C2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59824" indent="-359824" algn="just" defTabSz="1219170">
              <a:buClr>
                <a:srgbClr val="2A4E9E"/>
              </a:buClr>
              <a:buSzPct val="100000"/>
              <a:defRPr/>
            </a:pPr>
            <a:endParaRPr lang="ru-RU" sz="1600" b="1" kern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9375140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0" cap="all" baseline="0">
                <a:solidFill>
                  <a:srgbClr val="88704A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524" y="963052"/>
            <a:ext cx="8694604" cy="3985084"/>
          </a:xfrm>
        </p:spPr>
        <p:txBody>
          <a:bodyPr/>
          <a:lstStyle>
            <a:lvl1pPr>
              <a:spcBef>
                <a:spcPts val="600"/>
              </a:spcBef>
              <a:spcAft>
                <a:spcPts val="300"/>
              </a:spcAft>
              <a:buClr>
                <a:srgbClr val="A88C5E"/>
              </a:buClr>
              <a:defRPr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spcAft>
                <a:spcPts val="200"/>
              </a:spcAft>
              <a:defRPr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spcAft>
                <a:spcPts val="200"/>
              </a:spcAft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spcBef>
                <a:spcPts val="2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spcBef>
                <a:spcPts val="2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295267-F98D-45D9-ABB7-DCC0B0F70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71477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8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2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295267-F98D-45D9-ABB7-DCC0B0F70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496192"/>
      </p:ext>
    </p:extLst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5100" y="1018162"/>
            <a:ext cx="4251895" cy="4011038"/>
          </a:xfrm>
        </p:spPr>
        <p:txBody>
          <a:bodyPr/>
          <a:lstStyle>
            <a:lvl1pPr>
              <a:buClr>
                <a:srgbClr val="A88C5E"/>
              </a:buClr>
              <a:defRPr sz="1600">
                <a:solidFill>
                  <a:srgbClr val="88704A"/>
                </a:solidFill>
              </a:defRPr>
            </a:lvl1pPr>
            <a:lvl2pPr>
              <a:defRPr sz="1400"/>
            </a:lvl2pPr>
            <a:lvl3pPr>
              <a:buClr>
                <a:schemeClr val="tx1"/>
              </a:buClr>
              <a:defRPr sz="1200"/>
            </a:lvl3pPr>
            <a:lvl4pPr>
              <a:buClr>
                <a:schemeClr val="tx1"/>
              </a:buClr>
              <a:defRPr sz="1100"/>
            </a:lvl4pPr>
            <a:lvl5pPr>
              <a:buClr>
                <a:schemeClr val="tx1"/>
              </a:buCl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670" y="1018162"/>
            <a:ext cx="4253457" cy="4011038"/>
          </a:xfrm>
        </p:spPr>
        <p:txBody>
          <a:bodyPr/>
          <a:lstStyle>
            <a:lvl1pPr>
              <a:buClr>
                <a:srgbClr val="A88C5E"/>
              </a:buClr>
              <a:defRPr sz="1600">
                <a:solidFill>
                  <a:srgbClr val="88704A"/>
                </a:solidFill>
              </a:defRPr>
            </a:lvl1pPr>
            <a:lvl2pPr>
              <a:defRPr sz="1400"/>
            </a:lvl2pPr>
            <a:lvl3pPr>
              <a:buClr>
                <a:schemeClr val="tx1"/>
              </a:buClr>
              <a:defRPr sz="1200"/>
            </a:lvl3pPr>
            <a:lvl4pPr>
              <a:buClr>
                <a:schemeClr val="tx1"/>
              </a:buClr>
              <a:defRPr sz="1100"/>
            </a:lvl4pPr>
            <a:lvl5pPr>
              <a:buClr>
                <a:schemeClr val="tx1"/>
              </a:buCl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295267-F98D-45D9-ABB7-DCC0B0F70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918562"/>
      </p:ext>
    </p:extLst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5864" y="911422"/>
            <a:ext cx="4040188" cy="479822"/>
          </a:xfrm>
        </p:spPr>
        <p:txBody>
          <a:bodyPr anchor="ctr"/>
          <a:lstStyle>
            <a:lvl1pPr marL="0" indent="0">
              <a:buNone/>
              <a:defRPr sz="1600" b="1" cap="none" baseline="0">
                <a:solidFill>
                  <a:schemeClr val="tx1"/>
                </a:solidFill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5864" y="1403462"/>
            <a:ext cx="4040188" cy="3570616"/>
          </a:xfrm>
        </p:spPr>
        <p:txBody>
          <a:bodyPr/>
          <a:lstStyle>
            <a:lvl1pPr>
              <a:spcBef>
                <a:spcPts val="600"/>
              </a:spcBef>
              <a:spcAft>
                <a:spcPts val="300"/>
              </a:spcAft>
              <a:buClr>
                <a:srgbClr val="A88C5E"/>
              </a:buClr>
              <a:defRPr sz="1600">
                <a:solidFill>
                  <a:schemeClr val="tx1"/>
                </a:solidFill>
              </a:defRPr>
            </a:lvl1pPr>
            <a:lvl2pPr marL="630238" indent="-180975">
              <a:spcBef>
                <a:spcPts val="30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>
              <a:spcBef>
                <a:spcPts val="200"/>
              </a:spcBef>
              <a:spcAft>
                <a:spcPts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spcBef>
                <a:spcPts val="200"/>
              </a:spcBef>
              <a:spcAft>
                <a:spcPts val="0"/>
              </a:spcAft>
              <a:buClr>
                <a:schemeClr val="tx1"/>
              </a:buClr>
              <a:defRPr sz="1100">
                <a:solidFill>
                  <a:schemeClr val="tx1"/>
                </a:solidFill>
              </a:defRPr>
            </a:lvl4pPr>
            <a:lvl5pPr>
              <a:spcBef>
                <a:spcPts val="200"/>
              </a:spcBef>
              <a:spcAft>
                <a:spcPts val="0"/>
              </a:spcAft>
              <a:buClr>
                <a:schemeClr val="tx1"/>
              </a:buClr>
              <a:defRPr sz="11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7699" y="911422"/>
            <a:ext cx="4041775" cy="479822"/>
          </a:xfrm>
        </p:spPr>
        <p:txBody>
          <a:bodyPr anchor="ctr"/>
          <a:lstStyle>
            <a:lvl1pPr marL="0" indent="0">
              <a:buNone/>
              <a:defRPr sz="1600" b="1" cap="none" baseline="0">
                <a:solidFill>
                  <a:schemeClr val="tx1"/>
                </a:solidFill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87699" y="1403462"/>
            <a:ext cx="4041775" cy="3570616"/>
          </a:xfrm>
        </p:spPr>
        <p:txBody>
          <a:bodyPr/>
          <a:lstStyle>
            <a:lvl1pPr>
              <a:spcBef>
                <a:spcPts val="600"/>
              </a:spcBef>
              <a:spcAft>
                <a:spcPts val="300"/>
              </a:spcAft>
              <a:buClr>
                <a:srgbClr val="A88C5E"/>
              </a:buClr>
              <a:defRPr sz="1600">
                <a:solidFill>
                  <a:schemeClr val="tx1"/>
                </a:solidFill>
              </a:defRPr>
            </a:lvl1pPr>
            <a:lvl2pPr marL="630238" indent="-180975">
              <a:spcBef>
                <a:spcPts val="30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>
              <a:spcBef>
                <a:spcPts val="200"/>
              </a:spcBef>
              <a:spcAft>
                <a:spcPts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</a:defRPr>
            </a:lvl3pPr>
            <a:lvl4pPr>
              <a:spcBef>
                <a:spcPts val="200"/>
              </a:spcBef>
              <a:spcAft>
                <a:spcPts val="0"/>
              </a:spcAft>
              <a:buClr>
                <a:schemeClr val="tx1"/>
              </a:buClr>
              <a:defRPr sz="1100">
                <a:solidFill>
                  <a:schemeClr val="tx1"/>
                </a:solidFill>
              </a:defRPr>
            </a:lvl4pPr>
            <a:lvl5pPr>
              <a:spcBef>
                <a:spcPts val="200"/>
              </a:spcBef>
              <a:spcAft>
                <a:spcPts val="0"/>
              </a:spcAft>
              <a:buClr>
                <a:schemeClr val="tx1"/>
              </a:buClr>
              <a:defRPr sz="11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295267-F98D-45D9-ABB7-DCC0B0F7008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1891ECDC-66AA-A293-C27E-195B7BDB7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3579" y="68892"/>
            <a:ext cx="7688490" cy="76377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144272894"/>
      </p:ext>
    </p:extLst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solidFill>
                  <a:srgbClr val="88704A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295267-F98D-45D9-ABB7-DCC0B0F70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593641"/>
      </p:ext>
    </p:extLst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solidFill>
                  <a:srgbClr val="00A1DA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rgbClr val="989CA8"/>
                </a:solidFill>
              </a:defRPr>
            </a:lvl1pPr>
          </a:lstStyle>
          <a:p>
            <a:fld id="{97295267-F98D-45D9-ABB7-DCC0B0F7008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F2DD3703-68FC-06EB-955E-4C66D41A6A6C}"/>
              </a:ext>
            </a:extLst>
          </p:cNvPr>
          <p:cNvGrpSpPr/>
          <p:nvPr userDrawn="1"/>
        </p:nvGrpSpPr>
        <p:grpSpPr>
          <a:xfrm>
            <a:off x="146696" y="68893"/>
            <a:ext cx="620238" cy="702072"/>
            <a:chOff x="2481263" y="212726"/>
            <a:chExt cx="4175126" cy="4725988"/>
          </a:xfrm>
          <a:solidFill>
            <a:srgbClr val="2F3247"/>
          </a:solidFill>
        </p:grpSpPr>
        <p:sp>
          <p:nvSpPr>
            <p:cNvPr id="6" name="Freeform 9">
              <a:extLst>
                <a:ext uri="{FF2B5EF4-FFF2-40B4-BE49-F238E27FC236}">
                  <a16:creationId xmlns:a16="http://schemas.microsoft.com/office/drawing/2014/main" id="{EBF3F086-41E0-F46D-7975-84530D5A3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263" y="212726"/>
              <a:ext cx="2366963" cy="4725988"/>
            </a:xfrm>
            <a:custGeom>
              <a:avLst/>
              <a:gdLst>
                <a:gd name="T0" fmla="*/ 2982 w 2982"/>
                <a:gd name="T1" fmla="*/ 441 h 5955"/>
                <a:gd name="T2" fmla="*/ 2650 w 2982"/>
                <a:gd name="T3" fmla="*/ 463 h 5955"/>
                <a:gd name="T4" fmla="*/ 2333 w 2982"/>
                <a:gd name="T5" fmla="*/ 524 h 5955"/>
                <a:gd name="T6" fmla="*/ 2031 w 2982"/>
                <a:gd name="T7" fmla="*/ 625 h 5955"/>
                <a:gd name="T8" fmla="*/ 1745 w 2982"/>
                <a:gd name="T9" fmla="*/ 761 h 5955"/>
                <a:gd name="T10" fmla="*/ 1483 w 2982"/>
                <a:gd name="T11" fmla="*/ 931 h 5955"/>
                <a:gd name="T12" fmla="*/ 1242 w 2982"/>
                <a:gd name="T13" fmla="*/ 1130 h 5955"/>
                <a:gd name="T14" fmla="*/ 1028 w 2982"/>
                <a:gd name="T15" fmla="*/ 1357 h 5955"/>
                <a:gd name="T16" fmla="*/ 844 w 2982"/>
                <a:gd name="T17" fmla="*/ 1609 h 5955"/>
                <a:gd name="T18" fmla="*/ 690 w 2982"/>
                <a:gd name="T19" fmla="*/ 1883 h 5955"/>
                <a:gd name="T20" fmla="*/ 570 w 2982"/>
                <a:gd name="T21" fmla="*/ 2176 h 5955"/>
                <a:gd name="T22" fmla="*/ 489 w 2982"/>
                <a:gd name="T23" fmla="*/ 2487 h 5955"/>
                <a:gd name="T24" fmla="*/ 447 w 2982"/>
                <a:gd name="T25" fmla="*/ 2810 h 5955"/>
                <a:gd name="T26" fmla="*/ 447 w 2982"/>
                <a:gd name="T27" fmla="*/ 3145 h 5955"/>
                <a:gd name="T28" fmla="*/ 489 w 2982"/>
                <a:gd name="T29" fmla="*/ 3468 h 5955"/>
                <a:gd name="T30" fmla="*/ 570 w 2982"/>
                <a:gd name="T31" fmla="*/ 3779 h 5955"/>
                <a:gd name="T32" fmla="*/ 690 w 2982"/>
                <a:gd name="T33" fmla="*/ 4072 h 5955"/>
                <a:gd name="T34" fmla="*/ 844 w 2982"/>
                <a:gd name="T35" fmla="*/ 4345 h 5955"/>
                <a:gd name="T36" fmla="*/ 1028 w 2982"/>
                <a:gd name="T37" fmla="*/ 4598 h 5955"/>
                <a:gd name="T38" fmla="*/ 1242 w 2982"/>
                <a:gd name="T39" fmla="*/ 4824 h 5955"/>
                <a:gd name="T40" fmla="*/ 1483 w 2982"/>
                <a:gd name="T41" fmla="*/ 5024 h 5955"/>
                <a:gd name="T42" fmla="*/ 1745 w 2982"/>
                <a:gd name="T43" fmla="*/ 5192 h 5955"/>
                <a:gd name="T44" fmla="*/ 2031 w 2982"/>
                <a:gd name="T45" fmla="*/ 5330 h 5955"/>
                <a:gd name="T46" fmla="*/ 2333 w 2982"/>
                <a:gd name="T47" fmla="*/ 5431 h 5955"/>
                <a:gd name="T48" fmla="*/ 2650 w 2982"/>
                <a:gd name="T49" fmla="*/ 5492 h 5955"/>
                <a:gd name="T50" fmla="*/ 2982 w 2982"/>
                <a:gd name="T51" fmla="*/ 5514 h 5955"/>
                <a:gd name="T52" fmla="*/ 2801 w 2982"/>
                <a:gd name="T53" fmla="*/ 5950 h 5955"/>
                <a:gd name="T54" fmla="*/ 2446 w 2982"/>
                <a:gd name="T55" fmla="*/ 5906 h 5955"/>
                <a:gd name="T56" fmla="*/ 2107 w 2982"/>
                <a:gd name="T57" fmla="*/ 5825 h 5955"/>
                <a:gd name="T58" fmla="*/ 1783 w 2982"/>
                <a:gd name="T59" fmla="*/ 5704 h 5955"/>
                <a:gd name="T60" fmla="*/ 1477 w 2982"/>
                <a:gd name="T61" fmla="*/ 5548 h 5955"/>
                <a:gd name="T62" fmla="*/ 1195 w 2982"/>
                <a:gd name="T63" fmla="*/ 5359 h 5955"/>
                <a:gd name="T64" fmla="*/ 934 w 2982"/>
                <a:gd name="T65" fmla="*/ 5142 h 5955"/>
                <a:gd name="T66" fmla="*/ 702 w 2982"/>
                <a:gd name="T67" fmla="*/ 4894 h 5955"/>
                <a:gd name="T68" fmla="*/ 498 w 2982"/>
                <a:gd name="T69" fmla="*/ 4623 h 5955"/>
                <a:gd name="T70" fmla="*/ 324 w 2982"/>
                <a:gd name="T71" fmla="*/ 4328 h 5955"/>
                <a:gd name="T72" fmla="*/ 186 w 2982"/>
                <a:gd name="T73" fmla="*/ 4016 h 5955"/>
                <a:gd name="T74" fmla="*/ 83 w 2982"/>
                <a:gd name="T75" fmla="*/ 3683 h 5955"/>
                <a:gd name="T76" fmla="*/ 22 w 2982"/>
                <a:gd name="T77" fmla="*/ 3336 h 5955"/>
                <a:gd name="T78" fmla="*/ 0 w 2982"/>
                <a:gd name="T79" fmla="*/ 2977 h 5955"/>
                <a:gd name="T80" fmla="*/ 22 w 2982"/>
                <a:gd name="T81" fmla="*/ 2619 h 5955"/>
                <a:gd name="T82" fmla="*/ 83 w 2982"/>
                <a:gd name="T83" fmla="*/ 2272 h 5955"/>
                <a:gd name="T84" fmla="*/ 186 w 2982"/>
                <a:gd name="T85" fmla="*/ 1939 h 5955"/>
                <a:gd name="T86" fmla="*/ 324 w 2982"/>
                <a:gd name="T87" fmla="*/ 1625 h 5955"/>
                <a:gd name="T88" fmla="*/ 498 w 2982"/>
                <a:gd name="T89" fmla="*/ 1332 h 5955"/>
                <a:gd name="T90" fmla="*/ 702 w 2982"/>
                <a:gd name="T91" fmla="*/ 1059 h 5955"/>
                <a:gd name="T92" fmla="*/ 934 w 2982"/>
                <a:gd name="T93" fmla="*/ 813 h 5955"/>
                <a:gd name="T94" fmla="*/ 1195 w 2982"/>
                <a:gd name="T95" fmla="*/ 595 h 5955"/>
                <a:gd name="T96" fmla="*/ 1477 w 2982"/>
                <a:gd name="T97" fmla="*/ 407 h 5955"/>
                <a:gd name="T98" fmla="*/ 1783 w 2982"/>
                <a:gd name="T99" fmla="*/ 251 h 5955"/>
                <a:gd name="T100" fmla="*/ 2107 w 2982"/>
                <a:gd name="T101" fmla="*/ 130 h 5955"/>
                <a:gd name="T102" fmla="*/ 2446 w 2982"/>
                <a:gd name="T103" fmla="*/ 47 h 5955"/>
                <a:gd name="T104" fmla="*/ 2801 w 2982"/>
                <a:gd name="T105" fmla="*/ 5 h 5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82" h="5955">
                  <a:moveTo>
                    <a:pt x="2982" y="0"/>
                  </a:moveTo>
                  <a:lnTo>
                    <a:pt x="2982" y="441"/>
                  </a:lnTo>
                  <a:lnTo>
                    <a:pt x="2815" y="446"/>
                  </a:lnTo>
                  <a:lnTo>
                    <a:pt x="2650" y="463"/>
                  </a:lnTo>
                  <a:lnTo>
                    <a:pt x="2491" y="488"/>
                  </a:lnTo>
                  <a:lnTo>
                    <a:pt x="2333" y="524"/>
                  </a:lnTo>
                  <a:lnTo>
                    <a:pt x="2180" y="571"/>
                  </a:lnTo>
                  <a:lnTo>
                    <a:pt x="2031" y="625"/>
                  </a:lnTo>
                  <a:lnTo>
                    <a:pt x="1886" y="689"/>
                  </a:lnTo>
                  <a:lnTo>
                    <a:pt x="1745" y="761"/>
                  </a:lnTo>
                  <a:lnTo>
                    <a:pt x="1611" y="842"/>
                  </a:lnTo>
                  <a:lnTo>
                    <a:pt x="1483" y="931"/>
                  </a:lnTo>
                  <a:lnTo>
                    <a:pt x="1360" y="1027"/>
                  </a:lnTo>
                  <a:lnTo>
                    <a:pt x="1242" y="1130"/>
                  </a:lnTo>
                  <a:lnTo>
                    <a:pt x="1131" y="1240"/>
                  </a:lnTo>
                  <a:lnTo>
                    <a:pt x="1028" y="1357"/>
                  </a:lnTo>
                  <a:lnTo>
                    <a:pt x="932" y="1480"/>
                  </a:lnTo>
                  <a:lnTo>
                    <a:pt x="844" y="1609"/>
                  </a:lnTo>
                  <a:lnTo>
                    <a:pt x="762" y="1744"/>
                  </a:lnTo>
                  <a:lnTo>
                    <a:pt x="690" y="1883"/>
                  </a:lnTo>
                  <a:lnTo>
                    <a:pt x="626" y="2028"/>
                  </a:lnTo>
                  <a:lnTo>
                    <a:pt x="570" y="2176"/>
                  </a:lnTo>
                  <a:lnTo>
                    <a:pt x="525" y="2330"/>
                  </a:lnTo>
                  <a:lnTo>
                    <a:pt x="489" y="2487"/>
                  </a:lnTo>
                  <a:lnTo>
                    <a:pt x="463" y="2648"/>
                  </a:lnTo>
                  <a:lnTo>
                    <a:pt x="447" y="2810"/>
                  </a:lnTo>
                  <a:lnTo>
                    <a:pt x="442" y="2977"/>
                  </a:lnTo>
                  <a:lnTo>
                    <a:pt x="447" y="3145"/>
                  </a:lnTo>
                  <a:lnTo>
                    <a:pt x="463" y="3307"/>
                  </a:lnTo>
                  <a:lnTo>
                    <a:pt x="489" y="3468"/>
                  </a:lnTo>
                  <a:lnTo>
                    <a:pt x="525" y="3625"/>
                  </a:lnTo>
                  <a:lnTo>
                    <a:pt x="570" y="3779"/>
                  </a:lnTo>
                  <a:lnTo>
                    <a:pt x="626" y="3927"/>
                  </a:lnTo>
                  <a:lnTo>
                    <a:pt x="690" y="4072"/>
                  </a:lnTo>
                  <a:lnTo>
                    <a:pt x="762" y="4211"/>
                  </a:lnTo>
                  <a:lnTo>
                    <a:pt x="844" y="4345"/>
                  </a:lnTo>
                  <a:lnTo>
                    <a:pt x="932" y="4475"/>
                  </a:lnTo>
                  <a:lnTo>
                    <a:pt x="1028" y="4598"/>
                  </a:lnTo>
                  <a:lnTo>
                    <a:pt x="1131" y="4713"/>
                  </a:lnTo>
                  <a:lnTo>
                    <a:pt x="1242" y="4824"/>
                  </a:lnTo>
                  <a:lnTo>
                    <a:pt x="1360" y="4928"/>
                  </a:lnTo>
                  <a:lnTo>
                    <a:pt x="1483" y="5024"/>
                  </a:lnTo>
                  <a:lnTo>
                    <a:pt x="1611" y="5113"/>
                  </a:lnTo>
                  <a:lnTo>
                    <a:pt x="1745" y="5192"/>
                  </a:lnTo>
                  <a:lnTo>
                    <a:pt x="1886" y="5265"/>
                  </a:lnTo>
                  <a:lnTo>
                    <a:pt x="2031" y="5330"/>
                  </a:lnTo>
                  <a:lnTo>
                    <a:pt x="2180" y="5384"/>
                  </a:lnTo>
                  <a:lnTo>
                    <a:pt x="2333" y="5431"/>
                  </a:lnTo>
                  <a:lnTo>
                    <a:pt x="2491" y="5467"/>
                  </a:lnTo>
                  <a:lnTo>
                    <a:pt x="2650" y="5492"/>
                  </a:lnTo>
                  <a:lnTo>
                    <a:pt x="2815" y="5509"/>
                  </a:lnTo>
                  <a:lnTo>
                    <a:pt x="2982" y="5514"/>
                  </a:lnTo>
                  <a:lnTo>
                    <a:pt x="2982" y="5955"/>
                  </a:lnTo>
                  <a:lnTo>
                    <a:pt x="2801" y="5950"/>
                  </a:lnTo>
                  <a:lnTo>
                    <a:pt x="2621" y="5933"/>
                  </a:lnTo>
                  <a:lnTo>
                    <a:pt x="2446" y="5906"/>
                  </a:lnTo>
                  <a:lnTo>
                    <a:pt x="2274" y="5870"/>
                  </a:lnTo>
                  <a:lnTo>
                    <a:pt x="2107" y="5825"/>
                  </a:lnTo>
                  <a:lnTo>
                    <a:pt x="1942" y="5769"/>
                  </a:lnTo>
                  <a:lnTo>
                    <a:pt x="1783" y="5704"/>
                  </a:lnTo>
                  <a:lnTo>
                    <a:pt x="1627" y="5630"/>
                  </a:lnTo>
                  <a:lnTo>
                    <a:pt x="1477" y="5548"/>
                  </a:lnTo>
                  <a:lnTo>
                    <a:pt x="1332" y="5458"/>
                  </a:lnTo>
                  <a:lnTo>
                    <a:pt x="1195" y="5359"/>
                  </a:lnTo>
                  <a:lnTo>
                    <a:pt x="1061" y="5254"/>
                  </a:lnTo>
                  <a:lnTo>
                    <a:pt x="934" y="5142"/>
                  </a:lnTo>
                  <a:lnTo>
                    <a:pt x="815" y="5021"/>
                  </a:lnTo>
                  <a:lnTo>
                    <a:pt x="702" y="4894"/>
                  </a:lnTo>
                  <a:lnTo>
                    <a:pt x="596" y="4762"/>
                  </a:lnTo>
                  <a:lnTo>
                    <a:pt x="498" y="4623"/>
                  </a:lnTo>
                  <a:lnTo>
                    <a:pt x="407" y="4478"/>
                  </a:lnTo>
                  <a:lnTo>
                    <a:pt x="324" y="4328"/>
                  </a:lnTo>
                  <a:lnTo>
                    <a:pt x="252" y="4175"/>
                  </a:lnTo>
                  <a:lnTo>
                    <a:pt x="186" y="4016"/>
                  </a:lnTo>
                  <a:lnTo>
                    <a:pt x="130" y="3851"/>
                  </a:lnTo>
                  <a:lnTo>
                    <a:pt x="83" y="3683"/>
                  </a:lnTo>
                  <a:lnTo>
                    <a:pt x="47" y="3512"/>
                  </a:lnTo>
                  <a:lnTo>
                    <a:pt x="22" y="3336"/>
                  </a:lnTo>
                  <a:lnTo>
                    <a:pt x="5" y="3159"/>
                  </a:lnTo>
                  <a:lnTo>
                    <a:pt x="0" y="2977"/>
                  </a:lnTo>
                  <a:lnTo>
                    <a:pt x="5" y="2796"/>
                  </a:lnTo>
                  <a:lnTo>
                    <a:pt x="22" y="2619"/>
                  </a:lnTo>
                  <a:lnTo>
                    <a:pt x="47" y="2443"/>
                  </a:lnTo>
                  <a:lnTo>
                    <a:pt x="83" y="2272"/>
                  </a:lnTo>
                  <a:lnTo>
                    <a:pt x="130" y="2104"/>
                  </a:lnTo>
                  <a:lnTo>
                    <a:pt x="186" y="1939"/>
                  </a:lnTo>
                  <a:lnTo>
                    <a:pt x="252" y="1780"/>
                  </a:lnTo>
                  <a:lnTo>
                    <a:pt x="324" y="1625"/>
                  </a:lnTo>
                  <a:lnTo>
                    <a:pt x="407" y="1475"/>
                  </a:lnTo>
                  <a:lnTo>
                    <a:pt x="498" y="1332"/>
                  </a:lnTo>
                  <a:lnTo>
                    <a:pt x="596" y="1193"/>
                  </a:lnTo>
                  <a:lnTo>
                    <a:pt x="702" y="1059"/>
                  </a:lnTo>
                  <a:lnTo>
                    <a:pt x="815" y="934"/>
                  </a:lnTo>
                  <a:lnTo>
                    <a:pt x="934" y="813"/>
                  </a:lnTo>
                  <a:lnTo>
                    <a:pt x="1061" y="701"/>
                  </a:lnTo>
                  <a:lnTo>
                    <a:pt x="1195" y="595"/>
                  </a:lnTo>
                  <a:lnTo>
                    <a:pt x="1332" y="497"/>
                  </a:lnTo>
                  <a:lnTo>
                    <a:pt x="1477" y="407"/>
                  </a:lnTo>
                  <a:lnTo>
                    <a:pt x="1627" y="325"/>
                  </a:lnTo>
                  <a:lnTo>
                    <a:pt x="1783" y="251"/>
                  </a:lnTo>
                  <a:lnTo>
                    <a:pt x="1942" y="186"/>
                  </a:lnTo>
                  <a:lnTo>
                    <a:pt x="2107" y="130"/>
                  </a:lnTo>
                  <a:lnTo>
                    <a:pt x="2274" y="85"/>
                  </a:lnTo>
                  <a:lnTo>
                    <a:pt x="2446" y="47"/>
                  </a:lnTo>
                  <a:lnTo>
                    <a:pt x="2621" y="22"/>
                  </a:lnTo>
                  <a:lnTo>
                    <a:pt x="2801" y="5"/>
                  </a:lnTo>
                  <a:lnTo>
                    <a:pt x="2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400"/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1E4B34F8-3E07-BA3F-1BD1-DFD9828A02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7201" y="971551"/>
              <a:ext cx="3659188" cy="3322638"/>
            </a:xfrm>
            <a:custGeom>
              <a:avLst/>
              <a:gdLst>
                <a:gd name="T0" fmla="*/ 2953 w 4611"/>
                <a:gd name="T1" fmla="*/ 3810 h 4186"/>
                <a:gd name="T2" fmla="*/ 3029 w 4611"/>
                <a:gd name="T3" fmla="*/ 3616 h 4186"/>
                <a:gd name="T4" fmla="*/ 1209 w 4611"/>
                <a:gd name="T5" fmla="*/ 3792 h 4186"/>
                <a:gd name="T6" fmla="*/ 3124 w 4611"/>
                <a:gd name="T7" fmla="*/ 3311 h 4186"/>
                <a:gd name="T8" fmla="*/ 1054 w 4611"/>
                <a:gd name="T9" fmla="*/ 3190 h 4186"/>
                <a:gd name="T10" fmla="*/ 2301 w 4611"/>
                <a:gd name="T11" fmla="*/ 3291 h 4186"/>
                <a:gd name="T12" fmla="*/ 2357 w 4611"/>
                <a:gd name="T13" fmla="*/ 3414 h 4186"/>
                <a:gd name="T14" fmla="*/ 1924 w 4611"/>
                <a:gd name="T15" fmla="*/ 3061 h 4186"/>
                <a:gd name="T16" fmla="*/ 1292 w 4611"/>
                <a:gd name="T17" fmla="*/ 3049 h 4186"/>
                <a:gd name="T18" fmla="*/ 3208 w 4611"/>
                <a:gd name="T19" fmla="*/ 3201 h 4186"/>
                <a:gd name="T20" fmla="*/ 1604 w 4611"/>
                <a:gd name="T21" fmla="*/ 2893 h 4186"/>
                <a:gd name="T22" fmla="*/ 3735 w 4611"/>
                <a:gd name="T23" fmla="*/ 2758 h 4186"/>
                <a:gd name="T24" fmla="*/ 1215 w 4611"/>
                <a:gd name="T25" fmla="*/ 2872 h 4186"/>
                <a:gd name="T26" fmla="*/ 261 w 4611"/>
                <a:gd name="T27" fmla="*/ 2570 h 4186"/>
                <a:gd name="T28" fmla="*/ 3400 w 4611"/>
                <a:gd name="T29" fmla="*/ 2944 h 4186"/>
                <a:gd name="T30" fmla="*/ 3821 w 4611"/>
                <a:gd name="T31" fmla="*/ 2458 h 4186"/>
                <a:gd name="T32" fmla="*/ 802 w 4611"/>
                <a:gd name="T33" fmla="*/ 2434 h 4186"/>
                <a:gd name="T34" fmla="*/ 4611 w 4611"/>
                <a:gd name="T35" fmla="*/ 2479 h 4186"/>
                <a:gd name="T36" fmla="*/ 3680 w 4611"/>
                <a:gd name="T37" fmla="*/ 2463 h 4186"/>
                <a:gd name="T38" fmla="*/ 4296 w 4611"/>
                <a:gd name="T39" fmla="*/ 2378 h 4186"/>
                <a:gd name="T40" fmla="*/ 871 w 4611"/>
                <a:gd name="T41" fmla="*/ 2060 h 4186"/>
                <a:gd name="T42" fmla="*/ 380 w 4611"/>
                <a:gd name="T43" fmla="*/ 2060 h 4186"/>
                <a:gd name="T44" fmla="*/ 467 w 4611"/>
                <a:gd name="T45" fmla="*/ 2058 h 4186"/>
                <a:gd name="T46" fmla="*/ 706 w 4611"/>
                <a:gd name="T47" fmla="*/ 2015 h 4186"/>
                <a:gd name="T48" fmla="*/ 2234 w 4611"/>
                <a:gd name="T49" fmla="*/ 3032 h 4186"/>
                <a:gd name="T50" fmla="*/ 3128 w 4611"/>
                <a:gd name="T51" fmla="*/ 3116 h 4186"/>
                <a:gd name="T52" fmla="*/ 2085 w 4611"/>
                <a:gd name="T53" fmla="*/ 2917 h 4186"/>
                <a:gd name="T54" fmla="*/ 2529 w 4611"/>
                <a:gd name="T55" fmla="*/ 2178 h 4186"/>
                <a:gd name="T56" fmla="*/ 2422 w 4611"/>
                <a:gd name="T57" fmla="*/ 2055 h 4186"/>
                <a:gd name="T58" fmla="*/ 1655 w 4611"/>
                <a:gd name="T59" fmla="*/ 2447 h 4186"/>
                <a:gd name="T60" fmla="*/ 3108 w 4611"/>
                <a:gd name="T61" fmla="*/ 2689 h 4186"/>
                <a:gd name="T62" fmla="*/ 2969 w 4611"/>
                <a:gd name="T63" fmla="*/ 2098 h 4186"/>
                <a:gd name="T64" fmla="*/ 3919 w 4611"/>
                <a:gd name="T65" fmla="*/ 1876 h 4186"/>
                <a:gd name="T66" fmla="*/ 1790 w 4611"/>
                <a:gd name="T67" fmla="*/ 2179 h 4186"/>
                <a:gd name="T68" fmla="*/ 1944 w 4611"/>
                <a:gd name="T69" fmla="*/ 1834 h 4186"/>
                <a:gd name="T70" fmla="*/ 3845 w 4611"/>
                <a:gd name="T71" fmla="*/ 1793 h 4186"/>
                <a:gd name="T72" fmla="*/ 2991 w 4611"/>
                <a:gd name="T73" fmla="*/ 2019 h 4186"/>
                <a:gd name="T74" fmla="*/ 1960 w 4611"/>
                <a:gd name="T75" fmla="*/ 1710 h 4186"/>
                <a:gd name="T76" fmla="*/ 3765 w 4611"/>
                <a:gd name="T77" fmla="*/ 1688 h 4186"/>
                <a:gd name="T78" fmla="*/ 2600 w 4611"/>
                <a:gd name="T79" fmla="*/ 1610 h 4186"/>
                <a:gd name="T80" fmla="*/ 3421 w 4611"/>
                <a:gd name="T81" fmla="*/ 1822 h 4186"/>
                <a:gd name="T82" fmla="*/ 2933 w 4611"/>
                <a:gd name="T83" fmla="*/ 1316 h 4186"/>
                <a:gd name="T84" fmla="*/ 641 w 4611"/>
                <a:gd name="T85" fmla="*/ 1458 h 4186"/>
                <a:gd name="T86" fmla="*/ 1868 w 4611"/>
                <a:gd name="T87" fmla="*/ 1323 h 4186"/>
                <a:gd name="T88" fmla="*/ 4480 w 4611"/>
                <a:gd name="T89" fmla="*/ 1120 h 4186"/>
                <a:gd name="T90" fmla="*/ 1966 w 4611"/>
                <a:gd name="T91" fmla="*/ 1194 h 4186"/>
                <a:gd name="T92" fmla="*/ 2438 w 4611"/>
                <a:gd name="T93" fmla="*/ 1310 h 4186"/>
                <a:gd name="T94" fmla="*/ 2310 w 4611"/>
                <a:gd name="T95" fmla="*/ 1296 h 4186"/>
                <a:gd name="T96" fmla="*/ 3829 w 4611"/>
                <a:gd name="T97" fmla="*/ 1390 h 4186"/>
                <a:gd name="T98" fmla="*/ 3704 w 4611"/>
                <a:gd name="T99" fmla="*/ 1003 h 4186"/>
                <a:gd name="T100" fmla="*/ 3175 w 4611"/>
                <a:gd name="T101" fmla="*/ 1323 h 4186"/>
                <a:gd name="T102" fmla="*/ 3548 w 4611"/>
                <a:gd name="T103" fmla="*/ 858 h 4186"/>
                <a:gd name="T104" fmla="*/ 3369 w 4611"/>
                <a:gd name="T105" fmla="*/ 951 h 4186"/>
                <a:gd name="T106" fmla="*/ 1028 w 4611"/>
                <a:gd name="T107" fmla="*/ 1339 h 4186"/>
                <a:gd name="T108" fmla="*/ 2721 w 4611"/>
                <a:gd name="T109" fmla="*/ 723 h 4186"/>
                <a:gd name="T110" fmla="*/ 1401 w 4611"/>
                <a:gd name="T111" fmla="*/ 613 h 4186"/>
                <a:gd name="T112" fmla="*/ 1370 w 4611"/>
                <a:gd name="T113" fmla="*/ 528 h 4186"/>
                <a:gd name="T114" fmla="*/ 1302 w 4611"/>
                <a:gd name="T115" fmla="*/ 435 h 4186"/>
                <a:gd name="T116" fmla="*/ 3159 w 4611"/>
                <a:gd name="T117" fmla="*/ 875 h 4186"/>
                <a:gd name="T118" fmla="*/ 1169 w 4611"/>
                <a:gd name="T119" fmla="*/ 392 h 4186"/>
                <a:gd name="T120" fmla="*/ 1213 w 4611"/>
                <a:gd name="T121" fmla="*/ 1697 h 4186"/>
                <a:gd name="T122" fmla="*/ 2766 w 4611"/>
                <a:gd name="T123" fmla="*/ 508 h 4186"/>
                <a:gd name="T124" fmla="*/ 1535 w 4611"/>
                <a:gd name="T125" fmla="*/ 898 h 4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11" h="4186">
                  <a:moveTo>
                    <a:pt x="2938" y="4012"/>
                  </a:moveTo>
                  <a:lnTo>
                    <a:pt x="2938" y="4066"/>
                  </a:lnTo>
                  <a:lnTo>
                    <a:pt x="2934" y="4115"/>
                  </a:lnTo>
                  <a:lnTo>
                    <a:pt x="2933" y="4144"/>
                  </a:lnTo>
                  <a:lnTo>
                    <a:pt x="2933" y="4166"/>
                  </a:lnTo>
                  <a:lnTo>
                    <a:pt x="2931" y="4180"/>
                  </a:lnTo>
                  <a:lnTo>
                    <a:pt x="2931" y="4186"/>
                  </a:lnTo>
                  <a:lnTo>
                    <a:pt x="2929" y="4184"/>
                  </a:lnTo>
                  <a:lnTo>
                    <a:pt x="2924" y="4182"/>
                  </a:lnTo>
                  <a:lnTo>
                    <a:pt x="2913" y="4176"/>
                  </a:lnTo>
                  <a:lnTo>
                    <a:pt x="2896" y="4169"/>
                  </a:lnTo>
                  <a:lnTo>
                    <a:pt x="2880" y="4164"/>
                  </a:lnTo>
                  <a:lnTo>
                    <a:pt x="2860" y="4157"/>
                  </a:lnTo>
                  <a:lnTo>
                    <a:pt x="2837" y="4148"/>
                  </a:lnTo>
                  <a:lnTo>
                    <a:pt x="2938" y="4012"/>
                  </a:lnTo>
                  <a:close/>
                  <a:moveTo>
                    <a:pt x="2953" y="3810"/>
                  </a:moveTo>
                  <a:lnTo>
                    <a:pt x="2943" y="3853"/>
                  </a:lnTo>
                  <a:lnTo>
                    <a:pt x="2936" y="3895"/>
                  </a:lnTo>
                  <a:lnTo>
                    <a:pt x="2936" y="3931"/>
                  </a:lnTo>
                  <a:lnTo>
                    <a:pt x="2790" y="4131"/>
                  </a:lnTo>
                  <a:lnTo>
                    <a:pt x="2761" y="4119"/>
                  </a:lnTo>
                  <a:lnTo>
                    <a:pt x="2735" y="4104"/>
                  </a:lnTo>
                  <a:lnTo>
                    <a:pt x="2953" y="3810"/>
                  </a:lnTo>
                  <a:close/>
                  <a:moveTo>
                    <a:pt x="1063" y="3725"/>
                  </a:moveTo>
                  <a:lnTo>
                    <a:pt x="1048" y="3746"/>
                  </a:lnTo>
                  <a:lnTo>
                    <a:pt x="1028" y="3739"/>
                  </a:lnTo>
                  <a:lnTo>
                    <a:pt x="1012" y="3734"/>
                  </a:lnTo>
                  <a:lnTo>
                    <a:pt x="1003" y="3730"/>
                  </a:lnTo>
                  <a:lnTo>
                    <a:pt x="999" y="3728"/>
                  </a:lnTo>
                  <a:lnTo>
                    <a:pt x="1003" y="3728"/>
                  </a:lnTo>
                  <a:lnTo>
                    <a:pt x="1015" y="3728"/>
                  </a:lnTo>
                  <a:lnTo>
                    <a:pt x="1034" y="3726"/>
                  </a:lnTo>
                  <a:lnTo>
                    <a:pt x="1063" y="3725"/>
                  </a:lnTo>
                  <a:close/>
                  <a:moveTo>
                    <a:pt x="1211" y="3707"/>
                  </a:moveTo>
                  <a:lnTo>
                    <a:pt x="1157" y="3781"/>
                  </a:lnTo>
                  <a:lnTo>
                    <a:pt x="1126" y="3772"/>
                  </a:lnTo>
                  <a:lnTo>
                    <a:pt x="1099" y="3761"/>
                  </a:lnTo>
                  <a:lnTo>
                    <a:pt x="1130" y="3717"/>
                  </a:lnTo>
                  <a:lnTo>
                    <a:pt x="1151" y="3716"/>
                  </a:lnTo>
                  <a:lnTo>
                    <a:pt x="1175" y="3712"/>
                  </a:lnTo>
                  <a:lnTo>
                    <a:pt x="1211" y="3707"/>
                  </a:lnTo>
                  <a:close/>
                  <a:moveTo>
                    <a:pt x="3101" y="3428"/>
                  </a:moveTo>
                  <a:lnTo>
                    <a:pt x="3083" y="3490"/>
                  </a:lnTo>
                  <a:lnTo>
                    <a:pt x="3063" y="3544"/>
                  </a:lnTo>
                  <a:lnTo>
                    <a:pt x="3043" y="3591"/>
                  </a:lnTo>
                  <a:lnTo>
                    <a:pt x="3029" y="3616"/>
                  </a:lnTo>
                  <a:lnTo>
                    <a:pt x="3014" y="3643"/>
                  </a:lnTo>
                  <a:lnTo>
                    <a:pt x="2697" y="4072"/>
                  </a:lnTo>
                  <a:lnTo>
                    <a:pt x="2677" y="4048"/>
                  </a:lnTo>
                  <a:lnTo>
                    <a:pt x="2661" y="4023"/>
                  </a:lnTo>
                  <a:lnTo>
                    <a:pt x="3101" y="3428"/>
                  </a:lnTo>
                  <a:close/>
                  <a:moveTo>
                    <a:pt x="3841" y="3340"/>
                  </a:moveTo>
                  <a:lnTo>
                    <a:pt x="3861" y="3367"/>
                  </a:lnTo>
                  <a:lnTo>
                    <a:pt x="3881" y="3385"/>
                  </a:lnTo>
                  <a:lnTo>
                    <a:pt x="3897" y="3398"/>
                  </a:lnTo>
                  <a:lnTo>
                    <a:pt x="3910" y="3405"/>
                  </a:lnTo>
                  <a:lnTo>
                    <a:pt x="3914" y="3407"/>
                  </a:lnTo>
                  <a:lnTo>
                    <a:pt x="3912" y="3408"/>
                  </a:lnTo>
                  <a:lnTo>
                    <a:pt x="3903" y="3408"/>
                  </a:lnTo>
                  <a:lnTo>
                    <a:pt x="3887" y="3410"/>
                  </a:lnTo>
                  <a:lnTo>
                    <a:pt x="3861" y="3412"/>
                  </a:lnTo>
                  <a:lnTo>
                    <a:pt x="3821" y="3412"/>
                  </a:lnTo>
                  <a:lnTo>
                    <a:pt x="3805" y="3412"/>
                  </a:lnTo>
                  <a:lnTo>
                    <a:pt x="3791" y="3410"/>
                  </a:lnTo>
                  <a:lnTo>
                    <a:pt x="3841" y="3340"/>
                  </a:lnTo>
                  <a:close/>
                  <a:moveTo>
                    <a:pt x="1644" y="3305"/>
                  </a:moveTo>
                  <a:lnTo>
                    <a:pt x="1274" y="3804"/>
                  </a:lnTo>
                  <a:lnTo>
                    <a:pt x="1242" y="3799"/>
                  </a:lnTo>
                  <a:lnTo>
                    <a:pt x="1209" y="3792"/>
                  </a:lnTo>
                  <a:lnTo>
                    <a:pt x="1305" y="3665"/>
                  </a:lnTo>
                  <a:lnTo>
                    <a:pt x="1334" y="3642"/>
                  </a:lnTo>
                  <a:lnTo>
                    <a:pt x="1363" y="3613"/>
                  </a:lnTo>
                  <a:lnTo>
                    <a:pt x="1397" y="3582"/>
                  </a:lnTo>
                  <a:lnTo>
                    <a:pt x="1437" y="3544"/>
                  </a:lnTo>
                  <a:lnTo>
                    <a:pt x="1483" y="3501"/>
                  </a:lnTo>
                  <a:lnTo>
                    <a:pt x="1517" y="3459"/>
                  </a:lnTo>
                  <a:lnTo>
                    <a:pt x="1548" y="3417"/>
                  </a:lnTo>
                  <a:lnTo>
                    <a:pt x="1577" y="3378"/>
                  </a:lnTo>
                  <a:lnTo>
                    <a:pt x="1607" y="3340"/>
                  </a:lnTo>
                  <a:lnTo>
                    <a:pt x="1644" y="3305"/>
                  </a:lnTo>
                  <a:close/>
                  <a:moveTo>
                    <a:pt x="3794" y="3224"/>
                  </a:moveTo>
                  <a:lnTo>
                    <a:pt x="3803" y="3260"/>
                  </a:lnTo>
                  <a:lnTo>
                    <a:pt x="3814" y="3293"/>
                  </a:lnTo>
                  <a:lnTo>
                    <a:pt x="3744" y="3392"/>
                  </a:lnTo>
                  <a:lnTo>
                    <a:pt x="3731" y="3379"/>
                  </a:lnTo>
                  <a:lnTo>
                    <a:pt x="3716" y="3363"/>
                  </a:lnTo>
                  <a:lnTo>
                    <a:pt x="3704" y="3345"/>
                  </a:lnTo>
                  <a:lnTo>
                    <a:pt x="3794" y="3224"/>
                  </a:lnTo>
                  <a:close/>
                  <a:moveTo>
                    <a:pt x="3137" y="3195"/>
                  </a:moveTo>
                  <a:lnTo>
                    <a:pt x="3137" y="3228"/>
                  </a:lnTo>
                  <a:lnTo>
                    <a:pt x="3132" y="3267"/>
                  </a:lnTo>
                  <a:lnTo>
                    <a:pt x="3124" y="3311"/>
                  </a:lnTo>
                  <a:lnTo>
                    <a:pt x="2636" y="3972"/>
                  </a:lnTo>
                  <a:lnTo>
                    <a:pt x="2623" y="3936"/>
                  </a:lnTo>
                  <a:lnTo>
                    <a:pt x="2616" y="3900"/>
                  </a:lnTo>
                  <a:lnTo>
                    <a:pt x="3137" y="3195"/>
                  </a:lnTo>
                  <a:close/>
                  <a:moveTo>
                    <a:pt x="1054" y="3190"/>
                  </a:moveTo>
                  <a:lnTo>
                    <a:pt x="1019" y="3237"/>
                  </a:lnTo>
                  <a:lnTo>
                    <a:pt x="996" y="3228"/>
                  </a:lnTo>
                  <a:lnTo>
                    <a:pt x="977" y="3219"/>
                  </a:lnTo>
                  <a:lnTo>
                    <a:pt x="963" y="3211"/>
                  </a:lnTo>
                  <a:lnTo>
                    <a:pt x="959" y="3210"/>
                  </a:lnTo>
                  <a:lnTo>
                    <a:pt x="956" y="3208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6" y="3206"/>
                  </a:lnTo>
                  <a:lnTo>
                    <a:pt x="958" y="3204"/>
                  </a:lnTo>
                  <a:lnTo>
                    <a:pt x="963" y="3204"/>
                  </a:lnTo>
                  <a:lnTo>
                    <a:pt x="970" y="3202"/>
                  </a:lnTo>
                  <a:lnTo>
                    <a:pt x="983" y="3201"/>
                  </a:lnTo>
                  <a:lnTo>
                    <a:pt x="1001" y="3197"/>
                  </a:lnTo>
                  <a:lnTo>
                    <a:pt x="1023" y="3193"/>
                  </a:lnTo>
                  <a:lnTo>
                    <a:pt x="1054" y="3190"/>
                  </a:lnTo>
                  <a:close/>
                  <a:moveTo>
                    <a:pt x="3325" y="3125"/>
                  </a:moveTo>
                  <a:lnTo>
                    <a:pt x="3324" y="3164"/>
                  </a:lnTo>
                  <a:lnTo>
                    <a:pt x="3318" y="3204"/>
                  </a:lnTo>
                  <a:lnTo>
                    <a:pt x="3309" y="3244"/>
                  </a:lnTo>
                  <a:lnTo>
                    <a:pt x="3258" y="3314"/>
                  </a:lnTo>
                  <a:lnTo>
                    <a:pt x="3257" y="3305"/>
                  </a:lnTo>
                  <a:lnTo>
                    <a:pt x="3255" y="3296"/>
                  </a:lnTo>
                  <a:lnTo>
                    <a:pt x="3253" y="3286"/>
                  </a:lnTo>
                  <a:lnTo>
                    <a:pt x="3237" y="3244"/>
                  </a:lnTo>
                  <a:lnTo>
                    <a:pt x="3325" y="3125"/>
                  </a:lnTo>
                  <a:close/>
                  <a:moveTo>
                    <a:pt x="2248" y="3123"/>
                  </a:moveTo>
                  <a:lnTo>
                    <a:pt x="2274" y="3123"/>
                  </a:lnTo>
                  <a:lnTo>
                    <a:pt x="2301" y="3123"/>
                  </a:lnTo>
                  <a:lnTo>
                    <a:pt x="2317" y="3123"/>
                  </a:lnTo>
                  <a:lnTo>
                    <a:pt x="2140" y="3363"/>
                  </a:lnTo>
                  <a:lnTo>
                    <a:pt x="2091" y="3407"/>
                  </a:lnTo>
                  <a:lnTo>
                    <a:pt x="2038" y="3457"/>
                  </a:lnTo>
                  <a:lnTo>
                    <a:pt x="1979" y="3513"/>
                  </a:lnTo>
                  <a:lnTo>
                    <a:pt x="1913" y="3573"/>
                  </a:lnTo>
                  <a:lnTo>
                    <a:pt x="2248" y="3123"/>
                  </a:lnTo>
                  <a:close/>
                  <a:moveTo>
                    <a:pt x="2462" y="3112"/>
                  </a:moveTo>
                  <a:lnTo>
                    <a:pt x="2332" y="3287"/>
                  </a:lnTo>
                  <a:lnTo>
                    <a:pt x="2301" y="3291"/>
                  </a:lnTo>
                  <a:lnTo>
                    <a:pt x="2265" y="3296"/>
                  </a:lnTo>
                  <a:lnTo>
                    <a:pt x="2259" y="3296"/>
                  </a:lnTo>
                  <a:lnTo>
                    <a:pt x="2256" y="3298"/>
                  </a:lnTo>
                  <a:lnTo>
                    <a:pt x="2250" y="3300"/>
                  </a:lnTo>
                  <a:lnTo>
                    <a:pt x="2382" y="3119"/>
                  </a:lnTo>
                  <a:lnTo>
                    <a:pt x="2462" y="3112"/>
                  </a:lnTo>
                  <a:close/>
                  <a:moveTo>
                    <a:pt x="2122" y="3110"/>
                  </a:moveTo>
                  <a:lnTo>
                    <a:pt x="2154" y="3114"/>
                  </a:lnTo>
                  <a:lnTo>
                    <a:pt x="2189" y="3117"/>
                  </a:lnTo>
                  <a:lnTo>
                    <a:pt x="1779" y="3670"/>
                  </a:lnTo>
                  <a:lnTo>
                    <a:pt x="1723" y="3698"/>
                  </a:lnTo>
                  <a:lnTo>
                    <a:pt x="1667" y="3721"/>
                  </a:lnTo>
                  <a:lnTo>
                    <a:pt x="2122" y="3110"/>
                  </a:lnTo>
                  <a:close/>
                  <a:moveTo>
                    <a:pt x="2004" y="3085"/>
                  </a:moveTo>
                  <a:lnTo>
                    <a:pt x="2035" y="3094"/>
                  </a:lnTo>
                  <a:lnTo>
                    <a:pt x="2067" y="3101"/>
                  </a:lnTo>
                  <a:lnTo>
                    <a:pt x="1584" y="3752"/>
                  </a:lnTo>
                  <a:lnTo>
                    <a:pt x="1537" y="3764"/>
                  </a:lnTo>
                  <a:lnTo>
                    <a:pt x="1493" y="3773"/>
                  </a:lnTo>
                  <a:lnTo>
                    <a:pt x="2004" y="3085"/>
                  </a:lnTo>
                  <a:close/>
                  <a:moveTo>
                    <a:pt x="2621" y="3079"/>
                  </a:moveTo>
                  <a:lnTo>
                    <a:pt x="2342" y="3455"/>
                  </a:lnTo>
                  <a:lnTo>
                    <a:pt x="2357" y="3414"/>
                  </a:lnTo>
                  <a:lnTo>
                    <a:pt x="2373" y="3378"/>
                  </a:lnTo>
                  <a:lnTo>
                    <a:pt x="2391" y="3347"/>
                  </a:lnTo>
                  <a:lnTo>
                    <a:pt x="2406" y="3323"/>
                  </a:lnTo>
                  <a:lnTo>
                    <a:pt x="2420" y="3305"/>
                  </a:lnTo>
                  <a:lnTo>
                    <a:pt x="2429" y="3295"/>
                  </a:lnTo>
                  <a:lnTo>
                    <a:pt x="2431" y="3291"/>
                  </a:lnTo>
                  <a:lnTo>
                    <a:pt x="2428" y="3291"/>
                  </a:lnTo>
                  <a:lnTo>
                    <a:pt x="2415" y="3289"/>
                  </a:lnTo>
                  <a:lnTo>
                    <a:pt x="2395" y="3286"/>
                  </a:lnTo>
                  <a:lnTo>
                    <a:pt x="2533" y="3101"/>
                  </a:lnTo>
                  <a:lnTo>
                    <a:pt x="2621" y="3079"/>
                  </a:lnTo>
                  <a:close/>
                  <a:moveTo>
                    <a:pt x="3773" y="3070"/>
                  </a:moveTo>
                  <a:lnTo>
                    <a:pt x="3778" y="3112"/>
                  </a:lnTo>
                  <a:lnTo>
                    <a:pt x="3782" y="3154"/>
                  </a:lnTo>
                  <a:lnTo>
                    <a:pt x="3675" y="3302"/>
                  </a:lnTo>
                  <a:lnTo>
                    <a:pt x="3673" y="3298"/>
                  </a:lnTo>
                  <a:lnTo>
                    <a:pt x="3669" y="3295"/>
                  </a:lnTo>
                  <a:lnTo>
                    <a:pt x="3668" y="3291"/>
                  </a:lnTo>
                  <a:lnTo>
                    <a:pt x="3655" y="3269"/>
                  </a:lnTo>
                  <a:lnTo>
                    <a:pt x="3640" y="3248"/>
                  </a:lnTo>
                  <a:lnTo>
                    <a:pt x="3773" y="3070"/>
                  </a:lnTo>
                  <a:close/>
                  <a:moveTo>
                    <a:pt x="1895" y="3052"/>
                  </a:moveTo>
                  <a:lnTo>
                    <a:pt x="1924" y="3061"/>
                  </a:lnTo>
                  <a:lnTo>
                    <a:pt x="1953" y="3070"/>
                  </a:lnTo>
                  <a:lnTo>
                    <a:pt x="1421" y="3788"/>
                  </a:lnTo>
                  <a:lnTo>
                    <a:pt x="1376" y="3795"/>
                  </a:lnTo>
                  <a:lnTo>
                    <a:pt x="1340" y="3801"/>
                  </a:lnTo>
                  <a:lnTo>
                    <a:pt x="1765" y="3226"/>
                  </a:lnTo>
                  <a:lnTo>
                    <a:pt x="1794" y="3208"/>
                  </a:lnTo>
                  <a:lnTo>
                    <a:pt x="1819" y="3193"/>
                  </a:lnTo>
                  <a:lnTo>
                    <a:pt x="1837" y="3182"/>
                  </a:lnTo>
                  <a:lnTo>
                    <a:pt x="1848" y="3177"/>
                  </a:lnTo>
                  <a:lnTo>
                    <a:pt x="1852" y="3173"/>
                  </a:lnTo>
                  <a:lnTo>
                    <a:pt x="1848" y="3172"/>
                  </a:lnTo>
                  <a:lnTo>
                    <a:pt x="1834" y="3168"/>
                  </a:lnTo>
                  <a:lnTo>
                    <a:pt x="1812" y="3163"/>
                  </a:lnTo>
                  <a:lnTo>
                    <a:pt x="1895" y="3052"/>
                  </a:lnTo>
                  <a:close/>
                  <a:moveTo>
                    <a:pt x="1292" y="3049"/>
                  </a:moveTo>
                  <a:lnTo>
                    <a:pt x="1131" y="3266"/>
                  </a:lnTo>
                  <a:lnTo>
                    <a:pt x="1099" y="3260"/>
                  </a:lnTo>
                  <a:lnTo>
                    <a:pt x="1068" y="3253"/>
                  </a:lnTo>
                  <a:lnTo>
                    <a:pt x="1131" y="3164"/>
                  </a:lnTo>
                  <a:lnTo>
                    <a:pt x="1169" y="3145"/>
                  </a:lnTo>
                  <a:lnTo>
                    <a:pt x="1206" y="3117"/>
                  </a:lnTo>
                  <a:lnTo>
                    <a:pt x="1247" y="3087"/>
                  </a:lnTo>
                  <a:lnTo>
                    <a:pt x="1292" y="3049"/>
                  </a:lnTo>
                  <a:close/>
                  <a:moveTo>
                    <a:pt x="2811" y="3009"/>
                  </a:moveTo>
                  <a:lnTo>
                    <a:pt x="2294" y="3703"/>
                  </a:lnTo>
                  <a:lnTo>
                    <a:pt x="2294" y="3676"/>
                  </a:lnTo>
                  <a:lnTo>
                    <a:pt x="2295" y="3647"/>
                  </a:lnTo>
                  <a:lnTo>
                    <a:pt x="2299" y="3620"/>
                  </a:lnTo>
                  <a:lnTo>
                    <a:pt x="2304" y="3593"/>
                  </a:lnTo>
                  <a:lnTo>
                    <a:pt x="2703" y="3052"/>
                  </a:lnTo>
                  <a:lnTo>
                    <a:pt x="2757" y="3031"/>
                  </a:lnTo>
                  <a:lnTo>
                    <a:pt x="2811" y="3009"/>
                  </a:lnTo>
                  <a:close/>
                  <a:moveTo>
                    <a:pt x="1792" y="3005"/>
                  </a:moveTo>
                  <a:lnTo>
                    <a:pt x="1819" y="3020"/>
                  </a:lnTo>
                  <a:lnTo>
                    <a:pt x="1846" y="3032"/>
                  </a:lnTo>
                  <a:lnTo>
                    <a:pt x="1754" y="3157"/>
                  </a:lnTo>
                  <a:lnTo>
                    <a:pt x="1738" y="3159"/>
                  </a:lnTo>
                  <a:lnTo>
                    <a:pt x="1723" y="3159"/>
                  </a:lnTo>
                  <a:lnTo>
                    <a:pt x="1698" y="3163"/>
                  </a:lnTo>
                  <a:lnTo>
                    <a:pt x="1669" y="3172"/>
                  </a:lnTo>
                  <a:lnTo>
                    <a:pt x="1792" y="3005"/>
                  </a:lnTo>
                  <a:close/>
                  <a:moveTo>
                    <a:pt x="3315" y="2960"/>
                  </a:moveTo>
                  <a:lnTo>
                    <a:pt x="3316" y="2982"/>
                  </a:lnTo>
                  <a:lnTo>
                    <a:pt x="3320" y="3013"/>
                  </a:lnTo>
                  <a:lnTo>
                    <a:pt x="3322" y="3047"/>
                  </a:lnTo>
                  <a:lnTo>
                    <a:pt x="3208" y="3201"/>
                  </a:lnTo>
                  <a:lnTo>
                    <a:pt x="3190" y="3175"/>
                  </a:lnTo>
                  <a:lnTo>
                    <a:pt x="3170" y="3154"/>
                  </a:lnTo>
                  <a:lnTo>
                    <a:pt x="3315" y="2960"/>
                  </a:lnTo>
                  <a:close/>
                  <a:moveTo>
                    <a:pt x="1694" y="2955"/>
                  </a:moveTo>
                  <a:lnTo>
                    <a:pt x="1720" y="2969"/>
                  </a:lnTo>
                  <a:lnTo>
                    <a:pt x="1747" y="2986"/>
                  </a:lnTo>
                  <a:lnTo>
                    <a:pt x="1591" y="3193"/>
                  </a:lnTo>
                  <a:lnTo>
                    <a:pt x="1546" y="3208"/>
                  </a:lnTo>
                  <a:lnTo>
                    <a:pt x="1495" y="3224"/>
                  </a:lnTo>
                  <a:lnTo>
                    <a:pt x="1694" y="2955"/>
                  </a:lnTo>
                  <a:close/>
                  <a:moveTo>
                    <a:pt x="3754" y="2913"/>
                  </a:moveTo>
                  <a:lnTo>
                    <a:pt x="3758" y="2955"/>
                  </a:lnTo>
                  <a:lnTo>
                    <a:pt x="3764" y="2998"/>
                  </a:lnTo>
                  <a:lnTo>
                    <a:pt x="3611" y="3202"/>
                  </a:lnTo>
                  <a:lnTo>
                    <a:pt x="3595" y="3175"/>
                  </a:lnTo>
                  <a:lnTo>
                    <a:pt x="3577" y="3150"/>
                  </a:lnTo>
                  <a:lnTo>
                    <a:pt x="3754" y="2913"/>
                  </a:lnTo>
                  <a:close/>
                  <a:moveTo>
                    <a:pt x="1604" y="2893"/>
                  </a:moveTo>
                  <a:lnTo>
                    <a:pt x="1653" y="2928"/>
                  </a:lnTo>
                  <a:lnTo>
                    <a:pt x="1419" y="3242"/>
                  </a:lnTo>
                  <a:lnTo>
                    <a:pt x="1376" y="3253"/>
                  </a:lnTo>
                  <a:lnTo>
                    <a:pt x="1332" y="3260"/>
                  </a:lnTo>
                  <a:lnTo>
                    <a:pt x="1604" y="2893"/>
                  </a:lnTo>
                  <a:close/>
                  <a:moveTo>
                    <a:pt x="3079" y="2826"/>
                  </a:moveTo>
                  <a:lnTo>
                    <a:pt x="2695" y="3347"/>
                  </a:lnTo>
                  <a:lnTo>
                    <a:pt x="2683" y="3343"/>
                  </a:lnTo>
                  <a:lnTo>
                    <a:pt x="2668" y="3347"/>
                  </a:lnTo>
                  <a:lnTo>
                    <a:pt x="2650" y="3358"/>
                  </a:lnTo>
                  <a:lnTo>
                    <a:pt x="2628" y="3374"/>
                  </a:lnTo>
                  <a:lnTo>
                    <a:pt x="2600" y="3396"/>
                  </a:lnTo>
                  <a:lnTo>
                    <a:pt x="2563" y="3423"/>
                  </a:lnTo>
                  <a:lnTo>
                    <a:pt x="2914" y="2949"/>
                  </a:lnTo>
                  <a:lnTo>
                    <a:pt x="2972" y="2913"/>
                  </a:lnTo>
                  <a:lnTo>
                    <a:pt x="3027" y="2872"/>
                  </a:lnTo>
                  <a:lnTo>
                    <a:pt x="3079" y="2826"/>
                  </a:lnTo>
                  <a:close/>
                  <a:moveTo>
                    <a:pt x="1522" y="2825"/>
                  </a:moveTo>
                  <a:lnTo>
                    <a:pt x="1542" y="2845"/>
                  </a:lnTo>
                  <a:lnTo>
                    <a:pt x="1566" y="2864"/>
                  </a:lnTo>
                  <a:lnTo>
                    <a:pt x="1263" y="3269"/>
                  </a:lnTo>
                  <a:lnTo>
                    <a:pt x="1258" y="3269"/>
                  </a:lnTo>
                  <a:lnTo>
                    <a:pt x="1222" y="3273"/>
                  </a:lnTo>
                  <a:lnTo>
                    <a:pt x="1189" y="3273"/>
                  </a:lnTo>
                  <a:lnTo>
                    <a:pt x="1403" y="2984"/>
                  </a:lnTo>
                  <a:lnTo>
                    <a:pt x="1439" y="2939"/>
                  </a:lnTo>
                  <a:lnTo>
                    <a:pt x="1522" y="2825"/>
                  </a:lnTo>
                  <a:close/>
                  <a:moveTo>
                    <a:pt x="3735" y="2758"/>
                  </a:moveTo>
                  <a:lnTo>
                    <a:pt x="3735" y="2765"/>
                  </a:lnTo>
                  <a:lnTo>
                    <a:pt x="3735" y="2772"/>
                  </a:lnTo>
                  <a:lnTo>
                    <a:pt x="3736" y="2779"/>
                  </a:lnTo>
                  <a:lnTo>
                    <a:pt x="3740" y="2810"/>
                  </a:lnTo>
                  <a:lnTo>
                    <a:pt x="3745" y="2841"/>
                  </a:lnTo>
                  <a:lnTo>
                    <a:pt x="3548" y="3107"/>
                  </a:lnTo>
                  <a:lnTo>
                    <a:pt x="3512" y="3058"/>
                  </a:lnTo>
                  <a:lnTo>
                    <a:pt x="3735" y="2758"/>
                  </a:lnTo>
                  <a:close/>
                  <a:moveTo>
                    <a:pt x="1443" y="2747"/>
                  </a:moveTo>
                  <a:lnTo>
                    <a:pt x="1464" y="2769"/>
                  </a:lnTo>
                  <a:lnTo>
                    <a:pt x="1484" y="2792"/>
                  </a:lnTo>
                  <a:lnTo>
                    <a:pt x="1392" y="2917"/>
                  </a:lnTo>
                  <a:lnTo>
                    <a:pt x="1365" y="2906"/>
                  </a:lnTo>
                  <a:lnTo>
                    <a:pt x="1332" y="2897"/>
                  </a:lnTo>
                  <a:lnTo>
                    <a:pt x="1443" y="2747"/>
                  </a:lnTo>
                  <a:close/>
                  <a:moveTo>
                    <a:pt x="1372" y="2660"/>
                  </a:moveTo>
                  <a:lnTo>
                    <a:pt x="1390" y="2685"/>
                  </a:lnTo>
                  <a:lnTo>
                    <a:pt x="1410" y="2709"/>
                  </a:lnTo>
                  <a:lnTo>
                    <a:pt x="1280" y="2884"/>
                  </a:lnTo>
                  <a:lnTo>
                    <a:pt x="1276" y="2882"/>
                  </a:lnTo>
                  <a:lnTo>
                    <a:pt x="1273" y="2881"/>
                  </a:lnTo>
                  <a:lnTo>
                    <a:pt x="1269" y="2881"/>
                  </a:lnTo>
                  <a:lnTo>
                    <a:pt x="1215" y="2872"/>
                  </a:lnTo>
                  <a:lnTo>
                    <a:pt x="1372" y="2660"/>
                  </a:lnTo>
                  <a:close/>
                  <a:moveTo>
                    <a:pt x="3706" y="2613"/>
                  </a:moveTo>
                  <a:lnTo>
                    <a:pt x="3713" y="2649"/>
                  </a:lnTo>
                  <a:lnTo>
                    <a:pt x="3722" y="2689"/>
                  </a:lnTo>
                  <a:lnTo>
                    <a:pt x="3479" y="3016"/>
                  </a:lnTo>
                  <a:lnTo>
                    <a:pt x="3459" y="2995"/>
                  </a:lnTo>
                  <a:lnTo>
                    <a:pt x="3438" y="2973"/>
                  </a:lnTo>
                  <a:lnTo>
                    <a:pt x="3706" y="2613"/>
                  </a:lnTo>
                  <a:close/>
                  <a:moveTo>
                    <a:pt x="425" y="2577"/>
                  </a:moveTo>
                  <a:lnTo>
                    <a:pt x="268" y="2789"/>
                  </a:lnTo>
                  <a:lnTo>
                    <a:pt x="219" y="2756"/>
                  </a:lnTo>
                  <a:lnTo>
                    <a:pt x="351" y="2581"/>
                  </a:lnTo>
                  <a:lnTo>
                    <a:pt x="389" y="2579"/>
                  </a:lnTo>
                  <a:lnTo>
                    <a:pt x="425" y="2577"/>
                  </a:lnTo>
                  <a:close/>
                  <a:moveTo>
                    <a:pt x="1309" y="2564"/>
                  </a:moveTo>
                  <a:lnTo>
                    <a:pt x="1325" y="2592"/>
                  </a:lnTo>
                  <a:lnTo>
                    <a:pt x="1343" y="2617"/>
                  </a:lnTo>
                  <a:lnTo>
                    <a:pt x="1157" y="2868"/>
                  </a:lnTo>
                  <a:lnTo>
                    <a:pt x="1122" y="2866"/>
                  </a:lnTo>
                  <a:lnTo>
                    <a:pt x="1086" y="2864"/>
                  </a:lnTo>
                  <a:lnTo>
                    <a:pt x="1309" y="2564"/>
                  </a:lnTo>
                  <a:close/>
                  <a:moveTo>
                    <a:pt x="228" y="2564"/>
                  </a:moveTo>
                  <a:lnTo>
                    <a:pt x="261" y="2570"/>
                  </a:lnTo>
                  <a:lnTo>
                    <a:pt x="293" y="2577"/>
                  </a:lnTo>
                  <a:lnTo>
                    <a:pt x="183" y="2723"/>
                  </a:lnTo>
                  <a:lnTo>
                    <a:pt x="161" y="2702"/>
                  </a:lnTo>
                  <a:lnTo>
                    <a:pt x="141" y="2680"/>
                  </a:lnTo>
                  <a:lnTo>
                    <a:pt x="228" y="2564"/>
                  </a:lnTo>
                  <a:close/>
                  <a:moveTo>
                    <a:pt x="594" y="2534"/>
                  </a:moveTo>
                  <a:lnTo>
                    <a:pt x="369" y="2836"/>
                  </a:lnTo>
                  <a:lnTo>
                    <a:pt x="340" y="2826"/>
                  </a:lnTo>
                  <a:lnTo>
                    <a:pt x="313" y="2814"/>
                  </a:lnTo>
                  <a:lnTo>
                    <a:pt x="498" y="2564"/>
                  </a:lnTo>
                  <a:lnTo>
                    <a:pt x="550" y="2548"/>
                  </a:lnTo>
                  <a:lnTo>
                    <a:pt x="594" y="2534"/>
                  </a:lnTo>
                  <a:close/>
                  <a:moveTo>
                    <a:pt x="118" y="2528"/>
                  </a:moveTo>
                  <a:lnTo>
                    <a:pt x="147" y="2539"/>
                  </a:lnTo>
                  <a:lnTo>
                    <a:pt x="174" y="2548"/>
                  </a:lnTo>
                  <a:lnTo>
                    <a:pt x="109" y="2642"/>
                  </a:lnTo>
                  <a:lnTo>
                    <a:pt x="89" y="2617"/>
                  </a:lnTo>
                  <a:lnTo>
                    <a:pt x="72" y="2592"/>
                  </a:lnTo>
                  <a:lnTo>
                    <a:pt x="118" y="2528"/>
                  </a:lnTo>
                  <a:close/>
                  <a:moveTo>
                    <a:pt x="3657" y="2496"/>
                  </a:moveTo>
                  <a:lnTo>
                    <a:pt x="3671" y="2525"/>
                  </a:lnTo>
                  <a:lnTo>
                    <a:pt x="3686" y="2557"/>
                  </a:lnTo>
                  <a:lnTo>
                    <a:pt x="3400" y="2944"/>
                  </a:lnTo>
                  <a:lnTo>
                    <a:pt x="3376" y="2931"/>
                  </a:lnTo>
                  <a:lnTo>
                    <a:pt x="3356" y="2926"/>
                  </a:lnTo>
                  <a:lnTo>
                    <a:pt x="3340" y="2922"/>
                  </a:lnTo>
                  <a:lnTo>
                    <a:pt x="3657" y="2496"/>
                  </a:lnTo>
                  <a:close/>
                  <a:moveTo>
                    <a:pt x="0" y="2469"/>
                  </a:moveTo>
                  <a:lnTo>
                    <a:pt x="2" y="2469"/>
                  </a:lnTo>
                  <a:lnTo>
                    <a:pt x="4" y="2470"/>
                  </a:lnTo>
                  <a:lnTo>
                    <a:pt x="7" y="2472"/>
                  </a:lnTo>
                  <a:lnTo>
                    <a:pt x="13" y="2476"/>
                  </a:lnTo>
                  <a:lnTo>
                    <a:pt x="18" y="2479"/>
                  </a:lnTo>
                  <a:lnTo>
                    <a:pt x="32" y="2487"/>
                  </a:lnTo>
                  <a:lnTo>
                    <a:pt x="51" y="2496"/>
                  </a:lnTo>
                  <a:lnTo>
                    <a:pt x="72" y="2507"/>
                  </a:lnTo>
                  <a:lnTo>
                    <a:pt x="42" y="2548"/>
                  </a:lnTo>
                  <a:lnTo>
                    <a:pt x="29" y="2525"/>
                  </a:lnTo>
                  <a:lnTo>
                    <a:pt x="18" y="2507"/>
                  </a:lnTo>
                  <a:lnTo>
                    <a:pt x="11" y="2490"/>
                  </a:lnTo>
                  <a:lnTo>
                    <a:pt x="7" y="2483"/>
                  </a:lnTo>
                  <a:lnTo>
                    <a:pt x="4" y="2478"/>
                  </a:lnTo>
                  <a:lnTo>
                    <a:pt x="2" y="2472"/>
                  </a:lnTo>
                  <a:lnTo>
                    <a:pt x="0" y="2470"/>
                  </a:lnTo>
                  <a:lnTo>
                    <a:pt x="0" y="2469"/>
                  </a:lnTo>
                  <a:close/>
                  <a:moveTo>
                    <a:pt x="3821" y="2458"/>
                  </a:moveTo>
                  <a:lnTo>
                    <a:pt x="3831" y="2479"/>
                  </a:lnTo>
                  <a:lnTo>
                    <a:pt x="3840" y="2503"/>
                  </a:lnTo>
                  <a:lnTo>
                    <a:pt x="3847" y="2521"/>
                  </a:lnTo>
                  <a:lnTo>
                    <a:pt x="3850" y="2530"/>
                  </a:lnTo>
                  <a:lnTo>
                    <a:pt x="3854" y="2535"/>
                  </a:lnTo>
                  <a:lnTo>
                    <a:pt x="3856" y="2541"/>
                  </a:lnTo>
                  <a:lnTo>
                    <a:pt x="3858" y="2545"/>
                  </a:lnTo>
                  <a:lnTo>
                    <a:pt x="3858" y="2545"/>
                  </a:lnTo>
                  <a:lnTo>
                    <a:pt x="3856" y="2545"/>
                  </a:lnTo>
                  <a:lnTo>
                    <a:pt x="3854" y="2545"/>
                  </a:lnTo>
                  <a:lnTo>
                    <a:pt x="3849" y="2543"/>
                  </a:lnTo>
                  <a:lnTo>
                    <a:pt x="3841" y="2541"/>
                  </a:lnTo>
                  <a:lnTo>
                    <a:pt x="3832" y="2539"/>
                  </a:lnTo>
                  <a:lnTo>
                    <a:pt x="3809" y="2528"/>
                  </a:lnTo>
                  <a:lnTo>
                    <a:pt x="3778" y="2514"/>
                  </a:lnTo>
                  <a:lnTo>
                    <a:pt x="3821" y="2458"/>
                  </a:lnTo>
                  <a:close/>
                  <a:moveTo>
                    <a:pt x="1254" y="2458"/>
                  </a:moveTo>
                  <a:lnTo>
                    <a:pt x="1267" y="2487"/>
                  </a:lnTo>
                  <a:lnTo>
                    <a:pt x="1282" y="2516"/>
                  </a:lnTo>
                  <a:lnTo>
                    <a:pt x="1025" y="2864"/>
                  </a:lnTo>
                  <a:lnTo>
                    <a:pt x="952" y="2864"/>
                  </a:lnTo>
                  <a:lnTo>
                    <a:pt x="1254" y="2458"/>
                  </a:lnTo>
                  <a:close/>
                  <a:moveTo>
                    <a:pt x="802" y="2434"/>
                  </a:moveTo>
                  <a:lnTo>
                    <a:pt x="489" y="2857"/>
                  </a:lnTo>
                  <a:lnTo>
                    <a:pt x="481" y="2855"/>
                  </a:lnTo>
                  <a:lnTo>
                    <a:pt x="472" y="2855"/>
                  </a:lnTo>
                  <a:lnTo>
                    <a:pt x="463" y="2855"/>
                  </a:lnTo>
                  <a:lnTo>
                    <a:pt x="420" y="2850"/>
                  </a:lnTo>
                  <a:lnTo>
                    <a:pt x="699" y="2474"/>
                  </a:lnTo>
                  <a:lnTo>
                    <a:pt x="720" y="2461"/>
                  </a:lnTo>
                  <a:lnTo>
                    <a:pt x="744" y="2451"/>
                  </a:lnTo>
                  <a:lnTo>
                    <a:pt x="769" y="2442"/>
                  </a:lnTo>
                  <a:lnTo>
                    <a:pt x="802" y="2434"/>
                  </a:lnTo>
                  <a:close/>
                  <a:moveTo>
                    <a:pt x="867" y="2429"/>
                  </a:moveTo>
                  <a:lnTo>
                    <a:pt x="905" y="2432"/>
                  </a:lnTo>
                  <a:lnTo>
                    <a:pt x="936" y="2438"/>
                  </a:lnTo>
                  <a:lnTo>
                    <a:pt x="619" y="2864"/>
                  </a:lnTo>
                  <a:lnTo>
                    <a:pt x="583" y="2863"/>
                  </a:lnTo>
                  <a:lnTo>
                    <a:pt x="548" y="2859"/>
                  </a:lnTo>
                  <a:lnTo>
                    <a:pt x="867" y="2429"/>
                  </a:lnTo>
                  <a:close/>
                  <a:moveTo>
                    <a:pt x="4573" y="2353"/>
                  </a:moveTo>
                  <a:lnTo>
                    <a:pt x="4589" y="2387"/>
                  </a:lnTo>
                  <a:lnTo>
                    <a:pt x="4600" y="2418"/>
                  </a:lnTo>
                  <a:lnTo>
                    <a:pt x="4605" y="2445"/>
                  </a:lnTo>
                  <a:lnTo>
                    <a:pt x="4609" y="2465"/>
                  </a:lnTo>
                  <a:lnTo>
                    <a:pt x="4611" y="2479"/>
                  </a:lnTo>
                  <a:lnTo>
                    <a:pt x="4611" y="2485"/>
                  </a:lnTo>
                  <a:lnTo>
                    <a:pt x="4611" y="2485"/>
                  </a:lnTo>
                  <a:lnTo>
                    <a:pt x="4609" y="2483"/>
                  </a:lnTo>
                  <a:lnTo>
                    <a:pt x="4605" y="2481"/>
                  </a:lnTo>
                  <a:lnTo>
                    <a:pt x="4598" y="2476"/>
                  </a:lnTo>
                  <a:lnTo>
                    <a:pt x="4587" y="2469"/>
                  </a:lnTo>
                  <a:lnTo>
                    <a:pt x="4571" y="2458"/>
                  </a:lnTo>
                  <a:lnTo>
                    <a:pt x="4551" y="2443"/>
                  </a:lnTo>
                  <a:lnTo>
                    <a:pt x="4524" y="2423"/>
                  </a:lnTo>
                  <a:lnTo>
                    <a:pt x="4524" y="2423"/>
                  </a:lnTo>
                  <a:lnTo>
                    <a:pt x="4524" y="2423"/>
                  </a:lnTo>
                  <a:lnTo>
                    <a:pt x="4522" y="2422"/>
                  </a:lnTo>
                  <a:lnTo>
                    <a:pt x="4573" y="2353"/>
                  </a:lnTo>
                  <a:close/>
                  <a:moveTo>
                    <a:pt x="3774" y="2339"/>
                  </a:moveTo>
                  <a:lnTo>
                    <a:pt x="3782" y="2358"/>
                  </a:lnTo>
                  <a:lnTo>
                    <a:pt x="3789" y="2378"/>
                  </a:lnTo>
                  <a:lnTo>
                    <a:pt x="3791" y="2385"/>
                  </a:lnTo>
                  <a:lnTo>
                    <a:pt x="3794" y="2393"/>
                  </a:lnTo>
                  <a:lnTo>
                    <a:pt x="3798" y="2402"/>
                  </a:lnTo>
                  <a:lnTo>
                    <a:pt x="3738" y="2487"/>
                  </a:lnTo>
                  <a:lnTo>
                    <a:pt x="3716" y="2474"/>
                  </a:lnTo>
                  <a:lnTo>
                    <a:pt x="3697" y="2467"/>
                  </a:lnTo>
                  <a:lnTo>
                    <a:pt x="3680" y="2463"/>
                  </a:lnTo>
                  <a:lnTo>
                    <a:pt x="3774" y="2339"/>
                  </a:lnTo>
                  <a:close/>
                  <a:moveTo>
                    <a:pt x="1207" y="2333"/>
                  </a:moveTo>
                  <a:lnTo>
                    <a:pt x="1231" y="2402"/>
                  </a:lnTo>
                  <a:lnTo>
                    <a:pt x="889" y="2864"/>
                  </a:lnTo>
                  <a:lnTo>
                    <a:pt x="853" y="2864"/>
                  </a:lnTo>
                  <a:lnTo>
                    <a:pt x="816" y="2866"/>
                  </a:lnTo>
                  <a:lnTo>
                    <a:pt x="1207" y="2333"/>
                  </a:lnTo>
                  <a:close/>
                  <a:moveTo>
                    <a:pt x="4502" y="2266"/>
                  </a:moveTo>
                  <a:lnTo>
                    <a:pt x="4506" y="2268"/>
                  </a:lnTo>
                  <a:lnTo>
                    <a:pt x="4508" y="2270"/>
                  </a:lnTo>
                  <a:lnTo>
                    <a:pt x="4511" y="2272"/>
                  </a:lnTo>
                  <a:lnTo>
                    <a:pt x="4529" y="2290"/>
                  </a:lnTo>
                  <a:lnTo>
                    <a:pt x="4546" y="2310"/>
                  </a:lnTo>
                  <a:lnTo>
                    <a:pt x="4480" y="2396"/>
                  </a:lnTo>
                  <a:lnTo>
                    <a:pt x="4450" y="2385"/>
                  </a:lnTo>
                  <a:lnTo>
                    <a:pt x="4419" y="2380"/>
                  </a:lnTo>
                  <a:lnTo>
                    <a:pt x="4502" y="2266"/>
                  </a:lnTo>
                  <a:close/>
                  <a:moveTo>
                    <a:pt x="4417" y="2201"/>
                  </a:moveTo>
                  <a:lnTo>
                    <a:pt x="4442" y="2217"/>
                  </a:lnTo>
                  <a:lnTo>
                    <a:pt x="4466" y="2234"/>
                  </a:lnTo>
                  <a:lnTo>
                    <a:pt x="4359" y="2378"/>
                  </a:lnTo>
                  <a:lnTo>
                    <a:pt x="4299" y="2378"/>
                  </a:lnTo>
                  <a:lnTo>
                    <a:pt x="4296" y="2378"/>
                  </a:lnTo>
                  <a:lnTo>
                    <a:pt x="4290" y="2378"/>
                  </a:lnTo>
                  <a:lnTo>
                    <a:pt x="4285" y="2376"/>
                  </a:lnTo>
                  <a:lnTo>
                    <a:pt x="4417" y="2201"/>
                  </a:lnTo>
                  <a:close/>
                  <a:moveTo>
                    <a:pt x="1175" y="2198"/>
                  </a:moveTo>
                  <a:lnTo>
                    <a:pt x="1191" y="2273"/>
                  </a:lnTo>
                  <a:lnTo>
                    <a:pt x="753" y="2866"/>
                  </a:lnTo>
                  <a:lnTo>
                    <a:pt x="717" y="2866"/>
                  </a:lnTo>
                  <a:lnTo>
                    <a:pt x="681" y="2864"/>
                  </a:lnTo>
                  <a:lnTo>
                    <a:pt x="1175" y="2198"/>
                  </a:lnTo>
                  <a:close/>
                  <a:moveTo>
                    <a:pt x="4323" y="2143"/>
                  </a:moveTo>
                  <a:lnTo>
                    <a:pt x="4350" y="2158"/>
                  </a:lnTo>
                  <a:lnTo>
                    <a:pt x="4374" y="2174"/>
                  </a:lnTo>
                  <a:lnTo>
                    <a:pt x="4227" y="2375"/>
                  </a:lnTo>
                  <a:lnTo>
                    <a:pt x="4193" y="2373"/>
                  </a:lnTo>
                  <a:lnTo>
                    <a:pt x="4158" y="2369"/>
                  </a:lnTo>
                  <a:lnTo>
                    <a:pt x="4323" y="2143"/>
                  </a:lnTo>
                  <a:close/>
                  <a:moveTo>
                    <a:pt x="4229" y="2089"/>
                  </a:moveTo>
                  <a:lnTo>
                    <a:pt x="4256" y="2104"/>
                  </a:lnTo>
                  <a:lnTo>
                    <a:pt x="4281" y="2120"/>
                  </a:lnTo>
                  <a:lnTo>
                    <a:pt x="4098" y="2364"/>
                  </a:lnTo>
                  <a:lnTo>
                    <a:pt x="4031" y="2355"/>
                  </a:lnTo>
                  <a:lnTo>
                    <a:pt x="4229" y="2089"/>
                  </a:lnTo>
                  <a:close/>
                  <a:moveTo>
                    <a:pt x="871" y="2060"/>
                  </a:moveTo>
                  <a:lnTo>
                    <a:pt x="892" y="2085"/>
                  </a:lnTo>
                  <a:lnTo>
                    <a:pt x="907" y="2111"/>
                  </a:lnTo>
                  <a:lnTo>
                    <a:pt x="771" y="2295"/>
                  </a:lnTo>
                  <a:lnTo>
                    <a:pt x="740" y="2284"/>
                  </a:lnTo>
                  <a:lnTo>
                    <a:pt x="710" y="2277"/>
                  </a:lnTo>
                  <a:lnTo>
                    <a:pt x="871" y="2060"/>
                  </a:lnTo>
                  <a:close/>
                  <a:moveTo>
                    <a:pt x="4131" y="2038"/>
                  </a:moveTo>
                  <a:lnTo>
                    <a:pt x="4158" y="2053"/>
                  </a:lnTo>
                  <a:lnTo>
                    <a:pt x="4184" y="2066"/>
                  </a:lnTo>
                  <a:lnTo>
                    <a:pt x="3977" y="2346"/>
                  </a:lnTo>
                  <a:lnTo>
                    <a:pt x="3948" y="2339"/>
                  </a:lnTo>
                  <a:lnTo>
                    <a:pt x="3917" y="2329"/>
                  </a:lnTo>
                  <a:lnTo>
                    <a:pt x="4131" y="2038"/>
                  </a:lnTo>
                  <a:close/>
                  <a:moveTo>
                    <a:pt x="328" y="2038"/>
                  </a:moveTo>
                  <a:lnTo>
                    <a:pt x="328" y="2038"/>
                  </a:lnTo>
                  <a:lnTo>
                    <a:pt x="328" y="2038"/>
                  </a:lnTo>
                  <a:lnTo>
                    <a:pt x="329" y="2038"/>
                  </a:lnTo>
                  <a:lnTo>
                    <a:pt x="331" y="2040"/>
                  </a:lnTo>
                  <a:lnTo>
                    <a:pt x="335" y="2042"/>
                  </a:lnTo>
                  <a:lnTo>
                    <a:pt x="342" y="2044"/>
                  </a:lnTo>
                  <a:lnTo>
                    <a:pt x="355" y="2051"/>
                  </a:lnTo>
                  <a:lnTo>
                    <a:pt x="375" y="2058"/>
                  </a:lnTo>
                  <a:lnTo>
                    <a:pt x="380" y="2060"/>
                  </a:lnTo>
                  <a:lnTo>
                    <a:pt x="387" y="2064"/>
                  </a:lnTo>
                  <a:lnTo>
                    <a:pt x="393" y="2066"/>
                  </a:lnTo>
                  <a:lnTo>
                    <a:pt x="398" y="2066"/>
                  </a:lnTo>
                  <a:lnTo>
                    <a:pt x="369" y="2105"/>
                  </a:lnTo>
                  <a:lnTo>
                    <a:pt x="355" y="2085"/>
                  </a:lnTo>
                  <a:lnTo>
                    <a:pt x="344" y="2067"/>
                  </a:lnTo>
                  <a:lnTo>
                    <a:pt x="335" y="2053"/>
                  </a:lnTo>
                  <a:lnTo>
                    <a:pt x="331" y="2048"/>
                  </a:lnTo>
                  <a:lnTo>
                    <a:pt x="329" y="2042"/>
                  </a:lnTo>
                  <a:lnTo>
                    <a:pt x="328" y="2040"/>
                  </a:lnTo>
                  <a:lnTo>
                    <a:pt x="328" y="2038"/>
                  </a:lnTo>
                  <a:close/>
                  <a:moveTo>
                    <a:pt x="1162" y="2033"/>
                  </a:moveTo>
                  <a:lnTo>
                    <a:pt x="1164" y="2078"/>
                  </a:lnTo>
                  <a:lnTo>
                    <a:pt x="1168" y="2125"/>
                  </a:lnTo>
                  <a:lnTo>
                    <a:pt x="949" y="2418"/>
                  </a:lnTo>
                  <a:lnTo>
                    <a:pt x="938" y="2407"/>
                  </a:lnTo>
                  <a:lnTo>
                    <a:pt x="925" y="2393"/>
                  </a:lnTo>
                  <a:lnTo>
                    <a:pt x="907" y="2375"/>
                  </a:lnTo>
                  <a:lnTo>
                    <a:pt x="1162" y="2033"/>
                  </a:lnTo>
                  <a:close/>
                  <a:moveTo>
                    <a:pt x="563" y="2029"/>
                  </a:moveTo>
                  <a:lnTo>
                    <a:pt x="445" y="2187"/>
                  </a:lnTo>
                  <a:lnTo>
                    <a:pt x="402" y="2147"/>
                  </a:lnTo>
                  <a:lnTo>
                    <a:pt x="467" y="2058"/>
                  </a:lnTo>
                  <a:lnTo>
                    <a:pt x="489" y="2051"/>
                  </a:lnTo>
                  <a:lnTo>
                    <a:pt x="512" y="2044"/>
                  </a:lnTo>
                  <a:lnTo>
                    <a:pt x="541" y="2033"/>
                  </a:lnTo>
                  <a:lnTo>
                    <a:pt x="548" y="2031"/>
                  </a:lnTo>
                  <a:lnTo>
                    <a:pt x="556" y="2029"/>
                  </a:lnTo>
                  <a:lnTo>
                    <a:pt x="563" y="2029"/>
                  </a:lnTo>
                  <a:close/>
                  <a:moveTo>
                    <a:pt x="766" y="2022"/>
                  </a:moveTo>
                  <a:lnTo>
                    <a:pt x="800" y="2026"/>
                  </a:lnTo>
                  <a:lnTo>
                    <a:pt x="827" y="2035"/>
                  </a:lnTo>
                  <a:lnTo>
                    <a:pt x="657" y="2263"/>
                  </a:lnTo>
                  <a:lnTo>
                    <a:pt x="626" y="2257"/>
                  </a:lnTo>
                  <a:lnTo>
                    <a:pt x="595" y="2250"/>
                  </a:lnTo>
                  <a:lnTo>
                    <a:pt x="766" y="2022"/>
                  </a:lnTo>
                  <a:close/>
                  <a:moveTo>
                    <a:pt x="706" y="2015"/>
                  </a:moveTo>
                  <a:lnTo>
                    <a:pt x="541" y="2239"/>
                  </a:lnTo>
                  <a:lnTo>
                    <a:pt x="541" y="2237"/>
                  </a:lnTo>
                  <a:lnTo>
                    <a:pt x="539" y="2235"/>
                  </a:lnTo>
                  <a:lnTo>
                    <a:pt x="538" y="2235"/>
                  </a:lnTo>
                  <a:lnTo>
                    <a:pt x="510" y="2228"/>
                  </a:lnTo>
                  <a:lnTo>
                    <a:pt x="485" y="2214"/>
                  </a:lnTo>
                  <a:lnTo>
                    <a:pt x="634" y="2017"/>
                  </a:lnTo>
                  <a:lnTo>
                    <a:pt x="670" y="2015"/>
                  </a:lnTo>
                  <a:lnTo>
                    <a:pt x="706" y="2015"/>
                  </a:lnTo>
                  <a:close/>
                  <a:moveTo>
                    <a:pt x="4037" y="1984"/>
                  </a:moveTo>
                  <a:lnTo>
                    <a:pt x="4060" y="2001"/>
                  </a:lnTo>
                  <a:lnTo>
                    <a:pt x="4088" y="2015"/>
                  </a:lnTo>
                  <a:lnTo>
                    <a:pt x="3865" y="2311"/>
                  </a:lnTo>
                  <a:lnTo>
                    <a:pt x="3836" y="2302"/>
                  </a:lnTo>
                  <a:lnTo>
                    <a:pt x="3809" y="2292"/>
                  </a:lnTo>
                  <a:lnTo>
                    <a:pt x="4037" y="1984"/>
                  </a:lnTo>
                  <a:close/>
                  <a:moveTo>
                    <a:pt x="2321" y="1917"/>
                  </a:moveTo>
                  <a:lnTo>
                    <a:pt x="2330" y="1986"/>
                  </a:lnTo>
                  <a:lnTo>
                    <a:pt x="2342" y="2066"/>
                  </a:lnTo>
                  <a:lnTo>
                    <a:pt x="2355" y="2154"/>
                  </a:lnTo>
                  <a:lnTo>
                    <a:pt x="2368" y="2248"/>
                  </a:lnTo>
                  <a:lnTo>
                    <a:pt x="2382" y="2348"/>
                  </a:lnTo>
                  <a:lnTo>
                    <a:pt x="2399" y="2449"/>
                  </a:lnTo>
                  <a:lnTo>
                    <a:pt x="2413" y="2552"/>
                  </a:lnTo>
                  <a:lnTo>
                    <a:pt x="2428" y="2655"/>
                  </a:lnTo>
                  <a:lnTo>
                    <a:pt x="2442" y="2756"/>
                  </a:lnTo>
                  <a:lnTo>
                    <a:pt x="2456" y="2852"/>
                  </a:lnTo>
                  <a:lnTo>
                    <a:pt x="2471" y="2942"/>
                  </a:lnTo>
                  <a:lnTo>
                    <a:pt x="2482" y="3023"/>
                  </a:lnTo>
                  <a:lnTo>
                    <a:pt x="2402" y="3034"/>
                  </a:lnTo>
                  <a:lnTo>
                    <a:pt x="2323" y="3038"/>
                  </a:lnTo>
                  <a:lnTo>
                    <a:pt x="2234" y="3032"/>
                  </a:lnTo>
                  <a:lnTo>
                    <a:pt x="2149" y="3022"/>
                  </a:lnTo>
                  <a:lnTo>
                    <a:pt x="2163" y="2931"/>
                  </a:lnTo>
                  <a:lnTo>
                    <a:pt x="2178" y="2836"/>
                  </a:lnTo>
                  <a:lnTo>
                    <a:pt x="2194" y="2736"/>
                  </a:lnTo>
                  <a:lnTo>
                    <a:pt x="2210" y="2633"/>
                  </a:lnTo>
                  <a:lnTo>
                    <a:pt x="2225" y="2530"/>
                  </a:lnTo>
                  <a:lnTo>
                    <a:pt x="2241" y="2427"/>
                  </a:lnTo>
                  <a:lnTo>
                    <a:pt x="2257" y="2328"/>
                  </a:lnTo>
                  <a:lnTo>
                    <a:pt x="2272" y="2232"/>
                  </a:lnTo>
                  <a:lnTo>
                    <a:pt x="2286" y="2142"/>
                  </a:lnTo>
                  <a:lnTo>
                    <a:pt x="2299" y="2057"/>
                  </a:lnTo>
                  <a:lnTo>
                    <a:pt x="2310" y="1982"/>
                  </a:lnTo>
                  <a:lnTo>
                    <a:pt x="2321" y="1917"/>
                  </a:lnTo>
                  <a:close/>
                  <a:moveTo>
                    <a:pt x="3952" y="1914"/>
                  </a:moveTo>
                  <a:lnTo>
                    <a:pt x="3997" y="1954"/>
                  </a:lnTo>
                  <a:lnTo>
                    <a:pt x="3760" y="2273"/>
                  </a:lnTo>
                  <a:lnTo>
                    <a:pt x="3758" y="2273"/>
                  </a:lnTo>
                  <a:lnTo>
                    <a:pt x="3758" y="2272"/>
                  </a:lnTo>
                  <a:lnTo>
                    <a:pt x="3758" y="2272"/>
                  </a:lnTo>
                  <a:lnTo>
                    <a:pt x="3758" y="2275"/>
                  </a:lnTo>
                  <a:lnTo>
                    <a:pt x="3134" y="3119"/>
                  </a:lnTo>
                  <a:lnTo>
                    <a:pt x="3130" y="3117"/>
                  </a:lnTo>
                  <a:lnTo>
                    <a:pt x="3128" y="3116"/>
                  </a:lnTo>
                  <a:lnTo>
                    <a:pt x="3126" y="3114"/>
                  </a:lnTo>
                  <a:lnTo>
                    <a:pt x="3124" y="3114"/>
                  </a:lnTo>
                  <a:lnTo>
                    <a:pt x="3124" y="3114"/>
                  </a:lnTo>
                  <a:lnTo>
                    <a:pt x="3124" y="3114"/>
                  </a:lnTo>
                  <a:lnTo>
                    <a:pt x="3126" y="3116"/>
                  </a:lnTo>
                  <a:lnTo>
                    <a:pt x="3126" y="3119"/>
                  </a:lnTo>
                  <a:lnTo>
                    <a:pt x="3126" y="3125"/>
                  </a:lnTo>
                  <a:lnTo>
                    <a:pt x="2610" y="3826"/>
                  </a:lnTo>
                  <a:lnTo>
                    <a:pt x="2610" y="3768"/>
                  </a:lnTo>
                  <a:lnTo>
                    <a:pt x="2618" y="3714"/>
                  </a:lnTo>
                  <a:lnTo>
                    <a:pt x="3952" y="1914"/>
                  </a:lnTo>
                  <a:close/>
                  <a:moveTo>
                    <a:pt x="2241" y="1912"/>
                  </a:moveTo>
                  <a:lnTo>
                    <a:pt x="2230" y="1979"/>
                  </a:lnTo>
                  <a:lnTo>
                    <a:pt x="2219" y="2053"/>
                  </a:lnTo>
                  <a:lnTo>
                    <a:pt x="2205" y="2136"/>
                  </a:lnTo>
                  <a:lnTo>
                    <a:pt x="2192" y="2226"/>
                  </a:lnTo>
                  <a:lnTo>
                    <a:pt x="2178" y="2320"/>
                  </a:lnTo>
                  <a:lnTo>
                    <a:pt x="2161" y="2420"/>
                  </a:lnTo>
                  <a:lnTo>
                    <a:pt x="2147" y="2521"/>
                  </a:lnTo>
                  <a:lnTo>
                    <a:pt x="2131" y="2622"/>
                  </a:lnTo>
                  <a:lnTo>
                    <a:pt x="2114" y="2723"/>
                  </a:lnTo>
                  <a:lnTo>
                    <a:pt x="2100" y="2821"/>
                  </a:lnTo>
                  <a:lnTo>
                    <a:pt x="2085" y="2917"/>
                  </a:lnTo>
                  <a:lnTo>
                    <a:pt x="2071" y="3007"/>
                  </a:lnTo>
                  <a:lnTo>
                    <a:pt x="1993" y="2986"/>
                  </a:lnTo>
                  <a:lnTo>
                    <a:pt x="1919" y="2958"/>
                  </a:lnTo>
                  <a:lnTo>
                    <a:pt x="1846" y="2926"/>
                  </a:lnTo>
                  <a:lnTo>
                    <a:pt x="1778" y="2888"/>
                  </a:lnTo>
                  <a:lnTo>
                    <a:pt x="1810" y="2821"/>
                  </a:lnTo>
                  <a:lnTo>
                    <a:pt x="1845" y="2747"/>
                  </a:lnTo>
                  <a:lnTo>
                    <a:pt x="1881" y="2669"/>
                  </a:lnTo>
                  <a:lnTo>
                    <a:pt x="1919" y="2590"/>
                  </a:lnTo>
                  <a:lnTo>
                    <a:pt x="1959" y="2507"/>
                  </a:lnTo>
                  <a:lnTo>
                    <a:pt x="1998" y="2423"/>
                  </a:lnTo>
                  <a:lnTo>
                    <a:pt x="2038" y="2340"/>
                  </a:lnTo>
                  <a:lnTo>
                    <a:pt x="2076" y="2259"/>
                  </a:lnTo>
                  <a:lnTo>
                    <a:pt x="2114" y="2179"/>
                  </a:lnTo>
                  <a:lnTo>
                    <a:pt x="2149" y="2104"/>
                  </a:lnTo>
                  <a:lnTo>
                    <a:pt x="2183" y="2035"/>
                  </a:lnTo>
                  <a:lnTo>
                    <a:pt x="2214" y="1970"/>
                  </a:lnTo>
                  <a:lnTo>
                    <a:pt x="2241" y="1912"/>
                  </a:lnTo>
                  <a:close/>
                  <a:moveTo>
                    <a:pt x="2400" y="1907"/>
                  </a:moveTo>
                  <a:lnTo>
                    <a:pt x="2428" y="1964"/>
                  </a:lnTo>
                  <a:lnTo>
                    <a:pt x="2458" y="2029"/>
                  </a:lnTo>
                  <a:lnTo>
                    <a:pt x="2491" y="2102"/>
                  </a:lnTo>
                  <a:lnTo>
                    <a:pt x="2529" y="2178"/>
                  </a:lnTo>
                  <a:lnTo>
                    <a:pt x="2567" y="2259"/>
                  </a:lnTo>
                  <a:lnTo>
                    <a:pt x="2605" y="2340"/>
                  </a:lnTo>
                  <a:lnTo>
                    <a:pt x="2645" y="2425"/>
                  </a:lnTo>
                  <a:lnTo>
                    <a:pt x="2685" y="2510"/>
                  </a:lnTo>
                  <a:lnTo>
                    <a:pt x="2724" y="2593"/>
                  </a:lnTo>
                  <a:lnTo>
                    <a:pt x="2762" y="2673"/>
                  </a:lnTo>
                  <a:lnTo>
                    <a:pt x="2799" y="2751"/>
                  </a:lnTo>
                  <a:lnTo>
                    <a:pt x="2833" y="2823"/>
                  </a:lnTo>
                  <a:lnTo>
                    <a:pt x="2864" y="2888"/>
                  </a:lnTo>
                  <a:lnTo>
                    <a:pt x="2793" y="2928"/>
                  </a:lnTo>
                  <a:lnTo>
                    <a:pt x="2719" y="2960"/>
                  </a:lnTo>
                  <a:lnTo>
                    <a:pt x="2641" y="2987"/>
                  </a:lnTo>
                  <a:lnTo>
                    <a:pt x="2561" y="3009"/>
                  </a:lnTo>
                  <a:lnTo>
                    <a:pt x="2549" y="2928"/>
                  </a:lnTo>
                  <a:lnTo>
                    <a:pt x="2536" y="2837"/>
                  </a:lnTo>
                  <a:lnTo>
                    <a:pt x="2522" y="2742"/>
                  </a:lnTo>
                  <a:lnTo>
                    <a:pt x="2507" y="2640"/>
                  </a:lnTo>
                  <a:lnTo>
                    <a:pt x="2493" y="2539"/>
                  </a:lnTo>
                  <a:lnTo>
                    <a:pt x="2476" y="2436"/>
                  </a:lnTo>
                  <a:lnTo>
                    <a:pt x="2462" y="2333"/>
                  </a:lnTo>
                  <a:lnTo>
                    <a:pt x="2447" y="2235"/>
                  </a:lnTo>
                  <a:lnTo>
                    <a:pt x="2435" y="2142"/>
                  </a:lnTo>
                  <a:lnTo>
                    <a:pt x="2422" y="2055"/>
                  </a:lnTo>
                  <a:lnTo>
                    <a:pt x="2409" y="1975"/>
                  </a:lnTo>
                  <a:lnTo>
                    <a:pt x="2400" y="1907"/>
                  </a:lnTo>
                  <a:close/>
                  <a:moveTo>
                    <a:pt x="2170" y="1876"/>
                  </a:moveTo>
                  <a:lnTo>
                    <a:pt x="2143" y="1932"/>
                  </a:lnTo>
                  <a:lnTo>
                    <a:pt x="2113" y="1995"/>
                  </a:lnTo>
                  <a:lnTo>
                    <a:pt x="2080" y="2064"/>
                  </a:lnTo>
                  <a:lnTo>
                    <a:pt x="2046" y="2138"/>
                  </a:lnTo>
                  <a:lnTo>
                    <a:pt x="2008" y="2216"/>
                  </a:lnTo>
                  <a:lnTo>
                    <a:pt x="1970" y="2297"/>
                  </a:lnTo>
                  <a:lnTo>
                    <a:pt x="1932" y="2380"/>
                  </a:lnTo>
                  <a:lnTo>
                    <a:pt x="1892" y="2461"/>
                  </a:lnTo>
                  <a:lnTo>
                    <a:pt x="1852" y="2545"/>
                  </a:lnTo>
                  <a:lnTo>
                    <a:pt x="1814" y="2626"/>
                  </a:lnTo>
                  <a:lnTo>
                    <a:pt x="1778" y="2702"/>
                  </a:lnTo>
                  <a:lnTo>
                    <a:pt x="1743" y="2776"/>
                  </a:lnTo>
                  <a:lnTo>
                    <a:pt x="1711" y="2845"/>
                  </a:lnTo>
                  <a:lnTo>
                    <a:pt x="1649" y="2798"/>
                  </a:lnTo>
                  <a:lnTo>
                    <a:pt x="1591" y="2747"/>
                  </a:lnTo>
                  <a:lnTo>
                    <a:pt x="1537" y="2691"/>
                  </a:lnTo>
                  <a:lnTo>
                    <a:pt x="1488" y="2631"/>
                  </a:lnTo>
                  <a:lnTo>
                    <a:pt x="1539" y="2575"/>
                  </a:lnTo>
                  <a:lnTo>
                    <a:pt x="1595" y="2514"/>
                  </a:lnTo>
                  <a:lnTo>
                    <a:pt x="1655" y="2447"/>
                  </a:lnTo>
                  <a:lnTo>
                    <a:pt x="1716" y="2380"/>
                  </a:lnTo>
                  <a:lnTo>
                    <a:pt x="1778" y="2310"/>
                  </a:lnTo>
                  <a:lnTo>
                    <a:pt x="1841" y="2241"/>
                  </a:lnTo>
                  <a:lnTo>
                    <a:pt x="1903" y="2172"/>
                  </a:lnTo>
                  <a:lnTo>
                    <a:pt x="1964" y="2104"/>
                  </a:lnTo>
                  <a:lnTo>
                    <a:pt x="2022" y="2040"/>
                  </a:lnTo>
                  <a:lnTo>
                    <a:pt x="2076" y="1981"/>
                  </a:lnTo>
                  <a:lnTo>
                    <a:pt x="2125" y="1925"/>
                  </a:lnTo>
                  <a:lnTo>
                    <a:pt x="2170" y="1876"/>
                  </a:lnTo>
                  <a:close/>
                  <a:moveTo>
                    <a:pt x="2471" y="1872"/>
                  </a:moveTo>
                  <a:lnTo>
                    <a:pt x="2514" y="1921"/>
                  </a:lnTo>
                  <a:lnTo>
                    <a:pt x="2565" y="1975"/>
                  </a:lnTo>
                  <a:lnTo>
                    <a:pt x="2619" y="2035"/>
                  </a:lnTo>
                  <a:lnTo>
                    <a:pt x="2676" y="2098"/>
                  </a:lnTo>
                  <a:lnTo>
                    <a:pt x="2737" y="2165"/>
                  </a:lnTo>
                  <a:lnTo>
                    <a:pt x="2799" y="2234"/>
                  </a:lnTo>
                  <a:lnTo>
                    <a:pt x="2862" y="2304"/>
                  </a:lnTo>
                  <a:lnTo>
                    <a:pt x="2925" y="2373"/>
                  </a:lnTo>
                  <a:lnTo>
                    <a:pt x="2987" y="2442"/>
                  </a:lnTo>
                  <a:lnTo>
                    <a:pt x="3048" y="2508"/>
                  </a:lnTo>
                  <a:lnTo>
                    <a:pt x="3105" y="2570"/>
                  </a:lnTo>
                  <a:lnTo>
                    <a:pt x="3157" y="2629"/>
                  </a:lnTo>
                  <a:lnTo>
                    <a:pt x="3108" y="2689"/>
                  </a:lnTo>
                  <a:lnTo>
                    <a:pt x="3054" y="2745"/>
                  </a:lnTo>
                  <a:lnTo>
                    <a:pt x="2994" y="2798"/>
                  </a:lnTo>
                  <a:lnTo>
                    <a:pt x="2933" y="2845"/>
                  </a:lnTo>
                  <a:lnTo>
                    <a:pt x="2900" y="2779"/>
                  </a:lnTo>
                  <a:lnTo>
                    <a:pt x="2866" y="2707"/>
                  </a:lnTo>
                  <a:lnTo>
                    <a:pt x="2829" y="2629"/>
                  </a:lnTo>
                  <a:lnTo>
                    <a:pt x="2791" y="2550"/>
                  </a:lnTo>
                  <a:lnTo>
                    <a:pt x="2753" y="2467"/>
                  </a:lnTo>
                  <a:lnTo>
                    <a:pt x="2714" y="2384"/>
                  </a:lnTo>
                  <a:lnTo>
                    <a:pt x="2674" y="2301"/>
                  </a:lnTo>
                  <a:lnTo>
                    <a:pt x="2636" y="2219"/>
                  </a:lnTo>
                  <a:lnTo>
                    <a:pt x="2598" y="2140"/>
                  </a:lnTo>
                  <a:lnTo>
                    <a:pt x="2561" y="2064"/>
                  </a:lnTo>
                  <a:lnTo>
                    <a:pt x="2529" y="1993"/>
                  </a:lnTo>
                  <a:lnTo>
                    <a:pt x="2498" y="1928"/>
                  </a:lnTo>
                  <a:lnTo>
                    <a:pt x="2471" y="1872"/>
                  </a:lnTo>
                  <a:close/>
                  <a:moveTo>
                    <a:pt x="2540" y="1831"/>
                  </a:moveTo>
                  <a:lnTo>
                    <a:pt x="2600" y="1869"/>
                  </a:lnTo>
                  <a:lnTo>
                    <a:pt x="2666" y="1910"/>
                  </a:lnTo>
                  <a:lnTo>
                    <a:pt x="2739" y="1954"/>
                  </a:lnTo>
                  <a:lnTo>
                    <a:pt x="2815" y="2001"/>
                  </a:lnTo>
                  <a:lnTo>
                    <a:pt x="2891" y="2049"/>
                  </a:lnTo>
                  <a:lnTo>
                    <a:pt x="2969" y="2098"/>
                  </a:lnTo>
                  <a:lnTo>
                    <a:pt x="3047" y="2145"/>
                  </a:lnTo>
                  <a:lnTo>
                    <a:pt x="3121" y="2192"/>
                  </a:lnTo>
                  <a:lnTo>
                    <a:pt x="3193" y="2237"/>
                  </a:lnTo>
                  <a:lnTo>
                    <a:pt x="3258" y="2279"/>
                  </a:lnTo>
                  <a:lnTo>
                    <a:pt x="3318" y="2315"/>
                  </a:lnTo>
                  <a:lnTo>
                    <a:pt x="3289" y="2402"/>
                  </a:lnTo>
                  <a:lnTo>
                    <a:pt x="3249" y="2485"/>
                  </a:lnTo>
                  <a:lnTo>
                    <a:pt x="3204" y="2563"/>
                  </a:lnTo>
                  <a:lnTo>
                    <a:pt x="3152" y="2505"/>
                  </a:lnTo>
                  <a:lnTo>
                    <a:pt x="3097" y="2445"/>
                  </a:lnTo>
                  <a:lnTo>
                    <a:pt x="3039" y="2380"/>
                  </a:lnTo>
                  <a:lnTo>
                    <a:pt x="2980" y="2315"/>
                  </a:lnTo>
                  <a:lnTo>
                    <a:pt x="2918" y="2248"/>
                  </a:lnTo>
                  <a:lnTo>
                    <a:pt x="2857" y="2181"/>
                  </a:lnTo>
                  <a:lnTo>
                    <a:pt x="2797" y="2114"/>
                  </a:lnTo>
                  <a:lnTo>
                    <a:pt x="2739" y="2049"/>
                  </a:lnTo>
                  <a:lnTo>
                    <a:pt x="2683" y="1988"/>
                  </a:lnTo>
                  <a:lnTo>
                    <a:pt x="2630" y="1930"/>
                  </a:lnTo>
                  <a:lnTo>
                    <a:pt x="2583" y="1878"/>
                  </a:lnTo>
                  <a:lnTo>
                    <a:pt x="2540" y="1831"/>
                  </a:lnTo>
                  <a:close/>
                  <a:moveTo>
                    <a:pt x="3881" y="1829"/>
                  </a:moveTo>
                  <a:lnTo>
                    <a:pt x="3901" y="1849"/>
                  </a:lnTo>
                  <a:lnTo>
                    <a:pt x="3919" y="1876"/>
                  </a:lnTo>
                  <a:lnTo>
                    <a:pt x="2677" y="3553"/>
                  </a:lnTo>
                  <a:lnTo>
                    <a:pt x="2695" y="3502"/>
                  </a:lnTo>
                  <a:lnTo>
                    <a:pt x="2710" y="3461"/>
                  </a:lnTo>
                  <a:lnTo>
                    <a:pt x="2717" y="3425"/>
                  </a:lnTo>
                  <a:lnTo>
                    <a:pt x="2721" y="3396"/>
                  </a:lnTo>
                  <a:lnTo>
                    <a:pt x="3881" y="1829"/>
                  </a:lnTo>
                  <a:close/>
                  <a:moveTo>
                    <a:pt x="1180" y="1825"/>
                  </a:moveTo>
                  <a:lnTo>
                    <a:pt x="1171" y="1885"/>
                  </a:lnTo>
                  <a:lnTo>
                    <a:pt x="1164" y="1945"/>
                  </a:lnTo>
                  <a:lnTo>
                    <a:pt x="869" y="2346"/>
                  </a:lnTo>
                  <a:lnTo>
                    <a:pt x="865" y="2342"/>
                  </a:lnTo>
                  <a:lnTo>
                    <a:pt x="862" y="2340"/>
                  </a:lnTo>
                  <a:lnTo>
                    <a:pt x="858" y="2339"/>
                  </a:lnTo>
                  <a:lnTo>
                    <a:pt x="838" y="2324"/>
                  </a:lnTo>
                  <a:lnTo>
                    <a:pt x="818" y="2315"/>
                  </a:lnTo>
                  <a:lnTo>
                    <a:pt x="1180" y="1825"/>
                  </a:lnTo>
                  <a:close/>
                  <a:moveTo>
                    <a:pt x="2111" y="1823"/>
                  </a:moveTo>
                  <a:lnTo>
                    <a:pt x="2067" y="1870"/>
                  </a:lnTo>
                  <a:lnTo>
                    <a:pt x="2020" y="1925"/>
                  </a:lnTo>
                  <a:lnTo>
                    <a:pt x="1966" y="1984"/>
                  </a:lnTo>
                  <a:lnTo>
                    <a:pt x="1910" y="2046"/>
                  </a:lnTo>
                  <a:lnTo>
                    <a:pt x="1852" y="2111"/>
                  </a:lnTo>
                  <a:lnTo>
                    <a:pt x="1790" y="2179"/>
                  </a:lnTo>
                  <a:lnTo>
                    <a:pt x="1729" y="2248"/>
                  </a:lnTo>
                  <a:lnTo>
                    <a:pt x="1667" y="2315"/>
                  </a:lnTo>
                  <a:lnTo>
                    <a:pt x="1607" y="2382"/>
                  </a:lnTo>
                  <a:lnTo>
                    <a:pt x="1548" y="2447"/>
                  </a:lnTo>
                  <a:lnTo>
                    <a:pt x="1493" y="2508"/>
                  </a:lnTo>
                  <a:lnTo>
                    <a:pt x="1441" y="2566"/>
                  </a:lnTo>
                  <a:lnTo>
                    <a:pt x="1394" y="2485"/>
                  </a:lnTo>
                  <a:lnTo>
                    <a:pt x="1354" y="2398"/>
                  </a:lnTo>
                  <a:lnTo>
                    <a:pt x="1321" y="2308"/>
                  </a:lnTo>
                  <a:lnTo>
                    <a:pt x="1397" y="2261"/>
                  </a:lnTo>
                  <a:lnTo>
                    <a:pt x="1475" y="2212"/>
                  </a:lnTo>
                  <a:lnTo>
                    <a:pt x="1555" y="2163"/>
                  </a:lnTo>
                  <a:lnTo>
                    <a:pt x="1635" y="2114"/>
                  </a:lnTo>
                  <a:lnTo>
                    <a:pt x="1714" y="2067"/>
                  </a:lnTo>
                  <a:lnTo>
                    <a:pt x="1790" y="2020"/>
                  </a:lnTo>
                  <a:lnTo>
                    <a:pt x="1865" y="1975"/>
                  </a:lnTo>
                  <a:lnTo>
                    <a:pt x="1935" y="1932"/>
                  </a:lnTo>
                  <a:lnTo>
                    <a:pt x="2000" y="1892"/>
                  </a:lnTo>
                  <a:lnTo>
                    <a:pt x="2058" y="1856"/>
                  </a:lnTo>
                  <a:lnTo>
                    <a:pt x="2111" y="1823"/>
                  </a:lnTo>
                  <a:close/>
                  <a:moveTo>
                    <a:pt x="2064" y="1760"/>
                  </a:moveTo>
                  <a:lnTo>
                    <a:pt x="2008" y="1796"/>
                  </a:lnTo>
                  <a:lnTo>
                    <a:pt x="1944" y="1834"/>
                  </a:lnTo>
                  <a:lnTo>
                    <a:pt x="1874" y="1878"/>
                  </a:lnTo>
                  <a:lnTo>
                    <a:pt x="1798" y="1925"/>
                  </a:lnTo>
                  <a:lnTo>
                    <a:pt x="1718" y="1973"/>
                  </a:lnTo>
                  <a:lnTo>
                    <a:pt x="1635" y="2024"/>
                  </a:lnTo>
                  <a:lnTo>
                    <a:pt x="1551" y="2075"/>
                  </a:lnTo>
                  <a:lnTo>
                    <a:pt x="1466" y="2127"/>
                  </a:lnTo>
                  <a:lnTo>
                    <a:pt x="1383" y="2178"/>
                  </a:lnTo>
                  <a:lnTo>
                    <a:pt x="1302" y="2228"/>
                  </a:lnTo>
                  <a:lnTo>
                    <a:pt x="1287" y="2132"/>
                  </a:lnTo>
                  <a:lnTo>
                    <a:pt x="1282" y="2035"/>
                  </a:lnTo>
                  <a:lnTo>
                    <a:pt x="1285" y="1979"/>
                  </a:lnTo>
                  <a:lnTo>
                    <a:pt x="1365" y="1957"/>
                  </a:lnTo>
                  <a:lnTo>
                    <a:pt x="1452" y="1932"/>
                  </a:lnTo>
                  <a:lnTo>
                    <a:pt x="1542" y="1907"/>
                  </a:lnTo>
                  <a:lnTo>
                    <a:pt x="1635" y="1881"/>
                  </a:lnTo>
                  <a:lnTo>
                    <a:pt x="1729" y="1854"/>
                  </a:lnTo>
                  <a:lnTo>
                    <a:pt x="1819" y="1829"/>
                  </a:lnTo>
                  <a:lnTo>
                    <a:pt x="1908" y="1805"/>
                  </a:lnTo>
                  <a:lnTo>
                    <a:pt x="1989" y="1782"/>
                  </a:lnTo>
                  <a:lnTo>
                    <a:pt x="2064" y="1760"/>
                  </a:lnTo>
                  <a:close/>
                  <a:moveTo>
                    <a:pt x="3796" y="1760"/>
                  </a:moveTo>
                  <a:lnTo>
                    <a:pt x="3821" y="1776"/>
                  </a:lnTo>
                  <a:lnTo>
                    <a:pt x="3845" y="1793"/>
                  </a:lnTo>
                  <a:lnTo>
                    <a:pt x="3342" y="2472"/>
                  </a:lnTo>
                  <a:lnTo>
                    <a:pt x="3367" y="2411"/>
                  </a:lnTo>
                  <a:lnTo>
                    <a:pt x="3391" y="2349"/>
                  </a:lnTo>
                  <a:lnTo>
                    <a:pt x="3409" y="2282"/>
                  </a:lnTo>
                  <a:lnTo>
                    <a:pt x="3796" y="1760"/>
                  </a:lnTo>
                  <a:close/>
                  <a:moveTo>
                    <a:pt x="2574" y="1760"/>
                  </a:moveTo>
                  <a:lnTo>
                    <a:pt x="2647" y="1780"/>
                  </a:lnTo>
                  <a:lnTo>
                    <a:pt x="2728" y="1804"/>
                  </a:lnTo>
                  <a:lnTo>
                    <a:pt x="2815" y="1827"/>
                  </a:lnTo>
                  <a:lnTo>
                    <a:pt x="2905" y="1852"/>
                  </a:lnTo>
                  <a:lnTo>
                    <a:pt x="3000" y="1879"/>
                  </a:lnTo>
                  <a:lnTo>
                    <a:pt x="3094" y="1907"/>
                  </a:lnTo>
                  <a:lnTo>
                    <a:pt x="3186" y="1932"/>
                  </a:lnTo>
                  <a:lnTo>
                    <a:pt x="3275" y="1957"/>
                  </a:lnTo>
                  <a:lnTo>
                    <a:pt x="3358" y="1981"/>
                  </a:lnTo>
                  <a:lnTo>
                    <a:pt x="3362" y="2035"/>
                  </a:lnTo>
                  <a:lnTo>
                    <a:pt x="3356" y="2138"/>
                  </a:lnTo>
                  <a:lnTo>
                    <a:pt x="3340" y="2237"/>
                  </a:lnTo>
                  <a:lnTo>
                    <a:pt x="3278" y="2199"/>
                  </a:lnTo>
                  <a:lnTo>
                    <a:pt x="3211" y="2156"/>
                  </a:lnTo>
                  <a:lnTo>
                    <a:pt x="3141" y="2113"/>
                  </a:lnTo>
                  <a:lnTo>
                    <a:pt x="3067" y="2066"/>
                  </a:lnTo>
                  <a:lnTo>
                    <a:pt x="2991" y="2019"/>
                  </a:lnTo>
                  <a:lnTo>
                    <a:pt x="2913" y="1972"/>
                  </a:lnTo>
                  <a:lnTo>
                    <a:pt x="2838" y="1925"/>
                  </a:lnTo>
                  <a:lnTo>
                    <a:pt x="2766" y="1879"/>
                  </a:lnTo>
                  <a:lnTo>
                    <a:pt x="2695" y="1836"/>
                  </a:lnTo>
                  <a:lnTo>
                    <a:pt x="2632" y="1796"/>
                  </a:lnTo>
                  <a:lnTo>
                    <a:pt x="2574" y="1760"/>
                  </a:lnTo>
                  <a:close/>
                  <a:moveTo>
                    <a:pt x="2601" y="1688"/>
                  </a:moveTo>
                  <a:lnTo>
                    <a:pt x="3296" y="1688"/>
                  </a:lnTo>
                  <a:lnTo>
                    <a:pt x="3320" y="1755"/>
                  </a:lnTo>
                  <a:lnTo>
                    <a:pt x="3338" y="1825"/>
                  </a:lnTo>
                  <a:lnTo>
                    <a:pt x="3351" y="1898"/>
                  </a:lnTo>
                  <a:lnTo>
                    <a:pt x="3269" y="1876"/>
                  </a:lnTo>
                  <a:lnTo>
                    <a:pt x="3184" y="1851"/>
                  </a:lnTo>
                  <a:lnTo>
                    <a:pt x="3096" y="1825"/>
                  </a:lnTo>
                  <a:lnTo>
                    <a:pt x="3007" y="1802"/>
                  </a:lnTo>
                  <a:lnTo>
                    <a:pt x="2918" y="1776"/>
                  </a:lnTo>
                  <a:lnTo>
                    <a:pt x="2831" y="1751"/>
                  </a:lnTo>
                  <a:lnTo>
                    <a:pt x="2748" y="1728"/>
                  </a:lnTo>
                  <a:lnTo>
                    <a:pt x="2672" y="1706"/>
                  </a:lnTo>
                  <a:lnTo>
                    <a:pt x="2601" y="1688"/>
                  </a:lnTo>
                  <a:close/>
                  <a:moveTo>
                    <a:pt x="1347" y="1688"/>
                  </a:moveTo>
                  <a:lnTo>
                    <a:pt x="2040" y="1688"/>
                  </a:lnTo>
                  <a:lnTo>
                    <a:pt x="1960" y="1710"/>
                  </a:lnTo>
                  <a:lnTo>
                    <a:pt x="1872" y="1735"/>
                  </a:lnTo>
                  <a:lnTo>
                    <a:pt x="1776" y="1762"/>
                  </a:lnTo>
                  <a:lnTo>
                    <a:pt x="1676" y="1789"/>
                  </a:lnTo>
                  <a:lnTo>
                    <a:pt x="1577" y="1816"/>
                  </a:lnTo>
                  <a:lnTo>
                    <a:pt x="1477" y="1845"/>
                  </a:lnTo>
                  <a:lnTo>
                    <a:pt x="1381" y="1872"/>
                  </a:lnTo>
                  <a:lnTo>
                    <a:pt x="1292" y="1896"/>
                  </a:lnTo>
                  <a:lnTo>
                    <a:pt x="1305" y="1825"/>
                  </a:lnTo>
                  <a:lnTo>
                    <a:pt x="1323" y="1755"/>
                  </a:lnTo>
                  <a:lnTo>
                    <a:pt x="1347" y="1688"/>
                  </a:lnTo>
                  <a:close/>
                  <a:moveTo>
                    <a:pt x="3948" y="1554"/>
                  </a:moveTo>
                  <a:lnTo>
                    <a:pt x="3975" y="1574"/>
                  </a:lnTo>
                  <a:lnTo>
                    <a:pt x="3995" y="1592"/>
                  </a:lnTo>
                  <a:lnTo>
                    <a:pt x="3964" y="1632"/>
                  </a:lnTo>
                  <a:lnTo>
                    <a:pt x="3926" y="1641"/>
                  </a:lnTo>
                  <a:lnTo>
                    <a:pt x="3878" y="1650"/>
                  </a:lnTo>
                  <a:lnTo>
                    <a:pt x="3948" y="1554"/>
                  </a:lnTo>
                  <a:close/>
                  <a:moveTo>
                    <a:pt x="3854" y="1504"/>
                  </a:moveTo>
                  <a:lnTo>
                    <a:pt x="3883" y="1518"/>
                  </a:lnTo>
                  <a:lnTo>
                    <a:pt x="3896" y="1523"/>
                  </a:lnTo>
                  <a:lnTo>
                    <a:pt x="3907" y="1529"/>
                  </a:lnTo>
                  <a:lnTo>
                    <a:pt x="3798" y="1673"/>
                  </a:lnTo>
                  <a:lnTo>
                    <a:pt x="3765" y="1688"/>
                  </a:lnTo>
                  <a:lnTo>
                    <a:pt x="3742" y="1699"/>
                  </a:lnTo>
                  <a:lnTo>
                    <a:pt x="3726" y="1708"/>
                  </a:lnTo>
                  <a:lnTo>
                    <a:pt x="3718" y="1713"/>
                  </a:lnTo>
                  <a:lnTo>
                    <a:pt x="3716" y="1715"/>
                  </a:lnTo>
                  <a:lnTo>
                    <a:pt x="3718" y="1717"/>
                  </a:lnTo>
                  <a:lnTo>
                    <a:pt x="3726" y="1720"/>
                  </a:lnTo>
                  <a:lnTo>
                    <a:pt x="3738" y="1726"/>
                  </a:lnTo>
                  <a:lnTo>
                    <a:pt x="3754" y="1735"/>
                  </a:lnTo>
                  <a:lnTo>
                    <a:pt x="3432" y="2170"/>
                  </a:lnTo>
                  <a:lnTo>
                    <a:pt x="3438" y="2116"/>
                  </a:lnTo>
                  <a:lnTo>
                    <a:pt x="3439" y="2058"/>
                  </a:lnTo>
                  <a:lnTo>
                    <a:pt x="3854" y="1504"/>
                  </a:lnTo>
                  <a:close/>
                  <a:moveTo>
                    <a:pt x="3749" y="1458"/>
                  </a:moveTo>
                  <a:lnTo>
                    <a:pt x="3778" y="1471"/>
                  </a:lnTo>
                  <a:lnTo>
                    <a:pt x="3807" y="1482"/>
                  </a:lnTo>
                  <a:lnTo>
                    <a:pt x="3439" y="1975"/>
                  </a:lnTo>
                  <a:lnTo>
                    <a:pt x="3436" y="1932"/>
                  </a:lnTo>
                  <a:lnTo>
                    <a:pt x="3432" y="1888"/>
                  </a:lnTo>
                  <a:lnTo>
                    <a:pt x="3749" y="1458"/>
                  </a:lnTo>
                  <a:close/>
                  <a:moveTo>
                    <a:pt x="3164" y="1449"/>
                  </a:moveTo>
                  <a:lnTo>
                    <a:pt x="3217" y="1527"/>
                  </a:lnTo>
                  <a:lnTo>
                    <a:pt x="3262" y="1610"/>
                  </a:lnTo>
                  <a:lnTo>
                    <a:pt x="2600" y="1610"/>
                  </a:lnTo>
                  <a:lnTo>
                    <a:pt x="2681" y="1587"/>
                  </a:lnTo>
                  <a:lnTo>
                    <a:pt x="2764" y="1563"/>
                  </a:lnTo>
                  <a:lnTo>
                    <a:pt x="2851" y="1538"/>
                  </a:lnTo>
                  <a:lnTo>
                    <a:pt x="2938" y="1514"/>
                  </a:lnTo>
                  <a:lnTo>
                    <a:pt x="3019" y="1491"/>
                  </a:lnTo>
                  <a:lnTo>
                    <a:pt x="3097" y="1469"/>
                  </a:lnTo>
                  <a:lnTo>
                    <a:pt x="3164" y="1449"/>
                  </a:lnTo>
                  <a:close/>
                  <a:moveTo>
                    <a:pt x="1477" y="1449"/>
                  </a:moveTo>
                  <a:lnTo>
                    <a:pt x="1546" y="1469"/>
                  </a:lnTo>
                  <a:lnTo>
                    <a:pt x="1624" y="1491"/>
                  </a:lnTo>
                  <a:lnTo>
                    <a:pt x="1705" y="1514"/>
                  </a:lnTo>
                  <a:lnTo>
                    <a:pt x="1792" y="1538"/>
                  </a:lnTo>
                  <a:lnTo>
                    <a:pt x="1879" y="1563"/>
                  </a:lnTo>
                  <a:lnTo>
                    <a:pt x="1962" y="1587"/>
                  </a:lnTo>
                  <a:lnTo>
                    <a:pt x="2044" y="1610"/>
                  </a:lnTo>
                  <a:lnTo>
                    <a:pt x="1381" y="1610"/>
                  </a:lnTo>
                  <a:lnTo>
                    <a:pt x="1426" y="1527"/>
                  </a:lnTo>
                  <a:lnTo>
                    <a:pt x="1477" y="1449"/>
                  </a:lnTo>
                  <a:close/>
                  <a:moveTo>
                    <a:pt x="3653" y="1408"/>
                  </a:moveTo>
                  <a:lnTo>
                    <a:pt x="3662" y="1415"/>
                  </a:lnTo>
                  <a:lnTo>
                    <a:pt x="3680" y="1426"/>
                  </a:lnTo>
                  <a:lnTo>
                    <a:pt x="3706" y="1437"/>
                  </a:lnTo>
                  <a:lnTo>
                    <a:pt x="3421" y="1822"/>
                  </a:lnTo>
                  <a:lnTo>
                    <a:pt x="3403" y="1744"/>
                  </a:lnTo>
                  <a:lnTo>
                    <a:pt x="3653" y="1408"/>
                  </a:lnTo>
                  <a:close/>
                  <a:moveTo>
                    <a:pt x="909" y="1279"/>
                  </a:moveTo>
                  <a:lnTo>
                    <a:pt x="934" y="1296"/>
                  </a:lnTo>
                  <a:lnTo>
                    <a:pt x="959" y="1310"/>
                  </a:lnTo>
                  <a:lnTo>
                    <a:pt x="710" y="1648"/>
                  </a:lnTo>
                  <a:lnTo>
                    <a:pt x="684" y="1583"/>
                  </a:lnTo>
                  <a:lnTo>
                    <a:pt x="909" y="1279"/>
                  </a:lnTo>
                  <a:close/>
                  <a:moveTo>
                    <a:pt x="3000" y="1274"/>
                  </a:moveTo>
                  <a:lnTo>
                    <a:pt x="3058" y="1328"/>
                  </a:lnTo>
                  <a:lnTo>
                    <a:pt x="3112" y="1384"/>
                  </a:lnTo>
                  <a:lnTo>
                    <a:pt x="3045" y="1404"/>
                  </a:lnTo>
                  <a:lnTo>
                    <a:pt x="2971" y="1424"/>
                  </a:lnTo>
                  <a:lnTo>
                    <a:pt x="2893" y="1448"/>
                  </a:lnTo>
                  <a:lnTo>
                    <a:pt x="2811" y="1469"/>
                  </a:lnTo>
                  <a:lnTo>
                    <a:pt x="2732" y="1493"/>
                  </a:lnTo>
                  <a:lnTo>
                    <a:pt x="2652" y="1514"/>
                  </a:lnTo>
                  <a:lnTo>
                    <a:pt x="2578" y="1536"/>
                  </a:lnTo>
                  <a:lnTo>
                    <a:pt x="2645" y="1495"/>
                  </a:lnTo>
                  <a:lnTo>
                    <a:pt x="2717" y="1449"/>
                  </a:lnTo>
                  <a:lnTo>
                    <a:pt x="2790" y="1404"/>
                  </a:lnTo>
                  <a:lnTo>
                    <a:pt x="2862" y="1359"/>
                  </a:lnTo>
                  <a:lnTo>
                    <a:pt x="2933" y="1316"/>
                  </a:lnTo>
                  <a:lnTo>
                    <a:pt x="3000" y="1274"/>
                  </a:lnTo>
                  <a:close/>
                  <a:moveTo>
                    <a:pt x="1644" y="1274"/>
                  </a:moveTo>
                  <a:lnTo>
                    <a:pt x="1711" y="1316"/>
                  </a:lnTo>
                  <a:lnTo>
                    <a:pt x="1781" y="1359"/>
                  </a:lnTo>
                  <a:lnTo>
                    <a:pt x="1854" y="1404"/>
                  </a:lnTo>
                  <a:lnTo>
                    <a:pt x="1926" y="1449"/>
                  </a:lnTo>
                  <a:lnTo>
                    <a:pt x="1998" y="1495"/>
                  </a:lnTo>
                  <a:lnTo>
                    <a:pt x="2065" y="1536"/>
                  </a:lnTo>
                  <a:lnTo>
                    <a:pt x="1991" y="1514"/>
                  </a:lnTo>
                  <a:lnTo>
                    <a:pt x="1912" y="1493"/>
                  </a:lnTo>
                  <a:lnTo>
                    <a:pt x="1832" y="1469"/>
                  </a:lnTo>
                  <a:lnTo>
                    <a:pt x="1750" y="1448"/>
                  </a:lnTo>
                  <a:lnTo>
                    <a:pt x="1673" y="1424"/>
                  </a:lnTo>
                  <a:lnTo>
                    <a:pt x="1598" y="1404"/>
                  </a:lnTo>
                  <a:lnTo>
                    <a:pt x="1531" y="1384"/>
                  </a:lnTo>
                  <a:lnTo>
                    <a:pt x="1586" y="1328"/>
                  </a:lnTo>
                  <a:lnTo>
                    <a:pt x="1644" y="1274"/>
                  </a:lnTo>
                  <a:close/>
                  <a:moveTo>
                    <a:pt x="838" y="1193"/>
                  </a:moveTo>
                  <a:lnTo>
                    <a:pt x="853" y="1222"/>
                  </a:lnTo>
                  <a:lnTo>
                    <a:pt x="872" y="1247"/>
                  </a:lnTo>
                  <a:lnTo>
                    <a:pt x="664" y="1529"/>
                  </a:lnTo>
                  <a:lnTo>
                    <a:pt x="652" y="1495"/>
                  </a:lnTo>
                  <a:lnTo>
                    <a:pt x="641" y="1458"/>
                  </a:lnTo>
                  <a:lnTo>
                    <a:pt x="838" y="1193"/>
                  </a:lnTo>
                  <a:close/>
                  <a:moveTo>
                    <a:pt x="2819" y="1153"/>
                  </a:moveTo>
                  <a:lnTo>
                    <a:pt x="2876" y="1187"/>
                  </a:lnTo>
                  <a:lnTo>
                    <a:pt x="2933" y="1223"/>
                  </a:lnTo>
                  <a:lnTo>
                    <a:pt x="2855" y="1272"/>
                  </a:lnTo>
                  <a:lnTo>
                    <a:pt x="2775" y="1323"/>
                  </a:lnTo>
                  <a:lnTo>
                    <a:pt x="2692" y="1373"/>
                  </a:lnTo>
                  <a:lnTo>
                    <a:pt x="2610" y="1424"/>
                  </a:lnTo>
                  <a:lnTo>
                    <a:pt x="2534" y="1471"/>
                  </a:lnTo>
                  <a:lnTo>
                    <a:pt x="2589" y="1411"/>
                  </a:lnTo>
                  <a:lnTo>
                    <a:pt x="2647" y="1346"/>
                  </a:lnTo>
                  <a:lnTo>
                    <a:pt x="2705" y="1281"/>
                  </a:lnTo>
                  <a:lnTo>
                    <a:pt x="2762" y="1216"/>
                  </a:lnTo>
                  <a:lnTo>
                    <a:pt x="2819" y="1153"/>
                  </a:lnTo>
                  <a:close/>
                  <a:moveTo>
                    <a:pt x="1825" y="1153"/>
                  </a:moveTo>
                  <a:lnTo>
                    <a:pt x="1881" y="1216"/>
                  </a:lnTo>
                  <a:lnTo>
                    <a:pt x="1939" y="1281"/>
                  </a:lnTo>
                  <a:lnTo>
                    <a:pt x="1997" y="1346"/>
                  </a:lnTo>
                  <a:lnTo>
                    <a:pt x="2055" y="1411"/>
                  </a:lnTo>
                  <a:lnTo>
                    <a:pt x="2109" y="1471"/>
                  </a:lnTo>
                  <a:lnTo>
                    <a:pt x="2033" y="1424"/>
                  </a:lnTo>
                  <a:lnTo>
                    <a:pt x="1951" y="1373"/>
                  </a:lnTo>
                  <a:lnTo>
                    <a:pt x="1868" y="1323"/>
                  </a:lnTo>
                  <a:lnTo>
                    <a:pt x="1788" y="1272"/>
                  </a:lnTo>
                  <a:lnTo>
                    <a:pt x="1711" y="1223"/>
                  </a:lnTo>
                  <a:lnTo>
                    <a:pt x="1767" y="1187"/>
                  </a:lnTo>
                  <a:lnTo>
                    <a:pt x="1825" y="1153"/>
                  </a:lnTo>
                  <a:close/>
                  <a:moveTo>
                    <a:pt x="4524" y="1144"/>
                  </a:moveTo>
                  <a:lnTo>
                    <a:pt x="4533" y="1149"/>
                  </a:lnTo>
                  <a:lnTo>
                    <a:pt x="4538" y="1153"/>
                  </a:lnTo>
                  <a:lnTo>
                    <a:pt x="4542" y="1157"/>
                  </a:lnTo>
                  <a:lnTo>
                    <a:pt x="4546" y="1158"/>
                  </a:lnTo>
                  <a:lnTo>
                    <a:pt x="4546" y="1160"/>
                  </a:lnTo>
                  <a:lnTo>
                    <a:pt x="4547" y="1162"/>
                  </a:lnTo>
                  <a:lnTo>
                    <a:pt x="4547" y="1162"/>
                  </a:lnTo>
                  <a:lnTo>
                    <a:pt x="4547" y="1162"/>
                  </a:lnTo>
                  <a:lnTo>
                    <a:pt x="4542" y="1162"/>
                  </a:lnTo>
                  <a:lnTo>
                    <a:pt x="4529" y="1162"/>
                  </a:lnTo>
                  <a:lnTo>
                    <a:pt x="4511" y="1164"/>
                  </a:lnTo>
                  <a:lnTo>
                    <a:pt x="4524" y="1144"/>
                  </a:lnTo>
                  <a:close/>
                  <a:moveTo>
                    <a:pt x="4426" y="1097"/>
                  </a:moveTo>
                  <a:lnTo>
                    <a:pt x="4432" y="1101"/>
                  </a:lnTo>
                  <a:lnTo>
                    <a:pt x="4439" y="1104"/>
                  </a:lnTo>
                  <a:lnTo>
                    <a:pt x="4446" y="1108"/>
                  </a:lnTo>
                  <a:lnTo>
                    <a:pt x="4464" y="1115"/>
                  </a:lnTo>
                  <a:lnTo>
                    <a:pt x="4480" y="1120"/>
                  </a:lnTo>
                  <a:lnTo>
                    <a:pt x="4448" y="1164"/>
                  </a:lnTo>
                  <a:lnTo>
                    <a:pt x="4412" y="1166"/>
                  </a:lnTo>
                  <a:lnTo>
                    <a:pt x="4372" y="1166"/>
                  </a:lnTo>
                  <a:lnTo>
                    <a:pt x="4426" y="1097"/>
                  </a:lnTo>
                  <a:close/>
                  <a:moveTo>
                    <a:pt x="2636" y="1079"/>
                  </a:moveTo>
                  <a:lnTo>
                    <a:pt x="2690" y="1097"/>
                  </a:lnTo>
                  <a:lnTo>
                    <a:pt x="2744" y="1119"/>
                  </a:lnTo>
                  <a:lnTo>
                    <a:pt x="2677" y="1194"/>
                  </a:lnTo>
                  <a:lnTo>
                    <a:pt x="2607" y="1272"/>
                  </a:lnTo>
                  <a:lnTo>
                    <a:pt x="2538" y="1348"/>
                  </a:lnTo>
                  <a:lnTo>
                    <a:pt x="2475" y="1420"/>
                  </a:lnTo>
                  <a:lnTo>
                    <a:pt x="2513" y="1339"/>
                  </a:lnTo>
                  <a:lnTo>
                    <a:pt x="2552" y="1252"/>
                  </a:lnTo>
                  <a:lnTo>
                    <a:pt x="2594" y="1166"/>
                  </a:lnTo>
                  <a:lnTo>
                    <a:pt x="2636" y="1079"/>
                  </a:lnTo>
                  <a:close/>
                  <a:moveTo>
                    <a:pt x="2008" y="1079"/>
                  </a:moveTo>
                  <a:lnTo>
                    <a:pt x="2049" y="1166"/>
                  </a:lnTo>
                  <a:lnTo>
                    <a:pt x="2091" y="1252"/>
                  </a:lnTo>
                  <a:lnTo>
                    <a:pt x="2131" y="1339"/>
                  </a:lnTo>
                  <a:lnTo>
                    <a:pt x="2170" y="1420"/>
                  </a:lnTo>
                  <a:lnTo>
                    <a:pt x="2105" y="1348"/>
                  </a:lnTo>
                  <a:lnTo>
                    <a:pt x="2036" y="1272"/>
                  </a:lnTo>
                  <a:lnTo>
                    <a:pt x="1966" y="1194"/>
                  </a:lnTo>
                  <a:lnTo>
                    <a:pt x="1899" y="1119"/>
                  </a:lnTo>
                  <a:lnTo>
                    <a:pt x="1953" y="1097"/>
                  </a:lnTo>
                  <a:lnTo>
                    <a:pt x="2008" y="1079"/>
                  </a:lnTo>
                  <a:close/>
                  <a:moveTo>
                    <a:pt x="800" y="1063"/>
                  </a:moveTo>
                  <a:lnTo>
                    <a:pt x="805" y="1082"/>
                  </a:lnTo>
                  <a:lnTo>
                    <a:pt x="813" y="1106"/>
                  </a:lnTo>
                  <a:lnTo>
                    <a:pt x="820" y="1135"/>
                  </a:lnTo>
                  <a:lnTo>
                    <a:pt x="626" y="1395"/>
                  </a:lnTo>
                  <a:lnTo>
                    <a:pt x="624" y="1345"/>
                  </a:lnTo>
                  <a:lnTo>
                    <a:pt x="626" y="1296"/>
                  </a:lnTo>
                  <a:lnTo>
                    <a:pt x="800" y="1063"/>
                  </a:lnTo>
                  <a:close/>
                  <a:moveTo>
                    <a:pt x="4321" y="1055"/>
                  </a:moveTo>
                  <a:lnTo>
                    <a:pt x="4348" y="1066"/>
                  </a:lnTo>
                  <a:lnTo>
                    <a:pt x="4377" y="1079"/>
                  </a:lnTo>
                  <a:lnTo>
                    <a:pt x="4310" y="1166"/>
                  </a:lnTo>
                  <a:lnTo>
                    <a:pt x="4272" y="1167"/>
                  </a:lnTo>
                  <a:lnTo>
                    <a:pt x="4236" y="1167"/>
                  </a:lnTo>
                  <a:lnTo>
                    <a:pt x="4321" y="1055"/>
                  </a:lnTo>
                  <a:close/>
                  <a:moveTo>
                    <a:pt x="2453" y="1041"/>
                  </a:moveTo>
                  <a:lnTo>
                    <a:pt x="2558" y="1059"/>
                  </a:lnTo>
                  <a:lnTo>
                    <a:pt x="2518" y="1142"/>
                  </a:lnTo>
                  <a:lnTo>
                    <a:pt x="2478" y="1227"/>
                  </a:lnTo>
                  <a:lnTo>
                    <a:pt x="2438" y="1310"/>
                  </a:lnTo>
                  <a:lnTo>
                    <a:pt x="2400" y="1388"/>
                  </a:lnTo>
                  <a:lnTo>
                    <a:pt x="2413" y="1305"/>
                  </a:lnTo>
                  <a:lnTo>
                    <a:pt x="2426" y="1218"/>
                  </a:lnTo>
                  <a:lnTo>
                    <a:pt x="2440" y="1129"/>
                  </a:lnTo>
                  <a:lnTo>
                    <a:pt x="2453" y="1041"/>
                  </a:lnTo>
                  <a:close/>
                  <a:moveTo>
                    <a:pt x="2190" y="1041"/>
                  </a:moveTo>
                  <a:lnTo>
                    <a:pt x="2203" y="1129"/>
                  </a:lnTo>
                  <a:lnTo>
                    <a:pt x="2218" y="1218"/>
                  </a:lnTo>
                  <a:lnTo>
                    <a:pt x="2230" y="1305"/>
                  </a:lnTo>
                  <a:lnTo>
                    <a:pt x="2243" y="1388"/>
                  </a:lnTo>
                  <a:lnTo>
                    <a:pt x="2205" y="1310"/>
                  </a:lnTo>
                  <a:lnTo>
                    <a:pt x="2165" y="1227"/>
                  </a:lnTo>
                  <a:lnTo>
                    <a:pt x="2125" y="1142"/>
                  </a:lnTo>
                  <a:lnTo>
                    <a:pt x="2085" y="1059"/>
                  </a:lnTo>
                  <a:lnTo>
                    <a:pt x="2138" y="1048"/>
                  </a:lnTo>
                  <a:lnTo>
                    <a:pt x="2190" y="1041"/>
                  </a:lnTo>
                  <a:close/>
                  <a:moveTo>
                    <a:pt x="2323" y="1032"/>
                  </a:moveTo>
                  <a:lnTo>
                    <a:pt x="2373" y="1034"/>
                  </a:lnTo>
                  <a:lnTo>
                    <a:pt x="2361" y="1122"/>
                  </a:lnTo>
                  <a:lnTo>
                    <a:pt x="2346" y="1209"/>
                  </a:lnTo>
                  <a:lnTo>
                    <a:pt x="2333" y="1296"/>
                  </a:lnTo>
                  <a:lnTo>
                    <a:pt x="2323" y="1377"/>
                  </a:lnTo>
                  <a:lnTo>
                    <a:pt x="2310" y="1296"/>
                  </a:lnTo>
                  <a:lnTo>
                    <a:pt x="2297" y="1209"/>
                  </a:lnTo>
                  <a:lnTo>
                    <a:pt x="2283" y="1122"/>
                  </a:lnTo>
                  <a:lnTo>
                    <a:pt x="2270" y="1034"/>
                  </a:lnTo>
                  <a:lnTo>
                    <a:pt x="2323" y="1032"/>
                  </a:lnTo>
                  <a:close/>
                  <a:moveTo>
                    <a:pt x="4207" y="1026"/>
                  </a:moveTo>
                  <a:lnTo>
                    <a:pt x="4238" y="1032"/>
                  </a:lnTo>
                  <a:lnTo>
                    <a:pt x="4269" y="1039"/>
                  </a:lnTo>
                  <a:lnTo>
                    <a:pt x="4171" y="1175"/>
                  </a:lnTo>
                  <a:lnTo>
                    <a:pt x="4138" y="1184"/>
                  </a:lnTo>
                  <a:lnTo>
                    <a:pt x="4111" y="1196"/>
                  </a:lnTo>
                  <a:lnTo>
                    <a:pt x="4089" y="1213"/>
                  </a:lnTo>
                  <a:lnTo>
                    <a:pt x="4069" y="1234"/>
                  </a:lnTo>
                  <a:lnTo>
                    <a:pt x="4055" y="1258"/>
                  </a:lnTo>
                  <a:lnTo>
                    <a:pt x="4042" y="1283"/>
                  </a:lnTo>
                  <a:lnTo>
                    <a:pt x="4026" y="1314"/>
                  </a:lnTo>
                  <a:lnTo>
                    <a:pt x="4004" y="1337"/>
                  </a:lnTo>
                  <a:lnTo>
                    <a:pt x="3981" y="1354"/>
                  </a:lnTo>
                  <a:lnTo>
                    <a:pt x="3952" y="1366"/>
                  </a:lnTo>
                  <a:lnTo>
                    <a:pt x="4207" y="1026"/>
                  </a:lnTo>
                  <a:close/>
                  <a:moveTo>
                    <a:pt x="4147" y="1023"/>
                  </a:moveTo>
                  <a:lnTo>
                    <a:pt x="3878" y="1384"/>
                  </a:lnTo>
                  <a:lnTo>
                    <a:pt x="3856" y="1388"/>
                  </a:lnTo>
                  <a:lnTo>
                    <a:pt x="3829" y="1390"/>
                  </a:lnTo>
                  <a:lnTo>
                    <a:pt x="3800" y="1391"/>
                  </a:lnTo>
                  <a:lnTo>
                    <a:pt x="4069" y="1030"/>
                  </a:lnTo>
                  <a:lnTo>
                    <a:pt x="4095" y="1028"/>
                  </a:lnTo>
                  <a:lnTo>
                    <a:pt x="4120" y="1025"/>
                  </a:lnTo>
                  <a:lnTo>
                    <a:pt x="4129" y="1023"/>
                  </a:lnTo>
                  <a:lnTo>
                    <a:pt x="4138" y="1023"/>
                  </a:lnTo>
                  <a:lnTo>
                    <a:pt x="4147" y="1023"/>
                  </a:lnTo>
                  <a:close/>
                  <a:moveTo>
                    <a:pt x="3939" y="1023"/>
                  </a:moveTo>
                  <a:lnTo>
                    <a:pt x="3974" y="1026"/>
                  </a:lnTo>
                  <a:lnTo>
                    <a:pt x="4008" y="1030"/>
                  </a:lnTo>
                  <a:lnTo>
                    <a:pt x="3738" y="1391"/>
                  </a:lnTo>
                  <a:lnTo>
                    <a:pt x="3698" y="1391"/>
                  </a:lnTo>
                  <a:lnTo>
                    <a:pt x="3666" y="1391"/>
                  </a:lnTo>
                  <a:lnTo>
                    <a:pt x="3939" y="1023"/>
                  </a:lnTo>
                  <a:close/>
                  <a:moveTo>
                    <a:pt x="3812" y="1012"/>
                  </a:moveTo>
                  <a:lnTo>
                    <a:pt x="3849" y="1014"/>
                  </a:lnTo>
                  <a:lnTo>
                    <a:pt x="3879" y="1017"/>
                  </a:lnTo>
                  <a:lnTo>
                    <a:pt x="3385" y="1686"/>
                  </a:lnTo>
                  <a:lnTo>
                    <a:pt x="3373" y="1652"/>
                  </a:lnTo>
                  <a:lnTo>
                    <a:pt x="3360" y="1619"/>
                  </a:lnTo>
                  <a:lnTo>
                    <a:pt x="3812" y="1012"/>
                  </a:lnTo>
                  <a:close/>
                  <a:moveTo>
                    <a:pt x="3684" y="1001"/>
                  </a:moveTo>
                  <a:lnTo>
                    <a:pt x="3704" y="1003"/>
                  </a:lnTo>
                  <a:lnTo>
                    <a:pt x="3726" y="1007"/>
                  </a:lnTo>
                  <a:lnTo>
                    <a:pt x="3754" y="1007"/>
                  </a:lnTo>
                  <a:lnTo>
                    <a:pt x="3336" y="1569"/>
                  </a:lnTo>
                  <a:lnTo>
                    <a:pt x="3322" y="1540"/>
                  </a:lnTo>
                  <a:lnTo>
                    <a:pt x="3307" y="1511"/>
                  </a:lnTo>
                  <a:lnTo>
                    <a:pt x="3684" y="1001"/>
                  </a:lnTo>
                  <a:close/>
                  <a:moveTo>
                    <a:pt x="3555" y="992"/>
                  </a:moveTo>
                  <a:lnTo>
                    <a:pt x="3624" y="998"/>
                  </a:lnTo>
                  <a:lnTo>
                    <a:pt x="3280" y="1464"/>
                  </a:lnTo>
                  <a:lnTo>
                    <a:pt x="3244" y="1410"/>
                  </a:lnTo>
                  <a:lnTo>
                    <a:pt x="3555" y="992"/>
                  </a:lnTo>
                  <a:close/>
                  <a:moveTo>
                    <a:pt x="1401" y="981"/>
                  </a:moveTo>
                  <a:lnTo>
                    <a:pt x="1407" y="1026"/>
                  </a:lnTo>
                  <a:lnTo>
                    <a:pt x="1412" y="1066"/>
                  </a:lnTo>
                  <a:lnTo>
                    <a:pt x="820" y="1863"/>
                  </a:lnTo>
                  <a:lnTo>
                    <a:pt x="805" y="1836"/>
                  </a:lnTo>
                  <a:lnTo>
                    <a:pt x="789" y="1807"/>
                  </a:lnTo>
                  <a:lnTo>
                    <a:pt x="1401" y="981"/>
                  </a:lnTo>
                  <a:close/>
                  <a:moveTo>
                    <a:pt x="3429" y="981"/>
                  </a:moveTo>
                  <a:lnTo>
                    <a:pt x="3459" y="983"/>
                  </a:lnTo>
                  <a:lnTo>
                    <a:pt x="3496" y="988"/>
                  </a:lnTo>
                  <a:lnTo>
                    <a:pt x="3213" y="1370"/>
                  </a:lnTo>
                  <a:lnTo>
                    <a:pt x="3175" y="1323"/>
                  </a:lnTo>
                  <a:lnTo>
                    <a:pt x="3429" y="981"/>
                  </a:lnTo>
                  <a:close/>
                  <a:moveTo>
                    <a:pt x="816" y="894"/>
                  </a:moveTo>
                  <a:lnTo>
                    <a:pt x="815" y="894"/>
                  </a:lnTo>
                  <a:lnTo>
                    <a:pt x="815" y="896"/>
                  </a:lnTo>
                  <a:lnTo>
                    <a:pt x="813" y="900"/>
                  </a:lnTo>
                  <a:lnTo>
                    <a:pt x="811" y="909"/>
                  </a:lnTo>
                  <a:lnTo>
                    <a:pt x="805" y="923"/>
                  </a:lnTo>
                  <a:lnTo>
                    <a:pt x="796" y="952"/>
                  </a:lnTo>
                  <a:lnTo>
                    <a:pt x="791" y="974"/>
                  </a:lnTo>
                  <a:lnTo>
                    <a:pt x="789" y="994"/>
                  </a:lnTo>
                  <a:lnTo>
                    <a:pt x="646" y="1184"/>
                  </a:lnTo>
                  <a:lnTo>
                    <a:pt x="664" y="1135"/>
                  </a:lnTo>
                  <a:lnTo>
                    <a:pt x="684" y="1090"/>
                  </a:lnTo>
                  <a:lnTo>
                    <a:pt x="708" y="1046"/>
                  </a:lnTo>
                  <a:lnTo>
                    <a:pt x="729" y="1008"/>
                  </a:lnTo>
                  <a:lnTo>
                    <a:pt x="751" y="976"/>
                  </a:lnTo>
                  <a:lnTo>
                    <a:pt x="771" y="947"/>
                  </a:lnTo>
                  <a:lnTo>
                    <a:pt x="789" y="925"/>
                  </a:lnTo>
                  <a:lnTo>
                    <a:pt x="804" y="907"/>
                  </a:lnTo>
                  <a:lnTo>
                    <a:pt x="813" y="898"/>
                  </a:lnTo>
                  <a:lnTo>
                    <a:pt x="816" y="894"/>
                  </a:lnTo>
                  <a:close/>
                  <a:moveTo>
                    <a:pt x="3523" y="853"/>
                  </a:moveTo>
                  <a:lnTo>
                    <a:pt x="3548" y="858"/>
                  </a:lnTo>
                  <a:lnTo>
                    <a:pt x="3568" y="862"/>
                  </a:lnTo>
                  <a:lnTo>
                    <a:pt x="3586" y="867"/>
                  </a:lnTo>
                  <a:lnTo>
                    <a:pt x="3593" y="869"/>
                  </a:lnTo>
                  <a:lnTo>
                    <a:pt x="3601" y="871"/>
                  </a:lnTo>
                  <a:lnTo>
                    <a:pt x="3606" y="871"/>
                  </a:lnTo>
                  <a:lnTo>
                    <a:pt x="3610" y="873"/>
                  </a:lnTo>
                  <a:lnTo>
                    <a:pt x="3610" y="873"/>
                  </a:lnTo>
                  <a:lnTo>
                    <a:pt x="3606" y="873"/>
                  </a:lnTo>
                  <a:lnTo>
                    <a:pt x="3597" y="873"/>
                  </a:lnTo>
                  <a:lnTo>
                    <a:pt x="3579" y="876"/>
                  </a:lnTo>
                  <a:lnTo>
                    <a:pt x="3557" y="880"/>
                  </a:lnTo>
                  <a:lnTo>
                    <a:pt x="3528" y="885"/>
                  </a:lnTo>
                  <a:lnTo>
                    <a:pt x="3496" y="894"/>
                  </a:lnTo>
                  <a:lnTo>
                    <a:pt x="3523" y="853"/>
                  </a:lnTo>
                  <a:close/>
                  <a:moveTo>
                    <a:pt x="3400" y="840"/>
                  </a:moveTo>
                  <a:lnTo>
                    <a:pt x="3418" y="842"/>
                  </a:lnTo>
                  <a:lnTo>
                    <a:pt x="3436" y="844"/>
                  </a:lnTo>
                  <a:lnTo>
                    <a:pt x="3452" y="844"/>
                  </a:lnTo>
                  <a:lnTo>
                    <a:pt x="3468" y="846"/>
                  </a:lnTo>
                  <a:lnTo>
                    <a:pt x="3414" y="920"/>
                  </a:lnTo>
                  <a:lnTo>
                    <a:pt x="3391" y="931"/>
                  </a:lnTo>
                  <a:lnTo>
                    <a:pt x="3376" y="941"/>
                  </a:lnTo>
                  <a:lnTo>
                    <a:pt x="3369" y="951"/>
                  </a:lnTo>
                  <a:lnTo>
                    <a:pt x="3369" y="960"/>
                  </a:lnTo>
                  <a:lnTo>
                    <a:pt x="3371" y="965"/>
                  </a:lnTo>
                  <a:lnTo>
                    <a:pt x="3374" y="970"/>
                  </a:lnTo>
                  <a:lnTo>
                    <a:pt x="3143" y="1283"/>
                  </a:lnTo>
                  <a:lnTo>
                    <a:pt x="3121" y="1263"/>
                  </a:lnTo>
                  <a:lnTo>
                    <a:pt x="3099" y="1241"/>
                  </a:lnTo>
                  <a:lnTo>
                    <a:pt x="3400" y="840"/>
                  </a:lnTo>
                  <a:close/>
                  <a:moveTo>
                    <a:pt x="3302" y="829"/>
                  </a:moveTo>
                  <a:lnTo>
                    <a:pt x="3340" y="833"/>
                  </a:lnTo>
                  <a:lnTo>
                    <a:pt x="3063" y="1209"/>
                  </a:lnTo>
                  <a:lnTo>
                    <a:pt x="3039" y="1189"/>
                  </a:lnTo>
                  <a:lnTo>
                    <a:pt x="3018" y="1171"/>
                  </a:lnTo>
                  <a:lnTo>
                    <a:pt x="3269" y="829"/>
                  </a:lnTo>
                  <a:lnTo>
                    <a:pt x="3302" y="829"/>
                  </a:lnTo>
                  <a:close/>
                  <a:moveTo>
                    <a:pt x="1410" y="788"/>
                  </a:moveTo>
                  <a:lnTo>
                    <a:pt x="1403" y="824"/>
                  </a:lnTo>
                  <a:lnTo>
                    <a:pt x="1399" y="862"/>
                  </a:lnTo>
                  <a:lnTo>
                    <a:pt x="1397" y="902"/>
                  </a:lnTo>
                  <a:lnTo>
                    <a:pt x="764" y="1758"/>
                  </a:lnTo>
                  <a:lnTo>
                    <a:pt x="748" y="1729"/>
                  </a:lnTo>
                  <a:lnTo>
                    <a:pt x="733" y="1701"/>
                  </a:lnTo>
                  <a:lnTo>
                    <a:pt x="1006" y="1332"/>
                  </a:lnTo>
                  <a:lnTo>
                    <a:pt x="1028" y="1339"/>
                  </a:lnTo>
                  <a:lnTo>
                    <a:pt x="1044" y="1345"/>
                  </a:lnTo>
                  <a:lnTo>
                    <a:pt x="1055" y="1348"/>
                  </a:lnTo>
                  <a:lnTo>
                    <a:pt x="1059" y="1350"/>
                  </a:lnTo>
                  <a:lnTo>
                    <a:pt x="1059" y="1348"/>
                  </a:lnTo>
                  <a:lnTo>
                    <a:pt x="1059" y="1346"/>
                  </a:lnTo>
                  <a:lnTo>
                    <a:pt x="1057" y="1341"/>
                  </a:lnTo>
                  <a:lnTo>
                    <a:pt x="1055" y="1332"/>
                  </a:lnTo>
                  <a:lnTo>
                    <a:pt x="1054" y="1314"/>
                  </a:lnTo>
                  <a:lnTo>
                    <a:pt x="1052" y="1294"/>
                  </a:lnTo>
                  <a:lnTo>
                    <a:pt x="1050" y="1272"/>
                  </a:lnTo>
                  <a:lnTo>
                    <a:pt x="1410" y="788"/>
                  </a:lnTo>
                  <a:close/>
                  <a:moveTo>
                    <a:pt x="1410" y="786"/>
                  </a:moveTo>
                  <a:lnTo>
                    <a:pt x="1410" y="788"/>
                  </a:lnTo>
                  <a:lnTo>
                    <a:pt x="1410" y="786"/>
                  </a:lnTo>
                  <a:lnTo>
                    <a:pt x="1410" y="786"/>
                  </a:lnTo>
                  <a:close/>
                  <a:moveTo>
                    <a:pt x="1412" y="784"/>
                  </a:moveTo>
                  <a:lnTo>
                    <a:pt x="1412" y="786"/>
                  </a:lnTo>
                  <a:lnTo>
                    <a:pt x="1412" y="786"/>
                  </a:lnTo>
                  <a:lnTo>
                    <a:pt x="1410" y="786"/>
                  </a:lnTo>
                  <a:lnTo>
                    <a:pt x="1412" y="784"/>
                  </a:lnTo>
                  <a:close/>
                  <a:moveTo>
                    <a:pt x="2701" y="685"/>
                  </a:moveTo>
                  <a:lnTo>
                    <a:pt x="2710" y="707"/>
                  </a:lnTo>
                  <a:lnTo>
                    <a:pt x="2721" y="723"/>
                  </a:lnTo>
                  <a:lnTo>
                    <a:pt x="2728" y="732"/>
                  </a:lnTo>
                  <a:lnTo>
                    <a:pt x="2732" y="735"/>
                  </a:lnTo>
                  <a:lnTo>
                    <a:pt x="2741" y="719"/>
                  </a:lnTo>
                  <a:lnTo>
                    <a:pt x="2755" y="703"/>
                  </a:lnTo>
                  <a:lnTo>
                    <a:pt x="2771" y="687"/>
                  </a:lnTo>
                  <a:lnTo>
                    <a:pt x="2571" y="960"/>
                  </a:lnTo>
                  <a:lnTo>
                    <a:pt x="2540" y="951"/>
                  </a:lnTo>
                  <a:lnTo>
                    <a:pt x="2509" y="945"/>
                  </a:lnTo>
                  <a:lnTo>
                    <a:pt x="2701" y="685"/>
                  </a:lnTo>
                  <a:close/>
                  <a:moveTo>
                    <a:pt x="2076" y="616"/>
                  </a:moveTo>
                  <a:lnTo>
                    <a:pt x="2093" y="649"/>
                  </a:lnTo>
                  <a:lnTo>
                    <a:pt x="2109" y="672"/>
                  </a:lnTo>
                  <a:lnTo>
                    <a:pt x="1855" y="1016"/>
                  </a:lnTo>
                  <a:lnTo>
                    <a:pt x="1798" y="1041"/>
                  </a:lnTo>
                  <a:lnTo>
                    <a:pt x="1741" y="1068"/>
                  </a:lnTo>
                  <a:lnTo>
                    <a:pt x="2076" y="616"/>
                  </a:lnTo>
                  <a:close/>
                  <a:moveTo>
                    <a:pt x="1401" y="613"/>
                  </a:moveTo>
                  <a:lnTo>
                    <a:pt x="1412" y="654"/>
                  </a:lnTo>
                  <a:lnTo>
                    <a:pt x="1419" y="694"/>
                  </a:lnTo>
                  <a:lnTo>
                    <a:pt x="1057" y="1176"/>
                  </a:lnTo>
                  <a:lnTo>
                    <a:pt x="1068" y="1115"/>
                  </a:lnTo>
                  <a:lnTo>
                    <a:pt x="1081" y="1046"/>
                  </a:lnTo>
                  <a:lnTo>
                    <a:pt x="1401" y="613"/>
                  </a:lnTo>
                  <a:close/>
                  <a:moveTo>
                    <a:pt x="2985" y="584"/>
                  </a:moveTo>
                  <a:lnTo>
                    <a:pt x="2683" y="990"/>
                  </a:lnTo>
                  <a:lnTo>
                    <a:pt x="2654" y="981"/>
                  </a:lnTo>
                  <a:lnTo>
                    <a:pt x="2625" y="972"/>
                  </a:lnTo>
                  <a:lnTo>
                    <a:pt x="2884" y="623"/>
                  </a:lnTo>
                  <a:lnTo>
                    <a:pt x="2934" y="600"/>
                  </a:lnTo>
                  <a:lnTo>
                    <a:pt x="2985" y="584"/>
                  </a:lnTo>
                  <a:close/>
                  <a:moveTo>
                    <a:pt x="3148" y="546"/>
                  </a:moveTo>
                  <a:lnTo>
                    <a:pt x="2790" y="1034"/>
                  </a:lnTo>
                  <a:lnTo>
                    <a:pt x="2761" y="1019"/>
                  </a:lnTo>
                  <a:lnTo>
                    <a:pt x="2732" y="1008"/>
                  </a:lnTo>
                  <a:lnTo>
                    <a:pt x="3063" y="562"/>
                  </a:lnTo>
                  <a:lnTo>
                    <a:pt x="3105" y="555"/>
                  </a:lnTo>
                  <a:lnTo>
                    <a:pt x="3148" y="546"/>
                  </a:lnTo>
                  <a:close/>
                  <a:moveTo>
                    <a:pt x="3302" y="520"/>
                  </a:moveTo>
                  <a:lnTo>
                    <a:pt x="2886" y="1082"/>
                  </a:lnTo>
                  <a:lnTo>
                    <a:pt x="2860" y="1068"/>
                  </a:lnTo>
                  <a:lnTo>
                    <a:pt x="2833" y="1055"/>
                  </a:lnTo>
                  <a:lnTo>
                    <a:pt x="3219" y="535"/>
                  </a:lnTo>
                  <a:lnTo>
                    <a:pt x="3260" y="528"/>
                  </a:lnTo>
                  <a:lnTo>
                    <a:pt x="3302" y="520"/>
                  </a:lnTo>
                  <a:close/>
                  <a:moveTo>
                    <a:pt x="1352" y="499"/>
                  </a:moveTo>
                  <a:lnTo>
                    <a:pt x="1370" y="528"/>
                  </a:lnTo>
                  <a:lnTo>
                    <a:pt x="1383" y="557"/>
                  </a:lnTo>
                  <a:lnTo>
                    <a:pt x="1111" y="923"/>
                  </a:lnTo>
                  <a:lnTo>
                    <a:pt x="1135" y="838"/>
                  </a:lnTo>
                  <a:lnTo>
                    <a:pt x="1158" y="761"/>
                  </a:lnTo>
                  <a:lnTo>
                    <a:pt x="1352" y="499"/>
                  </a:lnTo>
                  <a:close/>
                  <a:moveTo>
                    <a:pt x="2388" y="475"/>
                  </a:moveTo>
                  <a:lnTo>
                    <a:pt x="2033" y="960"/>
                  </a:lnTo>
                  <a:lnTo>
                    <a:pt x="1986" y="970"/>
                  </a:lnTo>
                  <a:lnTo>
                    <a:pt x="1939" y="985"/>
                  </a:lnTo>
                  <a:lnTo>
                    <a:pt x="2268" y="540"/>
                  </a:lnTo>
                  <a:lnTo>
                    <a:pt x="2306" y="517"/>
                  </a:lnTo>
                  <a:lnTo>
                    <a:pt x="2351" y="493"/>
                  </a:lnTo>
                  <a:lnTo>
                    <a:pt x="2371" y="484"/>
                  </a:lnTo>
                  <a:lnTo>
                    <a:pt x="2388" y="475"/>
                  </a:lnTo>
                  <a:close/>
                  <a:moveTo>
                    <a:pt x="2565" y="421"/>
                  </a:moveTo>
                  <a:lnTo>
                    <a:pt x="2187" y="932"/>
                  </a:lnTo>
                  <a:lnTo>
                    <a:pt x="2145" y="938"/>
                  </a:lnTo>
                  <a:lnTo>
                    <a:pt x="2103" y="943"/>
                  </a:lnTo>
                  <a:lnTo>
                    <a:pt x="2475" y="444"/>
                  </a:lnTo>
                  <a:lnTo>
                    <a:pt x="2520" y="432"/>
                  </a:lnTo>
                  <a:lnTo>
                    <a:pt x="2565" y="421"/>
                  </a:lnTo>
                  <a:close/>
                  <a:moveTo>
                    <a:pt x="1278" y="417"/>
                  </a:moveTo>
                  <a:lnTo>
                    <a:pt x="1302" y="435"/>
                  </a:lnTo>
                  <a:lnTo>
                    <a:pt x="1323" y="455"/>
                  </a:lnTo>
                  <a:lnTo>
                    <a:pt x="1200" y="620"/>
                  </a:lnTo>
                  <a:lnTo>
                    <a:pt x="1206" y="584"/>
                  </a:lnTo>
                  <a:lnTo>
                    <a:pt x="1207" y="547"/>
                  </a:lnTo>
                  <a:lnTo>
                    <a:pt x="1206" y="515"/>
                  </a:lnTo>
                  <a:lnTo>
                    <a:pt x="1278" y="417"/>
                  </a:lnTo>
                  <a:close/>
                  <a:moveTo>
                    <a:pt x="3525" y="392"/>
                  </a:moveTo>
                  <a:lnTo>
                    <a:pt x="3525" y="392"/>
                  </a:lnTo>
                  <a:lnTo>
                    <a:pt x="3525" y="392"/>
                  </a:lnTo>
                  <a:lnTo>
                    <a:pt x="3525" y="394"/>
                  </a:lnTo>
                  <a:lnTo>
                    <a:pt x="3525" y="396"/>
                  </a:lnTo>
                  <a:lnTo>
                    <a:pt x="3525" y="399"/>
                  </a:lnTo>
                  <a:lnTo>
                    <a:pt x="3523" y="407"/>
                  </a:lnTo>
                  <a:lnTo>
                    <a:pt x="3304" y="703"/>
                  </a:lnTo>
                  <a:lnTo>
                    <a:pt x="3271" y="716"/>
                  </a:lnTo>
                  <a:lnTo>
                    <a:pt x="3240" y="730"/>
                  </a:lnTo>
                  <a:lnTo>
                    <a:pt x="3213" y="748"/>
                  </a:lnTo>
                  <a:lnTo>
                    <a:pt x="3190" y="772"/>
                  </a:lnTo>
                  <a:lnTo>
                    <a:pt x="3168" y="802"/>
                  </a:lnTo>
                  <a:lnTo>
                    <a:pt x="3157" y="824"/>
                  </a:lnTo>
                  <a:lnTo>
                    <a:pt x="3153" y="842"/>
                  </a:lnTo>
                  <a:lnTo>
                    <a:pt x="3155" y="858"/>
                  </a:lnTo>
                  <a:lnTo>
                    <a:pt x="3159" y="875"/>
                  </a:lnTo>
                  <a:lnTo>
                    <a:pt x="3166" y="887"/>
                  </a:lnTo>
                  <a:lnTo>
                    <a:pt x="2978" y="1140"/>
                  </a:lnTo>
                  <a:lnTo>
                    <a:pt x="2953" y="1124"/>
                  </a:lnTo>
                  <a:lnTo>
                    <a:pt x="2929" y="1110"/>
                  </a:lnTo>
                  <a:lnTo>
                    <a:pt x="3376" y="504"/>
                  </a:lnTo>
                  <a:lnTo>
                    <a:pt x="3385" y="501"/>
                  </a:lnTo>
                  <a:lnTo>
                    <a:pt x="3394" y="497"/>
                  </a:lnTo>
                  <a:lnTo>
                    <a:pt x="3421" y="486"/>
                  </a:lnTo>
                  <a:lnTo>
                    <a:pt x="3447" y="470"/>
                  </a:lnTo>
                  <a:lnTo>
                    <a:pt x="3468" y="454"/>
                  </a:lnTo>
                  <a:lnTo>
                    <a:pt x="3487" y="435"/>
                  </a:lnTo>
                  <a:lnTo>
                    <a:pt x="3503" y="419"/>
                  </a:lnTo>
                  <a:lnTo>
                    <a:pt x="3516" y="405"/>
                  </a:lnTo>
                  <a:lnTo>
                    <a:pt x="3523" y="396"/>
                  </a:lnTo>
                  <a:lnTo>
                    <a:pt x="3525" y="392"/>
                  </a:lnTo>
                  <a:close/>
                  <a:moveTo>
                    <a:pt x="1191" y="390"/>
                  </a:moveTo>
                  <a:lnTo>
                    <a:pt x="1211" y="392"/>
                  </a:lnTo>
                  <a:lnTo>
                    <a:pt x="1231" y="396"/>
                  </a:lnTo>
                  <a:lnTo>
                    <a:pt x="1193" y="448"/>
                  </a:lnTo>
                  <a:lnTo>
                    <a:pt x="1184" y="425"/>
                  </a:lnTo>
                  <a:lnTo>
                    <a:pt x="1177" y="407"/>
                  </a:lnTo>
                  <a:lnTo>
                    <a:pt x="1171" y="396"/>
                  </a:lnTo>
                  <a:lnTo>
                    <a:pt x="1169" y="392"/>
                  </a:lnTo>
                  <a:lnTo>
                    <a:pt x="1191" y="390"/>
                  </a:lnTo>
                  <a:close/>
                  <a:moveTo>
                    <a:pt x="1779" y="388"/>
                  </a:moveTo>
                  <a:lnTo>
                    <a:pt x="1662" y="544"/>
                  </a:lnTo>
                  <a:lnTo>
                    <a:pt x="1678" y="506"/>
                  </a:lnTo>
                  <a:lnTo>
                    <a:pt x="1694" y="475"/>
                  </a:lnTo>
                  <a:lnTo>
                    <a:pt x="1712" y="448"/>
                  </a:lnTo>
                  <a:lnTo>
                    <a:pt x="1732" y="426"/>
                  </a:lnTo>
                  <a:lnTo>
                    <a:pt x="1754" y="407"/>
                  </a:lnTo>
                  <a:lnTo>
                    <a:pt x="1779" y="388"/>
                  </a:lnTo>
                  <a:close/>
                  <a:moveTo>
                    <a:pt x="2113" y="385"/>
                  </a:moveTo>
                  <a:lnTo>
                    <a:pt x="2096" y="414"/>
                  </a:lnTo>
                  <a:lnTo>
                    <a:pt x="2080" y="446"/>
                  </a:lnTo>
                  <a:lnTo>
                    <a:pt x="2064" y="486"/>
                  </a:lnTo>
                  <a:lnTo>
                    <a:pt x="2058" y="522"/>
                  </a:lnTo>
                  <a:lnTo>
                    <a:pt x="2058" y="557"/>
                  </a:lnTo>
                  <a:lnTo>
                    <a:pt x="1627" y="1140"/>
                  </a:lnTo>
                  <a:lnTo>
                    <a:pt x="1546" y="1202"/>
                  </a:lnTo>
                  <a:lnTo>
                    <a:pt x="1473" y="1272"/>
                  </a:lnTo>
                  <a:lnTo>
                    <a:pt x="1407" y="1346"/>
                  </a:lnTo>
                  <a:lnTo>
                    <a:pt x="1345" y="1428"/>
                  </a:lnTo>
                  <a:lnTo>
                    <a:pt x="1294" y="1513"/>
                  </a:lnTo>
                  <a:lnTo>
                    <a:pt x="1249" y="1603"/>
                  </a:lnTo>
                  <a:lnTo>
                    <a:pt x="1213" y="1697"/>
                  </a:lnTo>
                  <a:lnTo>
                    <a:pt x="918" y="2098"/>
                  </a:lnTo>
                  <a:lnTo>
                    <a:pt x="914" y="2078"/>
                  </a:lnTo>
                  <a:lnTo>
                    <a:pt x="910" y="2055"/>
                  </a:lnTo>
                  <a:lnTo>
                    <a:pt x="907" y="2038"/>
                  </a:lnTo>
                  <a:lnTo>
                    <a:pt x="901" y="2019"/>
                  </a:lnTo>
                  <a:lnTo>
                    <a:pt x="2113" y="385"/>
                  </a:lnTo>
                  <a:close/>
                  <a:moveTo>
                    <a:pt x="2732" y="376"/>
                  </a:moveTo>
                  <a:lnTo>
                    <a:pt x="2324" y="927"/>
                  </a:lnTo>
                  <a:lnTo>
                    <a:pt x="2252" y="927"/>
                  </a:lnTo>
                  <a:lnTo>
                    <a:pt x="2639" y="403"/>
                  </a:lnTo>
                  <a:lnTo>
                    <a:pt x="2681" y="394"/>
                  </a:lnTo>
                  <a:lnTo>
                    <a:pt x="2721" y="381"/>
                  </a:lnTo>
                  <a:lnTo>
                    <a:pt x="2726" y="379"/>
                  </a:lnTo>
                  <a:lnTo>
                    <a:pt x="2730" y="378"/>
                  </a:lnTo>
                  <a:lnTo>
                    <a:pt x="2732" y="376"/>
                  </a:lnTo>
                  <a:close/>
                  <a:moveTo>
                    <a:pt x="2873" y="325"/>
                  </a:moveTo>
                  <a:lnTo>
                    <a:pt x="2867" y="349"/>
                  </a:lnTo>
                  <a:lnTo>
                    <a:pt x="2860" y="372"/>
                  </a:lnTo>
                  <a:lnTo>
                    <a:pt x="2848" y="394"/>
                  </a:lnTo>
                  <a:lnTo>
                    <a:pt x="2833" y="417"/>
                  </a:lnTo>
                  <a:lnTo>
                    <a:pt x="2815" y="443"/>
                  </a:lnTo>
                  <a:lnTo>
                    <a:pt x="2791" y="473"/>
                  </a:lnTo>
                  <a:lnTo>
                    <a:pt x="2766" y="508"/>
                  </a:lnTo>
                  <a:lnTo>
                    <a:pt x="2735" y="547"/>
                  </a:lnTo>
                  <a:lnTo>
                    <a:pt x="2724" y="566"/>
                  </a:lnTo>
                  <a:lnTo>
                    <a:pt x="2717" y="582"/>
                  </a:lnTo>
                  <a:lnTo>
                    <a:pt x="2451" y="938"/>
                  </a:lnTo>
                  <a:lnTo>
                    <a:pt x="2386" y="929"/>
                  </a:lnTo>
                  <a:lnTo>
                    <a:pt x="2817" y="347"/>
                  </a:lnTo>
                  <a:lnTo>
                    <a:pt x="2844" y="336"/>
                  </a:lnTo>
                  <a:lnTo>
                    <a:pt x="2860" y="331"/>
                  </a:lnTo>
                  <a:lnTo>
                    <a:pt x="2871" y="327"/>
                  </a:lnTo>
                  <a:lnTo>
                    <a:pt x="2873" y="325"/>
                  </a:lnTo>
                  <a:close/>
                  <a:moveTo>
                    <a:pt x="2170" y="125"/>
                  </a:moveTo>
                  <a:lnTo>
                    <a:pt x="2178" y="159"/>
                  </a:lnTo>
                  <a:lnTo>
                    <a:pt x="2178" y="199"/>
                  </a:lnTo>
                  <a:lnTo>
                    <a:pt x="2178" y="211"/>
                  </a:lnTo>
                  <a:lnTo>
                    <a:pt x="876" y="1966"/>
                  </a:lnTo>
                  <a:lnTo>
                    <a:pt x="863" y="1941"/>
                  </a:lnTo>
                  <a:lnTo>
                    <a:pt x="847" y="1910"/>
                  </a:lnTo>
                  <a:lnTo>
                    <a:pt x="2170" y="125"/>
                  </a:lnTo>
                  <a:close/>
                  <a:moveTo>
                    <a:pt x="2127" y="0"/>
                  </a:moveTo>
                  <a:lnTo>
                    <a:pt x="2132" y="16"/>
                  </a:lnTo>
                  <a:lnTo>
                    <a:pt x="2143" y="38"/>
                  </a:lnTo>
                  <a:lnTo>
                    <a:pt x="2154" y="65"/>
                  </a:lnTo>
                  <a:lnTo>
                    <a:pt x="1535" y="898"/>
                  </a:lnTo>
                  <a:lnTo>
                    <a:pt x="1551" y="851"/>
                  </a:lnTo>
                  <a:lnTo>
                    <a:pt x="1564" y="802"/>
                  </a:lnTo>
                  <a:lnTo>
                    <a:pt x="1575" y="752"/>
                  </a:lnTo>
                  <a:lnTo>
                    <a:pt x="1575" y="746"/>
                  </a:lnTo>
                  <a:lnTo>
                    <a:pt x="21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400"/>
            </a:p>
          </p:txBody>
        </p:sp>
      </p:grpSp>
    </p:spTree>
    <p:extLst>
      <p:ext uri="{BB962C8B-B14F-4D97-AF65-F5344CB8AC3E}">
        <p14:creationId xmlns:p14="http://schemas.microsoft.com/office/powerpoint/2010/main" val="1915496540"/>
      </p:ext>
    </p:extLst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D01A195-8886-5CD4-9BAC-BFA97563DA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2190750" cy="51435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C740F2-3D2F-7F6D-46D5-E660923B1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9293" y="832670"/>
            <a:ext cx="6542834" cy="3243739"/>
          </a:xfrm>
        </p:spPr>
        <p:txBody>
          <a:bodyPr/>
          <a:lstStyle>
            <a:lvl1pPr>
              <a:defRPr sz="2800" b="0" cap="all" baseline="0">
                <a:solidFill>
                  <a:srgbClr val="00C2F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BA11C10-9620-AC4C-45D6-C303EC00E2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Line 13">
            <a:extLst>
              <a:ext uri="{FF2B5EF4-FFF2-40B4-BE49-F238E27FC236}">
                <a16:creationId xmlns:a16="http://schemas.microsoft.com/office/drawing/2014/main" id="{40793E19-1AFC-C9BE-73F4-944AAB2EDECD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-374055" y="2571750"/>
            <a:ext cx="5143500" cy="0"/>
          </a:xfrm>
          <a:prstGeom prst="line">
            <a:avLst/>
          </a:prstGeom>
          <a:noFill/>
          <a:ln w="38100">
            <a:solidFill>
              <a:srgbClr val="00C2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2158241211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9" y="963053"/>
            <a:ext cx="8796337" cy="380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3124"/>
            <a:ext cx="2895600" cy="3571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b="0">
                <a:latin typeface="Arial" charset="0"/>
              </a:defRPr>
            </a:lvl1pPr>
          </a:lstStyle>
          <a:p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146696" y="68893"/>
            <a:ext cx="620238" cy="702072"/>
            <a:chOff x="2481263" y="212726"/>
            <a:chExt cx="4175126" cy="4725988"/>
          </a:xfrm>
        </p:grpSpPr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2481263" y="212726"/>
              <a:ext cx="2366963" cy="4725988"/>
            </a:xfrm>
            <a:custGeom>
              <a:avLst/>
              <a:gdLst>
                <a:gd name="T0" fmla="*/ 2982 w 2982"/>
                <a:gd name="T1" fmla="*/ 441 h 5955"/>
                <a:gd name="T2" fmla="*/ 2650 w 2982"/>
                <a:gd name="T3" fmla="*/ 463 h 5955"/>
                <a:gd name="T4" fmla="*/ 2333 w 2982"/>
                <a:gd name="T5" fmla="*/ 524 h 5955"/>
                <a:gd name="T6" fmla="*/ 2031 w 2982"/>
                <a:gd name="T7" fmla="*/ 625 h 5955"/>
                <a:gd name="T8" fmla="*/ 1745 w 2982"/>
                <a:gd name="T9" fmla="*/ 761 h 5955"/>
                <a:gd name="T10" fmla="*/ 1483 w 2982"/>
                <a:gd name="T11" fmla="*/ 931 h 5955"/>
                <a:gd name="T12" fmla="*/ 1242 w 2982"/>
                <a:gd name="T13" fmla="*/ 1130 h 5955"/>
                <a:gd name="T14" fmla="*/ 1028 w 2982"/>
                <a:gd name="T15" fmla="*/ 1357 h 5955"/>
                <a:gd name="T16" fmla="*/ 844 w 2982"/>
                <a:gd name="T17" fmla="*/ 1609 h 5955"/>
                <a:gd name="T18" fmla="*/ 690 w 2982"/>
                <a:gd name="T19" fmla="*/ 1883 h 5955"/>
                <a:gd name="T20" fmla="*/ 570 w 2982"/>
                <a:gd name="T21" fmla="*/ 2176 h 5955"/>
                <a:gd name="T22" fmla="*/ 489 w 2982"/>
                <a:gd name="T23" fmla="*/ 2487 h 5955"/>
                <a:gd name="T24" fmla="*/ 447 w 2982"/>
                <a:gd name="T25" fmla="*/ 2810 h 5955"/>
                <a:gd name="T26" fmla="*/ 447 w 2982"/>
                <a:gd name="T27" fmla="*/ 3145 h 5955"/>
                <a:gd name="T28" fmla="*/ 489 w 2982"/>
                <a:gd name="T29" fmla="*/ 3468 h 5955"/>
                <a:gd name="T30" fmla="*/ 570 w 2982"/>
                <a:gd name="T31" fmla="*/ 3779 h 5955"/>
                <a:gd name="T32" fmla="*/ 690 w 2982"/>
                <a:gd name="T33" fmla="*/ 4072 h 5955"/>
                <a:gd name="T34" fmla="*/ 844 w 2982"/>
                <a:gd name="T35" fmla="*/ 4345 h 5955"/>
                <a:gd name="T36" fmla="*/ 1028 w 2982"/>
                <a:gd name="T37" fmla="*/ 4598 h 5955"/>
                <a:gd name="T38" fmla="*/ 1242 w 2982"/>
                <a:gd name="T39" fmla="*/ 4824 h 5955"/>
                <a:gd name="T40" fmla="*/ 1483 w 2982"/>
                <a:gd name="T41" fmla="*/ 5024 h 5955"/>
                <a:gd name="T42" fmla="*/ 1745 w 2982"/>
                <a:gd name="T43" fmla="*/ 5192 h 5955"/>
                <a:gd name="T44" fmla="*/ 2031 w 2982"/>
                <a:gd name="T45" fmla="*/ 5330 h 5955"/>
                <a:gd name="T46" fmla="*/ 2333 w 2982"/>
                <a:gd name="T47" fmla="*/ 5431 h 5955"/>
                <a:gd name="T48" fmla="*/ 2650 w 2982"/>
                <a:gd name="T49" fmla="*/ 5492 h 5955"/>
                <a:gd name="T50" fmla="*/ 2982 w 2982"/>
                <a:gd name="T51" fmla="*/ 5514 h 5955"/>
                <a:gd name="T52" fmla="*/ 2801 w 2982"/>
                <a:gd name="T53" fmla="*/ 5950 h 5955"/>
                <a:gd name="T54" fmla="*/ 2446 w 2982"/>
                <a:gd name="T55" fmla="*/ 5906 h 5955"/>
                <a:gd name="T56" fmla="*/ 2107 w 2982"/>
                <a:gd name="T57" fmla="*/ 5825 h 5955"/>
                <a:gd name="T58" fmla="*/ 1783 w 2982"/>
                <a:gd name="T59" fmla="*/ 5704 h 5955"/>
                <a:gd name="T60" fmla="*/ 1477 w 2982"/>
                <a:gd name="T61" fmla="*/ 5548 h 5955"/>
                <a:gd name="T62" fmla="*/ 1195 w 2982"/>
                <a:gd name="T63" fmla="*/ 5359 h 5955"/>
                <a:gd name="T64" fmla="*/ 934 w 2982"/>
                <a:gd name="T65" fmla="*/ 5142 h 5955"/>
                <a:gd name="T66" fmla="*/ 702 w 2982"/>
                <a:gd name="T67" fmla="*/ 4894 h 5955"/>
                <a:gd name="T68" fmla="*/ 498 w 2982"/>
                <a:gd name="T69" fmla="*/ 4623 h 5955"/>
                <a:gd name="T70" fmla="*/ 324 w 2982"/>
                <a:gd name="T71" fmla="*/ 4328 h 5955"/>
                <a:gd name="T72" fmla="*/ 186 w 2982"/>
                <a:gd name="T73" fmla="*/ 4016 h 5955"/>
                <a:gd name="T74" fmla="*/ 83 w 2982"/>
                <a:gd name="T75" fmla="*/ 3683 h 5955"/>
                <a:gd name="T76" fmla="*/ 22 w 2982"/>
                <a:gd name="T77" fmla="*/ 3336 h 5955"/>
                <a:gd name="T78" fmla="*/ 0 w 2982"/>
                <a:gd name="T79" fmla="*/ 2977 h 5955"/>
                <a:gd name="T80" fmla="*/ 22 w 2982"/>
                <a:gd name="T81" fmla="*/ 2619 h 5955"/>
                <a:gd name="T82" fmla="*/ 83 w 2982"/>
                <a:gd name="T83" fmla="*/ 2272 h 5955"/>
                <a:gd name="T84" fmla="*/ 186 w 2982"/>
                <a:gd name="T85" fmla="*/ 1939 h 5955"/>
                <a:gd name="T86" fmla="*/ 324 w 2982"/>
                <a:gd name="T87" fmla="*/ 1625 h 5955"/>
                <a:gd name="T88" fmla="*/ 498 w 2982"/>
                <a:gd name="T89" fmla="*/ 1332 h 5955"/>
                <a:gd name="T90" fmla="*/ 702 w 2982"/>
                <a:gd name="T91" fmla="*/ 1059 h 5955"/>
                <a:gd name="T92" fmla="*/ 934 w 2982"/>
                <a:gd name="T93" fmla="*/ 813 h 5955"/>
                <a:gd name="T94" fmla="*/ 1195 w 2982"/>
                <a:gd name="T95" fmla="*/ 595 h 5955"/>
                <a:gd name="T96" fmla="*/ 1477 w 2982"/>
                <a:gd name="T97" fmla="*/ 407 h 5955"/>
                <a:gd name="T98" fmla="*/ 1783 w 2982"/>
                <a:gd name="T99" fmla="*/ 251 h 5955"/>
                <a:gd name="T100" fmla="*/ 2107 w 2982"/>
                <a:gd name="T101" fmla="*/ 130 h 5955"/>
                <a:gd name="T102" fmla="*/ 2446 w 2982"/>
                <a:gd name="T103" fmla="*/ 47 h 5955"/>
                <a:gd name="T104" fmla="*/ 2801 w 2982"/>
                <a:gd name="T105" fmla="*/ 5 h 5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82" h="5955">
                  <a:moveTo>
                    <a:pt x="2982" y="0"/>
                  </a:moveTo>
                  <a:lnTo>
                    <a:pt x="2982" y="441"/>
                  </a:lnTo>
                  <a:lnTo>
                    <a:pt x="2815" y="446"/>
                  </a:lnTo>
                  <a:lnTo>
                    <a:pt x="2650" y="463"/>
                  </a:lnTo>
                  <a:lnTo>
                    <a:pt x="2491" y="488"/>
                  </a:lnTo>
                  <a:lnTo>
                    <a:pt x="2333" y="524"/>
                  </a:lnTo>
                  <a:lnTo>
                    <a:pt x="2180" y="571"/>
                  </a:lnTo>
                  <a:lnTo>
                    <a:pt x="2031" y="625"/>
                  </a:lnTo>
                  <a:lnTo>
                    <a:pt x="1886" y="689"/>
                  </a:lnTo>
                  <a:lnTo>
                    <a:pt x="1745" y="761"/>
                  </a:lnTo>
                  <a:lnTo>
                    <a:pt x="1611" y="842"/>
                  </a:lnTo>
                  <a:lnTo>
                    <a:pt x="1483" y="931"/>
                  </a:lnTo>
                  <a:lnTo>
                    <a:pt x="1360" y="1027"/>
                  </a:lnTo>
                  <a:lnTo>
                    <a:pt x="1242" y="1130"/>
                  </a:lnTo>
                  <a:lnTo>
                    <a:pt x="1131" y="1240"/>
                  </a:lnTo>
                  <a:lnTo>
                    <a:pt x="1028" y="1357"/>
                  </a:lnTo>
                  <a:lnTo>
                    <a:pt x="932" y="1480"/>
                  </a:lnTo>
                  <a:lnTo>
                    <a:pt x="844" y="1609"/>
                  </a:lnTo>
                  <a:lnTo>
                    <a:pt x="762" y="1744"/>
                  </a:lnTo>
                  <a:lnTo>
                    <a:pt x="690" y="1883"/>
                  </a:lnTo>
                  <a:lnTo>
                    <a:pt x="626" y="2028"/>
                  </a:lnTo>
                  <a:lnTo>
                    <a:pt x="570" y="2176"/>
                  </a:lnTo>
                  <a:lnTo>
                    <a:pt x="525" y="2330"/>
                  </a:lnTo>
                  <a:lnTo>
                    <a:pt x="489" y="2487"/>
                  </a:lnTo>
                  <a:lnTo>
                    <a:pt x="463" y="2648"/>
                  </a:lnTo>
                  <a:lnTo>
                    <a:pt x="447" y="2810"/>
                  </a:lnTo>
                  <a:lnTo>
                    <a:pt x="442" y="2977"/>
                  </a:lnTo>
                  <a:lnTo>
                    <a:pt x="447" y="3145"/>
                  </a:lnTo>
                  <a:lnTo>
                    <a:pt x="463" y="3307"/>
                  </a:lnTo>
                  <a:lnTo>
                    <a:pt x="489" y="3468"/>
                  </a:lnTo>
                  <a:lnTo>
                    <a:pt x="525" y="3625"/>
                  </a:lnTo>
                  <a:lnTo>
                    <a:pt x="570" y="3779"/>
                  </a:lnTo>
                  <a:lnTo>
                    <a:pt x="626" y="3927"/>
                  </a:lnTo>
                  <a:lnTo>
                    <a:pt x="690" y="4072"/>
                  </a:lnTo>
                  <a:lnTo>
                    <a:pt x="762" y="4211"/>
                  </a:lnTo>
                  <a:lnTo>
                    <a:pt x="844" y="4345"/>
                  </a:lnTo>
                  <a:lnTo>
                    <a:pt x="932" y="4475"/>
                  </a:lnTo>
                  <a:lnTo>
                    <a:pt x="1028" y="4598"/>
                  </a:lnTo>
                  <a:lnTo>
                    <a:pt x="1131" y="4713"/>
                  </a:lnTo>
                  <a:lnTo>
                    <a:pt x="1242" y="4824"/>
                  </a:lnTo>
                  <a:lnTo>
                    <a:pt x="1360" y="4928"/>
                  </a:lnTo>
                  <a:lnTo>
                    <a:pt x="1483" y="5024"/>
                  </a:lnTo>
                  <a:lnTo>
                    <a:pt x="1611" y="5113"/>
                  </a:lnTo>
                  <a:lnTo>
                    <a:pt x="1745" y="5192"/>
                  </a:lnTo>
                  <a:lnTo>
                    <a:pt x="1886" y="5265"/>
                  </a:lnTo>
                  <a:lnTo>
                    <a:pt x="2031" y="5330"/>
                  </a:lnTo>
                  <a:lnTo>
                    <a:pt x="2180" y="5384"/>
                  </a:lnTo>
                  <a:lnTo>
                    <a:pt x="2333" y="5431"/>
                  </a:lnTo>
                  <a:lnTo>
                    <a:pt x="2491" y="5467"/>
                  </a:lnTo>
                  <a:lnTo>
                    <a:pt x="2650" y="5492"/>
                  </a:lnTo>
                  <a:lnTo>
                    <a:pt x="2815" y="5509"/>
                  </a:lnTo>
                  <a:lnTo>
                    <a:pt x="2982" y="5514"/>
                  </a:lnTo>
                  <a:lnTo>
                    <a:pt x="2982" y="5955"/>
                  </a:lnTo>
                  <a:lnTo>
                    <a:pt x="2801" y="5950"/>
                  </a:lnTo>
                  <a:lnTo>
                    <a:pt x="2621" y="5933"/>
                  </a:lnTo>
                  <a:lnTo>
                    <a:pt x="2446" y="5906"/>
                  </a:lnTo>
                  <a:lnTo>
                    <a:pt x="2274" y="5870"/>
                  </a:lnTo>
                  <a:lnTo>
                    <a:pt x="2107" y="5825"/>
                  </a:lnTo>
                  <a:lnTo>
                    <a:pt x="1942" y="5769"/>
                  </a:lnTo>
                  <a:lnTo>
                    <a:pt x="1783" y="5704"/>
                  </a:lnTo>
                  <a:lnTo>
                    <a:pt x="1627" y="5630"/>
                  </a:lnTo>
                  <a:lnTo>
                    <a:pt x="1477" y="5548"/>
                  </a:lnTo>
                  <a:lnTo>
                    <a:pt x="1332" y="5458"/>
                  </a:lnTo>
                  <a:lnTo>
                    <a:pt x="1195" y="5359"/>
                  </a:lnTo>
                  <a:lnTo>
                    <a:pt x="1061" y="5254"/>
                  </a:lnTo>
                  <a:lnTo>
                    <a:pt x="934" y="5142"/>
                  </a:lnTo>
                  <a:lnTo>
                    <a:pt x="815" y="5021"/>
                  </a:lnTo>
                  <a:lnTo>
                    <a:pt x="702" y="4894"/>
                  </a:lnTo>
                  <a:lnTo>
                    <a:pt x="596" y="4762"/>
                  </a:lnTo>
                  <a:lnTo>
                    <a:pt x="498" y="4623"/>
                  </a:lnTo>
                  <a:lnTo>
                    <a:pt x="407" y="4478"/>
                  </a:lnTo>
                  <a:lnTo>
                    <a:pt x="324" y="4328"/>
                  </a:lnTo>
                  <a:lnTo>
                    <a:pt x="252" y="4175"/>
                  </a:lnTo>
                  <a:lnTo>
                    <a:pt x="186" y="4016"/>
                  </a:lnTo>
                  <a:lnTo>
                    <a:pt x="130" y="3851"/>
                  </a:lnTo>
                  <a:lnTo>
                    <a:pt x="83" y="3683"/>
                  </a:lnTo>
                  <a:lnTo>
                    <a:pt x="47" y="3512"/>
                  </a:lnTo>
                  <a:lnTo>
                    <a:pt x="22" y="3336"/>
                  </a:lnTo>
                  <a:lnTo>
                    <a:pt x="5" y="3159"/>
                  </a:lnTo>
                  <a:lnTo>
                    <a:pt x="0" y="2977"/>
                  </a:lnTo>
                  <a:lnTo>
                    <a:pt x="5" y="2796"/>
                  </a:lnTo>
                  <a:lnTo>
                    <a:pt x="22" y="2619"/>
                  </a:lnTo>
                  <a:lnTo>
                    <a:pt x="47" y="2443"/>
                  </a:lnTo>
                  <a:lnTo>
                    <a:pt x="83" y="2272"/>
                  </a:lnTo>
                  <a:lnTo>
                    <a:pt x="130" y="2104"/>
                  </a:lnTo>
                  <a:lnTo>
                    <a:pt x="186" y="1939"/>
                  </a:lnTo>
                  <a:lnTo>
                    <a:pt x="252" y="1780"/>
                  </a:lnTo>
                  <a:lnTo>
                    <a:pt x="324" y="1625"/>
                  </a:lnTo>
                  <a:lnTo>
                    <a:pt x="407" y="1475"/>
                  </a:lnTo>
                  <a:lnTo>
                    <a:pt x="498" y="1332"/>
                  </a:lnTo>
                  <a:lnTo>
                    <a:pt x="596" y="1193"/>
                  </a:lnTo>
                  <a:lnTo>
                    <a:pt x="702" y="1059"/>
                  </a:lnTo>
                  <a:lnTo>
                    <a:pt x="815" y="934"/>
                  </a:lnTo>
                  <a:lnTo>
                    <a:pt x="934" y="813"/>
                  </a:lnTo>
                  <a:lnTo>
                    <a:pt x="1061" y="701"/>
                  </a:lnTo>
                  <a:lnTo>
                    <a:pt x="1195" y="595"/>
                  </a:lnTo>
                  <a:lnTo>
                    <a:pt x="1332" y="497"/>
                  </a:lnTo>
                  <a:lnTo>
                    <a:pt x="1477" y="407"/>
                  </a:lnTo>
                  <a:lnTo>
                    <a:pt x="1627" y="325"/>
                  </a:lnTo>
                  <a:lnTo>
                    <a:pt x="1783" y="251"/>
                  </a:lnTo>
                  <a:lnTo>
                    <a:pt x="1942" y="186"/>
                  </a:lnTo>
                  <a:lnTo>
                    <a:pt x="2107" y="130"/>
                  </a:lnTo>
                  <a:lnTo>
                    <a:pt x="2274" y="85"/>
                  </a:lnTo>
                  <a:lnTo>
                    <a:pt x="2446" y="47"/>
                  </a:lnTo>
                  <a:lnTo>
                    <a:pt x="2621" y="22"/>
                  </a:lnTo>
                  <a:lnTo>
                    <a:pt x="2801" y="5"/>
                  </a:lnTo>
                  <a:lnTo>
                    <a:pt x="2982" y="0"/>
                  </a:lnTo>
                  <a:close/>
                </a:path>
              </a:pathLst>
            </a:custGeom>
            <a:solidFill>
              <a:srgbClr val="003B8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400"/>
            </a:p>
          </p:txBody>
        </p:sp>
        <p:sp>
          <p:nvSpPr>
            <p:cNvPr id="9" name="Freeform 10"/>
            <p:cNvSpPr>
              <a:spLocks noEditPoints="1"/>
            </p:cNvSpPr>
            <p:nvPr/>
          </p:nvSpPr>
          <p:spPr bwMode="auto">
            <a:xfrm>
              <a:off x="2997201" y="971551"/>
              <a:ext cx="3659188" cy="3322638"/>
            </a:xfrm>
            <a:custGeom>
              <a:avLst/>
              <a:gdLst>
                <a:gd name="T0" fmla="*/ 2953 w 4611"/>
                <a:gd name="T1" fmla="*/ 3810 h 4186"/>
                <a:gd name="T2" fmla="*/ 3029 w 4611"/>
                <a:gd name="T3" fmla="*/ 3616 h 4186"/>
                <a:gd name="T4" fmla="*/ 1209 w 4611"/>
                <a:gd name="T5" fmla="*/ 3792 h 4186"/>
                <a:gd name="T6" fmla="*/ 3124 w 4611"/>
                <a:gd name="T7" fmla="*/ 3311 h 4186"/>
                <a:gd name="T8" fmla="*/ 1054 w 4611"/>
                <a:gd name="T9" fmla="*/ 3190 h 4186"/>
                <a:gd name="T10" fmla="*/ 2301 w 4611"/>
                <a:gd name="T11" fmla="*/ 3291 h 4186"/>
                <a:gd name="T12" fmla="*/ 2357 w 4611"/>
                <a:gd name="T13" fmla="*/ 3414 h 4186"/>
                <a:gd name="T14" fmla="*/ 1924 w 4611"/>
                <a:gd name="T15" fmla="*/ 3061 h 4186"/>
                <a:gd name="T16" fmla="*/ 1292 w 4611"/>
                <a:gd name="T17" fmla="*/ 3049 h 4186"/>
                <a:gd name="T18" fmla="*/ 3208 w 4611"/>
                <a:gd name="T19" fmla="*/ 3201 h 4186"/>
                <a:gd name="T20" fmla="*/ 1604 w 4611"/>
                <a:gd name="T21" fmla="*/ 2893 h 4186"/>
                <a:gd name="T22" fmla="*/ 3735 w 4611"/>
                <a:gd name="T23" fmla="*/ 2758 h 4186"/>
                <a:gd name="T24" fmla="*/ 1215 w 4611"/>
                <a:gd name="T25" fmla="*/ 2872 h 4186"/>
                <a:gd name="T26" fmla="*/ 261 w 4611"/>
                <a:gd name="T27" fmla="*/ 2570 h 4186"/>
                <a:gd name="T28" fmla="*/ 3400 w 4611"/>
                <a:gd name="T29" fmla="*/ 2944 h 4186"/>
                <a:gd name="T30" fmla="*/ 3821 w 4611"/>
                <a:gd name="T31" fmla="*/ 2458 h 4186"/>
                <a:gd name="T32" fmla="*/ 802 w 4611"/>
                <a:gd name="T33" fmla="*/ 2434 h 4186"/>
                <a:gd name="T34" fmla="*/ 4611 w 4611"/>
                <a:gd name="T35" fmla="*/ 2479 h 4186"/>
                <a:gd name="T36" fmla="*/ 3680 w 4611"/>
                <a:gd name="T37" fmla="*/ 2463 h 4186"/>
                <a:gd name="T38" fmla="*/ 4296 w 4611"/>
                <a:gd name="T39" fmla="*/ 2378 h 4186"/>
                <a:gd name="T40" fmla="*/ 871 w 4611"/>
                <a:gd name="T41" fmla="*/ 2060 h 4186"/>
                <a:gd name="T42" fmla="*/ 380 w 4611"/>
                <a:gd name="T43" fmla="*/ 2060 h 4186"/>
                <a:gd name="T44" fmla="*/ 467 w 4611"/>
                <a:gd name="T45" fmla="*/ 2058 h 4186"/>
                <a:gd name="T46" fmla="*/ 706 w 4611"/>
                <a:gd name="T47" fmla="*/ 2015 h 4186"/>
                <a:gd name="T48" fmla="*/ 2234 w 4611"/>
                <a:gd name="T49" fmla="*/ 3032 h 4186"/>
                <a:gd name="T50" fmla="*/ 3128 w 4611"/>
                <a:gd name="T51" fmla="*/ 3116 h 4186"/>
                <a:gd name="T52" fmla="*/ 2085 w 4611"/>
                <a:gd name="T53" fmla="*/ 2917 h 4186"/>
                <a:gd name="T54" fmla="*/ 2529 w 4611"/>
                <a:gd name="T55" fmla="*/ 2178 h 4186"/>
                <a:gd name="T56" fmla="*/ 2422 w 4611"/>
                <a:gd name="T57" fmla="*/ 2055 h 4186"/>
                <a:gd name="T58" fmla="*/ 1655 w 4611"/>
                <a:gd name="T59" fmla="*/ 2447 h 4186"/>
                <a:gd name="T60" fmla="*/ 3108 w 4611"/>
                <a:gd name="T61" fmla="*/ 2689 h 4186"/>
                <a:gd name="T62" fmla="*/ 2969 w 4611"/>
                <a:gd name="T63" fmla="*/ 2098 h 4186"/>
                <a:gd name="T64" fmla="*/ 3919 w 4611"/>
                <a:gd name="T65" fmla="*/ 1876 h 4186"/>
                <a:gd name="T66" fmla="*/ 1790 w 4611"/>
                <a:gd name="T67" fmla="*/ 2179 h 4186"/>
                <a:gd name="T68" fmla="*/ 1944 w 4611"/>
                <a:gd name="T69" fmla="*/ 1834 h 4186"/>
                <a:gd name="T70" fmla="*/ 3845 w 4611"/>
                <a:gd name="T71" fmla="*/ 1793 h 4186"/>
                <a:gd name="T72" fmla="*/ 2991 w 4611"/>
                <a:gd name="T73" fmla="*/ 2019 h 4186"/>
                <a:gd name="T74" fmla="*/ 1960 w 4611"/>
                <a:gd name="T75" fmla="*/ 1710 h 4186"/>
                <a:gd name="T76" fmla="*/ 3765 w 4611"/>
                <a:gd name="T77" fmla="*/ 1688 h 4186"/>
                <a:gd name="T78" fmla="*/ 2600 w 4611"/>
                <a:gd name="T79" fmla="*/ 1610 h 4186"/>
                <a:gd name="T80" fmla="*/ 3421 w 4611"/>
                <a:gd name="T81" fmla="*/ 1822 h 4186"/>
                <a:gd name="T82" fmla="*/ 2933 w 4611"/>
                <a:gd name="T83" fmla="*/ 1316 h 4186"/>
                <a:gd name="T84" fmla="*/ 641 w 4611"/>
                <a:gd name="T85" fmla="*/ 1458 h 4186"/>
                <a:gd name="T86" fmla="*/ 1868 w 4611"/>
                <a:gd name="T87" fmla="*/ 1323 h 4186"/>
                <a:gd name="T88" fmla="*/ 4480 w 4611"/>
                <a:gd name="T89" fmla="*/ 1120 h 4186"/>
                <a:gd name="T90" fmla="*/ 1966 w 4611"/>
                <a:gd name="T91" fmla="*/ 1194 h 4186"/>
                <a:gd name="T92" fmla="*/ 2438 w 4611"/>
                <a:gd name="T93" fmla="*/ 1310 h 4186"/>
                <a:gd name="T94" fmla="*/ 2310 w 4611"/>
                <a:gd name="T95" fmla="*/ 1296 h 4186"/>
                <a:gd name="T96" fmla="*/ 3829 w 4611"/>
                <a:gd name="T97" fmla="*/ 1390 h 4186"/>
                <a:gd name="T98" fmla="*/ 3704 w 4611"/>
                <a:gd name="T99" fmla="*/ 1003 h 4186"/>
                <a:gd name="T100" fmla="*/ 3175 w 4611"/>
                <a:gd name="T101" fmla="*/ 1323 h 4186"/>
                <a:gd name="T102" fmla="*/ 3548 w 4611"/>
                <a:gd name="T103" fmla="*/ 858 h 4186"/>
                <a:gd name="T104" fmla="*/ 3369 w 4611"/>
                <a:gd name="T105" fmla="*/ 951 h 4186"/>
                <a:gd name="T106" fmla="*/ 1028 w 4611"/>
                <a:gd name="T107" fmla="*/ 1339 h 4186"/>
                <a:gd name="T108" fmla="*/ 2721 w 4611"/>
                <a:gd name="T109" fmla="*/ 723 h 4186"/>
                <a:gd name="T110" fmla="*/ 1401 w 4611"/>
                <a:gd name="T111" fmla="*/ 613 h 4186"/>
                <a:gd name="T112" fmla="*/ 1370 w 4611"/>
                <a:gd name="T113" fmla="*/ 528 h 4186"/>
                <a:gd name="T114" fmla="*/ 1302 w 4611"/>
                <a:gd name="T115" fmla="*/ 435 h 4186"/>
                <a:gd name="T116" fmla="*/ 3159 w 4611"/>
                <a:gd name="T117" fmla="*/ 875 h 4186"/>
                <a:gd name="T118" fmla="*/ 1169 w 4611"/>
                <a:gd name="T119" fmla="*/ 392 h 4186"/>
                <a:gd name="T120" fmla="*/ 1213 w 4611"/>
                <a:gd name="T121" fmla="*/ 1697 h 4186"/>
                <a:gd name="T122" fmla="*/ 2766 w 4611"/>
                <a:gd name="T123" fmla="*/ 508 h 4186"/>
                <a:gd name="T124" fmla="*/ 1535 w 4611"/>
                <a:gd name="T125" fmla="*/ 898 h 4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11" h="4186">
                  <a:moveTo>
                    <a:pt x="2938" y="4012"/>
                  </a:moveTo>
                  <a:lnTo>
                    <a:pt x="2938" y="4066"/>
                  </a:lnTo>
                  <a:lnTo>
                    <a:pt x="2934" y="4115"/>
                  </a:lnTo>
                  <a:lnTo>
                    <a:pt x="2933" y="4144"/>
                  </a:lnTo>
                  <a:lnTo>
                    <a:pt x="2933" y="4166"/>
                  </a:lnTo>
                  <a:lnTo>
                    <a:pt x="2931" y="4180"/>
                  </a:lnTo>
                  <a:lnTo>
                    <a:pt x="2931" y="4186"/>
                  </a:lnTo>
                  <a:lnTo>
                    <a:pt x="2929" y="4184"/>
                  </a:lnTo>
                  <a:lnTo>
                    <a:pt x="2924" y="4182"/>
                  </a:lnTo>
                  <a:lnTo>
                    <a:pt x="2913" y="4176"/>
                  </a:lnTo>
                  <a:lnTo>
                    <a:pt x="2896" y="4169"/>
                  </a:lnTo>
                  <a:lnTo>
                    <a:pt x="2880" y="4164"/>
                  </a:lnTo>
                  <a:lnTo>
                    <a:pt x="2860" y="4157"/>
                  </a:lnTo>
                  <a:lnTo>
                    <a:pt x="2837" y="4148"/>
                  </a:lnTo>
                  <a:lnTo>
                    <a:pt x="2938" y="4012"/>
                  </a:lnTo>
                  <a:close/>
                  <a:moveTo>
                    <a:pt x="2953" y="3810"/>
                  </a:moveTo>
                  <a:lnTo>
                    <a:pt x="2943" y="3853"/>
                  </a:lnTo>
                  <a:lnTo>
                    <a:pt x="2936" y="3895"/>
                  </a:lnTo>
                  <a:lnTo>
                    <a:pt x="2936" y="3931"/>
                  </a:lnTo>
                  <a:lnTo>
                    <a:pt x="2790" y="4131"/>
                  </a:lnTo>
                  <a:lnTo>
                    <a:pt x="2761" y="4119"/>
                  </a:lnTo>
                  <a:lnTo>
                    <a:pt x="2735" y="4104"/>
                  </a:lnTo>
                  <a:lnTo>
                    <a:pt x="2953" y="3810"/>
                  </a:lnTo>
                  <a:close/>
                  <a:moveTo>
                    <a:pt x="1063" y="3725"/>
                  </a:moveTo>
                  <a:lnTo>
                    <a:pt x="1048" y="3746"/>
                  </a:lnTo>
                  <a:lnTo>
                    <a:pt x="1028" y="3739"/>
                  </a:lnTo>
                  <a:lnTo>
                    <a:pt x="1012" y="3734"/>
                  </a:lnTo>
                  <a:lnTo>
                    <a:pt x="1003" y="3730"/>
                  </a:lnTo>
                  <a:lnTo>
                    <a:pt x="999" y="3728"/>
                  </a:lnTo>
                  <a:lnTo>
                    <a:pt x="1003" y="3728"/>
                  </a:lnTo>
                  <a:lnTo>
                    <a:pt x="1015" y="3728"/>
                  </a:lnTo>
                  <a:lnTo>
                    <a:pt x="1034" y="3726"/>
                  </a:lnTo>
                  <a:lnTo>
                    <a:pt x="1063" y="3725"/>
                  </a:lnTo>
                  <a:close/>
                  <a:moveTo>
                    <a:pt x="1211" y="3707"/>
                  </a:moveTo>
                  <a:lnTo>
                    <a:pt x="1157" y="3781"/>
                  </a:lnTo>
                  <a:lnTo>
                    <a:pt x="1126" y="3772"/>
                  </a:lnTo>
                  <a:lnTo>
                    <a:pt x="1099" y="3761"/>
                  </a:lnTo>
                  <a:lnTo>
                    <a:pt x="1130" y="3717"/>
                  </a:lnTo>
                  <a:lnTo>
                    <a:pt x="1151" y="3716"/>
                  </a:lnTo>
                  <a:lnTo>
                    <a:pt x="1175" y="3712"/>
                  </a:lnTo>
                  <a:lnTo>
                    <a:pt x="1211" y="3707"/>
                  </a:lnTo>
                  <a:close/>
                  <a:moveTo>
                    <a:pt x="3101" y="3428"/>
                  </a:moveTo>
                  <a:lnTo>
                    <a:pt x="3083" y="3490"/>
                  </a:lnTo>
                  <a:lnTo>
                    <a:pt x="3063" y="3544"/>
                  </a:lnTo>
                  <a:lnTo>
                    <a:pt x="3043" y="3591"/>
                  </a:lnTo>
                  <a:lnTo>
                    <a:pt x="3029" y="3616"/>
                  </a:lnTo>
                  <a:lnTo>
                    <a:pt x="3014" y="3643"/>
                  </a:lnTo>
                  <a:lnTo>
                    <a:pt x="2697" y="4072"/>
                  </a:lnTo>
                  <a:lnTo>
                    <a:pt x="2677" y="4048"/>
                  </a:lnTo>
                  <a:lnTo>
                    <a:pt x="2661" y="4023"/>
                  </a:lnTo>
                  <a:lnTo>
                    <a:pt x="3101" y="3428"/>
                  </a:lnTo>
                  <a:close/>
                  <a:moveTo>
                    <a:pt x="3841" y="3340"/>
                  </a:moveTo>
                  <a:lnTo>
                    <a:pt x="3861" y="3367"/>
                  </a:lnTo>
                  <a:lnTo>
                    <a:pt x="3881" y="3385"/>
                  </a:lnTo>
                  <a:lnTo>
                    <a:pt x="3897" y="3398"/>
                  </a:lnTo>
                  <a:lnTo>
                    <a:pt x="3910" y="3405"/>
                  </a:lnTo>
                  <a:lnTo>
                    <a:pt x="3914" y="3407"/>
                  </a:lnTo>
                  <a:lnTo>
                    <a:pt x="3912" y="3408"/>
                  </a:lnTo>
                  <a:lnTo>
                    <a:pt x="3903" y="3408"/>
                  </a:lnTo>
                  <a:lnTo>
                    <a:pt x="3887" y="3410"/>
                  </a:lnTo>
                  <a:lnTo>
                    <a:pt x="3861" y="3412"/>
                  </a:lnTo>
                  <a:lnTo>
                    <a:pt x="3821" y="3412"/>
                  </a:lnTo>
                  <a:lnTo>
                    <a:pt x="3805" y="3412"/>
                  </a:lnTo>
                  <a:lnTo>
                    <a:pt x="3791" y="3410"/>
                  </a:lnTo>
                  <a:lnTo>
                    <a:pt x="3841" y="3340"/>
                  </a:lnTo>
                  <a:close/>
                  <a:moveTo>
                    <a:pt x="1644" y="3305"/>
                  </a:moveTo>
                  <a:lnTo>
                    <a:pt x="1274" y="3804"/>
                  </a:lnTo>
                  <a:lnTo>
                    <a:pt x="1242" y="3799"/>
                  </a:lnTo>
                  <a:lnTo>
                    <a:pt x="1209" y="3792"/>
                  </a:lnTo>
                  <a:lnTo>
                    <a:pt x="1305" y="3665"/>
                  </a:lnTo>
                  <a:lnTo>
                    <a:pt x="1334" y="3642"/>
                  </a:lnTo>
                  <a:lnTo>
                    <a:pt x="1363" y="3613"/>
                  </a:lnTo>
                  <a:lnTo>
                    <a:pt x="1397" y="3582"/>
                  </a:lnTo>
                  <a:lnTo>
                    <a:pt x="1437" y="3544"/>
                  </a:lnTo>
                  <a:lnTo>
                    <a:pt x="1483" y="3501"/>
                  </a:lnTo>
                  <a:lnTo>
                    <a:pt x="1517" y="3459"/>
                  </a:lnTo>
                  <a:lnTo>
                    <a:pt x="1548" y="3417"/>
                  </a:lnTo>
                  <a:lnTo>
                    <a:pt x="1577" y="3378"/>
                  </a:lnTo>
                  <a:lnTo>
                    <a:pt x="1607" y="3340"/>
                  </a:lnTo>
                  <a:lnTo>
                    <a:pt x="1644" y="3305"/>
                  </a:lnTo>
                  <a:close/>
                  <a:moveTo>
                    <a:pt x="3794" y="3224"/>
                  </a:moveTo>
                  <a:lnTo>
                    <a:pt x="3803" y="3260"/>
                  </a:lnTo>
                  <a:lnTo>
                    <a:pt x="3814" y="3293"/>
                  </a:lnTo>
                  <a:lnTo>
                    <a:pt x="3744" y="3392"/>
                  </a:lnTo>
                  <a:lnTo>
                    <a:pt x="3731" y="3379"/>
                  </a:lnTo>
                  <a:lnTo>
                    <a:pt x="3716" y="3363"/>
                  </a:lnTo>
                  <a:lnTo>
                    <a:pt x="3704" y="3345"/>
                  </a:lnTo>
                  <a:lnTo>
                    <a:pt x="3794" y="3224"/>
                  </a:lnTo>
                  <a:close/>
                  <a:moveTo>
                    <a:pt x="3137" y="3195"/>
                  </a:moveTo>
                  <a:lnTo>
                    <a:pt x="3137" y="3228"/>
                  </a:lnTo>
                  <a:lnTo>
                    <a:pt x="3132" y="3267"/>
                  </a:lnTo>
                  <a:lnTo>
                    <a:pt x="3124" y="3311"/>
                  </a:lnTo>
                  <a:lnTo>
                    <a:pt x="2636" y="3972"/>
                  </a:lnTo>
                  <a:lnTo>
                    <a:pt x="2623" y="3936"/>
                  </a:lnTo>
                  <a:lnTo>
                    <a:pt x="2616" y="3900"/>
                  </a:lnTo>
                  <a:lnTo>
                    <a:pt x="3137" y="3195"/>
                  </a:lnTo>
                  <a:close/>
                  <a:moveTo>
                    <a:pt x="1054" y="3190"/>
                  </a:moveTo>
                  <a:lnTo>
                    <a:pt x="1019" y="3237"/>
                  </a:lnTo>
                  <a:lnTo>
                    <a:pt x="996" y="3228"/>
                  </a:lnTo>
                  <a:lnTo>
                    <a:pt x="977" y="3219"/>
                  </a:lnTo>
                  <a:lnTo>
                    <a:pt x="963" y="3211"/>
                  </a:lnTo>
                  <a:lnTo>
                    <a:pt x="959" y="3210"/>
                  </a:lnTo>
                  <a:lnTo>
                    <a:pt x="956" y="3208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4" y="3206"/>
                  </a:lnTo>
                  <a:lnTo>
                    <a:pt x="956" y="3206"/>
                  </a:lnTo>
                  <a:lnTo>
                    <a:pt x="958" y="3204"/>
                  </a:lnTo>
                  <a:lnTo>
                    <a:pt x="963" y="3204"/>
                  </a:lnTo>
                  <a:lnTo>
                    <a:pt x="970" y="3202"/>
                  </a:lnTo>
                  <a:lnTo>
                    <a:pt x="983" y="3201"/>
                  </a:lnTo>
                  <a:lnTo>
                    <a:pt x="1001" y="3197"/>
                  </a:lnTo>
                  <a:lnTo>
                    <a:pt x="1023" y="3193"/>
                  </a:lnTo>
                  <a:lnTo>
                    <a:pt x="1054" y="3190"/>
                  </a:lnTo>
                  <a:close/>
                  <a:moveTo>
                    <a:pt x="3325" y="3125"/>
                  </a:moveTo>
                  <a:lnTo>
                    <a:pt x="3324" y="3164"/>
                  </a:lnTo>
                  <a:lnTo>
                    <a:pt x="3318" y="3204"/>
                  </a:lnTo>
                  <a:lnTo>
                    <a:pt x="3309" y="3244"/>
                  </a:lnTo>
                  <a:lnTo>
                    <a:pt x="3258" y="3314"/>
                  </a:lnTo>
                  <a:lnTo>
                    <a:pt x="3257" y="3305"/>
                  </a:lnTo>
                  <a:lnTo>
                    <a:pt x="3255" y="3296"/>
                  </a:lnTo>
                  <a:lnTo>
                    <a:pt x="3253" y="3286"/>
                  </a:lnTo>
                  <a:lnTo>
                    <a:pt x="3237" y="3244"/>
                  </a:lnTo>
                  <a:lnTo>
                    <a:pt x="3325" y="3125"/>
                  </a:lnTo>
                  <a:close/>
                  <a:moveTo>
                    <a:pt x="2248" y="3123"/>
                  </a:moveTo>
                  <a:lnTo>
                    <a:pt x="2274" y="3123"/>
                  </a:lnTo>
                  <a:lnTo>
                    <a:pt x="2301" y="3123"/>
                  </a:lnTo>
                  <a:lnTo>
                    <a:pt x="2317" y="3123"/>
                  </a:lnTo>
                  <a:lnTo>
                    <a:pt x="2140" y="3363"/>
                  </a:lnTo>
                  <a:lnTo>
                    <a:pt x="2091" y="3407"/>
                  </a:lnTo>
                  <a:lnTo>
                    <a:pt x="2038" y="3457"/>
                  </a:lnTo>
                  <a:lnTo>
                    <a:pt x="1979" y="3513"/>
                  </a:lnTo>
                  <a:lnTo>
                    <a:pt x="1913" y="3573"/>
                  </a:lnTo>
                  <a:lnTo>
                    <a:pt x="2248" y="3123"/>
                  </a:lnTo>
                  <a:close/>
                  <a:moveTo>
                    <a:pt x="2462" y="3112"/>
                  </a:moveTo>
                  <a:lnTo>
                    <a:pt x="2332" y="3287"/>
                  </a:lnTo>
                  <a:lnTo>
                    <a:pt x="2301" y="3291"/>
                  </a:lnTo>
                  <a:lnTo>
                    <a:pt x="2265" y="3296"/>
                  </a:lnTo>
                  <a:lnTo>
                    <a:pt x="2259" y="3296"/>
                  </a:lnTo>
                  <a:lnTo>
                    <a:pt x="2256" y="3298"/>
                  </a:lnTo>
                  <a:lnTo>
                    <a:pt x="2250" y="3300"/>
                  </a:lnTo>
                  <a:lnTo>
                    <a:pt x="2382" y="3119"/>
                  </a:lnTo>
                  <a:lnTo>
                    <a:pt x="2462" y="3112"/>
                  </a:lnTo>
                  <a:close/>
                  <a:moveTo>
                    <a:pt x="2122" y="3110"/>
                  </a:moveTo>
                  <a:lnTo>
                    <a:pt x="2154" y="3114"/>
                  </a:lnTo>
                  <a:lnTo>
                    <a:pt x="2189" y="3117"/>
                  </a:lnTo>
                  <a:lnTo>
                    <a:pt x="1779" y="3670"/>
                  </a:lnTo>
                  <a:lnTo>
                    <a:pt x="1723" y="3698"/>
                  </a:lnTo>
                  <a:lnTo>
                    <a:pt x="1667" y="3721"/>
                  </a:lnTo>
                  <a:lnTo>
                    <a:pt x="2122" y="3110"/>
                  </a:lnTo>
                  <a:close/>
                  <a:moveTo>
                    <a:pt x="2004" y="3085"/>
                  </a:moveTo>
                  <a:lnTo>
                    <a:pt x="2035" y="3094"/>
                  </a:lnTo>
                  <a:lnTo>
                    <a:pt x="2067" y="3101"/>
                  </a:lnTo>
                  <a:lnTo>
                    <a:pt x="1584" y="3752"/>
                  </a:lnTo>
                  <a:lnTo>
                    <a:pt x="1537" y="3764"/>
                  </a:lnTo>
                  <a:lnTo>
                    <a:pt x="1493" y="3773"/>
                  </a:lnTo>
                  <a:lnTo>
                    <a:pt x="2004" y="3085"/>
                  </a:lnTo>
                  <a:close/>
                  <a:moveTo>
                    <a:pt x="2621" y="3079"/>
                  </a:moveTo>
                  <a:lnTo>
                    <a:pt x="2342" y="3455"/>
                  </a:lnTo>
                  <a:lnTo>
                    <a:pt x="2357" y="3414"/>
                  </a:lnTo>
                  <a:lnTo>
                    <a:pt x="2373" y="3378"/>
                  </a:lnTo>
                  <a:lnTo>
                    <a:pt x="2391" y="3347"/>
                  </a:lnTo>
                  <a:lnTo>
                    <a:pt x="2406" y="3323"/>
                  </a:lnTo>
                  <a:lnTo>
                    <a:pt x="2420" y="3305"/>
                  </a:lnTo>
                  <a:lnTo>
                    <a:pt x="2429" y="3295"/>
                  </a:lnTo>
                  <a:lnTo>
                    <a:pt x="2431" y="3291"/>
                  </a:lnTo>
                  <a:lnTo>
                    <a:pt x="2428" y="3291"/>
                  </a:lnTo>
                  <a:lnTo>
                    <a:pt x="2415" y="3289"/>
                  </a:lnTo>
                  <a:lnTo>
                    <a:pt x="2395" y="3286"/>
                  </a:lnTo>
                  <a:lnTo>
                    <a:pt x="2533" y="3101"/>
                  </a:lnTo>
                  <a:lnTo>
                    <a:pt x="2621" y="3079"/>
                  </a:lnTo>
                  <a:close/>
                  <a:moveTo>
                    <a:pt x="3773" y="3070"/>
                  </a:moveTo>
                  <a:lnTo>
                    <a:pt x="3778" y="3112"/>
                  </a:lnTo>
                  <a:lnTo>
                    <a:pt x="3782" y="3154"/>
                  </a:lnTo>
                  <a:lnTo>
                    <a:pt x="3675" y="3302"/>
                  </a:lnTo>
                  <a:lnTo>
                    <a:pt x="3673" y="3298"/>
                  </a:lnTo>
                  <a:lnTo>
                    <a:pt x="3669" y="3295"/>
                  </a:lnTo>
                  <a:lnTo>
                    <a:pt x="3668" y="3291"/>
                  </a:lnTo>
                  <a:lnTo>
                    <a:pt x="3655" y="3269"/>
                  </a:lnTo>
                  <a:lnTo>
                    <a:pt x="3640" y="3248"/>
                  </a:lnTo>
                  <a:lnTo>
                    <a:pt x="3773" y="3070"/>
                  </a:lnTo>
                  <a:close/>
                  <a:moveTo>
                    <a:pt x="1895" y="3052"/>
                  </a:moveTo>
                  <a:lnTo>
                    <a:pt x="1924" y="3061"/>
                  </a:lnTo>
                  <a:lnTo>
                    <a:pt x="1953" y="3070"/>
                  </a:lnTo>
                  <a:lnTo>
                    <a:pt x="1421" y="3788"/>
                  </a:lnTo>
                  <a:lnTo>
                    <a:pt x="1376" y="3795"/>
                  </a:lnTo>
                  <a:lnTo>
                    <a:pt x="1340" y="3801"/>
                  </a:lnTo>
                  <a:lnTo>
                    <a:pt x="1765" y="3226"/>
                  </a:lnTo>
                  <a:lnTo>
                    <a:pt x="1794" y="3208"/>
                  </a:lnTo>
                  <a:lnTo>
                    <a:pt x="1819" y="3193"/>
                  </a:lnTo>
                  <a:lnTo>
                    <a:pt x="1837" y="3182"/>
                  </a:lnTo>
                  <a:lnTo>
                    <a:pt x="1848" y="3177"/>
                  </a:lnTo>
                  <a:lnTo>
                    <a:pt x="1852" y="3173"/>
                  </a:lnTo>
                  <a:lnTo>
                    <a:pt x="1848" y="3172"/>
                  </a:lnTo>
                  <a:lnTo>
                    <a:pt x="1834" y="3168"/>
                  </a:lnTo>
                  <a:lnTo>
                    <a:pt x="1812" y="3163"/>
                  </a:lnTo>
                  <a:lnTo>
                    <a:pt x="1895" y="3052"/>
                  </a:lnTo>
                  <a:close/>
                  <a:moveTo>
                    <a:pt x="1292" y="3049"/>
                  </a:moveTo>
                  <a:lnTo>
                    <a:pt x="1131" y="3266"/>
                  </a:lnTo>
                  <a:lnTo>
                    <a:pt x="1099" y="3260"/>
                  </a:lnTo>
                  <a:lnTo>
                    <a:pt x="1068" y="3253"/>
                  </a:lnTo>
                  <a:lnTo>
                    <a:pt x="1131" y="3164"/>
                  </a:lnTo>
                  <a:lnTo>
                    <a:pt x="1169" y="3145"/>
                  </a:lnTo>
                  <a:lnTo>
                    <a:pt x="1206" y="3117"/>
                  </a:lnTo>
                  <a:lnTo>
                    <a:pt x="1247" y="3087"/>
                  </a:lnTo>
                  <a:lnTo>
                    <a:pt x="1292" y="3049"/>
                  </a:lnTo>
                  <a:close/>
                  <a:moveTo>
                    <a:pt x="2811" y="3009"/>
                  </a:moveTo>
                  <a:lnTo>
                    <a:pt x="2294" y="3703"/>
                  </a:lnTo>
                  <a:lnTo>
                    <a:pt x="2294" y="3676"/>
                  </a:lnTo>
                  <a:lnTo>
                    <a:pt x="2295" y="3647"/>
                  </a:lnTo>
                  <a:lnTo>
                    <a:pt x="2299" y="3620"/>
                  </a:lnTo>
                  <a:lnTo>
                    <a:pt x="2304" y="3593"/>
                  </a:lnTo>
                  <a:lnTo>
                    <a:pt x="2703" y="3052"/>
                  </a:lnTo>
                  <a:lnTo>
                    <a:pt x="2757" y="3031"/>
                  </a:lnTo>
                  <a:lnTo>
                    <a:pt x="2811" y="3009"/>
                  </a:lnTo>
                  <a:close/>
                  <a:moveTo>
                    <a:pt x="1792" y="3005"/>
                  </a:moveTo>
                  <a:lnTo>
                    <a:pt x="1819" y="3020"/>
                  </a:lnTo>
                  <a:lnTo>
                    <a:pt x="1846" y="3032"/>
                  </a:lnTo>
                  <a:lnTo>
                    <a:pt x="1754" y="3157"/>
                  </a:lnTo>
                  <a:lnTo>
                    <a:pt x="1738" y="3159"/>
                  </a:lnTo>
                  <a:lnTo>
                    <a:pt x="1723" y="3159"/>
                  </a:lnTo>
                  <a:lnTo>
                    <a:pt x="1698" y="3163"/>
                  </a:lnTo>
                  <a:lnTo>
                    <a:pt x="1669" y="3172"/>
                  </a:lnTo>
                  <a:lnTo>
                    <a:pt x="1792" y="3005"/>
                  </a:lnTo>
                  <a:close/>
                  <a:moveTo>
                    <a:pt x="3315" y="2960"/>
                  </a:moveTo>
                  <a:lnTo>
                    <a:pt x="3316" y="2982"/>
                  </a:lnTo>
                  <a:lnTo>
                    <a:pt x="3320" y="3013"/>
                  </a:lnTo>
                  <a:lnTo>
                    <a:pt x="3322" y="3047"/>
                  </a:lnTo>
                  <a:lnTo>
                    <a:pt x="3208" y="3201"/>
                  </a:lnTo>
                  <a:lnTo>
                    <a:pt x="3190" y="3175"/>
                  </a:lnTo>
                  <a:lnTo>
                    <a:pt x="3170" y="3154"/>
                  </a:lnTo>
                  <a:lnTo>
                    <a:pt x="3315" y="2960"/>
                  </a:lnTo>
                  <a:close/>
                  <a:moveTo>
                    <a:pt x="1694" y="2955"/>
                  </a:moveTo>
                  <a:lnTo>
                    <a:pt x="1720" y="2969"/>
                  </a:lnTo>
                  <a:lnTo>
                    <a:pt x="1747" y="2986"/>
                  </a:lnTo>
                  <a:lnTo>
                    <a:pt x="1591" y="3193"/>
                  </a:lnTo>
                  <a:lnTo>
                    <a:pt x="1546" y="3208"/>
                  </a:lnTo>
                  <a:lnTo>
                    <a:pt x="1495" y="3224"/>
                  </a:lnTo>
                  <a:lnTo>
                    <a:pt x="1694" y="2955"/>
                  </a:lnTo>
                  <a:close/>
                  <a:moveTo>
                    <a:pt x="3754" y="2913"/>
                  </a:moveTo>
                  <a:lnTo>
                    <a:pt x="3758" y="2955"/>
                  </a:lnTo>
                  <a:lnTo>
                    <a:pt x="3764" y="2998"/>
                  </a:lnTo>
                  <a:lnTo>
                    <a:pt x="3611" y="3202"/>
                  </a:lnTo>
                  <a:lnTo>
                    <a:pt x="3595" y="3175"/>
                  </a:lnTo>
                  <a:lnTo>
                    <a:pt x="3577" y="3150"/>
                  </a:lnTo>
                  <a:lnTo>
                    <a:pt x="3754" y="2913"/>
                  </a:lnTo>
                  <a:close/>
                  <a:moveTo>
                    <a:pt x="1604" y="2893"/>
                  </a:moveTo>
                  <a:lnTo>
                    <a:pt x="1653" y="2928"/>
                  </a:lnTo>
                  <a:lnTo>
                    <a:pt x="1419" y="3242"/>
                  </a:lnTo>
                  <a:lnTo>
                    <a:pt x="1376" y="3253"/>
                  </a:lnTo>
                  <a:lnTo>
                    <a:pt x="1332" y="3260"/>
                  </a:lnTo>
                  <a:lnTo>
                    <a:pt x="1604" y="2893"/>
                  </a:lnTo>
                  <a:close/>
                  <a:moveTo>
                    <a:pt x="3079" y="2826"/>
                  </a:moveTo>
                  <a:lnTo>
                    <a:pt x="2695" y="3347"/>
                  </a:lnTo>
                  <a:lnTo>
                    <a:pt x="2683" y="3343"/>
                  </a:lnTo>
                  <a:lnTo>
                    <a:pt x="2668" y="3347"/>
                  </a:lnTo>
                  <a:lnTo>
                    <a:pt x="2650" y="3358"/>
                  </a:lnTo>
                  <a:lnTo>
                    <a:pt x="2628" y="3374"/>
                  </a:lnTo>
                  <a:lnTo>
                    <a:pt x="2600" y="3396"/>
                  </a:lnTo>
                  <a:lnTo>
                    <a:pt x="2563" y="3423"/>
                  </a:lnTo>
                  <a:lnTo>
                    <a:pt x="2914" y="2949"/>
                  </a:lnTo>
                  <a:lnTo>
                    <a:pt x="2972" y="2913"/>
                  </a:lnTo>
                  <a:lnTo>
                    <a:pt x="3027" y="2872"/>
                  </a:lnTo>
                  <a:lnTo>
                    <a:pt x="3079" y="2826"/>
                  </a:lnTo>
                  <a:close/>
                  <a:moveTo>
                    <a:pt x="1522" y="2825"/>
                  </a:moveTo>
                  <a:lnTo>
                    <a:pt x="1542" y="2845"/>
                  </a:lnTo>
                  <a:lnTo>
                    <a:pt x="1566" y="2864"/>
                  </a:lnTo>
                  <a:lnTo>
                    <a:pt x="1263" y="3269"/>
                  </a:lnTo>
                  <a:lnTo>
                    <a:pt x="1258" y="3269"/>
                  </a:lnTo>
                  <a:lnTo>
                    <a:pt x="1222" y="3273"/>
                  </a:lnTo>
                  <a:lnTo>
                    <a:pt x="1189" y="3273"/>
                  </a:lnTo>
                  <a:lnTo>
                    <a:pt x="1403" y="2984"/>
                  </a:lnTo>
                  <a:lnTo>
                    <a:pt x="1439" y="2939"/>
                  </a:lnTo>
                  <a:lnTo>
                    <a:pt x="1522" y="2825"/>
                  </a:lnTo>
                  <a:close/>
                  <a:moveTo>
                    <a:pt x="3735" y="2758"/>
                  </a:moveTo>
                  <a:lnTo>
                    <a:pt x="3735" y="2765"/>
                  </a:lnTo>
                  <a:lnTo>
                    <a:pt x="3735" y="2772"/>
                  </a:lnTo>
                  <a:lnTo>
                    <a:pt x="3736" y="2779"/>
                  </a:lnTo>
                  <a:lnTo>
                    <a:pt x="3740" y="2810"/>
                  </a:lnTo>
                  <a:lnTo>
                    <a:pt x="3745" y="2841"/>
                  </a:lnTo>
                  <a:lnTo>
                    <a:pt x="3548" y="3107"/>
                  </a:lnTo>
                  <a:lnTo>
                    <a:pt x="3512" y="3058"/>
                  </a:lnTo>
                  <a:lnTo>
                    <a:pt x="3735" y="2758"/>
                  </a:lnTo>
                  <a:close/>
                  <a:moveTo>
                    <a:pt x="1443" y="2747"/>
                  </a:moveTo>
                  <a:lnTo>
                    <a:pt x="1464" y="2769"/>
                  </a:lnTo>
                  <a:lnTo>
                    <a:pt x="1484" y="2792"/>
                  </a:lnTo>
                  <a:lnTo>
                    <a:pt x="1392" y="2917"/>
                  </a:lnTo>
                  <a:lnTo>
                    <a:pt x="1365" y="2906"/>
                  </a:lnTo>
                  <a:lnTo>
                    <a:pt x="1332" y="2897"/>
                  </a:lnTo>
                  <a:lnTo>
                    <a:pt x="1443" y="2747"/>
                  </a:lnTo>
                  <a:close/>
                  <a:moveTo>
                    <a:pt x="1372" y="2660"/>
                  </a:moveTo>
                  <a:lnTo>
                    <a:pt x="1390" y="2685"/>
                  </a:lnTo>
                  <a:lnTo>
                    <a:pt x="1410" y="2709"/>
                  </a:lnTo>
                  <a:lnTo>
                    <a:pt x="1280" y="2884"/>
                  </a:lnTo>
                  <a:lnTo>
                    <a:pt x="1276" y="2882"/>
                  </a:lnTo>
                  <a:lnTo>
                    <a:pt x="1273" y="2881"/>
                  </a:lnTo>
                  <a:lnTo>
                    <a:pt x="1269" y="2881"/>
                  </a:lnTo>
                  <a:lnTo>
                    <a:pt x="1215" y="2872"/>
                  </a:lnTo>
                  <a:lnTo>
                    <a:pt x="1372" y="2660"/>
                  </a:lnTo>
                  <a:close/>
                  <a:moveTo>
                    <a:pt x="3706" y="2613"/>
                  </a:moveTo>
                  <a:lnTo>
                    <a:pt x="3713" y="2649"/>
                  </a:lnTo>
                  <a:lnTo>
                    <a:pt x="3722" y="2689"/>
                  </a:lnTo>
                  <a:lnTo>
                    <a:pt x="3479" y="3016"/>
                  </a:lnTo>
                  <a:lnTo>
                    <a:pt x="3459" y="2995"/>
                  </a:lnTo>
                  <a:lnTo>
                    <a:pt x="3438" y="2973"/>
                  </a:lnTo>
                  <a:lnTo>
                    <a:pt x="3706" y="2613"/>
                  </a:lnTo>
                  <a:close/>
                  <a:moveTo>
                    <a:pt x="425" y="2577"/>
                  </a:moveTo>
                  <a:lnTo>
                    <a:pt x="268" y="2789"/>
                  </a:lnTo>
                  <a:lnTo>
                    <a:pt x="219" y="2756"/>
                  </a:lnTo>
                  <a:lnTo>
                    <a:pt x="351" y="2581"/>
                  </a:lnTo>
                  <a:lnTo>
                    <a:pt x="389" y="2579"/>
                  </a:lnTo>
                  <a:lnTo>
                    <a:pt x="425" y="2577"/>
                  </a:lnTo>
                  <a:close/>
                  <a:moveTo>
                    <a:pt x="1309" y="2564"/>
                  </a:moveTo>
                  <a:lnTo>
                    <a:pt x="1325" y="2592"/>
                  </a:lnTo>
                  <a:lnTo>
                    <a:pt x="1343" y="2617"/>
                  </a:lnTo>
                  <a:lnTo>
                    <a:pt x="1157" y="2868"/>
                  </a:lnTo>
                  <a:lnTo>
                    <a:pt x="1122" y="2866"/>
                  </a:lnTo>
                  <a:lnTo>
                    <a:pt x="1086" y="2864"/>
                  </a:lnTo>
                  <a:lnTo>
                    <a:pt x="1309" y="2564"/>
                  </a:lnTo>
                  <a:close/>
                  <a:moveTo>
                    <a:pt x="228" y="2564"/>
                  </a:moveTo>
                  <a:lnTo>
                    <a:pt x="261" y="2570"/>
                  </a:lnTo>
                  <a:lnTo>
                    <a:pt x="293" y="2577"/>
                  </a:lnTo>
                  <a:lnTo>
                    <a:pt x="183" y="2723"/>
                  </a:lnTo>
                  <a:lnTo>
                    <a:pt x="161" y="2702"/>
                  </a:lnTo>
                  <a:lnTo>
                    <a:pt x="141" y="2680"/>
                  </a:lnTo>
                  <a:lnTo>
                    <a:pt x="228" y="2564"/>
                  </a:lnTo>
                  <a:close/>
                  <a:moveTo>
                    <a:pt x="594" y="2534"/>
                  </a:moveTo>
                  <a:lnTo>
                    <a:pt x="369" y="2836"/>
                  </a:lnTo>
                  <a:lnTo>
                    <a:pt x="340" y="2826"/>
                  </a:lnTo>
                  <a:lnTo>
                    <a:pt x="313" y="2814"/>
                  </a:lnTo>
                  <a:lnTo>
                    <a:pt x="498" y="2564"/>
                  </a:lnTo>
                  <a:lnTo>
                    <a:pt x="550" y="2548"/>
                  </a:lnTo>
                  <a:lnTo>
                    <a:pt x="594" y="2534"/>
                  </a:lnTo>
                  <a:close/>
                  <a:moveTo>
                    <a:pt x="118" y="2528"/>
                  </a:moveTo>
                  <a:lnTo>
                    <a:pt x="147" y="2539"/>
                  </a:lnTo>
                  <a:lnTo>
                    <a:pt x="174" y="2548"/>
                  </a:lnTo>
                  <a:lnTo>
                    <a:pt x="109" y="2642"/>
                  </a:lnTo>
                  <a:lnTo>
                    <a:pt x="89" y="2617"/>
                  </a:lnTo>
                  <a:lnTo>
                    <a:pt x="72" y="2592"/>
                  </a:lnTo>
                  <a:lnTo>
                    <a:pt x="118" y="2528"/>
                  </a:lnTo>
                  <a:close/>
                  <a:moveTo>
                    <a:pt x="3657" y="2496"/>
                  </a:moveTo>
                  <a:lnTo>
                    <a:pt x="3671" y="2525"/>
                  </a:lnTo>
                  <a:lnTo>
                    <a:pt x="3686" y="2557"/>
                  </a:lnTo>
                  <a:lnTo>
                    <a:pt x="3400" y="2944"/>
                  </a:lnTo>
                  <a:lnTo>
                    <a:pt x="3376" y="2931"/>
                  </a:lnTo>
                  <a:lnTo>
                    <a:pt x="3356" y="2926"/>
                  </a:lnTo>
                  <a:lnTo>
                    <a:pt x="3340" y="2922"/>
                  </a:lnTo>
                  <a:lnTo>
                    <a:pt x="3657" y="2496"/>
                  </a:lnTo>
                  <a:close/>
                  <a:moveTo>
                    <a:pt x="0" y="2469"/>
                  </a:moveTo>
                  <a:lnTo>
                    <a:pt x="2" y="2469"/>
                  </a:lnTo>
                  <a:lnTo>
                    <a:pt x="4" y="2470"/>
                  </a:lnTo>
                  <a:lnTo>
                    <a:pt x="7" y="2472"/>
                  </a:lnTo>
                  <a:lnTo>
                    <a:pt x="13" y="2476"/>
                  </a:lnTo>
                  <a:lnTo>
                    <a:pt x="18" y="2479"/>
                  </a:lnTo>
                  <a:lnTo>
                    <a:pt x="32" y="2487"/>
                  </a:lnTo>
                  <a:lnTo>
                    <a:pt x="51" y="2496"/>
                  </a:lnTo>
                  <a:lnTo>
                    <a:pt x="72" y="2507"/>
                  </a:lnTo>
                  <a:lnTo>
                    <a:pt x="42" y="2548"/>
                  </a:lnTo>
                  <a:lnTo>
                    <a:pt x="29" y="2525"/>
                  </a:lnTo>
                  <a:lnTo>
                    <a:pt x="18" y="2507"/>
                  </a:lnTo>
                  <a:lnTo>
                    <a:pt x="11" y="2490"/>
                  </a:lnTo>
                  <a:lnTo>
                    <a:pt x="7" y="2483"/>
                  </a:lnTo>
                  <a:lnTo>
                    <a:pt x="4" y="2478"/>
                  </a:lnTo>
                  <a:lnTo>
                    <a:pt x="2" y="2472"/>
                  </a:lnTo>
                  <a:lnTo>
                    <a:pt x="0" y="2470"/>
                  </a:lnTo>
                  <a:lnTo>
                    <a:pt x="0" y="2469"/>
                  </a:lnTo>
                  <a:close/>
                  <a:moveTo>
                    <a:pt x="3821" y="2458"/>
                  </a:moveTo>
                  <a:lnTo>
                    <a:pt x="3831" y="2479"/>
                  </a:lnTo>
                  <a:lnTo>
                    <a:pt x="3840" y="2503"/>
                  </a:lnTo>
                  <a:lnTo>
                    <a:pt x="3847" y="2521"/>
                  </a:lnTo>
                  <a:lnTo>
                    <a:pt x="3850" y="2530"/>
                  </a:lnTo>
                  <a:lnTo>
                    <a:pt x="3854" y="2535"/>
                  </a:lnTo>
                  <a:lnTo>
                    <a:pt x="3856" y="2541"/>
                  </a:lnTo>
                  <a:lnTo>
                    <a:pt x="3858" y="2545"/>
                  </a:lnTo>
                  <a:lnTo>
                    <a:pt x="3858" y="2545"/>
                  </a:lnTo>
                  <a:lnTo>
                    <a:pt x="3856" y="2545"/>
                  </a:lnTo>
                  <a:lnTo>
                    <a:pt x="3854" y="2545"/>
                  </a:lnTo>
                  <a:lnTo>
                    <a:pt x="3849" y="2543"/>
                  </a:lnTo>
                  <a:lnTo>
                    <a:pt x="3841" y="2541"/>
                  </a:lnTo>
                  <a:lnTo>
                    <a:pt x="3832" y="2539"/>
                  </a:lnTo>
                  <a:lnTo>
                    <a:pt x="3809" y="2528"/>
                  </a:lnTo>
                  <a:lnTo>
                    <a:pt x="3778" y="2514"/>
                  </a:lnTo>
                  <a:lnTo>
                    <a:pt x="3821" y="2458"/>
                  </a:lnTo>
                  <a:close/>
                  <a:moveTo>
                    <a:pt x="1254" y="2458"/>
                  </a:moveTo>
                  <a:lnTo>
                    <a:pt x="1267" y="2487"/>
                  </a:lnTo>
                  <a:lnTo>
                    <a:pt x="1282" y="2516"/>
                  </a:lnTo>
                  <a:lnTo>
                    <a:pt x="1025" y="2864"/>
                  </a:lnTo>
                  <a:lnTo>
                    <a:pt x="952" y="2864"/>
                  </a:lnTo>
                  <a:lnTo>
                    <a:pt x="1254" y="2458"/>
                  </a:lnTo>
                  <a:close/>
                  <a:moveTo>
                    <a:pt x="802" y="2434"/>
                  </a:moveTo>
                  <a:lnTo>
                    <a:pt x="489" y="2857"/>
                  </a:lnTo>
                  <a:lnTo>
                    <a:pt x="481" y="2855"/>
                  </a:lnTo>
                  <a:lnTo>
                    <a:pt x="472" y="2855"/>
                  </a:lnTo>
                  <a:lnTo>
                    <a:pt x="463" y="2855"/>
                  </a:lnTo>
                  <a:lnTo>
                    <a:pt x="420" y="2850"/>
                  </a:lnTo>
                  <a:lnTo>
                    <a:pt x="699" y="2474"/>
                  </a:lnTo>
                  <a:lnTo>
                    <a:pt x="720" y="2461"/>
                  </a:lnTo>
                  <a:lnTo>
                    <a:pt x="744" y="2451"/>
                  </a:lnTo>
                  <a:lnTo>
                    <a:pt x="769" y="2442"/>
                  </a:lnTo>
                  <a:lnTo>
                    <a:pt x="802" y="2434"/>
                  </a:lnTo>
                  <a:close/>
                  <a:moveTo>
                    <a:pt x="867" y="2429"/>
                  </a:moveTo>
                  <a:lnTo>
                    <a:pt x="905" y="2432"/>
                  </a:lnTo>
                  <a:lnTo>
                    <a:pt x="936" y="2438"/>
                  </a:lnTo>
                  <a:lnTo>
                    <a:pt x="619" y="2864"/>
                  </a:lnTo>
                  <a:lnTo>
                    <a:pt x="583" y="2863"/>
                  </a:lnTo>
                  <a:lnTo>
                    <a:pt x="548" y="2859"/>
                  </a:lnTo>
                  <a:lnTo>
                    <a:pt x="867" y="2429"/>
                  </a:lnTo>
                  <a:close/>
                  <a:moveTo>
                    <a:pt x="4573" y="2353"/>
                  </a:moveTo>
                  <a:lnTo>
                    <a:pt x="4589" y="2387"/>
                  </a:lnTo>
                  <a:lnTo>
                    <a:pt x="4600" y="2418"/>
                  </a:lnTo>
                  <a:lnTo>
                    <a:pt x="4605" y="2445"/>
                  </a:lnTo>
                  <a:lnTo>
                    <a:pt x="4609" y="2465"/>
                  </a:lnTo>
                  <a:lnTo>
                    <a:pt x="4611" y="2479"/>
                  </a:lnTo>
                  <a:lnTo>
                    <a:pt x="4611" y="2485"/>
                  </a:lnTo>
                  <a:lnTo>
                    <a:pt x="4611" y="2485"/>
                  </a:lnTo>
                  <a:lnTo>
                    <a:pt x="4609" y="2483"/>
                  </a:lnTo>
                  <a:lnTo>
                    <a:pt x="4605" y="2481"/>
                  </a:lnTo>
                  <a:lnTo>
                    <a:pt x="4598" y="2476"/>
                  </a:lnTo>
                  <a:lnTo>
                    <a:pt x="4587" y="2469"/>
                  </a:lnTo>
                  <a:lnTo>
                    <a:pt x="4571" y="2458"/>
                  </a:lnTo>
                  <a:lnTo>
                    <a:pt x="4551" y="2443"/>
                  </a:lnTo>
                  <a:lnTo>
                    <a:pt x="4524" y="2423"/>
                  </a:lnTo>
                  <a:lnTo>
                    <a:pt x="4524" y="2423"/>
                  </a:lnTo>
                  <a:lnTo>
                    <a:pt x="4524" y="2423"/>
                  </a:lnTo>
                  <a:lnTo>
                    <a:pt x="4522" y="2422"/>
                  </a:lnTo>
                  <a:lnTo>
                    <a:pt x="4573" y="2353"/>
                  </a:lnTo>
                  <a:close/>
                  <a:moveTo>
                    <a:pt x="3774" y="2339"/>
                  </a:moveTo>
                  <a:lnTo>
                    <a:pt x="3782" y="2358"/>
                  </a:lnTo>
                  <a:lnTo>
                    <a:pt x="3789" y="2378"/>
                  </a:lnTo>
                  <a:lnTo>
                    <a:pt x="3791" y="2385"/>
                  </a:lnTo>
                  <a:lnTo>
                    <a:pt x="3794" y="2393"/>
                  </a:lnTo>
                  <a:lnTo>
                    <a:pt x="3798" y="2402"/>
                  </a:lnTo>
                  <a:lnTo>
                    <a:pt x="3738" y="2487"/>
                  </a:lnTo>
                  <a:lnTo>
                    <a:pt x="3716" y="2474"/>
                  </a:lnTo>
                  <a:lnTo>
                    <a:pt x="3697" y="2467"/>
                  </a:lnTo>
                  <a:lnTo>
                    <a:pt x="3680" y="2463"/>
                  </a:lnTo>
                  <a:lnTo>
                    <a:pt x="3774" y="2339"/>
                  </a:lnTo>
                  <a:close/>
                  <a:moveTo>
                    <a:pt x="1207" y="2333"/>
                  </a:moveTo>
                  <a:lnTo>
                    <a:pt x="1231" y="2402"/>
                  </a:lnTo>
                  <a:lnTo>
                    <a:pt x="889" y="2864"/>
                  </a:lnTo>
                  <a:lnTo>
                    <a:pt x="853" y="2864"/>
                  </a:lnTo>
                  <a:lnTo>
                    <a:pt x="816" y="2866"/>
                  </a:lnTo>
                  <a:lnTo>
                    <a:pt x="1207" y="2333"/>
                  </a:lnTo>
                  <a:close/>
                  <a:moveTo>
                    <a:pt x="4502" y="2266"/>
                  </a:moveTo>
                  <a:lnTo>
                    <a:pt x="4506" y="2268"/>
                  </a:lnTo>
                  <a:lnTo>
                    <a:pt x="4508" y="2270"/>
                  </a:lnTo>
                  <a:lnTo>
                    <a:pt x="4511" y="2272"/>
                  </a:lnTo>
                  <a:lnTo>
                    <a:pt x="4529" y="2290"/>
                  </a:lnTo>
                  <a:lnTo>
                    <a:pt x="4546" y="2310"/>
                  </a:lnTo>
                  <a:lnTo>
                    <a:pt x="4480" y="2396"/>
                  </a:lnTo>
                  <a:lnTo>
                    <a:pt x="4450" y="2385"/>
                  </a:lnTo>
                  <a:lnTo>
                    <a:pt x="4419" y="2380"/>
                  </a:lnTo>
                  <a:lnTo>
                    <a:pt x="4502" y="2266"/>
                  </a:lnTo>
                  <a:close/>
                  <a:moveTo>
                    <a:pt x="4417" y="2201"/>
                  </a:moveTo>
                  <a:lnTo>
                    <a:pt x="4442" y="2217"/>
                  </a:lnTo>
                  <a:lnTo>
                    <a:pt x="4466" y="2234"/>
                  </a:lnTo>
                  <a:lnTo>
                    <a:pt x="4359" y="2378"/>
                  </a:lnTo>
                  <a:lnTo>
                    <a:pt x="4299" y="2378"/>
                  </a:lnTo>
                  <a:lnTo>
                    <a:pt x="4296" y="2378"/>
                  </a:lnTo>
                  <a:lnTo>
                    <a:pt x="4290" y="2378"/>
                  </a:lnTo>
                  <a:lnTo>
                    <a:pt x="4285" y="2376"/>
                  </a:lnTo>
                  <a:lnTo>
                    <a:pt x="4417" y="2201"/>
                  </a:lnTo>
                  <a:close/>
                  <a:moveTo>
                    <a:pt x="1175" y="2198"/>
                  </a:moveTo>
                  <a:lnTo>
                    <a:pt x="1191" y="2273"/>
                  </a:lnTo>
                  <a:lnTo>
                    <a:pt x="753" y="2866"/>
                  </a:lnTo>
                  <a:lnTo>
                    <a:pt x="717" y="2866"/>
                  </a:lnTo>
                  <a:lnTo>
                    <a:pt x="681" y="2864"/>
                  </a:lnTo>
                  <a:lnTo>
                    <a:pt x="1175" y="2198"/>
                  </a:lnTo>
                  <a:close/>
                  <a:moveTo>
                    <a:pt x="4323" y="2143"/>
                  </a:moveTo>
                  <a:lnTo>
                    <a:pt x="4350" y="2158"/>
                  </a:lnTo>
                  <a:lnTo>
                    <a:pt x="4374" y="2174"/>
                  </a:lnTo>
                  <a:lnTo>
                    <a:pt x="4227" y="2375"/>
                  </a:lnTo>
                  <a:lnTo>
                    <a:pt x="4193" y="2373"/>
                  </a:lnTo>
                  <a:lnTo>
                    <a:pt x="4158" y="2369"/>
                  </a:lnTo>
                  <a:lnTo>
                    <a:pt x="4323" y="2143"/>
                  </a:lnTo>
                  <a:close/>
                  <a:moveTo>
                    <a:pt x="4229" y="2089"/>
                  </a:moveTo>
                  <a:lnTo>
                    <a:pt x="4256" y="2104"/>
                  </a:lnTo>
                  <a:lnTo>
                    <a:pt x="4281" y="2120"/>
                  </a:lnTo>
                  <a:lnTo>
                    <a:pt x="4098" y="2364"/>
                  </a:lnTo>
                  <a:lnTo>
                    <a:pt x="4031" y="2355"/>
                  </a:lnTo>
                  <a:lnTo>
                    <a:pt x="4229" y="2089"/>
                  </a:lnTo>
                  <a:close/>
                  <a:moveTo>
                    <a:pt x="871" y="2060"/>
                  </a:moveTo>
                  <a:lnTo>
                    <a:pt x="892" y="2085"/>
                  </a:lnTo>
                  <a:lnTo>
                    <a:pt x="907" y="2111"/>
                  </a:lnTo>
                  <a:lnTo>
                    <a:pt x="771" y="2295"/>
                  </a:lnTo>
                  <a:lnTo>
                    <a:pt x="740" y="2284"/>
                  </a:lnTo>
                  <a:lnTo>
                    <a:pt x="710" y="2277"/>
                  </a:lnTo>
                  <a:lnTo>
                    <a:pt x="871" y="2060"/>
                  </a:lnTo>
                  <a:close/>
                  <a:moveTo>
                    <a:pt x="4131" y="2038"/>
                  </a:moveTo>
                  <a:lnTo>
                    <a:pt x="4158" y="2053"/>
                  </a:lnTo>
                  <a:lnTo>
                    <a:pt x="4184" y="2066"/>
                  </a:lnTo>
                  <a:lnTo>
                    <a:pt x="3977" y="2346"/>
                  </a:lnTo>
                  <a:lnTo>
                    <a:pt x="3948" y="2339"/>
                  </a:lnTo>
                  <a:lnTo>
                    <a:pt x="3917" y="2329"/>
                  </a:lnTo>
                  <a:lnTo>
                    <a:pt x="4131" y="2038"/>
                  </a:lnTo>
                  <a:close/>
                  <a:moveTo>
                    <a:pt x="328" y="2038"/>
                  </a:moveTo>
                  <a:lnTo>
                    <a:pt x="328" y="2038"/>
                  </a:lnTo>
                  <a:lnTo>
                    <a:pt x="328" y="2038"/>
                  </a:lnTo>
                  <a:lnTo>
                    <a:pt x="329" y="2038"/>
                  </a:lnTo>
                  <a:lnTo>
                    <a:pt x="331" y="2040"/>
                  </a:lnTo>
                  <a:lnTo>
                    <a:pt x="335" y="2042"/>
                  </a:lnTo>
                  <a:lnTo>
                    <a:pt x="342" y="2044"/>
                  </a:lnTo>
                  <a:lnTo>
                    <a:pt x="355" y="2051"/>
                  </a:lnTo>
                  <a:lnTo>
                    <a:pt x="375" y="2058"/>
                  </a:lnTo>
                  <a:lnTo>
                    <a:pt x="380" y="2060"/>
                  </a:lnTo>
                  <a:lnTo>
                    <a:pt x="387" y="2064"/>
                  </a:lnTo>
                  <a:lnTo>
                    <a:pt x="393" y="2066"/>
                  </a:lnTo>
                  <a:lnTo>
                    <a:pt x="398" y="2066"/>
                  </a:lnTo>
                  <a:lnTo>
                    <a:pt x="369" y="2105"/>
                  </a:lnTo>
                  <a:lnTo>
                    <a:pt x="355" y="2085"/>
                  </a:lnTo>
                  <a:lnTo>
                    <a:pt x="344" y="2067"/>
                  </a:lnTo>
                  <a:lnTo>
                    <a:pt x="335" y="2053"/>
                  </a:lnTo>
                  <a:lnTo>
                    <a:pt x="331" y="2048"/>
                  </a:lnTo>
                  <a:lnTo>
                    <a:pt x="329" y="2042"/>
                  </a:lnTo>
                  <a:lnTo>
                    <a:pt x="328" y="2040"/>
                  </a:lnTo>
                  <a:lnTo>
                    <a:pt x="328" y="2038"/>
                  </a:lnTo>
                  <a:close/>
                  <a:moveTo>
                    <a:pt x="1162" y="2033"/>
                  </a:moveTo>
                  <a:lnTo>
                    <a:pt x="1164" y="2078"/>
                  </a:lnTo>
                  <a:lnTo>
                    <a:pt x="1168" y="2125"/>
                  </a:lnTo>
                  <a:lnTo>
                    <a:pt x="949" y="2418"/>
                  </a:lnTo>
                  <a:lnTo>
                    <a:pt x="938" y="2407"/>
                  </a:lnTo>
                  <a:lnTo>
                    <a:pt x="925" y="2393"/>
                  </a:lnTo>
                  <a:lnTo>
                    <a:pt x="907" y="2375"/>
                  </a:lnTo>
                  <a:lnTo>
                    <a:pt x="1162" y="2033"/>
                  </a:lnTo>
                  <a:close/>
                  <a:moveTo>
                    <a:pt x="563" y="2029"/>
                  </a:moveTo>
                  <a:lnTo>
                    <a:pt x="445" y="2187"/>
                  </a:lnTo>
                  <a:lnTo>
                    <a:pt x="402" y="2147"/>
                  </a:lnTo>
                  <a:lnTo>
                    <a:pt x="467" y="2058"/>
                  </a:lnTo>
                  <a:lnTo>
                    <a:pt x="489" y="2051"/>
                  </a:lnTo>
                  <a:lnTo>
                    <a:pt x="512" y="2044"/>
                  </a:lnTo>
                  <a:lnTo>
                    <a:pt x="541" y="2033"/>
                  </a:lnTo>
                  <a:lnTo>
                    <a:pt x="548" y="2031"/>
                  </a:lnTo>
                  <a:lnTo>
                    <a:pt x="556" y="2029"/>
                  </a:lnTo>
                  <a:lnTo>
                    <a:pt x="563" y="2029"/>
                  </a:lnTo>
                  <a:close/>
                  <a:moveTo>
                    <a:pt x="766" y="2022"/>
                  </a:moveTo>
                  <a:lnTo>
                    <a:pt x="800" y="2026"/>
                  </a:lnTo>
                  <a:lnTo>
                    <a:pt x="827" y="2035"/>
                  </a:lnTo>
                  <a:lnTo>
                    <a:pt x="657" y="2263"/>
                  </a:lnTo>
                  <a:lnTo>
                    <a:pt x="626" y="2257"/>
                  </a:lnTo>
                  <a:lnTo>
                    <a:pt x="595" y="2250"/>
                  </a:lnTo>
                  <a:lnTo>
                    <a:pt x="766" y="2022"/>
                  </a:lnTo>
                  <a:close/>
                  <a:moveTo>
                    <a:pt x="706" y="2015"/>
                  </a:moveTo>
                  <a:lnTo>
                    <a:pt x="541" y="2239"/>
                  </a:lnTo>
                  <a:lnTo>
                    <a:pt x="541" y="2237"/>
                  </a:lnTo>
                  <a:lnTo>
                    <a:pt x="539" y="2235"/>
                  </a:lnTo>
                  <a:lnTo>
                    <a:pt x="538" y="2235"/>
                  </a:lnTo>
                  <a:lnTo>
                    <a:pt x="510" y="2228"/>
                  </a:lnTo>
                  <a:lnTo>
                    <a:pt x="485" y="2214"/>
                  </a:lnTo>
                  <a:lnTo>
                    <a:pt x="634" y="2017"/>
                  </a:lnTo>
                  <a:lnTo>
                    <a:pt x="670" y="2015"/>
                  </a:lnTo>
                  <a:lnTo>
                    <a:pt x="706" y="2015"/>
                  </a:lnTo>
                  <a:close/>
                  <a:moveTo>
                    <a:pt x="4037" y="1984"/>
                  </a:moveTo>
                  <a:lnTo>
                    <a:pt x="4060" y="2001"/>
                  </a:lnTo>
                  <a:lnTo>
                    <a:pt x="4088" y="2015"/>
                  </a:lnTo>
                  <a:lnTo>
                    <a:pt x="3865" y="2311"/>
                  </a:lnTo>
                  <a:lnTo>
                    <a:pt x="3836" y="2302"/>
                  </a:lnTo>
                  <a:lnTo>
                    <a:pt x="3809" y="2292"/>
                  </a:lnTo>
                  <a:lnTo>
                    <a:pt x="4037" y="1984"/>
                  </a:lnTo>
                  <a:close/>
                  <a:moveTo>
                    <a:pt x="2321" y="1917"/>
                  </a:moveTo>
                  <a:lnTo>
                    <a:pt x="2330" y="1986"/>
                  </a:lnTo>
                  <a:lnTo>
                    <a:pt x="2342" y="2066"/>
                  </a:lnTo>
                  <a:lnTo>
                    <a:pt x="2355" y="2154"/>
                  </a:lnTo>
                  <a:lnTo>
                    <a:pt x="2368" y="2248"/>
                  </a:lnTo>
                  <a:lnTo>
                    <a:pt x="2382" y="2348"/>
                  </a:lnTo>
                  <a:lnTo>
                    <a:pt x="2399" y="2449"/>
                  </a:lnTo>
                  <a:lnTo>
                    <a:pt x="2413" y="2552"/>
                  </a:lnTo>
                  <a:lnTo>
                    <a:pt x="2428" y="2655"/>
                  </a:lnTo>
                  <a:lnTo>
                    <a:pt x="2442" y="2756"/>
                  </a:lnTo>
                  <a:lnTo>
                    <a:pt x="2456" y="2852"/>
                  </a:lnTo>
                  <a:lnTo>
                    <a:pt x="2471" y="2942"/>
                  </a:lnTo>
                  <a:lnTo>
                    <a:pt x="2482" y="3023"/>
                  </a:lnTo>
                  <a:lnTo>
                    <a:pt x="2402" y="3034"/>
                  </a:lnTo>
                  <a:lnTo>
                    <a:pt x="2323" y="3038"/>
                  </a:lnTo>
                  <a:lnTo>
                    <a:pt x="2234" y="3032"/>
                  </a:lnTo>
                  <a:lnTo>
                    <a:pt x="2149" y="3022"/>
                  </a:lnTo>
                  <a:lnTo>
                    <a:pt x="2163" y="2931"/>
                  </a:lnTo>
                  <a:lnTo>
                    <a:pt x="2178" y="2836"/>
                  </a:lnTo>
                  <a:lnTo>
                    <a:pt x="2194" y="2736"/>
                  </a:lnTo>
                  <a:lnTo>
                    <a:pt x="2210" y="2633"/>
                  </a:lnTo>
                  <a:lnTo>
                    <a:pt x="2225" y="2530"/>
                  </a:lnTo>
                  <a:lnTo>
                    <a:pt x="2241" y="2427"/>
                  </a:lnTo>
                  <a:lnTo>
                    <a:pt x="2257" y="2328"/>
                  </a:lnTo>
                  <a:lnTo>
                    <a:pt x="2272" y="2232"/>
                  </a:lnTo>
                  <a:lnTo>
                    <a:pt x="2286" y="2142"/>
                  </a:lnTo>
                  <a:lnTo>
                    <a:pt x="2299" y="2057"/>
                  </a:lnTo>
                  <a:lnTo>
                    <a:pt x="2310" y="1982"/>
                  </a:lnTo>
                  <a:lnTo>
                    <a:pt x="2321" y="1917"/>
                  </a:lnTo>
                  <a:close/>
                  <a:moveTo>
                    <a:pt x="3952" y="1914"/>
                  </a:moveTo>
                  <a:lnTo>
                    <a:pt x="3997" y="1954"/>
                  </a:lnTo>
                  <a:lnTo>
                    <a:pt x="3760" y="2273"/>
                  </a:lnTo>
                  <a:lnTo>
                    <a:pt x="3758" y="2273"/>
                  </a:lnTo>
                  <a:lnTo>
                    <a:pt x="3758" y="2272"/>
                  </a:lnTo>
                  <a:lnTo>
                    <a:pt x="3758" y="2272"/>
                  </a:lnTo>
                  <a:lnTo>
                    <a:pt x="3758" y="2275"/>
                  </a:lnTo>
                  <a:lnTo>
                    <a:pt x="3134" y="3119"/>
                  </a:lnTo>
                  <a:lnTo>
                    <a:pt x="3130" y="3117"/>
                  </a:lnTo>
                  <a:lnTo>
                    <a:pt x="3128" y="3116"/>
                  </a:lnTo>
                  <a:lnTo>
                    <a:pt x="3126" y="3114"/>
                  </a:lnTo>
                  <a:lnTo>
                    <a:pt x="3124" y="3114"/>
                  </a:lnTo>
                  <a:lnTo>
                    <a:pt x="3124" y="3114"/>
                  </a:lnTo>
                  <a:lnTo>
                    <a:pt x="3124" y="3114"/>
                  </a:lnTo>
                  <a:lnTo>
                    <a:pt x="3126" y="3116"/>
                  </a:lnTo>
                  <a:lnTo>
                    <a:pt x="3126" y="3119"/>
                  </a:lnTo>
                  <a:lnTo>
                    <a:pt x="3126" y="3125"/>
                  </a:lnTo>
                  <a:lnTo>
                    <a:pt x="2610" y="3826"/>
                  </a:lnTo>
                  <a:lnTo>
                    <a:pt x="2610" y="3768"/>
                  </a:lnTo>
                  <a:lnTo>
                    <a:pt x="2618" y="3714"/>
                  </a:lnTo>
                  <a:lnTo>
                    <a:pt x="3952" y="1914"/>
                  </a:lnTo>
                  <a:close/>
                  <a:moveTo>
                    <a:pt x="2241" y="1912"/>
                  </a:moveTo>
                  <a:lnTo>
                    <a:pt x="2230" y="1979"/>
                  </a:lnTo>
                  <a:lnTo>
                    <a:pt x="2219" y="2053"/>
                  </a:lnTo>
                  <a:lnTo>
                    <a:pt x="2205" y="2136"/>
                  </a:lnTo>
                  <a:lnTo>
                    <a:pt x="2192" y="2226"/>
                  </a:lnTo>
                  <a:lnTo>
                    <a:pt x="2178" y="2320"/>
                  </a:lnTo>
                  <a:lnTo>
                    <a:pt x="2161" y="2420"/>
                  </a:lnTo>
                  <a:lnTo>
                    <a:pt x="2147" y="2521"/>
                  </a:lnTo>
                  <a:lnTo>
                    <a:pt x="2131" y="2622"/>
                  </a:lnTo>
                  <a:lnTo>
                    <a:pt x="2114" y="2723"/>
                  </a:lnTo>
                  <a:lnTo>
                    <a:pt x="2100" y="2821"/>
                  </a:lnTo>
                  <a:lnTo>
                    <a:pt x="2085" y="2917"/>
                  </a:lnTo>
                  <a:lnTo>
                    <a:pt x="2071" y="3007"/>
                  </a:lnTo>
                  <a:lnTo>
                    <a:pt x="1993" y="2986"/>
                  </a:lnTo>
                  <a:lnTo>
                    <a:pt x="1919" y="2958"/>
                  </a:lnTo>
                  <a:lnTo>
                    <a:pt x="1846" y="2926"/>
                  </a:lnTo>
                  <a:lnTo>
                    <a:pt x="1778" y="2888"/>
                  </a:lnTo>
                  <a:lnTo>
                    <a:pt x="1810" y="2821"/>
                  </a:lnTo>
                  <a:lnTo>
                    <a:pt x="1845" y="2747"/>
                  </a:lnTo>
                  <a:lnTo>
                    <a:pt x="1881" y="2669"/>
                  </a:lnTo>
                  <a:lnTo>
                    <a:pt x="1919" y="2590"/>
                  </a:lnTo>
                  <a:lnTo>
                    <a:pt x="1959" y="2507"/>
                  </a:lnTo>
                  <a:lnTo>
                    <a:pt x="1998" y="2423"/>
                  </a:lnTo>
                  <a:lnTo>
                    <a:pt x="2038" y="2340"/>
                  </a:lnTo>
                  <a:lnTo>
                    <a:pt x="2076" y="2259"/>
                  </a:lnTo>
                  <a:lnTo>
                    <a:pt x="2114" y="2179"/>
                  </a:lnTo>
                  <a:lnTo>
                    <a:pt x="2149" y="2104"/>
                  </a:lnTo>
                  <a:lnTo>
                    <a:pt x="2183" y="2035"/>
                  </a:lnTo>
                  <a:lnTo>
                    <a:pt x="2214" y="1970"/>
                  </a:lnTo>
                  <a:lnTo>
                    <a:pt x="2241" y="1912"/>
                  </a:lnTo>
                  <a:close/>
                  <a:moveTo>
                    <a:pt x="2400" y="1907"/>
                  </a:moveTo>
                  <a:lnTo>
                    <a:pt x="2428" y="1964"/>
                  </a:lnTo>
                  <a:lnTo>
                    <a:pt x="2458" y="2029"/>
                  </a:lnTo>
                  <a:lnTo>
                    <a:pt x="2491" y="2102"/>
                  </a:lnTo>
                  <a:lnTo>
                    <a:pt x="2529" y="2178"/>
                  </a:lnTo>
                  <a:lnTo>
                    <a:pt x="2567" y="2259"/>
                  </a:lnTo>
                  <a:lnTo>
                    <a:pt x="2605" y="2340"/>
                  </a:lnTo>
                  <a:lnTo>
                    <a:pt x="2645" y="2425"/>
                  </a:lnTo>
                  <a:lnTo>
                    <a:pt x="2685" y="2510"/>
                  </a:lnTo>
                  <a:lnTo>
                    <a:pt x="2724" y="2593"/>
                  </a:lnTo>
                  <a:lnTo>
                    <a:pt x="2762" y="2673"/>
                  </a:lnTo>
                  <a:lnTo>
                    <a:pt x="2799" y="2751"/>
                  </a:lnTo>
                  <a:lnTo>
                    <a:pt x="2833" y="2823"/>
                  </a:lnTo>
                  <a:lnTo>
                    <a:pt x="2864" y="2888"/>
                  </a:lnTo>
                  <a:lnTo>
                    <a:pt x="2793" y="2928"/>
                  </a:lnTo>
                  <a:lnTo>
                    <a:pt x="2719" y="2960"/>
                  </a:lnTo>
                  <a:lnTo>
                    <a:pt x="2641" y="2987"/>
                  </a:lnTo>
                  <a:lnTo>
                    <a:pt x="2561" y="3009"/>
                  </a:lnTo>
                  <a:lnTo>
                    <a:pt x="2549" y="2928"/>
                  </a:lnTo>
                  <a:lnTo>
                    <a:pt x="2536" y="2837"/>
                  </a:lnTo>
                  <a:lnTo>
                    <a:pt x="2522" y="2742"/>
                  </a:lnTo>
                  <a:lnTo>
                    <a:pt x="2507" y="2640"/>
                  </a:lnTo>
                  <a:lnTo>
                    <a:pt x="2493" y="2539"/>
                  </a:lnTo>
                  <a:lnTo>
                    <a:pt x="2476" y="2436"/>
                  </a:lnTo>
                  <a:lnTo>
                    <a:pt x="2462" y="2333"/>
                  </a:lnTo>
                  <a:lnTo>
                    <a:pt x="2447" y="2235"/>
                  </a:lnTo>
                  <a:lnTo>
                    <a:pt x="2435" y="2142"/>
                  </a:lnTo>
                  <a:lnTo>
                    <a:pt x="2422" y="2055"/>
                  </a:lnTo>
                  <a:lnTo>
                    <a:pt x="2409" y="1975"/>
                  </a:lnTo>
                  <a:lnTo>
                    <a:pt x="2400" y="1907"/>
                  </a:lnTo>
                  <a:close/>
                  <a:moveTo>
                    <a:pt x="2170" y="1876"/>
                  </a:moveTo>
                  <a:lnTo>
                    <a:pt x="2143" y="1932"/>
                  </a:lnTo>
                  <a:lnTo>
                    <a:pt x="2113" y="1995"/>
                  </a:lnTo>
                  <a:lnTo>
                    <a:pt x="2080" y="2064"/>
                  </a:lnTo>
                  <a:lnTo>
                    <a:pt x="2046" y="2138"/>
                  </a:lnTo>
                  <a:lnTo>
                    <a:pt x="2008" y="2216"/>
                  </a:lnTo>
                  <a:lnTo>
                    <a:pt x="1970" y="2297"/>
                  </a:lnTo>
                  <a:lnTo>
                    <a:pt x="1932" y="2380"/>
                  </a:lnTo>
                  <a:lnTo>
                    <a:pt x="1892" y="2461"/>
                  </a:lnTo>
                  <a:lnTo>
                    <a:pt x="1852" y="2545"/>
                  </a:lnTo>
                  <a:lnTo>
                    <a:pt x="1814" y="2626"/>
                  </a:lnTo>
                  <a:lnTo>
                    <a:pt x="1778" y="2702"/>
                  </a:lnTo>
                  <a:lnTo>
                    <a:pt x="1743" y="2776"/>
                  </a:lnTo>
                  <a:lnTo>
                    <a:pt x="1711" y="2845"/>
                  </a:lnTo>
                  <a:lnTo>
                    <a:pt x="1649" y="2798"/>
                  </a:lnTo>
                  <a:lnTo>
                    <a:pt x="1591" y="2747"/>
                  </a:lnTo>
                  <a:lnTo>
                    <a:pt x="1537" y="2691"/>
                  </a:lnTo>
                  <a:lnTo>
                    <a:pt x="1488" y="2631"/>
                  </a:lnTo>
                  <a:lnTo>
                    <a:pt x="1539" y="2575"/>
                  </a:lnTo>
                  <a:lnTo>
                    <a:pt x="1595" y="2514"/>
                  </a:lnTo>
                  <a:lnTo>
                    <a:pt x="1655" y="2447"/>
                  </a:lnTo>
                  <a:lnTo>
                    <a:pt x="1716" y="2380"/>
                  </a:lnTo>
                  <a:lnTo>
                    <a:pt x="1778" y="2310"/>
                  </a:lnTo>
                  <a:lnTo>
                    <a:pt x="1841" y="2241"/>
                  </a:lnTo>
                  <a:lnTo>
                    <a:pt x="1903" y="2172"/>
                  </a:lnTo>
                  <a:lnTo>
                    <a:pt x="1964" y="2104"/>
                  </a:lnTo>
                  <a:lnTo>
                    <a:pt x="2022" y="2040"/>
                  </a:lnTo>
                  <a:lnTo>
                    <a:pt x="2076" y="1981"/>
                  </a:lnTo>
                  <a:lnTo>
                    <a:pt x="2125" y="1925"/>
                  </a:lnTo>
                  <a:lnTo>
                    <a:pt x="2170" y="1876"/>
                  </a:lnTo>
                  <a:close/>
                  <a:moveTo>
                    <a:pt x="2471" y="1872"/>
                  </a:moveTo>
                  <a:lnTo>
                    <a:pt x="2514" y="1921"/>
                  </a:lnTo>
                  <a:lnTo>
                    <a:pt x="2565" y="1975"/>
                  </a:lnTo>
                  <a:lnTo>
                    <a:pt x="2619" y="2035"/>
                  </a:lnTo>
                  <a:lnTo>
                    <a:pt x="2676" y="2098"/>
                  </a:lnTo>
                  <a:lnTo>
                    <a:pt x="2737" y="2165"/>
                  </a:lnTo>
                  <a:lnTo>
                    <a:pt x="2799" y="2234"/>
                  </a:lnTo>
                  <a:lnTo>
                    <a:pt x="2862" y="2304"/>
                  </a:lnTo>
                  <a:lnTo>
                    <a:pt x="2925" y="2373"/>
                  </a:lnTo>
                  <a:lnTo>
                    <a:pt x="2987" y="2442"/>
                  </a:lnTo>
                  <a:lnTo>
                    <a:pt x="3048" y="2508"/>
                  </a:lnTo>
                  <a:lnTo>
                    <a:pt x="3105" y="2570"/>
                  </a:lnTo>
                  <a:lnTo>
                    <a:pt x="3157" y="2629"/>
                  </a:lnTo>
                  <a:lnTo>
                    <a:pt x="3108" y="2689"/>
                  </a:lnTo>
                  <a:lnTo>
                    <a:pt x="3054" y="2745"/>
                  </a:lnTo>
                  <a:lnTo>
                    <a:pt x="2994" y="2798"/>
                  </a:lnTo>
                  <a:lnTo>
                    <a:pt x="2933" y="2845"/>
                  </a:lnTo>
                  <a:lnTo>
                    <a:pt x="2900" y="2779"/>
                  </a:lnTo>
                  <a:lnTo>
                    <a:pt x="2866" y="2707"/>
                  </a:lnTo>
                  <a:lnTo>
                    <a:pt x="2829" y="2629"/>
                  </a:lnTo>
                  <a:lnTo>
                    <a:pt x="2791" y="2550"/>
                  </a:lnTo>
                  <a:lnTo>
                    <a:pt x="2753" y="2467"/>
                  </a:lnTo>
                  <a:lnTo>
                    <a:pt x="2714" y="2384"/>
                  </a:lnTo>
                  <a:lnTo>
                    <a:pt x="2674" y="2301"/>
                  </a:lnTo>
                  <a:lnTo>
                    <a:pt x="2636" y="2219"/>
                  </a:lnTo>
                  <a:lnTo>
                    <a:pt x="2598" y="2140"/>
                  </a:lnTo>
                  <a:lnTo>
                    <a:pt x="2561" y="2064"/>
                  </a:lnTo>
                  <a:lnTo>
                    <a:pt x="2529" y="1993"/>
                  </a:lnTo>
                  <a:lnTo>
                    <a:pt x="2498" y="1928"/>
                  </a:lnTo>
                  <a:lnTo>
                    <a:pt x="2471" y="1872"/>
                  </a:lnTo>
                  <a:close/>
                  <a:moveTo>
                    <a:pt x="2540" y="1831"/>
                  </a:moveTo>
                  <a:lnTo>
                    <a:pt x="2600" y="1869"/>
                  </a:lnTo>
                  <a:lnTo>
                    <a:pt x="2666" y="1910"/>
                  </a:lnTo>
                  <a:lnTo>
                    <a:pt x="2739" y="1954"/>
                  </a:lnTo>
                  <a:lnTo>
                    <a:pt x="2815" y="2001"/>
                  </a:lnTo>
                  <a:lnTo>
                    <a:pt x="2891" y="2049"/>
                  </a:lnTo>
                  <a:lnTo>
                    <a:pt x="2969" y="2098"/>
                  </a:lnTo>
                  <a:lnTo>
                    <a:pt x="3047" y="2145"/>
                  </a:lnTo>
                  <a:lnTo>
                    <a:pt x="3121" y="2192"/>
                  </a:lnTo>
                  <a:lnTo>
                    <a:pt x="3193" y="2237"/>
                  </a:lnTo>
                  <a:lnTo>
                    <a:pt x="3258" y="2279"/>
                  </a:lnTo>
                  <a:lnTo>
                    <a:pt x="3318" y="2315"/>
                  </a:lnTo>
                  <a:lnTo>
                    <a:pt x="3289" y="2402"/>
                  </a:lnTo>
                  <a:lnTo>
                    <a:pt x="3249" y="2485"/>
                  </a:lnTo>
                  <a:lnTo>
                    <a:pt x="3204" y="2563"/>
                  </a:lnTo>
                  <a:lnTo>
                    <a:pt x="3152" y="2505"/>
                  </a:lnTo>
                  <a:lnTo>
                    <a:pt x="3097" y="2445"/>
                  </a:lnTo>
                  <a:lnTo>
                    <a:pt x="3039" y="2380"/>
                  </a:lnTo>
                  <a:lnTo>
                    <a:pt x="2980" y="2315"/>
                  </a:lnTo>
                  <a:lnTo>
                    <a:pt x="2918" y="2248"/>
                  </a:lnTo>
                  <a:lnTo>
                    <a:pt x="2857" y="2181"/>
                  </a:lnTo>
                  <a:lnTo>
                    <a:pt x="2797" y="2114"/>
                  </a:lnTo>
                  <a:lnTo>
                    <a:pt x="2739" y="2049"/>
                  </a:lnTo>
                  <a:lnTo>
                    <a:pt x="2683" y="1988"/>
                  </a:lnTo>
                  <a:lnTo>
                    <a:pt x="2630" y="1930"/>
                  </a:lnTo>
                  <a:lnTo>
                    <a:pt x="2583" y="1878"/>
                  </a:lnTo>
                  <a:lnTo>
                    <a:pt x="2540" y="1831"/>
                  </a:lnTo>
                  <a:close/>
                  <a:moveTo>
                    <a:pt x="3881" y="1829"/>
                  </a:moveTo>
                  <a:lnTo>
                    <a:pt x="3901" y="1849"/>
                  </a:lnTo>
                  <a:lnTo>
                    <a:pt x="3919" y="1876"/>
                  </a:lnTo>
                  <a:lnTo>
                    <a:pt x="2677" y="3553"/>
                  </a:lnTo>
                  <a:lnTo>
                    <a:pt x="2695" y="3502"/>
                  </a:lnTo>
                  <a:lnTo>
                    <a:pt x="2710" y="3461"/>
                  </a:lnTo>
                  <a:lnTo>
                    <a:pt x="2717" y="3425"/>
                  </a:lnTo>
                  <a:lnTo>
                    <a:pt x="2721" y="3396"/>
                  </a:lnTo>
                  <a:lnTo>
                    <a:pt x="3881" y="1829"/>
                  </a:lnTo>
                  <a:close/>
                  <a:moveTo>
                    <a:pt x="1180" y="1825"/>
                  </a:moveTo>
                  <a:lnTo>
                    <a:pt x="1171" y="1885"/>
                  </a:lnTo>
                  <a:lnTo>
                    <a:pt x="1164" y="1945"/>
                  </a:lnTo>
                  <a:lnTo>
                    <a:pt x="869" y="2346"/>
                  </a:lnTo>
                  <a:lnTo>
                    <a:pt x="865" y="2342"/>
                  </a:lnTo>
                  <a:lnTo>
                    <a:pt x="862" y="2340"/>
                  </a:lnTo>
                  <a:lnTo>
                    <a:pt x="858" y="2339"/>
                  </a:lnTo>
                  <a:lnTo>
                    <a:pt x="838" y="2324"/>
                  </a:lnTo>
                  <a:lnTo>
                    <a:pt x="818" y="2315"/>
                  </a:lnTo>
                  <a:lnTo>
                    <a:pt x="1180" y="1825"/>
                  </a:lnTo>
                  <a:close/>
                  <a:moveTo>
                    <a:pt x="2111" y="1823"/>
                  </a:moveTo>
                  <a:lnTo>
                    <a:pt x="2067" y="1870"/>
                  </a:lnTo>
                  <a:lnTo>
                    <a:pt x="2020" y="1925"/>
                  </a:lnTo>
                  <a:lnTo>
                    <a:pt x="1966" y="1984"/>
                  </a:lnTo>
                  <a:lnTo>
                    <a:pt x="1910" y="2046"/>
                  </a:lnTo>
                  <a:lnTo>
                    <a:pt x="1852" y="2111"/>
                  </a:lnTo>
                  <a:lnTo>
                    <a:pt x="1790" y="2179"/>
                  </a:lnTo>
                  <a:lnTo>
                    <a:pt x="1729" y="2248"/>
                  </a:lnTo>
                  <a:lnTo>
                    <a:pt x="1667" y="2315"/>
                  </a:lnTo>
                  <a:lnTo>
                    <a:pt x="1607" y="2382"/>
                  </a:lnTo>
                  <a:lnTo>
                    <a:pt x="1548" y="2447"/>
                  </a:lnTo>
                  <a:lnTo>
                    <a:pt x="1493" y="2508"/>
                  </a:lnTo>
                  <a:lnTo>
                    <a:pt x="1441" y="2566"/>
                  </a:lnTo>
                  <a:lnTo>
                    <a:pt x="1394" y="2485"/>
                  </a:lnTo>
                  <a:lnTo>
                    <a:pt x="1354" y="2398"/>
                  </a:lnTo>
                  <a:lnTo>
                    <a:pt x="1321" y="2308"/>
                  </a:lnTo>
                  <a:lnTo>
                    <a:pt x="1397" y="2261"/>
                  </a:lnTo>
                  <a:lnTo>
                    <a:pt x="1475" y="2212"/>
                  </a:lnTo>
                  <a:lnTo>
                    <a:pt x="1555" y="2163"/>
                  </a:lnTo>
                  <a:lnTo>
                    <a:pt x="1635" y="2114"/>
                  </a:lnTo>
                  <a:lnTo>
                    <a:pt x="1714" y="2067"/>
                  </a:lnTo>
                  <a:lnTo>
                    <a:pt x="1790" y="2020"/>
                  </a:lnTo>
                  <a:lnTo>
                    <a:pt x="1865" y="1975"/>
                  </a:lnTo>
                  <a:lnTo>
                    <a:pt x="1935" y="1932"/>
                  </a:lnTo>
                  <a:lnTo>
                    <a:pt x="2000" y="1892"/>
                  </a:lnTo>
                  <a:lnTo>
                    <a:pt x="2058" y="1856"/>
                  </a:lnTo>
                  <a:lnTo>
                    <a:pt x="2111" y="1823"/>
                  </a:lnTo>
                  <a:close/>
                  <a:moveTo>
                    <a:pt x="2064" y="1760"/>
                  </a:moveTo>
                  <a:lnTo>
                    <a:pt x="2008" y="1796"/>
                  </a:lnTo>
                  <a:lnTo>
                    <a:pt x="1944" y="1834"/>
                  </a:lnTo>
                  <a:lnTo>
                    <a:pt x="1874" y="1878"/>
                  </a:lnTo>
                  <a:lnTo>
                    <a:pt x="1798" y="1925"/>
                  </a:lnTo>
                  <a:lnTo>
                    <a:pt x="1718" y="1973"/>
                  </a:lnTo>
                  <a:lnTo>
                    <a:pt x="1635" y="2024"/>
                  </a:lnTo>
                  <a:lnTo>
                    <a:pt x="1551" y="2075"/>
                  </a:lnTo>
                  <a:lnTo>
                    <a:pt x="1466" y="2127"/>
                  </a:lnTo>
                  <a:lnTo>
                    <a:pt x="1383" y="2178"/>
                  </a:lnTo>
                  <a:lnTo>
                    <a:pt x="1302" y="2228"/>
                  </a:lnTo>
                  <a:lnTo>
                    <a:pt x="1287" y="2132"/>
                  </a:lnTo>
                  <a:lnTo>
                    <a:pt x="1282" y="2035"/>
                  </a:lnTo>
                  <a:lnTo>
                    <a:pt x="1285" y="1979"/>
                  </a:lnTo>
                  <a:lnTo>
                    <a:pt x="1365" y="1957"/>
                  </a:lnTo>
                  <a:lnTo>
                    <a:pt x="1452" y="1932"/>
                  </a:lnTo>
                  <a:lnTo>
                    <a:pt x="1542" y="1907"/>
                  </a:lnTo>
                  <a:lnTo>
                    <a:pt x="1635" y="1881"/>
                  </a:lnTo>
                  <a:lnTo>
                    <a:pt x="1729" y="1854"/>
                  </a:lnTo>
                  <a:lnTo>
                    <a:pt x="1819" y="1829"/>
                  </a:lnTo>
                  <a:lnTo>
                    <a:pt x="1908" y="1805"/>
                  </a:lnTo>
                  <a:lnTo>
                    <a:pt x="1989" y="1782"/>
                  </a:lnTo>
                  <a:lnTo>
                    <a:pt x="2064" y="1760"/>
                  </a:lnTo>
                  <a:close/>
                  <a:moveTo>
                    <a:pt x="3796" y="1760"/>
                  </a:moveTo>
                  <a:lnTo>
                    <a:pt x="3821" y="1776"/>
                  </a:lnTo>
                  <a:lnTo>
                    <a:pt x="3845" y="1793"/>
                  </a:lnTo>
                  <a:lnTo>
                    <a:pt x="3342" y="2472"/>
                  </a:lnTo>
                  <a:lnTo>
                    <a:pt x="3367" y="2411"/>
                  </a:lnTo>
                  <a:lnTo>
                    <a:pt x="3391" y="2349"/>
                  </a:lnTo>
                  <a:lnTo>
                    <a:pt x="3409" y="2282"/>
                  </a:lnTo>
                  <a:lnTo>
                    <a:pt x="3796" y="1760"/>
                  </a:lnTo>
                  <a:close/>
                  <a:moveTo>
                    <a:pt x="2574" y="1760"/>
                  </a:moveTo>
                  <a:lnTo>
                    <a:pt x="2647" y="1780"/>
                  </a:lnTo>
                  <a:lnTo>
                    <a:pt x="2728" y="1804"/>
                  </a:lnTo>
                  <a:lnTo>
                    <a:pt x="2815" y="1827"/>
                  </a:lnTo>
                  <a:lnTo>
                    <a:pt x="2905" y="1852"/>
                  </a:lnTo>
                  <a:lnTo>
                    <a:pt x="3000" y="1879"/>
                  </a:lnTo>
                  <a:lnTo>
                    <a:pt x="3094" y="1907"/>
                  </a:lnTo>
                  <a:lnTo>
                    <a:pt x="3186" y="1932"/>
                  </a:lnTo>
                  <a:lnTo>
                    <a:pt x="3275" y="1957"/>
                  </a:lnTo>
                  <a:lnTo>
                    <a:pt x="3358" y="1981"/>
                  </a:lnTo>
                  <a:lnTo>
                    <a:pt x="3362" y="2035"/>
                  </a:lnTo>
                  <a:lnTo>
                    <a:pt x="3356" y="2138"/>
                  </a:lnTo>
                  <a:lnTo>
                    <a:pt x="3340" y="2237"/>
                  </a:lnTo>
                  <a:lnTo>
                    <a:pt x="3278" y="2199"/>
                  </a:lnTo>
                  <a:lnTo>
                    <a:pt x="3211" y="2156"/>
                  </a:lnTo>
                  <a:lnTo>
                    <a:pt x="3141" y="2113"/>
                  </a:lnTo>
                  <a:lnTo>
                    <a:pt x="3067" y="2066"/>
                  </a:lnTo>
                  <a:lnTo>
                    <a:pt x="2991" y="2019"/>
                  </a:lnTo>
                  <a:lnTo>
                    <a:pt x="2913" y="1972"/>
                  </a:lnTo>
                  <a:lnTo>
                    <a:pt x="2838" y="1925"/>
                  </a:lnTo>
                  <a:lnTo>
                    <a:pt x="2766" y="1879"/>
                  </a:lnTo>
                  <a:lnTo>
                    <a:pt x="2695" y="1836"/>
                  </a:lnTo>
                  <a:lnTo>
                    <a:pt x="2632" y="1796"/>
                  </a:lnTo>
                  <a:lnTo>
                    <a:pt x="2574" y="1760"/>
                  </a:lnTo>
                  <a:close/>
                  <a:moveTo>
                    <a:pt x="2601" y="1688"/>
                  </a:moveTo>
                  <a:lnTo>
                    <a:pt x="3296" y="1688"/>
                  </a:lnTo>
                  <a:lnTo>
                    <a:pt x="3320" y="1755"/>
                  </a:lnTo>
                  <a:lnTo>
                    <a:pt x="3338" y="1825"/>
                  </a:lnTo>
                  <a:lnTo>
                    <a:pt x="3351" y="1898"/>
                  </a:lnTo>
                  <a:lnTo>
                    <a:pt x="3269" y="1876"/>
                  </a:lnTo>
                  <a:lnTo>
                    <a:pt x="3184" y="1851"/>
                  </a:lnTo>
                  <a:lnTo>
                    <a:pt x="3096" y="1825"/>
                  </a:lnTo>
                  <a:lnTo>
                    <a:pt x="3007" y="1802"/>
                  </a:lnTo>
                  <a:lnTo>
                    <a:pt x="2918" y="1776"/>
                  </a:lnTo>
                  <a:lnTo>
                    <a:pt x="2831" y="1751"/>
                  </a:lnTo>
                  <a:lnTo>
                    <a:pt x="2748" y="1728"/>
                  </a:lnTo>
                  <a:lnTo>
                    <a:pt x="2672" y="1706"/>
                  </a:lnTo>
                  <a:lnTo>
                    <a:pt x="2601" y="1688"/>
                  </a:lnTo>
                  <a:close/>
                  <a:moveTo>
                    <a:pt x="1347" y="1688"/>
                  </a:moveTo>
                  <a:lnTo>
                    <a:pt x="2040" y="1688"/>
                  </a:lnTo>
                  <a:lnTo>
                    <a:pt x="1960" y="1710"/>
                  </a:lnTo>
                  <a:lnTo>
                    <a:pt x="1872" y="1735"/>
                  </a:lnTo>
                  <a:lnTo>
                    <a:pt x="1776" y="1762"/>
                  </a:lnTo>
                  <a:lnTo>
                    <a:pt x="1676" y="1789"/>
                  </a:lnTo>
                  <a:lnTo>
                    <a:pt x="1577" y="1816"/>
                  </a:lnTo>
                  <a:lnTo>
                    <a:pt x="1477" y="1845"/>
                  </a:lnTo>
                  <a:lnTo>
                    <a:pt x="1381" y="1872"/>
                  </a:lnTo>
                  <a:lnTo>
                    <a:pt x="1292" y="1896"/>
                  </a:lnTo>
                  <a:lnTo>
                    <a:pt x="1305" y="1825"/>
                  </a:lnTo>
                  <a:lnTo>
                    <a:pt x="1323" y="1755"/>
                  </a:lnTo>
                  <a:lnTo>
                    <a:pt x="1347" y="1688"/>
                  </a:lnTo>
                  <a:close/>
                  <a:moveTo>
                    <a:pt x="3948" y="1554"/>
                  </a:moveTo>
                  <a:lnTo>
                    <a:pt x="3975" y="1574"/>
                  </a:lnTo>
                  <a:lnTo>
                    <a:pt x="3995" y="1592"/>
                  </a:lnTo>
                  <a:lnTo>
                    <a:pt x="3964" y="1632"/>
                  </a:lnTo>
                  <a:lnTo>
                    <a:pt x="3926" y="1641"/>
                  </a:lnTo>
                  <a:lnTo>
                    <a:pt x="3878" y="1650"/>
                  </a:lnTo>
                  <a:lnTo>
                    <a:pt x="3948" y="1554"/>
                  </a:lnTo>
                  <a:close/>
                  <a:moveTo>
                    <a:pt x="3854" y="1504"/>
                  </a:moveTo>
                  <a:lnTo>
                    <a:pt x="3883" y="1518"/>
                  </a:lnTo>
                  <a:lnTo>
                    <a:pt x="3896" y="1523"/>
                  </a:lnTo>
                  <a:lnTo>
                    <a:pt x="3907" y="1529"/>
                  </a:lnTo>
                  <a:lnTo>
                    <a:pt x="3798" y="1673"/>
                  </a:lnTo>
                  <a:lnTo>
                    <a:pt x="3765" y="1688"/>
                  </a:lnTo>
                  <a:lnTo>
                    <a:pt x="3742" y="1699"/>
                  </a:lnTo>
                  <a:lnTo>
                    <a:pt x="3726" y="1708"/>
                  </a:lnTo>
                  <a:lnTo>
                    <a:pt x="3718" y="1713"/>
                  </a:lnTo>
                  <a:lnTo>
                    <a:pt x="3716" y="1715"/>
                  </a:lnTo>
                  <a:lnTo>
                    <a:pt x="3718" y="1717"/>
                  </a:lnTo>
                  <a:lnTo>
                    <a:pt x="3726" y="1720"/>
                  </a:lnTo>
                  <a:lnTo>
                    <a:pt x="3738" y="1726"/>
                  </a:lnTo>
                  <a:lnTo>
                    <a:pt x="3754" y="1735"/>
                  </a:lnTo>
                  <a:lnTo>
                    <a:pt x="3432" y="2170"/>
                  </a:lnTo>
                  <a:lnTo>
                    <a:pt x="3438" y="2116"/>
                  </a:lnTo>
                  <a:lnTo>
                    <a:pt x="3439" y="2058"/>
                  </a:lnTo>
                  <a:lnTo>
                    <a:pt x="3854" y="1504"/>
                  </a:lnTo>
                  <a:close/>
                  <a:moveTo>
                    <a:pt x="3749" y="1458"/>
                  </a:moveTo>
                  <a:lnTo>
                    <a:pt x="3778" y="1471"/>
                  </a:lnTo>
                  <a:lnTo>
                    <a:pt x="3807" y="1482"/>
                  </a:lnTo>
                  <a:lnTo>
                    <a:pt x="3439" y="1975"/>
                  </a:lnTo>
                  <a:lnTo>
                    <a:pt x="3436" y="1932"/>
                  </a:lnTo>
                  <a:lnTo>
                    <a:pt x="3432" y="1888"/>
                  </a:lnTo>
                  <a:lnTo>
                    <a:pt x="3749" y="1458"/>
                  </a:lnTo>
                  <a:close/>
                  <a:moveTo>
                    <a:pt x="3164" y="1449"/>
                  </a:moveTo>
                  <a:lnTo>
                    <a:pt x="3217" y="1527"/>
                  </a:lnTo>
                  <a:lnTo>
                    <a:pt x="3262" y="1610"/>
                  </a:lnTo>
                  <a:lnTo>
                    <a:pt x="2600" y="1610"/>
                  </a:lnTo>
                  <a:lnTo>
                    <a:pt x="2681" y="1587"/>
                  </a:lnTo>
                  <a:lnTo>
                    <a:pt x="2764" y="1563"/>
                  </a:lnTo>
                  <a:lnTo>
                    <a:pt x="2851" y="1538"/>
                  </a:lnTo>
                  <a:lnTo>
                    <a:pt x="2938" y="1514"/>
                  </a:lnTo>
                  <a:lnTo>
                    <a:pt x="3019" y="1491"/>
                  </a:lnTo>
                  <a:lnTo>
                    <a:pt x="3097" y="1469"/>
                  </a:lnTo>
                  <a:lnTo>
                    <a:pt x="3164" y="1449"/>
                  </a:lnTo>
                  <a:close/>
                  <a:moveTo>
                    <a:pt x="1477" y="1449"/>
                  </a:moveTo>
                  <a:lnTo>
                    <a:pt x="1546" y="1469"/>
                  </a:lnTo>
                  <a:lnTo>
                    <a:pt x="1624" y="1491"/>
                  </a:lnTo>
                  <a:lnTo>
                    <a:pt x="1705" y="1514"/>
                  </a:lnTo>
                  <a:lnTo>
                    <a:pt x="1792" y="1538"/>
                  </a:lnTo>
                  <a:lnTo>
                    <a:pt x="1879" y="1563"/>
                  </a:lnTo>
                  <a:lnTo>
                    <a:pt x="1962" y="1587"/>
                  </a:lnTo>
                  <a:lnTo>
                    <a:pt x="2044" y="1610"/>
                  </a:lnTo>
                  <a:lnTo>
                    <a:pt x="1381" y="1610"/>
                  </a:lnTo>
                  <a:lnTo>
                    <a:pt x="1426" y="1527"/>
                  </a:lnTo>
                  <a:lnTo>
                    <a:pt x="1477" y="1449"/>
                  </a:lnTo>
                  <a:close/>
                  <a:moveTo>
                    <a:pt x="3653" y="1408"/>
                  </a:moveTo>
                  <a:lnTo>
                    <a:pt x="3662" y="1415"/>
                  </a:lnTo>
                  <a:lnTo>
                    <a:pt x="3680" y="1426"/>
                  </a:lnTo>
                  <a:lnTo>
                    <a:pt x="3706" y="1437"/>
                  </a:lnTo>
                  <a:lnTo>
                    <a:pt x="3421" y="1822"/>
                  </a:lnTo>
                  <a:lnTo>
                    <a:pt x="3403" y="1744"/>
                  </a:lnTo>
                  <a:lnTo>
                    <a:pt x="3653" y="1408"/>
                  </a:lnTo>
                  <a:close/>
                  <a:moveTo>
                    <a:pt x="909" y="1279"/>
                  </a:moveTo>
                  <a:lnTo>
                    <a:pt x="934" y="1296"/>
                  </a:lnTo>
                  <a:lnTo>
                    <a:pt x="959" y="1310"/>
                  </a:lnTo>
                  <a:lnTo>
                    <a:pt x="710" y="1648"/>
                  </a:lnTo>
                  <a:lnTo>
                    <a:pt x="684" y="1583"/>
                  </a:lnTo>
                  <a:lnTo>
                    <a:pt x="909" y="1279"/>
                  </a:lnTo>
                  <a:close/>
                  <a:moveTo>
                    <a:pt x="3000" y="1274"/>
                  </a:moveTo>
                  <a:lnTo>
                    <a:pt x="3058" y="1328"/>
                  </a:lnTo>
                  <a:lnTo>
                    <a:pt x="3112" y="1384"/>
                  </a:lnTo>
                  <a:lnTo>
                    <a:pt x="3045" y="1404"/>
                  </a:lnTo>
                  <a:lnTo>
                    <a:pt x="2971" y="1424"/>
                  </a:lnTo>
                  <a:lnTo>
                    <a:pt x="2893" y="1448"/>
                  </a:lnTo>
                  <a:lnTo>
                    <a:pt x="2811" y="1469"/>
                  </a:lnTo>
                  <a:lnTo>
                    <a:pt x="2732" y="1493"/>
                  </a:lnTo>
                  <a:lnTo>
                    <a:pt x="2652" y="1514"/>
                  </a:lnTo>
                  <a:lnTo>
                    <a:pt x="2578" y="1536"/>
                  </a:lnTo>
                  <a:lnTo>
                    <a:pt x="2645" y="1495"/>
                  </a:lnTo>
                  <a:lnTo>
                    <a:pt x="2717" y="1449"/>
                  </a:lnTo>
                  <a:lnTo>
                    <a:pt x="2790" y="1404"/>
                  </a:lnTo>
                  <a:lnTo>
                    <a:pt x="2862" y="1359"/>
                  </a:lnTo>
                  <a:lnTo>
                    <a:pt x="2933" y="1316"/>
                  </a:lnTo>
                  <a:lnTo>
                    <a:pt x="3000" y="1274"/>
                  </a:lnTo>
                  <a:close/>
                  <a:moveTo>
                    <a:pt x="1644" y="1274"/>
                  </a:moveTo>
                  <a:lnTo>
                    <a:pt x="1711" y="1316"/>
                  </a:lnTo>
                  <a:lnTo>
                    <a:pt x="1781" y="1359"/>
                  </a:lnTo>
                  <a:lnTo>
                    <a:pt x="1854" y="1404"/>
                  </a:lnTo>
                  <a:lnTo>
                    <a:pt x="1926" y="1449"/>
                  </a:lnTo>
                  <a:lnTo>
                    <a:pt x="1998" y="1495"/>
                  </a:lnTo>
                  <a:lnTo>
                    <a:pt x="2065" y="1536"/>
                  </a:lnTo>
                  <a:lnTo>
                    <a:pt x="1991" y="1514"/>
                  </a:lnTo>
                  <a:lnTo>
                    <a:pt x="1912" y="1493"/>
                  </a:lnTo>
                  <a:lnTo>
                    <a:pt x="1832" y="1469"/>
                  </a:lnTo>
                  <a:lnTo>
                    <a:pt x="1750" y="1448"/>
                  </a:lnTo>
                  <a:lnTo>
                    <a:pt x="1673" y="1424"/>
                  </a:lnTo>
                  <a:lnTo>
                    <a:pt x="1598" y="1404"/>
                  </a:lnTo>
                  <a:lnTo>
                    <a:pt x="1531" y="1384"/>
                  </a:lnTo>
                  <a:lnTo>
                    <a:pt x="1586" y="1328"/>
                  </a:lnTo>
                  <a:lnTo>
                    <a:pt x="1644" y="1274"/>
                  </a:lnTo>
                  <a:close/>
                  <a:moveTo>
                    <a:pt x="838" y="1193"/>
                  </a:moveTo>
                  <a:lnTo>
                    <a:pt x="853" y="1222"/>
                  </a:lnTo>
                  <a:lnTo>
                    <a:pt x="872" y="1247"/>
                  </a:lnTo>
                  <a:lnTo>
                    <a:pt x="664" y="1529"/>
                  </a:lnTo>
                  <a:lnTo>
                    <a:pt x="652" y="1495"/>
                  </a:lnTo>
                  <a:lnTo>
                    <a:pt x="641" y="1458"/>
                  </a:lnTo>
                  <a:lnTo>
                    <a:pt x="838" y="1193"/>
                  </a:lnTo>
                  <a:close/>
                  <a:moveTo>
                    <a:pt x="2819" y="1153"/>
                  </a:moveTo>
                  <a:lnTo>
                    <a:pt x="2876" y="1187"/>
                  </a:lnTo>
                  <a:lnTo>
                    <a:pt x="2933" y="1223"/>
                  </a:lnTo>
                  <a:lnTo>
                    <a:pt x="2855" y="1272"/>
                  </a:lnTo>
                  <a:lnTo>
                    <a:pt x="2775" y="1323"/>
                  </a:lnTo>
                  <a:lnTo>
                    <a:pt x="2692" y="1373"/>
                  </a:lnTo>
                  <a:lnTo>
                    <a:pt x="2610" y="1424"/>
                  </a:lnTo>
                  <a:lnTo>
                    <a:pt x="2534" y="1471"/>
                  </a:lnTo>
                  <a:lnTo>
                    <a:pt x="2589" y="1411"/>
                  </a:lnTo>
                  <a:lnTo>
                    <a:pt x="2647" y="1346"/>
                  </a:lnTo>
                  <a:lnTo>
                    <a:pt x="2705" y="1281"/>
                  </a:lnTo>
                  <a:lnTo>
                    <a:pt x="2762" y="1216"/>
                  </a:lnTo>
                  <a:lnTo>
                    <a:pt x="2819" y="1153"/>
                  </a:lnTo>
                  <a:close/>
                  <a:moveTo>
                    <a:pt x="1825" y="1153"/>
                  </a:moveTo>
                  <a:lnTo>
                    <a:pt x="1881" y="1216"/>
                  </a:lnTo>
                  <a:lnTo>
                    <a:pt x="1939" y="1281"/>
                  </a:lnTo>
                  <a:lnTo>
                    <a:pt x="1997" y="1346"/>
                  </a:lnTo>
                  <a:lnTo>
                    <a:pt x="2055" y="1411"/>
                  </a:lnTo>
                  <a:lnTo>
                    <a:pt x="2109" y="1471"/>
                  </a:lnTo>
                  <a:lnTo>
                    <a:pt x="2033" y="1424"/>
                  </a:lnTo>
                  <a:lnTo>
                    <a:pt x="1951" y="1373"/>
                  </a:lnTo>
                  <a:lnTo>
                    <a:pt x="1868" y="1323"/>
                  </a:lnTo>
                  <a:lnTo>
                    <a:pt x="1788" y="1272"/>
                  </a:lnTo>
                  <a:lnTo>
                    <a:pt x="1711" y="1223"/>
                  </a:lnTo>
                  <a:lnTo>
                    <a:pt x="1767" y="1187"/>
                  </a:lnTo>
                  <a:lnTo>
                    <a:pt x="1825" y="1153"/>
                  </a:lnTo>
                  <a:close/>
                  <a:moveTo>
                    <a:pt x="4524" y="1144"/>
                  </a:moveTo>
                  <a:lnTo>
                    <a:pt x="4533" y="1149"/>
                  </a:lnTo>
                  <a:lnTo>
                    <a:pt x="4538" y="1153"/>
                  </a:lnTo>
                  <a:lnTo>
                    <a:pt x="4542" y="1157"/>
                  </a:lnTo>
                  <a:lnTo>
                    <a:pt x="4546" y="1158"/>
                  </a:lnTo>
                  <a:lnTo>
                    <a:pt x="4546" y="1160"/>
                  </a:lnTo>
                  <a:lnTo>
                    <a:pt x="4547" y="1162"/>
                  </a:lnTo>
                  <a:lnTo>
                    <a:pt x="4547" y="1162"/>
                  </a:lnTo>
                  <a:lnTo>
                    <a:pt x="4547" y="1162"/>
                  </a:lnTo>
                  <a:lnTo>
                    <a:pt x="4542" y="1162"/>
                  </a:lnTo>
                  <a:lnTo>
                    <a:pt x="4529" y="1162"/>
                  </a:lnTo>
                  <a:lnTo>
                    <a:pt x="4511" y="1164"/>
                  </a:lnTo>
                  <a:lnTo>
                    <a:pt x="4524" y="1144"/>
                  </a:lnTo>
                  <a:close/>
                  <a:moveTo>
                    <a:pt x="4426" y="1097"/>
                  </a:moveTo>
                  <a:lnTo>
                    <a:pt x="4432" y="1101"/>
                  </a:lnTo>
                  <a:lnTo>
                    <a:pt x="4439" y="1104"/>
                  </a:lnTo>
                  <a:lnTo>
                    <a:pt x="4446" y="1108"/>
                  </a:lnTo>
                  <a:lnTo>
                    <a:pt x="4464" y="1115"/>
                  </a:lnTo>
                  <a:lnTo>
                    <a:pt x="4480" y="1120"/>
                  </a:lnTo>
                  <a:lnTo>
                    <a:pt x="4448" y="1164"/>
                  </a:lnTo>
                  <a:lnTo>
                    <a:pt x="4412" y="1166"/>
                  </a:lnTo>
                  <a:lnTo>
                    <a:pt x="4372" y="1166"/>
                  </a:lnTo>
                  <a:lnTo>
                    <a:pt x="4426" y="1097"/>
                  </a:lnTo>
                  <a:close/>
                  <a:moveTo>
                    <a:pt x="2636" y="1079"/>
                  </a:moveTo>
                  <a:lnTo>
                    <a:pt x="2690" y="1097"/>
                  </a:lnTo>
                  <a:lnTo>
                    <a:pt x="2744" y="1119"/>
                  </a:lnTo>
                  <a:lnTo>
                    <a:pt x="2677" y="1194"/>
                  </a:lnTo>
                  <a:lnTo>
                    <a:pt x="2607" y="1272"/>
                  </a:lnTo>
                  <a:lnTo>
                    <a:pt x="2538" y="1348"/>
                  </a:lnTo>
                  <a:lnTo>
                    <a:pt x="2475" y="1420"/>
                  </a:lnTo>
                  <a:lnTo>
                    <a:pt x="2513" y="1339"/>
                  </a:lnTo>
                  <a:lnTo>
                    <a:pt x="2552" y="1252"/>
                  </a:lnTo>
                  <a:lnTo>
                    <a:pt x="2594" y="1166"/>
                  </a:lnTo>
                  <a:lnTo>
                    <a:pt x="2636" y="1079"/>
                  </a:lnTo>
                  <a:close/>
                  <a:moveTo>
                    <a:pt x="2008" y="1079"/>
                  </a:moveTo>
                  <a:lnTo>
                    <a:pt x="2049" y="1166"/>
                  </a:lnTo>
                  <a:lnTo>
                    <a:pt x="2091" y="1252"/>
                  </a:lnTo>
                  <a:lnTo>
                    <a:pt x="2131" y="1339"/>
                  </a:lnTo>
                  <a:lnTo>
                    <a:pt x="2170" y="1420"/>
                  </a:lnTo>
                  <a:lnTo>
                    <a:pt x="2105" y="1348"/>
                  </a:lnTo>
                  <a:lnTo>
                    <a:pt x="2036" y="1272"/>
                  </a:lnTo>
                  <a:lnTo>
                    <a:pt x="1966" y="1194"/>
                  </a:lnTo>
                  <a:lnTo>
                    <a:pt x="1899" y="1119"/>
                  </a:lnTo>
                  <a:lnTo>
                    <a:pt x="1953" y="1097"/>
                  </a:lnTo>
                  <a:lnTo>
                    <a:pt x="2008" y="1079"/>
                  </a:lnTo>
                  <a:close/>
                  <a:moveTo>
                    <a:pt x="800" y="1063"/>
                  </a:moveTo>
                  <a:lnTo>
                    <a:pt x="805" y="1082"/>
                  </a:lnTo>
                  <a:lnTo>
                    <a:pt x="813" y="1106"/>
                  </a:lnTo>
                  <a:lnTo>
                    <a:pt x="820" y="1135"/>
                  </a:lnTo>
                  <a:lnTo>
                    <a:pt x="626" y="1395"/>
                  </a:lnTo>
                  <a:lnTo>
                    <a:pt x="624" y="1345"/>
                  </a:lnTo>
                  <a:lnTo>
                    <a:pt x="626" y="1296"/>
                  </a:lnTo>
                  <a:lnTo>
                    <a:pt x="800" y="1063"/>
                  </a:lnTo>
                  <a:close/>
                  <a:moveTo>
                    <a:pt x="4321" y="1055"/>
                  </a:moveTo>
                  <a:lnTo>
                    <a:pt x="4348" y="1066"/>
                  </a:lnTo>
                  <a:lnTo>
                    <a:pt x="4377" y="1079"/>
                  </a:lnTo>
                  <a:lnTo>
                    <a:pt x="4310" y="1166"/>
                  </a:lnTo>
                  <a:lnTo>
                    <a:pt x="4272" y="1167"/>
                  </a:lnTo>
                  <a:lnTo>
                    <a:pt x="4236" y="1167"/>
                  </a:lnTo>
                  <a:lnTo>
                    <a:pt x="4321" y="1055"/>
                  </a:lnTo>
                  <a:close/>
                  <a:moveTo>
                    <a:pt x="2453" y="1041"/>
                  </a:moveTo>
                  <a:lnTo>
                    <a:pt x="2558" y="1059"/>
                  </a:lnTo>
                  <a:lnTo>
                    <a:pt x="2518" y="1142"/>
                  </a:lnTo>
                  <a:lnTo>
                    <a:pt x="2478" y="1227"/>
                  </a:lnTo>
                  <a:lnTo>
                    <a:pt x="2438" y="1310"/>
                  </a:lnTo>
                  <a:lnTo>
                    <a:pt x="2400" y="1388"/>
                  </a:lnTo>
                  <a:lnTo>
                    <a:pt x="2413" y="1305"/>
                  </a:lnTo>
                  <a:lnTo>
                    <a:pt x="2426" y="1218"/>
                  </a:lnTo>
                  <a:lnTo>
                    <a:pt x="2440" y="1129"/>
                  </a:lnTo>
                  <a:lnTo>
                    <a:pt x="2453" y="1041"/>
                  </a:lnTo>
                  <a:close/>
                  <a:moveTo>
                    <a:pt x="2190" y="1041"/>
                  </a:moveTo>
                  <a:lnTo>
                    <a:pt x="2203" y="1129"/>
                  </a:lnTo>
                  <a:lnTo>
                    <a:pt x="2218" y="1218"/>
                  </a:lnTo>
                  <a:lnTo>
                    <a:pt x="2230" y="1305"/>
                  </a:lnTo>
                  <a:lnTo>
                    <a:pt x="2243" y="1388"/>
                  </a:lnTo>
                  <a:lnTo>
                    <a:pt x="2205" y="1310"/>
                  </a:lnTo>
                  <a:lnTo>
                    <a:pt x="2165" y="1227"/>
                  </a:lnTo>
                  <a:lnTo>
                    <a:pt x="2125" y="1142"/>
                  </a:lnTo>
                  <a:lnTo>
                    <a:pt x="2085" y="1059"/>
                  </a:lnTo>
                  <a:lnTo>
                    <a:pt x="2138" y="1048"/>
                  </a:lnTo>
                  <a:lnTo>
                    <a:pt x="2190" y="1041"/>
                  </a:lnTo>
                  <a:close/>
                  <a:moveTo>
                    <a:pt x="2323" y="1032"/>
                  </a:moveTo>
                  <a:lnTo>
                    <a:pt x="2373" y="1034"/>
                  </a:lnTo>
                  <a:lnTo>
                    <a:pt x="2361" y="1122"/>
                  </a:lnTo>
                  <a:lnTo>
                    <a:pt x="2346" y="1209"/>
                  </a:lnTo>
                  <a:lnTo>
                    <a:pt x="2333" y="1296"/>
                  </a:lnTo>
                  <a:lnTo>
                    <a:pt x="2323" y="1377"/>
                  </a:lnTo>
                  <a:lnTo>
                    <a:pt x="2310" y="1296"/>
                  </a:lnTo>
                  <a:lnTo>
                    <a:pt x="2297" y="1209"/>
                  </a:lnTo>
                  <a:lnTo>
                    <a:pt x="2283" y="1122"/>
                  </a:lnTo>
                  <a:lnTo>
                    <a:pt x="2270" y="1034"/>
                  </a:lnTo>
                  <a:lnTo>
                    <a:pt x="2323" y="1032"/>
                  </a:lnTo>
                  <a:close/>
                  <a:moveTo>
                    <a:pt x="4207" y="1026"/>
                  </a:moveTo>
                  <a:lnTo>
                    <a:pt x="4238" y="1032"/>
                  </a:lnTo>
                  <a:lnTo>
                    <a:pt x="4269" y="1039"/>
                  </a:lnTo>
                  <a:lnTo>
                    <a:pt x="4171" y="1175"/>
                  </a:lnTo>
                  <a:lnTo>
                    <a:pt x="4138" y="1184"/>
                  </a:lnTo>
                  <a:lnTo>
                    <a:pt x="4111" y="1196"/>
                  </a:lnTo>
                  <a:lnTo>
                    <a:pt x="4089" y="1213"/>
                  </a:lnTo>
                  <a:lnTo>
                    <a:pt x="4069" y="1234"/>
                  </a:lnTo>
                  <a:lnTo>
                    <a:pt x="4055" y="1258"/>
                  </a:lnTo>
                  <a:lnTo>
                    <a:pt x="4042" y="1283"/>
                  </a:lnTo>
                  <a:lnTo>
                    <a:pt x="4026" y="1314"/>
                  </a:lnTo>
                  <a:lnTo>
                    <a:pt x="4004" y="1337"/>
                  </a:lnTo>
                  <a:lnTo>
                    <a:pt x="3981" y="1354"/>
                  </a:lnTo>
                  <a:lnTo>
                    <a:pt x="3952" y="1366"/>
                  </a:lnTo>
                  <a:lnTo>
                    <a:pt x="4207" y="1026"/>
                  </a:lnTo>
                  <a:close/>
                  <a:moveTo>
                    <a:pt x="4147" y="1023"/>
                  </a:moveTo>
                  <a:lnTo>
                    <a:pt x="3878" y="1384"/>
                  </a:lnTo>
                  <a:lnTo>
                    <a:pt x="3856" y="1388"/>
                  </a:lnTo>
                  <a:lnTo>
                    <a:pt x="3829" y="1390"/>
                  </a:lnTo>
                  <a:lnTo>
                    <a:pt x="3800" y="1391"/>
                  </a:lnTo>
                  <a:lnTo>
                    <a:pt x="4069" y="1030"/>
                  </a:lnTo>
                  <a:lnTo>
                    <a:pt x="4095" y="1028"/>
                  </a:lnTo>
                  <a:lnTo>
                    <a:pt x="4120" y="1025"/>
                  </a:lnTo>
                  <a:lnTo>
                    <a:pt x="4129" y="1023"/>
                  </a:lnTo>
                  <a:lnTo>
                    <a:pt x="4138" y="1023"/>
                  </a:lnTo>
                  <a:lnTo>
                    <a:pt x="4147" y="1023"/>
                  </a:lnTo>
                  <a:close/>
                  <a:moveTo>
                    <a:pt x="3939" y="1023"/>
                  </a:moveTo>
                  <a:lnTo>
                    <a:pt x="3974" y="1026"/>
                  </a:lnTo>
                  <a:lnTo>
                    <a:pt x="4008" y="1030"/>
                  </a:lnTo>
                  <a:lnTo>
                    <a:pt x="3738" y="1391"/>
                  </a:lnTo>
                  <a:lnTo>
                    <a:pt x="3698" y="1391"/>
                  </a:lnTo>
                  <a:lnTo>
                    <a:pt x="3666" y="1391"/>
                  </a:lnTo>
                  <a:lnTo>
                    <a:pt x="3939" y="1023"/>
                  </a:lnTo>
                  <a:close/>
                  <a:moveTo>
                    <a:pt x="3812" y="1012"/>
                  </a:moveTo>
                  <a:lnTo>
                    <a:pt x="3849" y="1014"/>
                  </a:lnTo>
                  <a:lnTo>
                    <a:pt x="3879" y="1017"/>
                  </a:lnTo>
                  <a:lnTo>
                    <a:pt x="3385" y="1686"/>
                  </a:lnTo>
                  <a:lnTo>
                    <a:pt x="3373" y="1652"/>
                  </a:lnTo>
                  <a:lnTo>
                    <a:pt x="3360" y="1619"/>
                  </a:lnTo>
                  <a:lnTo>
                    <a:pt x="3812" y="1012"/>
                  </a:lnTo>
                  <a:close/>
                  <a:moveTo>
                    <a:pt x="3684" y="1001"/>
                  </a:moveTo>
                  <a:lnTo>
                    <a:pt x="3704" y="1003"/>
                  </a:lnTo>
                  <a:lnTo>
                    <a:pt x="3726" y="1007"/>
                  </a:lnTo>
                  <a:lnTo>
                    <a:pt x="3754" y="1007"/>
                  </a:lnTo>
                  <a:lnTo>
                    <a:pt x="3336" y="1569"/>
                  </a:lnTo>
                  <a:lnTo>
                    <a:pt x="3322" y="1540"/>
                  </a:lnTo>
                  <a:lnTo>
                    <a:pt x="3307" y="1511"/>
                  </a:lnTo>
                  <a:lnTo>
                    <a:pt x="3684" y="1001"/>
                  </a:lnTo>
                  <a:close/>
                  <a:moveTo>
                    <a:pt x="3555" y="992"/>
                  </a:moveTo>
                  <a:lnTo>
                    <a:pt x="3624" y="998"/>
                  </a:lnTo>
                  <a:lnTo>
                    <a:pt x="3280" y="1464"/>
                  </a:lnTo>
                  <a:lnTo>
                    <a:pt x="3244" y="1410"/>
                  </a:lnTo>
                  <a:lnTo>
                    <a:pt x="3555" y="992"/>
                  </a:lnTo>
                  <a:close/>
                  <a:moveTo>
                    <a:pt x="1401" y="981"/>
                  </a:moveTo>
                  <a:lnTo>
                    <a:pt x="1407" y="1026"/>
                  </a:lnTo>
                  <a:lnTo>
                    <a:pt x="1412" y="1066"/>
                  </a:lnTo>
                  <a:lnTo>
                    <a:pt x="820" y="1863"/>
                  </a:lnTo>
                  <a:lnTo>
                    <a:pt x="805" y="1836"/>
                  </a:lnTo>
                  <a:lnTo>
                    <a:pt x="789" y="1807"/>
                  </a:lnTo>
                  <a:lnTo>
                    <a:pt x="1401" y="981"/>
                  </a:lnTo>
                  <a:close/>
                  <a:moveTo>
                    <a:pt x="3429" y="981"/>
                  </a:moveTo>
                  <a:lnTo>
                    <a:pt x="3459" y="983"/>
                  </a:lnTo>
                  <a:lnTo>
                    <a:pt x="3496" y="988"/>
                  </a:lnTo>
                  <a:lnTo>
                    <a:pt x="3213" y="1370"/>
                  </a:lnTo>
                  <a:lnTo>
                    <a:pt x="3175" y="1323"/>
                  </a:lnTo>
                  <a:lnTo>
                    <a:pt x="3429" y="981"/>
                  </a:lnTo>
                  <a:close/>
                  <a:moveTo>
                    <a:pt x="816" y="894"/>
                  </a:moveTo>
                  <a:lnTo>
                    <a:pt x="815" y="894"/>
                  </a:lnTo>
                  <a:lnTo>
                    <a:pt x="815" y="896"/>
                  </a:lnTo>
                  <a:lnTo>
                    <a:pt x="813" y="900"/>
                  </a:lnTo>
                  <a:lnTo>
                    <a:pt x="811" y="909"/>
                  </a:lnTo>
                  <a:lnTo>
                    <a:pt x="805" y="923"/>
                  </a:lnTo>
                  <a:lnTo>
                    <a:pt x="796" y="952"/>
                  </a:lnTo>
                  <a:lnTo>
                    <a:pt x="791" y="974"/>
                  </a:lnTo>
                  <a:lnTo>
                    <a:pt x="789" y="994"/>
                  </a:lnTo>
                  <a:lnTo>
                    <a:pt x="646" y="1184"/>
                  </a:lnTo>
                  <a:lnTo>
                    <a:pt x="664" y="1135"/>
                  </a:lnTo>
                  <a:lnTo>
                    <a:pt x="684" y="1090"/>
                  </a:lnTo>
                  <a:lnTo>
                    <a:pt x="708" y="1046"/>
                  </a:lnTo>
                  <a:lnTo>
                    <a:pt x="729" y="1008"/>
                  </a:lnTo>
                  <a:lnTo>
                    <a:pt x="751" y="976"/>
                  </a:lnTo>
                  <a:lnTo>
                    <a:pt x="771" y="947"/>
                  </a:lnTo>
                  <a:lnTo>
                    <a:pt x="789" y="925"/>
                  </a:lnTo>
                  <a:lnTo>
                    <a:pt x="804" y="907"/>
                  </a:lnTo>
                  <a:lnTo>
                    <a:pt x="813" y="898"/>
                  </a:lnTo>
                  <a:lnTo>
                    <a:pt x="816" y="894"/>
                  </a:lnTo>
                  <a:close/>
                  <a:moveTo>
                    <a:pt x="3523" y="853"/>
                  </a:moveTo>
                  <a:lnTo>
                    <a:pt x="3548" y="858"/>
                  </a:lnTo>
                  <a:lnTo>
                    <a:pt x="3568" y="862"/>
                  </a:lnTo>
                  <a:lnTo>
                    <a:pt x="3586" y="867"/>
                  </a:lnTo>
                  <a:lnTo>
                    <a:pt x="3593" y="869"/>
                  </a:lnTo>
                  <a:lnTo>
                    <a:pt x="3601" y="871"/>
                  </a:lnTo>
                  <a:lnTo>
                    <a:pt x="3606" y="871"/>
                  </a:lnTo>
                  <a:lnTo>
                    <a:pt x="3610" y="873"/>
                  </a:lnTo>
                  <a:lnTo>
                    <a:pt x="3610" y="873"/>
                  </a:lnTo>
                  <a:lnTo>
                    <a:pt x="3606" y="873"/>
                  </a:lnTo>
                  <a:lnTo>
                    <a:pt x="3597" y="873"/>
                  </a:lnTo>
                  <a:lnTo>
                    <a:pt x="3579" y="876"/>
                  </a:lnTo>
                  <a:lnTo>
                    <a:pt x="3557" y="880"/>
                  </a:lnTo>
                  <a:lnTo>
                    <a:pt x="3528" y="885"/>
                  </a:lnTo>
                  <a:lnTo>
                    <a:pt x="3496" y="894"/>
                  </a:lnTo>
                  <a:lnTo>
                    <a:pt x="3523" y="853"/>
                  </a:lnTo>
                  <a:close/>
                  <a:moveTo>
                    <a:pt x="3400" y="840"/>
                  </a:moveTo>
                  <a:lnTo>
                    <a:pt x="3418" y="842"/>
                  </a:lnTo>
                  <a:lnTo>
                    <a:pt x="3436" y="844"/>
                  </a:lnTo>
                  <a:lnTo>
                    <a:pt x="3452" y="844"/>
                  </a:lnTo>
                  <a:lnTo>
                    <a:pt x="3468" y="846"/>
                  </a:lnTo>
                  <a:lnTo>
                    <a:pt x="3414" y="920"/>
                  </a:lnTo>
                  <a:lnTo>
                    <a:pt x="3391" y="931"/>
                  </a:lnTo>
                  <a:lnTo>
                    <a:pt x="3376" y="941"/>
                  </a:lnTo>
                  <a:lnTo>
                    <a:pt x="3369" y="951"/>
                  </a:lnTo>
                  <a:lnTo>
                    <a:pt x="3369" y="960"/>
                  </a:lnTo>
                  <a:lnTo>
                    <a:pt x="3371" y="965"/>
                  </a:lnTo>
                  <a:lnTo>
                    <a:pt x="3374" y="970"/>
                  </a:lnTo>
                  <a:lnTo>
                    <a:pt x="3143" y="1283"/>
                  </a:lnTo>
                  <a:lnTo>
                    <a:pt x="3121" y="1263"/>
                  </a:lnTo>
                  <a:lnTo>
                    <a:pt x="3099" y="1241"/>
                  </a:lnTo>
                  <a:lnTo>
                    <a:pt x="3400" y="840"/>
                  </a:lnTo>
                  <a:close/>
                  <a:moveTo>
                    <a:pt x="3302" y="829"/>
                  </a:moveTo>
                  <a:lnTo>
                    <a:pt x="3340" y="833"/>
                  </a:lnTo>
                  <a:lnTo>
                    <a:pt x="3063" y="1209"/>
                  </a:lnTo>
                  <a:lnTo>
                    <a:pt x="3039" y="1189"/>
                  </a:lnTo>
                  <a:lnTo>
                    <a:pt x="3018" y="1171"/>
                  </a:lnTo>
                  <a:lnTo>
                    <a:pt x="3269" y="829"/>
                  </a:lnTo>
                  <a:lnTo>
                    <a:pt x="3302" y="829"/>
                  </a:lnTo>
                  <a:close/>
                  <a:moveTo>
                    <a:pt x="1410" y="788"/>
                  </a:moveTo>
                  <a:lnTo>
                    <a:pt x="1403" y="824"/>
                  </a:lnTo>
                  <a:lnTo>
                    <a:pt x="1399" y="862"/>
                  </a:lnTo>
                  <a:lnTo>
                    <a:pt x="1397" y="902"/>
                  </a:lnTo>
                  <a:lnTo>
                    <a:pt x="764" y="1758"/>
                  </a:lnTo>
                  <a:lnTo>
                    <a:pt x="748" y="1729"/>
                  </a:lnTo>
                  <a:lnTo>
                    <a:pt x="733" y="1701"/>
                  </a:lnTo>
                  <a:lnTo>
                    <a:pt x="1006" y="1332"/>
                  </a:lnTo>
                  <a:lnTo>
                    <a:pt x="1028" y="1339"/>
                  </a:lnTo>
                  <a:lnTo>
                    <a:pt x="1044" y="1345"/>
                  </a:lnTo>
                  <a:lnTo>
                    <a:pt x="1055" y="1348"/>
                  </a:lnTo>
                  <a:lnTo>
                    <a:pt x="1059" y="1350"/>
                  </a:lnTo>
                  <a:lnTo>
                    <a:pt x="1059" y="1348"/>
                  </a:lnTo>
                  <a:lnTo>
                    <a:pt x="1059" y="1346"/>
                  </a:lnTo>
                  <a:lnTo>
                    <a:pt x="1057" y="1341"/>
                  </a:lnTo>
                  <a:lnTo>
                    <a:pt x="1055" y="1332"/>
                  </a:lnTo>
                  <a:lnTo>
                    <a:pt x="1054" y="1314"/>
                  </a:lnTo>
                  <a:lnTo>
                    <a:pt x="1052" y="1294"/>
                  </a:lnTo>
                  <a:lnTo>
                    <a:pt x="1050" y="1272"/>
                  </a:lnTo>
                  <a:lnTo>
                    <a:pt x="1410" y="788"/>
                  </a:lnTo>
                  <a:close/>
                  <a:moveTo>
                    <a:pt x="1410" y="786"/>
                  </a:moveTo>
                  <a:lnTo>
                    <a:pt x="1410" y="788"/>
                  </a:lnTo>
                  <a:lnTo>
                    <a:pt x="1410" y="786"/>
                  </a:lnTo>
                  <a:lnTo>
                    <a:pt x="1410" y="786"/>
                  </a:lnTo>
                  <a:close/>
                  <a:moveTo>
                    <a:pt x="1412" y="784"/>
                  </a:moveTo>
                  <a:lnTo>
                    <a:pt x="1412" y="786"/>
                  </a:lnTo>
                  <a:lnTo>
                    <a:pt x="1412" y="786"/>
                  </a:lnTo>
                  <a:lnTo>
                    <a:pt x="1410" y="786"/>
                  </a:lnTo>
                  <a:lnTo>
                    <a:pt x="1412" y="784"/>
                  </a:lnTo>
                  <a:close/>
                  <a:moveTo>
                    <a:pt x="2701" y="685"/>
                  </a:moveTo>
                  <a:lnTo>
                    <a:pt x="2710" y="707"/>
                  </a:lnTo>
                  <a:lnTo>
                    <a:pt x="2721" y="723"/>
                  </a:lnTo>
                  <a:lnTo>
                    <a:pt x="2728" y="732"/>
                  </a:lnTo>
                  <a:lnTo>
                    <a:pt x="2732" y="735"/>
                  </a:lnTo>
                  <a:lnTo>
                    <a:pt x="2741" y="719"/>
                  </a:lnTo>
                  <a:lnTo>
                    <a:pt x="2755" y="703"/>
                  </a:lnTo>
                  <a:lnTo>
                    <a:pt x="2771" y="687"/>
                  </a:lnTo>
                  <a:lnTo>
                    <a:pt x="2571" y="960"/>
                  </a:lnTo>
                  <a:lnTo>
                    <a:pt x="2540" y="951"/>
                  </a:lnTo>
                  <a:lnTo>
                    <a:pt x="2509" y="945"/>
                  </a:lnTo>
                  <a:lnTo>
                    <a:pt x="2701" y="685"/>
                  </a:lnTo>
                  <a:close/>
                  <a:moveTo>
                    <a:pt x="2076" y="616"/>
                  </a:moveTo>
                  <a:lnTo>
                    <a:pt x="2093" y="649"/>
                  </a:lnTo>
                  <a:lnTo>
                    <a:pt x="2109" y="672"/>
                  </a:lnTo>
                  <a:lnTo>
                    <a:pt x="1855" y="1016"/>
                  </a:lnTo>
                  <a:lnTo>
                    <a:pt x="1798" y="1041"/>
                  </a:lnTo>
                  <a:lnTo>
                    <a:pt x="1741" y="1068"/>
                  </a:lnTo>
                  <a:lnTo>
                    <a:pt x="2076" y="616"/>
                  </a:lnTo>
                  <a:close/>
                  <a:moveTo>
                    <a:pt x="1401" y="613"/>
                  </a:moveTo>
                  <a:lnTo>
                    <a:pt x="1412" y="654"/>
                  </a:lnTo>
                  <a:lnTo>
                    <a:pt x="1419" y="694"/>
                  </a:lnTo>
                  <a:lnTo>
                    <a:pt x="1057" y="1176"/>
                  </a:lnTo>
                  <a:lnTo>
                    <a:pt x="1068" y="1115"/>
                  </a:lnTo>
                  <a:lnTo>
                    <a:pt x="1081" y="1046"/>
                  </a:lnTo>
                  <a:lnTo>
                    <a:pt x="1401" y="613"/>
                  </a:lnTo>
                  <a:close/>
                  <a:moveTo>
                    <a:pt x="2985" y="584"/>
                  </a:moveTo>
                  <a:lnTo>
                    <a:pt x="2683" y="990"/>
                  </a:lnTo>
                  <a:lnTo>
                    <a:pt x="2654" y="981"/>
                  </a:lnTo>
                  <a:lnTo>
                    <a:pt x="2625" y="972"/>
                  </a:lnTo>
                  <a:lnTo>
                    <a:pt x="2884" y="623"/>
                  </a:lnTo>
                  <a:lnTo>
                    <a:pt x="2934" y="600"/>
                  </a:lnTo>
                  <a:lnTo>
                    <a:pt x="2985" y="584"/>
                  </a:lnTo>
                  <a:close/>
                  <a:moveTo>
                    <a:pt x="3148" y="546"/>
                  </a:moveTo>
                  <a:lnTo>
                    <a:pt x="2790" y="1034"/>
                  </a:lnTo>
                  <a:lnTo>
                    <a:pt x="2761" y="1019"/>
                  </a:lnTo>
                  <a:lnTo>
                    <a:pt x="2732" y="1008"/>
                  </a:lnTo>
                  <a:lnTo>
                    <a:pt x="3063" y="562"/>
                  </a:lnTo>
                  <a:lnTo>
                    <a:pt x="3105" y="555"/>
                  </a:lnTo>
                  <a:lnTo>
                    <a:pt x="3148" y="546"/>
                  </a:lnTo>
                  <a:close/>
                  <a:moveTo>
                    <a:pt x="3302" y="520"/>
                  </a:moveTo>
                  <a:lnTo>
                    <a:pt x="2886" y="1082"/>
                  </a:lnTo>
                  <a:lnTo>
                    <a:pt x="2860" y="1068"/>
                  </a:lnTo>
                  <a:lnTo>
                    <a:pt x="2833" y="1055"/>
                  </a:lnTo>
                  <a:lnTo>
                    <a:pt x="3219" y="535"/>
                  </a:lnTo>
                  <a:lnTo>
                    <a:pt x="3260" y="528"/>
                  </a:lnTo>
                  <a:lnTo>
                    <a:pt x="3302" y="520"/>
                  </a:lnTo>
                  <a:close/>
                  <a:moveTo>
                    <a:pt x="1352" y="499"/>
                  </a:moveTo>
                  <a:lnTo>
                    <a:pt x="1370" y="528"/>
                  </a:lnTo>
                  <a:lnTo>
                    <a:pt x="1383" y="557"/>
                  </a:lnTo>
                  <a:lnTo>
                    <a:pt x="1111" y="923"/>
                  </a:lnTo>
                  <a:lnTo>
                    <a:pt x="1135" y="838"/>
                  </a:lnTo>
                  <a:lnTo>
                    <a:pt x="1158" y="761"/>
                  </a:lnTo>
                  <a:lnTo>
                    <a:pt x="1352" y="499"/>
                  </a:lnTo>
                  <a:close/>
                  <a:moveTo>
                    <a:pt x="2388" y="475"/>
                  </a:moveTo>
                  <a:lnTo>
                    <a:pt x="2033" y="960"/>
                  </a:lnTo>
                  <a:lnTo>
                    <a:pt x="1986" y="970"/>
                  </a:lnTo>
                  <a:lnTo>
                    <a:pt x="1939" y="985"/>
                  </a:lnTo>
                  <a:lnTo>
                    <a:pt x="2268" y="540"/>
                  </a:lnTo>
                  <a:lnTo>
                    <a:pt x="2306" y="517"/>
                  </a:lnTo>
                  <a:lnTo>
                    <a:pt x="2351" y="493"/>
                  </a:lnTo>
                  <a:lnTo>
                    <a:pt x="2371" y="484"/>
                  </a:lnTo>
                  <a:lnTo>
                    <a:pt x="2388" y="475"/>
                  </a:lnTo>
                  <a:close/>
                  <a:moveTo>
                    <a:pt x="2565" y="421"/>
                  </a:moveTo>
                  <a:lnTo>
                    <a:pt x="2187" y="932"/>
                  </a:lnTo>
                  <a:lnTo>
                    <a:pt x="2145" y="938"/>
                  </a:lnTo>
                  <a:lnTo>
                    <a:pt x="2103" y="943"/>
                  </a:lnTo>
                  <a:lnTo>
                    <a:pt x="2475" y="444"/>
                  </a:lnTo>
                  <a:lnTo>
                    <a:pt x="2520" y="432"/>
                  </a:lnTo>
                  <a:lnTo>
                    <a:pt x="2565" y="421"/>
                  </a:lnTo>
                  <a:close/>
                  <a:moveTo>
                    <a:pt x="1278" y="417"/>
                  </a:moveTo>
                  <a:lnTo>
                    <a:pt x="1302" y="435"/>
                  </a:lnTo>
                  <a:lnTo>
                    <a:pt x="1323" y="455"/>
                  </a:lnTo>
                  <a:lnTo>
                    <a:pt x="1200" y="620"/>
                  </a:lnTo>
                  <a:lnTo>
                    <a:pt x="1206" y="584"/>
                  </a:lnTo>
                  <a:lnTo>
                    <a:pt x="1207" y="547"/>
                  </a:lnTo>
                  <a:lnTo>
                    <a:pt x="1206" y="515"/>
                  </a:lnTo>
                  <a:lnTo>
                    <a:pt x="1278" y="417"/>
                  </a:lnTo>
                  <a:close/>
                  <a:moveTo>
                    <a:pt x="3525" y="392"/>
                  </a:moveTo>
                  <a:lnTo>
                    <a:pt x="3525" y="392"/>
                  </a:lnTo>
                  <a:lnTo>
                    <a:pt x="3525" y="392"/>
                  </a:lnTo>
                  <a:lnTo>
                    <a:pt x="3525" y="394"/>
                  </a:lnTo>
                  <a:lnTo>
                    <a:pt x="3525" y="396"/>
                  </a:lnTo>
                  <a:lnTo>
                    <a:pt x="3525" y="399"/>
                  </a:lnTo>
                  <a:lnTo>
                    <a:pt x="3523" y="407"/>
                  </a:lnTo>
                  <a:lnTo>
                    <a:pt x="3304" y="703"/>
                  </a:lnTo>
                  <a:lnTo>
                    <a:pt x="3271" y="716"/>
                  </a:lnTo>
                  <a:lnTo>
                    <a:pt x="3240" y="730"/>
                  </a:lnTo>
                  <a:lnTo>
                    <a:pt x="3213" y="748"/>
                  </a:lnTo>
                  <a:lnTo>
                    <a:pt x="3190" y="772"/>
                  </a:lnTo>
                  <a:lnTo>
                    <a:pt x="3168" y="802"/>
                  </a:lnTo>
                  <a:lnTo>
                    <a:pt x="3157" y="824"/>
                  </a:lnTo>
                  <a:lnTo>
                    <a:pt x="3153" y="842"/>
                  </a:lnTo>
                  <a:lnTo>
                    <a:pt x="3155" y="858"/>
                  </a:lnTo>
                  <a:lnTo>
                    <a:pt x="3159" y="875"/>
                  </a:lnTo>
                  <a:lnTo>
                    <a:pt x="3166" y="887"/>
                  </a:lnTo>
                  <a:lnTo>
                    <a:pt x="2978" y="1140"/>
                  </a:lnTo>
                  <a:lnTo>
                    <a:pt x="2953" y="1124"/>
                  </a:lnTo>
                  <a:lnTo>
                    <a:pt x="2929" y="1110"/>
                  </a:lnTo>
                  <a:lnTo>
                    <a:pt x="3376" y="504"/>
                  </a:lnTo>
                  <a:lnTo>
                    <a:pt x="3385" y="501"/>
                  </a:lnTo>
                  <a:lnTo>
                    <a:pt x="3394" y="497"/>
                  </a:lnTo>
                  <a:lnTo>
                    <a:pt x="3421" y="486"/>
                  </a:lnTo>
                  <a:lnTo>
                    <a:pt x="3447" y="470"/>
                  </a:lnTo>
                  <a:lnTo>
                    <a:pt x="3468" y="454"/>
                  </a:lnTo>
                  <a:lnTo>
                    <a:pt x="3487" y="435"/>
                  </a:lnTo>
                  <a:lnTo>
                    <a:pt x="3503" y="419"/>
                  </a:lnTo>
                  <a:lnTo>
                    <a:pt x="3516" y="405"/>
                  </a:lnTo>
                  <a:lnTo>
                    <a:pt x="3523" y="396"/>
                  </a:lnTo>
                  <a:lnTo>
                    <a:pt x="3525" y="392"/>
                  </a:lnTo>
                  <a:close/>
                  <a:moveTo>
                    <a:pt x="1191" y="390"/>
                  </a:moveTo>
                  <a:lnTo>
                    <a:pt x="1211" y="392"/>
                  </a:lnTo>
                  <a:lnTo>
                    <a:pt x="1231" y="396"/>
                  </a:lnTo>
                  <a:lnTo>
                    <a:pt x="1193" y="448"/>
                  </a:lnTo>
                  <a:lnTo>
                    <a:pt x="1184" y="425"/>
                  </a:lnTo>
                  <a:lnTo>
                    <a:pt x="1177" y="407"/>
                  </a:lnTo>
                  <a:lnTo>
                    <a:pt x="1171" y="396"/>
                  </a:lnTo>
                  <a:lnTo>
                    <a:pt x="1169" y="392"/>
                  </a:lnTo>
                  <a:lnTo>
                    <a:pt x="1191" y="390"/>
                  </a:lnTo>
                  <a:close/>
                  <a:moveTo>
                    <a:pt x="1779" y="388"/>
                  </a:moveTo>
                  <a:lnTo>
                    <a:pt x="1662" y="544"/>
                  </a:lnTo>
                  <a:lnTo>
                    <a:pt x="1678" y="506"/>
                  </a:lnTo>
                  <a:lnTo>
                    <a:pt x="1694" y="475"/>
                  </a:lnTo>
                  <a:lnTo>
                    <a:pt x="1712" y="448"/>
                  </a:lnTo>
                  <a:lnTo>
                    <a:pt x="1732" y="426"/>
                  </a:lnTo>
                  <a:lnTo>
                    <a:pt x="1754" y="407"/>
                  </a:lnTo>
                  <a:lnTo>
                    <a:pt x="1779" y="388"/>
                  </a:lnTo>
                  <a:close/>
                  <a:moveTo>
                    <a:pt x="2113" y="385"/>
                  </a:moveTo>
                  <a:lnTo>
                    <a:pt x="2096" y="414"/>
                  </a:lnTo>
                  <a:lnTo>
                    <a:pt x="2080" y="446"/>
                  </a:lnTo>
                  <a:lnTo>
                    <a:pt x="2064" y="486"/>
                  </a:lnTo>
                  <a:lnTo>
                    <a:pt x="2058" y="522"/>
                  </a:lnTo>
                  <a:lnTo>
                    <a:pt x="2058" y="557"/>
                  </a:lnTo>
                  <a:lnTo>
                    <a:pt x="1627" y="1140"/>
                  </a:lnTo>
                  <a:lnTo>
                    <a:pt x="1546" y="1202"/>
                  </a:lnTo>
                  <a:lnTo>
                    <a:pt x="1473" y="1272"/>
                  </a:lnTo>
                  <a:lnTo>
                    <a:pt x="1407" y="1346"/>
                  </a:lnTo>
                  <a:lnTo>
                    <a:pt x="1345" y="1428"/>
                  </a:lnTo>
                  <a:lnTo>
                    <a:pt x="1294" y="1513"/>
                  </a:lnTo>
                  <a:lnTo>
                    <a:pt x="1249" y="1603"/>
                  </a:lnTo>
                  <a:lnTo>
                    <a:pt x="1213" y="1697"/>
                  </a:lnTo>
                  <a:lnTo>
                    <a:pt x="918" y="2098"/>
                  </a:lnTo>
                  <a:lnTo>
                    <a:pt x="914" y="2078"/>
                  </a:lnTo>
                  <a:lnTo>
                    <a:pt x="910" y="2055"/>
                  </a:lnTo>
                  <a:lnTo>
                    <a:pt x="907" y="2038"/>
                  </a:lnTo>
                  <a:lnTo>
                    <a:pt x="901" y="2019"/>
                  </a:lnTo>
                  <a:lnTo>
                    <a:pt x="2113" y="385"/>
                  </a:lnTo>
                  <a:close/>
                  <a:moveTo>
                    <a:pt x="2732" y="376"/>
                  </a:moveTo>
                  <a:lnTo>
                    <a:pt x="2324" y="927"/>
                  </a:lnTo>
                  <a:lnTo>
                    <a:pt x="2252" y="927"/>
                  </a:lnTo>
                  <a:lnTo>
                    <a:pt x="2639" y="403"/>
                  </a:lnTo>
                  <a:lnTo>
                    <a:pt x="2681" y="394"/>
                  </a:lnTo>
                  <a:lnTo>
                    <a:pt x="2721" y="381"/>
                  </a:lnTo>
                  <a:lnTo>
                    <a:pt x="2726" y="379"/>
                  </a:lnTo>
                  <a:lnTo>
                    <a:pt x="2730" y="378"/>
                  </a:lnTo>
                  <a:lnTo>
                    <a:pt x="2732" y="376"/>
                  </a:lnTo>
                  <a:close/>
                  <a:moveTo>
                    <a:pt x="2873" y="325"/>
                  </a:moveTo>
                  <a:lnTo>
                    <a:pt x="2867" y="349"/>
                  </a:lnTo>
                  <a:lnTo>
                    <a:pt x="2860" y="372"/>
                  </a:lnTo>
                  <a:lnTo>
                    <a:pt x="2848" y="394"/>
                  </a:lnTo>
                  <a:lnTo>
                    <a:pt x="2833" y="417"/>
                  </a:lnTo>
                  <a:lnTo>
                    <a:pt x="2815" y="443"/>
                  </a:lnTo>
                  <a:lnTo>
                    <a:pt x="2791" y="473"/>
                  </a:lnTo>
                  <a:lnTo>
                    <a:pt x="2766" y="508"/>
                  </a:lnTo>
                  <a:lnTo>
                    <a:pt x="2735" y="547"/>
                  </a:lnTo>
                  <a:lnTo>
                    <a:pt x="2724" y="566"/>
                  </a:lnTo>
                  <a:lnTo>
                    <a:pt x="2717" y="582"/>
                  </a:lnTo>
                  <a:lnTo>
                    <a:pt x="2451" y="938"/>
                  </a:lnTo>
                  <a:lnTo>
                    <a:pt x="2386" y="929"/>
                  </a:lnTo>
                  <a:lnTo>
                    <a:pt x="2817" y="347"/>
                  </a:lnTo>
                  <a:lnTo>
                    <a:pt x="2844" y="336"/>
                  </a:lnTo>
                  <a:lnTo>
                    <a:pt x="2860" y="331"/>
                  </a:lnTo>
                  <a:lnTo>
                    <a:pt x="2871" y="327"/>
                  </a:lnTo>
                  <a:lnTo>
                    <a:pt x="2873" y="325"/>
                  </a:lnTo>
                  <a:close/>
                  <a:moveTo>
                    <a:pt x="2170" y="125"/>
                  </a:moveTo>
                  <a:lnTo>
                    <a:pt x="2178" y="159"/>
                  </a:lnTo>
                  <a:lnTo>
                    <a:pt x="2178" y="199"/>
                  </a:lnTo>
                  <a:lnTo>
                    <a:pt x="2178" y="211"/>
                  </a:lnTo>
                  <a:lnTo>
                    <a:pt x="876" y="1966"/>
                  </a:lnTo>
                  <a:lnTo>
                    <a:pt x="863" y="1941"/>
                  </a:lnTo>
                  <a:lnTo>
                    <a:pt x="847" y="1910"/>
                  </a:lnTo>
                  <a:lnTo>
                    <a:pt x="2170" y="125"/>
                  </a:lnTo>
                  <a:close/>
                  <a:moveTo>
                    <a:pt x="2127" y="0"/>
                  </a:moveTo>
                  <a:lnTo>
                    <a:pt x="2132" y="16"/>
                  </a:lnTo>
                  <a:lnTo>
                    <a:pt x="2143" y="38"/>
                  </a:lnTo>
                  <a:lnTo>
                    <a:pt x="2154" y="65"/>
                  </a:lnTo>
                  <a:lnTo>
                    <a:pt x="1535" y="898"/>
                  </a:lnTo>
                  <a:lnTo>
                    <a:pt x="1551" y="851"/>
                  </a:lnTo>
                  <a:lnTo>
                    <a:pt x="1564" y="802"/>
                  </a:lnTo>
                  <a:lnTo>
                    <a:pt x="1575" y="752"/>
                  </a:lnTo>
                  <a:lnTo>
                    <a:pt x="1575" y="746"/>
                  </a:lnTo>
                  <a:lnTo>
                    <a:pt x="2127" y="0"/>
                  </a:lnTo>
                  <a:close/>
                </a:path>
              </a:pathLst>
            </a:custGeom>
            <a:gradFill flip="none" rotWithShape="1">
              <a:gsLst>
                <a:gs pos="28000">
                  <a:srgbClr val="A88C5E"/>
                </a:gs>
                <a:gs pos="100000">
                  <a:srgbClr val="DBC273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400"/>
            </a:p>
          </p:txBody>
        </p:sp>
      </p:grp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43579" y="68892"/>
            <a:ext cx="7688490" cy="76377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6A7C572-250D-9907-8E80-1BAF30CE2951}"/>
              </a:ext>
            </a:extLst>
          </p:cNvPr>
          <p:cNvSpPr/>
          <p:nvPr/>
        </p:nvSpPr>
        <p:spPr bwMode="auto">
          <a:xfrm>
            <a:off x="8532072" y="2"/>
            <a:ext cx="370056" cy="832669"/>
          </a:xfrm>
          <a:prstGeom prst="rect">
            <a:avLst/>
          </a:prstGeom>
          <a:solidFill>
            <a:srgbClr val="EAE4D6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69861" indent="-269861" algn="just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200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071" y="68893"/>
            <a:ext cx="370057" cy="76377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1">
                <a:solidFill>
                  <a:srgbClr val="A88C5E"/>
                </a:solidFill>
                <a:latin typeface="Century Gothic" panose="020B0502020202020204" pitchFamily="34" charset="0"/>
              </a:defRPr>
            </a:lvl1pPr>
          </a:lstStyle>
          <a:p>
            <a:fld id="{97295267-F98D-45D9-ABB7-DCC0B0F70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103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93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91" r:id="rId8"/>
    <p:sldLayoutId id="2147483686" r:id="rId9"/>
    <p:sldLayoutId id="2147483688" r:id="rId10"/>
    <p:sldLayoutId id="2147483679" r:id="rId11"/>
    <p:sldLayoutId id="2147483689" r:id="rId12"/>
    <p:sldLayoutId id="2147483692" r:id="rId13"/>
    <p:sldLayoutId id="2147483680" r:id="rId14"/>
    <p:sldLayoutId id="2147483681" r:id="rId15"/>
  </p:sldLayoutIdLst>
  <p:transition>
    <p:split orient="vert"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0" cap="all" baseline="0">
          <a:solidFill>
            <a:srgbClr val="88704A"/>
          </a:solidFill>
          <a:latin typeface="Century Gothic" panose="020B0502020202020204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Arial" charset="0"/>
        </a:defRPr>
      </a:lvl5pPr>
      <a:lvl6pPr marL="457189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Arial" charset="0"/>
        </a:defRPr>
      </a:lvl6pPr>
      <a:lvl7pPr marL="914378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Arial" charset="0"/>
        </a:defRPr>
      </a:lvl7pPr>
      <a:lvl8pPr marL="1371566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Arial" charset="0"/>
        </a:defRPr>
      </a:lvl8pPr>
      <a:lvl9pPr marL="1828754" algn="ctr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3CA0"/>
          </a:solidFill>
          <a:latin typeface="Arial" charset="0"/>
        </a:defRPr>
      </a:lvl9pPr>
    </p:titleStyle>
    <p:bodyStyle>
      <a:lvl1pPr marL="269868" indent="-269868" algn="just" rtl="0" eaLnBrk="1" fontAlgn="base" hangingPunct="1">
        <a:spcBef>
          <a:spcPct val="20000"/>
        </a:spcBef>
        <a:spcAft>
          <a:spcPct val="0"/>
        </a:spcAft>
        <a:buClr>
          <a:srgbClr val="88704A"/>
        </a:buClr>
        <a:buFont typeface="Wingdings" panose="05000000000000000000" pitchFamily="2" charset="2"/>
        <a:buChar char="Ø"/>
        <a:defRPr sz="1600" b="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719120" indent="-269868" algn="just" rtl="0" eaLnBrk="1" fontAlgn="base" hangingPunct="1">
        <a:spcBef>
          <a:spcPct val="20000"/>
        </a:spcBef>
        <a:spcAft>
          <a:spcPct val="0"/>
        </a:spcAft>
        <a:buClr>
          <a:srgbClr val="95642F"/>
        </a:buClr>
        <a:buSzPct val="85000"/>
        <a:buFont typeface="Wingdings" panose="05000000000000000000" pitchFamily="2" charset="2"/>
        <a:buChar char="§"/>
        <a:defRPr sz="1400" b="0">
          <a:solidFill>
            <a:schemeClr val="tx1"/>
          </a:solidFill>
          <a:latin typeface="Century Gothic" panose="020B0502020202020204" pitchFamily="34" charset="0"/>
        </a:defRPr>
      </a:lvl2pPr>
      <a:lvl3pPr marL="1077886" indent="-179384" algn="just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200" b="0">
          <a:solidFill>
            <a:schemeClr val="tx1"/>
          </a:solidFill>
          <a:latin typeface="Century Gothic" panose="020B0502020202020204" pitchFamily="34" charset="0"/>
        </a:defRPr>
      </a:lvl3pPr>
      <a:lvl4pPr marL="1436652" indent="-179384" algn="just" rtl="0" eaLnBrk="1" fontAlgn="base" hangingPunct="1">
        <a:spcBef>
          <a:spcPct val="20000"/>
        </a:spcBef>
        <a:spcAft>
          <a:spcPct val="0"/>
        </a:spcAft>
        <a:buClr>
          <a:srgbClr val="003CA0"/>
        </a:buClr>
        <a:buFont typeface="Wingdings" pitchFamily="2" charset="2"/>
        <a:buChar char="§"/>
        <a:defRPr sz="1000" b="0">
          <a:solidFill>
            <a:schemeClr val="tx1"/>
          </a:solidFill>
          <a:latin typeface="Century Gothic" panose="020B0502020202020204" pitchFamily="34" charset="0"/>
        </a:defRPr>
      </a:lvl4pPr>
      <a:lvl5pPr marL="1795418" indent="-179384" algn="just" rtl="0" eaLnBrk="1" fontAlgn="base" hangingPunct="1">
        <a:spcBef>
          <a:spcPct val="20000"/>
        </a:spcBef>
        <a:spcAft>
          <a:spcPct val="0"/>
        </a:spcAft>
        <a:buClr>
          <a:srgbClr val="003CA0"/>
        </a:buClr>
        <a:buFont typeface="Wingdings" pitchFamily="2" charset="2"/>
        <a:buChar char="§"/>
        <a:defRPr sz="1000" b="0">
          <a:solidFill>
            <a:schemeClr val="tx1"/>
          </a:solidFill>
          <a:latin typeface="Century Gothic" panose="020B0502020202020204" pitchFamily="34" charset="0"/>
        </a:defRPr>
      </a:lvl5pPr>
      <a:lvl6pPr marL="2252607" indent="-179384" algn="just" rtl="0" eaLnBrk="1" fontAlgn="base" hangingPunct="1">
        <a:spcBef>
          <a:spcPct val="20000"/>
        </a:spcBef>
        <a:spcAft>
          <a:spcPct val="0"/>
        </a:spcAft>
        <a:buClr>
          <a:srgbClr val="003CA0"/>
        </a:buClr>
        <a:buFont typeface="Wingdings" pitchFamily="2" charset="2"/>
        <a:buChar char="§"/>
        <a:defRPr sz="1000" b="1">
          <a:solidFill>
            <a:schemeClr val="tx1"/>
          </a:solidFill>
          <a:latin typeface="+mn-lt"/>
        </a:defRPr>
      </a:lvl6pPr>
      <a:lvl7pPr marL="2709795" indent="-179384" algn="just" rtl="0" eaLnBrk="1" fontAlgn="base" hangingPunct="1">
        <a:spcBef>
          <a:spcPct val="20000"/>
        </a:spcBef>
        <a:spcAft>
          <a:spcPct val="0"/>
        </a:spcAft>
        <a:buClr>
          <a:srgbClr val="003CA0"/>
        </a:buClr>
        <a:buFont typeface="Wingdings" pitchFamily="2" charset="2"/>
        <a:buChar char="§"/>
        <a:defRPr sz="1000" b="1">
          <a:solidFill>
            <a:schemeClr val="tx1"/>
          </a:solidFill>
          <a:latin typeface="+mn-lt"/>
        </a:defRPr>
      </a:lvl7pPr>
      <a:lvl8pPr marL="3166984" indent="-179384" algn="just" rtl="0" eaLnBrk="1" fontAlgn="base" hangingPunct="1">
        <a:spcBef>
          <a:spcPct val="20000"/>
        </a:spcBef>
        <a:spcAft>
          <a:spcPct val="0"/>
        </a:spcAft>
        <a:buClr>
          <a:srgbClr val="003CA0"/>
        </a:buClr>
        <a:buFont typeface="Wingdings" pitchFamily="2" charset="2"/>
        <a:buChar char="§"/>
        <a:defRPr sz="1000" b="1">
          <a:solidFill>
            <a:schemeClr val="tx1"/>
          </a:solidFill>
          <a:latin typeface="+mn-lt"/>
        </a:defRPr>
      </a:lvl8pPr>
      <a:lvl9pPr marL="3624173" indent="-179384" algn="just" rtl="0" eaLnBrk="1" fontAlgn="base" hangingPunct="1">
        <a:spcBef>
          <a:spcPct val="20000"/>
        </a:spcBef>
        <a:spcAft>
          <a:spcPct val="0"/>
        </a:spcAft>
        <a:buClr>
          <a:srgbClr val="003CA0"/>
        </a:buClr>
        <a:buFont typeface="Wingdings" pitchFamily="2" charset="2"/>
        <a:buChar char="§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9.svg"/><Relationship Id="rId7" Type="http://schemas.openxmlformats.org/officeDocument/2006/relationships/image" Target="../media/image26.png"/><Relationship Id="rId12" Type="http://schemas.openxmlformats.org/officeDocument/2006/relationships/image" Target="../media/image25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svg"/><Relationship Id="rId11" Type="http://schemas.openxmlformats.org/officeDocument/2006/relationships/image" Target="../media/image24.png"/><Relationship Id="rId5" Type="http://schemas.openxmlformats.org/officeDocument/2006/relationships/image" Target="../media/image20.png"/><Relationship Id="rId10" Type="http://schemas.openxmlformats.org/officeDocument/2006/relationships/image" Target="../media/image23.svg"/><Relationship Id="rId4" Type="http://schemas.openxmlformats.org/officeDocument/2006/relationships/image" Target="../media/image19.png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3.svg"/><Relationship Id="rId7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sv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D7D41DE-E0C0-C00E-416D-034B998A8D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Единый цифровой формат </a:t>
            </a:r>
            <a:r>
              <a:rPr lang="ru-RU" dirty="0" err="1"/>
              <a:t>парАметров</a:t>
            </a:r>
            <a:r>
              <a:rPr lang="ru-RU" dirty="0"/>
              <a:t> настройки РЗА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72CC2784-A502-E550-2811-1BBA60E2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/>
              <a:t>Козырев Александр Владимирович</a:t>
            </a:r>
          </a:p>
          <a:p>
            <a:r>
              <a:rPr lang="ru-RU" dirty="0"/>
              <a:t>Начальник службы РЗА АО «СО ЕЭС»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192AD1-5701-A9B6-8D85-D968B34C1DDD}"/>
              </a:ext>
            </a:extLst>
          </p:cNvPr>
          <p:cNvSpPr txBox="1"/>
          <p:nvPr/>
        </p:nvSpPr>
        <p:spPr>
          <a:xfrm>
            <a:off x="947057" y="3031671"/>
            <a:ext cx="7210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200" dirty="0">
                <a:solidFill>
                  <a:srgbClr val="DBC2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Всероссийская научно-техническая конференция по релейной защите и автоматизации энергетических систем «Технологический суверенитет России в области РЗА и АСУ ТП и устойчивость в условиях санкционных ограничений»</a:t>
            </a:r>
          </a:p>
          <a:p>
            <a:pPr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200" dirty="0">
                <a:solidFill>
                  <a:srgbClr val="DBC2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Чебоксары, 23 – 25 апреля 2024 года</a:t>
            </a:r>
          </a:p>
        </p:txBody>
      </p:sp>
    </p:spTree>
    <p:extLst>
      <p:ext uri="{BB962C8B-B14F-4D97-AF65-F5344CB8AC3E}">
        <p14:creationId xmlns:p14="http://schemas.microsoft.com/office/powerpoint/2010/main" val="4143030948"/>
      </p:ext>
    </p:extLst>
  </p:cSld>
  <p:clrMapOvr>
    <a:masterClrMapping/>
  </p:clrMapOvr>
  <p:transition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5D58F0C-57BD-032F-0BDD-9461D37B9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Модель применения единого цифрового формата параметров настройки при выдаче параметров настройки устройств РЗА</a:t>
            </a:r>
            <a:endParaRPr lang="ru-RU" sz="2000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403124"/>
      </p:ext>
    </p:extLst>
  </p:cSld>
  <p:clrMapOvr>
    <a:masterClrMapping/>
  </p:clrMapOvr>
  <p:transition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Группа 132">
            <a:extLst>
              <a:ext uri="{FF2B5EF4-FFF2-40B4-BE49-F238E27FC236}">
                <a16:creationId xmlns:a16="http://schemas.microsoft.com/office/drawing/2014/main" id="{D722CB69-6949-4DFF-A68B-DCD97C732C47}"/>
              </a:ext>
            </a:extLst>
          </p:cNvPr>
          <p:cNvGrpSpPr/>
          <p:nvPr/>
        </p:nvGrpSpPr>
        <p:grpSpPr>
          <a:xfrm>
            <a:off x="3382027" y="814215"/>
            <a:ext cx="2442576" cy="3425844"/>
            <a:chOff x="5349376" y="534828"/>
            <a:chExt cx="2967433" cy="3313904"/>
          </a:xfrm>
        </p:grpSpPr>
        <p:sp>
          <p:nvSpPr>
            <p:cNvPr id="136" name="Прямоугольник: скругленные углы 135">
              <a:extLst>
                <a:ext uri="{FF2B5EF4-FFF2-40B4-BE49-F238E27FC236}">
                  <a16:creationId xmlns:a16="http://schemas.microsoft.com/office/drawing/2014/main" id="{8A44FDFF-653B-4401-8DBC-8FF0B801F347}"/>
                </a:ext>
              </a:extLst>
            </p:cNvPr>
            <p:cNvSpPr/>
            <p:nvPr/>
          </p:nvSpPr>
          <p:spPr bwMode="auto">
            <a:xfrm>
              <a:off x="5349376" y="571498"/>
              <a:ext cx="2967433" cy="3277234"/>
            </a:xfrm>
            <a:prstGeom prst="roundRect">
              <a:avLst/>
            </a:prstGeom>
            <a:solidFill>
              <a:srgbClr val="E8E1D0"/>
            </a:solidFill>
            <a:ln w="9525">
              <a:solidFill>
                <a:srgbClr val="A88C5E"/>
              </a:solidFill>
              <a:prstDash val="soli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100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A5078B21-8790-4125-A27B-8ABBB2EFB438}"/>
                </a:ext>
              </a:extLst>
            </p:cNvPr>
            <p:cNvSpPr txBox="1"/>
            <p:nvPr/>
          </p:nvSpPr>
          <p:spPr>
            <a:xfrm>
              <a:off x="5810664" y="5348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200" dirty="0">
                  <a:latin typeface="Century Gothic" panose="020B0502020202020204" pitchFamily="34" charset="0"/>
                </a:rPr>
                <a:t>Владелец объекта </a:t>
              </a:r>
            </a:p>
            <a:p>
              <a:pPr algn="l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200" dirty="0">
                  <a:latin typeface="Century Gothic" panose="020B0502020202020204" pitchFamily="34" charset="0"/>
                </a:rPr>
                <a:t>электроэнергетики</a:t>
              </a:r>
            </a:p>
          </p:txBody>
        </p:sp>
      </p:grpSp>
      <p:sp>
        <p:nvSpPr>
          <p:cNvPr id="31" name="Прямоугольник: скругленные углы 30">
            <a:extLst>
              <a:ext uri="{FF2B5EF4-FFF2-40B4-BE49-F238E27FC236}">
                <a16:creationId xmlns:a16="http://schemas.microsoft.com/office/drawing/2014/main" id="{7681998A-8D00-4103-AF38-6DA6CA661225}"/>
              </a:ext>
            </a:extLst>
          </p:cNvPr>
          <p:cNvSpPr/>
          <p:nvPr/>
        </p:nvSpPr>
        <p:spPr bwMode="auto">
          <a:xfrm>
            <a:off x="331104" y="832981"/>
            <a:ext cx="2887980" cy="343839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100" dirty="0">
              <a:latin typeface="Century Gothic" panose="020B050202020202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FE33D-D39E-B21E-FED6-259ECF26D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3579" y="68892"/>
            <a:ext cx="7688490" cy="763777"/>
          </a:xfrm>
        </p:spPr>
        <p:txBody>
          <a:bodyPr/>
          <a:lstStyle/>
          <a:p>
            <a:r>
              <a:rPr lang="ru-RU" altLang="ru-RU" dirty="0"/>
              <a:t>Схема без ЕЦФ</a:t>
            </a:r>
            <a:r>
              <a:rPr lang="en-US" altLang="ru-RU" dirty="0"/>
              <a:t> (</a:t>
            </a:r>
            <a:r>
              <a:rPr lang="ru-RU" altLang="ru-RU" dirty="0"/>
              <a:t>существующий процесс)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DF4E94-FCFE-E6C0-027D-5C90C66EF16B}"/>
              </a:ext>
            </a:extLst>
          </p:cNvPr>
          <p:cNvSpPr txBox="1"/>
          <p:nvPr/>
        </p:nvSpPr>
        <p:spPr>
          <a:xfrm>
            <a:off x="665158" y="4662639"/>
            <a:ext cx="811062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88704A"/>
              </a:buClr>
              <a:buSzPct val="100000"/>
            </a:pPr>
            <a:r>
              <a:rPr lang="ru-RU" sz="1600" dirty="0">
                <a:solidFill>
                  <a:srgbClr val="003B8A"/>
                </a:solidFill>
                <a:latin typeface="Century Gothic" panose="020B0502020202020204" pitchFamily="34" charset="0"/>
              </a:rPr>
              <a:t>Нет автоматизации обмена данными = ошибки при переносе данных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2857A1E7-4696-6D0A-C292-E2C3A369887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9865" y="4633916"/>
            <a:ext cx="455293" cy="396000"/>
          </a:xfrm>
          <a:custGeom>
            <a:avLst/>
            <a:gdLst>
              <a:gd name="T0" fmla="*/ 456 w 912"/>
              <a:gd name="T1" fmla="*/ 0 h 790"/>
              <a:gd name="T2" fmla="*/ 684 w 912"/>
              <a:gd name="T3" fmla="*/ 395 h 790"/>
              <a:gd name="T4" fmla="*/ 912 w 912"/>
              <a:gd name="T5" fmla="*/ 790 h 790"/>
              <a:gd name="T6" fmla="*/ 456 w 912"/>
              <a:gd name="T7" fmla="*/ 790 h 790"/>
              <a:gd name="T8" fmla="*/ 0 w 912"/>
              <a:gd name="T9" fmla="*/ 790 h 790"/>
              <a:gd name="T10" fmla="*/ 228 w 912"/>
              <a:gd name="T11" fmla="*/ 395 h 790"/>
              <a:gd name="T12" fmla="*/ 456 w 912"/>
              <a:gd name="T13" fmla="*/ 0 h 790"/>
              <a:gd name="T14" fmla="*/ 523 w 912"/>
              <a:gd name="T15" fmla="*/ 167 h 790"/>
              <a:gd name="T16" fmla="*/ 213 w 912"/>
              <a:gd name="T17" fmla="*/ 518 h 790"/>
              <a:gd name="T18" fmla="*/ 468 w 912"/>
              <a:gd name="T19" fmla="*/ 518 h 790"/>
              <a:gd name="T20" fmla="*/ 395 w 912"/>
              <a:gd name="T21" fmla="*/ 759 h 790"/>
              <a:gd name="T22" fmla="*/ 631 w 912"/>
              <a:gd name="T23" fmla="*/ 430 h 790"/>
              <a:gd name="T24" fmla="*/ 422 w 912"/>
              <a:gd name="T25" fmla="*/ 430 h 790"/>
              <a:gd name="T26" fmla="*/ 523 w 912"/>
              <a:gd name="T27" fmla="*/ 16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12" h="790">
                <a:moveTo>
                  <a:pt x="456" y="0"/>
                </a:moveTo>
                <a:lnTo>
                  <a:pt x="684" y="395"/>
                </a:lnTo>
                <a:lnTo>
                  <a:pt x="912" y="790"/>
                </a:lnTo>
                <a:lnTo>
                  <a:pt x="456" y="790"/>
                </a:lnTo>
                <a:lnTo>
                  <a:pt x="0" y="790"/>
                </a:lnTo>
                <a:lnTo>
                  <a:pt x="228" y="395"/>
                </a:lnTo>
                <a:lnTo>
                  <a:pt x="456" y="0"/>
                </a:lnTo>
                <a:close/>
                <a:moveTo>
                  <a:pt x="523" y="167"/>
                </a:moveTo>
                <a:lnTo>
                  <a:pt x="213" y="518"/>
                </a:lnTo>
                <a:lnTo>
                  <a:pt x="468" y="518"/>
                </a:lnTo>
                <a:lnTo>
                  <a:pt x="395" y="759"/>
                </a:lnTo>
                <a:lnTo>
                  <a:pt x="631" y="430"/>
                </a:lnTo>
                <a:lnTo>
                  <a:pt x="422" y="430"/>
                </a:lnTo>
                <a:lnTo>
                  <a:pt x="523" y="167"/>
                </a:lnTo>
                <a:close/>
              </a:path>
            </a:pathLst>
          </a:custGeom>
          <a:noFill/>
          <a:ln w="12700" cap="flat">
            <a:solidFill>
              <a:srgbClr val="003B8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439E5985-2B29-9F3D-2486-49685029F9E7}"/>
              </a:ext>
            </a:extLst>
          </p:cNvPr>
          <p:cNvCxnSpPr/>
          <p:nvPr/>
        </p:nvCxnSpPr>
        <p:spPr bwMode="auto">
          <a:xfrm>
            <a:off x="224855" y="4512039"/>
            <a:ext cx="8694290" cy="0"/>
          </a:xfrm>
          <a:prstGeom prst="line">
            <a:avLst/>
          </a:prstGeom>
          <a:noFill/>
          <a:ln w="12700" cap="flat" cmpd="sng" algn="ctr">
            <a:solidFill>
              <a:srgbClr val="003B8A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D51E34-0895-6CD9-2CF6-90FC827B3C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295267-F98D-45D9-ABB7-DCC0B0F70081}" type="slidenum">
              <a:rPr lang="ru-RU" smtClean="0"/>
              <a:t>11</a:t>
            </a:fld>
            <a:endParaRPr lang="ru-RU"/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9D3B0B55-269F-48B7-8DAA-5FA42DA00112}"/>
              </a:ext>
            </a:extLst>
          </p:cNvPr>
          <p:cNvGrpSpPr/>
          <p:nvPr/>
        </p:nvGrpSpPr>
        <p:grpSpPr>
          <a:xfrm>
            <a:off x="5999151" y="876299"/>
            <a:ext cx="2974182" cy="3094452"/>
            <a:chOff x="114300" y="1416049"/>
            <a:chExt cx="3136900" cy="2924176"/>
          </a:xfrm>
        </p:grpSpPr>
        <p:grpSp>
          <p:nvGrpSpPr>
            <p:cNvPr id="34" name="Группа 33">
              <a:extLst>
                <a:ext uri="{FF2B5EF4-FFF2-40B4-BE49-F238E27FC236}">
                  <a16:creationId xmlns:a16="http://schemas.microsoft.com/office/drawing/2014/main" id="{F8A56E1A-C4E9-4FC9-ACDC-791C511188A2}"/>
                </a:ext>
              </a:extLst>
            </p:cNvPr>
            <p:cNvGrpSpPr/>
            <p:nvPr/>
          </p:nvGrpSpPr>
          <p:grpSpPr>
            <a:xfrm>
              <a:off x="114300" y="1416049"/>
              <a:ext cx="3136900" cy="2924176"/>
              <a:chOff x="120650" y="1238249"/>
              <a:chExt cx="3136900" cy="2924176"/>
            </a:xfrm>
          </p:grpSpPr>
          <p:sp>
            <p:nvSpPr>
              <p:cNvPr id="32" name="Прямоугольник: скругленные углы 31">
                <a:extLst>
                  <a:ext uri="{FF2B5EF4-FFF2-40B4-BE49-F238E27FC236}">
                    <a16:creationId xmlns:a16="http://schemas.microsoft.com/office/drawing/2014/main" id="{821314F4-61A9-443A-8E5E-97659A7B4AF4}"/>
                  </a:ext>
                </a:extLst>
              </p:cNvPr>
              <p:cNvSpPr/>
              <p:nvPr/>
            </p:nvSpPr>
            <p:spPr bwMode="auto">
              <a:xfrm>
                <a:off x="120650" y="1238249"/>
                <a:ext cx="3136900" cy="2924176"/>
              </a:xfrm>
              <a:prstGeom prst="roundRect">
                <a:avLst/>
              </a:prstGeom>
              <a:solidFill>
                <a:srgbClr val="E8E1D0"/>
              </a:solidFill>
              <a:ln w="9525">
                <a:solidFill>
                  <a:srgbClr val="A88C5E"/>
                </a:solidFill>
                <a:prstDash val="soli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endParaRPr lang="ru-RU" sz="10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65612C1-F3E4-44FA-976B-164A47F2A611}"/>
                  </a:ext>
                </a:extLst>
              </p:cNvPr>
              <p:cNvSpPr txBox="1"/>
              <p:nvPr/>
            </p:nvSpPr>
            <p:spPr>
              <a:xfrm>
                <a:off x="527050" y="1250950"/>
                <a:ext cx="24789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200" dirty="0">
                    <a:latin typeface="Century Gothic" panose="020B0502020202020204" pitchFamily="34" charset="0"/>
                  </a:rPr>
                  <a:t>Объект электроэнергетики</a:t>
                </a:r>
              </a:p>
            </p:txBody>
          </p:sp>
        </p:grpSp>
        <p:pic>
          <p:nvPicPr>
            <p:cNvPr id="10" name="Picture 2" descr="https://www.nrec.com/en/web/upload/2019/05/05/1557033739433816e42.png">
              <a:extLst>
                <a:ext uri="{FF2B5EF4-FFF2-40B4-BE49-F238E27FC236}">
                  <a16:creationId xmlns:a16="http://schemas.microsoft.com/office/drawing/2014/main" id="{41E34178-60C2-4417-9567-54D8C0E370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0165" y="2035496"/>
              <a:ext cx="1213180" cy="1079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Рисунок 12" descr="Веб-дизайн">
              <a:extLst>
                <a:ext uri="{FF2B5EF4-FFF2-40B4-BE49-F238E27FC236}">
                  <a16:creationId xmlns:a16="http://schemas.microsoft.com/office/drawing/2014/main" id="{6D51141A-394E-4520-AE89-66A3976219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96067" y="2044008"/>
              <a:ext cx="863440" cy="863440"/>
            </a:xfrm>
            <a:prstGeom prst="rect">
              <a:avLst/>
            </a:prstGeom>
          </p:spPr>
        </p:pic>
        <p:grpSp>
          <p:nvGrpSpPr>
            <p:cNvPr id="18" name="Группа 17">
              <a:extLst>
                <a:ext uri="{FF2B5EF4-FFF2-40B4-BE49-F238E27FC236}">
                  <a16:creationId xmlns:a16="http://schemas.microsoft.com/office/drawing/2014/main" id="{569460EE-00EA-4F20-B5B1-FA5D3D23E26C}"/>
                </a:ext>
              </a:extLst>
            </p:cNvPr>
            <p:cNvGrpSpPr/>
            <p:nvPr/>
          </p:nvGrpSpPr>
          <p:grpSpPr>
            <a:xfrm>
              <a:off x="1274817" y="2060729"/>
              <a:ext cx="570908" cy="393568"/>
              <a:chOff x="1605017" y="2086129"/>
              <a:chExt cx="570908" cy="393568"/>
            </a:xfrm>
          </p:grpSpPr>
          <p:sp>
            <p:nvSpPr>
              <p:cNvPr id="11" name="Стрелка: вправо 10">
                <a:extLst>
                  <a:ext uri="{FF2B5EF4-FFF2-40B4-BE49-F238E27FC236}">
                    <a16:creationId xmlns:a16="http://schemas.microsoft.com/office/drawing/2014/main" id="{20724195-9203-431D-BDE4-C7BDE6D98690}"/>
                  </a:ext>
                </a:extLst>
              </p:cNvPr>
              <p:cNvSpPr/>
              <p:nvPr/>
            </p:nvSpPr>
            <p:spPr bwMode="auto">
              <a:xfrm>
                <a:off x="1636441" y="2309675"/>
                <a:ext cx="539484" cy="170022"/>
              </a:xfrm>
              <a:prstGeom prst="rightArrow">
                <a:avLst>
                  <a:gd name="adj1" fmla="val 42686"/>
                  <a:gd name="adj2" fmla="val 94274"/>
                </a:avLst>
              </a:prstGeom>
              <a:ln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269875" indent="-269875" algn="just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endParaRPr lang="ru-RU" sz="1000" dirty="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B8A552F-F9A2-4FCB-AB05-836BA40C4C87}"/>
                  </a:ext>
                </a:extLst>
              </p:cNvPr>
              <p:cNvSpPr txBox="1"/>
              <p:nvPr/>
            </p:nvSpPr>
            <p:spPr>
              <a:xfrm>
                <a:off x="1605017" y="2086129"/>
                <a:ext cx="54643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200" b="0" dirty="0">
                    <a:latin typeface="Century Gothic" panose="020B0502020202020204" pitchFamily="34" charset="0"/>
                  </a:rPr>
                  <a:t>*</a:t>
                </a:r>
                <a:r>
                  <a:rPr lang="en-US" sz="1200" b="0" dirty="0">
                    <a:latin typeface="Century Gothic" panose="020B0502020202020204" pitchFamily="34" charset="0"/>
                  </a:rPr>
                  <a:t>.SET</a:t>
                </a:r>
                <a:endParaRPr lang="ru-RU" sz="1200" b="0" dirty="0"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17" name="Стрелка: вправо 16">
              <a:extLst>
                <a:ext uri="{FF2B5EF4-FFF2-40B4-BE49-F238E27FC236}">
                  <a16:creationId xmlns:a16="http://schemas.microsoft.com/office/drawing/2014/main" id="{5A5AD325-6CC4-442E-9549-A6A184AB701A}"/>
                </a:ext>
              </a:extLst>
            </p:cNvPr>
            <p:cNvSpPr/>
            <p:nvPr/>
          </p:nvSpPr>
          <p:spPr bwMode="auto">
            <a:xfrm rot="10800000">
              <a:off x="1282711" y="2516724"/>
              <a:ext cx="539484" cy="170022"/>
            </a:xfrm>
            <a:prstGeom prst="rightArrow">
              <a:avLst>
                <a:gd name="adj1" fmla="val 42686"/>
                <a:gd name="adj2" fmla="val 94274"/>
              </a:avLst>
            </a:prstGeom>
            <a:ln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269875" indent="-269875" algn="just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0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8DD3FDD-645E-497A-A672-96855BB507DE}"/>
                </a:ext>
              </a:extLst>
            </p:cNvPr>
            <p:cNvSpPr txBox="1"/>
            <p:nvPr/>
          </p:nvSpPr>
          <p:spPr>
            <a:xfrm>
              <a:off x="196691" y="1725905"/>
              <a:ext cx="13035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000" b="0" dirty="0">
                  <a:latin typeface="Century Gothic" panose="020B0502020202020204" pitchFamily="34" charset="0"/>
                </a:rPr>
                <a:t>ПО для работы с</a:t>
              </a:r>
            </a:p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000" b="0" dirty="0">
                  <a:latin typeface="Century Gothic" panose="020B0502020202020204" pitchFamily="34" charset="0"/>
                </a:rPr>
                <a:t>устройством РЗА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23B331FF-7C54-4894-925D-04F6E65441F7}"/>
              </a:ext>
            </a:extLst>
          </p:cNvPr>
          <p:cNvSpPr txBox="1"/>
          <p:nvPr/>
        </p:nvSpPr>
        <p:spPr>
          <a:xfrm>
            <a:off x="806972" y="844427"/>
            <a:ext cx="1914307" cy="509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200" dirty="0">
                <a:latin typeface="Century Gothic" panose="020B0502020202020204" pitchFamily="34" charset="0"/>
              </a:rPr>
              <a:t>Системный оператор</a:t>
            </a:r>
          </a:p>
        </p:txBody>
      </p:sp>
      <p:pic>
        <p:nvPicPr>
          <p:cNvPr id="45" name="Рисунок 44" descr="Окно браузера">
            <a:extLst>
              <a:ext uri="{FF2B5EF4-FFF2-40B4-BE49-F238E27FC236}">
                <a16:creationId xmlns:a16="http://schemas.microsoft.com/office/drawing/2014/main" id="{25A8B293-AB0B-431E-AD5B-28B9C4151F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37111" y="1472146"/>
            <a:ext cx="868117" cy="868117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BC41D0F6-3E1B-4A4D-B0E4-CFBC968F9909}"/>
              </a:ext>
            </a:extLst>
          </p:cNvPr>
          <p:cNvSpPr txBox="1"/>
          <p:nvPr/>
        </p:nvSpPr>
        <p:spPr>
          <a:xfrm>
            <a:off x="915120" y="1559451"/>
            <a:ext cx="12538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ПО для 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формирования 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заданий</a:t>
            </a:r>
          </a:p>
        </p:txBody>
      </p:sp>
      <p:sp>
        <p:nvSpPr>
          <p:cNvPr id="95" name="Прямоугольник: скругленные углы 94">
            <a:extLst>
              <a:ext uri="{FF2B5EF4-FFF2-40B4-BE49-F238E27FC236}">
                <a16:creationId xmlns:a16="http://schemas.microsoft.com/office/drawing/2014/main" id="{72A21687-6163-422E-A991-33F610F2A6ED}"/>
              </a:ext>
            </a:extLst>
          </p:cNvPr>
          <p:cNvSpPr/>
          <p:nvPr/>
        </p:nvSpPr>
        <p:spPr bwMode="auto">
          <a:xfrm>
            <a:off x="1092013" y="3417254"/>
            <a:ext cx="1607345" cy="636271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100" dirty="0">
              <a:noFill/>
              <a:latin typeface="Century Gothic" panose="020B0502020202020204" pitchFamily="34" charset="0"/>
            </a:endParaRPr>
          </a:p>
        </p:txBody>
      </p:sp>
      <p:pic>
        <p:nvPicPr>
          <p:cNvPr id="94" name="Рисунок 93" descr="Шестеренки">
            <a:extLst>
              <a:ext uri="{FF2B5EF4-FFF2-40B4-BE49-F238E27FC236}">
                <a16:creationId xmlns:a16="http://schemas.microsoft.com/office/drawing/2014/main" id="{829217B8-EE55-41A0-B401-42A11BF61C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89647" y="3469643"/>
            <a:ext cx="578643" cy="578643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B705C022-C620-4CBB-B206-30930D5944F8}"/>
              </a:ext>
            </a:extLst>
          </p:cNvPr>
          <p:cNvSpPr txBox="1"/>
          <p:nvPr/>
        </p:nvSpPr>
        <p:spPr>
          <a:xfrm>
            <a:off x="1676923" y="3471230"/>
            <a:ext cx="9701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Проверка 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выполнения 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заданий</a:t>
            </a:r>
          </a:p>
        </p:txBody>
      </p:sp>
      <p:pic>
        <p:nvPicPr>
          <p:cNvPr id="68" name="Рисунок 67" descr="Программист">
            <a:extLst>
              <a:ext uri="{FF2B5EF4-FFF2-40B4-BE49-F238E27FC236}">
                <a16:creationId xmlns:a16="http://schemas.microsoft.com/office/drawing/2014/main" id="{56BDC0BD-BCA5-4B65-A8F6-4E016ECB600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171602" y="1304022"/>
            <a:ext cx="914400" cy="914400"/>
          </a:xfrm>
          <a:prstGeom prst="rect">
            <a:avLst/>
          </a:prstGeom>
        </p:spPr>
      </p:pic>
      <p:pic>
        <p:nvPicPr>
          <p:cNvPr id="74" name="Рисунок 73" descr="Программист">
            <a:extLst>
              <a:ext uri="{FF2B5EF4-FFF2-40B4-BE49-F238E27FC236}">
                <a16:creationId xmlns:a16="http://schemas.microsoft.com/office/drawing/2014/main" id="{CC85C63E-070D-4AB6-8502-C1755BDCC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8298" y="2093937"/>
            <a:ext cx="914400" cy="914400"/>
          </a:xfrm>
          <a:prstGeom prst="rect">
            <a:avLst/>
          </a:prstGeom>
        </p:spPr>
      </p:pic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id="{9DC69729-46C5-4CD7-AC39-0868783CE494}"/>
              </a:ext>
            </a:extLst>
          </p:cNvPr>
          <p:cNvSpPr/>
          <p:nvPr/>
        </p:nvSpPr>
        <p:spPr bwMode="auto">
          <a:xfrm>
            <a:off x="4047037" y="2354893"/>
            <a:ext cx="1200150" cy="994427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100" dirty="0">
              <a:latin typeface="Century Gothic" panose="020B0502020202020204" pitchFamily="34" charset="0"/>
            </a:endParaRPr>
          </a:p>
        </p:txBody>
      </p:sp>
      <p:cxnSp>
        <p:nvCxnSpPr>
          <p:cNvPr id="76" name="Прямая соединительная линия 75">
            <a:extLst>
              <a:ext uri="{FF2B5EF4-FFF2-40B4-BE49-F238E27FC236}">
                <a16:creationId xmlns:a16="http://schemas.microsoft.com/office/drawing/2014/main" id="{A01CA917-2B3D-4F7C-A2D5-773890652BBA}"/>
              </a:ext>
            </a:extLst>
          </p:cNvPr>
          <p:cNvCxnSpPr/>
          <p:nvPr/>
        </p:nvCxnSpPr>
        <p:spPr bwMode="auto">
          <a:xfrm>
            <a:off x="4047831" y="2694271"/>
            <a:ext cx="1197769" cy="0"/>
          </a:xfrm>
          <a:prstGeom prst="line">
            <a:avLst/>
          </a:prstGeom>
          <a:ln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53DB4C9D-1FB6-4318-98E3-57E2C294B190}"/>
              </a:ext>
            </a:extLst>
          </p:cNvPr>
          <p:cNvSpPr txBox="1"/>
          <p:nvPr/>
        </p:nvSpPr>
        <p:spPr>
          <a:xfrm>
            <a:off x="4178205" y="2337167"/>
            <a:ext cx="785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dirty="0">
                <a:latin typeface="Century Gothic" panose="020B0502020202020204" pitchFamily="34" charset="0"/>
              </a:rPr>
              <a:t>Задание 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dirty="0">
                <a:latin typeface="Century Gothic" panose="020B0502020202020204" pitchFamily="34" charset="0"/>
              </a:rPr>
              <a:t>СО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1C76322-9479-4718-A637-9891EEACC10F}"/>
              </a:ext>
            </a:extLst>
          </p:cNvPr>
          <p:cNvSpPr txBox="1"/>
          <p:nvPr/>
        </p:nvSpPr>
        <p:spPr>
          <a:xfrm>
            <a:off x="4064281" y="2730954"/>
            <a:ext cx="10374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Параметры,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выбираемые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владельцем</a:t>
            </a:r>
          </a:p>
        </p:txBody>
      </p:sp>
      <p:sp>
        <p:nvSpPr>
          <p:cNvPr id="79" name="Стрелка: вправо 78">
            <a:extLst>
              <a:ext uri="{FF2B5EF4-FFF2-40B4-BE49-F238E27FC236}">
                <a16:creationId xmlns:a16="http://schemas.microsoft.com/office/drawing/2014/main" id="{3C131E3E-3544-4F35-8879-32C70ACDC00A}"/>
              </a:ext>
            </a:extLst>
          </p:cNvPr>
          <p:cNvSpPr/>
          <p:nvPr/>
        </p:nvSpPr>
        <p:spPr bwMode="auto">
          <a:xfrm rot="5400000" flipH="1">
            <a:off x="5010345" y="2704073"/>
            <a:ext cx="154814" cy="170022"/>
          </a:xfrm>
          <a:prstGeom prst="rightArrow">
            <a:avLst>
              <a:gd name="adj1" fmla="val 42686"/>
              <a:gd name="adj2" fmla="val 52257"/>
            </a:avLst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69875" indent="-269875" algn="just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200" dirty="0"/>
          </a:p>
        </p:txBody>
      </p:sp>
      <p:sp>
        <p:nvSpPr>
          <p:cNvPr id="80" name="Стрелка: вправо 79">
            <a:extLst>
              <a:ext uri="{FF2B5EF4-FFF2-40B4-BE49-F238E27FC236}">
                <a16:creationId xmlns:a16="http://schemas.microsoft.com/office/drawing/2014/main" id="{F638CC22-F952-43D8-BD9A-014721CAFE0A}"/>
              </a:ext>
            </a:extLst>
          </p:cNvPr>
          <p:cNvSpPr/>
          <p:nvPr/>
        </p:nvSpPr>
        <p:spPr bwMode="auto">
          <a:xfrm rot="16200000" flipH="1">
            <a:off x="5010345" y="2515955"/>
            <a:ext cx="154814" cy="170022"/>
          </a:xfrm>
          <a:prstGeom prst="rightArrow">
            <a:avLst>
              <a:gd name="adj1" fmla="val 42686"/>
              <a:gd name="adj2" fmla="val 52257"/>
            </a:avLst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69875" indent="-269875" algn="just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200" dirty="0"/>
          </a:p>
        </p:txBody>
      </p:sp>
      <p:grpSp>
        <p:nvGrpSpPr>
          <p:cNvPr id="81" name="Группа 80">
            <a:extLst>
              <a:ext uri="{FF2B5EF4-FFF2-40B4-BE49-F238E27FC236}">
                <a16:creationId xmlns:a16="http://schemas.microsoft.com/office/drawing/2014/main" id="{60F6A861-EA16-458A-B87F-E1CACFE539D8}"/>
              </a:ext>
            </a:extLst>
          </p:cNvPr>
          <p:cNvGrpSpPr/>
          <p:nvPr/>
        </p:nvGrpSpPr>
        <p:grpSpPr>
          <a:xfrm flipH="1">
            <a:off x="5285690" y="2951678"/>
            <a:ext cx="1334865" cy="811398"/>
            <a:chOff x="1815572" y="3185530"/>
            <a:chExt cx="859765" cy="811398"/>
          </a:xfrm>
        </p:grpSpPr>
        <p:sp>
          <p:nvSpPr>
            <p:cNvPr id="82" name="Овал 81">
              <a:extLst>
                <a:ext uri="{FF2B5EF4-FFF2-40B4-BE49-F238E27FC236}">
                  <a16:creationId xmlns:a16="http://schemas.microsoft.com/office/drawing/2014/main" id="{793D3623-B9E0-46D6-B7FE-C8C9AA2BBC0A}"/>
                </a:ext>
              </a:extLst>
            </p:cNvPr>
            <p:cNvSpPr/>
            <p:nvPr/>
          </p:nvSpPr>
          <p:spPr bwMode="auto">
            <a:xfrm>
              <a:off x="1863939" y="3185530"/>
              <a:ext cx="811398" cy="811398"/>
            </a:xfrm>
            <a:prstGeom prst="ellipse">
              <a:avLst/>
            </a:prstGeom>
            <a:gradFill flip="none" rotWithShape="1">
              <a:gsLst>
                <a:gs pos="23000">
                  <a:srgbClr val="FFFFFF">
                    <a:alpha val="97000"/>
                  </a:srgbClr>
                </a:gs>
                <a:gs pos="0">
                  <a:schemeClr val="bg1"/>
                </a:gs>
                <a:gs pos="61000">
                  <a:schemeClr val="bg2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prstDash val="soli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100" dirty="0">
                <a:latin typeface="Century Gothic" panose="020B0502020202020204" pitchFamily="34" charset="0"/>
              </a:endParaRPr>
            </a:p>
          </p:txBody>
        </p:sp>
        <p:grpSp>
          <p:nvGrpSpPr>
            <p:cNvPr id="83" name="Группа 82">
              <a:extLst>
                <a:ext uri="{FF2B5EF4-FFF2-40B4-BE49-F238E27FC236}">
                  <a16:creationId xmlns:a16="http://schemas.microsoft.com/office/drawing/2014/main" id="{75F5DD03-3AFB-4769-BF0C-7D2C9A30E95C}"/>
                </a:ext>
              </a:extLst>
            </p:cNvPr>
            <p:cNvGrpSpPr/>
            <p:nvPr/>
          </p:nvGrpSpPr>
          <p:grpSpPr>
            <a:xfrm>
              <a:off x="1815572" y="3328344"/>
              <a:ext cx="758541" cy="415991"/>
              <a:chOff x="3115646" y="3321049"/>
              <a:chExt cx="758541" cy="415991"/>
            </a:xfrm>
          </p:grpSpPr>
          <p:sp>
            <p:nvSpPr>
              <p:cNvPr id="84" name="Стрелка: вправо 83">
                <a:extLst>
                  <a:ext uri="{FF2B5EF4-FFF2-40B4-BE49-F238E27FC236}">
                    <a16:creationId xmlns:a16="http://schemas.microsoft.com/office/drawing/2014/main" id="{4C81BA12-D1B8-4912-8C7C-7E3328CF598A}"/>
                  </a:ext>
                </a:extLst>
              </p:cNvPr>
              <p:cNvSpPr/>
              <p:nvPr/>
            </p:nvSpPr>
            <p:spPr bwMode="auto">
              <a:xfrm flipH="1">
                <a:off x="3269289" y="3567018"/>
                <a:ext cx="598401" cy="170022"/>
              </a:xfrm>
              <a:prstGeom prst="rightArrow">
                <a:avLst>
                  <a:gd name="adj1" fmla="val 42686"/>
                  <a:gd name="adj2" fmla="val 94274"/>
                </a:avLst>
              </a:prstGeom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269875" indent="-269875" algn="just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endParaRPr lang="ru-RU" sz="1200" dirty="0"/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B59DAD6E-D6F4-4DD8-A093-00559AF52EE2}"/>
                  </a:ext>
                </a:extLst>
              </p:cNvPr>
              <p:cNvSpPr txBox="1"/>
              <p:nvPr/>
            </p:nvSpPr>
            <p:spPr>
              <a:xfrm>
                <a:off x="3115646" y="3321049"/>
                <a:ext cx="75854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200" b="0" dirty="0">
                    <a:latin typeface="Century Gothic" panose="020B0502020202020204" pitchFamily="34" charset="0"/>
                  </a:rPr>
                  <a:t>*</a:t>
                </a:r>
                <a:r>
                  <a:rPr lang="en-US" sz="1200" b="0" dirty="0">
                    <a:latin typeface="Century Gothic" panose="020B0502020202020204" pitchFamily="34" charset="0"/>
                  </a:rPr>
                  <a:t>.DOCX</a:t>
                </a:r>
                <a:endParaRPr lang="ru-RU" sz="1200" b="0" dirty="0">
                  <a:latin typeface="Century Gothic" panose="020B0502020202020204" pitchFamily="34" charset="0"/>
                </a:endParaRPr>
              </a:p>
            </p:txBody>
          </p:sp>
        </p:grpSp>
      </p:grpSp>
      <p:grpSp>
        <p:nvGrpSpPr>
          <p:cNvPr id="86" name="Группа 85">
            <a:extLst>
              <a:ext uri="{FF2B5EF4-FFF2-40B4-BE49-F238E27FC236}">
                <a16:creationId xmlns:a16="http://schemas.microsoft.com/office/drawing/2014/main" id="{CBE05BFA-0A51-4985-9818-8D96FCD7BA3D}"/>
              </a:ext>
            </a:extLst>
          </p:cNvPr>
          <p:cNvGrpSpPr/>
          <p:nvPr/>
        </p:nvGrpSpPr>
        <p:grpSpPr>
          <a:xfrm flipH="1">
            <a:off x="2906039" y="3760660"/>
            <a:ext cx="3538603" cy="352541"/>
            <a:chOff x="2925504" y="3820159"/>
            <a:chExt cx="2840192" cy="352541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44CD703-AD0E-4BE1-A5CA-F40CFF9B14A6}"/>
                </a:ext>
              </a:extLst>
            </p:cNvPr>
            <p:cNvSpPr txBox="1"/>
            <p:nvPr/>
          </p:nvSpPr>
          <p:spPr>
            <a:xfrm>
              <a:off x="3682906" y="3895701"/>
              <a:ext cx="82979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200" b="0" dirty="0">
                  <a:latin typeface="Century Gothic" panose="020B0502020202020204" pitchFamily="34" charset="0"/>
                </a:rPr>
                <a:t>*</a:t>
              </a:r>
              <a:r>
                <a:rPr lang="en-US" sz="1200" b="0" dirty="0">
                  <a:latin typeface="Century Gothic" panose="020B0502020202020204" pitchFamily="34" charset="0"/>
                </a:rPr>
                <a:t>.SET</a:t>
              </a:r>
              <a:endParaRPr lang="ru-RU" sz="1200" b="0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Стрелка: вправо 89">
              <a:extLst>
                <a:ext uri="{FF2B5EF4-FFF2-40B4-BE49-F238E27FC236}">
                  <a16:creationId xmlns:a16="http://schemas.microsoft.com/office/drawing/2014/main" id="{0C3FEC95-B822-457A-9B0D-C10035D75B3B}"/>
                </a:ext>
              </a:extLst>
            </p:cNvPr>
            <p:cNvSpPr/>
            <p:nvPr/>
          </p:nvSpPr>
          <p:spPr bwMode="auto">
            <a:xfrm>
              <a:off x="2925504" y="3820159"/>
              <a:ext cx="2840192" cy="170022"/>
            </a:xfrm>
            <a:prstGeom prst="rightArrow">
              <a:avLst>
                <a:gd name="adj1" fmla="val 42686"/>
                <a:gd name="adj2" fmla="val 94274"/>
              </a:avLst>
            </a:prstGeom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269875" indent="-269875" algn="just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200" dirty="0"/>
            </a:p>
          </p:txBody>
        </p:sp>
      </p:grpSp>
      <p:grpSp>
        <p:nvGrpSpPr>
          <p:cNvPr id="91" name="Группа 90">
            <a:extLst>
              <a:ext uri="{FF2B5EF4-FFF2-40B4-BE49-F238E27FC236}">
                <a16:creationId xmlns:a16="http://schemas.microsoft.com/office/drawing/2014/main" id="{FB29C8A4-ABC1-4AF6-9898-B1E535C5A557}"/>
              </a:ext>
            </a:extLst>
          </p:cNvPr>
          <p:cNvGrpSpPr/>
          <p:nvPr/>
        </p:nvGrpSpPr>
        <p:grpSpPr>
          <a:xfrm flipH="1">
            <a:off x="2857729" y="1444379"/>
            <a:ext cx="1366179" cy="811398"/>
            <a:chOff x="1795403" y="3185530"/>
            <a:chExt cx="879934" cy="811398"/>
          </a:xfrm>
        </p:grpSpPr>
        <p:sp>
          <p:nvSpPr>
            <p:cNvPr id="92" name="Овал 91">
              <a:extLst>
                <a:ext uri="{FF2B5EF4-FFF2-40B4-BE49-F238E27FC236}">
                  <a16:creationId xmlns:a16="http://schemas.microsoft.com/office/drawing/2014/main" id="{2B1F613F-2502-41DE-8380-E549B2FDC581}"/>
                </a:ext>
              </a:extLst>
            </p:cNvPr>
            <p:cNvSpPr/>
            <p:nvPr/>
          </p:nvSpPr>
          <p:spPr bwMode="auto">
            <a:xfrm>
              <a:off x="1863939" y="3185530"/>
              <a:ext cx="811398" cy="811398"/>
            </a:xfrm>
            <a:prstGeom prst="ellipse">
              <a:avLst/>
            </a:prstGeom>
            <a:gradFill flip="none" rotWithShape="1">
              <a:gsLst>
                <a:gs pos="23000">
                  <a:srgbClr val="FFFFFF">
                    <a:alpha val="97000"/>
                  </a:srgbClr>
                </a:gs>
                <a:gs pos="0">
                  <a:schemeClr val="bg1"/>
                </a:gs>
                <a:gs pos="61000">
                  <a:schemeClr val="bg2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prstDash val="soli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100" dirty="0">
                <a:latin typeface="Century Gothic" panose="020B0502020202020204" pitchFamily="34" charset="0"/>
              </a:endParaRPr>
            </a:p>
          </p:txBody>
        </p:sp>
        <p:grpSp>
          <p:nvGrpSpPr>
            <p:cNvPr id="93" name="Группа 92">
              <a:extLst>
                <a:ext uri="{FF2B5EF4-FFF2-40B4-BE49-F238E27FC236}">
                  <a16:creationId xmlns:a16="http://schemas.microsoft.com/office/drawing/2014/main" id="{1A9400C4-9F5E-4C62-BB17-E6276A6449EC}"/>
                </a:ext>
              </a:extLst>
            </p:cNvPr>
            <p:cNvGrpSpPr/>
            <p:nvPr/>
          </p:nvGrpSpPr>
          <p:grpSpPr>
            <a:xfrm>
              <a:off x="1795403" y="3328344"/>
              <a:ext cx="772213" cy="415991"/>
              <a:chOff x="3095477" y="3321049"/>
              <a:chExt cx="772213" cy="415991"/>
            </a:xfrm>
          </p:grpSpPr>
          <p:sp>
            <p:nvSpPr>
              <p:cNvPr id="97" name="Стрелка: вправо 96">
                <a:extLst>
                  <a:ext uri="{FF2B5EF4-FFF2-40B4-BE49-F238E27FC236}">
                    <a16:creationId xmlns:a16="http://schemas.microsoft.com/office/drawing/2014/main" id="{2F2AA83B-CF06-4A9E-9ACE-FBC563ED09F0}"/>
                  </a:ext>
                </a:extLst>
              </p:cNvPr>
              <p:cNvSpPr/>
              <p:nvPr/>
            </p:nvSpPr>
            <p:spPr bwMode="auto">
              <a:xfrm flipH="1">
                <a:off x="3198022" y="3567018"/>
                <a:ext cx="669668" cy="170022"/>
              </a:xfrm>
              <a:prstGeom prst="rightArrow">
                <a:avLst>
                  <a:gd name="adj1" fmla="val 42686"/>
                  <a:gd name="adj2" fmla="val 94274"/>
                </a:avLst>
              </a:prstGeom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269875" indent="-269875" algn="just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endParaRPr lang="ru-RU" sz="1200" dirty="0"/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85A2622B-9520-4443-A444-2921C5B553FD}"/>
                  </a:ext>
                </a:extLst>
              </p:cNvPr>
              <p:cNvSpPr txBox="1"/>
              <p:nvPr/>
            </p:nvSpPr>
            <p:spPr>
              <a:xfrm>
                <a:off x="3095477" y="3321049"/>
                <a:ext cx="75854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200" b="0" dirty="0">
                    <a:latin typeface="Century Gothic" panose="020B0502020202020204" pitchFamily="34" charset="0"/>
                  </a:rPr>
                  <a:t>*</a:t>
                </a:r>
                <a:r>
                  <a:rPr lang="en-US" sz="1200" b="0" dirty="0">
                    <a:latin typeface="Century Gothic" panose="020B0502020202020204" pitchFamily="34" charset="0"/>
                  </a:rPr>
                  <a:t>.DOCX</a:t>
                </a:r>
                <a:endParaRPr lang="ru-RU" sz="1200" b="0" dirty="0">
                  <a:latin typeface="Century Gothic" panose="020B0502020202020204" pitchFamily="34" charset="0"/>
                </a:endParaRPr>
              </a:p>
            </p:txBody>
          </p:sp>
        </p:grpSp>
      </p:grpSp>
      <p:pic>
        <p:nvPicPr>
          <p:cNvPr id="99" name="Рисунок 98" descr="Программист">
            <a:extLst>
              <a:ext uri="{FF2B5EF4-FFF2-40B4-BE49-F238E27FC236}">
                <a16:creationId xmlns:a16="http://schemas.microsoft.com/office/drawing/2014/main" id="{21B28F36-DDC1-4A60-BECA-A8A5F39CD2A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313323" y="2919064"/>
            <a:ext cx="914400" cy="914400"/>
          </a:xfrm>
          <a:prstGeom prst="rect">
            <a:avLst/>
          </a:prstGeom>
        </p:spPr>
      </p:pic>
      <p:grpSp>
        <p:nvGrpSpPr>
          <p:cNvPr id="100" name="Группа 99">
            <a:extLst>
              <a:ext uri="{FF2B5EF4-FFF2-40B4-BE49-F238E27FC236}">
                <a16:creationId xmlns:a16="http://schemas.microsoft.com/office/drawing/2014/main" id="{484E8B7D-BA46-436A-B576-85F46BF1D60D}"/>
              </a:ext>
            </a:extLst>
          </p:cNvPr>
          <p:cNvGrpSpPr/>
          <p:nvPr/>
        </p:nvGrpSpPr>
        <p:grpSpPr>
          <a:xfrm rot="5400000">
            <a:off x="6506712" y="2459460"/>
            <a:ext cx="521282" cy="385653"/>
            <a:chOff x="1458625" y="3113063"/>
            <a:chExt cx="521282" cy="385653"/>
          </a:xfrm>
        </p:grpSpPr>
        <p:sp>
          <p:nvSpPr>
            <p:cNvPr id="101" name="Стрелка: вправо 100">
              <a:extLst>
                <a:ext uri="{FF2B5EF4-FFF2-40B4-BE49-F238E27FC236}">
                  <a16:creationId xmlns:a16="http://schemas.microsoft.com/office/drawing/2014/main" id="{757BEDAB-A34E-4D9F-A6D7-77AA434BE5F4}"/>
                </a:ext>
              </a:extLst>
            </p:cNvPr>
            <p:cNvSpPr/>
            <p:nvPr/>
          </p:nvSpPr>
          <p:spPr bwMode="auto">
            <a:xfrm>
              <a:off x="1468407" y="3318429"/>
              <a:ext cx="511500" cy="180287"/>
            </a:xfrm>
            <a:prstGeom prst="rightArrow">
              <a:avLst>
                <a:gd name="adj1" fmla="val 42686"/>
                <a:gd name="adj2" fmla="val 94274"/>
              </a:avLst>
            </a:prstGeom>
            <a:ln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269875" indent="-269875" algn="just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000" dirty="0"/>
            </a:p>
          </p:txBody>
        </p:sp>
        <p:sp>
          <p:nvSpPr>
            <p:cNvPr id="102" name="Стрелка: вправо 101">
              <a:extLst>
                <a:ext uri="{FF2B5EF4-FFF2-40B4-BE49-F238E27FC236}">
                  <a16:creationId xmlns:a16="http://schemas.microsoft.com/office/drawing/2014/main" id="{5454AB59-8B84-49FA-A507-279C676E06C6}"/>
                </a:ext>
              </a:extLst>
            </p:cNvPr>
            <p:cNvSpPr/>
            <p:nvPr/>
          </p:nvSpPr>
          <p:spPr bwMode="auto">
            <a:xfrm rot="10800000">
              <a:off x="1458625" y="3113063"/>
              <a:ext cx="511499" cy="180287"/>
            </a:xfrm>
            <a:prstGeom prst="rightArrow">
              <a:avLst>
                <a:gd name="adj1" fmla="val 42686"/>
                <a:gd name="adj2" fmla="val 94274"/>
              </a:avLst>
            </a:prstGeom>
            <a:ln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269875" indent="-269875" algn="just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000" dirty="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0D33F9D8-89E9-4A7E-983C-25CD8EFC4F9B}"/>
              </a:ext>
            </a:extLst>
          </p:cNvPr>
          <p:cNvSpPr txBox="1"/>
          <p:nvPr/>
        </p:nvSpPr>
        <p:spPr>
          <a:xfrm>
            <a:off x="6114764" y="3940830"/>
            <a:ext cx="3029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800" b="0" dirty="0">
                <a:latin typeface="Century Gothic" panose="020B0502020202020204" pitchFamily="34" charset="0"/>
              </a:rPr>
              <a:t>*</a:t>
            </a:r>
            <a:r>
              <a:rPr lang="en-US" sz="800" b="0" dirty="0">
                <a:latin typeface="Century Gothic" panose="020B0502020202020204" pitchFamily="34" charset="0"/>
              </a:rPr>
              <a:t>.SET – </a:t>
            </a:r>
            <a:r>
              <a:rPr lang="ru-RU" sz="800" b="0" dirty="0">
                <a:latin typeface="Century Gothic" panose="020B0502020202020204" pitchFamily="34" charset="0"/>
              </a:rPr>
              <a:t>параметры настройки в формате производителя устройства</a:t>
            </a:r>
          </a:p>
          <a:p>
            <a:pPr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800" b="0" dirty="0">
                <a:latin typeface="Century Gothic" panose="020B0502020202020204" pitchFamily="34" charset="0"/>
              </a:rPr>
              <a:t>*</a:t>
            </a:r>
            <a:r>
              <a:rPr lang="en-US" sz="800" b="0" dirty="0">
                <a:latin typeface="Century Gothic" panose="020B0502020202020204" pitchFamily="34" charset="0"/>
              </a:rPr>
              <a:t>.DOCX</a:t>
            </a:r>
            <a:r>
              <a:rPr lang="ru-RU" sz="800" b="0" dirty="0">
                <a:latin typeface="Century Gothic" panose="020B0502020202020204" pitchFamily="34" charset="0"/>
              </a:rPr>
              <a:t> – параметры настройки в </a:t>
            </a:r>
            <a:r>
              <a:rPr lang="ru-RU" sz="800" b="0" dirty="0" err="1">
                <a:latin typeface="Century Gothic" panose="020B0502020202020204" pitchFamily="34" charset="0"/>
              </a:rPr>
              <a:t>человекочитаемом</a:t>
            </a:r>
            <a:r>
              <a:rPr lang="ru-RU" sz="800" b="0" dirty="0">
                <a:latin typeface="Century Gothic" panose="020B0502020202020204" pitchFamily="34" charset="0"/>
              </a:rPr>
              <a:t> (табличном) виде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2930E7F-1738-48F2-951D-1680A046298E}"/>
              </a:ext>
            </a:extLst>
          </p:cNvPr>
          <p:cNvSpPr txBox="1"/>
          <p:nvPr/>
        </p:nvSpPr>
        <p:spPr>
          <a:xfrm>
            <a:off x="3682652" y="3318605"/>
            <a:ext cx="1997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Задание владельца 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по параметрам настройки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EB54FFD-EB61-4D97-8C2F-2C226E6A6906}"/>
              </a:ext>
            </a:extLst>
          </p:cNvPr>
          <p:cNvSpPr txBox="1"/>
          <p:nvPr/>
        </p:nvSpPr>
        <p:spPr>
          <a:xfrm>
            <a:off x="7561288" y="2696883"/>
            <a:ext cx="1228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Существующие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устройства РЗА</a:t>
            </a:r>
          </a:p>
        </p:txBody>
      </p:sp>
      <p:sp>
        <p:nvSpPr>
          <p:cNvPr id="59" name="Стрелка: вправо 58">
            <a:extLst>
              <a:ext uri="{FF2B5EF4-FFF2-40B4-BE49-F238E27FC236}">
                <a16:creationId xmlns:a16="http://schemas.microsoft.com/office/drawing/2014/main" id="{6809515D-DDD0-4225-A2F7-26750ECEED62}"/>
              </a:ext>
            </a:extLst>
          </p:cNvPr>
          <p:cNvSpPr/>
          <p:nvPr/>
        </p:nvSpPr>
        <p:spPr bwMode="auto">
          <a:xfrm rot="2612993">
            <a:off x="1391009" y="2865545"/>
            <a:ext cx="539484" cy="170022"/>
          </a:xfrm>
          <a:prstGeom prst="rightArrow">
            <a:avLst>
              <a:gd name="adj1" fmla="val 42686"/>
              <a:gd name="adj2" fmla="val 94274"/>
            </a:avLst>
          </a:prstGeom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69875" indent="-269875" algn="just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200" dirty="0"/>
          </a:p>
        </p:txBody>
      </p:sp>
      <p:sp>
        <p:nvSpPr>
          <p:cNvPr id="61" name="Стрелка: вправо 60">
            <a:extLst>
              <a:ext uri="{FF2B5EF4-FFF2-40B4-BE49-F238E27FC236}">
                <a16:creationId xmlns:a16="http://schemas.microsoft.com/office/drawing/2014/main" id="{29DBCCF3-225A-4CEB-81C7-449E88078EC4}"/>
              </a:ext>
            </a:extLst>
          </p:cNvPr>
          <p:cNvSpPr/>
          <p:nvPr/>
        </p:nvSpPr>
        <p:spPr bwMode="auto">
          <a:xfrm rot="18987007" flipV="1">
            <a:off x="1385929" y="2261025"/>
            <a:ext cx="539484" cy="170022"/>
          </a:xfrm>
          <a:prstGeom prst="rightArrow">
            <a:avLst>
              <a:gd name="adj1" fmla="val 42686"/>
              <a:gd name="adj2" fmla="val 94274"/>
            </a:avLst>
          </a:prstGeom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69875" indent="-269875" algn="just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909455655"/>
      </p:ext>
    </p:extLst>
  </p:cSld>
  <p:clrMapOvr>
    <a:masterClrMapping/>
  </p:clrMapOvr>
  <p:transition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: скругленные углы 30">
            <a:extLst>
              <a:ext uri="{FF2B5EF4-FFF2-40B4-BE49-F238E27FC236}">
                <a16:creationId xmlns:a16="http://schemas.microsoft.com/office/drawing/2014/main" id="{7681998A-8D00-4103-AF38-6DA6CA661225}"/>
              </a:ext>
            </a:extLst>
          </p:cNvPr>
          <p:cNvSpPr/>
          <p:nvPr/>
        </p:nvSpPr>
        <p:spPr bwMode="auto">
          <a:xfrm>
            <a:off x="331104" y="832981"/>
            <a:ext cx="2887980" cy="343839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100" dirty="0">
              <a:latin typeface="Century Gothic" panose="020B0502020202020204" pitchFamily="34" charset="0"/>
            </a:endParaRPr>
          </a:p>
        </p:txBody>
      </p:sp>
      <p:grpSp>
        <p:nvGrpSpPr>
          <p:cNvPr id="72" name="Группа 71">
            <a:extLst>
              <a:ext uri="{FF2B5EF4-FFF2-40B4-BE49-F238E27FC236}">
                <a16:creationId xmlns:a16="http://schemas.microsoft.com/office/drawing/2014/main" id="{250692A6-B96D-415C-80C1-8405E305F84B}"/>
              </a:ext>
            </a:extLst>
          </p:cNvPr>
          <p:cNvGrpSpPr/>
          <p:nvPr/>
        </p:nvGrpSpPr>
        <p:grpSpPr>
          <a:xfrm>
            <a:off x="3653426" y="495996"/>
            <a:ext cx="1907895" cy="2572881"/>
            <a:chOff x="2971453" y="70720"/>
            <a:chExt cx="1907895" cy="2572881"/>
          </a:xfrm>
        </p:grpSpPr>
        <p:sp>
          <p:nvSpPr>
            <p:cNvPr id="73" name="Прямоугольник: скругленные углы 72">
              <a:extLst>
                <a:ext uri="{FF2B5EF4-FFF2-40B4-BE49-F238E27FC236}">
                  <a16:creationId xmlns:a16="http://schemas.microsoft.com/office/drawing/2014/main" id="{72C8C351-8318-462B-8208-0AD3F66FE3DD}"/>
                </a:ext>
              </a:extLst>
            </p:cNvPr>
            <p:cNvSpPr/>
            <p:nvPr/>
          </p:nvSpPr>
          <p:spPr bwMode="auto">
            <a:xfrm>
              <a:off x="2978149" y="219814"/>
              <a:ext cx="1803401" cy="2423787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100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0619B38-C696-4169-BCBE-026C8A44E1A3}"/>
                </a:ext>
              </a:extLst>
            </p:cNvPr>
            <p:cNvSpPr txBox="1"/>
            <p:nvPr/>
          </p:nvSpPr>
          <p:spPr>
            <a:xfrm>
              <a:off x="2971453" y="776178"/>
              <a:ext cx="19078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200" dirty="0">
                  <a:latin typeface="Century Gothic" panose="020B0502020202020204" pitchFamily="34" charset="0"/>
                </a:rPr>
                <a:t>ПО для работы с ЕЦФ </a:t>
              </a:r>
            </a:p>
          </p:txBody>
        </p:sp>
        <p:pic>
          <p:nvPicPr>
            <p:cNvPr id="75" name="Рисунок 74" descr="Синхронизация облака">
              <a:extLst>
                <a:ext uri="{FF2B5EF4-FFF2-40B4-BE49-F238E27FC236}">
                  <a16:creationId xmlns:a16="http://schemas.microsoft.com/office/drawing/2014/main" id="{66DBD005-C7B1-44CF-8775-FCBD5662DB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466840" y="70720"/>
              <a:ext cx="946150" cy="946150"/>
            </a:xfrm>
            <a:prstGeom prst="rect">
              <a:avLst/>
            </a:prstGeom>
          </p:spPr>
        </p:pic>
      </p:grpSp>
      <p:grpSp>
        <p:nvGrpSpPr>
          <p:cNvPr id="77" name="Группа 76">
            <a:extLst>
              <a:ext uri="{FF2B5EF4-FFF2-40B4-BE49-F238E27FC236}">
                <a16:creationId xmlns:a16="http://schemas.microsoft.com/office/drawing/2014/main" id="{D68F2702-3BD6-4540-9CB8-98D13BD3A737}"/>
              </a:ext>
            </a:extLst>
          </p:cNvPr>
          <p:cNvGrpSpPr/>
          <p:nvPr/>
        </p:nvGrpSpPr>
        <p:grpSpPr>
          <a:xfrm>
            <a:off x="4003196" y="1471739"/>
            <a:ext cx="1200150" cy="1012153"/>
            <a:chOff x="3683783" y="1729653"/>
            <a:chExt cx="1200150" cy="1012153"/>
          </a:xfrm>
        </p:grpSpPr>
        <p:grpSp>
          <p:nvGrpSpPr>
            <p:cNvPr id="78" name="Группа 77">
              <a:extLst>
                <a:ext uri="{FF2B5EF4-FFF2-40B4-BE49-F238E27FC236}">
                  <a16:creationId xmlns:a16="http://schemas.microsoft.com/office/drawing/2014/main" id="{A3FB49F3-5687-49EA-A65C-88D0F4993AEA}"/>
                </a:ext>
              </a:extLst>
            </p:cNvPr>
            <p:cNvGrpSpPr/>
            <p:nvPr/>
          </p:nvGrpSpPr>
          <p:grpSpPr>
            <a:xfrm>
              <a:off x="3683783" y="1729653"/>
              <a:ext cx="1200150" cy="1012153"/>
              <a:chOff x="3733887" y="1986437"/>
              <a:chExt cx="1200150" cy="1012153"/>
            </a:xfrm>
          </p:grpSpPr>
          <p:sp>
            <p:nvSpPr>
              <p:cNvPr id="85" name="Прямоугольник 84">
                <a:extLst>
                  <a:ext uri="{FF2B5EF4-FFF2-40B4-BE49-F238E27FC236}">
                    <a16:creationId xmlns:a16="http://schemas.microsoft.com/office/drawing/2014/main" id="{97C5D258-359D-40A1-BF91-88B8AFE6F68D}"/>
                  </a:ext>
                </a:extLst>
              </p:cNvPr>
              <p:cNvSpPr/>
              <p:nvPr/>
            </p:nvSpPr>
            <p:spPr bwMode="auto">
              <a:xfrm>
                <a:off x="3733887" y="2004163"/>
                <a:ext cx="1200150" cy="994427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endParaRPr lang="ru-RU" sz="1100" dirty="0"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86" name="Прямая соединительная линия 85">
                <a:extLst>
                  <a:ext uri="{FF2B5EF4-FFF2-40B4-BE49-F238E27FC236}">
                    <a16:creationId xmlns:a16="http://schemas.microsoft.com/office/drawing/2014/main" id="{E47BF185-5637-4D5D-81F4-6E654A35464A}"/>
                  </a:ext>
                </a:extLst>
              </p:cNvPr>
              <p:cNvCxnSpPr/>
              <p:nvPr/>
            </p:nvCxnSpPr>
            <p:spPr bwMode="auto">
              <a:xfrm>
                <a:off x="3734681" y="2343541"/>
                <a:ext cx="1197769" cy="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56B0505B-29D3-489F-8D82-AB544B19B3D8}"/>
                  </a:ext>
                </a:extLst>
              </p:cNvPr>
              <p:cNvSpPr txBox="1"/>
              <p:nvPr/>
            </p:nvSpPr>
            <p:spPr>
              <a:xfrm>
                <a:off x="3865055" y="1986437"/>
                <a:ext cx="78579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000" dirty="0">
                    <a:latin typeface="Century Gothic" panose="020B0502020202020204" pitchFamily="34" charset="0"/>
                  </a:rPr>
                  <a:t>Задание </a:t>
                </a:r>
              </a:p>
              <a:p>
                <a:pPr algn="ctr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000" dirty="0">
                    <a:latin typeface="Century Gothic" panose="020B0502020202020204" pitchFamily="34" charset="0"/>
                  </a:rPr>
                  <a:t>СО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B6E06367-CAFD-44AF-A7AF-D9BBA3271FB4}"/>
                  </a:ext>
                </a:extLst>
              </p:cNvPr>
              <p:cNvSpPr txBox="1"/>
              <p:nvPr/>
            </p:nvSpPr>
            <p:spPr>
              <a:xfrm>
                <a:off x="3751131" y="2380224"/>
                <a:ext cx="1037465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000" b="0" dirty="0">
                    <a:latin typeface="Century Gothic" panose="020B0502020202020204" pitchFamily="34" charset="0"/>
                  </a:rPr>
                  <a:t>Параметры,</a:t>
                </a:r>
              </a:p>
              <a:p>
                <a:pPr algn="ctr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000" b="0" dirty="0">
                    <a:latin typeface="Century Gothic" panose="020B0502020202020204" pitchFamily="34" charset="0"/>
                  </a:rPr>
                  <a:t>выбираемые</a:t>
                </a:r>
              </a:p>
              <a:p>
                <a:pPr algn="ctr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000" b="0" dirty="0">
                    <a:latin typeface="Century Gothic" panose="020B0502020202020204" pitchFamily="34" charset="0"/>
                  </a:rPr>
                  <a:t>владельцем</a:t>
                </a:r>
              </a:p>
            </p:txBody>
          </p:sp>
        </p:grpSp>
        <p:grpSp>
          <p:nvGrpSpPr>
            <p:cNvPr id="79" name="Группа 78">
              <a:extLst>
                <a:ext uri="{FF2B5EF4-FFF2-40B4-BE49-F238E27FC236}">
                  <a16:creationId xmlns:a16="http://schemas.microsoft.com/office/drawing/2014/main" id="{92C00965-5628-4F13-9741-936FE86A698C}"/>
                </a:ext>
              </a:extLst>
            </p:cNvPr>
            <p:cNvGrpSpPr/>
            <p:nvPr/>
          </p:nvGrpSpPr>
          <p:grpSpPr>
            <a:xfrm>
              <a:off x="4639487" y="1916045"/>
              <a:ext cx="170022" cy="342932"/>
              <a:chOff x="4054534" y="3215960"/>
              <a:chExt cx="170022" cy="342932"/>
            </a:xfrm>
          </p:grpSpPr>
          <p:sp>
            <p:nvSpPr>
              <p:cNvPr id="83" name="Стрелка: вправо 82">
                <a:extLst>
                  <a:ext uri="{FF2B5EF4-FFF2-40B4-BE49-F238E27FC236}">
                    <a16:creationId xmlns:a16="http://schemas.microsoft.com/office/drawing/2014/main" id="{DC8C15B2-E2BC-46AA-A090-A8EE15B2943F}"/>
                  </a:ext>
                </a:extLst>
              </p:cNvPr>
              <p:cNvSpPr/>
              <p:nvPr/>
            </p:nvSpPr>
            <p:spPr bwMode="auto">
              <a:xfrm rot="5400000" flipH="1">
                <a:off x="4062138" y="3396474"/>
                <a:ext cx="154814" cy="170022"/>
              </a:xfrm>
              <a:prstGeom prst="rightArrow">
                <a:avLst>
                  <a:gd name="adj1" fmla="val 42686"/>
                  <a:gd name="adj2" fmla="val 52257"/>
                </a:avLst>
              </a:prstGeom>
              <a:ln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269875" indent="-269875" algn="just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endParaRPr lang="ru-RU" sz="1200" dirty="0"/>
              </a:p>
            </p:txBody>
          </p:sp>
          <p:sp>
            <p:nvSpPr>
              <p:cNvPr id="84" name="Стрелка: вправо 83">
                <a:extLst>
                  <a:ext uri="{FF2B5EF4-FFF2-40B4-BE49-F238E27FC236}">
                    <a16:creationId xmlns:a16="http://schemas.microsoft.com/office/drawing/2014/main" id="{9B41EEE4-A489-4EAF-888D-46718EBEAD2E}"/>
                  </a:ext>
                </a:extLst>
              </p:cNvPr>
              <p:cNvSpPr/>
              <p:nvPr/>
            </p:nvSpPr>
            <p:spPr bwMode="auto">
              <a:xfrm rot="16200000" flipH="1">
                <a:off x="4062138" y="3208356"/>
                <a:ext cx="154814" cy="170022"/>
              </a:xfrm>
              <a:prstGeom prst="rightArrow">
                <a:avLst>
                  <a:gd name="adj1" fmla="val 42686"/>
                  <a:gd name="adj2" fmla="val 52257"/>
                </a:avLst>
              </a:prstGeom>
              <a:ln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269875" indent="-269875" algn="just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endParaRPr lang="ru-RU" sz="1200" dirty="0"/>
              </a:p>
            </p:txBody>
          </p:sp>
        </p:grp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FE33D-D39E-B21E-FED6-259ECF26D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3579" y="68892"/>
            <a:ext cx="7688490" cy="763777"/>
          </a:xfrm>
        </p:spPr>
        <p:txBody>
          <a:bodyPr/>
          <a:lstStyle/>
          <a:p>
            <a:r>
              <a:rPr lang="ru-RU" altLang="ru-RU" dirty="0"/>
              <a:t>Схема использования ЕЦФ</a:t>
            </a:r>
            <a:r>
              <a:rPr lang="en-US" altLang="ru-RU" dirty="0"/>
              <a:t> (</a:t>
            </a:r>
            <a:r>
              <a:rPr lang="ru-RU" altLang="ru-RU" dirty="0"/>
              <a:t>у Владельца нет ПО)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DF4E94-FCFE-E6C0-027D-5C90C66EF16B}"/>
              </a:ext>
            </a:extLst>
          </p:cNvPr>
          <p:cNvSpPr txBox="1"/>
          <p:nvPr/>
        </p:nvSpPr>
        <p:spPr>
          <a:xfrm>
            <a:off x="665158" y="4662639"/>
            <a:ext cx="811062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88704A"/>
              </a:buClr>
              <a:buSzPct val="100000"/>
            </a:pPr>
            <a:r>
              <a:rPr lang="ru-RU" sz="1600" dirty="0">
                <a:solidFill>
                  <a:srgbClr val="003B8A"/>
                </a:solidFill>
                <a:latin typeface="Century Gothic" panose="020B0502020202020204" pitchFamily="34" charset="0"/>
              </a:rPr>
              <a:t>ПО для работы с файлами ЕЦФ должно быть общедоступным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2857A1E7-4696-6D0A-C292-E2C3A369887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9865" y="4633916"/>
            <a:ext cx="455293" cy="396000"/>
          </a:xfrm>
          <a:custGeom>
            <a:avLst/>
            <a:gdLst>
              <a:gd name="T0" fmla="*/ 456 w 912"/>
              <a:gd name="T1" fmla="*/ 0 h 790"/>
              <a:gd name="T2" fmla="*/ 684 w 912"/>
              <a:gd name="T3" fmla="*/ 395 h 790"/>
              <a:gd name="T4" fmla="*/ 912 w 912"/>
              <a:gd name="T5" fmla="*/ 790 h 790"/>
              <a:gd name="T6" fmla="*/ 456 w 912"/>
              <a:gd name="T7" fmla="*/ 790 h 790"/>
              <a:gd name="T8" fmla="*/ 0 w 912"/>
              <a:gd name="T9" fmla="*/ 790 h 790"/>
              <a:gd name="T10" fmla="*/ 228 w 912"/>
              <a:gd name="T11" fmla="*/ 395 h 790"/>
              <a:gd name="T12" fmla="*/ 456 w 912"/>
              <a:gd name="T13" fmla="*/ 0 h 790"/>
              <a:gd name="T14" fmla="*/ 523 w 912"/>
              <a:gd name="T15" fmla="*/ 167 h 790"/>
              <a:gd name="T16" fmla="*/ 213 w 912"/>
              <a:gd name="T17" fmla="*/ 518 h 790"/>
              <a:gd name="T18" fmla="*/ 468 w 912"/>
              <a:gd name="T19" fmla="*/ 518 h 790"/>
              <a:gd name="T20" fmla="*/ 395 w 912"/>
              <a:gd name="T21" fmla="*/ 759 h 790"/>
              <a:gd name="T22" fmla="*/ 631 w 912"/>
              <a:gd name="T23" fmla="*/ 430 h 790"/>
              <a:gd name="T24" fmla="*/ 422 w 912"/>
              <a:gd name="T25" fmla="*/ 430 h 790"/>
              <a:gd name="T26" fmla="*/ 523 w 912"/>
              <a:gd name="T27" fmla="*/ 16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12" h="790">
                <a:moveTo>
                  <a:pt x="456" y="0"/>
                </a:moveTo>
                <a:lnTo>
                  <a:pt x="684" y="395"/>
                </a:lnTo>
                <a:lnTo>
                  <a:pt x="912" y="790"/>
                </a:lnTo>
                <a:lnTo>
                  <a:pt x="456" y="790"/>
                </a:lnTo>
                <a:lnTo>
                  <a:pt x="0" y="790"/>
                </a:lnTo>
                <a:lnTo>
                  <a:pt x="228" y="395"/>
                </a:lnTo>
                <a:lnTo>
                  <a:pt x="456" y="0"/>
                </a:lnTo>
                <a:close/>
                <a:moveTo>
                  <a:pt x="523" y="167"/>
                </a:moveTo>
                <a:lnTo>
                  <a:pt x="213" y="518"/>
                </a:lnTo>
                <a:lnTo>
                  <a:pt x="468" y="518"/>
                </a:lnTo>
                <a:lnTo>
                  <a:pt x="395" y="759"/>
                </a:lnTo>
                <a:lnTo>
                  <a:pt x="631" y="430"/>
                </a:lnTo>
                <a:lnTo>
                  <a:pt x="422" y="430"/>
                </a:lnTo>
                <a:lnTo>
                  <a:pt x="523" y="167"/>
                </a:lnTo>
                <a:close/>
              </a:path>
            </a:pathLst>
          </a:custGeom>
          <a:noFill/>
          <a:ln w="12700" cap="flat">
            <a:solidFill>
              <a:srgbClr val="003B8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439E5985-2B29-9F3D-2486-49685029F9E7}"/>
              </a:ext>
            </a:extLst>
          </p:cNvPr>
          <p:cNvCxnSpPr/>
          <p:nvPr/>
        </p:nvCxnSpPr>
        <p:spPr bwMode="auto">
          <a:xfrm>
            <a:off x="224855" y="4512039"/>
            <a:ext cx="8694290" cy="0"/>
          </a:xfrm>
          <a:prstGeom prst="line">
            <a:avLst/>
          </a:prstGeom>
          <a:noFill/>
          <a:ln w="12700" cap="flat" cmpd="sng" algn="ctr">
            <a:solidFill>
              <a:srgbClr val="003B8A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D51E34-0895-6CD9-2CF6-90FC827B3C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295267-F98D-45D9-ABB7-DCC0B0F70081}" type="slidenum">
              <a:rPr lang="ru-RU" smtClean="0"/>
              <a:t>12</a:t>
            </a:fld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CF0154-2619-451B-9BBF-101D9AFA9C9B}"/>
              </a:ext>
            </a:extLst>
          </p:cNvPr>
          <p:cNvSpPr txBox="1"/>
          <p:nvPr/>
        </p:nvSpPr>
        <p:spPr>
          <a:xfrm>
            <a:off x="6114764" y="3940830"/>
            <a:ext cx="3029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800" b="0" dirty="0">
                <a:latin typeface="Century Gothic" panose="020B0502020202020204" pitchFamily="34" charset="0"/>
              </a:rPr>
              <a:t>*</a:t>
            </a:r>
            <a:r>
              <a:rPr lang="en-US" sz="800" b="0" dirty="0">
                <a:latin typeface="Century Gothic" panose="020B0502020202020204" pitchFamily="34" charset="0"/>
              </a:rPr>
              <a:t>.SET – </a:t>
            </a:r>
            <a:r>
              <a:rPr lang="ru-RU" sz="800" b="0" dirty="0">
                <a:latin typeface="Century Gothic" panose="020B0502020202020204" pitchFamily="34" charset="0"/>
              </a:rPr>
              <a:t>параметры настройки в формате производителя устройства</a:t>
            </a:r>
          </a:p>
          <a:p>
            <a:pPr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800" b="0" dirty="0">
                <a:latin typeface="Century Gothic" panose="020B0502020202020204" pitchFamily="34" charset="0"/>
              </a:rPr>
              <a:t>*</a:t>
            </a:r>
            <a:r>
              <a:rPr lang="en-US" sz="800" b="0" dirty="0">
                <a:latin typeface="Century Gothic" panose="020B0502020202020204" pitchFamily="34" charset="0"/>
              </a:rPr>
              <a:t>.XML – </a:t>
            </a:r>
            <a:r>
              <a:rPr lang="ru-RU" sz="800" b="0" dirty="0">
                <a:latin typeface="Century Gothic" panose="020B0502020202020204" pitchFamily="34" charset="0"/>
              </a:rPr>
              <a:t>параметры настройки в едином цифровом формате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9D3B0B55-269F-48B7-8DAA-5FA42DA00112}"/>
              </a:ext>
            </a:extLst>
          </p:cNvPr>
          <p:cNvGrpSpPr/>
          <p:nvPr/>
        </p:nvGrpSpPr>
        <p:grpSpPr>
          <a:xfrm>
            <a:off x="5999151" y="876299"/>
            <a:ext cx="2974182" cy="3094452"/>
            <a:chOff x="114300" y="1416049"/>
            <a:chExt cx="3136900" cy="2924176"/>
          </a:xfrm>
        </p:grpSpPr>
        <p:grpSp>
          <p:nvGrpSpPr>
            <p:cNvPr id="34" name="Группа 33">
              <a:extLst>
                <a:ext uri="{FF2B5EF4-FFF2-40B4-BE49-F238E27FC236}">
                  <a16:creationId xmlns:a16="http://schemas.microsoft.com/office/drawing/2014/main" id="{F8A56E1A-C4E9-4FC9-ACDC-791C511188A2}"/>
                </a:ext>
              </a:extLst>
            </p:cNvPr>
            <p:cNvGrpSpPr/>
            <p:nvPr/>
          </p:nvGrpSpPr>
          <p:grpSpPr>
            <a:xfrm>
              <a:off x="114300" y="1416049"/>
              <a:ext cx="3136900" cy="2924176"/>
              <a:chOff x="120650" y="1238249"/>
              <a:chExt cx="3136900" cy="2924176"/>
            </a:xfrm>
          </p:grpSpPr>
          <p:sp>
            <p:nvSpPr>
              <p:cNvPr id="32" name="Прямоугольник: скругленные углы 31">
                <a:extLst>
                  <a:ext uri="{FF2B5EF4-FFF2-40B4-BE49-F238E27FC236}">
                    <a16:creationId xmlns:a16="http://schemas.microsoft.com/office/drawing/2014/main" id="{821314F4-61A9-443A-8E5E-97659A7B4AF4}"/>
                  </a:ext>
                </a:extLst>
              </p:cNvPr>
              <p:cNvSpPr/>
              <p:nvPr/>
            </p:nvSpPr>
            <p:spPr bwMode="auto">
              <a:xfrm>
                <a:off x="120650" y="1238249"/>
                <a:ext cx="3136900" cy="2924176"/>
              </a:xfrm>
              <a:prstGeom prst="roundRect">
                <a:avLst/>
              </a:prstGeom>
              <a:solidFill>
                <a:srgbClr val="E8E1D0"/>
              </a:solidFill>
              <a:ln w="9525">
                <a:solidFill>
                  <a:srgbClr val="A88C5E"/>
                </a:solidFill>
                <a:prstDash val="soli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endParaRPr lang="ru-RU" sz="10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65612C1-F3E4-44FA-976B-164A47F2A611}"/>
                  </a:ext>
                </a:extLst>
              </p:cNvPr>
              <p:cNvSpPr txBox="1"/>
              <p:nvPr/>
            </p:nvSpPr>
            <p:spPr>
              <a:xfrm>
                <a:off x="527050" y="1250950"/>
                <a:ext cx="24789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200" dirty="0">
                    <a:latin typeface="Century Gothic" panose="020B0502020202020204" pitchFamily="34" charset="0"/>
                  </a:rPr>
                  <a:t>Объект электроэнергетики</a:t>
                </a:r>
              </a:p>
            </p:txBody>
          </p:sp>
        </p:grpSp>
        <p:pic>
          <p:nvPicPr>
            <p:cNvPr id="10" name="Picture 2" descr="https://www.nrec.com/en/web/upload/2019/05/05/1557033739433816e42.png">
              <a:extLst>
                <a:ext uri="{FF2B5EF4-FFF2-40B4-BE49-F238E27FC236}">
                  <a16:creationId xmlns:a16="http://schemas.microsoft.com/office/drawing/2014/main" id="{41E34178-60C2-4417-9567-54D8C0E370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0165" y="2035496"/>
              <a:ext cx="1213180" cy="1079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Рисунок 12" descr="Веб-дизайн">
              <a:extLst>
                <a:ext uri="{FF2B5EF4-FFF2-40B4-BE49-F238E27FC236}">
                  <a16:creationId xmlns:a16="http://schemas.microsoft.com/office/drawing/2014/main" id="{6D51141A-394E-4520-AE89-66A3976219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96067" y="2044008"/>
              <a:ext cx="863440" cy="863440"/>
            </a:xfrm>
            <a:prstGeom prst="rect">
              <a:avLst/>
            </a:prstGeom>
          </p:spPr>
        </p:pic>
        <p:grpSp>
          <p:nvGrpSpPr>
            <p:cNvPr id="18" name="Группа 17">
              <a:extLst>
                <a:ext uri="{FF2B5EF4-FFF2-40B4-BE49-F238E27FC236}">
                  <a16:creationId xmlns:a16="http://schemas.microsoft.com/office/drawing/2014/main" id="{569460EE-00EA-4F20-B5B1-FA5D3D23E26C}"/>
                </a:ext>
              </a:extLst>
            </p:cNvPr>
            <p:cNvGrpSpPr/>
            <p:nvPr/>
          </p:nvGrpSpPr>
          <p:grpSpPr>
            <a:xfrm>
              <a:off x="1274817" y="2060729"/>
              <a:ext cx="570908" cy="393568"/>
              <a:chOff x="1605017" y="2086129"/>
              <a:chExt cx="570908" cy="393568"/>
            </a:xfrm>
          </p:grpSpPr>
          <p:sp>
            <p:nvSpPr>
              <p:cNvPr id="11" name="Стрелка: вправо 10">
                <a:extLst>
                  <a:ext uri="{FF2B5EF4-FFF2-40B4-BE49-F238E27FC236}">
                    <a16:creationId xmlns:a16="http://schemas.microsoft.com/office/drawing/2014/main" id="{20724195-9203-431D-BDE4-C7BDE6D98690}"/>
                  </a:ext>
                </a:extLst>
              </p:cNvPr>
              <p:cNvSpPr/>
              <p:nvPr/>
            </p:nvSpPr>
            <p:spPr bwMode="auto">
              <a:xfrm>
                <a:off x="1636441" y="2309675"/>
                <a:ext cx="539484" cy="170022"/>
              </a:xfrm>
              <a:prstGeom prst="rightArrow">
                <a:avLst>
                  <a:gd name="adj1" fmla="val 42686"/>
                  <a:gd name="adj2" fmla="val 94274"/>
                </a:avLst>
              </a:prstGeom>
              <a:ln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269875" indent="-269875" algn="just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endParaRPr lang="ru-RU" sz="1000" dirty="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B8A552F-F9A2-4FCB-AB05-836BA40C4C87}"/>
                  </a:ext>
                </a:extLst>
              </p:cNvPr>
              <p:cNvSpPr txBox="1"/>
              <p:nvPr/>
            </p:nvSpPr>
            <p:spPr>
              <a:xfrm>
                <a:off x="1605017" y="2086129"/>
                <a:ext cx="54643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200" b="0" dirty="0">
                    <a:latin typeface="Century Gothic" panose="020B0502020202020204" pitchFamily="34" charset="0"/>
                  </a:rPr>
                  <a:t>*</a:t>
                </a:r>
                <a:r>
                  <a:rPr lang="en-US" sz="1200" b="0" dirty="0">
                    <a:latin typeface="Century Gothic" panose="020B0502020202020204" pitchFamily="34" charset="0"/>
                  </a:rPr>
                  <a:t>.SET</a:t>
                </a:r>
                <a:endParaRPr lang="ru-RU" sz="1200" b="0" dirty="0"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17" name="Стрелка: вправо 16">
              <a:extLst>
                <a:ext uri="{FF2B5EF4-FFF2-40B4-BE49-F238E27FC236}">
                  <a16:creationId xmlns:a16="http://schemas.microsoft.com/office/drawing/2014/main" id="{5A5AD325-6CC4-442E-9549-A6A184AB701A}"/>
                </a:ext>
              </a:extLst>
            </p:cNvPr>
            <p:cNvSpPr/>
            <p:nvPr/>
          </p:nvSpPr>
          <p:spPr bwMode="auto">
            <a:xfrm rot="10800000">
              <a:off x="1282711" y="2516724"/>
              <a:ext cx="539484" cy="170022"/>
            </a:xfrm>
            <a:prstGeom prst="rightArrow">
              <a:avLst>
                <a:gd name="adj1" fmla="val 42686"/>
                <a:gd name="adj2" fmla="val 94274"/>
              </a:avLst>
            </a:prstGeom>
            <a:ln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269875" indent="-269875" algn="just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0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8DD3FDD-645E-497A-A672-96855BB507DE}"/>
                </a:ext>
              </a:extLst>
            </p:cNvPr>
            <p:cNvSpPr txBox="1"/>
            <p:nvPr/>
          </p:nvSpPr>
          <p:spPr>
            <a:xfrm>
              <a:off x="196691" y="1725905"/>
              <a:ext cx="13035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000" b="0" dirty="0">
                  <a:latin typeface="Century Gothic" panose="020B0502020202020204" pitchFamily="34" charset="0"/>
                </a:rPr>
                <a:t>ПО для работы с</a:t>
              </a:r>
            </a:p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000" b="0" dirty="0">
                  <a:latin typeface="Century Gothic" panose="020B0502020202020204" pitchFamily="34" charset="0"/>
                </a:rPr>
                <a:t>устройством РЗА</a:t>
              </a: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DF3B3496-BA40-4C53-9B51-DEAE2FE91410}"/>
              </a:ext>
            </a:extLst>
          </p:cNvPr>
          <p:cNvSpPr txBox="1"/>
          <p:nvPr/>
        </p:nvSpPr>
        <p:spPr>
          <a:xfrm rot="16200000">
            <a:off x="6303207" y="2674194"/>
            <a:ext cx="59824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200" b="0" dirty="0">
                <a:latin typeface="Century Gothic" panose="020B0502020202020204" pitchFamily="34" charset="0"/>
              </a:rPr>
              <a:t>*</a:t>
            </a:r>
            <a:r>
              <a:rPr lang="en-US" sz="1200" b="0" dirty="0">
                <a:latin typeface="Century Gothic" panose="020B0502020202020204" pitchFamily="34" charset="0"/>
              </a:rPr>
              <a:t>.XML</a:t>
            </a:r>
            <a:endParaRPr lang="ru-RU" sz="1200" b="0" dirty="0">
              <a:latin typeface="Century Gothic" panose="020B0502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3B331FF-7C54-4894-925D-04F6E65441F7}"/>
              </a:ext>
            </a:extLst>
          </p:cNvPr>
          <p:cNvSpPr txBox="1"/>
          <p:nvPr/>
        </p:nvSpPr>
        <p:spPr>
          <a:xfrm>
            <a:off x="806972" y="844427"/>
            <a:ext cx="1914307" cy="509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200" dirty="0">
                <a:latin typeface="Century Gothic" panose="020B0502020202020204" pitchFamily="34" charset="0"/>
              </a:rPr>
              <a:t>Системный оператор</a:t>
            </a:r>
          </a:p>
        </p:txBody>
      </p:sp>
      <p:grpSp>
        <p:nvGrpSpPr>
          <p:cNvPr id="38" name="Группа 37">
            <a:extLst>
              <a:ext uri="{FF2B5EF4-FFF2-40B4-BE49-F238E27FC236}">
                <a16:creationId xmlns:a16="http://schemas.microsoft.com/office/drawing/2014/main" id="{E380267B-105A-4FFC-88A7-3EEAE0F67848}"/>
              </a:ext>
            </a:extLst>
          </p:cNvPr>
          <p:cNvGrpSpPr/>
          <p:nvPr/>
        </p:nvGrpSpPr>
        <p:grpSpPr>
          <a:xfrm>
            <a:off x="3354680" y="3137770"/>
            <a:ext cx="2582069" cy="1231275"/>
            <a:chOff x="5270500" y="931196"/>
            <a:chExt cx="3136900" cy="4049377"/>
          </a:xfrm>
        </p:grpSpPr>
        <p:sp>
          <p:nvSpPr>
            <p:cNvPr id="30" name="Прямоугольник: скругленные углы 29">
              <a:extLst>
                <a:ext uri="{FF2B5EF4-FFF2-40B4-BE49-F238E27FC236}">
                  <a16:creationId xmlns:a16="http://schemas.microsoft.com/office/drawing/2014/main" id="{45F84C98-2EE9-4125-A096-B66F1DE7C420}"/>
                </a:ext>
              </a:extLst>
            </p:cNvPr>
            <p:cNvSpPr/>
            <p:nvPr/>
          </p:nvSpPr>
          <p:spPr bwMode="auto">
            <a:xfrm>
              <a:off x="5270500" y="931196"/>
              <a:ext cx="3136900" cy="4016532"/>
            </a:xfrm>
            <a:prstGeom prst="roundRect">
              <a:avLst/>
            </a:prstGeom>
            <a:solidFill>
              <a:srgbClr val="E8E1D0"/>
            </a:solidFill>
            <a:ln w="9525">
              <a:solidFill>
                <a:srgbClr val="A88C5E"/>
              </a:solidFill>
              <a:prstDash val="soli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100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CF40750-8751-4485-B982-382659D29174}"/>
                </a:ext>
              </a:extLst>
            </p:cNvPr>
            <p:cNvSpPr txBox="1"/>
            <p:nvPr/>
          </p:nvSpPr>
          <p:spPr>
            <a:xfrm>
              <a:off x="5815708" y="3462264"/>
              <a:ext cx="2093903" cy="1518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200" dirty="0">
                  <a:latin typeface="Century Gothic" panose="020B0502020202020204" pitchFamily="34" charset="0"/>
                </a:rPr>
                <a:t>Владелец объекта </a:t>
              </a:r>
            </a:p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200" dirty="0">
                  <a:latin typeface="Century Gothic" panose="020B0502020202020204" pitchFamily="34" charset="0"/>
                </a:rPr>
                <a:t>электроэнергетики</a:t>
              </a:r>
            </a:p>
          </p:txBody>
        </p:sp>
      </p:grpSp>
      <p:sp>
        <p:nvSpPr>
          <p:cNvPr id="88" name="Стрелка: изогнутая 87">
            <a:extLst>
              <a:ext uri="{FF2B5EF4-FFF2-40B4-BE49-F238E27FC236}">
                <a16:creationId xmlns:a16="http://schemas.microsoft.com/office/drawing/2014/main" id="{83909D4B-D01B-4638-9E63-E6AF1B611B36}"/>
              </a:ext>
            </a:extLst>
          </p:cNvPr>
          <p:cNvSpPr/>
          <p:nvPr/>
        </p:nvSpPr>
        <p:spPr bwMode="auto">
          <a:xfrm flipH="1" flipV="1">
            <a:off x="2780778" y="2329837"/>
            <a:ext cx="4045906" cy="1667817"/>
          </a:xfrm>
          <a:prstGeom prst="bentArrow">
            <a:avLst>
              <a:gd name="adj1" fmla="val 5413"/>
              <a:gd name="adj2" fmla="val 5693"/>
              <a:gd name="adj3" fmla="val 12556"/>
              <a:gd name="adj4" fmla="val 43750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69875" indent="-269875" algn="just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200" dirty="0">
              <a:solidFill>
                <a:schemeClr val="dk1"/>
              </a:solidFill>
              <a:latin typeface="+mn-lt"/>
            </a:endParaRPr>
          </a:p>
        </p:txBody>
      </p:sp>
      <p:pic>
        <p:nvPicPr>
          <p:cNvPr id="97" name="Рисунок 96" descr="Программист">
            <a:extLst>
              <a:ext uri="{FF2B5EF4-FFF2-40B4-BE49-F238E27FC236}">
                <a16:creationId xmlns:a16="http://schemas.microsoft.com/office/drawing/2014/main" id="{BB1159B7-5E9C-4F94-B95E-947CDD5E87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27969" y="3050088"/>
            <a:ext cx="771666" cy="771666"/>
          </a:xfrm>
          <a:prstGeom prst="rect">
            <a:avLst/>
          </a:prstGeom>
        </p:spPr>
      </p:pic>
      <p:sp>
        <p:nvSpPr>
          <p:cNvPr id="99" name="Стрелка: вправо 98">
            <a:extLst>
              <a:ext uri="{FF2B5EF4-FFF2-40B4-BE49-F238E27FC236}">
                <a16:creationId xmlns:a16="http://schemas.microsoft.com/office/drawing/2014/main" id="{316CF84E-35E2-4B23-96D8-90ACC25ED896}"/>
              </a:ext>
            </a:extLst>
          </p:cNvPr>
          <p:cNvSpPr/>
          <p:nvPr/>
        </p:nvSpPr>
        <p:spPr bwMode="auto">
          <a:xfrm rot="5400000" flipH="1">
            <a:off x="3953699" y="3043063"/>
            <a:ext cx="469127" cy="170022"/>
          </a:xfrm>
          <a:prstGeom prst="rightArrow">
            <a:avLst>
              <a:gd name="adj1" fmla="val 42686"/>
              <a:gd name="adj2" fmla="val 94274"/>
            </a:avLst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69875" indent="-269875" algn="just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200" dirty="0"/>
          </a:p>
        </p:txBody>
      </p:sp>
      <p:grpSp>
        <p:nvGrpSpPr>
          <p:cNvPr id="101" name="Группа 100">
            <a:extLst>
              <a:ext uri="{FF2B5EF4-FFF2-40B4-BE49-F238E27FC236}">
                <a16:creationId xmlns:a16="http://schemas.microsoft.com/office/drawing/2014/main" id="{CC2CE9DA-9696-43D8-A44A-515370DAE8E3}"/>
              </a:ext>
            </a:extLst>
          </p:cNvPr>
          <p:cNvGrpSpPr/>
          <p:nvPr/>
        </p:nvGrpSpPr>
        <p:grpSpPr>
          <a:xfrm rot="16200000">
            <a:off x="4619293" y="2836927"/>
            <a:ext cx="616369" cy="616805"/>
            <a:chOff x="1863792" y="3185531"/>
            <a:chExt cx="616369" cy="616805"/>
          </a:xfrm>
        </p:grpSpPr>
        <p:sp>
          <p:nvSpPr>
            <p:cNvPr id="103" name="Овал 102">
              <a:extLst>
                <a:ext uri="{FF2B5EF4-FFF2-40B4-BE49-F238E27FC236}">
                  <a16:creationId xmlns:a16="http://schemas.microsoft.com/office/drawing/2014/main" id="{24BF1C81-DA3F-4F9D-8182-E349EBB161F6}"/>
                </a:ext>
              </a:extLst>
            </p:cNvPr>
            <p:cNvSpPr/>
            <p:nvPr/>
          </p:nvSpPr>
          <p:spPr bwMode="auto">
            <a:xfrm>
              <a:off x="1863940" y="3185531"/>
              <a:ext cx="616221" cy="616805"/>
            </a:xfrm>
            <a:prstGeom prst="ellipse">
              <a:avLst/>
            </a:prstGeom>
            <a:gradFill flip="none" rotWithShape="1">
              <a:gsLst>
                <a:gs pos="26000">
                  <a:schemeClr val="bg1"/>
                </a:gs>
                <a:gs pos="74000">
                  <a:schemeClr val="bg2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prstDash val="soli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100" dirty="0">
                <a:latin typeface="Century Gothic" panose="020B0502020202020204" pitchFamily="34" charset="0"/>
              </a:endParaRPr>
            </a:p>
          </p:txBody>
        </p:sp>
        <p:grpSp>
          <p:nvGrpSpPr>
            <p:cNvPr id="107" name="Группа 106">
              <a:extLst>
                <a:ext uri="{FF2B5EF4-FFF2-40B4-BE49-F238E27FC236}">
                  <a16:creationId xmlns:a16="http://schemas.microsoft.com/office/drawing/2014/main" id="{720D5686-3FFD-4FA9-BF18-F28031F29586}"/>
                </a:ext>
              </a:extLst>
            </p:cNvPr>
            <p:cNvGrpSpPr/>
            <p:nvPr/>
          </p:nvGrpSpPr>
          <p:grpSpPr>
            <a:xfrm>
              <a:off x="1863792" y="3359660"/>
              <a:ext cx="598241" cy="384677"/>
              <a:chOff x="3163866" y="3352365"/>
              <a:chExt cx="598241" cy="384677"/>
            </a:xfrm>
          </p:grpSpPr>
          <p:sp>
            <p:nvSpPr>
              <p:cNvPr id="108" name="Стрелка: вправо 107">
                <a:extLst>
                  <a:ext uri="{FF2B5EF4-FFF2-40B4-BE49-F238E27FC236}">
                    <a16:creationId xmlns:a16="http://schemas.microsoft.com/office/drawing/2014/main" id="{77888737-9E44-4F50-9D64-49F1080FE1A8}"/>
                  </a:ext>
                </a:extLst>
              </p:cNvPr>
              <p:cNvSpPr/>
              <p:nvPr/>
            </p:nvSpPr>
            <p:spPr bwMode="auto">
              <a:xfrm flipH="1">
                <a:off x="3165696" y="3567020"/>
                <a:ext cx="558166" cy="170022"/>
              </a:xfrm>
              <a:prstGeom prst="rightArrow">
                <a:avLst>
                  <a:gd name="adj1" fmla="val 42686"/>
                  <a:gd name="adj2" fmla="val 94274"/>
                </a:avLst>
              </a:prstGeom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269875" indent="-269875" algn="just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endParaRPr lang="ru-RU" sz="1200" dirty="0"/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D34BBADA-5BD1-4C5C-A0CD-E425BF855274}"/>
                  </a:ext>
                </a:extLst>
              </p:cNvPr>
              <p:cNvSpPr txBox="1"/>
              <p:nvPr/>
            </p:nvSpPr>
            <p:spPr>
              <a:xfrm>
                <a:off x="3163866" y="3352365"/>
                <a:ext cx="59824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200" b="0" dirty="0">
                    <a:latin typeface="Century Gothic" panose="020B0502020202020204" pitchFamily="34" charset="0"/>
                  </a:rPr>
                  <a:t>*</a:t>
                </a:r>
                <a:r>
                  <a:rPr lang="en-US" sz="1200" b="0" dirty="0">
                    <a:latin typeface="Century Gothic" panose="020B0502020202020204" pitchFamily="34" charset="0"/>
                  </a:rPr>
                  <a:t>.XML</a:t>
                </a:r>
                <a:endParaRPr lang="ru-RU" sz="1200" b="0" dirty="0">
                  <a:latin typeface="Century Gothic" panose="020B0502020202020204" pitchFamily="34" charset="0"/>
                </a:endParaRPr>
              </a:p>
            </p:txBody>
          </p:sp>
        </p:grpSp>
      </p:grpSp>
      <p:grpSp>
        <p:nvGrpSpPr>
          <p:cNvPr id="67" name="Группа 66">
            <a:extLst>
              <a:ext uri="{FF2B5EF4-FFF2-40B4-BE49-F238E27FC236}">
                <a16:creationId xmlns:a16="http://schemas.microsoft.com/office/drawing/2014/main" id="{03EA71CF-C590-4A40-A9AA-6549DED8C440}"/>
              </a:ext>
            </a:extLst>
          </p:cNvPr>
          <p:cNvGrpSpPr/>
          <p:nvPr/>
        </p:nvGrpSpPr>
        <p:grpSpPr>
          <a:xfrm rot="7736077">
            <a:off x="5103217" y="2441023"/>
            <a:ext cx="1301961" cy="811398"/>
            <a:chOff x="1358435" y="3385950"/>
            <a:chExt cx="1301961" cy="811398"/>
          </a:xfrm>
        </p:grpSpPr>
        <p:sp>
          <p:nvSpPr>
            <p:cNvPr id="68" name="Овал 67">
              <a:extLst>
                <a:ext uri="{FF2B5EF4-FFF2-40B4-BE49-F238E27FC236}">
                  <a16:creationId xmlns:a16="http://schemas.microsoft.com/office/drawing/2014/main" id="{82EE38A7-C21E-4F93-B33B-9F753DF7EB6D}"/>
                </a:ext>
              </a:extLst>
            </p:cNvPr>
            <p:cNvSpPr/>
            <p:nvPr/>
          </p:nvSpPr>
          <p:spPr bwMode="auto">
            <a:xfrm>
              <a:off x="1737920" y="3385950"/>
              <a:ext cx="811398" cy="811398"/>
            </a:xfrm>
            <a:prstGeom prst="ellipse">
              <a:avLst/>
            </a:prstGeom>
            <a:gradFill flip="none" rotWithShape="1">
              <a:gsLst>
                <a:gs pos="26000">
                  <a:schemeClr val="bg1"/>
                </a:gs>
                <a:gs pos="74000">
                  <a:schemeClr val="bg2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prstDash val="soli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100" dirty="0">
                <a:latin typeface="Century Gothic" panose="020B0502020202020204" pitchFamily="34" charset="0"/>
              </a:endParaRPr>
            </a:p>
          </p:txBody>
        </p:sp>
        <p:grpSp>
          <p:nvGrpSpPr>
            <p:cNvPr id="69" name="Группа 68">
              <a:extLst>
                <a:ext uri="{FF2B5EF4-FFF2-40B4-BE49-F238E27FC236}">
                  <a16:creationId xmlns:a16="http://schemas.microsoft.com/office/drawing/2014/main" id="{2C61EC58-2D13-4556-A00C-3D84BA21AE1D}"/>
                </a:ext>
              </a:extLst>
            </p:cNvPr>
            <p:cNvGrpSpPr/>
            <p:nvPr/>
          </p:nvGrpSpPr>
          <p:grpSpPr>
            <a:xfrm>
              <a:off x="1358435" y="3574314"/>
              <a:ext cx="1301961" cy="401439"/>
              <a:chOff x="2658509" y="3567019"/>
              <a:chExt cx="1301961" cy="401439"/>
            </a:xfrm>
          </p:grpSpPr>
          <p:sp>
            <p:nvSpPr>
              <p:cNvPr id="70" name="Стрелка: вправо 69">
                <a:extLst>
                  <a:ext uri="{FF2B5EF4-FFF2-40B4-BE49-F238E27FC236}">
                    <a16:creationId xmlns:a16="http://schemas.microsoft.com/office/drawing/2014/main" id="{2794EBFF-81B4-4528-89E5-27E1E0AE336A}"/>
                  </a:ext>
                </a:extLst>
              </p:cNvPr>
              <p:cNvSpPr/>
              <p:nvPr/>
            </p:nvSpPr>
            <p:spPr bwMode="auto">
              <a:xfrm flipH="1">
                <a:off x="2658509" y="3567019"/>
                <a:ext cx="1301961" cy="170022"/>
              </a:xfrm>
              <a:prstGeom prst="rightArrow">
                <a:avLst>
                  <a:gd name="adj1" fmla="val 42686"/>
                  <a:gd name="adj2" fmla="val 94274"/>
                </a:avLst>
              </a:prstGeom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269875" indent="-269875" algn="just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endParaRPr lang="ru-RU" sz="1200" dirty="0"/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5C37BDCE-52E7-4F31-AD14-4AB55F2E6C79}"/>
                  </a:ext>
                </a:extLst>
              </p:cNvPr>
              <p:cNvSpPr txBox="1"/>
              <p:nvPr/>
            </p:nvSpPr>
            <p:spPr>
              <a:xfrm rot="10877681">
                <a:off x="3139168" y="3691459"/>
                <a:ext cx="59824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200" b="0" dirty="0">
                    <a:latin typeface="Century Gothic" panose="020B0502020202020204" pitchFamily="34" charset="0"/>
                  </a:rPr>
                  <a:t>*</a:t>
                </a:r>
                <a:r>
                  <a:rPr lang="en-US" sz="1200" b="0" dirty="0">
                    <a:latin typeface="Century Gothic" panose="020B0502020202020204" pitchFamily="34" charset="0"/>
                  </a:rPr>
                  <a:t>.XML</a:t>
                </a:r>
                <a:endParaRPr lang="ru-RU" sz="1200" b="0" dirty="0">
                  <a:latin typeface="Century Gothic" panose="020B0502020202020204" pitchFamily="34" charset="0"/>
                </a:endParaRPr>
              </a:p>
            </p:txBody>
          </p:sp>
        </p:grpSp>
      </p:grpSp>
      <p:grpSp>
        <p:nvGrpSpPr>
          <p:cNvPr id="91" name="Группа 90">
            <a:extLst>
              <a:ext uri="{FF2B5EF4-FFF2-40B4-BE49-F238E27FC236}">
                <a16:creationId xmlns:a16="http://schemas.microsoft.com/office/drawing/2014/main" id="{C15CB7C9-62EE-4B3D-A147-C80B193E5FED}"/>
              </a:ext>
            </a:extLst>
          </p:cNvPr>
          <p:cNvGrpSpPr/>
          <p:nvPr/>
        </p:nvGrpSpPr>
        <p:grpSpPr>
          <a:xfrm flipH="1">
            <a:off x="3053320" y="1445731"/>
            <a:ext cx="811398" cy="811398"/>
            <a:chOff x="1863939" y="3185530"/>
            <a:chExt cx="811398" cy="811398"/>
          </a:xfrm>
        </p:grpSpPr>
        <p:sp>
          <p:nvSpPr>
            <p:cNvPr id="92" name="Овал 91">
              <a:extLst>
                <a:ext uri="{FF2B5EF4-FFF2-40B4-BE49-F238E27FC236}">
                  <a16:creationId xmlns:a16="http://schemas.microsoft.com/office/drawing/2014/main" id="{6DE04B01-2EDB-411D-B9E0-76A6218A5BBF}"/>
                </a:ext>
              </a:extLst>
            </p:cNvPr>
            <p:cNvSpPr/>
            <p:nvPr/>
          </p:nvSpPr>
          <p:spPr bwMode="auto">
            <a:xfrm>
              <a:off x="1863939" y="3185530"/>
              <a:ext cx="811398" cy="811398"/>
            </a:xfrm>
            <a:prstGeom prst="ellipse">
              <a:avLst/>
            </a:prstGeom>
            <a:gradFill flip="none" rotWithShape="1">
              <a:gsLst>
                <a:gs pos="26000">
                  <a:schemeClr val="bg1"/>
                </a:gs>
                <a:gs pos="74000">
                  <a:schemeClr val="bg2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prstDash val="soli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100" dirty="0">
                <a:latin typeface="Century Gothic" panose="020B0502020202020204" pitchFamily="34" charset="0"/>
              </a:endParaRPr>
            </a:p>
          </p:txBody>
        </p:sp>
        <p:grpSp>
          <p:nvGrpSpPr>
            <p:cNvPr id="93" name="Группа 92">
              <a:extLst>
                <a:ext uri="{FF2B5EF4-FFF2-40B4-BE49-F238E27FC236}">
                  <a16:creationId xmlns:a16="http://schemas.microsoft.com/office/drawing/2014/main" id="{313247AB-2963-46E0-899E-46F9D639B6AA}"/>
                </a:ext>
              </a:extLst>
            </p:cNvPr>
            <p:cNvGrpSpPr/>
            <p:nvPr/>
          </p:nvGrpSpPr>
          <p:grpSpPr>
            <a:xfrm>
              <a:off x="1865623" y="3328345"/>
              <a:ext cx="794773" cy="415990"/>
              <a:chOff x="3165697" y="3321050"/>
              <a:chExt cx="794773" cy="415990"/>
            </a:xfrm>
          </p:grpSpPr>
          <p:sp>
            <p:nvSpPr>
              <p:cNvPr id="100" name="Стрелка: вправо 99">
                <a:extLst>
                  <a:ext uri="{FF2B5EF4-FFF2-40B4-BE49-F238E27FC236}">
                    <a16:creationId xmlns:a16="http://schemas.microsoft.com/office/drawing/2014/main" id="{2D647104-9A3D-4A45-A445-8D32B4D8835A}"/>
                  </a:ext>
                </a:extLst>
              </p:cNvPr>
              <p:cNvSpPr/>
              <p:nvPr/>
            </p:nvSpPr>
            <p:spPr bwMode="auto">
              <a:xfrm flipH="1">
                <a:off x="3165697" y="3567018"/>
                <a:ext cx="794773" cy="170022"/>
              </a:xfrm>
              <a:prstGeom prst="rightArrow">
                <a:avLst>
                  <a:gd name="adj1" fmla="val 42686"/>
                  <a:gd name="adj2" fmla="val 94274"/>
                </a:avLst>
              </a:prstGeom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269875" indent="-269875" algn="just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endParaRPr lang="ru-RU" sz="1200" dirty="0"/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5559E08A-B82C-4C71-9DBD-922C0970CA0C}"/>
                  </a:ext>
                </a:extLst>
              </p:cNvPr>
              <p:cNvSpPr txBox="1"/>
              <p:nvPr/>
            </p:nvSpPr>
            <p:spPr>
              <a:xfrm>
                <a:off x="3276600" y="3321050"/>
                <a:ext cx="59824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200" b="0" dirty="0">
                    <a:latin typeface="Century Gothic" panose="020B0502020202020204" pitchFamily="34" charset="0"/>
                  </a:rPr>
                  <a:t>*</a:t>
                </a:r>
                <a:r>
                  <a:rPr lang="en-US" sz="1200" b="0" dirty="0">
                    <a:latin typeface="Century Gothic" panose="020B0502020202020204" pitchFamily="34" charset="0"/>
                  </a:rPr>
                  <a:t>.XML</a:t>
                </a:r>
                <a:endParaRPr lang="ru-RU" sz="1200" b="0" dirty="0">
                  <a:latin typeface="Century Gothic" panose="020B0502020202020204" pitchFamily="34" charset="0"/>
                </a:endParaRPr>
              </a:p>
            </p:txBody>
          </p:sp>
        </p:grp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66A64E19-8223-43AB-8414-B06C871DE076}"/>
              </a:ext>
            </a:extLst>
          </p:cNvPr>
          <p:cNvSpPr txBox="1"/>
          <p:nvPr/>
        </p:nvSpPr>
        <p:spPr>
          <a:xfrm>
            <a:off x="3576181" y="2441783"/>
            <a:ext cx="1997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Задание владельца 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по параметрам настройки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E6BA38B-2CFF-405B-82A9-924D82BEB9EA}"/>
              </a:ext>
            </a:extLst>
          </p:cNvPr>
          <p:cNvSpPr txBox="1"/>
          <p:nvPr/>
        </p:nvSpPr>
        <p:spPr>
          <a:xfrm>
            <a:off x="7561288" y="2696883"/>
            <a:ext cx="1228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Вновь вводимые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устройства РЗА</a:t>
            </a:r>
          </a:p>
        </p:txBody>
      </p:sp>
      <p:pic>
        <p:nvPicPr>
          <p:cNvPr id="80" name="Рисунок 79" descr="Окно браузера">
            <a:extLst>
              <a:ext uri="{FF2B5EF4-FFF2-40B4-BE49-F238E27FC236}">
                <a16:creationId xmlns:a16="http://schemas.microsoft.com/office/drawing/2014/main" id="{4311A5E7-58FC-48CC-9F75-920C90A2294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021287" y="1466050"/>
            <a:ext cx="868117" cy="868117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3CA79170-F12D-485A-A1FA-B6EECBC3B6A3}"/>
              </a:ext>
            </a:extLst>
          </p:cNvPr>
          <p:cNvSpPr txBox="1"/>
          <p:nvPr/>
        </p:nvSpPr>
        <p:spPr>
          <a:xfrm>
            <a:off x="816568" y="1587899"/>
            <a:ext cx="12538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ПО для 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формирования 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заданий</a:t>
            </a:r>
          </a:p>
        </p:txBody>
      </p:sp>
      <p:grpSp>
        <p:nvGrpSpPr>
          <p:cNvPr id="82" name="Группа 81">
            <a:extLst>
              <a:ext uri="{FF2B5EF4-FFF2-40B4-BE49-F238E27FC236}">
                <a16:creationId xmlns:a16="http://schemas.microsoft.com/office/drawing/2014/main" id="{4EF67569-DAF2-4812-B3C0-26190E199936}"/>
              </a:ext>
            </a:extLst>
          </p:cNvPr>
          <p:cNvGrpSpPr/>
          <p:nvPr/>
        </p:nvGrpSpPr>
        <p:grpSpPr>
          <a:xfrm>
            <a:off x="512893" y="2374838"/>
            <a:ext cx="1607345" cy="636271"/>
            <a:chOff x="933517" y="3453830"/>
            <a:chExt cx="1607345" cy="636271"/>
          </a:xfrm>
        </p:grpSpPr>
        <p:sp>
          <p:nvSpPr>
            <p:cNvPr id="98" name="Прямоугольник: скругленные углы 97">
              <a:extLst>
                <a:ext uri="{FF2B5EF4-FFF2-40B4-BE49-F238E27FC236}">
                  <a16:creationId xmlns:a16="http://schemas.microsoft.com/office/drawing/2014/main" id="{BDEEA292-D133-4C1D-B442-487631BE30A0}"/>
                </a:ext>
              </a:extLst>
            </p:cNvPr>
            <p:cNvSpPr/>
            <p:nvPr/>
          </p:nvSpPr>
          <p:spPr bwMode="auto">
            <a:xfrm>
              <a:off x="933517" y="3453830"/>
              <a:ext cx="1607345" cy="636271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100" dirty="0">
                <a:noFill/>
                <a:latin typeface="Century Gothic" panose="020B0502020202020204" pitchFamily="34" charset="0"/>
              </a:endParaRPr>
            </a:p>
          </p:txBody>
        </p:sp>
        <p:pic>
          <p:nvPicPr>
            <p:cNvPr id="111" name="Рисунок 110" descr="Шестеренки">
              <a:extLst>
                <a:ext uri="{FF2B5EF4-FFF2-40B4-BE49-F238E27FC236}">
                  <a16:creationId xmlns:a16="http://schemas.microsoft.com/office/drawing/2014/main" id="{B46850A1-4A7F-49F9-B3C6-0CE722C3C0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031151" y="3506219"/>
              <a:ext cx="578643" cy="578643"/>
            </a:xfrm>
            <a:prstGeom prst="rect">
              <a:avLst/>
            </a:prstGeom>
          </p:spPr>
        </p:pic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CD874E10-D553-4662-8042-7DFDE0C0BEA7}"/>
                </a:ext>
              </a:extLst>
            </p:cNvPr>
            <p:cNvSpPr txBox="1"/>
            <p:nvPr/>
          </p:nvSpPr>
          <p:spPr>
            <a:xfrm>
              <a:off x="1518427" y="3507806"/>
              <a:ext cx="97013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000" b="0" dirty="0">
                  <a:latin typeface="Century Gothic" panose="020B0502020202020204" pitchFamily="34" charset="0"/>
                </a:rPr>
                <a:t>Проверка </a:t>
              </a:r>
            </a:p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000" b="0" dirty="0">
                  <a:latin typeface="Century Gothic" panose="020B0502020202020204" pitchFamily="34" charset="0"/>
                </a:rPr>
                <a:t>выполнения </a:t>
              </a:r>
            </a:p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000" b="0" dirty="0">
                  <a:latin typeface="Century Gothic" panose="020B0502020202020204" pitchFamily="34" charset="0"/>
                </a:rPr>
                <a:t>заданий</a:t>
              </a:r>
            </a:p>
          </p:txBody>
        </p:sp>
      </p:grpSp>
      <p:sp>
        <p:nvSpPr>
          <p:cNvPr id="113" name="TextBox 112">
            <a:extLst>
              <a:ext uri="{FF2B5EF4-FFF2-40B4-BE49-F238E27FC236}">
                <a16:creationId xmlns:a16="http://schemas.microsoft.com/office/drawing/2014/main" id="{181315C1-9055-4834-95B3-6FCD0369C4BE}"/>
              </a:ext>
            </a:extLst>
          </p:cNvPr>
          <p:cNvSpPr txBox="1"/>
          <p:nvPr/>
        </p:nvSpPr>
        <p:spPr>
          <a:xfrm>
            <a:off x="1291636" y="3642625"/>
            <a:ext cx="1417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Образ устройства</a:t>
            </a:r>
            <a:endParaRPr lang="en-US" sz="1000" b="0" dirty="0">
              <a:latin typeface="Century Gothic" panose="020B0502020202020204" pitchFamily="34" charset="0"/>
            </a:endParaRP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в формате </a:t>
            </a:r>
            <a:r>
              <a:rPr lang="en-US" sz="1000" b="0" dirty="0">
                <a:latin typeface="Century Gothic" panose="020B0502020202020204" pitchFamily="34" charset="0"/>
              </a:rPr>
              <a:t>*.XML</a:t>
            </a:r>
            <a:endParaRPr lang="ru-RU" sz="1000" b="0" dirty="0">
              <a:latin typeface="Century Gothic" panose="020B0502020202020204" pitchFamily="34" charset="0"/>
            </a:endParaRPr>
          </a:p>
        </p:txBody>
      </p:sp>
      <p:sp>
        <p:nvSpPr>
          <p:cNvPr id="114" name="Стрелка: вправо 113">
            <a:extLst>
              <a:ext uri="{FF2B5EF4-FFF2-40B4-BE49-F238E27FC236}">
                <a16:creationId xmlns:a16="http://schemas.microsoft.com/office/drawing/2014/main" id="{141E1D74-67E9-4115-A38D-828F1B7E9C5F}"/>
              </a:ext>
            </a:extLst>
          </p:cNvPr>
          <p:cNvSpPr/>
          <p:nvPr/>
        </p:nvSpPr>
        <p:spPr bwMode="auto">
          <a:xfrm rot="5400000" flipH="1">
            <a:off x="1836060" y="2855568"/>
            <a:ext cx="1270974" cy="170022"/>
          </a:xfrm>
          <a:prstGeom prst="rightArrow">
            <a:avLst>
              <a:gd name="adj1" fmla="val 42686"/>
              <a:gd name="adj2" fmla="val 94274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69875" indent="-269875" algn="just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200" dirty="0"/>
          </a:p>
        </p:txBody>
      </p:sp>
      <p:sp>
        <p:nvSpPr>
          <p:cNvPr id="115" name="Стрелка: вправо 114">
            <a:extLst>
              <a:ext uri="{FF2B5EF4-FFF2-40B4-BE49-F238E27FC236}">
                <a16:creationId xmlns:a16="http://schemas.microsoft.com/office/drawing/2014/main" id="{3622A69D-7DD2-4EBA-B37B-FE5ED0B09738}"/>
              </a:ext>
            </a:extLst>
          </p:cNvPr>
          <p:cNvSpPr/>
          <p:nvPr/>
        </p:nvSpPr>
        <p:spPr bwMode="auto">
          <a:xfrm rot="5400000" flipH="1">
            <a:off x="1450869" y="3246855"/>
            <a:ext cx="457920" cy="170022"/>
          </a:xfrm>
          <a:prstGeom prst="rightArrow">
            <a:avLst>
              <a:gd name="adj1" fmla="val 42686"/>
              <a:gd name="adj2" fmla="val 94274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69875" indent="-269875" algn="just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200" dirty="0"/>
          </a:p>
        </p:txBody>
      </p:sp>
      <p:sp>
        <p:nvSpPr>
          <p:cNvPr id="116" name="Прямоугольник: скругленные углы 115">
            <a:extLst>
              <a:ext uri="{FF2B5EF4-FFF2-40B4-BE49-F238E27FC236}">
                <a16:creationId xmlns:a16="http://schemas.microsoft.com/office/drawing/2014/main" id="{7B03F0B4-CC86-4776-A324-5DB9DE3D80BC}"/>
              </a:ext>
            </a:extLst>
          </p:cNvPr>
          <p:cNvSpPr/>
          <p:nvPr/>
        </p:nvSpPr>
        <p:spPr bwMode="auto">
          <a:xfrm>
            <a:off x="1306830" y="3639759"/>
            <a:ext cx="1365858" cy="417892"/>
          </a:xfrm>
          <a:prstGeom prst="roundRect">
            <a:avLst/>
          </a:prstGeom>
          <a:noFill/>
          <a:ln>
            <a:solidFill>
              <a:schemeClr val="accent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100" dirty="0">
              <a:noFill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569094"/>
      </p:ext>
    </p:extLst>
  </p:cSld>
  <p:clrMapOvr>
    <a:masterClrMapping/>
  </p:clrMapOvr>
  <p:transition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Группа 121">
            <a:extLst>
              <a:ext uri="{FF2B5EF4-FFF2-40B4-BE49-F238E27FC236}">
                <a16:creationId xmlns:a16="http://schemas.microsoft.com/office/drawing/2014/main" id="{BEB8A707-5B06-4C70-B141-BA0D1AAAECD5}"/>
              </a:ext>
            </a:extLst>
          </p:cNvPr>
          <p:cNvGrpSpPr/>
          <p:nvPr/>
        </p:nvGrpSpPr>
        <p:grpSpPr>
          <a:xfrm>
            <a:off x="3382027" y="814215"/>
            <a:ext cx="2442576" cy="3425844"/>
            <a:chOff x="3331923" y="826741"/>
            <a:chExt cx="2442576" cy="3425844"/>
          </a:xfrm>
        </p:grpSpPr>
        <p:grpSp>
          <p:nvGrpSpPr>
            <p:cNvPr id="123" name="Группа 122">
              <a:extLst>
                <a:ext uri="{FF2B5EF4-FFF2-40B4-BE49-F238E27FC236}">
                  <a16:creationId xmlns:a16="http://schemas.microsoft.com/office/drawing/2014/main" id="{AA6870C6-4E5B-498F-93B0-DF08C1DEF98C}"/>
                </a:ext>
              </a:extLst>
            </p:cNvPr>
            <p:cNvGrpSpPr/>
            <p:nvPr/>
          </p:nvGrpSpPr>
          <p:grpSpPr>
            <a:xfrm>
              <a:off x="3331923" y="826741"/>
              <a:ext cx="2442576" cy="3425844"/>
              <a:chOff x="5405275" y="2414428"/>
              <a:chExt cx="2442576" cy="3313904"/>
            </a:xfrm>
          </p:grpSpPr>
          <p:grpSp>
            <p:nvGrpSpPr>
              <p:cNvPr id="133" name="Группа 132">
                <a:extLst>
                  <a:ext uri="{FF2B5EF4-FFF2-40B4-BE49-F238E27FC236}">
                    <a16:creationId xmlns:a16="http://schemas.microsoft.com/office/drawing/2014/main" id="{D722CB69-6949-4DFF-A68B-DCD97C732C47}"/>
                  </a:ext>
                </a:extLst>
              </p:cNvPr>
              <p:cNvGrpSpPr/>
              <p:nvPr/>
            </p:nvGrpSpPr>
            <p:grpSpPr>
              <a:xfrm>
                <a:off x="5405275" y="2414428"/>
                <a:ext cx="2442576" cy="3313904"/>
                <a:chOff x="5349376" y="534828"/>
                <a:chExt cx="2967433" cy="3313904"/>
              </a:xfrm>
            </p:grpSpPr>
            <p:sp>
              <p:nvSpPr>
                <p:cNvPr id="136" name="Прямоугольник: скругленные углы 135">
                  <a:extLst>
                    <a:ext uri="{FF2B5EF4-FFF2-40B4-BE49-F238E27FC236}">
                      <a16:creationId xmlns:a16="http://schemas.microsoft.com/office/drawing/2014/main" id="{8A44FDFF-653B-4401-8DBC-8FF0B801F347}"/>
                    </a:ext>
                  </a:extLst>
                </p:cNvPr>
                <p:cNvSpPr/>
                <p:nvPr/>
              </p:nvSpPr>
              <p:spPr bwMode="auto">
                <a:xfrm>
                  <a:off x="5349376" y="571497"/>
                  <a:ext cx="2967433" cy="3277235"/>
                </a:xfrm>
                <a:prstGeom prst="roundRect">
                  <a:avLst/>
                </a:prstGeom>
                <a:solidFill>
                  <a:srgbClr val="E8E1D0"/>
                </a:solidFill>
                <a:ln w="9525">
                  <a:solidFill>
                    <a:srgbClr val="A88C5E"/>
                  </a:solidFill>
                  <a:prstDash val="soli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buClr>
                      <a:srgbClr val="2A4E9E"/>
                    </a:buClr>
                    <a:buSzPct val="100000"/>
                  </a:pPr>
                  <a:endParaRPr lang="ru-RU" sz="1100" dirty="0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37" name="TextBox 136">
                  <a:extLst>
                    <a:ext uri="{FF2B5EF4-FFF2-40B4-BE49-F238E27FC236}">
                      <a16:creationId xmlns:a16="http://schemas.microsoft.com/office/drawing/2014/main" id="{A5078B21-8790-4125-A27B-8ABBB2EFB438}"/>
                    </a:ext>
                  </a:extLst>
                </p:cNvPr>
                <p:cNvSpPr txBox="1"/>
                <p:nvPr/>
              </p:nvSpPr>
              <p:spPr>
                <a:xfrm>
                  <a:off x="5810664" y="534828"/>
                  <a:ext cx="172354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>
                    <a:spcBef>
                      <a:spcPts val="0"/>
                    </a:spcBef>
                    <a:buClr>
                      <a:srgbClr val="2A4E9E"/>
                    </a:buClr>
                    <a:buSzPct val="100000"/>
                  </a:pPr>
                  <a:r>
                    <a:rPr lang="ru-RU" sz="1200" dirty="0">
                      <a:latin typeface="Century Gothic" panose="020B0502020202020204" pitchFamily="34" charset="0"/>
                    </a:rPr>
                    <a:t>Владелец объекта </a:t>
                  </a:r>
                </a:p>
                <a:p>
                  <a:pPr algn="l">
                    <a:spcBef>
                      <a:spcPts val="0"/>
                    </a:spcBef>
                    <a:buClr>
                      <a:srgbClr val="2A4E9E"/>
                    </a:buClr>
                    <a:buSzPct val="100000"/>
                  </a:pPr>
                  <a:r>
                    <a:rPr lang="ru-RU" sz="1200" dirty="0">
                      <a:latin typeface="Century Gothic" panose="020B0502020202020204" pitchFamily="34" charset="0"/>
                    </a:rPr>
                    <a:t>электроэнергетики</a:t>
                  </a:r>
                </a:p>
              </p:txBody>
            </p:sp>
          </p:grpSp>
          <p:pic>
            <p:nvPicPr>
              <p:cNvPr id="134" name="Рисунок 133" descr="Окно браузера">
                <a:extLst>
                  <a:ext uri="{FF2B5EF4-FFF2-40B4-BE49-F238E27FC236}">
                    <a16:creationId xmlns:a16="http://schemas.microsoft.com/office/drawing/2014/main" id="{084EBFEC-B1E7-4DB3-A5C4-4AF6B52BE2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160695" y="3059925"/>
                <a:ext cx="868117" cy="868117"/>
              </a:xfrm>
              <a:prstGeom prst="rect">
                <a:avLst/>
              </a:prstGeom>
            </p:spPr>
          </p:pic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31BDA0F-9ED4-4EFD-9469-4093D5FC270F}"/>
                  </a:ext>
                </a:extLst>
              </p:cNvPr>
              <p:cNvSpPr txBox="1"/>
              <p:nvPr/>
            </p:nvSpPr>
            <p:spPr>
              <a:xfrm>
                <a:off x="5762298" y="2845062"/>
                <a:ext cx="16946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000" b="0" dirty="0">
                    <a:latin typeface="Century Gothic" panose="020B0502020202020204" pitchFamily="34" charset="0"/>
                  </a:rPr>
                  <a:t>ПО для формирования</a:t>
                </a:r>
              </a:p>
              <a:p>
                <a:pPr algn="ctr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000" b="0" dirty="0">
                    <a:latin typeface="Century Gothic" panose="020B0502020202020204" pitchFamily="34" charset="0"/>
                  </a:rPr>
                  <a:t>заданий</a:t>
                </a:r>
              </a:p>
            </p:txBody>
          </p:sp>
        </p:grpSp>
        <p:grpSp>
          <p:nvGrpSpPr>
            <p:cNvPr id="124" name="Группа 123">
              <a:extLst>
                <a:ext uri="{FF2B5EF4-FFF2-40B4-BE49-F238E27FC236}">
                  <a16:creationId xmlns:a16="http://schemas.microsoft.com/office/drawing/2014/main" id="{2D7E4BD6-EDE8-4D3D-A30A-FE24D19764D8}"/>
                </a:ext>
              </a:extLst>
            </p:cNvPr>
            <p:cNvGrpSpPr/>
            <p:nvPr/>
          </p:nvGrpSpPr>
          <p:grpSpPr>
            <a:xfrm>
              <a:off x="3996933" y="2349693"/>
              <a:ext cx="1200150" cy="1012153"/>
              <a:chOff x="3715098" y="1635709"/>
              <a:chExt cx="1200150" cy="1012153"/>
            </a:xfrm>
          </p:grpSpPr>
          <p:grpSp>
            <p:nvGrpSpPr>
              <p:cNvPr id="125" name="Группа 124">
                <a:extLst>
                  <a:ext uri="{FF2B5EF4-FFF2-40B4-BE49-F238E27FC236}">
                    <a16:creationId xmlns:a16="http://schemas.microsoft.com/office/drawing/2014/main" id="{32D8C664-EA31-4EE7-8742-32D444DB8184}"/>
                  </a:ext>
                </a:extLst>
              </p:cNvPr>
              <p:cNvGrpSpPr/>
              <p:nvPr/>
            </p:nvGrpSpPr>
            <p:grpSpPr>
              <a:xfrm>
                <a:off x="3715098" y="1635709"/>
                <a:ext cx="1200150" cy="1012153"/>
                <a:chOff x="3733887" y="2080383"/>
                <a:chExt cx="1200150" cy="1012153"/>
              </a:xfrm>
            </p:grpSpPr>
            <p:sp>
              <p:nvSpPr>
                <p:cNvPr id="129" name="Прямоугольник 128">
                  <a:extLst>
                    <a:ext uri="{FF2B5EF4-FFF2-40B4-BE49-F238E27FC236}">
                      <a16:creationId xmlns:a16="http://schemas.microsoft.com/office/drawing/2014/main" id="{D18B1A9A-D35F-4162-8058-A2699BEAB694}"/>
                    </a:ext>
                  </a:extLst>
                </p:cNvPr>
                <p:cNvSpPr/>
                <p:nvPr/>
              </p:nvSpPr>
              <p:spPr bwMode="auto">
                <a:xfrm>
                  <a:off x="3733887" y="2098109"/>
                  <a:ext cx="1200150" cy="994427"/>
                </a:xfrm>
                <a:prstGeom prst="rect">
                  <a:avLst/>
                </a:prstGeom>
                <a:ln/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buClr>
                      <a:srgbClr val="2A4E9E"/>
                    </a:buClr>
                    <a:buSzPct val="100000"/>
                  </a:pPr>
                  <a:endParaRPr lang="ru-RU" sz="1100" dirty="0">
                    <a:latin typeface="Century Gothic" panose="020B0502020202020204" pitchFamily="34" charset="0"/>
                  </a:endParaRPr>
                </a:p>
              </p:txBody>
            </p:sp>
            <p:cxnSp>
              <p:nvCxnSpPr>
                <p:cNvPr id="130" name="Прямая соединительная линия 129">
                  <a:extLst>
                    <a:ext uri="{FF2B5EF4-FFF2-40B4-BE49-F238E27FC236}">
                      <a16:creationId xmlns:a16="http://schemas.microsoft.com/office/drawing/2014/main" id="{82F220D8-FE00-4F45-9342-18118AECFB56}"/>
                    </a:ext>
                  </a:extLst>
                </p:cNvPr>
                <p:cNvCxnSpPr/>
                <p:nvPr/>
              </p:nvCxnSpPr>
              <p:spPr bwMode="auto">
                <a:xfrm>
                  <a:off x="3734681" y="2437487"/>
                  <a:ext cx="1197769" cy="0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8734B644-992A-4CDF-AA7F-7B10B13EA72D}"/>
                    </a:ext>
                  </a:extLst>
                </p:cNvPr>
                <p:cNvSpPr txBox="1"/>
                <p:nvPr/>
              </p:nvSpPr>
              <p:spPr>
                <a:xfrm>
                  <a:off x="3865055" y="2080383"/>
                  <a:ext cx="78579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>
                    <a:spcBef>
                      <a:spcPts val="0"/>
                    </a:spcBef>
                    <a:buClr>
                      <a:srgbClr val="2A4E9E"/>
                    </a:buClr>
                    <a:buSzPct val="100000"/>
                  </a:pPr>
                  <a:r>
                    <a:rPr lang="ru-RU" sz="1000" dirty="0">
                      <a:latin typeface="Century Gothic" panose="020B0502020202020204" pitchFamily="34" charset="0"/>
                    </a:rPr>
                    <a:t>Задание </a:t>
                  </a:r>
                </a:p>
                <a:p>
                  <a:pPr algn="ctr">
                    <a:spcBef>
                      <a:spcPts val="0"/>
                    </a:spcBef>
                    <a:buClr>
                      <a:srgbClr val="2A4E9E"/>
                    </a:buClr>
                    <a:buSzPct val="100000"/>
                  </a:pPr>
                  <a:r>
                    <a:rPr lang="ru-RU" sz="1000" dirty="0">
                      <a:latin typeface="Century Gothic" panose="020B0502020202020204" pitchFamily="34" charset="0"/>
                    </a:rPr>
                    <a:t>СО</a:t>
                  </a:r>
                </a:p>
              </p:txBody>
            </p:sp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7B5DE7C0-0EC9-494B-BCA6-E957EF8BC023}"/>
                    </a:ext>
                  </a:extLst>
                </p:cNvPr>
                <p:cNvSpPr txBox="1"/>
                <p:nvPr/>
              </p:nvSpPr>
              <p:spPr>
                <a:xfrm>
                  <a:off x="3751131" y="2474170"/>
                  <a:ext cx="1037465" cy="553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>
                    <a:spcBef>
                      <a:spcPts val="0"/>
                    </a:spcBef>
                    <a:buClr>
                      <a:srgbClr val="2A4E9E"/>
                    </a:buClr>
                    <a:buSzPct val="100000"/>
                  </a:pPr>
                  <a:r>
                    <a:rPr lang="ru-RU" sz="1000" b="0" dirty="0">
                      <a:latin typeface="Century Gothic" panose="020B0502020202020204" pitchFamily="34" charset="0"/>
                    </a:rPr>
                    <a:t>Параметры,</a:t>
                  </a:r>
                </a:p>
                <a:p>
                  <a:pPr algn="ctr">
                    <a:spcBef>
                      <a:spcPts val="0"/>
                    </a:spcBef>
                    <a:buClr>
                      <a:srgbClr val="2A4E9E"/>
                    </a:buClr>
                    <a:buSzPct val="100000"/>
                  </a:pPr>
                  <a:r>
                    <a:rPr lang="ru-RU" sz="1000" b="0" dirty="0">
                      <a:latin typeface="Century Gothic" panose="020B0502020202020204" pitchFamily="34" charset="0"/>
                    </a:rPr>
                    <a:t>выбираемые</a:t>
                  </a:r>
                </a:p>
                <a:p>
                  <a:pPr algn="ctr">
                    <a:spcBef>
                      <a:spcPts val="0"/>
                    </a:spcBef>
                    <a:buClr>
                      <a:srgbClr val="2A4E9E"/>
                    </a:buClr>
                    <a:buSzPct val="100000"/>
                  </a:pPr>
                  <a:r>
                    <a:rPr lang="ru-RU" sz="1000" b="0" dirty="0">
                      <a:latin typeface="Century Gothic" panose="020B0502020202020204" pitchFamily="34" charset="0"/>
                    </a:rPr>
                    <a:t>владельцем</a:t>
                  </a:r>
                </a:p>
              </p:txBody>
            </p:sp>
          </p:grpSp>
          <p:grpSp>
            <p:nvGrpSpPr>
              <p:cNvPr id="126" name="Группа 125">
                <a:extLst>
                  <a:ext uri="{FF2B5EF4-FFF2-40B4-BE49-F238E27FC236}">
                    <a16:creationId xmlns:a16="http://schemas.microsoft.com/office/drawing/2014/main" id="{E7469C80-5FDF-4430-A971-846F07DAD1FC}"/>
                  </a:ext>
                </a:extLst>
              </p:cNvPr>
              <p:cNvGrpSpPr/>
              <p:nvPr/>
            </p:nvGrpSpPr>
            <p:grpSpPr>
              <a:xfrm>
                <a:off x="4670802" y="1822101"/>
                <a:ext cx="170022" cy="342932"/>
                <a:chOff x="4054534" y="3309906"/>
                <a:chExt cx="170022" cy="342932"/>
              </a:xfrm>
            </p:grpSpPr>
            <p:sp>
              <p:nvSpPr>
                <p:cNvPr id="127" name="Стрелка: вправо 126">
                  <a:extLst>
                    <a:ext uri="{FF2B5EF4-FFF2-40B4-BE49-F238E27FC236}">
                      <a16:creationId xmlns:a16="http://schemas.microsoft.com/office/drawing/2014/main" id="{F08596C2-D6DE-48E4-A5FE-A1B9A001C6F9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4062138" y="3490420"/>
                  <a:ext cx="154814" cy="170022"/>
                </a:xfrm>
                <a:prstGeom prst="rightArrow">
                  <a:avLst>
                    <a:gd name="adj1" fmla="val 42686"/>
                    <a:gd name="adj2" fmla="val 52257"/>
                  </a:avLst>
                </a:prstGeom>
                <a:ln>
                  <a:headEnd type="none" w="med" len="med"/>
                  <a:tailEnd type="none" w="med" len="med"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269875" indent="-269875" algn="just">
                    <a:spcBef>
                      <a:spcPts val="0"/>
                    </a:spcBef>
                    <a:buClr>
                      <a:srgbClr val="2A4E9E"/>
                    </a:buClr>
                    <a:buSzPct val="100000"/>
                  </a:pPr>
                  <a:endParaRPr lang="ru-RU" sz="1200" dirty="0"/>
                </a:p>
              </p:txBody>
            </p:sp>
            <p:sp>
              <p:nvSpPr>
                <p:cNvPr id="128" name="Стрелка: вправо 127">
                  <a:extLst>
                    <a:ext uri="{FF2B5EF4-FFF2-40B4-BE49-F238E27FC236}">
                      <a16:creationId xmlns:a16="http://schemas.microsoft.com/office/drawing/2014/main" id="{2A535790-DC54-49C9-9010-98C11A1F278C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4062138" y="3302302"/>
                  <a:ext cx="154814" cy="170022"/>
                </a:xfrm>
                <a:prstGeom prst="rightArrow">
                  <a:avLst>
                    <a:gd name="adj1" fmla="val 42686"/>
                    <a:gd name="adj2" fmla="val 52257"/>
                  </a:avLst>
                </a:prstGeom>
                <a:ln>
                  <a:headEnd type="none" w="med" len="med"/>
                  <a:tailEnd type="none" w="med" len="med"/>
                </a:ln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269875" indent="-269875" algn="just">
                    <a:spcBef>
                      <a:spcPts val="0"/>
                    </a:spcBef>
                    <a:buClr>
                      <a:srgbClr val="2A4E9E"/>
                    </a:buClr>
                    <a:buSzPct val="100000"/>
                  </a:pPr>
                  <a:endParaRPr lang="ru-RU" sz="1200" dirty="0"/>
                </a:p>
              </p:txBody>
            </p:sp>
          </p:grpSp>
        </p:grpSp>
      </p:grpSp>
      <p:sp>
        <p:nvSpPr>
          <p:cNvPr id="31" name="Прямоугольник: скругленные углы 30">
            <a:extLst>
              <a:ext uri="{FF2B5EF4-FFF2-40B4-BE49-F238E27FC236}">
                <a16:creationId xmlns:a16="http://schemas.microsoft.com/office/drawing/2014/main" id="{7681998A-8D00-4103-AF38-6DA6CA661225}"/>
              </a:ext>
            </a:extLst>
          </p:cNvPr>
          <p:cNvSpPr/>
          <p:nvPr/>
        </p:nvSpPr>
        <p:spPr bwMode="auto">
          <a:xfrm>
            <a:off x="331104" y="832981"/>
            <a:ext cx="2887980" cy="343839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100" dirty="0">
              <a:latin typeface="Century Gothic" panose="020B050202020202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FE33D-D39E-B21E-FED6-259ECF26D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3579" y="68892"/>
            <a:ext cx="7688490" cy="763777"/>
          </a:xfrm>
        </p:spPr>
        <p:txBody>
          <a:bodyPr/>
          <a:lstStyle/>
          <a:p>
            <a:r>
              <a:rPr lang="ru-RU" altLang="ru-RU" dirty="0"/>
              <a:t>Схема использования ЕЦФ</a:t>
            </a:r>
            <a:r>
              <a:rPr lang="en-US" altLang="ru-RU" dirty="0"/>
              <a:t> (</a:t>
            </a:r>
            <a:r>
              <a:rPr lang="ru-RU" altLang="ru-RU" dirty="0"/>
              <a:t>у владельца есть ПО)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DF4E94-FCFE-E6C0-027D-5C90C66EF16B}"/>
              </a:ext>
            </a:extLst>
          </p:cNvPr>
          <p:cNvSpPr txBox="1"/>
          <p:nvPr/>
        </p:nvSpPr>
        <p:spPr>
          <a:xfrm>
            <a:off x="665158" y="4539529"/>
            <a:ext cx="811062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88704A"/>
              </a:buClr>
              <a:buSzPct val="100000"/>
            </a:pPr>
            <a:r>
              <a:rPr lang="ru-RU" sz="1600" dirty="0">
                <a:solidFill>
                  <a:srgbClr val="003B8A"/>
                </a:solidFill>
                <a:latin typeface="Century Gothic" panose="020B0502020202020204" pitchFamily="34" charset="0"/>
              </a:rPr>
              <a:t>ПО производителя РЗА, ПО владельца объекта и ПО Системного оператора должны поддерживать ЕЦФ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2857A1E7-4696-6D0A-C292-E2C3A369887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9865" y="4633916"/>
            <a:ext cx="455293" cy="396000"/>
          </a:xfrm>
          <a:custGeom>
            <a:avLst/>
            <a:gdLst>
              <a:gd name="T0" fmla="*/ 456 w 912"/>
              <a:gd name="T1" fmla="*/ 0 h 790"/>
              <a:gd name="T2" fmla="*/ 684 w 912"/>
              <a:gd name="T3" fmla="*/ 395 h 790"/>
              <a:gd name="T4" fmla="*/ 912 w 912"/>
              <a:gd name="T5" fmla="*/ 790 h 790"/>
              <a:gd name="T6" fmla="*/ 456 w 912"/>
              <a:gd name="T7" fmla="*/ 790 h 790"/>
              <a:gd name="T8" fmla="*/ 0 w 912"/>
              <a:gd name="T9" fmla="*/ 790 h 790"/>
              <a:gd name="T10" fmla="*/ 228 w 912"/>
              <a:gd name="T11" fmla="*/ 395 h 790"/>
              <a:gd name="T12" fmla="*/ 456 w 912"/>
              <a:gd name="T13" fmla="*/ 0 h 790"/>
              <a:gd name="T14" fmla="*/ 523 w 912"/>
              <a:gd name="T15" fmla="*/ 167 h 790"/>
              <a:gd name="T16" fmla="*/ 213 w 912"/>
              <a:gd name="T17" fmla="*/ 518 h 790"/>
              <a:gd name="T18" fmla="*/ 468 w 912"/>
              <a:gd name="T19" fmla="*/ 518 h 790"/>
              <a:gd name="T20" fmla="*/ 395 w 912"/>
              <a:gd name="T21" fmla="*/ 759 h 790"/>
              <a:gd name="T22" fmla="*/ 631 w 912"/>
              <a:gd name="T23" fmla="*/ 430 h 790"/>
              <a:gd name="T24" fmla="*/ 422 w 912"/>
              <a:gd name="T25" fmla="*/ 430 h 790"/>
              <a:gd name="T26" fmla="*/ 523 w 912"/>
              <a:gd name="T27" fmla="*/ 16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12" h="790">
                <a:moveTo>
                  <a:pt x="456" y="0"/>
                </a:moveTo>
                <a:lnTo>
                  <a:pt x="684" y="395"/>
                </a:lnTo>
                <a:lnTo>
                  <a:pt x="912" y="790"/>
                </a:lnTo>
                <a:lnTo>
                  <a:pt x="456" y="790"/>
                </a:lnTo>
                <a:lnTo>
                  <a:pt x="0" y="790"/>
                </a:lnTo>
                <a:lnTo>
                  <a:pt x="228" y="395"/>
                </a:lnTo>
                <a:lnTo>
                  <a:pt x="456" y="0"/>
                </a:lnTo>
                <a:close/>
                <a:moveTo>
                  <a:pt x="523" y="167"/>
                </a:moveTo>
                <a:lnTo>
                  <a:pt x="213" y="518"/>
                </a:lnTo>
                <a:lnTo>
                  <a:pt x="468" y="518"/>
                </a:lnTo>
                <a:lnTo>
                  <a:pt x="395" y="759"/>
                </a:lnTo>
                <a:lnTo>
                  <a:pt x="631" y="430"/>
                </a:lnTo>
                <a:lnTo>
                  <a:pt x="422" y="430"/>
                </a:lnTo>
                <a:lnTo>
                  <a:pt x="523" y="167"/>
                </a:lnTo>
                <a:close/>
              </a:path>
            </a:pathLst>
          </a:custGeom>
          <a:noFill/>
          <a:ln w="12700" cap="flat">
            <a:solidFill>
              <a:srgbClr val="003B8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439E5985-2B29-9F3D-2486-49685029F9E7}"/>
              </a:ext>
            </a:extLst>
          </p:cNvPr>
          <p:cNvCxnSpPr/>
          <p:nvPr/>
        </p:nvCxnSpPr>
        <p:spPr bwMode="auto">
          <a:xfrm>
            <a:off x="224855" y="4512039"/>
            <a:ext cx="8694290" cy="0"/>
          </a:xfrm>
          <a:prstGeom prst="line">
            <a:avLst/>
          </a:prstGeom>
          <a:noFill/>
          <a:ln w="12700" cap="flat" cmpd="sng" algn="ctr">
            <a:solidFill>
              <a:srgbClr val="003B8A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D51E34-0895-6CD9-2CF6-90FC827B3C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295267-F98D-45D9-ABB7-DCC0B0F70081}" type="slidenum">
              <a:rPr lang="ru-RU" smtClean="0"/>
              <a:t>13</a:t>
            </a:fld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CF0154-2619-451B-9BBF-101D9AFA9C9B}"/>
              </a:ext>
            </a:extLst>
          </p:cNvPr>
          <p:cNvSpPr txBox="1"/>
          <p:nvPr/>
        </p:nvSpPr>
        <p:spPr>
          <a:xfrm>
            <a:off x="6114764" y="3940830"/>
            <a:ext cx="3029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800" b="0" dirty="0">
                <a:latin typeface="Century Gothic" panose="020B0502020202020204" pitchFamily="34" charset="0"/>
              </a:rPr>
              <a:t>*</a:t>
            </a:r>
            <a:r>
              <a:rPr lang="en-US" sz="800" b="0" dirty="0">
                <a:latin typeface="Century Gothic" panose="020B0502020202020204" pitchFamily="34" charset="0"/>
              </a:rPr>
              <a:t>.SET – </a:t>
            </a:r>
            <a:r>
              <a:rPr lang="ru-RU" sz="800" b="0" dirty="0">
                <a:latin typeface="Century Gothic" panose="020B0502020202020204" pitchFamily="34" charset="0"/>
              </a:rPr>
              <a:t>параметры настройки в формате производителя устройства</a:t>
            </a:r>
          </a:p>
          <a:p>
            <a:pPr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800" b="0" dirty="0">
                <a:latin typeface="Century Gothic" panose="020B0502020202020204" pitchFamily="34" charset="0"/>
              </a:rPr>
              <a:t>*</a:t>
            </a:r>
            <a:r>
              <a:rPr lang="en-US" sz="800" b="0" dirty="0">
                <a:latin typeface="Century Gothic" panose="020B0502020202020204" pitchFamily="34" charset="0"/>
              </a:rPr>
              <a:t>.XML – </a:t>
            </a:r>
            <a:r>
              <a:rPr lang="ru-RU" sz="800" b="0" dirty="0">
                <a:latin typeface="Century Gothic" panose="020B0502020202020204" pitchFamily="34" charset="0"/>
              </a:rPr>
              <a:t>параметры настройки в едином цифровом формате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9D3B0B55-269F-48B7-8DAA-5FA42DA00112}"/>
              </a:ext>
            </a:extLst>
          </p:cNvPr>
          <p:cNvGrpSpPr/>
          <p:nvPr/>
        </p:nvGrpSpPr>
        <p:grpSpPr>
          <a:xfrm>
            <a:off x="5999151" y="876299"/>
            <a:ext cx="2974182" cy="3094452"/>
            <a:chOff x="114300" y="1416049"/>
            <a:chExt cx="3136900" cy="2924176"/>
          </a:xfrm>
        </p:grpSpPr>
        <p:grpSp>
          <p:nvGrpSpPr>
            <p:cNvPr id="34" name="Группа 33">
              <a:extLst>
                <a:ext uri="{FF2B5EF4-FFF2-40B4-BE49-F238E27FC236}">
                  <a16:creationId xmlns:a16="http://schemas.microsoft.com/office/drawing/2014/main" id="{F8A56E1A-C4E9-4FC9-ACDC-791C511188A2}"/>
                </a:ext>
              </a:extLst>
            </p:cNvPr>
            <p:cNvGrpSpPr/>
            <p:nvPr/>
          </p:nvGrpSpPr>
          <p:grpSpPr>
            <a:xfrm>
              <a:off x="114300" y="1416049"/>
              <a:ext cx="3136900" cy="2924176"/>
              <a:chOff x="120650" y="1238249"/>
              <a:chExt cx="3136900" cy="2924176"/>
            </a:xfrm>
          </p:grpSpPr>
          <p:sp>
            <p:nvSpPr>
              <p:cNvPr id="32" name="Прямоугольник: скругленные углы 31">
                <a:extLst>
                  <a:ext uri="{FF2B5EF4-FFF2-40B4-BE49-F238E27FC236}">
                    <a16:creationId xmlns:a16="http://schemas.microsoft.com/office/drawing/2014/main" id="{821314F4-61A9-443A-8E5E-97659A7B4AF4}"/>
                  </a:ext>
                </a:extLst>
              </p:cNvPr>
              <p:cNvSpPr/>
              <p:nvPr/>
            </p:nvSpPr>
            <p:spPr bwMode="auto">
              <a:xfrm>
                <a:off x="120650" y="1238249"/>
                <a:ext cx="3136900" cy="2924176"/>
              </a:xfrm>
              <a:prstGeom prst="roundRect">
                <a:avLst/>
              </a:prstGeom>
              <a:solidFill>
                <a:srgbClr val="E8E1D0"/>
              </a:solidFill>
              <a:ln w="9525">
                <a:solidFill>
                  <a:srgbClr val="A88C5E"/>
                </a:solidFill>
                <a:prstDash val="soli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endParaRPr lang="ru-RU" sz="10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65612C1-F3E4-44FA-976B-164A47F2A611}"/>
                  </a:ext>
                </a:extLst>
              </p:cNvPr>
              <p:cNvSpPr txBox="1"/>
              <p:nvPr/>
            </p:nvSpPr>
            <p:spPr>
              <a:xfrm>
                <a:off x="527050" y="1250950"/>
                <a:ext cx="24789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200" dirty="0">
                    <a:latin typeface="Century Gothic" panose="020B0502020202020204" pitchFamily="34" charset="0"/>
                  </a:rPr>
                  <a:t>Объект электроэнергетики</a:t>
                </a:r>
              </a:p>
            </p:txBody>
          </p:sp>
        </p:grpSp>
        <p:pic>
          <p:nvPicPr>
            <p:cNvPr id="10" name="Picture 2" descr="https://www.nrec.com/en/web/upload/2019/05/05/1557033739433816e42.png">
              <a:extLst>
                <a:ext uri="{FF2B5EF4-FFF2-40B4-BE49-F238E27FC236}">
                  <a16:creationId xmlns:a16="http://schemas.microsoft.com/office/drawing/2014/main" id="{41E34178-60C2-4417-9567-54D8C0E370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0165" y="2035496"/>
              <a:ext cx="1213180" cy="1079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Рисунок 12" descr="Веб-дизайн">
              <a:extLst>
                <a:ext uri="{FF2B5EF4-FFF2-40B4-BE49-F238E27FC236}">
                  <a16:creationId xmlns:a16="http://schemas.microsoft.com/office/drawing/2014/main" id="{6D51141A-394E-4520-AE89-66A3976219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96067" y="2044008"/>
              <a:ext cx="863440" cy="863440"/>
            </a:xfrm>
            <a:prstGeom prst="rect">
              <a:avLst/>
            </a:prstGeom>
          </p:spPr>
        </p:pic>
        <p:grpSp>
          <p:nvGrpSpPr>
            <p:cNvPr id="18" name="Группа 17">
              <a:extLst>
                <a:ext uri="{FF2B5EF4-FFF2-40B4-BE49-F238E27FC236}">
                  <a16:creationId xmlns:a16="http://schemas.microsoft.com/office/drawing/2014/main" id="{569460EE-00EA-4F20-B5B1-FA5D3D23E26C}"/>
                </a:ext>
              </a:extLst>
            </p:cNvPr>
            <p:cNvGrpSpPr/>
            <p:nvPr/>
          </p:nvGrpSpPr>
          <p:grpSpPr>
            <a:xfrm>
              <a:off x="1274817" y="2060729"/>
              <a:ext cx="570908" cy="393568"/>
              <a:chOff x="1605017" y="2086129"/>
              <a:chExt cx="570908" cy="393568"/>
            </a:xfrm>
          </p:grpSpPr>
          <p:sp>
            <p:nvSpPr>
              <p:cNvPr id="11" name="Стрелка: вправо 10">
                <a:extLst>
                  <a:ext uri="{FF2B5EF4-FFF2-40B4-BE49-F238E27FC236}">
                    <a16:creationId xmlns:a16="http://schemas.microsoft.com/office/drawing/2014/main" id="{20724195-9203-431D-BDE4-C7BDE6D98690}"/>
                  </a:ext>
                </a:extLst>
              </p:cNvPr>
              <p:cNvSpPr/>
              <p:nvPr/>
            </p:nvSpPr>
            <p:spPr bwMode="auto">
              <a:xfrm>
                <a:off x="1636441" y="2309675"/>
                <a:ext cx="539484" cy="170022"/>
              </a:xfrm>
              <a:prstGeom prst="rightArrow">
                <a:avLst>
                  <a:gd name="adj1" fmla="val 42686"/>
                  <a:gd name="adj2" fmla="val 94274"/>
                </a:avLst>
              </a:prstGeom>
              <a:ln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269875" indent="-269875" algn="just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endParaRPr lang="ru-RU" sz="1000" dirty="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B8A552F-F9A2-4FCB-AB05-836BA40C4C87}"/>
                  </a:ext>
                </a:extLst>
              </p:cNvPr>
              <p:cNvSpPr txBox="1"/>
              <p:nvPr/>
            </p:nvSpPr>
            <p:spPr>
              <a:xfrm>
                <a:off x="1605017" y="2086129"/>
                <a:ext cx="54643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200" b="0" dirty="0">
                    <a:latin typeface="Century Gothic" panose="020B0502020202020204" pitchFamily="34" charset="0"/>
                  </a:rPr>
                  <a:t>*</a:t>
                </a:r>
                <a:r>
                  <a:rPr lang="en-US" sz="1200" b="0" dirty="0">
                    <a:latin typeface="Century Gothic" panose="020B0502020202020204" pitchFamily="34" charset="0"/>
                  </a:rPr>
                  <a:t>.SET</a:t>
                </a:r>
                <a:endParaRPr lang="ru-RU" sz="1200" b="0" dirty="0"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17" name="Стрелка: вправо 16">
              <a:extLst>
                <a:ext uri="{FF2B5EF4-FFF2-40B4-BE49-F238E27FC236}">
                  <a16:creationId xmlns:a16="http://schemas.microsoft.com/office/drawing/2014/main" id="{5A5AD325-6CC4-442E-9549-A6A184AB701A}"/>
                </a:ext>
              </a:extLst>
            </p:cNvPr>
            <p:cNvSpPr/>
            <p:nvPr/>
          </p:nvSpPr>
          <p:spPr bwMode="auto">
            <a:xfrm rot="10800000">
              <a:off x="1282711" y="2516724"/>
              <a:ext cx="539484" cy="170022"/>
            </a:xfrm>
            <a:prstGeom prst="rightArrow">
              <a:avLst>
                <a:gd name="adj1" fmla="val 42686"/>
                <a:gd name="adj2" fmla="val 94274"/>
              </a:avLst>
            </a:prstGeom>
            <a:ln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269875" indent="-269875" algn="just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0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8DD3FDD-645E-497A-A672-96855BB507DE}"/>
                </a:ext>
              </a:extLst>
            </p:cNvPr>
            <p:cNvSpPr txBox="1"/>
            <p:nvPr/>
          </p:nvSpPr>
          <p:spPr>
            <a:xfrm>
              <a:off x="196691" y="1725905"/>
              <a:ext cx="13035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000" b="0" dirty="0">
                  <a:latin typeface="Century Gothic" panose="020B0502020202020204" pitchFamily="34" charset="0"/>
                </a:rPr>
                <a:t>ПО для работы с</a:t>
              </a:r>
            </a:p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000" b="0" dirty="0">
                  <a:latin typeface="Century Gothic" panose="020B0502020202020204" pitchFamily="34" charset="0"/>
                </a:rPr>
                <a:t>устройством РЗА</a:t>
              </a: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DF3B3496-BA40-4C53-9B51-DEAE2FE91410}"/>
              </a:ext>
            </a:extLst>
          </p:cNvPr>
          <p:cNvSpPr txBox="1"/>
          <p:nvPr/>
        </p:nvSpPr>
        <p:spPr>
          <a:xfrm rot="16200000">
            <a:off x="6303207" y="2674194"/>
            <a:ext cx="59824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200" b="0" dirty="0">
                <a:latin typeface="Century Gothic" panose="020B0502020202020204" pitchFamily="34" charset="0"/>
              </a:rPr>
              <a:t>*</a:t>
            </a:r>
            <a:r>
              <a:rPr lang="en-US" sz="1200" b="0" dirty="0">
                <a:latin typeface="Century Gothic" panose="020B0502020202020204" pitchFamily="34" charset="0"/>
              </a:rPr>
              <a:t>.XML</a:t>
            </a:r>
            <a:endParaRPr lang="ru-RU" sz="1200" b="0" dirty="0">
              <a:latin typeface="Century Gothic" panose="020B0502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3B331FF-7C54-4894-925D-04F6E65441F7}"/>
              </a:ext>
            </a:extLst>
          </p:cNvPr>
          <p:cNvSpPr txBox="1"/>
          <p:nvPr/>
        </p:nvSpPr>
        <p:spPr>
          <a:xfrm>
            <a:off x="806972" y="844427"/>
            <a:ext cx="1914307" cy="509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200" dirty="0">
                <a:latin typeface="Century Gothic" panose="020B0502020202020204" pitchFamily="34" charset="0"/>
              </a:rPr>
              <a:t>Системный оператор</a:t>
            </a:r>
          </a:p>
        </p:txBody>
      </p:sp>
      <p:pic>
        <p:nvPicPr>
          <p:cNvPr id="45" name="Рисунок 44" descr="Окно браузера">
            <a:extLst>
              <a:ext uri="{FF2B5EF4-FFF2-40B4-BE49-F238E27FC236}">
                <a16:creationId xmlns:a16="http://schemas.microsoft.com/office/drawing/2014/main" id="{25A8B293-AB0B-431E-AD5B-28B9C4151F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21287" y="1466050"/>
            <a:ext cx="868117" cy="868117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BC41D0F6-3E1B-4A4D-B0E4-CFBC968F9909}"/>
              </a:ext>
            </a:extLst>
          </p:cNvPr>
          <p:cNvSpPr txBox="1"/>
          <p:nvPr/>
        </p:nvSpPr>
        <p:spPr>
          <a:xfrm>
            <a:off x="816568" y="1587899"/>
            <a:ext cx="12538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ПО для 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формирования 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заданий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7E3333E8-F989-49FD-9507-DFA826B8F990}"/>
              </a:ext>
            </a:extLst>
          </p:cNvPr>
          <p:cNvGrpSpPr/>
          <p:nvPr/>
        </p:nvGrpSpPr>
        <p:grpSpPr>
          <a:xfrm>
            <a:off x="512893" y="2374838"/>
            <a:ext cx="1607345" cy="636271"/>
            <a:chOff x="933517" y="3453830"/>
            <a:chExt cx="1607345" cy="636271"/>
          </a:xfrm>
        </p:grpSpPr>
        <p:sp>
          <p:nvSpPr>
            <p:cNvPr id="95" name="Прямоугольник: скругленные углы 94">
              <a:extLst>
                <a:ext uri="{FF2B5EF4-FFF2-40B4-BE49-F238E27FC236}">
                  <a16:creationId xmlns:a16="http://schemas.microsoft.com/office/drawing/2014/main" id="{72A21687-6163-422E-A991-33F610F2A6ED}"/>
                </a:ext>
              </a:extLst>
            </p:cNvPr>
            <p:cNvSpPr/>
            <p:nvPr/>
          </p:nvSpPr>
          <p:spPr bwMode="auto">
            <a:xfrm>
              <a:off x="933517" y="3453830"/>
              <a:ext cx="1607345" cy="636271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100" dirty="0">
                <a:noFill/>
                <a:latin typeface="Century Gothic" panose="020B0502020202020204" pitchFamily="34" charset="0"/>
              </a:endParaRPr>
            </a:p>
          </p:txBody>
        </p:sp>
        <p:pic>
          <p:nvPicPr>
            <p:cNvPr id="94" name="Рисунок 93" descr="Шестеренки">
              <a:extLst>
                <a:ext uri="{FF2B5EF4-FFF2-40B4-BE49-F238E27FC236}">
                  <a16:creationId xmlns:a16="http://schemas.microsoft.com/office/drawing/2014/main" id="{829217B8-EE55-41A0-B401-42A11BF61C6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31151" y="3506219"/>
              <a:ext cx="578643" cy="578643"/>
            </a:xfrm>
            <a:prstGeom prst="rect">
              <a:avLst/>
            </a:prstGeom>
          </p:spPr>
        </p:pic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705C022-C620-4CBB-B206-30930D5944F8}"/>
                </a:ext>
              </a:extLst>
            </p:cNvPr>
            <p:cNvSpPr txBox="1"/>
            <p:nvPr/>
          </p:nvSpPr>
          <p:spPr>
            <a:xfrm>
              <a:off x="1518427" y="3507806"/>
              <a:ext cx="97013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000" b="0" dirty="0">
                  <a:latin typeface="Century Gothic" panose="020B0502020202020204" pitchFamily="34" charset="0"/>
                </a:rPr>
                <a:t>Проверка </a:t>
              </a:r>
            </a:p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000" b="0" dirty="0">
                  <a:latin typeface="Century Gothic" panose="020B0502020202020204" pitchFamily="34" charset="0"/>
                </a:rPr>
                <a:t>выполнения </a:t>
              </a:r>
            </a:p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r>
                <a:rPr lang="ru-RU" sz="1000" b="0" dirty="0">
                  <a:latin typeface="Century Gothic" panose="020B0502020202020204" pitchFamily="34" charset="0"/>
                </a:rPr>
                <a:t>заданий</a:t>
              </a:r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AFFE6FA3-94E8-4295-BE0E-5AFAAD545886}"/>
              </a:ext>
            </a:extLst>
          </p:cNvPr>
          <p:cNvSpPr txBox="1"/>
          <p:nvPr/>
        </p:nvSpPr>
        <p:spPr>
          <a:xfrm>
            <a:off x="1291636" y="3642625"/>
            <a:ext cx="1417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Образ устройства</a:t>
            </a:r>
            <a:endParaRPr lang="en-US" sz="1000" b="0" dirty="0">
              <a:latin typeface="Century Gothic" panose="020B0502020202020204" pitchFamily="34" charset="0"/>
            </a:endParaRP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в формате </a:t>
            </a:r>
            <a:r>
              <a:rPr lang="en-US" sz="1000" b="0" dirty="0">
                <a:latin typeface="Century Gothic" panose="020B0502020202020204" pitchFamily="34" charset="0"/>
              </a:rPr>
              <a:t>*.XML</a:t>
            </a:r>
            <a:endParaRPr lang="ru-RU" sz="1000" b="0" dirty="0">
              <a:latin typeface="Century Gothic" panose="020B0502020202020204" pitchFamily="34" charset="0"/>
            </a:endParaRPr>
          </a:p>
        </p:txBody>
      </p:sp>
      <p:sp>
        <p:nvSpPr>
          <p:cNvPr id="106" name="Стрелка: вправо 105">
            <a:extLst>
              <a:ext uri="{FF2B5EF4-FFF2-40B4-BE49-F238E27FC236}">
                <a16:creationId xmlns:a16="http://schemas.microsoft.com/office/drawing/2014/main" id="{E6CD92C9-8991-4A1A-A3A8-303518D0B433}"/>
              </a:ext>
            </a:extLst>
          </p:cNvPr>
          <p:cNvSpPr/>
          <p:nvPr/>
        </p:nvSpPr>
        <p:spPr bwMode="auto">
          <a:xfrm rot="5400000" flipH="1">
            <a:off x="1836060" y="2855568"/>
            <a:ext cx="1270974" cy="170022"/>
          </a:xfrm>
          <a:prstGeom prst="rightArrow">
            <a:avLst>
              <a:gd name="adj1" fmla="val 42686"/>
              <a:gd name="adj2" fmla="val 94274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69875" indent="-269875" algn="just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200" dirty="0"/>
          </a:p>
        </p:txBody>
      </p:sp>
      <p:sp>
        <p:nvSpPr>
          <p:cNvPr id="88" name="Стрелка: изогнутая 87">
            <a:extLst>
              <a:ext uri="{FF2B5EF4-FFF2-40B4-BE49-F238E27FC236}">
                <a16:creationId xmlns:a16="http://schemas.microsoft.com/office/drawing/2014/main" id="{83909D4B-D01B-4638-9E63-E6AF1B611B36}"/>
              </a:ext>
            </a:extLst>
          </p:cNvPr>
          <p:cNvSpPr/>
          <p:nvPr/>
        </p:nvSpPr>
        <p:spPr bwMode="auto">
          <a:xfrm flipH="1" flipV="1">
            <a:off x="2780778" y="2329837"/>
            <a:ext cx="4045906" cy="1667817"/>
          </a:xfrm>
          <a:prstGeom prst="bentArrow">
            <a:avLst>
              <a:gd name="adj1" fmla="val 5413"/>
              <a:gd name="adj2" fmla="val 5693"/>
              <a:gd name="adj3" fmla="val 12556"/>
              <a:gd name="adj4" fmla="val 43750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69875" indent="-269875" algn="just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200" dirty="0">
              <a:solidFill>
                <a:schemeClr val="dk1"/>
              </a:solidFill>
              <a:latin typeface="+mn-lt"/>
            </a:endParaRPr>
          </a:p>
        </p:txBody>
      </p:sp>
      <p:grpSp>
        <p:nvGrpSpPr>
          <p:cNvPr id="143" name="Группа 142">
            <a:extLst>
              <a:ext uri="{FF2B5EF4-FFF2-40B4-BE49-F238E27FC236}">
                <a16:creationId xmlns:a16="http://schemas.microsoft.com/office/drawing/2014/main" id="{57FE6338-AD4B-4F17-97E5-EE081F018F6A}"/>
              </a:ext>
            </a:extLst>
          </p:cNvPr>
          <p:cNvGrpSpPr/>
          <p:nvPr/>
        </p:nvGrpSpPr>
        <p:grpSpPr>
          <a:xfrm flipH="1">
            <a:off x="3007391" y="1431118"/>
            <a:ext cx="811398" cy="811398"/>
            <a:chOff x="1863939" y="3185530"/>
            <a:chExt cx="811398" cy="811398"/>
          </a:xfrm>
        </p:grpSpPr>
        <p:sp>
          <p:nvSpPr>
            <p:cNvPr id="144" name="Овал 143">
              <a:extLst>
                <a:ext uri="{FF2B5EF4-FFF2-40B4-BE49-F238E27FC236}">
                  <a16:creationId xmlns:a16="http://schemas.microsoft.com/office/drawing/2014/main" id="{07E5AC37-583E-4040-9A0D-288D57708648}"/>
                </a:ext>
              </a:extLst>
            </p:cNvPr>
            <p:cNvSpPr/>
            <p:nvPr/>
          </p:nvSpPr>
          <p:spPr bwMode="auto">
            <a:xfrm>
              <a:off x="1863939" y="3185530"/>
              <a:ext cx="811398" cy="811398"/>
            </a:xfrm>
            <a:prstGeom prst="ellipse">
              <a:avLst/>
            </a:prstGeom>
            <a:gradFill flip="none" rotWithShape="1">
              <a:gsLst>
                <a:gs pos="26000">
                  <a:schemeClr val="bg1"/>
                </a:gs>
                <a:gs pos="74000">
                  <a:schemeClr val="bg2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prstDash val="soli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100" dirty="0">
                <a:latin typeface="Century Gothic" panose="020B0502020202020204" pitchFamily="34" charset="0"/>
              </a:endParaRPr>
            </a:p>
          </p:txBody>
        </p:sp>
        <p:grpSp>
          <p:nvGrpSpPr>
            <p:cNvPr id="145" name="Группа 144">
              <a:extLst>
                <a:ext uri="{FF2B5EF4-FFF2-40B4-BE49-F238E27FC236}">
                  <a16:creationId xmlns:a16="http://schemas.microsoft.com/office/drawing/2014/main" id="{C298DD71-DC3C-4D8E-AB81-6DD05655B988}"/>
                </a:ext>
              </a:extLst>
            </p:cNvPr>
            <p:cNvGrpSpPr/>
            <p:nvPr/>
          </p:nvGrpSpPr>
          <p:grpSpPr>
            <a:xfrm>
              <a:off x="1865623" y="3328345"/>
              <a:ext cx="794773" cy="415990"/>
              <a:chOff x="3165697" y="3321050"/>
              <a:chExt cx="794773" cy="415990"/>
            </a:xfrm>
          </p:grpSpPr>
          <p:sp>
            <p:nvSpPr>
              <p:cNvPr id="146" name="Стрелка: вправо 145">
                <a:extLst>
                  <a:ext uri="{FF2B5EF4-FFF2-40B4-BE49-F238E27FC236}">
                    <a16:creationId xmlns:a16="http://schemas.microsoft.com/office/drawing/2014/main" id="{178EBFFB-863E-411C-B245-B813484A41AD}"/>
                  </a:ext>
                </a:extLst>
              </p:cNvPr>
              <p:cNvSpPr/>
              <p:nvPr/>
            </p:nvSpPr>
            <p:spPr bwMode="auto">
              <a:xfrm flipH="1">
                <a:off x="3165697" y="3567018"/>
                <a:ext cx="794773" cy="170022"/>
              </a:xfrm>
              <a:prstGeom prst="rightArrow">
                <a:avLst>
                  <a:gd name="adj1" fmla="val 42686"/>
                  <a:gd name="adj2" fmla="val 94274"/>
                </a:avLst>
              </a:prstGeom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269875" indent="-269875" algn="just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endParaRPr lang="ru-RU" sz="1200" dirty="0"/>
              </a:p>
            </p:txBody>
          </p: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749A3F83-44A0-4EE4-B5CA-FFE69D8F5AA2}"/>
                  </a:ext>
                </a:extLst>
              </p:cNvPr>
              <p:cNvSpPr txBox="1"/>
              <p:nvPr/>
            </p:nvSpPr>
            <p:spPr>
              <a:xfrm>
                <a:off x="3276600" y="3321050"/>
                <a:ext cx="59824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200" b="0" dirty="0">
                    <a:latin typeface="Century Gothic" panose="020B0502020202020204" pitchFamily="34" charset="0"/>
                  </a:rPr>
                  <a:t>*</a:t>
                </a:r>
                <a:r>
                  <a:rPr lang="en-US" sz="1200" b="0" dirty="0">
                    <a:latin typeface="Century Gothic" panose="020B0502020202020204" pitchFamily="34" charset="0"/>
                  </a:rPr>
                  <a:t>.XML</a:t>
                </a:r>
                <a:endParaRPr lang="ru-RU" sz="1200" b="0" dirty="0">
                  <a:latin typeface="Century Gothic" panose="020B0502020202020204" pitchFamily="34" charset="0"/>
                </a:endParaRPr>
              </a:p>
            </p:txBody>
          </p:sp>
        </p:grpSp>
      </p:grpSp>
      <p:sp>
        <p:nvSpPr>
          <p:cNvPr id="148" name="TextBox 147">
            <a:extLst>
              <a:ext uri="{FF2B5EF4-FFF2-40B4-BE49-F238E27FC236}">
                <a16:creationId xmlns:a16="http://schemas.microsoft.com/office/drawing/2014/main" id="{17D76BD1-C24C-41BF-BAA8-34C5F7099878}"/>
              </a:ext>
            </a:extLst>
          </p:cNvPr>
          <p:cNvSpPr txBox="1"/>
          <p:nvPr/>
        </p:nvSpPr>
        <p:spPr>
          <a:xfrm>
            <a:off x="3682652" y="3318605"/>
            <a:ext cx="1997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Задание владельца 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по параметрам настройки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1D41B81-A251-4027-A59E-D9B1DB3491E6}"/>
              </a:ext>
            </a:extLst>
          </p:cNvPr>
          <p:cNvSpPr txBox="1"/>
          <p:nvPr/>
        </p:nvSpPr>
        <p:spPr>
          <a:xfrm>
            <a:off x="7561288" y="2696883"/>
            <a:ext cx="1228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Вновь вводимые</a:t>
            </a:r>
          </a:p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r>
              <a:rPr lang="ru-RU" sz="1000" b="0" dirty="0">
                <a:latin typeface="Century Gothic" panose="020B0502020202020204" pitchFamily="34" charset="0"/>
              </a:rPr>
              <a:t>устройства РЗА</a:t>
            </a:r>
          </a:p>
        </p:txBody>
      </p:sp>
      <p:grpSp>
        <p:nvGrpSpPr>
          <p:cNvPr id="64" name="Группа 63">
            <a:extLst>
              <a:ext uri="{FF2B5EF4-FFF2-40B4-BE49-F238E27FC236}">
                <a16:creationId xmlns:a16="http://schemas.microsoft.com/office/drawing/2014/main" id="{E8488A75-F66E-43EE-BE76-324C56F38C47}"/>
              </a:ext>
            </a:extLst>
          </p:cNvPr>
          <p:cNvGrpSpPr/>
          <p:nvPr/>
        </p:nvGrpSpPr>
        <p:grpSpPr>
          <a:xfrm rot="7736077">
            <a:off x="5064625" y="2422957"/>
            <a:ext cx="1301961" cy="811398"/>
            <a:chOff x="1358435" y="3385950"/>
            <a:chExt cx="1301961" cy="811398"/>
          </a:xfrm>
        </p:grpSpPr>
        <p:sp>
          <p:nvSpPr>
            <p:cNvPr id="65" name="Овал 64">
              <a:extLst>
                <a:ext uri="{FF2B5EF4-FFF2-40B4-BE49-F238E27FC236}">
                  <a16:creationId xmlns:a16="http://schemas.microsoft.com/office/drawing/2014/main" id="{3647DCFF-8605-402A-9E16-DD13840827F7}"/>
                </a:ext>
              </a:extLst>
            </p:cNvPr>
            <p:cNvSpPr/>
            <p:nvPr/>
          </p:nvSpPr>
          <p:spPr bwMode="auto">
            <a:xfrm>
              <a:off x="1737920" y="3385950"/>
              <a:ext cx="811398" cy="811398"/>
            </a:xfrm>
            <a:prstGeom prst="ellipse">
              <a:avLst/>
            </a:prstGeom>
            <a:gradFill flip="none" rotWithShape="1">
              <a:gsLst>
                <a:gs pos="26000">
                  <a:schemeClr val="bg1"/>
                </a:gs>
                <a:gs pos="74000">
                  <a:schemeClr val="bg2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prstDash val="soli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100" dirty="0">
                <a:latin typeface="Century Gothic" panose="020B0502020202020204" pitchFamily="34" charset="0"/>
              </a:endParaRPr>
            </a:p>
          </p:txBody>
        </p:sp>
        <p:grpSp>
          <p:nvGrpSpPr>
            <p:cNvPr id="66" name="Группа 65">
              <a:extLst>
                <a:ext uri="{FF2B5EF4-FFF2-40B4-BE49-F238E27FC236}">
                  <a16:creationId xmlns:a16="http://schemas.microsoft.com/office/drawing/2014/main" id="{774D4607-DBC0-401F-A5DA-9006E360A561}"/>
                </a:ext>
              </a:extLst>
            </p:cNvPr>
            <p:cNvGrpSpPr/>
            <p:nvPr/>
          </p:nvGrpSpPr>
          <p:grpSpPr>
            <a:xfrm>
              <a:off x="1358435" y="3574314"/>
              <a:ext cx="1301961" cy="401439"/>
              <a:chOff x="2658509" y="3567019"/>
              <a:chExt cx="1301961" cy="401439"/>
            </a:xfrm>
          </p:grpSpPr>
          <p:sp>
            <p:nvSpPr>
              <p:cNvPr id="67" name="Стрелка: вправо 66">
                <a:extLst>
                  <a:ext uri="{FF2B5EF4-FFF2-40B4-BE49-F238E27FC236}">
                    <a16:creationId xmlns:a16="http://schemas.microsoft.com/office/drawing/2014/main" id="{18799E99-B638-41D2-9969-D61C68320D11}"/>
                  </a:ext>
                </a:extLst>
              </p:cNvPr>
              <p:cNvSpPr/>
              <p:nvPr/>
            </p:nvSpPr>
            <p:spPr bwMode="auto">
              <a:xfrm flipH="1">
                <a:off x="2658509" y="3567019"/>
                <a:ext cx="1301961" cy="170022"/>
              </a:xfrm>
              <a:prstGeom prst="rightArrow">
                <a:avLst>
                  <a:gd name="adj1" fmla="val 42686"/>
                  <a:gd name="adj2" fmla="val 94274"/>
                </a:avLst>
              </a:prstGeom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269875" indent="-269875" algn="just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endParaRPr lang="ru-RU" sz="1200" dirty="0"/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A46858D9-2FF8-4582-930F-F81256AE3DF6}"/>
                  </a:ext>
                </a:extLst>
              </p:cNvPr>
              <p:cNvSpPr txBox="1"/>
              <p:nvPr/>
            </p:nvSpPr>
            <p:spPr>
              <a:xfrm rot="10877681">
                <a:off x="3139168" y="3691459"/>
                <a:ext cx="59824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0"/>
                  </a:spcBef>
                  <a:buClr>
                    <a:srgbClr val="2A4E9E"/>
                  </a:buClr>
                  <a:buSzPct val="100000"/>
                </a:pPr>
                <a:r>
                  <a:rPr lang="ru-RU" sz="1200" b="0" dirty="0">
                    <a:latin typeface="Century Gothic" panose="020B0502020202020204" pitchFamily="34" charset="0"/>
                  </a:rPr>
                  <a:t>*</a:t>
                </a:r>
                <a:r>
                  <a:rPr lang="en-US" sz="1200" b="0" dirty="0">
                    <a:latin typeface="Century Gothic" panose="020B0502020202020204" pitchFamily="34" charset="0"/>
                  </a:rPr>
                  <a:t>.XML</a:t>
                </a:r>
                <a:endParaRPr lang="ru-RU" sz="1200" b="0" dirty="0">
                  <a:latin typeface="Century Gothic" panose="020B0502020202020204" pitchFamily="34" charset="0"/>
                </a:endParaRPr>
              </a:p>
            </p:txBody>
          </p:sp>
        </p:grpSp>
      </p:grpSp>
      <p:sp>
        <p:nvSpPr>
          <p:cNvPr id="70" name="Стрелка: вправо 69">
            <a:extLst>
              <a:ext uri="{FF2B5EF4-FFF2-40B4-BE49-F238E27FC236}">
                <a16:creationId xmlns:a16="http://schemas.microsoft.com/office/drawing/2014/main" id="{5B1CDF5E-FAFE-4C11-A97B-8C9DE33DE0D4}"/>
              </a:ext>
            </a:extLst>
          </p:cNvPr>
          <p:cNvSpPr/>
          <p:nvPr/>
        </p:nvSpPr>
        <p:spPr bwMode="auto">
          <a:xfrm rot="5400000" flipH="1">
            <a:off x="1450869" y="3246855"/>
            <a:ext cx="457920" cy="170022"/>
          </a:xfrm>
          <a:prstGeom prst="rightArrow">
            <a:avLst>
              <a:gd name="adj1" fmla="val 42686"/>
              <a:gd name="adj2" fmla="val 94274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69875" indent="-269875" algn="just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200" dirty="0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id="{25DE296D-5827-4E6A-A98E-5740F99DECF5}"/>
              </a:ext>
            </a:extLst>
          </p:cNvPr>
          <p:cNvSpPr/>
          <p:nvPr/>
        </p:nvSpPr>
        <p:spPr bwMode="auto">
          <a:xfrm>
            <a:off x="1306830" y="3639759"/>
            <a:ext cx="1365858" cy="417892"/>
          </a:xfrm>
          <a:prstGeom prst="roundRect">
            <a:avLst/>
          </a:prstGeom>
          <a:noFill/>
          <a:ln>
            <a:solidFill>
              <a:schemeClr val="accent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100" dirty="0">
              <a:noFill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038898"/>
      </p:ext>
    </p:extLst>
  </p:cSld>
  <p:clrMapOvr>
    <a:masterClrMapping/>
  </p:clrMapOvr>
  <p:transition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FE33D-D39E-B21E-FED6-259ECF26D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ОСНОВНЫЕ Требования к ПО для работы с ЕЦФ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0B1240-6611-34D3-BEB5-F2BDA8FD1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524" y="861392"/>
            <a:ext cx="8694604" cy="3427105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ru-RU" b="1" cap="all" dirty="0"/>
              <a:t>Функциональность</a:t>
            </a:r>
          </a:p>
          <a:p>
            <a:r>
              <a:rPr lang="ru-RU" altLang="ru-RU" sz="1400" dirty="0"/>
              <a:t>Импорт / экспорт параметров настройки в формате ЕЦФ.</a:t>
            </a:r>
            <a:endParaRPr lang="ru-RU" sz="1400" dirty="0"/>
          </a:p>
          <a:p>
            <a:r>
              <a:rPr lang="ru-RU" altLang="ru-RU" sz="1400" dirty="0"/>
              <a:t>Редактирование значений параметров настройки в интерфейсе ПО.</a:t>
            </a:r>
          </a:p>
          <a:p>
            <a:r>
              <a:rPr lang="ru-RU" altLang="ru-RU" sz="1400" dirty="0"/>
              <a:t>Слияние нескольких файлов ЕЦФ.</a:t>
            </a:r>
          </a:p>
          <a:p>
            <a:r>
              <a:rPr lang="ru-RU" altLang="ru-RU" sz="1400" dirty="0"/>
              <a:t>Интерфейс для разрешения конфликтов при слиянии файлов.</a:t>
            </a:r>
          </a:p>
          <a:p>
            <a:r>
              <a:rPr lang="ru-RU" altLang="ru-RU" sz="1400" dirty="0"/>
              <a:t>Экспорт файлов в общедоступные табличные форматы (</a:t>
            </a:r>
            <a:r>
              <a:rPr lang="en-US" altLang="ru-RU" sz="1400" dirty="0"/>
              <a:t>*.docx, *.xlsx</a:t>
            </a:r>
            <a:r>
              <a:rPr lang="ru-RU" altLang="ru-RU" sz="1400" dirty="0"/>
              <a:t>).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ru-RU" altLang="ru-RU" b="1" cap="all" dirty="0"/>
              <a:t>Общедоступность</a:t>
            </a:r>
          </a:p>
          <a:p>
            <a:r>
              <a:rPr lang="ru-RU" altLang="ru-RU" sz="1400" dirty="0"/>
              <a:t>Вариант 1: загрузка ПО с сайта СО ЕЭС и использование на основании открытой лицензии</a:t>
            </a:r>
          </a:p>
          <a:p>
            <a:r>
              <a:rPr lang="ru-RU" altLang="ru-RU" sz="1400" dirty="0"/>
              <a:t>Вариант 2: работа с ЕЦФ онлайн на специально разработанном портале</a:t>
            </a:r>
          </a:p>
          <a:p>
            <a:endParaRPr lang="ru-RU" altLang="ru-RU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DF4E94-FCFE-E6C0-027D-5C90C66EF16B}"/>
              </a:ext>
            </a:extLst>
          </p:cNvPr>
          <p:cNvSpPr txBox="1"/>
          <p:nvPr/>
        </p:nvSpPr>
        <p:spPr>
          <a:xfrm>
            <a:off x="665158" y="4662639"/>
            <a:ext cx="811062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88704A"/>
              </a:buClr>
              <a:buSzPct val="100000"/>
            </a:pPr>
            <a:r>
              <a:rPr lang="ru-RU" sz="1600" dirty="0">
                <a:solidFill>
                  <a:srgbClr val="003B8A"/>
                </a:solidFill>
                <a:latin typeface="Century Gothic" panose="020B0502020202020204" pitchFamily="34" charset="0"/>
              </a:rPr>
              <a:t>СО ЕЭС готово инициировать заказную разработку ПО для работы с ЕЦФ 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2857A1E7-4696-6D0A-C292-E2C3A369887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9865" y="4633916"/>
            <a:ext cx="455293" cy="396000"/>
          </a:xfrm>
          <a:custGeom>
            <a:avLst/>
            <a:gdLst>
              <a:gd name="T0" fmla="*/ 456 w 912"/>
              <a:gd name="T1" fmla="*/ 0 h 790"/>
              <a:gd name="T2" fmla="*/ 684 w 912"/>
              <a:gd name="T3" fmla="*/ 395 h 790"/>
              <a:gd name="T4" fmla="*/ 912 w 912"/>
              <a:gd name="T5" fmla="*/ 790 h 790"/>
              <a:gd name="T6" fmla="*/ 456 w 912"/>
              <a:gd name="T7" fmla="*/ 790 h 790"/>
              <a:gd name="T8" fmla="*/ 0 w 912"/>
              <a:gd name="T9" fmla="*/ 790 h 790"/>
              <a:gd name="T10" fmla="*/ 228 w 912"/>
              <a:gd name="T11" fmla="*/ 395 h 790"/>
              <a:gd name="T12" fmla="*/ 456 w 912"/>
              <a:gd name="T13" fmla="*/ 0 h 790"/>
              <a:gd name="T14" fmla="*/ 523 w 912"/>
              <a:gd name="T15" fmla="*/ 167 h 790"/>
              <a:gd name="T16" fmla="*/ 213 w 912"/>
              <a:gd name="T17" fmla="*/ 518 h 790"/>
              <a:gd name="T18" fmla="*/ 468 w 912"/>
              <a:gd name="T19" fmla="*/ 518 h 790"/>
              <a:gd name="T20" fmla="*/ 395 w 912"/>
              <a:gd name="T21" fmla="*/ 759 h 790"/>
              <a:gd name="T22" fmla="*/ 631 w 912"/>
              <a:gd name="T23" fmla="*/ 430 h 790"/>
              <a:gd name="T24" fmla="*/ 422 w 912"/>
              <a:gd name="T25" fmla="*/ 430 h 790"/>
              <a:gd name="T26" fmla="*/ 523 w 912"/>
              <a:gd name="T27" fmla="*/ 16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12" h="790">
                <a:moveTo>
                  <a:pt x="456" y="0"/>
                </a:moveTo>
                <a:lnTo>
                  <a:pt x="684" y="395"/>
                </a:lnTo>
                <a:lnTo>
                  <a:pt x="912" y="790"/>
                </a:lnTo>
                <a:lnTo>
                  <a:pt x="456" y="790"/>
                </a:lnTo>
                <a:lnTo>
                  <a:pt x="0" y="790"/>
                </a:lnTo>
                <a:lnTo>
                  <a:pt x="228" y="395"/>
                </a:lnTo>
                <a:lnTo>
                  <a:pt x="456" y="0"/>
                </a:lnTo>
                <a:close/>
                <a:moveTo>
                  <a:pt x="523" y="167"/>
                </a:moveTo>
                <a:lnTo>
                  <a:pt x="213" y="518"/>
                </a:lnTo>
                <a:lnTo>
                  <a:pt x="468" y="518"/>
                </a:lnTo>
                <a:lnTo>
                  <a:pt x="395" y="759"/>
                </a:lnTo>
                <a:lnTo>
                  <a:pt x="631" y="430"/>
                </a:lnTo>
                <a:lnTo>
                  <a:pt x="422" y="430"/>
                </a:lnTo>
                <a:lnTo>
                  <a:pt x="523" y="167"/>
                </a:lnTo>
                <a:close/>
              </a:path>
            </a:pathLst>
          </a:custGeom>
          <a:noFill/>
          <a:ln w="12700" cap="flat">
            <a:solidFill>
              <a:srgbClr val="003B8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439E5985-2B29-9F3D-2486-49685029F9E7}"/>
              </a:ext>
            </a:extLst>
          </p:cNvPr>
          <p:cNvCxnSpPr/>
          <p:nvPr/>
        </p:nvCxnSpPr>
        <p:spPr bwMode="auto">
          <a:xfrm>
            <a:off x="224855" y="4512039"/>
            <a:ext cx="8694290" cy="0"/>
          </a:xfrm>
          <a:prstGeom prst="line">
            <a:avLst/>
          </a:prstGeom>
          <a:noFill/>
          <a:ln w="12700" cap="flat" cmpd="sng" algn="ctr">
            <a:solidFill>
              <a:srgbClr val="003B8A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D51E34-0895-6CD9-2CF6-90FC827B3C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295267-F98D-45D9-ABB7-DCC0B0F70081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046680"/>
      </p:ext>
    </p:extLst>
  </p:cSld>
  <p:clrMapOvr>
    <a:masterClrMapping/>
  </p:clrMapOvr>
  <p:transition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B81BC4B1-5C62-B405-DC98-82791071B5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A81AA1BF-319E-D232-B1F0-65763AE84A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/>
              <a:t>Козырев Александр Владимирович</a:t>
            </a:r>
          </a:p>
          <a:p>
            <a:r>
              <a:rPr lang="ru-RU" dirty="0"/>
              <a:t>Начальник службы РЗА АО «СО ЕЭС»</a:t>
            </a: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5FFD0B32-15B2-8EEA-31F0-4C92D8FE3608}"/>
              </a:ext>
            </a:extLst>
          </p:cNvPr>
          <p:cNvGrpSpPr/>
          <p:nvPr/>
        </p:nvGrpSpPr>
        <p:grpSpPr>
          <a:xfrm>
            <a:off x="5129498" y="2917841"/>
            <a:ext cx="900000" cy="900000"/>
            <a:chOff x="6342870" y="2763973"/>
            <a:chExt cx="900000" cy="900000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E5402678-F200-479B-134D-67DA9C46958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42870" y="2763973"/>
              <a:ext cx="900000" cy="900000"/>
            </a:xfrm>
            <a:prstGeom prst="rect">
              <a:avLst/>
            </a:prstGeom>
            <a:solidFill>
              <a:schemeClr val="bg1"/>
            </a:solidFill>
            <a:ln w="9525">
              <a:noFill/>
              <a:prstDash val="soli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100" dirty="0">
                <a:latin typeface="Century Gothic" panose="020B0502020202020204" pitchFamily="34" charset="0"/>
              </a:endParaRPr>
            </a:p>
          </p:txBody>
        </p:sp>
        <p:pic>
          <p:nvPicPr>
            <p:cNvPr id="3" name="Рисунок 2">
              <a:extLst>
                <a:ext uri="{FF2B5EF4-FFF2-40B4-BE49-F238E27FC236}">
                  <a16:creationId xmlns:a16="http://schemas.microsoft.com/office/drawing/2014/main" id="{E3D6E4D6-14D4-772D-7ACD-EC76C96865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94812" y="2815915"/>
              <a:ext cx="796117" cy="796117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C0D7DF3-8F82-E1F0-6608-8548669D5ED9}"/>
              </a:ext>
            </a:extLst>
          </p:cNvPr>
          <p:cNvSpPr txBox="1"/>
          <p:nvPr/>
        </p:nvSpPr>
        <p:spPr>
          <a:xfrm>
            <a:off x="6029498" y="3263843"/>
            <a:ext cx="18772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i="0" u="none" strike="noStrike" baseline="0" dirty="0">
                <a:solidFill>
                  <a:srgbClr val="DBC2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https://t.me/so_ups_official</a:t>
            </a:r>
          </a:p>
          <a:p>
            <a:pPr algn="r"/>
            <a:r>
              <a:rPr lang="ru-RU" sz="1000" i="0" u="none" strike="noStrike" baseline="0" dirty="0">
                <a:solidFill>
                  <a:srgbClr val="DBC2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Официальный телеграмм-канал</a:t>
            </a:r>
            <a:endParaRPr lang="ru-RU" sz="1000" dirty="0">
              <a:solidFill>
                <a:srgbClr val="DBC27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283E20-ACFE-4D41-025B-45908D513BE6}"/>
              </a:ext>
            </a:extLst>
          </p:cNvPr>
          <p:cNvSpPr txBox="1"/>
          <p:nvPr/>
        </p:nvSpPr>
        <p:spPr>
          <a:xfrm>
            <a:off x="3876981" y="3263843"/>
            <a:ext cx="12139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i="0" u="none" strike="noStrike" baseline="0" dirty="0">
                <a:solidFill>
                  <a:srgbClr val="DBC2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www.so-ups.ru</a:t>
            </a:r>
          </a:p>
          <a:p>
            <a:pPr algn="r"/>
            <a:r>
              <a:rPr lang="ru-RU" sz="1000" i="0" u="none" strike="noStrike" baseline="0" dirty="0">
                <a:solidFill>
                  <a:srgbClr val="DBC2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Официальный сайт</a:t>
            </a:r>
            <a:endParaRPr lang="ru-RU" sz="1000" dirty="0">
              <a:solidFill>
                <a:srgbClr val="DBC27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id="{4ABA2E2F-3F05-0428-4088-AA10EBF46BFD}"/>
              </a:ext>
            </a:extLst>
          </p:cNvPr>
          <p:cNvGrpSpPr/>
          <p:nvPr/>
        </p:nvGrpSpPr>
        <p:grpSpPr>
          <a:xfrm>
            <a:off x="7906721" y="2917841"/>
            <a:ext cx="900000" cy="900000"/>
            <a:chOff x="7906721" y="2917841"/>
            <a:chExt cx="900000" cy="900000"/>
          </a:xfrm>
        </p:grpSpPr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CA2054F3-C27F-0614-57D3-A216EE4E13C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906721" y="2917841"/>
              <a:ext cx="900000" cy="900000"/>
            </a:xfrm>
            <a:prstGeom prst="rect">
              <a:avLst/>
            </a:prstGeom>
            <a:solidFill>
              <a:schemeClr val="bg1"/>
            </a:solidFill>
            <a:ln w="9525">
              <a:noFill/>
              <a:prstDash val="soli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  <a:buClr>
                  <a:srgbClr val="2A4E9E"/>
                </a:buClr>
                <a:buSzPct val="100000"/>
              </a:pPr>
              <a:endParaRPr lang="ru-RU" sz="1100" dirty="0">
                <a:latin typeface="Century Gothic" panose="020B0502020202020204" pitchFamily="34" charset="0"/>
              </a:endParaRPr>
            </a:p>
          </p:txBody>
        </p:sp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id="{5D2727A9-BD17-F4C5-9EBE-EC974FEA26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58921" y="2968679"/>
              <a:ext cx="795600" cy="798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4835149"/>
      </p:ext>
    </p:extLst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5D58F0C-57BD-032F-0BDD-9461D37B9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Постановка задачи</a:t>
            </a:r>
            <a:r>
              <a:rPr lang="en-US" dirty="0"/>
              <a:t> </a:t>
            </a:r>
            <a:endParaRPr lang="ru-RU" sz="2000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624554"/>
      </p:ext>
    </p:extLst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FE33D-D39E-B21E-FED6-259ECF26D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Неправильная работа РЗА: Ошибки в уставках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DF4E94-FCFE-E6C0-027D-5C90C66EF16B}"/>
              </a:ext>
            </a:extLst>
          </p:cNvPr>
          <p:cNvSpPr txBox="1"/>
          <p:nvPr/>
        </p:nvSpPr>
        <p:spPr>
          <a:xfrm>
            <a:off x="665158" y="4539529"/>
            <a:ext cx="811062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88704A"/>
              </a:buClr>
              <a:buSzPct val="100000"/>
            </a:pPr>
            <a:r>
              <a:rPr lang="ru-RU" sz="1600" dirty="0">
                <a:solidFill>
                  <a:srgbClr val="003B8A"/>
                </a:solidFill>
                <a:latin typeface="Century Gothic" panose="020B0502020202020204" pitchFamily="34" charset="0"/>
              </a:rPr>
              <a:t>Требуется автоматизация процессов формирования и обмена информацией о параметрах настройки устройств РЗА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2857A1E7-4696-6D0A-C292-E2C3A369887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9865" y="4633916"/>
            <a:ext cx="455293" cy="396000"/>
          </a:xfrm>
          <a:custGeom>
            <a:avLst/>
            <a:gdLst>
              <a:gd name="T0" fmla="*/ 456 w 912"/>
              <a:gd name="T1" fmla="*/ 0 h 790"/>
              <a:gd name="T2" fmla="*/ 684 w 912"/>
              <a:gd name="T3" fmla="*/ 395 h 790"/>
              <a:gd name="T4" fmla="*/ 912 w 912"/>
              <a:gd name="T5" fmla="*/ 790 h 790"/>
              <a:gd name="T6" fmla="*/ 456 w 912"/>
              <a:gd name="T7" fmla="*/ 790 h 790"/>
              <a:gd name="T8" fmla="*/ 0 w 912"/>
              <a:gd name="T9" fmla="*/ 790 h 790"/>
              <a:gd name="T10" fmla="*/ 228 w 912"/>
              <a:gd name="T11" fmla="*/ 395 h 790"/>
              <a:gd name="T12" fmla="*/ 456 w 912"/>
              <a:gd name="T13" fmla="*/ 0 h 790"/>
              <a:gd name="T14" fmla="*/ 523 w 912"/>
              <a:gd name="T15" fmla="*/ 167 h 790"/>
              <a:gd name="T16" fmla="*/ 213 w 912"/>
              <a:gd name="T17" fmla="*/ 518 h 790"/>
              <a:gd name="T18" fmla="*/ 468 w 912"/>
              <a:gd name="T19" fmla="*/ 518 h 790"/>
              <a:gd name="T20" fmla="*/ 395 w 912"/>
              <a:gd name="T21" fmla="*/ 759 h 790"/>
              <a:gd name="T22" fmla="*/ 631 w 912"/>
              <a:gd name="T23" fmla="*/ 430 h 790"/>
              <a:gd name="T24" fmla="*/ 422 w 912"/>
              <a:gd name="T25" fmla="*/ 430 h 790"/>
              <a:gd name="T26" fmla="*/ 523 w 912"/>
              <a:gd name="T27" fmla="*/ 16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12" h="790">
                <a:moveTo>
                  <a:pt x="456" y="0"/>
                </a:moveTo>
                <a:lnTo>
                  <a:pt x="684" y="395"/>
                </a:lnTo>
                <a:lnTo>
                  <a:pt x="912" y="790"/>
                </a:lnTo>
                <a:lnTo>
                  <a:pt x="456" y="790"/>
                </a:lnTo>
                <a:lnTo>
                  <a:pt x="0" y="790"/>
                </a:lnTo>
                <a:lnTo>
                  <a:pt x="228" y="395"/>
                </a:lnTo>
                <a:lnTo>
                  <a:pt x="456" y="0"/>
                </a:lnTo>
                <a:close/>
                <a:moveTo>
                  <a:pt x="523" y="167"/>
                </a:moveTo>
                <a:lnTo>
                  <a:pt x="213" y="518"/>
                </a:lnTo>
                <a:lnTo>
                  <a:pt x="468" y="518"/>
                </a:lnTo>
                <a:lnTo>
                  <a:pt x="395" y="759"/>
                </a:lnTo>
                <a:lnTo>
                  <a:pt x="631" y="430"/>
                </a:lnTo>
                <a:lnTo>
                  <a:pt x="422" y="430"/>
                </a:lnTo>
                <a:lnTo>
                  <a:pt x="523" y="167"/>
                </a:lnTo>
                <a:close/>
              </a:path>
            </a:pathLst>
          </a:custGeom>
          <a:noFill/>
          <a:ln w="12700" cap="flat">
            <a:solidFill>
              <a:srgbClr val="003B8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439E5985-2B29-9F3D-2486-49685029F9E7}"/>
              </a:ext>
            </a:extLst>
          </p:cNvPr>
          <p:cNvCxnSpPr/>
          <p:nvPr/>
        </p:nvCxnSpPr>
        <p:spPr bwMode="auto">
          <a:xfrm>
            <a:off x="224855" y="4512039"/>
            <a:ext cx="8694290" cy="0"/>
          </a:xfrm>
          <a:prstGeom prst="line">
            <a:avLst/>
          </a:prstGeom>
          <a:noFill/>
          <a:ln w="12700" cap="flat" cmpd="sng" algn="ctr">
            <a:solidFill>
              <a:srgbClr val="003B8A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D51E34-0895-6CD9-2CF6-90FC827B3C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295267-F98D-45D9-ABB7-DCC0B0F70081}" type="slidenum">
              <a:rPr lang="ru-RU" smtClean="0"/>
              <a:t>3</a:t>
            </a:fld>
            <a:endParaRPr lang="ru-RU"/>
          </a:p>
        </p:txBody>
      </p:sp>
      <p:graphicFrame>
        <p:nvGraphicFramePr>
          <p:cNvPr id="11" name="Объект 4">
            <a:extLst>
              <a:ext uri="{FF2B5EF4-FFF2-40B4-BE49-F238E27FC236}">
                <a16:creationId xmlns:a16="http://schemas.microsoft.com/office/drawing/2014/main" id="{7C1C5CD4-4F84-496B-B867-F296FD91C4AF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96651364"/>
              </p:ext>
            </p:extLst>
          </p:nvPr>
        </p:nvGraphicFramePr>
        <p:xfrm>
          <a:off x="1333321" y="682750"/>
          <a:ext cx="6311503" cy="3739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Visio" r:id="rId3" imgW="8008554" imgH="4899777" progId="Visio.Drawing.11">
                  <p:embed/>
                </p:oleObj>
              </mc:Choice>
              <mc:Fallback>
                <p:oleObj name="Visio" r:id="rId3" imgW="8008554" imgH="4899777" progId="Visio.Drawing.11">
                  <p:embed/>
                  <p:pic>
                    <p:nvPicPr>
                      <p:cNvPr id="6148" name="Объект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3321" y="682750"/>
                        <a:ext cx="6311503" cy="37397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4D6C3B3E-7509-4DCF-A1F9-A3B9698A5EBF}"/>
              </a:ext>
            </a:extLst>
          </p:cNvPr>
          <p:cNvSpPr/>
          <p:nvPr/>
        </p:nvSpPr>
        <p:spPr bwMode="auto">
          <a:xfrm>
            <a:off x="1311640" y="622092"/>
            <a:ext cx="6723088" cy="3814997"/>
          </a:xfrm>
          <a:prstGeom prst="rect">
            <a:avLst/>
          </a:prstGeom>
          <a:solidFill>
            <a:schemeClr val="bg1">
              <a:alpha val="64000"/>
            </a:schemeClr>
          </a:solidFill>
          <a:ln w="9525">
            <a:noFill/>
            <a:prstDash val="soli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buClr>
                <a:srgbClr val="2A4E9E"/>
              </a:buClr>
              <a:buSzPct val="100000"/>
            </a:pPr>
            <a:endParaRPr lang="ru-RU" sz="1100" dirty="0">
              <a:latin typeface="Century Gothic" panose="020B0502020202020204" pitchFamily="34" charset="0"/>
            </a:endParaRPr>
          </a:p>
        </p:txBody>
      </p:sp>
      <p:sp>
        <p:nvSpPr>
          <p:cNvPr id="12" name="Прямоугольник 5">
            <a:extLst>
              <a:ext uri="{FF2B5EF4-FFF2-40B4-BE49-F238E27FC236}">
                <a16:creationId xmlns:a16="http://schemas.microsoft.com/office/drawing/2014/main" id="{85EF9F46-62AC-4BB8-94F3-95ABA99768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0507" y="709133"/>
            <a:ext cx="6452336" cy="3747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250" dirty="0"/>
              <a:t>С 01.01.201</a:t>
            </a:r>
            <a:r>
              <a:rPr lang="en-US" altLang="ru-RU" sz="1250" dirty="0"/>
              <a:t>9</a:t>
            </a:r>
            <a:r>
              <a:rPr lang="ru-RU" altLang="ru-RU" sz="1250" dirty="0"/>
              <a:t> по</a:t>
            </a:r>
            <a:r>
              <a:rPr lang="en-US" altLang="ru-RU" sz="1250" dirty="0"/>
              <a:t> 3</a:t>
            </a:r>
            <a:r>
              <a:rPr lang="ru-RU" altLang="ru-RU" sz="1250" dirty="0"/>
              <a:t>1</a:t>
            </a:r>
            <a:r>
              <a:rPr lang="en-US" altLang="ru-RU" sz="1250" dirty="0"/>
              <a:t>.</a:t>
            </a:r>
            <a:r>
              <a:rPr lang="ru-RU" altLang="ru-RU" sz="1250" dirty="0"/>
              <a:t>12</a:t>
            </a:r>
            <a:r>
              <a:rPr lang="en-US" altLang="ru-RU" sz="1250" dirty="0"/>
              <a:t>.202</a:t>
            </a:r>
            <a:r>
              <a:rPr lang="ru-RU" altLang="ru-RU" sz="1250" dirty="0"/>
              <a:t>3 в сети 110 </a:t>
            </a:r>
            <a:r>
              <a:rPr lang="ru-RU" altLang="ru-RU" sz="1250" dirty="0" err="1"/>
              <a:t>кВ</a:t>
            </a:r>
            <a:r>
              <a:rPr lang="ru-RU" altLang="ru-RU" sz="1250" dirty="0"/>
              <a:t> и выше произошло </a:t>
            </a:r>
            <a:r>
              <a:rPr lang="ru-RU" altLang="ru-RU" sz="1250" dirty="0">
                <a:solidFill>
                  <a:srgbClr val="C00000"/>
                </a:solidFill>
              </a:rPr>
              <a:t>417</a:t>
            </a:r>
            <a:r>
              <a:rPr lang="ru-RU" altLang="ru-RU" sz="1250" dirty="0">
                <a:solidFill>
                  <a:srgbClr val="FF0000"/>
                </a:solidFill>
              </a:rPr>
              <a:t> </a:t>
            </a:r>
            <a:r>
              <a:rPr lang="ru-RU" altLang="ru-RU" sz="1250" dirty="0"/>
              <a:t>случаев неправильной работы устройств РЗА </a:t>
            </a:r>
            <a:br>
              <a:rPr lang="en-US" altLang="ru-RU" sz="1250" dirty="0"/>
            </a:br>
            <a:r>
              <a:rPr lang="ru-RU" altLang="ru-RU" sz="1250" dirty="0">
                <a:solidFill>
                  <a:srgbClr val="C00000"/>
                </a:solidFill>
              </a:rPr>
              <a:t>по причине ошибок в заданных или выставленных </a:t>
            </a:r>
            <a:r>
              <a:rPr lang="ru-RU" altLang="ru-RU" sz="1250" dirty="0" err="1">
                <a:solidFill>
                  <a:srgbClr val="C00000"/>
                </a:solidFill>
              </a:rPr>
              <a:t>уставках</a:t>
            </a:r>
            <a:r>
              <a:rPr lang="ru-RU" altLang="ru-RU" sz="1250" dirty="0"/>
              <a:t>.</a:t>
            </a:r>
          </a:p>
          <a:p>
            <a:endParaRPr lang="ru-RU" altLang="ru-RU" sz="1250" dirty="0"/>
          </a:p>
          <a:p>
            <a:r>
              <a:rPr lang="ru-RU" altLang="ru-RU" sz="1250" dirty="0"/>
              <a:t>из них: </a:t>
            </a:r>
            <a:br>
              <a:rPr lang="ru-RU" altLang="ru-RU" sz="1250" dirty="0"/>
            </a:br>
            <a:r>
              <a:rPr lang="ru-RU" altLang="ru-RU" sz="1250" dirty="0"/>
              <a:t>	электромеханические устройства РЗА	96 случаев</a:t>
            </a:r>
            <a:br>
              <a:rPr lang="ru-RU" altLang="ru-RU" sz="1250" dirty="0"/>
            </a:br>
            <a:r>
              <a:rPr lang="ru-RU" altLang="ru-RU" sz="1250" dirty="0"/>
              <a:t>	микроэлектронные устройства РЗА 	8 случаев</a:t>
            </a:r>
            <a:br>
              <a:rPr lang="ru-RU" altLang="ru-RU" sz="1250" dirty="0"/>
            </a:br>
            <a:r>
              <a:rPr lang="ru-RU" altLang="ru-RU" sz="1250" dirty="0"/>
              <a:t>	</a:t>
            </a:r>
            <a:r>
              <a:rPr lang="ru-RU" altLang="ru-RU" sz="1250" dirty="0">
                <a:solidFill>
                  <a:srgbClr val="C00000"/>
                </a:solidFill>
              </a:rPr>
              <a:t>микропроцессорные устройства РЗА 	313 случаев</a:t>
            </a:r>
          </a:p>
          <a:p>
            <a:endParaRPr lang="ru-RU" altLang="ru-RU" sz="1250" dirty="0">
              <a:solidFill>
                <a:srgbClr val="C00000"/>
              </a:solidFill>
            </a:endParaRPr>
          </a:p>
          <a:p>
            <a:r>
              <a:rPr lang="ru-RU" altLang="ru-RU" sz="1250" dirty="0"/>
              <a:t>количество учтенных устройств РЗА:</a:t>
            </a:r>
          </a:p>
          <a:p>
            <a:r>
              <a:rPr lang="ru-RU" altLang="ru-RU" sz="1250" dirty="0"/>
              <a:t>	электромеханические устройства РЗА	73762</a:t>
            </a:r>
            <a:br>
              <a:rPr lang="ru-RU" altLang="ru-RU" sz="1250" dirty="0"/>
            </a:br>
            <a:r>
              <a:rPr lang="ru-RU" altLang="ru-RU" sz="1250" dirty="0"/>
              <a:t>	микроэлектронные устройства РЗА 	6135</a:t>
            </a:r>
            <a:br>
              <a:rPr lang="ru-RU" altLang="ru-RU" sz="1250" dirty="0"/>
            </a:br>
            <a:r>
              <a:rPr lang="ru-RU" altLang="ru-RU" sz="1250" dirty="0"/>
              <a:t>	</a:t>
            </a:r>
            <a:r>
              <a:rPr lang="ru-RU" altLang="ru-RU" sz="1250" dirty="0">
                <a:solidFill>
                  <a:srgbClr val="C00000"/>
                </a:solidFill>
              </a:rPr>
              <a:t>микропроцессорные устройства РЗА 	66386</a:t>
            </a:r>
          </a:p>
          <a:p>
            <a:endParaRPr lang="ru-RU" altLang="ru-RU" sz="1250" dirty="0">
              <a:solidFill>
                <a:srgbClr val="C00000"/>
              </a:solidFill>
            </a:endParaRPr>
          </a:p>
          <a:p>
            <a:r>
              <a:rPr lang="ru-RU" altLang="ru-RU" sz="1250" dirty="0"/>
              <a:t>относительный показатель частоты неправильной работы по причине ошибок в уставках:</a:t>
            </a:r>
          </a:p>
          <a:p>
            <a:r>
              <a:rPr lang="ru-RU" altLang="ru-RU" sz="1250" dirty="0"/>
              <a:t>	электромеханические устройства РЗА	1</a:t>
            </a:r>
            <a:br>
              <a:rPr lang="ru-RU" altLang="ru-RU" sz="1250" dirty="0"/>
            </a:br>
            <a:r>
              <a:rPr lang="ru-RU" altLang="ru-RU" sz="1250" dirty="0"/>
              <a:t>	микроэлектронные устройства РЗА 	1,00</a:t>
            </a:r>
            <a:br>
              <a:rPr lang="ru-RU" altLang="ru-RU" sz="1250" dirty="0"/>
            </a:br>
            <a:r>
              <a:rPr lang="ru-RU" altLang="ru-RU" sz="1250" dirty="0"/>
              <a:t>	</a:t>
            </a:r>
            <a:r>
              <a:rPr lang="ru-RU" altLang="ru-RU" sz="1250" dirty="0">
                <a:solidFill>
                  <a:srgbClr val="C00000"/>
                </a:solidFill>
              </a:rPr>
              <a:t>микропроцессорные устройства РЗА 	3,62</a:t>
            </a:r>
          </a:p>
        </p:txBody>
      </p:sp>
    </p:spTree>
    <p:extLst>
      <p:ext uri="{BB962C8B-B14F-4D97-AF65-F5344CB8AC3E}">
        <p14:creationId xmlns:p14="http://schemas.microsoft.com/office/powerpoint/2010/main" val="184963433"/>
      </p:ext>
    </p:extLst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/>
              <a:t>Многократная конвертация параметров настройки</a:t>
            </a:r>
          </a:p>
        </p:txBody>
      </p:sp>
      <p:sp>
        <p:nvSpPr>
          <p:cNvPr id="9219" name="Номер слайда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20000"/>
              </a:spcBef>
              <a:buClr>
                <a:srgbClr val="003CA0"/>
              </a:buClr>
              <a:buFont typeface="Arial" panose="020B0604020202020204" pitchFamily="34" charset="0"/>
              <a:buChar char="■"/>
              <a:defRPr sz="1500" b="1">
                <a:solidFill>
                  <a:srgbClr val="003CA0"/>
                </a:solidFill>
                <a:latin typeface="Arial" panose="020B0604020202020204" pitchFamily="34" charset="0"/>
              </a:defRPr>
            </a:lvl1pPr>
            <a:lvl2pPr marL="557213" indent="-214313" algn="just">
              <a:spcBef>
                <a:spcPct val="20000"/>
              </a:spcBef>
              <a:buClr>
                <a:srgbClr val="95642F"/>
              </a:buClr>
              <a:buSzPct val="85000"/>
              <a:buFont typeface="Arial" panose="020B0604020202020204" pitchFamily="34" charset="0"/>
              <a:buChar char="▬"/>
              <a:defRPr sz="12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57250" indent="-171450" algn="just">
              <a:spcBef>
                <a:spcPct val="20000"/>
              </a:spcBef>
              <a:buClr>
                <a:srgbClr val="003CA0"/>
              </a:buClr>
              <a:buFont typeface="Wingdings" panose="05000000000000000000" pitchFamily="2" charset="2"/>
              <a:buChar char="§"/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00150" indent="-171450" algn="just">
              <a:spcBef>
                <a:spcPct val="20000"/>
              </a:spcBef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543050" indent="-171450" algn="just">
              <a:spcBef>
                <a:spcPct val="20000"/>
              </a:spcBef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885950" indent="-17145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228850" indent="-17145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571750" indent="-17145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914650" indent="-17145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fld id="{FA1E3BDF-3EAE-48CF-AA04-0D5FFE38207E}" type="slidenum">
              <a:rPr lang="ru-RU" altLang="ru-RU" smtClean="0">
                <a:solidFill>
                  <a:srgbClr val="95642F"/>
                </a:solidFill>
              </a:rPr>
              <a:pPr algn="ctr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ru-RU" altLang="ru-RU" dirty="0">
              <a:solidFill>
                <a:srgbClr val="95642F"/>
              </a:solidFill>
            </a:endParaRPr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57E1CB19-F603-4184-8C53-69388EE51695}"/>
              </a:ext>
            </a:extLst>
          </p:cNvPr>
          <p:cNvGrpSpPr>
            <a:grpSpLocks/>
          </p:cNvGrpSpPr>
          <p:nvPr/>
        </p:nvGrpSpPr>
        <p:grpSpPr bwMode="auto">
          <a:xfrm>
            <a:off x="624840" y="1442621"/>
            <a:ext cx="1348696" cy="736699"/>
            <a:chOff x="167640" y="1270635"/>
            <a:chExt cx="2480448" cy="1354455"/>
          </a:xfrm>
        </p:grpSpPr>
        <p:pic>
          <p:nvPicPr>
            <p:cNvPr id="15" name="Picture 2" descr="Image result for компьютер">
              <a:extLst>
                <a:ext uri="{FF2B5EF4-FFF2-40B4-BE49-F238E27FC236}">
                  <a16:creationId xmlns:a16="http://schemas.microsoft.com/office/drawing/2014/main" id="{4F13F5A7-0725-4BDB-BF1D-1F22013D47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" y="1270635"/>
              <a:ext cx="2480448" cy="1354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id="{87094924-6FF6-42D2-9527-CB9C3DCE4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894" y="1442086"/>
              <a:ext cx="1333501" cy="685800"/>
            </a:xfrm>
            <a:prstGeom prst="rect">
              <a:avLst/>
            </a:prstGeom>
            <a:effectLst>
              <a:reflection stA="45000" endPos="65000" dist="38100" dir="5400000" sy="-100000" algn="bl" rotWithShape="0"/>
            </a:effectLst>
            <a:scene3d>
              <a:camera prst="perspectiveContrastingLeftFacing" fov="4500000">
                <a:rot lat="0" lon="2400000" rev="21540000"/>
              </a:camera>
              <a:lightRig rig="threePt" dir="t"/>
            </a:scene3d>
          </p:spPr>
        </p:pic>
      </p:grpSp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id="{20B40F0B-0E8A-4265-850C-A7A901B5FB42}"/>
              </a:ext>
            </a:extLst>
          </p:cNvPr>
          <p:cNvSpPr/>
          <p:nvPr/>
        </p:nvSpPr>
        <p:spPr bwMode="auto">
          <a:xfrm>
            <a:off x="5352501" y="3735242"/>
            <a:ext cx="559594" cy="504393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ru-RU" sz="1050">
              <a:solidFill>
                <a:schemeClr val="tx1"/>
              </a:solidFill>
            </a:endParaRPr>
          </a:p>
        </p:txBody>
      </p:sp>
      <p:pic>
        <p:nvPicPr>
          <p:cNvPr id="18" name="Рисунок 16">
            <a:extLst>
              <a:ext uri="{FF2B5EF4-FFF2-40B4-BE49-F238E27FC236}">
                <a16:creationId xmlns:a16="http://schemas.microsoft.com/office/drawing/2014/main" id="{B0D3D2F4-4903-41D9-B94F-B1966FE74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" y="2263404"/>
            <a:ext cx="1801416" cy="570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 descr="Image result for терминал 2704 экра">
            <a:extLst>
              <a:ext uri="{FF2B5EF4-FFF2-40B4-BE49-F238E27FC236}">
                <a16:creationId xmlns:a16="http://schemas.microsoft.com/office/drawing/2014/main" id="{292F2EC0-642E-4A71-8D66-F66A04F8D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96" y="868499"/>
            <a:ext cx="1237398" cy="1341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Стрелка: вправо 25">
            <a:extLst>
              <a:ext uri="{FF2B5EF4-FFF2-40B4-BE49-F238E27FC236}">
                <a16:creationId xmlns:a16="http://schemas.microsoft.com/office/drawing/2014/main" id="{39450AD9-C637-4984-8AD4-2900E4390288}"/>
              </a:ext>
            </a:extLst>
          </p:cNvPr>
          <p:cNvSpPr/>
          <p:nvPr/>
        </p:nvSpPr>
        <p:spPr bwMode="auto">
          <a:xfrm rot="16200000">
            <a:off x="7029680" y="2250511"/>
            <a:ext cx="559594" cy="504393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ru-RU" sz="1050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7E048ED-586E-4688-A46D-0500CB6B39F2}"/>
              </a:ext>
            </a:extLst>
          </p:cNvPr>
          <p:cNvSpPr txBox="1"/>
          <p:nvPr/>
        </p:nvSpPr>
        <p:spPr>
          <a:xfrm>
            <a:off x="403126" y="791813"/>
            <a:ext cx="49758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>
                <a:solidFill>
                  <a:srgbClr val="0070C0"/>
                </a:solidFill>
              </a:rPr>
              <a:t>Расчет и выбор уставок РЗА по доступным методикам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92DE8B-4D63-49E3-95D5-E6D4B0FCC28D}"/>
              </a:ext>
            </a:extLst>
          </p:cNvPr>
          <p:cNvSpPr txBox="1"/>
          <p:nvPr/>
        </p:nvSpPr>
        <p:spPr>
          <a:xfrm>
            <a:off x="441939" y="3279912"/>
            <a:ext cx="2023311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rgbClr val="0070C0"/>
                </a:solidFill>
              </a:rPr>
              <a:t>Формирование задания ДЦ</a:t>
            </a:r>
          </a:p>
        </p:txBody>
      </p:sp>
      <p:sp>
        <p:nvSpPr>
          <p:cNvPr id="30" name="Стрелка: вправо 29">
            <a:extLst>
              <a:ext uri="{FF2B5EF4-FFF2-40B4-BE49-F238E27FC236}">
                <a16:creationId xmlns:a16="http://schemas.microsoft.com/office/drawing/2014/main" id="{E46A0356-4F2E-4F1F-82F1-9375B7BBDC19}"/>
              </a:ext>
            </a:extLst>
          </p:cNvPr>
          <p:cNvSpPr/>
          <p:nvPr/>
        </p:nvSpPr>
        <p:spPr bwMode="auto">
          <a:xfrm rot="5400000">
            <a:off x="1107377" y="2804907"/>
            <a:ext cx="241697" cy="504393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ru-RU" sz="1050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778066B-5EB7-44EE-BA45-73AE9EF7BEB5}"/>
              </a:ext>
            </a:extLst>
          </p:cNvPr>
          <p:cNvSpPr txBox="1"/>
          <p:nvPr/>
        </p:nvSpPr>
        <p:spPr>
          <a:xfrm>
            <a:off x="5912095" y="2808319"/>
            <a:ext cx="2755884" cy="4154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1050" dirty="0">
                <a:solidFill>
                  <a:srgbClr val="0070C0"/>
                </a:solidFill>
              </a:rPr>
              <a:t>Конфигурирование на энергообъекте </a:t>
            </a:r>
            <a:br>
              <a:rPr lang="ru-RU" sz="1050" dirty="0">
                <a:solidFill>
                  <a:srgbClr val="0070C0"/>
                </a:solidFill>
              </a:rPr>
            </a:br>
            <a:r>
              <a:rPr lang="ru-RU" sz="1050" dirty="0">
                <a:solidFill>
                  <a:srgbClr val="0070C0"/>
                </a:solidFill>
              </a:rPr>
              <a:t>в ПО производителя</a:t>
            </a:r>
          </a:p>
        </p:txBody>
      </p:sp>
      <p:pic>
        <p:nvPicPr>
          <p:cNvPr id="32" name="Рисунок 31" descr="Пользователь">
            <a:extLst>
              <a:ext uri="{FF2B5EF4-FFF2-40B4-BE49-F238E27FC236}">
                <a16:creationId xmlns:a16="http://schemas.microsoft.com/office/drawing/2014/main" id="{614CDC45-4536-4206-A91C-5003743373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33862" y="2838450"/>
            <a:ext cx="442440" cy="442440"/>
          </a:xfrm>
          <a:prstGeom prst="rect">
            <a:avLst/>
          </a:prstGeom>
        </p:spPr>
      </p:pic>
      <p:pic>
        <p:nvPicPr>
          <p:cNvPr id="33" name="Рисунок 32" descr="Пользователь">
            <a:extLst>
              <a:ext uri="{FF2B5EF4-FFF2-40B4-BE49-F238E27FC236}">
                <a16:creationId xmlns:a16="http://schemas.microsoft.com/office/drawing/2014/main" id="{CF17AA16-2100-480F-BDFC-E67EFE31BC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78986" y="3292802"/>
            <a:ext cx="442440" cy="44244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4C6FA99-32A0-4DC7-B9DC-27E1DD2B65A2}"/>
              </a:ext>
            </a:extLst>
          </p:cNvPr>
          <p:cNvSpPr txBox="1"/>
          <p:nvPr/>
        </p:nvSpPr>
        <p:spPr>
          <a:xfrm>
            <a:off x="2766039" y="3249432"/>
            <a:ext cx="2560316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rgbClr val="0070C0"/>
                </a:solidFill>
              </a:rPr>
              <a:t>Формирование задания владельца</a:t>
            </a:r>
          </a:p>
        </p:txBody>
      </p:sp>
      <p:pic>
        <p:nvPicPr>
          <p:cNvPr id="42" name="Picture 2" descr="Image result for компьютер">
            <a:extLst>
              <a:ext uri="{FF2B5EF4-FFF2-40B4-BE49-F238E27FC236}">
                <a16:creationId xmlns:a16="http://schemas.microsoft.com/office/drawing/2014/main" id="{04ED1182-9B80-4818-A295-C2BBC3D229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680" y="1762661"/>
            <a:ext cx="1348696" cy="736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Стрелка: вправо 43">
            <a:extLst>
              <a:ext uri="{FF2B5EF4-FFF2-40B4-BE49-F238E27FC236}">
                <a16:creationId xmlns:a16="http://schemas.microsoft.com/office/drawing/2014/main" id="{2610126B-553B-4FA7-9009-E6D0A32741C1}"/>
              </a:ext>
            </a:extLst>
          </p:cNvPr>
          <p:cNvSpPr/>
          <p:nvPr/>
        </p:nvSpPr>
        <p:spPr bwMode="auto">
          <a:xfrm rot="5400000">
            <a:off x="3553397" y="2774427"/>
            <a:ext cx="241697" cy="504393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ru-RU" sz="1050">
              <a:solidFill>
                <a:schemeClr val="tx1"/>
              </a:solidFill>
            </a:endParaRPr>
          </a:p>
        </p:txBody>
      </p:sp>
      <p:pic>
        <p:nvPicPr>
          <p:cNvPr id="45" name="Рисунок 44" descr="Пользователь">
            <a:extLst>
              <a:ext uri="{FF2B5EF4-FFF2-40B4-BE49-F238E27FC236}">
                <a16:creationId xmlns:a16="http://schemas.microsoft.com/office/drawing/2014/main" id="{F838938F-5762-4977-97DB-5F7DC736B4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79882" y="2807970"/>
            <a:ext cx="442440" cy="442440"/>
          </a:xfrm>
          <a:prstGeom prst="rect">
            <a:avLst/>
          </a:prstGeom>
        </p:spPr>
      </p:pic>
      <p:sp>
        <p:nvSpPr>
          <p:cNvPr id="46" name="Стрелка: вправо 45">
            <a:extLst>
              <a:ext uri="{FF2B5EF4-FFF2-40B4-BE49-F238E27FC236}">
                <a16:creationId xmlns:a16="http://schemas.microsoft.com/office/drawing/2014/main" id="{3F296EB8-6150-4A14-A4A4-20A73D62CCDA}"/>
              </a:ext>
            </a:extLst>
          </p:cNvPr>
          <p:cNvSpPr/>
          <p:nvPr/>
        </p:nvSpPr>
        <p:spPr bwMode="auto">
          <a:xfrm>
            <a:off x="2426421" y="3727622"/>
            <a:ext cx="559594" cy="504393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ru-RU" sz="105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1FC6F7-0362-4D43-B03A-CB5848F80970}"/>
              </a:ext>
            </a:extLst>
          </p:cNvPr>
          <p:cNvSpPr txBox="1"/>
          <p:nvPr/>
        </p:nvSpPr>
        <p:spPr>
          <a:xfrm>
            <a:off x="1120140" y="1026948"/>
            <a:ext cx="563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0070C0"/>
                </a:solidFill>
              </a:rPr>
              <a:t>ДЦ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0F3599B-78FA-4D92-8075-D644B444ACCE}"/>
              </a:ext>
            </a:extLst>
          </p:cNvPr>
          <p:cNvSpPr txBox="1"/>
          <p:nvPr/>
        </p:nvSpPr>
        <p:spPr>
          <a:xfrm>
            <a:off x="3223260" y="1026948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0070C0"/>
                </a:solidFill>
              </a:rPr>
              <a:t>Владелец объекта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0766AE5-56A2-40A1-B31B-00184627BE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3930" y="3503348"/>
            <a:ext cx="1470928" cy="141587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B016FD7-451B-47FC-8ACC-459C4DE1B1F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09770" y="3503348"/>
            <a:ext cx="1450338" cy="138539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0F92A3E-0F95-4AC6-A6D3-BCFD6C46430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66227" y="3223817"/>
            <a:ext cx="2320180" cy="176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495008"/>
      </p:ext>
    </p:extLst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/>
              <a:t>Разнообразие Форматов параметров настройки</a:t>
            </a:r>
          </a:p>
        </p:txBody>
      </p:sp>
      <p:sp>
        <p:nvSpPr>
          <p:cNvPr id="9219" name="Номер слайда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20000"/>
              </a:spcBef>
              <a:buClr>
                <a:srgbClr val="003CA0"/>
              </a:buClr>
              <a:buFont typeface="Arial" panose="020B0604020202020204" pitchFamily="34" charset="0"/>
              <a:buChar char="■"/>
              <a:defRPr sz="1500" b="1">
                <a:solidFill>
                  <a:srgbClr val="003CA0"/>
                </a:solidFill>
                <a:latin typeface="Arial" panose="020B0604020202020204" pitchFamily="34" charset="0"/>
              </a:defRPr>
            </a:lvl1pPr>
            <a:lvl2pPr marL="557213" indent="-214313" algn="just">
              <a:spcBef>
                <a:spcPct val="20000"/>
              </a:spcBef>
              <a:buClr>
                <a:srgbClr val="95642F"/>
              </a:buClr>
              <a:buSzPct val="85000"/>
              <a:buFont typeface="Arial" panose="020B0604020202020204" pitchFamily="34" charset="0"/>
              <a:buChar char="▬"/>
              <a:defRPr sz="12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57250" indent="-171450" algn="just">
              <a:spcBef>
                <a:spcPct val="20000"/>
              </a:spcBef>
              <a:buClr>
                <a:srgbClr val="003CA0"/>
              </a:buClr>
              <a:buFont typeface="Wingdings" panose="05000000000000000000" pitchFamily="2" charset="2"/>
              <a:buChar char="§"/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00150" indent="-171450" algn="just">
              <a:spcBef>
                <a:spcPct val="20000"/>
              </a:spcBef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543050" indent="-171450" algn="just">
              <a:spcBef>
                <a:spcPct val="20000"/>
              </a:spcBef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885950" indent="-17145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228850" indent="-17145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571750" indent="-17145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914650" indent="-17145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fld id="{FA1E3BDF-3EAE-48CF-AA04-0D5FFE38207E}" type="slidenum">
              <a:rPr lang="ru-RU" altLang="ru-RU" smtClean="0">
                <a:solidFill>
                  <a:srgbClr val="95642F"/>
                </a:solidFill>
              </a:rPr>
              <a:pPr algn="ctr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ru-RU" altLang="ru-RU" dirty="0">
              <a:solidFill>
                <a:srgbClr val="95642F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550155-D876-4AE4-9863-E8ADA35A1BD9}"/>
              </a:ext>
            </a:extLst>
          </p:cNvPr>
          <p:cNvSpPr txBox="1"/>
          <p:nvPr/>
        </p:nvSpPr>
        <p:spPr>
          <a:xfrm>
            <a:off x="553441" y="1109894"/>
            <a:ext cx="1560909" cy="3231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500" dirty="0">
                <a:latin typeface="+mn-lt"/>
              </a:rPr>
              <a:t>ШЭ2607 087</a:t>
            </a:r>
          </a:p>
        </p:txBody>
      </p:sp>
      <p:sp>
        <p:nvSpPr>
          <p:cNvPr id="9223" name="TextBox 23"/>
          <p:cNvSpPr txBox="1">
            <a:spLocks noChangeArrowheads="1"/>
          </p:cNvSpPr>
          <p:nvPr/>
        </p:nvSpPr>
        <p:spPr bwMode="auto">
          <a:xfrm>
            <a:off x="3085793" y="1108418"/>
            <a:ext cx="1560910" cy="3231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ctr">
              <a:defRPr sz="1500">
                <a:solidFill>
                  <a:srgbClr val="A88C5E"/>
                </a:solidFill>
                <a:latin typeface="+mn-lt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dirty="0">
                <a:solidFill>
                  <a:schemeClr val="tx1"/>
                </a:solidFill>
              </a:rPr>
              <a:t>ТОР 300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8B6119-BB8F-49AC-94E4-0733D69DF938}"/>
              </a:ext>
            </a:extLst>
          </p:cNvPr>
          <p:cNvSpPr txBox="1"/>
          <p:nvPr/>
        </p:nvSpPr>
        <p:spPr>
          <a:xfrm>
            <a:off x="5500626" y="1109894"/>
            <a:ext cx="1560910" cy="32316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ru-RU"/>
            </a:defPPr>
            <a:lvl1pPr algn="ctr">
              <a:defRPr sz="1500">
                <a:solidFill>
                  <a:srgbClr val="A88C5E"/>
                </a:solidFill>
                <a:latin typeface="+mn-lt"/>
              </a:defRPr>
            </a:lvl1pPr>
          </a:lstStyle>
          <a:p>
            <a:r>
              <a:rPr lang="ru-RU" dirty="0">
                <a:solidFill>
                  <a:schemeClr val="tx1"/>
                </a:solidFill>
              </a:rPr>
              <a:t>ШЭ2607 087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A48093-7DB0-4C28-9ED4-065DC8D46374}"/>
              </a:ext>
            </a:extLst>
          </p:cNvPr>
          <p:cNvSpPr txBox="1"/>
          <p:nvPr/>
        </p:nvSpPr>
        <p:spPr>
          <a:xfrm>
            <a:off x="7294453" y="1102617"/>
            <a:ext cx="1562100" cy="32316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ru-RU"/>
            </a:defPPr>
            <a:lvl1pPr algn="ctr">
              <a:defRPr sz="1500">
                <a:solidFill>
                  <a:srgbClr val="A88C5E"/>
                </a:solidFill>
                <a:latin typeface="+mn-lt"/>
              </a:defRPr>
            </a:lvl1pPr>
          </a:lstStyle>
          <a:p>
            <a:r>
              <a:rPr lang="ru-RU" dirty="0">
                <a:solidFill>
                  <a:schemeClr val="tx1"/>
                </a:solidFill>
              </a:rPr>
              <a:t>ТОР 300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9B6211-BE5E-4EFA-9B40-CFB709F2F834}"/>
              </a:ext>
            </a:extLst>
          </p:cNvPr>
          <p:cNvSpPr txBox="1"/>
          <p:nvPr/>
        </p:nvSpPr>
        <p:spPr>
          <a:xfrm>
            <a:off x="1573118" y="721232"/>
            <a:ext cx="199735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500" dirty="0">
                <a:latin typeface="+mn-lt"/>
              </a:rPr>
              <a:t>Бланки уставок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849F18-147F-4381-B29F-2BD94AD29253}"/>
              </a:ext>
            </a:extLst>
          </p:cNvPr>
          <p:cNvSpPr txBox="1"/>
          <p:nvPr/>
        </p:nvSpPr>
        <p:spPr>
          <a:xfrm>
            <a:off x="5833277" y="721232"/>
            <a:ext cx="255757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500" dirty="0">
                <a:latin typeface="+mn-lt"/>
              </a:rPr>
              <a:t>Файлы конфигурации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E59D496-53BD-47D1-9B92-E8710C719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88" y="1494703"/>
            <a:ext cx="2258421" cy="319493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0C8C43F-FF44-4830-B40A-5EAF71ED6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2157" y="1601867"/>
            <a:ext cx="2120268" cy="249213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2E7A65E-C4F2-4447-95A0-87ADE0340C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7448" y="1555147"/>
            <a:ext cx="1195346" cy="301435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FAC09F-FF36-4336-9C05-D50088477E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5539" y="1494703"/>
            <a:ext cx="2339227" cy="3334723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5D58F0C-57BD-032F-0BDD-9461D37B9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Требования к Единому цифровому формату параметров настройки </a:t>
            </a:r>
            <a:r>
              <a:rPr lang="en-US" dirty="0"/>
              <a:t> </a:t>
            </a:r>
            <a:endParaRPr lang="ru-RU" sz="2000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866162"/>
      </p:ext>
    </p:extLst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FE33D-D39E-B21E-FED6-259ECF26D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Требования к Единому цифровому формату параметров настройки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0B1240-6611-34D3-BEB5-F2BDA8FD1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524" y="861392"/>
            <a:ext cx="8694604" cy="3427105"/>
          </a:xfrm>
        </p:spPr>
        <p:txBody>
          <a:bodyPr/>
          <a:lstStyle/>
          <a:p>
            <a:pPr marL="0" indent="0">
              <a:spcBef>
                <a:spcPts val="300"/>
              </a:spcBef>
              <a:buNone/>
            </a:pPr>
            <a:r>
              <a:rPr lang="ru-RU" b="1" cap="all" dirty="0"/>
              <a:t>Открытость и независимость</a:t>
            </a:r>
          </a:p>
          <a:p>
            <a:pPr>
              <a:spcBef>
                <a:spcPts val="300"/>
              </a:spcBef>
            </a:pPr>
            <a:r>
              <a:rPr lang="ru-RU" altLang="ru-RU" sz="1400" dirty="0"/>
              <a:t>Описание ЕЦФ должно быть доступно для всех субъектов электроэнергетики, производителей устройств РЗ и разработчиков ПО</a:t>
            </a:r>
          </a:p>
          <a:p>
            <a:pPr>
              <a:spcBef>
                <a:spcPts val="300"/>
              </a:spcBef>
            </a:pPr>
            <a:r>
              <a:rPr lang="ru-RU" sz="1400" dirty="0"/>
              <a:t>ЕЦФ не должен быть основан на проприетарных форматах и решениях одного вендора 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ru-RU" altLang="ru-RU" b="1" cap="all" dirty="0"/>
              <a:t>Минимально необходимый объем данных и Простота обработки</a:t>
            </a:r>
          </a:p>
          <a:p>
            <a:pPr>
              <a:spcBef>
                <a:spcPts val="300"/>
              </a:spcBef>
            </a:pPr>
            <a:r>
              <a:rPr lang="ru-RU" altLang="ru-RU" sz="1400" dirty="0"/>
              <a:t>ЕЦФ должен быть основан на стандартных открытых форматах, для которых существуют готовые библиотеки обработки </a:t>
            </a:r>
          </a:p>
          <a:p>
            <a:pPr>
              <a:spcBef>
                <a:spcPts val="300"/>
              </a:spcBef>
            </a:pPr>
            <a:r>
              <a:rPr lang="ru-RU" altLang="ru-RU" sz="1400" dirty="0"/>
              <a:t>ЕЦФ должен содержать минимально необходимый и достаточный объем структурированных данных для решения задачи обмена параметрами настройки РЗА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ru-RU" altLang="ru-RU" b="1" cap="all" dirty="0"/>
              <a:t>Отсутствие дополнительных требований к устройствам РЗА</a:t>
            </a:r>
          </a:p>
          <a:p>
            <a:pPr>
              <a:spcBef>
                <a:spcPts val="300"/>
              </a:spcBef>
            </a:pPr>
            <a:r>
              <a:rPr lang="ru-RU" altLang="ru-RU" sz="1400" dirty="0"/>
              <a:t>Внедрение ЕЦФ не должно предъявлять дополнительных требований к устройствам РЗА. Обработка файлов ЕЦФ должна происходить вне физических устройств РЗА.</a:t>
            </a:r>
          </a:p>
          <a:p>
            <a:pPr>
              <a:spcBef>
                <a:spcPts val="300"/>
              </a:spcBef>
            </a:pPr>
            <a:endParaRPr lang="ru-RU" altLang="ru-RU" sz="1400" dirty="0"/>
          </a:p>
          <a:p>
            <a:pPr>
              <a:spcBef>
                <a:spcPts val="300"/>
              </a:spcBef>
            </a:pPr>
            <a:endParaRPr lang="ru-RU" altLang="ru-RU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DF4E94-FCFE-E6C0-027D-5C90C66EF16B}"/>
              </a:ext>
            </a:extLst>
          </p:cNvPr>
          <p:cNvSpPr txBox="1"/>
          <p:nvPr/>
        </p:nvSpPr>
        <p:spPr>
          <a:xfrm>
            <a:off x="665158" y="4662639"/>
            <a:ext cx="811062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88704A"/>
              </a:buClr>
              <a:buSzPct val="100000"/>
            </a:pPr>
            <a:r>
              <a:rPr lang="ru-RU" sz="1600" dirty="0">
                <a:solidFill>
                  <a:srgbClr val="003B8A"/>
                </a:solidFill>
                <a:latin typeface="Century Gothic" panose="020B0502020202020204" pitchFamily="34" charset="0"/>
              </a:rPr>
              <a:t>Требованиям соответствует формат на основе </a:t>
            </a:r>
            <a:r>
              <a:rPr lang="en-US" sz="1600" dirty="0">
                <a:solidFill>
                  <a:srgbClr val="003B8A"/>
                </a:solidFill>
                <a:latin typeface="Century Gothic" panose="020B0502020202020204" pitchFamily="34" charset="0"/>
              </a:rPr>
              <a:t>XML</a:t>
            </a:r>
            <a:endParaRPr lang="ru-RU" sz="16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2857A1E7-4696-6D0A-C292-E2C3A369887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9865" y="4633916"/>
            <a:ext cx="455293" cy="396000"/>
          </a:xfrm>
          <a:custGeom>
            <a:avLst/>
            <a:gdLst>
              <a:gd name="T0" fmla="*/ 456 w 912"/>
              <a:gd name="T1" fmla="*/ 0 h 790"/>
              <a:gd name="T2" fmla="*/ 684 w 912"/>
              <a:gd name="T3" fmla="*/ 395 h 790"/>
              <a:gd name="T4" fmla="*/ 912 w 912"/>
              <a:gd name="T5" fmla="*/ 790 h 790"/>
              <a:gd name="T6" fmla="*/ 456 w 912"/>
              <a:gd name="T7" fmla="*/ 790 h 790"/>
              <a:gd name="T8" fmla="*/ 0 w 912"/>
              <a:gd name="T9" fmla="*/ 790 h 790"/>
              <a:gd name="T10" fmla="*/ 228 w 912"/>
              <a:gd name="T11" fmla="*/ 395 h 790"/>
              <a:gd name="T12" fmla="*/ 456 w 912"/>
              <a:gd name="T13" fmla="*/ 0 h 790"/>
              <a:gd name="T14" fmla="*/ 523 w 912"/>
              <a:gd name="T15" fmla="*/ 167 h 790"/>
              <a:gd name="T16" fmla="*/ 213 w 912"/>
              <a:gd name="T17" fmla="*/ 518 h 790"/>
              <a:gd name="T18" fmla="*/ 468 w 912"/>
              <a:gd name="T19" fmla="*/ 518 h 790"/>
              <a:gd name="T20" fmla="*/ 395 w 912"/>
              <a:gd name="T21" fmla="*/ 759 h 790"/>
              <a:gd name="T22" fmla="*/ 631 w 912"/>
              <a:gd name="T23" fmla="*/ 430 h 790"/>
              <a:gd name="T24" fmla="*/ 422 w 912"/>
              <a:gd name="T25" fmla="*/ 430 h 790"/>
              <a:gd name="T26" fmla="*/ 523 w 912"/>
              <a:gd name="T27" fmla="*/ 16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12" h="790">
                <a:moveTo>
                  <a:pt x="456" y="0"/>
                </a:moveTo>
                <a:lnTo>
                  <a:pt x="684" y="395"/>
                </a:lnTo>
                <a:lnTo>
                  <a:pt x="912" y="790"/>
                </a:lnTo>
                <a:lnTo>
                  <a:pt x="456" y="790"/>
                </a:lnTo>
                <a:lnTo>
                  <a:pt x="0" y="790"/>
                </a:lnTo>
                <a:lnTo>
                  <a:pt x="228" y="395"/>
                </a:lnTo>
                <a:lnTo>
                  <a:pt x="456" y="0"/>
                </a:lnTo>
                <a:close/>
                <a:moveTo>
                  <a:pt x="523" y="167"/>
                </a:moveTo>
                <a:lnTo>
                  <a:pt x="213" y="518"/>
                </a:lnTo>
                <a:lnTo>
                  <a:pt x="468" y="518"/>
                </a:lnTo>
                <a:lnTo>
                  <a:pt x="395" y="759"/>
                </a:lnTo>
                <a:lnTo>
                  <a:pt x="631" y="430"/>
                </a:lnTo>
                <a:lnTo>
                  <a:pt x="422" y="430"/>
                </a:lnTo>
                <a:lnTo>
                  <a:pt x="523" y="167"/>
                </a:lnTo>
                <a:close/>
              </a:path>
            </a:pathLst>
          </a:custGeom>
          <a:noFill/>
          <a:ln w="12700" cap="flat">
            <a:solidFill>
              <a:srgbClr val="003B8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439E5985-2B29-9F3D-2486-49685029F9E7}"/>
              </a:ext>
            </a:extLst>
          </p:cNvPr>
          <p:cNvCxnSpPr/>
          <p:nvPr/>
        </p:nvCxnSpPr>
        <p:spPr bwMode="auto">
          <a:xfrm>
            <a:off x="224855" y="4512039"/>
            <a:ext cx="8694290" cy="0"/>
          </a:xfrm>
          <a:prstGeom prst="line">
            <a:avLst/>
          </a:prstGeom>
          <a:noFill/>
          <a:ln w="12700" cap="flat" cmpd="sng" algn="ctr">
            <a:solidFill>
              <a:srgbClr val="003B8A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D51E34-0895-6CD9-2CF6-90FC827B3C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295267-F98D-45D9-ABB7-DCC0B0F7008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463061"/>
      </p:ext>
    </p:extLst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FE33D-D39E-B21E-FED6-259ECF26D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ЕЦФ: </a:t>
            </a:r>
            <a:r>
              <a:rPr lang="en-US" altLang="ru-RU" dirty="0"/>
              <a:t>CIMXML</a:t>
            </a:r>
            <a:r>
              <a:rPr lang="ru-RU" altLang="ru-RU" dirty="0"/>
              <a:t>, </a:t>
            </a:r>
            <a:r>
              <a:rPr lang="en-US" altLang="ru-RU" dirty="0"/>
              <a:t>SCL</a:t>
            </a:r>
            <a:r>
              <a:rPr lang="ru-RU" altLang="ru-RU" dirty="0"/>
              <a:t> или</a:t>
            </a:r>
            <a:r>
              <a:rPr lang="en-US" altLang="ru-RU" dirty="0"/>
              <a:t> </a:t>
            </a:r>
            <a:r>
              <a:rPr lang="ru-RU" altLang="ru-RU" dirty="0"/>
              <a:t>специализированный формат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0B1240-6611-34D3-BEB5-F2BDA8FD1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524" y="861392"/>
            <a:ext cx="8694604" cy="3565828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0"/>
              </a:spcAft>
              <a:buNone/>
            </a:pPr>
            <a:r>
              <a:rPr lang="ru-RU" b="1" cap="all" dirty="0"/>
              <a:t>Почему не </a:t>
            </a:r>
            <a:r>
              <a:rPr lang="en-US" b="1" cap="all" dirty="0"/>
              <a:t>CIMXML</a:t>
            </a:r>
            <a:endParaRPr lang="ru-RU" b="1" cap="all" dirty="0"/>
          </a:p>
          <a:p>
            <a:pPr>
              <a:spcBef>
                <a:spcPts val="300"/>
              </a:spcBef>
              <a:spcAft>
                <a:spcPts val="0"/>
              </a:spcAft>
            </a:pPr>
            <a:r>
              <a:rPr lang="ru-RU" altLang="ru-RU" sz="1400" dirty="0"/>
              <a:t>Имеющийся профиль </a:t>
            </a:r>
            <a:r>
              <a:rPr lang="en-US" altLang="ru-RU" sz="1400" dirty="0"/>
              <a:t>CIM</a:t>
            </a:r>
            <a:r>
              <a:rPr lang="ru-RU" altLang="ru-RU" sz="1400" dirty="0"/>
              <a:t> для РЗА (ГОСТ Р 58651.10) не предусматривает классов для параметров настройки РЗА</a:t>
            </a:r>
          </a:p>
          <a:p>
            <a:pPr>
              <a:spcBef>
                <a:spcPts val="300"/>
              </a:spcBef>
              <a:spcAft>
                <a:spcPts val="0"/>
              </a:spcAft>
            </a:pPr>
            <a:r>
              <a:rPr lang="ru-RU" sz="1400" dirty="0"/>
              <a:t>Модель РЗА в международном </a:t>
            </a:r>
            <a:r>
              <a:rPr lang="en-US" sz="1400" dirty="0"/>
              <a:t>CIM</a:t>
            </a:r>
            <a:r>
              <a:rPr lang="ru-RU" sz="1400" dirty="0"/>
              <a:t> (</a:t>
            </a:r>
            <a:r>
              <a:rPr lang="en-US" sz="1400" dirty="0"/>
              <a:t>IEC 61970)</a:t>
            </a:r>
            <a:r>
              <a:rPr lang="ru-RU" sz="1400" dirty="0"/>
              <a:t> слабо проработана и не включает требуемых классов.</a:t>
            </a:r>
          </a:p>
          <a:p>
            <a:pPr>
              <a:spcBef>
                <a:spcPts val="300"/>
              </a:spcBef>
              <a:spcAft>
                <a:spcPts val="0"/>
              </a:spcAft>
            </a:pPr>
            <a:r>
              <a:rPr lang="ru-RU" sz="1400" dirty="0"/>
              <a:t>Пакет </a:t>
            </a:r>
            <a:r>
              <a:rPr lang="en-US" sz="1400" dirty="0" err="1"/>
              <a:t>InfSIPS</a:t>
            </a:r>
            <a:r>
              <a:rPr lang="en-US" sz="1400" dirty="0"/>
              <a:t> </a:t>
            </a:r>
            <a:r>
              <a:rPr lang="ru-RU" sz="1400" dirty="0"/>
              <a:t>из международного </a:t>
            </a:r>
            <a:r>
              <a:rPr lang="en-US" sz="1400" dirty="0"/>
              <a:t>CIM </a:t>
            </a:r>
            <a:r>
              <a:rPr lang="ru-RU" sz="1400" dirty="0"/>
              <a:t>предназначен для описания комплексов ПА (уровня АПНУ, ЦСПА) и мало пригоден для описания параметров настройки функций РЗ и СА.</a:t>
            </a:r>
          </a:p>
          <a:p>
            <a:pPr>
              <a:spcBef>
                <a:spcPts val="300"/>
              </a:spcBef>
              <a:spcAft>
                <a:spcPts val="0"/>
              </a:spcAft>
            </a:pPr>
            <a:r>
              <a:rPr lang="en-US" sz="1400" dirty="0"/>
              <a:t>CIM</a:t>
            </a:r>
            <a:r>
              <a:rPr lang="ru-RU" sz="1400" dirty="0"/>
              <a:t> требует уникальной идентификации каждого экземпляра любой сущности, что приводит к избыточному формированию </a:t>
            </a:r>
            <a:r>
              <a:rPr lang="en-US" sz="1400" dirty="0" err="1"/>
              <a:t>mRID</a:t>
            </a:r>
            <a:r>
              <a:rPr lang="en-US" sz="1400" dirty="0"/>
              <a:t> </a:t>
            </a:r>
            <a:r>
              <a:rPr lang="ru-RU" sz="1400" dirty="0"/>
              <a:t>для каждой уставки в каждом устройстве.</a:t>
            </a:r>
          </a:p>
          <a:p>
            <a:pPr>
              <a:spcBef>
                <a:spcPts val="300"/>
              </a:spcBef>
              <a:spcAft>
                <a:spcPts val="0"/>
              </a:spcAft>
            </a:pPr>
            <a:endParaRPr lang="ru-RU" sz="1400" dirty="0"/>
          </a:p>
          <a:p>
            <a:pPr marL="0" indent="0">
              <a:spcBef>
                <a:spcPts val="300"/>
              </a:spcBef>
              <a:spcAft>
                <a:spcPts val="0"/>
              </a:spcAft>
              <a:buNone/>
            </a:pPr>
            <a:r>
              <a:rPr lang="ru-RU" altLang="ru-RU" b="1" cap="all" dirty="0"/>
              <a:t>Почему не </a:t>
            </a:r>
            <a:r>
              <a:rPr lang="en-US" altLang="ru-RU" b="1" cap="all" dirty="0"/>
              <a:t>SCL</a:t>
            </a:r>
            <a:endParaRPr lang="ru-RU" altLang="ru-RU" b="1" cap="all" dirty="0"/>
          </a:p>
          <a:p>
            <a:pPr>
              <a:spcBef>
                <a:spcPts val="300"/>
              </a:spcBef>
              <a:spcAft>
                <a:spcPts val="0"/>
              </a:spcAft>
            </a:pPr>
            <a:r>
              <a:rPr lang="en-US" altLang="ru-RU" sz="1400" dirty="0"/>
              <a:t>SCL</a:t>
            </a:r>
            <a:r>
              <a:rPr lang="ru-RU" altLang="ru-RU" sz="1400" dirty="0"/>
              <a:t> предназначен в первую очередь для конфигурирования взаимодействия между устройствами РЗА при проектировании ВАПС и избыточен для задачи обмена параметрами настройки</a:t>
            </a:r>
          </a:p>
          <a:p>
            <a:pPr>
              <a:spcBef>
                <a:spcPts val="300"/>
              </a:spcBef>
              <a:spcAft>
                <a:spcPts val="0"/>
              </a:spcAft>
            </a:pPr>
            <a:endParaRPr lang="ru-RU" altLang="ru-RU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DF4E94-FCFE-E6C0-027D-5C90C66EF16B}"/>
              </a:ext>
            </a:extLst>
          </p:cNvPr>
          <p:cNvSpPr txBox="1"/>
          <p:nvPr/>
        </p:nvSpPr>
        <p:spPr>
          <a:xfrm>
            <a:off x="665158" y="4662639"/>
            <a:ext cx="811062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88704A"/>
              </a:buClr>
              <a:buSzPct val="100000"/>
            </a:pPr>
            <a:r>
              <a:rPr lang="ru-RU" sz="1600" dirty="0">
                <a:solidFill>
                  <a:srgbClr val="003B8A"/>
                </a:solidFill>
                <a:latin typeface="Century Gothic" panose="020B0502020202020204" pitchFamily="34" charset="0"/>
              </a:rPr>
              <a:t>Рационально использовать специализированный формат на базе </a:t>
            </a:r>
            <a:r>
              <a:rPr lang="en-US" sz="1600" dirty="0">
                <a:solidFill>
                  <a:srgbClr val="003B8A"/>
                </a:solidFill>
                <a:latin typeface="Century Gothic" panose="020B0502020202020204" pitchFamily="34" charset="0"/>
              </a:rPr>
              <a:t>XML</a:t>
            </a:r>
            <a:endParaRPr lang="ru-RU" sz="16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2857A1E7-4696-6D0A-C292-E2C3A369887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9865" y="4633916"/>
            <a:ext cx="455293" cy="396000"/>
          </a:xfrm>
          <a:custGeom>
            <a:avLst/>
            <a:gdLst>
              <a:gd name="T0" fmla="*/ 456 w 912"/>
              <a:gd name="T1" fmla="*/ 0 h 790"/>
              <a:gd name="T2" fmla="*/ 684 w 912"/>
              <a:gd name="T3" fmla="*/ 395 h 790"/>
              <a:gd name="T4" fmla="*/ 912 w 912"/>
              <a:gd name="T5" fmla="*/ 790 h 790"/>
              <a:gd name="T6" fmla="*/ 456 w 912"/>
              <a:gd name="T7" fmla="*/ 790 h 790"/>
              <a:gd name="T8" fmla="*/ 0 w 912"/>
              <a:gd name="T9" fmla="*/ 790 h 790"/>
              <a:gd name="T10" fmla="*/ 228 w 912"/>
              <a:gd name="T11" fmla="*/ 395 h 790"/>
              <a:gd name="T12" fmla="*/ 456 w 912"/>
              <a:gd name="T13" fmla="*/ 0 h 790"/>
              <a:gd name="T14" fmla="*/ 523 w 912"/>
              <a:gd name="T15" fmla="*/ 167 h 790"/>
              <a:gd name="T16" fmla="*/ 213 w 912"/>
              <a:gd name="T17" fmla="*/ 518 h 790"/>
              <a:gd name="T18" fmla="*/ 468 w 912"/>
              <a:gd name="T19" fmla="*/ 518 h 790"/>
              <a:gd name="T20" fmla="*/ 395 w 912"/>
              <a:gd name="T21" fmla="*/ 759 h 790"/>
              <a:gd name="T22" fmla="*/ 631 w 912"/>
              <a:gd name="T23" fmla="*/ 430 h 790"/>
              <a:gd name="T24" fmla="*/ 422 w 912"/>
              <a:gd name="T25" fmla="*/ 430 h 790"/>
              <a:gd name="T26" fmla="*/ 523 w 912"/>
              <a:gd name="T27" fmla="*/ 16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12" h="790">
                <a:moveTo>
                  <a:pt x="456" y="0"/>
                </a:moveTo>
                <a:lnTo>
                  <a:pt x="684" y="395"/>
                </a:lnTo>
                <a:lnTo>
                  <a:pt x="912" y="790"/>
                </a:lnTo>
                <a:lnTo>
                  <a:pt x="456" y="790"/>
                </a:lnTo>
                <a:lnTo>
                  <a:pt x="0" y="790"/>
                </a:lnTo>
                <a:lnTo>
                  <a:pt x="228" y="395"/>
                </a:lnTo>
                <a:lnTo>
                  <a:pt x="456" y="0"/>
                </a:lnTo>
                <a:close/>
                <a:moveTo>
                  <a:pt x="523" y="167"/>
                </a:moveTo>
                <a:lnTo>
                  <a:pt x="213" y="518"/>
                </a:lnTo>
                <a:lnTo>
                  <a:pt x="468" y="518"/>
                </a:lnTo>
                <a:lnTo>
                  <a:pt x="395" y="759"/>
                </a:lnTo>
                <a:lnTo>
                  <a:pt x="631" y="430"/>
                </a:lnTo>
                <a:lnTo>
                  <a:pt x="422" y="430"/>
                </a:lnTo>
                <a:lnTo>
                  <a:pt x="523" y="167"/>
                </a:lnTo>
                <a:close/>
              </a:path>
            </a:pathLst>
          </a:custGeom>
          <a:noFill/>
          <a:ln w="12700" cap="flat">
            <a:solidFill>
              <a:srgbClr val="003B8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439E5985-2B29-9F3D-2486-49685029F9E7}"/>
              </a:ext>
            </a:extLst>
          </p:cNvPr>
          <p:cNvCxnSpPr/>
          <p:nvPr/>
        </p:nvCxnSpPr>
        <p:spPr bwMode="auto">
          <a:xfrm>
            <a:off x="224855" y="4512039"/>
            <a:ext cx="8694290" cy="0"/>
          </a:xfrm>
          <a:prstGeom prst="line">
            <a:avLst/>
          </a:prstGeom>
          <a:noFill/>
          <a:ln w="12700" cap="flat" cmpd="sng" algn="ctr">
            <a:solidFill>
              <a:srgbClr val="003B8A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D51E34-0895-6CD9-2CF6-90FC827B3C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295267-F98D-45D9-ABB7-DCC0B0F7008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473834"/>
      </p:ext>
    </p:extLst>
  </p:cSld>
  <p:clrMapOvr>
    <a:masterClrMapping/>
  </p:clrMapOvr>
  <p:transition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843579" y="68892"/>
            <a:ext cx="7688490" cy="763777"/>
          </a:xfrm>
        </p:spPr>
        <p:txBody>
          <a:bodyPr/>
          <a:lstStyle/>
          <a:p>
            <a:pPr eaLnBrk="1" hangingPunct="1"/>
            <a:r>
              <a:rPr lang="ru-RU" altLang="ru-RU" dirty="0"/>
              <a:t>Структура единого цифрового формата параметров настройки</a:t>
            </a:r>
          </a:p>
        </p:txBody>
      </p:sp>
      <p:sp>
        <p:nvSpPr>
          <p:cNvPr id="10243" name="Номер слайда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spcBef>
                <a:spcPct val="20000"/>
              </a:spcBef>
              <a:buClr>
                <a:srgbClr val="003CA0"/>
              </a:buClr>
              <a:buFont typeface="Arial" panose="020B0604020202020204" pitchFamily="34" charset="0"/>
              <a:buChar char="■"/>
              <a:defRPr sz="1500" b="1">
                <a:solidFill>
                  <a:srgbClr val="003CA0"/>
                </a:solidFill>
                <a:latin typeface="Arial" panose="020B0604020202020204" pitchFamily="34" charset="0"/>
              </a:defRPr>
            </a:lvl1pPr>
            <a:lvl2pPr marL="557213" indent="-214313" algn="just">
              <a:spcBef>
                <a:spcPct val="20000"/>
              </a:spcBef>
              <a:buClr>
                <a:srgbClr val="95642F"/>
              </a:buClr>
              <a:buSzPct val="85000"/>
              <a:buFont typeface="Arial" panose="020B0604020202020204" pitchFamily="34" charset="0"/>
              <a:buChar char="▬"/>
              <a:defRPr sz="12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57250" indent="-171450" algn="just">
              <a:spcBef>
                <a:spcPct val="20000"/>
              </a:spcBef>
              <a:buClr>
                <a:srgbClr val="003CA0"/>
              </a:buClr>
              <a:buFont typeface="Wingdings" panose="05000000000000000000" pitchFamily="2" charset="2"/>
              <a:buChar char="§"/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00150" indent="-171450" algn="just">
              <a:spcBef>
                <a:spcPct val="20000"/>
              </a:spcBef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543050" indent="-171450" algn="just">
              <a:spcBef>
                <a:spcPct val="20000"/>
              </a:spcBef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885950" indent="-17145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228850" indent="-17145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571750" indent="-17145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914650" indent="-17145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CA0"/>
              </a:buClr>
              <a:buFont typeface="Wingdings" panose="05000000000000000000" pitchFamily="2" charset="2"/>
              <a:buChar char="§"/>
              <a:defRPr sz="75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fld id="{77A62024-271B-4897-B76A-04BD8EB429AA}" type="slidenum">
              <a:rPr lang="ru-RU" altLang="ru-RU" smtClean="0">
                <a:solidFill>
                  <a:srgbClr val="95642F"/>
                </a:solidFill>
              </a:rPr>
              <a:pPr algn="ctr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ru-RU" altLang="ru-RU" dirty="0">
              <a:solidFill>
                <a:srgbClr val="95642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4E0F5E-A07F-4FB6-95CB-66380E23179B}"/>
              </a:ext>
            </a:extLst>
          </p:cNvPr>
          <p:cNvSpPr txBox="1"/>
          <p:nvPr/>
        </p:nvSpPr>
        <p:spPr>
          <a:xfrm>
            <a:off x="665158" y="4662639"/>
            <a:ext cx="811062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88704A"/>
              </a:buClr>
              <a:buSzPct val="100000"/>
            </a:pPr>
            <a:r>
              <a:rPr lang="ru-RU" sz="1600" dirty="0">
                <a:solidFill>
                  <a:srgbClr val="003B8A"/>
                </a:solidFill>
                <a:latin typeface="Century Gothic" panose="020B0502020202020204" pitchFamily="34" charset="0"/>
              </a:rPr>
              <a:t>ЕЦФ –</a:t>
            </a:r>
            <a:r>
              <a:rPr lang="en-US" sz="1600" dirty="0">
                <a:solidFill>
                  <a:srgbClr val="003B8A"/>
                </a:solidFill>
                <a:latin typeface="Century Gothic" panose="020B0502020202020204" pitchFamily="34" charset="0"/>
              </a:rPr>
              <a:t> </a:t>
            </a:r>
            <a:r>
              <a:rPr lang="ru-RU" sz="1600" dirty="0">
                <a:solidFill>
                  <a:srgbClr val="003B8A"/>
                </a:solidFill>
                <a:latin typeface="Century Gothic" panose="020B0502020202020204" pitchFamily="34" charset="0"/>
              </a:rPr>
              <a:t>формат</a:t>
            </a:r>
            <a:r>
              <a:rPr lang="en-US" sz="1600" dirty="0">
                <a:solidFill>
                  <a:srgbClr val="003B8A"/>
                </a:solidFill>
                <a:latin typeface="Century Gothic" panose="020B0502020202020204" pitchFamily="34" charset="0"/>
              </a:rPr>
              <a:t> </a:t>
            </a:r>
            <a:r>
              <a:rPr lang="ru-RU" sz="1600" dirty="0">
                <a:solidFill>
                  <a:srgbClr val="003B8A"/>
                </a:solidFill>
                <a:latin typeface="Century Gothic" panose="020B0502020202020204" pitchFamily="34" charset="0"/>
              </a:rPr>
              <a:t>для </a:t>
            </a:r>
            <a:r>
              <a:rPr lang="ru-RU" sz="1600" dirty="0">
                <a:solidFill>
                  <a:srgbClr val="C00000"/>
                </a:solidFill>
                <a:latin typeface="Century Gothic" panose="020B0502020202020204" pitchFamily="34" charset="0"/>
              </a:rPr>
              <a:t>обмена данными </a:t>
            </a:r>
            <a:r>
              <a:rPr lang="ru-RU" sz="1600" dirty="0">
                <a:solidFill>
                  <a:srgbClr val="003B8A"/>
                </a:solidFill>
                <a:latin typeface="Century Gothic" panose="020B0502020202020204" pitchFamily="34" charset="0"/>
              </a:rPr>
              <a:t>о параметрах настройки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69C136BF-4D28-4A14-81EF-A43A283DF0C9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9865" y="4633916"/>
            <a:ext cx="455293" cy="396000"/>
          </a:xfrm>
          <a:custGeom>
            <a:avLst/>
            <a:gdLst>
              <a:gd name="T0" fmla="*/ 456 w 912"/>
              <a:gd name="T1" fmla="*/ 0 h 790"/>
              <a:gd name="T2" fmla="*/ 684 w 912"/>
              <a:gd name="T3" fmla="*/ 395 h 790"/>
              <a:gd name="T4" fmla="*/ 912 w 912"/>
              <a:gd name="T5" fmla="*/ 790 h 790"/>
              <a:gd name="T6" fmla="*/ 456 w 912"/>
              <a:gd name="T7" fmla="*/ 790 h 790"/>
              <a:gd name="T8" fmla="*/ 0 w 912"/>
              <a:gd name="T9" fmla="*/ 790 h 790"/>
              <a:gd name="T10" fmla="*/ 228 w 912"/>
              <a:gd name="T11" fmla="*/ 395 h 790"/>
              <a:gd name="T12" fmla="*/ 456 w 912"/>
              <a:gd name="T13" fmla="*/ 0 h 790"/>
              <a:gd name="T14" fmla="*/ 523 w 912"/>
              <a:gd name="T15" fmla="*/ 167 h 790"/>
              <a:gd name="T16" fmla="*/ 213 w 912"/>
              <a:gd name="T17" fmla="*/ 518 h 790"/>
              <a:gd name="T18" fmla="*/ 468 w 912"/>
              <a:gd name="T19" fmla="*/ 518 h 790"/>
              <a:gd name="T20" fmla="*/ 395 w 912"/>
              <a:gd name="T21" fmla="*/ 759 h 790"/>
              <a:gd name="T22" fmla="*/ 631 w 912"/>
              <a:gd name="T23" fmla="*/ 430 h 790"/>
              <a:gd name="T24" fmla="*/ 422 w 912"/>
              <a:gd name="T25" fmla="*/ 430 h 790"/>
              <a:gd name="T26" fmla="*/ 523 w 912"/>
              <a:gd name="T27" fmla="*/ 16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12" h="790">
                <a:moveTo>
                  <a:pt x="456" y="0"/>
                </a:moveTo>
                <a:lnTo>
                  <a:pt x="684" y="395"/>
                </a:lnTo>
                <a:lnTo>
                  <a:pt x="912" y="790"/>
                </a:lnTo>
                <a:lnTo>
                  <a:pt x="456" y="790"/>
                </a:lnTo>
                <a:lnTo>
                  <a:pt x="0" y="790"/>
                </a:lnTo>
                <a:lnTo>
                  <a:pt x="228" y="395"/>
                </a:lnTo>
                <a:lnTo>
                  <a:pt x="456" y="0"/>
                </a:lnTo>
                <a:close/>
                <a:moveTo>
                  <a:pt x="523" y="167"/>
                </a:moveTo>
                <a:lnTo>
                  <a:pt x="213" y="518"/>
                </a:lnTo>
                <a:lnTo>
                  <a:pt x="468" y="518"/>
                </a:lnTo>
                <a:lnTo>
                  <a:pt x="395" y="759"/>
                </a:lnTo>
                <a:lnTo>
                  <a:pt x="631" y="430"/>
                </a:lnTo>
                <a:lnTo>
                  <a:pt x="422" y="430"/>
                </a:lnTo>
                <a:lnTo>
                  <a:pt x="523" y="167"/>
                </a:lnTo>
                <a:close/>
              </a:path>
            </a:pathLst>
          </a:custGeom>
          <a:noFill/>
          <a:ln w="12700" cap="flat">
            <a:solidFill>
              <a:srgbClr val="003B8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94C25F5D-EA32-4210-A36D-679F71692CA3}"/>
              </a:ext>
            </a:extLst>
          </p:cNvPr>
          <p:cNvCxnSpPr/>
          <p:nvPr/>
        </p:nvCxnSpPr>
        <p:spPr bwMode="auto">
          <a:xfrm>
            <a:off x="224855" y="4512039"/>
            <a:ext cx="8694290" cy="0"/>
          </a:xfrm>
          <a:prstGeom prst="line">
            <a:avLst/>
          </a:prstGeom>
          <a:noFill/>
          <a:ln w="12700" cap="flat" cmpd="sng" algn="ctr">
            <a:solidFill>
              <a:srgbClr val="003B8A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89146C17-20C4-4B1F-8C1F-D501382D2B44}"/>
              </a:ext>
            </a:extLst>
          </p:cNvPr>
          <p:cNvGrpSpPr/>
          <p:nvPr/>
        </p:nvGrpSpPr>
        <p:grpSpPr>
          <a:xfrm>
            <a:off x="840680" y="958375"/>
            <a:ext cx="3698777" cy="3343136"/>
            <a:chOff x="1394659" y="938352"/>
            <a:chExt cx="3698777" cy="3343136"/>
          </a:xfrm>
        </p:grpSpPr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BBB54FF4-D621-43EC-9B8D-66705271E7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4659" y="976313"/>
              <a:ext cx="2026920" cy="3305175"/>
            </a:xfrm>
            <a:prstGeom prst="rect">
              <a:avLst/>
            </a:prstGeom>
          </p:spPr>
        </p:pic>
        <p:sp>
          <p:nvSpPr>
            <p:cNvPr id="59" name="Выноска: линия 58">
              <a:extLst>
                <a:ext uri="{FF2B5EF4-FFF2-40B4-BE49-F238E27FC236}">
                  <a16:creationId xmlns:a16="http://schemas.microsoft.com/office/drawing/2014/main" id="{818FF432-3081-47A1-85A0-E8934639EEBB}"/>
                </a:ext>
              </a:extLst>
            </p:cNvPr>
            <p:cNvSpPr/>
            <p:nvPr/>
          </p:nvSpPr>
          <p:spPr bwMode="auto">
            <a:xfrm>
              <a:off x="3137916" y="2247900"/>
              <a:ext cx="1597151" cy="293193"/>
            </a:xfrm>
            <a:prstGeom prst="borderCallout1">
              <a:avLst>
                <a:gd name="adj1" fmla="val 53143"/>
                <a:gd name="adj2" fmla="val 718"/>
                <a:gd name="adj3" fmla="val 445968"/>
                <a:gd name="adj4" fmla="val -36042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cs typeface="Arial" panose="020B0604020202020204" pitchFamily="34" charset="0"/>
                </a:rPr>
                <a:t>LNName.DO</a:t>
              </a:r>
            </a:p>
            <a:p>
              <a:pPr algn="ctr"/>
              <a:r>
                <a:rPr lang="ru-RU" sz="800" dirty="0">
                  <a:cs typeface="Arial" panose="020B0604020202020204" pitchFamily="34" charset="0"/>
                </a:rPr>
                <a:t>(обозначение по </a:t>
              </a:r>
              <a:r>
                <a:rPr lang="en-US" sz="800" dirty="0">
                  <a:cs typeface="Arial" panose="020B0604020202020204" pitchFamily="34" charset="0"/>
                </a:rPr>
                <a:t>IEC61850</a:t>
              </a:r>
              <a:r>
                <a:rPr lang="ru-RU" sz="800" dirty="0"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60" name="Выноска: линия 59">
              <a:extLst>
                <a:ext uri="{FF2B5EF4-FFF2-40B4-BE49-F238E27FC236}">
                  <a16:creationId xmlns:a16="http://schemas.microsoft.com/office/drawing/2014/main" id="{6326AA02-1D01-409B-8B62-9494D519C56F}"/>
                </a:ext>
              </a:extLst>
            </p:cNvPr>
            <p:cNvSpPr/>
            <p:nvPr/>
          </p:nvSpPr>
          <p:spPr bwMode="auto">
            <a:xfrm>
              <a:off x="3135173" y="938352"/>
              <a:ext cx="1534733" cy="288039"/>
            </a:xfrm>
            <a:prstGeom prst="borderCallout1">
              <a:avLst>
                <a:gd name="adj1" fmla="val 66370"/>
                <a:gd name="adj2" fmla="val -454"/>
                <a:gd name="adj3" fmla="val 165669"/>
                <a:gd name="adj4" fmla="val -100347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err="1">
                  <a:cs typeface="Arial" panose="020B0604020202020204" pitchFamily="34" charset="0"/>
                </a:rPr>
                <a:t>PACSDevice.mRID</a:t>
              </a:r>
              <a:endParaRPr lang="en-US" sz="800" dirty="0">
                <a:cs typeface="Arial" panose="020B0604020202020204" pitchFamily="34" charset="0"/>
              </a:endParaRPr>
            </a:p>
            <a:p>
              <a:pPr algn="ctr"/>
              <a:r>
                <a:rPr lang="en-US" sz="800" dirty="0">
                  <a:cs typeface="Arial" panose="020B0604020202020204" pitchFamily="34" charset="0"/>
                </a:rPr>
                <a:t>CIM</a:t>
              </a:r>
              <a:endParaRPr lang="ru-RU" sz="800" dirty="0">
                <a:cs typeface="Arial" panose="020B0604020202020204" pitchFamily="34" charset="0"/>
              </a:endParaRPr>
            </a:p>
          </p:txBody>
        </p:sp>
        <p:sp>
          <p:nvSpPr>
            <p:cNvPr id="61" name="Выноска: линия 60">
              <a:extLst>
                <a:ext uri="{FF2B5EF4-FFF2-40B4-BE49-F238E27FC236}">
                  <a16:creationId xmlns:a16="http://schemas.microsoft.com/office/drawing/2014/main" id="{17FD54ED-92F6-491C-B8C5-4D1EED3D8AAA}"/>
                </a:ext>
              </a:extLst>
            </p:cNvPr>
            <p:cNvSpPr/>
            <p:nvPr/>
          </p:nvSpPr>
          <p:spPr bwMode="auto">
            <a:xfrm>
              <a:off x="3123015" y="1417903"/>
              <a:ext cx="1546014" cy="288039"/>
            </a:xfrm>
            <a:prstGeom prst="borderCallout1">
              <a:avLst>
                <a:gd name="adj1" fmla="val 50497"/>
                <a:gd name="adj2" fmla="val -523"/>
                <a:gd name="adj3" fmla="val 334774"/>
                <a:gd name="adj4" fmla="val -72338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err="1">
                  <a:cs typeface="Arial" panose="020B0604020202020204" pitchFamily="34" charset="0"/>
                </a:rPr>
                <a:t>ProtectionEquipment.mRID</a:t>
              </a:r>
              <a:endParaRPr lang="en-US" sz="800" dirty="0">
                <a:cs typeface="Arial" panose="020B0604020202020204" pitchFamily="34" charset="0"/>
              </a:endParaRPr>
            </a:p>
            <a:p>
              <a:pPr algn="ctr"/>
              <a:r>
                <a:rPr lang="en-US" sz="800" dirty="0">
                  <a:cs typeface="Arial" panose="020B0604020202020204" pitchFamily="34" charset="0"/>
                </a:rPr>
                <a:t>CIM</a:t>
              </a:r>
              <a:endParaRPr lang="ru-RU" sz="800" dirty="0">
                <a:cs typeface="Arial" panose="020B0604020202020204" pitchFamily="34" charset="0"/>
              </a:endParaRPr>
            </a:p>
          </p:txBody>
        </p:sp>
        <p:sp>
          <p:nvSpPr>
            <p:cNvPr id="14" name="Выноска: линия 13">
              <a:extLst>
                <a:ext uri="{FF2B5EF4-FFF2-40B4-BE49-F238E27FC236}">
                  <a16:creationId xmlns:a16="http://schemas.microsoft.com/office/drawing/2014/main" id="{6306D204-717C-4220-85F2-B95B96596B52}"/>
                </a:ext>
              </a:extLst>
            </p:cNvPr>
            <p:cNvSpPr/>
            <p:nvPr/>
          </p:nvSpPr>
          <p:spPr bwMode="auto">
            <a:xfrm>
              <a:off x="3496285" y="3121141"/>
              <a:ext cx="1597151" cy="596529"/>
            </a:xfrm>
            <a:prstGeom prst="borderCallout1">
              <a:avLst>
                <a:gd name="adj1" fmla="val 53143"/>
                <a:gd name="adj2" fmla="val 718"/>
                <a:gd name="adj3" fmla="val 108903"/>
                <a:gd name="adj4" fmla="val -26848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cs typeface="Arial" panose="020B0604020202020204" pitchFamily="34" charset="0"/>
                </a:rPr>
                <a:t>Organization</a:t>
              </a:r>
            </a:p>
            <a:p>
              <a:pPr algn="ctr"/>
              <a:r>
                <a:rPr lang="ru-RU" sz="800" dirty="0">
                  <a:cs typeface="Arial" panose="020B0604020202020204" pitchFamily="34" charset="0"/>
                </a:rPr>
                <a:t>(организация, которая задала значение параметра настройки)</a:t>
              </a:r>
            </a:p>
          </p:txBody>
        </p:sp>
      </p:grp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379DA92-64BE-4A4F-87BB-5BC269CCFD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3439" y="954447"/>
            <a:ext cx="3477481" cy="314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683030"/>
      </p:ext>
    </p:extLst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Тема СО">
  <a:themeElements>
    <a:clrScheme name="СО ЕЭС">
      <a:dk1>
        <a:srgbClr val="000000"/>
      </a:dk1>
      <a:lt1>
        <a:srgbClr val="FFFFFF"/>
      </a:lt1>
      <a:dk2>
        <a:srgbClr val="162764"/>
      </a:dk2>
      <a:lt2>
        <a:srgbClr val="FFFFFF"/>
      </a:lt2>
      <a:accent1>
        <a:srgbClr val="003B8A"/>
      </a:accent1>
      <a:accent2>
        <a:srgbClr val="837041"/>
      </a:accent2>
      <a:accent3>
        <a:srgbClr val="00577A"/>
      </a:accent3>
      <a:accent4>
        <a:srgbClr val="007976"/>
      </a:accent4>
      <a:accent5>
        <a:srgbClr val="E43E28"/>
      </a:accent5>
      <a:accent6>
        <a:srgbClr val="EECC00"/>
      </a:accent6>
      <a:hlink>
        <a:srgbClr val="AF985D"/>
      </a:hlink>
      <a:folHlink>
        <a:srgbClr val="837041"/>
      </a:folHlink>
    </a:clrScheme>
    <a:fontScheme name="СО ЕЭС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E8E1D0"/>
        </a:solidFill>
        <a:ln w="9525">
          <a:solidFill>
            <a:srgbClr val="A88C5E"/>
          </a:solidFill>
          <a:prstDash val="soli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algn="ctr">
          <a:spcBef>
            <a:spcPts val="0"/>
          </a:spcBef>
          <a:buClr>
            <a:srgbClr val="2A4E9E"/>
          </a:buClr>
          <a:buSzPct val="100000"/>
          <a:defRPr sz="1100" dirty="0" smtClean="0">
            <a:latin typeface="Century Gothic" panose="020B0502020202020204" pitchFamily="34" charset="0"/>
          </a:defRPr>
        </a:defPPr>
      </a:lstStyle>
    </a:spDef>
    <a:lnDef>
      <a:spPr bwMode="auto">
        <a:noFill/>
        <a:ln w="12700" cap="flat" cmpd="sng" algn="ctr">
          <a:solidFill>
            <a:srgbClr val="A88C5E"/>
          </a:solidFill>
          <a:prstDash val="solid"/>
          <a:round/>
          <a:headEnd type="none" w="med" len="med"/>
          <a:tailEnd type="triangle" w="lg" len="sm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spAutoFit/>
      </a:bodyPr>
      <a:lstStyle>
        <a:defPPr algn="l">
          <a:spcBef>
            <a:spcPts val="0"/>
          </a:spcBef>
          <a:buClr>
            <a:srgbClr val="2A4E9E"/>
          </a:buClr>
          <a:buSzPct val="100000"/>
          <a:defRPr sz="1200" b="0" dirty="0" smtClean="0">
            <a:latin typeface="Century Gothic" panose="020B0502020202020204" pitchFamily="34" charset="0"/>
          </a:defRPr>
        </a:defPPr>
      </a:lstStyle>
    </a:tx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Тема СО" id="{42CD1692-C485-4F9E-A163-45518272FE42}" vid="{F5032C42-0E59-427A-97FF-C4878FA1441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e7233b4-5965-433d-8056-65ca843b7609">ADCXMQC75VVE-9652-39</_dlc_DocId>
    <_dlc_DocIdUrl xmlns="8e7233b4-5965-433d-8056-65ca843b7609">
      <Url>http://portal.cdu.so/tavrida/do/_layouts/DocIdRedir.aspx?ID=ADCXMQC75VVE-9652-39</Url>
      <Description>ADCXMQC75VVE-9652-39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A34CFF16731D504EA0E1565EAC2ABD35" ma:contentTypeVersion="0" ma:contentTypeDescription="Создание документа." ma:contentTypeScope="" ma:versionID="01caafb0eb653ae1ea830a3587626770">
  <xsd:schema xmlns:xsd="http://www.w3.org/2001/XMLSchema" xmlns:xs="http://www.w3.org/2001/XMLSchema" xmlns:p="http://schemas.microsoft.com/office/2006/metadata/properties" xmlns:ns2="8e7233b4-5965-433d-8056-65ca843b7609" targetNamespace="http://schemas.microsoft.com/office/2006/metadata/properties" ma:root="true" ma:fieldsID="2f774436c590a9a34cd3da554af31e2c" ns2:_="">
    <xsd:import namespace="8e7233b4-5965-433d-8056-65ca843b760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PersistId" minOccurs="0"/>
                <xsd:element ref="ns2:_dlc_DocId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7233b4-5965-433d-8056-65ca843b760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PersistId" ma:index="9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  <xsd:element name="_dlc_DocIdUrl" ma:index="10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2D63F7-2116-4FC9-ACEF-A421CF8A7AF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8e7233b4-5965-433d-8056-65ca843b7609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CB7C5CB-C5BD-469E-BCAC-514775C860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7233b4-5965-433d-8056-65ca843b76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9923529-5F90-45D6-926C-427F13653719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C8D127FA-1C0C-4E3C-96B2-E6299933A3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3314</TotalTime>
  <Words>948</Words>
  <Application>Microsoft Office PowerPoint</Application>
  <PresentationFormat>Экран (16:9)</PresentationFormat>
  <Paragraphs>186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Arial Narrow</vt:lpstr>
      <vt:lpstr>Calibri</vt:lpstr>
      <vt:lpstr>Century Gothic</vt:lpstr>
      <vt:lpstr>Wingdings</vt:lpstr>
      <vt:lpstr>Тема СО</vt:lpstr>
      <vt:lpstr>Visio</vt:lpstr>
      <vt:lpstr>Единый цифровой формат парАметров настройки РЗА</vt:lpstr>
      <vt:lpstr>Постановка задачи </vt:lpstr>
      <vt:lpstr>Неправильная работа РЗА: Ошибки в уставках</vt:lpstr>
      <vt:lpstr>Многократная конвертация параметров настройки</vt:lpstr>
      <vt:lpstr>Разнообразие Форматов параметров настройки</vt:lpstr>
      <vt:lpstr>Требования к Единому цифровому формату параметров настройки  </vt:lpstr>
      <vt:lpstr>Требования к Единому цифровому формату параметров настройки</vt:lpstr>
      <vt:lpstr>ЕЦФ: CIMXML, SCL или специализированный формат </vt:lpstr>
      <vt:lpstr>Структура единого цифрового формата параметров настройки</vt:lpstr>
      <vt:lpstr>Модель применения единого цифрового формата параметров настройки при выдаче параметров настройки устройств РЗА</vt:lpstr>
      <vt:lpstr>Схема без ЕЦФ (существующий процесс)</vt:lpstr>
      <vt:lpstr>Схема использования ЕЦФ (у Владельца нет ПО)</vt:lpstr>
      <vt:lpstr>Схема использования ЕЦФ (у владельца есть ПО)</vt:lpstr>
      <vt:lpstr>ОСНОВНЫЕ Требования к ПО для работы с ЕЦФ</vt:lpstr>
      <vt:lpstr>Спасибо за внимание!</vt:lpstr>
    </vt:vector>
  </TitlesOfParts>
  <Company>Системный оператор Единой энергетической системы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АО "СО ЕЭС"</dc:title>
  <dc:subject>Системный оператор Единой энергетической системы</dc:subject>
  <dc:creator>Системный оператор Единой энергетической системы</dc:creator>
  <cp:lastModifiedBy>Козырев Александр Владимирович</cp:lastModifiedBy>
  <cp:revision>375</cp:revision>
  <dcterms:created xsi:type="dcterms:W3CDTF">2023-03-22T05:01:27Z</dcterms:created>
  <dcterms:modified xsi:type="dcterms:W3CDTF">2024-04-23T05:34:21Z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0x010100A34CFF16731D504EA0E1565EAC2ABD35</vt:lpwstr>
  </property>
  <property fmtid="{D5CDD505-2E9C-101B-9397-08002B2CF9AE}" pid="3" name="_dlc_DocIdItemGuid">
    <vt:lpwstr>f848ab23-d383-46d1-8e4b-22a995e93756</vt:lpwstr>
  </property>
</Properties>
</file>