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22"/>
  </p:notesMasterIdLst>
  <p:handoutMasterIdLst>
    <p:handoutMasterId r:id="rId23"/>
  </p:handoutMasterIdLst>
  <p:sldIdLst>
    <p:sldId id="537" r:id="rId2"/>
    <p:sldId id="598" r:id="rId3"/>
    <p:sldId id="538" r:id="rId4"/>
    <p:sldId id="599" r:id="rId5"/>
    <p:sldId id="600" r:id="rId6"/>
    <p:sldId id="601" r:id="rId7"/>
    <p:sldId id="602" r:id="rId8"/>
    <p:sldId id="603" r:id="rId9"/>
    <p:sldId id="597" r:id="rId10"/>
    <p:sldId id="550" r:id="rId11"/>
    <p:sldId id="591" r:id="rId12"/>
    <p:sldId id="592" r:id="rId13"/>
    <p:sldId id="582" r:id="rId14"/>
    <p:sldId id="583" r:id="rId15"/>
    <p:sldId id="584" r:id="rId16"/>
    <p:sldId id="585" r:id="rId17"/>
    <p:sldId id="587" r:id="rId18"/>
    <p:sldId id="588" r:id="rId19"/>
    <p:sldId id="589" r:id="rId20"/>
    <p:sldId id="590" r:id="rId21"/>
  </p:sldIdLst>
  <p:sldSz cx="12192000" cy="6858000"/>
  <p:notesSz cx="6808788" cy="9940925"/>
  <p:custDataLst>
    <p:tags r:id="rId24"/>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A7E0FA34-30F7-694C-BB7D-58E608811D56}">
          <p14:sldIdLst>
            <p14:sldId id="537"/>
          </p14:sldIdLst>
        </p14:section>
        <p14:section name="Введение" id="{4A7299C1-ADB2-1F40-A88C-0F750A6A1556}">
          <p14:sldIdLst>
            <p14:sldId id="598"/>
            <p14:sldId id="538"/>
            <p14:sldId id="599"/>
            <p14:sldId id="600"/>
            <p14:sldId id="601"/>
            <p14:sldId id="602"/>
            <p14:sldId id="603"/>
            <p14:sldId id="597"/>
            <p14:sldId id="550"/>
            <p14:sldId id="591"/>
            <p14:sldId id="592"/>
          </p14:sldIdLst>
        </p14:section>
        <p14:section name="Текстовые слайды" id="{26F1ED33-B93D-434A-AFCC-F5662743D9C8}">
          <p14:sldIdLst>
            <p14:sldId id="582"/>
            <p14:sldId id="583"/>
            <p14:sldId id="584"/>
            <p14:sldId id="585"/>
            <p14:sldId id="587"/>
            <p14:sldId id="588"/>
            <p14:sldId id="589"/>
            <p14:sldId id="590"/>
          </p14:sldIdLst>
        </p14:section>
      </p14:sectionLst>
    </p:ext>
    <p:ext uri="{EFAFB233-063F-42B5-8137-9DF3F51BA10A}">
      <p15:sldGuideLst xmlns:p15="http://schemas.microsoft.com/office/powerpoint/2012/main">
        <p15:guide id="3" pos="5609" userDrawn="1">
          <p15:clr>
            <a:srgbClr val="A4A3A4"/>
          </p15:clr>
        </p15:guide>
        <p15:guide id="4" pos="529" userDrawn="1">
          <p15:clr>
            <a:srgbClr val="A4A3A4"/>
          </p15:clr>
        </p15:guide>
        <p15:guide id="5" orient="horz" pos="28" userDrawn="1">
          <p15:clr>
            <a:srgbClr val="A4A3A4"/>
          </p15:clr>
        </p15:guide>
        <p15:guide id="6" orient="horz" pos="2795" userDrawn="1">
          <p15:clr>
            <a:srgbClr val="A4A3A4"/>
          </p15:clr>
        </p15:guide>
        <p15:guide id="7" orient="horz" pos="2750" userDrawn="1">
          <p15:clr>
            <a:srgbClr val="A4A3A4"/>
          </p15:clr>
        </p15:guide>
        <p15:guide id="8" orient="horz" pos="1706" userDrawn="1">
          <p15:clr>
            <a:srgbClr val="A4A3A4"/>
          </p15:clr>
        </p15:guide>
        <p15:guide id="9" orient="horz" pos="1792" userDrawn="1">
          <p15:clr>
            <a:srgbClr val="A4A3A4"/>
          </p15:clr>
        </p15:guide>
        <p15:guide id="10" orient="horz" pos="3249" userDrawn="1">
          <p15:clr>
            <a:srgbClr val="A4A3A4"/>
          </p15:clr>
        </p15:guide>
        <p15:guide id="11" orient="horz" pos="1570" userDrawn="1">
          <p15:clr>
            <a:srgbClr val="A4A3A4"/>
          </p15:clr>
        </p15:guide>
        <p15:guide id="12" orient="horz" pos="197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 k" initials="pk" lastIdx="5" clrIdx="0"/>
  <p:cmAuthor id="2" name="Мамаева Александра Матвеевна" initials="МАМ" lastIdx="84" clrIdx="1"/>
  <p:cmAuthor id="3" name="пользователь Microsoft Office" initials="Office" lastIdx="1" clrIdx="2"/>
  <p:cmAuthor id="4" name="пользователь Microsoft Office" initials="Office [2]" lastIdx="1" clrIdx="3"/>
  <p:cmAuthor id="5" name="пользователь Microsoft Office" initials="Office [3]" lastIdx="1" clrIdx="4"/>
  <p:cmAuthor id="6" name="Ekaterina" initials="E" lastIdx="4"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B9D"/>
    <a:srgbClr val="A5A5A5"/>
    <a:srgbClr val="DCE6F2"/>
    <a:srgbClr val="D9E7F0"/>
    <a:srgbClr val="E6E6E6"/>
    <a:srgbClr val="F2F2F2"/>
    <a:srgbClr val="EDF2F9"/>
    <a:srgbClr val="E9EFF7"/>
    <a:srgbClr val="D52B1E"/>
    <a:srgbClr val="0039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29" autoAdjust="0"/>
    <p:restoredTop sz="95657" autoAdjust="0"/>
  </p:normalViewPr>
  <p:slideViewPr>
    <p:cSldViewPr>
      <p:cViewPr varScale="1">
        <p:scale>
          <a:sx n="114" d="100"/>
          <a:sy n="114" d="100"/>
        </p:scale>
        <p:origin x="576" y="114"/>
      </p:cViewPr>
      <p:guideLst>
        <p:guide pos="5609"/>
        <p:guide pos="529"/>
        <p:guide orient="horz" pos="28"/>
        <p:guide orient="horz" pos="2795"/>
        <p:guide orient="horz" pos="2750"/>
        <p:guide orient="horz" pos="1706"/>
        <p:guide orient="horz" pos="1792"/>
        <p:guide orient="horz" pos="3249"/>
        <p:guide orient="horz" pos="1570"/>
        <p:guide orient="horz" pos="1979"/>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114" d="100"/>
          <a:sy n="114" d="100"/>
        </p:scale>
        <p:origin x="5224"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0475" cy="498773"/>
          </a:xfrm>
          <a:prstGeom prst="rect">
            <a:avLst/>
          </a:prstGeom>
        </p:spPr>
        <p:txBody>
          <a:bodyPr vert="horz" lIns="91577" tIns="45789" rIns="91577" bIns="45789" rtlCol="0"/>
          <a:lstStyle>
            <a:lvl1pPr algn="l">
              <a:defRPr sz="1200"/>
            </a:lvl1pPr>
          </a:lstStyle>
          <a:p>
            <a:endParaRPr lang="ru-RU" dirty="0">
              <a:latin typeface="PF Din Text Cond Pro Обычный" charset="0"/>
            </a:endParaRPr>
          </a:p>
        </p:txBody>
      </p:sp>
      <p:sp>
        <p:nvSpPr>
          <p:cNvPr id="3" name="Дата 2"/>
          <p:cNvSpPr>
            <a:spLocks noGrp="1"/>
          </p:cNvSpPr>
          <p:nvPr>
            <p:ph type="dt" sz="quarter" idx="1"/>
          </p:nvPr>
        </p:nvSpPr>
        <p:spPr>
          <a:xfrm>
            <a:off x="3856739" y="0"/>
            <a:ext cx="2950475" cy="498773"/>
          </a:xfrm>
          <a:prstGeom prst="rect">
            <a:avLst/>
          </a:prstGeom>
        </p:spPr>
        <p:txBody>
          <a:bodyPr vert="horz" lIns="91577" tIns="45789" rIns="91577" bIns="45789" rtlCol="0"/>
          <a:lstStyle>
            <a:lvl1pPr algn="r">
              <a:defRPr sz="1200"/>
            </a:lvl1pPr>
          </a:lstStyle>
          <a:p>
            <a:fld id="{E48CF123-B4AC-427E-87A8-A7CE632F9278}" type="datetimeFigureOut">
              <a:rPr lang="ru-RU" smtClean="0">
                <a:latin typeface="PF Din Text Cond Pro Обычный" charset="0"/>
              </a:rPr>
              <a:t>24.04.2024</a:t>
            </a:fld>
            <a:endParaRPr lang="ru-RU" dirty="0">
              <a:latin typeface="PF Din Text Cond Pro Обычный" charset="0"/>
            </a:endParaRPr>
          </a:p>
        </p:txBody>
      </p:sp>
      <p:sp>
        <p:nvSpPr>
          <p:cNvPr id="4" name="Нижний колонтитул 3"/>
          <p:cNvSpPr>
            <a:spLocks noGrp="1"/>
          </p:cNvSpPr>
          <p:nvPr>
            <p:ph type="ftr" sz="quarter" idx="2"/>
          </p:nvPr>
        </p:nvSpPr>
        <p:spPr>
          <a:xfrm>
            <a:off x="0" y="9442156"/>
            <a:ext cx="2950475" cy="498772"/>
          </a:xfrm>
          <a:prstGeom prst="rect">
            <a:avLst/>
          </a:prstGeom>
        </p:spPr>
        <p:txBody>
          <a:bodyPr vert="horz" lIns="91577" tIns="45789" rIns="91577" bIns="45789" rtlCol="0" anchor="b"/>
          <a:lstStyle>
            <a:lvl1pPr algn="l">
              <a:defRPr sz="1200"/>
            </a:lvl1pPr>
          </a:lstStyle>
          <a:p>
            <a:endParaRPr lang="ru-RU" dirty="0">
              <a:latin typeface="PF Din Text Cond Pro Обычный" charset="0"/>
            </a:endParaRPr>
          </a:p>
        </p:txBody>
      </p:sp>
      <p:sp>
        <p:nvSpPr>
          <p:cNvPr id="5" name="Номер слайда 4"/>
          <p:cNvSpPr>
            <a:spLocks noGrp="1"/>
          </p:cNvSpPr>
          <p:nvPr>
            <p:ph type="sldNum" sz="quarter" idx="3"/>
          </p:nvPr>
        </p:nvSpPr>
        <p:spPr>
          <a:xfrm>
            <a:off x="3856739" y="9442156"/>
            <a:ext cx="2950475" cy="498772"/>
          </a:xfrm>
          <a:prstGeom prst="rect">
            <a:avLst/>
          </a:prstGeom>
        </p:spPr>
        <p:txBody>
          <a:bodyPr vert="horz" lIns="91577" tIns="45789" rIns="91577" bIns="45789" rtlCol="0" anchor="b"/>
          <a:lstStyle>
            <a:lvl1pPr algn="r">
              <a:defRPr sz="1200"/>
            </a:lvl1pPr>
          </a:lstStyle>
          <a:p>
            <a:fld id="{3E867B93-68BE-45FB-B8C5-75E54A63825B}" type="slidenum">
              <a:rPr lang="ru-RU" smtClean="0">
                <a:latin typeface="PF Din Text Cond Pro Обычный" charset="0"/>
              </a:rPr>
              <a:t>‹#›</a:t>
            </a:fld>
            <a:endParaRPr lang="ru-RU" dirty="0">
              <a:latin typeface="PF Din Text Cond Pro Обычный" charset="0"/>
            </a:endParaRPr>
          </a:p>
        </p:txBody>
      </p:sp>
    </p:spTree>
    <p:extLst>
      <p:ext uri="{BB962C8B-B14F-4D97-AF65-F5344CB8AC3E}">
        <p14:creationId xmlns:p14="http://schemas.microsoft.com/office/powerpoint/2010/main" val="40452335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0475" cy="497046"/>
          </a:xfrm>
          <a:prstGeom prst="rect">
            <a:avLst/>
          </a:prstGeom>
        </p:spPr>
        <p:txBody>
          <a:bodyPr vert="horz" lIns="91577" tIns="45789" rIns="91577" bIns="45789" rtlCol="0"/>
          <a:lstStyle>
            <a:lvl1pPr algn="l">
              <a:defRPr sz="1200" b="0" i="0">
                <a:latin typeface="PF Din Text Cond Pro Обычный" charset="0"/>
              </a:defRPr>
            </a:lvl1pPr>
          </a:lstStyle>
          <a:p>
            <a:endParaRPr lang="ru-RU" dirty="0"/>
          </a:p>
        </p:txBody>
      </p:sp>
      <p:sp>
        <p:nvSpPr>
          <p:cNvPr id="3" name="Дата 2"/>
          <p:cNvSpPr>
            <a:spLocks noGrp="1"/>
          </p:cNvSpPr>
          <p:nvPr>
            <p:ph type="dt" idx="1"/>
          </p:nvPr>
        </p:nvSpPr>
        <p:spPr>
          <a:xfrm>
            <a:off x="3856739" y="0"/>
            <a:ext cx="2950475" cy="497046"/>
          </a:xfrm>
          <a:prstGeom prst="rect">
            <a:avLst/>
          </a:prstGeom>
        </p:spPr>
        <p:txBody>
          <a:bodyPr vert="horz" lIns="91577" tIns="45789" rIns="91577" bIns="45789" rtlCol="0"/>
          <a:lstStyle>
            <a:lvl1pPr algn="r">
              <a:defRPr sz="1200" b="0" i="0">
                <a:latin typeface="PF Din Text Cond Pro Обычный" charset="0"/>
              </a:defRPr>
            </a:lvl1pPr>
          </a:lstStyle>
          <a:p>
            <a:fld id="{13CD6198-4BE6-4F36-8333-C514C4EE50C8}" type="datetimeFigureOut">
              <a:rPr lang="ru-RU" smtClean="0"/>
              <a:pPr/>
              <a:t>24.04.2024</a:t>
            </a:fld>
            <a:endParaRPr lang="ru-RU" dirty="0"/>
          </a:p>
        </p:txBody>
      </p:sp>
      <p:sp>
        <p:nvSpPr>
          <p:cNvPr id="4" name="Образ слайда 3"/>
          <p:cNvSpPr>
            <a:spLocks noGrp="1" noRot="1" noChangeAspect="1"/>
          </p:cNvSpPr>
          <p:nvPr>
            <p:ph type="sldImg" idx="2"/>
          </p:nvPr>
        </p:nvSpPr>
        <p:spPr>
          <a:xfrm>
            <a:off x="90488" y="746125"/>
            <a:ext cx="6627812" cy="3727450"/>
          </a:xfrm>
          <a:prstGeom prst="rect">
            <a:avLst/>
          </a:prstGeom>
          <a:noFill/>
          <a:ln w="12700">
            <a:solidFill>
              <a:prstClr val="black"/>
            </a:solidFill>
          </a:ln>
        </p:spPr>
        <p:txBody>
          <a:bodyPr vert="horz" lIns="91577" tIns="45789" rIns="91577" bIns="45789" rtlCol="0" anchor="ctr"/>
          <a:lstStyle/>
          <a:p>
            <a:endParaRPr lang="ru-RU" dirty="0"/>
          </a:p>
        </p:txBody>
      </p:sp>
      <p:sp>
        <p:nvSpPr>
          <p:cNvPr id="5" name="Заметки 4"/>
          <p:cNvSpPr>
            <a:spLocks noGrp="1"/>
          </p:cNvSpPr>
          <p:nvPr>
            <p:ph type="body" sz="quarter" idx="3"/>
          </p:nvPr>
        </p:nvSpPr>
        <p:spPr>
          <a:xfrm>
            <a:off x="680880" y="4721940"/>
            <a:ext cx="5447030" cy="4473416"/>
          </a:xfrm>
          <a:prstGeom prst="rect">
            <a:avLst/>
          </a:prstGeom>
        </p:spPr>
        <p:txBody>
          <a:bodyPr vert="horz" lIns="91577" tIns="45789" rIns="91577" bIns="45789" rtlCol="0"/>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4"/>
          </p:nvPr>
        </p:nvSpPr>
        <p:spPr>
          <a:xfrm>
            <a:off x="0" y="9442153"/>
            <a:ext cx="2950475" cy="497046"/>
          </a:xfrm>
          <a:prstGeom prst="rect">
            <a:avLst/>
          </a:prstGeom>
        </p:spPr>
        <p:txBody>
          <a:bodyPr vert="horz" lIns="91577" tIns="45789" rIns="91577" bIns="45789" rtlCol="0" anchor="b"/>
          <a:lstStyle>
            <a:lvl1pPr algn="l">
              <a:defRPr sz="1200" b="0" i="0">
                <a:latin typeface="PF Din Text Cond Pro Обычный" charset="0"/>
              </a:defRPr>
            </a:lvl1pPr>
          </a:lstStyle>
          <a:p>
            <a:endParaRPr lang="ru-RU" dirty="0"/>
          </a:p>
        </p:txBody>
      </p:sp>
      <p:sp>
        <p:nvSpPr>
          <p:cNvPr id="7" name="Номер слайда 6"/>
          <p:cNvSpPr>
            <a:spLocks noGrp="1"/>
          </p:cNvSpPr>
          <p:nvPr>
            <p:ph type="sldNum" sz="quarter" idx="5"/>
          </p:nvPr>
        </p:nvSpPr>
        <p:spPr>
          <a:xfrm>
            <a:off x="3856739" y="9442153"/>
            <a:ext cx="2950475" cy="497046"/>
          </a:xfrm>
          <a:prstGeom prst="rect">
            <a:avLst/>
          </a:prstGeom>
        </p:spPr>
        <p:txBody>
          <a:bodyPr vert="horz" lIns="91577" tIns="45789" rIns="91577" bIns="45789" rtlCol="0" anchor="b"/>
          <a:lstStyle>
            <a:lvl1pPr algn="r">
              <a:defRPr sz="1200" b="0" i="0">
                <a:latin typeface="PF Din Text Cond Pro Обычный" charset="0"/>
              </a:defRPr>
            </a:lvl1pPr>
          </a:lstStyle>
          <a:p>
            <a:fld id="{E9AF4246-FA98-43BE-AE99-A25C707819E3}" type="slidenum">
              <a:rPr lang="ru-RU" smtClean="0"/>
              <a:pPr/>
              <a:t>‹#›</a:t>
            </a:fld>
            <a:endParaRPr lang="ru-RU" dirty="0"/>
          </a:p>
        </p:txBody>
      </p:sp>
    </p:spTree>
    <p:extLst>
      <p:ext uri="{BB962C8B-B14F-4D97-AF65-F5344CB8AC3E}">
        <p14:creationId xmlns:p14="http://schemas.microsoft.com/office/powerpoint/2010/main" val="3224151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F Din Text Cond Pro Обычный" charset="0"/>
        <a:ea typeface="+mn-ea"/>
        <a:cs typeface="+mn-cs"/>
      </a:defRPr>
    </a:lvl1pPr>
    <a:lvl2pPr marL="457200" algn="l" defTabSz="914400" rtl="0" eaLnBrk="1" latinLnBrk="0" hangingPunct="1">
      <a:defRPr sz="1200" b="0" i="0" kern="1200">
        <a:solidFill>
          <a:schemeClr val="tx1"/>
        </a:solidFill>
        <a:latin typeface="PF Din Text Cond Pro Обычный" charset="0"/>
        <a:ea typeface="+mn-ea"/>
        <a:cs typeface="+mn-cs"/>
      </a:defRPr>
    </a:lvl2pPr>
    <a:lvl3pPr marL="914400" algn="l" defTabSz="914400" rtl="0" eaLnBrk="1" latinLnBrk="0" hangingPunct="1">
      <a:defRPr sz="1200" b="0" i="0" kern="1200">
        <a:solidFill>
          <a:schemeClr val="tx1"/>
        </a:solidFill>
        <a:latin typeface="PF Din Text Cond Pro Обычный" charset="0"/>
        <a:ea typeface="+mn-ea"/>
        <a:cs typeface="+mn-cs"/>
      </a:defRPr>
    </a:lvl3pPr>
    <a:lvl4pPr marL="1371600" algn="l" defTabSz="914400" rtl="0" eaLnBrk="1" latinLnBrk="0" hangingPunct="1">
      <a:defRPr sz="1200" b="0" i="0" kern="1200">
        <a:solidFill>
          <a:schemeClr val="tx1"/>
        </a:solidFill>
        <a:latin typeface="PF Din Text Cond Pro Обычный" charset="0"/>
        <a:ea typeface="+mn-ea"/>
        <a:cs typeface="+mn-cs"/>
      </a:defRPr>
    </a:lvl4pPr>
    <a:lvl5pPr marL="1828800" algn="l" defTabSz="914400" rtl="0" eaLnBrk="1" latinLnBrk="0" hangingPunct="1">
      <a:defRPr sz="1200" b="0" i="0" kern="1200">
        <a:solidFill>
          <a:schemeClr val="tx1"/>
        </a:solidFill>
        <a:latin typeface="PF Din Text Cond Pro Обычный"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Текст 8"/>
          <p:cNvSpPr>
            <a:spLocks noGrp="1"/>
          </p:cNvSpPr>
          <p:nvPr>
            <p:ph type="body" sz="quarter" idx="10" hasCustomPrompt="1"/>
          </p:nvPr>
        </p:nvSpPr>
        <p:spPr>
          <a:xfrm>
            <a:off x="4303713" y="4437112"/>
            <a:ext cx="7299325" cy="764312"/>
          </a:xfrm>
        </p:spPr>
        <p:txBody>
          <a:bodyPr wrap="square" lIns="0" rIns="0" anchor="t">
            <a:noAutofit/>
          </a:bodyPr>
          <a:lstStyle>
            <a:lvl1pPr>
              <a:spcBef>
                <a:spcPts val="0"/>
              </a:spcBef>
              <a:defRPr sz="2400" b="1" baseline="0">
                <a:solidFill>
                  <a:schemeClr val="bg1"/>
                </a:solidFill>
              </a:defRPr>
            </a:lvl1pPr>
            <a:lvl2pPr>
              <a:defRPr sz="2400" b="1">
                <a:solidFill>
                  <a:schemeClr val="bg1"/>
                </a:solidFill>
              </a:defRPr>
            </a:lvl2pPr>
            <a:lvl3pPr>
              <a:defRPr sz="2000" b="1">
                <a:solidFill>
                  <a:schemeClr val="bg1"/>
                </a:solidFill>
              </a:defRPr>
            </a:lvl3pPr>
            <a:lvl4pPr>
              <a:defRPr sz="3200" b="1">
                <a:solidFill>
                  <a:schemeClr val="bg1"/>
                </a:solidFill>
              </a:defRPr>
            </a:lvl4pPr>
            <a:lvl5pPr>
              <a:defRPr sz="3200" b="1">
                <a:solidFill>
                  <a:schemeClr val="bg1"/>
                </a:solidFill>
              </a:defRPr>
            </a:lvl5pPr>
          </a:lstStyle>
          <a:p>
            <a:pPr lvl="0"/>
            <a:r>
              <a:rPr lang="ru-RU" dirty="0"/>
              <a:t>И.О. Фамилия докладчика</a:t>
            </a:r>
          </a:p>
          <a:p>
            <a:pPr lvl="0"/>
            <a:r>
              <a:rPr lang="ru-RU" dirty="0"/>
              <a:t>Должность докладчика</a:t>
            </a:r>
          </a:p>
        </p:txBody>
      </p:sp>
      <p:sp>
        <p:nvSpPr>
          <p:cNvPr id="2" name="Заголовок 1"/>
          <p:cNvSpPr>
            <a:spLocks noGrp="1"/>
          </p:cNvSpPr>
          <p:nvPr>
            <p:ph type="title" hasCustomPrompt="1"/>
          </p:nvPr>
        </p:nvSpPr>
        <p:spPr>
          <a:xfrm>
            <a:off x="4303713" y="2132856"/>
            <a:ext cx="7299325" cy="775597"/>
          </a:xfrm>
        </p:spPr>
        <p:txBody>
          <a:bodyPr wrap="square" anchor="ctr">
            <a:spAutoFit/>
          </a:bodyPr>
          <a:lstStyle>
            <a:lvl1pPr>
              <a:defRPr sz="2800">
                <a:solidFill>
                  <a:schemeClr val="bg1"/>
                </a:solidFill>
              </a:defRPr>
            </a:lvl1pPr>
          </a:lstStyle>
          <a:p>
            <a:r>
              <a:rPr lang="ru-RU" dirty="0"/>
              <a:t>ОБРАЗЕЦ ЗАГОЛОВКА</a:t>
            </a:r>
            <a:br>
              <a:rPr lang="ru-RU" dirty="0"/>
            </a:br>
            <a:endParaRPr lang="ru-RU" dirty="0"/>
          </a:p>
        </p:txBody>
      </p:sp>
      <p:sp>
        <p:nvSpPr>
          <p:cNvPr id="14" name="Текст 13"/>
          <p:cNvSpPr>
            <a:spLocks noGrp="1"/>
          </p:cNvSpPr>
          <p:nvPr>
            <p:ph type="body" sz="quarter" idx="11" hasCustomPrompt="1"/>
          </p:nvPr>
        </p:nvSpPr>
        <p:spPr>
          <a:xfrm>
            <a:off x="4333530" y="5733256"/>
            <a:ext cx="2113612" cy="269875"/>
          </a:xfrm>
          <a:solidFill>
            <a:schemeClr val="bg1"/>
          </a:solidFill>
        </p:spPr>
        <p:txBody>
          <a:bodyPr anchor="ctr"/>
          <a:lstStyle>
            <a:lvl1pPr algn="ctr">
              <a:defRPr>
                <a:solidFill>
                  <a:schemeClr val="accent1"/>
                </a:solidFill>
              </a:defRPr>
            </a:lvl1pPr>
          </a:lstStyle>
          <a:p>
            <a:pPr lvl="0"/>
            <a:r>
              <a:rPr lang="ru-RU"/>
              <a:t>|</a:t>
            </a:r>
            <a:endParaRPr lang="ru-RU" dirty="0"/>
          </a:p>
        </p:txBody>
      </p:sp>
      <p:sp>
        <p:nvSpPr>
          <p:cNvPr id="16" name="Текст 13"/>
          <p:cNvSpPr>
            <a:spLocks noGrp="1"/>
          </p:cNvSpPr>
          <p:nvPr>
            <p:ph type="body" sz="quarter" idx="12" hasCustomPrompt="1"/>
          </p:nvPr>
        </p:nvSpPr>
        <p:spPr>
          <a:xfrm>
            <a:off x="4316351" y="5733256"/>
            <a:ext cx="1050671" cy="269875"/>
          </a:xfrm>
          <a:noFill/>
        </p:spPr>
        <p:txBody>
          <a:bodyPr lIns="36000" rIns="0" anchor="ctr"/>
          <a:lstStyle>
            <a:lvl1pPr algn="r">
              <a:defRPr>
                <a:solidFill>
                  <a:schemeClr val="accent1"/>
                </a:solidFill>
              </a:defRPr>
            </a:lvl1pPr>
          </a:lstStyle>
          <a:p>
            <a:pPr lvl="0"/>
            <a:r>
              <a:rPr lang="ru-RU" dirty="0"/>
              <a:t>   </a:t>
            </a:r>
            <a:r>
              <a:rPr lang="ru-RU"/>
              <a:t>МЕСЯЦ 2021</a:t>
            </a:r>
            <a:endParaRPr lang="ru-RU" dirty="0"/>
          </a:p>
        </p:txBody>
      </p:sp>
      <p:sp>
        <p:nvSpPr>
          <p:cNvPr id="17" name="Текст 13"/>
          <p:cNvSpPr>
            <a:spLocks noGrp="1"/>
          </p:cNvSpPr>
          <p:nvPr>
            <p:ph type="body" sz="quarter" idx="13" hasCustomPrompt="1"/>
          </p:nvPr>
        </p:nvSpPr>
        <p:spPr>
          <a:xfrm>
            <a:off x="5439030" y="5733256"/>
            <a:ext cx="648072" cy="269875"/>
          </a:xfrm>
          <a:solidFill>
            <a:schemeClr val="bg1"/>
          </a:solidFill>
        </p:spPr>
        <p:txBody>
          <a:bodyPr lIns="36000" rIns="0" anchor="ctr"/>
          <a:lstStyle>
            <a:lvl1pPr algn="l">
              <a:defRPr>
                <a:solidFill>
                  <a:schemeClr val="accent1"/>
                </a:solidFill>
              </a:defRPr>
            </a:lvl1pPr>
          </a:lstStyle>
          <a:p>
            <a:pPr lvl="0"/>
            <a:r>
              <a:rPr lang="ru-RU" dirty="0"/>
              <a:t>  РЕГИОН</a:t>
            </a:r>
          </a:p>
        </p:txBody>
      </p:sp>
      <p:pic>
        <p:nvPicPr>
          <p:cNvPr id="12" name="Рисунок 11">
            <a:extLst>
              <a:ext uri="{FF2B5EF4-FFF2-40B4-BE49-F238E27FC236}">
                <a16:creationId xmlns:a16="http://schemas.microsoft.com/office/drawing/2014/main" id="{2237CEED-933A-4FCB-9E9D-1ECAA10C02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05896" y="1052736"/>
            <a:ext cx="2297815" cy="543120"/>
          </a:xfrm>
          <a:prstGeom prst="rect">
            <a:avLst/>
          </a:prstGeom>
        </p:spPr>
      </p:pic>
    </p:spTree>
    <p:extLst>
      <p:ext uri="{BB962C8B-B14F-4D97-AF65-F5344CB8AC3E}">
        <p14:creationId xmlns:p14="http://schemas.microsoft.com/office/powerpoint/2010/main" val="507834369"/>
      </p:ext>
    </p:extLst>
  </p:cSld>
  <p:clrMapOvr>
    <a:masterClrMapping/>
  </p:clrMapOvr>
  <p:extLst>
    <p:ext uri="{DCECCB84-F9BA-43D5-87BE-67443E8EF086}">
      <p15:sldGuideLst xmlns:p15="http://schemas.microsoft.com/office/powerpoint/2012/main">
        <p15:guide id="1" pos="27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Подзаголовок и два объекта">
    <p:spTree>
      <p:nvGrpSpPr>
        <p:cNvPr id="1" name=""/>
        <p:cNvGrpSpPr/>
        <p:nvPr/>
      </p:nvGrpSpPr>
      <p:grpSpPr>
        <a:xfrm>
          <a:off x="0" y="0"/>
          <a:ext cx="0" cy="0"/>
          <a:chOff x="0" y="0"/>
          <a:chExt cx="0" cy="0"/>
        </a:xfrm>
      </p:grpSpPr>
      <p:sp>
        <p:nvSpPr>
          <p:cNvPr id="10" name="Текст 4"/>
          <p:cNvSpPr>
            <a:spLocks noGrp="1"/>
          </p:cNvSpPr>
          <p:nvPr>
            <p:ph type="body" sz="quarter" idx="17" hasCustomPrompt="1"/>
          </p:nvPr>
        </p:nvSpPr>
        <p:spPr>
          <a:xfrm>
            <a:off x="599440" y="990321"/>
            <a:ext cx="11003279" cy="503518"/>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6" name="Объект 3"/>
          <p:cNvSpPr>
            <a:spLocks noGrp="1"/>
          </p:cNvSpPr>
          <p:nvPr>
            <p:ph sz="quarter" idx="18"/>
          </p:nvPr>
        </p:nvSpPr>
        <p:spPr>
          <a:xfrm>
            <a:off x="6380480" y="1615440"/>
            <a:ext cx="5222240" cy="4759960"/>
          </a:xfrm>
          <a:prstGeom prst="rect">
            <a:avLst/>
          </a:prstGeom>
        </p:spPr>
        <p:txBody>
          <a:bodyPr/>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8" name="Объект 3"/>
          <p:cNvSpPr>
            <a:spLocks noGrp="1"/>
          </p:cNvSpPr>
          <p:nvPr>
            <p:ph sz="quarter" idx="12"/>
          </p:nvPr>
        </p:nvSpPr>
        <p:spPr>
          <a:xfrm>
            <a:off x="599440" y="1615440"/>
            <a:ext cx="5212080" cy="4759960"/>
          </a:xfrm>
          <a:prstGeom prst="rect">
            <a:avLst/>
          </a:prstGeom>
        </p:spPr>
        <p:txBody>
          <a:bodyPr/>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2506818352"/>
      </p:ext>
    </p:extLst>
  </p:cSld>
  <p:clrMapOvr>
    <a:masterClrMapping/>
  </p:clrMapOvr>
  <p:extLst>
    <p:ext uri="{DCECCB84-F9BA-43D5-87BE-67443E8EF086}">
      <p15:sldGuideLst xmlns:p15="http://schemas.microsoft.com/office/powerpoint/2012/main">
        <p15:guide id="1" pos="3661" userDrawn="1">
          <p15:clr>
            <a:srgbClr val="FBAE40"/>
          </p15:clr>
        </p15:guide>
        <p15:guide id="2" pos="4019" userDrawn="1">
          <p15:clr>
            <a:srgbClr val="FBAE40"/>
          </p15:clr>
        </p15:guide>
        <p15:guide id="3" orient="horz" pos="954" userDrawn="1">
          <p15:clr>
            <a:srgbClr val="FBAE40"/>
          </p15:clr>
        </p15:guide>
        <p15:guide id="4" orient="horz" pos="101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Подзаголовок, объект, изображение">
    <p:spTree>
      <p:nvGrpSpPr>
        <p:cNvPr id="1" name=""/>
        <p:cNvGrpSpPr/>
        <p:nvPr/>
      </p:nvGrpSpPr>
      <p:grpSpPr>
        <a:xfrm>
          <a:off x="0" y="0"/>
          <a:ext cx="0" cy="0"/>
          <a:chOff x="0" y="0"/>
          <a:chExt cx="0" cy="0"/>
        </a:xfrm>
      </p:grpSpPr>
      <p:sp>
        <p:nvSpPr>
          <p:cNvPr id="10" name="Текст 4"/>
          <p:cNvSpPr>
            <a:spLocks noGrp="1"/>
          </p:cNvSpPr>
          <p:nvPr>
            <p:ph type="body" sz="quarter" idx="17" hasCustomPrompt="1"/>
          </p:nvPr>
        </p:nvSpPr>
        <p:spPr>
          <a:xfrm>
            <a:off x="600075" y="976313"/>
            <a:ext cx="5211763" cy="538162"/>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2" name="Заголовок 1"/>
          <p:cNvSpPr>
            <a:spLocks noGrp="1"/>
          </p:cNvSpPr>
          <p:nvPr>
            <p:ph type="title" hasCustomPrompt="1"/>
          </p:nvPr>
        </p:nvSpPr>
        <p:spPr/>
        <p:txBody>
          <a:bodyPr/>
          <a:lstStyle>
            <a:lvl1pPr>
              <a:defRPr>
                <a:latin typeface="+mj-lt"/>
              </a:defRPr>
            </a:lvl1pPr>
          </a:lstStyle>
          <a:p>
            <a:r>
              <a:rPr lang="ru-RU" dirty="0"/>
              <a:t>ОБРАЗЕЦ ЗАГОЛОВКА</a:t>
            </a:r>
          </a:p>
        </p:txBody>
      </p:sp>
      <p:sp>
        <p:nvSpPr>
          <p:cNvPr id="6" name="Объект 3"/>
          <p:cNvSpPr>
            <a:spLocks noGrp="1"/>
          </p:cNvSpPr>
          <p:nvPr>
            <p:ph sz="quarter" idx="18"/>
          </p:nvPr>
        </p:nvSpPr>
        <p:spPr>
          <a:xfrm>
            <a:off x="6380480" y="976313"/>
            <a:ext cx="5222240" cy="5399087"/>
          </a:xfrm>
          <a:prstGeom prst="rect">
            <a:avLst/>
          </a:prstGeom>
        </p:spPr>
        <p:txBody>
          <a:bodyPr lIns="0" tIns="0" rIns="0" b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4" name="Рисунок 3"/>
          <p:cNvSpPr>
            <a:spLocks noGrp="1"/>
          </p:cNvSpPr>
          <p:nvPr>
            <p:ph type="pic" sz="quarter" idx="19"/>
          </p:nvPr>
        </p:nvSpPr>
        <p:spPr>
          <a:xfrm>
            <a:off x="600075" y="1616075"/>
            <a:ext cx="5211763" cy="4767263"/>
          </a:xfrm>
        </p:spPr>
        <p:txBody>
          <a:bodyPr/>
          <a:lstStyle/>
          <a:p>
            <a:r>
              <a:rPr lang="ru-RU"/>
              <a:t>Вставка рисунка</a:t>
            </a:r>
          </a:p>
        </p:txBody>
      </p:sp>
    </p:spTree>
    <p:extLst>
      <p:ext uri="{BB962C8B-B14F-4D97-AF65-F5344CB8AC3E}">
        <p14:creationId xmlns:p14="http://schemas.microsoft.com/office/powerpoint/2010/main" val="1954327259"/>
      </p:ext>
    </p:extLst>
  </p:cSld>
  <p:clrMapOvr>
    <a:masterClrMapping/>
  </p:clrMapOvr>
  <p:extLst>
    <p:ext uri="{DCECCB84-F9BA-43D5-87BE-67443E8EF086}">
      <p15:sldGuideLst xmlns:p15="http://schemas.microsoft.com/office/powerpoint/2012/main">
        <p15:guide id="1" pos="3661">
          <p15:clr>
            <a:srgbClr val="FBAE40"/>
          </p15:clr>
        </p15:guide>
        <p15:guide id="2" pos="4019">
          <p15:clr>
            <a:srgbClr val="FBAE40"/>
          </p15:clr>
        </p15:guide>
        <p15:guide id="3" orient="horz" pos="954">
          <p15:clr>
            <a:srgbClr val="FBAE40"/>
          </p15:clr>
        </p15:guide>
        <p15:guide id="4" orient="horz" pos="101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Подзаголовок, объект, изображение">
    <p:spTree>
      <p:nvGrpSpPr>
        <p:cNvPr id="1" name=""/>
        <p:cNvGrpSpPr/>
        <p:nvPr/>
      </p:nvGrpSpPr>
      <p:grpSpPr>
        <a:xfrm>
          <a:off x="0" y="0"/>
          <a:ext cx="0" cy="0"/>
          <a:chOff x="0" y="0"/>
          <a:chExt cx="0" cy="0"/>
        </a:xfrm>
      </p:grpSpPr>
      <p:sp>
        <p:nvSpPr>
          <p:cNvPr id="10" name="Текст 4"/>
          <p:cNvSpPr>
            <a:spLocks noGrp="1"/>
          </p:cNvSpPr>
          <p:nvPr>
            <p:ph type="body" sz="quarter" idx="17" hasCustomPrompt="1"/>
          </p:nvPr>
        </p:nvSpPr>
        <p:spPr>
          <a:xfrm>
            <a:off x="6391275" y="976313"/>
            <a:ext cx="5211763" cy="538162"/>
          </a:xfrm>
          <a:prstGeom prst="rect">
            <a:avLst/>
          </a:prstGeom>
        </p:spPr>
        <p:txBody>
          <a:bodyPr lIns="0" rIns="0" anchor="t" anchorCtr="0"/>
          <a:lstStyle>
            <a:lvl1pPr>
              <a:defRPr sz="1600" b="0" i="0">
                <a:solidFill>
                  <a:schemeClr val="tx1"/>
                </a:solidFill>
                <a:latin typeface="+mj-lt"/>
              </a:defRPr>
            </a:lvl1pPr>
          </a:lstStyle>
          <a:p>
            <a:pPr lvl="0"/>
            <a:r>
              <a:rPr lang="ru-RU" dirty="0"/>
              <a:t>Заголовок</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6" name="Объект 3"/>
          <p:cNvSpPr>
            <a:spLocks noGrp="1"/>
          </p:cNvSpPr>
          <p:nvPr>
            <p:ph sz="quarter" idx="18"/>
          </p:nvPr>
        </p:nvSpPr>
        <p:spPr>
          <a:xfrm>
            <a:off x="613997" y="976313"/>
            <a:ext cx="5222240" cy="5399087"/>
          </a:xfrm>
          <a:prstGeom prst="rect">
            <a:avLst/>
          </a:prstGeom>
        </p:spPr>
        <p:txBody>
          <a:bodyPr lIns="0" tIns="0" rIns="0" b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4" name="Рисунок 3"/>
          <p:cNvSpPr>
            <a:spLocks noGrp="1"/>
          </p:cNvSpPr>
          <p:nvPr>
            <p:ph type="pic" sz="quarter" idx="19"/>
          </p:nvPr>
        </p:nvSpPr>
        <p:spPr>
          <a:xfrm>
            <a:off x="6391275" y="1616075"/>
            <a:ext cx="5211763" cy="4767263"/>
          </a:xfrm>
        </p:spPr>
        <p:txBody>
          <a:bodyPr/>
          <a:lstStyle/>
          <a:p>
            <a:r>
              <a:rPr lang="ru-RU"/>
              <a:t>Вставка рисунка</a:t>
            </a:r>
          </a:p>
        </p:txBody>
      </p:sp>
    </p:spTree>
    <p:extLst>
      <p:ext uri="{BB962C8B-B14F-4D97-AF65-F5344CB8AC3E}">
        <p14:creationId xmlns:p14="http://schemas.microsoft.com/office/powerpoint/2010/main" val="1170982240"/>
      </p:ext>
    </p:extLst>
  </p:cSld>
  <p:clrMapOvr>
    <a:masterClrMapping/>
  </p:clrMapOvr>
  <p:extLst>
    <p:ext uri="{DCECCB84-F9BA-43D5-87BE-67443E8EF086}">
      <p15:sldGuideLst xmlns:p15="http://schemas.microsoft.com/office/powerpoint/2012/main">
        <p15:guide id="1" pos="3661">
          <p15:clr>
            <a:srgbClr val="FBAE40"/>
          </p15:clr>
        </p15:guide>
        <p15:guide id="2" pos="4019">
          <p15:clr>
            <a:srgbClr val="FBAE40"/>
          </p15:clr>
        </p15:guide>
        <p15:guide id="3" orient="horz" pos="954">
          <p15:clr>
            <a:srgbClr val="FBAE40"/>
          </p15:clr>
        </p15:guide>
        <p15:guide id="4" orient="horz" pos="101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Подзаголовок и два рисунк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4" name="Рисунок 3"/>
          <p:cNvSpPr>
            <a:spLocks noGrp="1"/>
          </p:cNvSpPr>
          <p:nvPr>
            <p:ph type="pic" sz="quarter" idx="18"/>
          </p:nvPr>
        </p:nvSpPr>
        <p:spPr>
          <a:xfrm>
            <a:off x="6383338" y="1616076"/>
            <a:ext cx="5215482" cy="4759324"/>
          </a:xfrm>
        </p:spPr>
        <p:txBody>
          <a:bodyPr/>
          <a:lstStyle/>
          <a:p>
            <a:r>
              <a:rPr lang="ru-RU"/>
              <a:t>Вставка рисунка</a:t>
            </a:r>
          </a:p>
        </p:txBody>
      </p:sp>
      <p:sp>
        <p:nvSpPr>
          <p:cNvPr id="6" name="Рисунок 5"/>
          <p:cNvSpPr>
            <a:spLocks noGrp="1"/>
          </p:cNvSpPr>
          <p:nvPr>
            <p:ph type="pic" sz="quarter" idx="19"/>
          </p:nvPr>
        </p:nvSpPr>
        <p:spPr>
          <a:xfrm>
            <a:off x="605473" y="1616076"/>
            <a:ext cx="5203190" cy="4759324"/>
          </a:xfrm>
        </p:spPr>
        <p:txBody>
          <a:bodyPr/>
          <a:lstStyle/>
          <a:p>
            <a:r>
              <a:rPr lang="ru-RU"/>
              <a:t>Вставка рисунка</a:t>
            </a:r>
          </a:p>
        </p:txBody>
      </p:sp>
      <p:sp>
        <p:nvSpPr>
          <p:cNvPr id="9" name="Текст 4"/>
          <p:cNvSpPr>
            <a:spLocks noGrp="1"/>
          </p:cNvSpPr>
          <p:nvPr>
            <p:ph type="body" sz="quarter" idx="17" hasCustomPrompt="1"/>
          </p:nvPr>
        </p:nvSpPr>
        <p:spPr>
          <a:xfrm>
            <a:off x="599440" y="990321"/>
            <a:ext cx="11003279" cy="503518"/>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Tree>
    <p:extLst>
      <p:ext uri="{BB962C8B-B14F-4D97-AF65-F5344CB8AC3E}">
        <p14:creationId xmlns:p14="http://schemas.microsoft.com/office/powerpoint/2010/main" val="2643176912"/>
      </p:ext>
    </p:extLst>
  </p:cSld>
  <p:clrMapOvr>
    <a:masterClrMapping/>
  </p:clrMapOvr>
  <p:extLst>
    <p:ext uri="{DCECCB84-F9BA-43D5-87BE-67443E8EF086}">
      <p15:sldGuideLst xmlns:p15="http://schemas.microsoft.com/office/powerpoint/2012/main">
        <p15:guide id="1" pos="3659" userDrawn="1">
          <p15:clr>
            <a:srgbClr val="FBAE40"/>
          </p15:clr>
        </p15:guide>
        <p15:guide id="2" pos="4021" userDrawn="1">
          <p15:clr>
            <a:srgbClr val="FBAE40"/>
          </p15:clr>
        </p15:guide>
        <p15:guide id="3" orient="horz" pos="1018" userDrawn="1">
          <p15:clr>
            <a:srgbClr val="FBAE40"/>
          </p15:clr>
        </p15:guide>
        <p15:guide id="4" orient="horz" pos="95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Подзаголовок и объект">
    <p:spTree>
      <p:nvGrpSpPr>
        <p:cNvPr id="1" name=""/>
        <p:cNvGrpSpPr/>
        <p:nvPr/>
      </p:nvGrpSpPr>
      <p:grpSpPr>
        <a:xfrm>
          <a:off x="0" y="0"/>
          <a:ext cx="0" cy="0"/>
          <a:chOff x="0" y="0"/>
          <a:chExt cx="0" cy="0"/>
        </a:xfrm>
      </p:grpSpPr>
      <p:sp>
        <p:nvSpPr>
          <p:cNvPr id="6" name="Текст 4"/>
          <p:cNvSpPr>
            <a:spLocks noGrp="1"/>
          </p:cNvSpPr>
          <p:nvPr>
            <p:ph type="body" sz="quarter" idx="16" hasCustomPrompt="1"/>
          </p:nvPr>
        </p:nvSpPr>
        <p:spPr>
          <a:xfrm>
            <a:off x="605473" y="980728"/>
            <a:ext cx="5203190" cy="513361"/>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7" name="Текст 4"/>
          <p:cNvSpPr>
            <a:spLocks noGrp="1"/>
          </p:cNvSpPr>
          <p:nvPr>
            <p:ph type="body" sz="quarter" idx="18" hasCustomPrompt="1"/>
          </p:nvPr>
        </p:nvSpPr>
        <p:spPr>
          <a:xfrm>
            <a:off x="6380480" y="3928716"/>
            <a:ext cx="5222240" cy="521364"/>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12" name="Заголовок 11"/>
          <p:cNvSpPr>
            <a:spLocks noGrp="1"/>
          </p:cNvSpPr>
          <p:nvPr>
            <p:ph type="title" hasCustomPrompt="1"/>
          </p:nvPr>
        </p:nvSpPr>
        <p:spPr/>
        <p:txBody>
          <a:bodyPr/>
          <a:lstStyle/>
          <a:p>
            <a:r>
              <a:rPr lang="ru-RU" dirty="0"/>
              <a:t>ОБРАЗЕЦ ЗАГОЛОВКА</a:t>
            </a:r>
          </a:p>
        </p:txBody>
      </p:sp>
      <p:sp>
        <p:nvSpPr>
          <p:cNvPr id="16" name="Объект 3"/>
          <p:cNvSpPr>
            <a:spLocks noGrp="1"/>
          </p:cNvSpPr>
          <p:nvPr>
            <p:ph sz="quarter" idx="19"/>
          </p:nvPr>
        </p:nvSpPr>
        <p:spPr>
          <a:xfrm>
            <a:off x="605474" y="1624014"/>
            <a:ext cx="5203189" cy="1799168"/>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8" name="Объект 3"/>
          <p:cNvSpPr>
            <a:spLocks noGrp="1"/>
          </p:cNvSpPr>
          <p:nvPr>
            <p:ph sz="quarter" idx="21"/>
          </p:nvPr>
        </p:nvSpPr>
        <p:spPr>
          <a:xfrm>
            <a:off x="6380480" y="4561841"/>
            <a:ext cx="5222558" cy="1809328"/>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9" name="Текст 4"/>
          <p:cNvSpPr>
            <a:spLocks noGrp="1"/>
          </p:cNvSpPr>
          <p:nvPr>
            <p:ph type="body" sz="quarter" idx="22" hasCustomPrompt="1"/>
          </p:nvPr>
        </p:nvSpPr>
        <p:spPr>
          <a:xfrm>
            <a:off x="6380480" y="990320"/>
            <a:ext cx="5222240" cy="51336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21" name="Объект 3"/>
          <p:cNvSpPr>
            <a:spLocks noGrp="1"/>
          </p:cNvSpPr>
          <p:nvPr>
            <p:ph sz="quarter" idx="24"/>
          </p:nvPr>
        </p:nvSpPr>
        <p:spPr>
          <a:xfrm>
            <a:off x="6380480" y="1615441"/>
            <a:ext cx="5222558" cy="1813560"/>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3" name="Текст 4"/>
          <p:cNvSpPr>
            <a:spLocks noGrp="1"/>
          </p:cNvSpPr>
          <p:nvPr>
            <p:ph type="body" sz="quarter" idx="25" hasCustomPrompt="1"/>
          </p:nvPr>
        </p:nvSpPr>
        <p:spPr>
          <a:xfrm>
            <a:off x="605473" y="3928715"/>
            <a:ext cx="5203190" cy="521365"/>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24" name="Объект 3"/>
          <p:cNvSpPr>
            <a:spLocks noGrp="1"/>
          </p:cNvSpPr>
          <p:nvPr>
            <p:ph sz="quarter" idx="26"/>
          </p:nvPr>
        </p:nvSpPr>
        <p:spPr>
          <a:xfrm>
            <a:off x="605474" y="4561840"/>
            <a:ext cx="5203189" cy="1809329"/>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3202752423"/>
      </p:ext>
    </p:extLst>
  </p:cSld>
  <p:clrMapOvr>
    <a:masterClrMapping/>
  </p:clrMapOvr>
  <p:extLst>
    <p:ext uri="{DCECCB84-F9BA-43D5-87BE-67443E8EF086}">
      <p15:sldGuideLst xmlns:p15="http://schemas.microsoft.com/office/powerpoint/2012/main">
        <p15:guide id="1" pos="3659" userDrawn="1">
          <p15:clr>
            <a:srgbClr val="FBAE40"/>
          </p15:clr>
        </p15:guide>
        <p15:guide id="2" pos="4021" userDrawn="1">
          <p15:clr>
            <a:srgbClr val="FBAE40"/>
          </p15:clr>
        </p15:guide>
        <p15:guide id="3" orient="horz" pos="947" userDrawn="1">
          <p15:clr>
            <a:srgbClr val="FBAE40"/>
          </p15:clr>
        </p15:guide>
        <p15:guide id="4" orient="horz" pos="1018" userDrawn="1">
          <p15:clr>
            <a:srgbClr val="FBAE40"/>
          </p15:clr>
        </p15:guide>
        <p15:guide id="5" orient="horz" pos="2160" userDrawn="1">
          <p15:clr>
            <a:srgbClr val="FBAE40"/>
          </p15:clr>
        </p15:guide>
        <p15:guide id="6" orient="horz" pos="2470" userDrawn="1">
          <p15:clr>
            <a:srgbClr val="FBAE40"/>
          </p15:clr>
        </p15:guide>
        <p15:guide id="7" orient="horz" pos="2803" userDrawn="1">
          <p15:clr>
            <a:srgbClr val="FBAE40"/>
          </p15:clr>
        </p15:guide>
        <p15:guide id="8" orient="horz" pos="287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Подзаголовок и объект">
    <p:spTree>
      <p:nvGrpSpPr>
        <p:cNvPr id="1" name=""/>
        <p:cNvGrpSpPr/>
        <p:nvPr/>
      </p:nvGrpSpPr>
      <p:grpSpPr>
        <a:xfrm>
          <a:off x="0" y="0"/>
          <a:ext cx="0" cy="0"/>
          <a:chOff x="0" y="0"/>
          <a:chExt cx="0" cy="0"/>
        </a:xfrm>
      </p:grpSpPr>
      <p:sp>
        <p:nvSpPr>
          <p:cNvPr id="4" name="Объект 3"/>
          <p:cNvSpPr>
            <a:spLocks noGrp="1"/>
          </p:cNvSpPr>
          <p:nvPr>
            <p:ph sz="quarter" idx="12"/>
          </p:nvPr>
        </p:nvSpPr>
        <p:spPr>
          <a:xfrm>
            <a:off x="600076" y="981075"/>
            <a:ext cx="5208588" cy="244246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10" name="Объект 3"/>
          <p:cNvSpPr>
            <a:spLocks noGrp="1"/>
          </p:cNvSpPr>
          <p:nvPr>
            <p:ph sz="quarter" idx="21"/>
          </p:nvPr>
        </p:nvSpPr>
        <p:spPr>
          <a:xfrm>
            <a:off x="6380480" y="3921760"/>
            <a:ext cx="5222240" cy="2458720"/>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6" name="Текст 4"/>
          <p:cNvSpPr>
            <a:spLocks noGrp="1"/>
          </p:cNvSpPr>
          <p:nvPr>
            <p:ph type="body" sz="quarter" idx="16" hasCustomPrompt="1"/>
          </p:nvPr>
        </p:nvSpPr>
        <p:spPr>
          <a:xfrm>
            <a:off x="605473" y="3928715"/>
            <a:ext cx="5203190" cy="521365"/>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17" name="Объект 3"/>
          <p:cNvSpPr>
            <a:spLocks noGrp="1"/>
          </p:cNvSpPr>
          <p:nvPr>
            <p:ph sz="quarter" idx="19"/>
          </p:nvPr>
        </p:nvSpPr>
        <p:spPr>
          <a:xfrm>
            <a:off x="605474" y="4572001"/>
            <a:ext cx="5203189" cy="1799168"/>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8" name="Текст 4"/>
          <p:cNvSpPr>
            <a:spLocks noGrp="1"/>
          </p:cNvSpPr>
          <p:nvPr>
            <p:ph type="body" sz="quarter" idx="22" hasCustomPrompt="1"/>
          </p:nvPr>
        </p:nvSpPr>
        <p:spPr>
          <a:xfrm>
            <a:off x="6380480" y="990320"/>
            <a:ext cx="5222240" cy="51336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19" name="Объект 3"/>
          <p:cNvSpPr>
            <a:spLocks noGrp="1"/>
          </p:cNvSpPr>
          <p:nvPr>
            <p:ph sz="quarter" idx="24"/>
          </p:nvPr>
        </p:nvSpPr>
        <p:spPr>
          <a:xfrm>
            <a:off x="6380480" y="1615441"/>
            <a:ext cx="5222558" cy="1798319"/>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2688506744"/>
      </p:ext>
    </p:extLst>
  </p:cSld>
  <p:clrMapOvr>
    <a:masterClrMapping/>
  </p:clrMapOvr>
  <p:extLst>
    <p:ext uri="{DCECCB84-F9BA-43D5-87BE-67443E8EF086}">
      <p15:sldGuideLst xmlns:p15="http://schemas.microsoft.com/office/powerpoint/2012/main">
        <p15:guide id="1" pos="3659" userDrawn="1">
          <p15:clr>
            <a:srgbClr val="FBAE40"/>
          </p15:clr>
        </p15:guide>
        <p15:guide id="2" pos="4021" userDrawn="1">
          <p15:clr>
            <a:srgbClr val="FBAE40"/>
          </p15:clr>
        </p15:guide>
        <p15:guide id="3" orient="horz" pos="2470" userDrawn="1">
          <p15:clr>
            <a:srgbClr val="FBAE40"/>
          </p15:clr>
        </p15:guide>
        <p15:guide id="4" orient="horz" pos="2157"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Подзаголовок и 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15" name="Объект 3"/>
          <p:cNvSpPr>
            <a:spLocks noGrp="1"/>
          </p:cNvSpPr>
          <p:nvPr>
            <p:ph sz="quarter" idx="18"/>
          </p:nvPr>
        </p:nvSpPr>
        <p:spPr>
          <a:xfrm>
            <a:off x="8315888" y="1615440"/>
            <a:ext cx="3283200" cy="4759960"/>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6" name="Текст 4"/>
          <p:cNvSpPr>
            <a:spLocks noGrp="1"/>
          </p:cNvSpPr>
          <p:nvPr>
            <p:ph type="body" sz="quarter" idx="19" hasCustomPrompt="1"/>
          </p:nvPr>
        </p:nvSpPr>
        <p:spPr>
          <a:xfrm>
            <a:off x="8315888" y="980160"/>
            <a:ext cx="3283200" cy="523519"/>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17" name="Объект 3"/>
          <p:cNvSpPr>
            <a:spLocks noGrp="1"/>
          </p:cNvSpPr>
          <p:nvPr>
            <p:ph sz="quarter" idx="20"/>
          </p:nvPr>
        </p:nvSpPr>
        <p:spPr>
          <a:xfrm>
            <a:off x="613232" y="1615440"/>
            <a:ext cx="3283200" cy="4759960"/>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8" name="Текст 4"/>
          <p:cNvSpPr>
            <a:spLocks noGrp="1"/>
          </p:cNvSpPr>
          <p:nvPr>
            <p:ph type="body" sz="quarter" idx="21" hasCustomPrompt="1"/>
          </p:nvPr>
        </p:nvSpPr>
        <p:spPr>
          <a:xfrm>
            <a:off x="613232" y="980160"/>
            <a:ext cx="3283200" cy="523519"/>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19" name="Объект 3"/>
          <p:cNvSpPr>
            <a:spLocks noGrp="1"/>
          </p:cNvSpPr>
          <p:nvPr>
            <p:ph sz="quarter" idx="22"/>
          </p:nvPr>
        </p:nvSpPr>
        <p:spPr>
          <a:xfrm>
            <a:off x="4459712" y="1615440"/>
            <a:ext cx="3283200" cy="4759960"/>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0" name="Текст 4"/>
          <p:cNvSpPr>
            <a:spLocks noGrp="1"/>
          </p:cNvSpPr>
          <p:nvPr>
            <p:ph type="body" sz="quarter" idx="23" hasCustomPrompt="1"/>
          </p:nvPr>
        </p:nvSpPr>
        <p:spPr>
          <a:xfrm>
            <a:off x="4459712" y="980160"/>
            <a:ext cx="3283200" cy="523519"/>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Tree>
    <p:extLst>
      <p:ext uri="{BB962C8B-B14F-4D97-AF65-F5344CB8AC3E}">
        <p14:creationId xmlns:p14="http://schemas.microsoft.com/office/powerpoint/2010/main" val="3805408820"/>
      </p:ext>
    </p:extLst>
  </p:cSld>
  <p:clrMapOvr>
    <a:masterClrMapping/>
  </p:clrMapOvr>
  <p:extLst>
    <p:ext uri="{DCECCB84-F9BA-43D5-87BE-67443E8EF086}">
      <p15:sldGuideLst xmlns:p15="http://schemas.microsoft.com/office/powerpoint/2012/main">
        <p15:guide id="1" pos="2803" userDrawn="1">
          <p15:clr>
            <a:srgbClr val="FBAE40"/>
          </p15:clr>
        </p15:guide>
        <p15:guide id="2" pos="2464" userDrawn="1">
          <p15:clr>
            <a:srgbClr val="FBAE40"/>
          </p15:clr>
        </p15:guide>
        <p15:guide id="3" pos="4883" userDrawn="1">
          <p15:clr>
            <a:srgbClr val="FBAE40"/>
          </p15:clr>
        </p15:guide>
        <p15:guide id="4" pos="5235" userDrawn="1">
          <p15:clr>
            <a:srgbClr val="FBAE40"/>
          </p15:clr>
        </p15:guide>
        <p15:guide id="5" orient="horz" pos="1018" userDrawn="1">
          <p15:clr>
            <a:srgbClr val="FBAE40"/>
          </p15:clr>
        </p15:guide>
        <p15:guide id="6" orient="horz" pos="94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Подзаголовок и 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32" name="Объект 3"/>
          <p:cNvSpPr>
            <a:spLocks noGrp="1"/>
          </p:cNvSpPr>
          <p:nvPr>
            <p:ph sz="quarter" idx="18"/>
          </p:nvPr>
        </p:nvSpPr>
        <p:spPr>
          <a:xfrm>
            <a:off x="8315888" y="4562475"/>
            <a:ext cx="3283200" cy="1820863"/>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33" name="Текст 4"/>
          <p:cNvSpPr>
            <a:spLocks noGrp="1"/>
          </p:cNvSpPr>
          <p:nvPr>
            <p:ph type="body" sz="quarter" idx="19" hasCustomPrompt="1"/>
          </p:nvPr>
        </p:nvSpPr>
        <p:spPr>
          <a:xfrm>
            <a:off x="8315888" y="3942649"/>
            <a:ext cx="3283200" cy="48600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34" name="Объект 3"/>
          <p:cNvSpPr>
            <a:spLocks noGrp="1"/>
          </p:cNvSpPr>
          <p:nvPr>
            <p:ph sz="quarter" idx="20"/>
          </p:nvPr>
        </p:nvSpPr>
        <p:spPr>
          <a:xfrm>
            <a:off x="613232" y="4562475"/>
            <a:ext cx="3283200" cy="1820863"/>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35" name="Текст 4"/>
          <p:cNvSpPr>
            <a:spLocks noGrp="1"/>
          </p:cNvSpPr>
          <p:nvPr>
            <p:ph type="body" sz="quarter" idx="21" hasCustomPrompt="1"/>
          </p:nvPr>
        </p:nvSpPr>
        <p:spPr>
          <a:xfrm>
            <a:off x="613232" y="3942649"/>
            <a:ext cx="3283200" cy="48600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36" name="Объект 3"/>
          <p:cNvSpPr>
            <a:spLocks noGrp="1"/>
          </p:cNvSpPr>
          <p:nvPr>
            <p:ph sz="quarter" idx="22"/>
          </p:nvPr>
        </p:nvSpPr>
        <p:spPr>
          <a:xfrm>
            <a:off x="4459712" y="4562475"/>
            <a:ext cx="3283200" cy="1820863"/>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37" name="Текст 4"/>
          <p:cNvSpPr>
            <a:spLocks noGrp="1"/>
          </p:cNvSpPr>
          <p:nvPr>
            <p:ph type="body" sz="quarter" idx="23" hasCustomPrompt="1"/>
          </p:nvPr>
        </p:nvSpPr>
        <p:spPr>
          <a:xfrm>
            <a:off x="4459712" y="3942649"/>
            <a:ext cx="3283200" cy="48600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38" name="Объект 3"/>
          <p:cNvSpPr>
            <a:spLocks noGrp="1"/>
          </p:cNvSpPr>
          <p:nvPr>
            <p:ph sz="quarter" idx="24"/>
          </p:nvPr>
        </p:nvSpPr>
        <p:spPr>
          <a:xfrm>
            <a:off x="8315888" y="1616075"/>
            <a:ext cx="3283200" cy="180784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39" name="Текст 4"/>
          <p:cNvSpPr>
            <a:spLocks noGrp="1"/>
          </p:cNvSpPr>
          <p:nvPr>
            <p:ph type="body" sz="quarter" idx="25" hasCustomPrompt="1"/>
          </p:nvPr>
        </p:nvSpPr>
        <p:spPr>
          <a:xfrm>
            <a:off x="8315888" y="980160"/>
            <a:ext cx="3283200" cy="523519"/>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40" name="Объект 3"/>
          <p:cNvSpPr>
            <a:spLocks noGrp="1"/>
          </p:cNvSpPr>
          <p:nvPr>
            <p:ph sz="quarter" idx="26"/>
          </p:nvPr>
        </p:nvSpPr>
        <p:spPr>
          <a:xfrm>
            <a:off x="613232" y="1616075"/>
            <a:ext cx="3283200" cy="180784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41" name="Текст 4"/>
          <p:cNvSpPr>
            <a:spLocks noGrp="1"/>
          </p:cNvSpPr>
          <p:nvPr>
            <p:ph type="body" sz="quarter" idx="27" hasCustomPrompt="1"/>
          </p:nvPr>
        </p:nvSpPr>
        <p:spPr>
          <a:xfrm>
            <a:off x="613232" y="980160"/>
            <a:ext cx="3283200" cy="523519"/>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42" name="Объект 3"/>
          <p:cNvSpPr>
            <a:spLocks noGrp="1"/>
          </p:cNvSpPr>
          <p:nvPr>
            <p:ph sz="quarter" idx="28"/>
          </p:nvPr>
        </p:nvSpPr>
        <p:spPr>
          <a:xfrm>
            <a:off x="4459712" y="1616075"/>
            <a:ext cx="3283200" cy="180784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43" name="Текст 4"/>
          <p:cNvSpPr>
            <a:spLocks noGrp="1"/>
          </p:cNvSpPr>
          <p:nvPr>
            <p:ph type="body" sz="quarter" idx="29" hasCustomPrompt="1"/>
          </p:nvPr>
        </p:nvSpPr>
        <p:spPr>
          <a:xfrm>
            <a:off x="4459712" y="980160"/>
            <a:ext cx="3283200" cy="523519"/>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Tree>
    <p:extLst>
      <p:ext uri="{BB962C8B-B14F-4D97-AF65-F5344CB8AC3E}">
        <p14:creationId xmlns:p14="http://schemas.microsoft.com/office/powerpoint/2010/main" val="1896879965"/>
      </p:ext>
    </p:extLst>
  </p:cSld>
  <p:clrMapOvr>
    <a:masterClrMapping/>
  </p:clrMapOvr>
  <p:extLst>
    <p:ext uri="{DCECCB84-F9BA-43D5-87BE-67443E8EF086}">
      <p15:sldGuideLst xmlns:p15="http://schemas.microsoft.com/office/powerpoint/2012/main">
        <p15:guide id="1" pos="2458" userDrawn="1">
          <p15:clr>
            <a:srgbClr val="FBAE40"/>
          </p15:clr>
        </p15:guide>
        <p15:guide id="2" pos="2803" userDrawn="1">
          <p15:clr>
            <a:srgbClr val="FBAE40"/>
          </p15:clr>
        </p15:guide>
        <p15:guide id="3" pos="5229" userDrawn="1">
          <p15:clr>
            <a:srgbClr val="FBAE40"/>
          </p15:clr>
        </p15:guide>
        <p15:guide id="4" pos="4890" userDrawn="1">
          <p15:clr>
            <a:srgbClr val="FBAE40"/>
          </p15:clr>
        </p15:guide>
        <p15:guide id="5" orient="horz" pos="947" userDrawn="1">
          <p15:clr>
            <a:srgbClr val="FBAE40"/>
          </p15:clr>
        </p15:guide>
        <p15:guide id="6" orient="horz" pos="2478" userDrawn="1">
          <p15:clr>
            <a:srgbClr val="FBAE40"/>
          </p15:clr>
        </p15:guide>
        <p15:guide id="7" orient="horz" pos="2157" userDrawn="1">
          <p15:clr>
            <a:srgbClr val="FBAE40"/>
          </p15:clr>
        </p15:guide>
        <p15:guide id="8" orient="horz" pos="1018" userDrawn="1">
          <p15:clr>
            <a:srgbClr val="FBAE40"/>
          </p15:clr>
        </p15:guide>
        <p15:guide id="9" orient="horz" pos="2874" userDrawn="1">
          <p15:clr>
            <a:srgbClr val="FBAE40"/>
          </p15:clr>
        </p15:guide>
        <p15:guide id="10" orient="horz" pos="2803"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Три вертикальных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9" name="Объект 3"/>
          <p:cNvSpPr>
            <a:spLocks noGrp="1"/>
          </p:cNvSpPr>
          <p:nvPr>
            <p:ph sz="quarter" idx="18"/>
          </p:nvPr>
        </p:nvSpPr>
        <p:spPr>
          <a:xfrm>
            <a:off x="8315888" y="976313"/>
            <a:ext cx="3283200" cy="5399087"/>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11" name="Объект 3"/>
          <p:cNvSpPr>
            <a:spLocks noGrp="1"/>
          </p:cNvSpPr>
          <p:nvPr>
            <p:ph sz="quarter" idx="20"/>
          </p:nvPr>
        </p:nvSpPr>
        <p:spPr>
          <a:xfrm>
            <a:off x="613232" y="976313"/>
            <a:ext cx="3283200" cy="5399087"/>
          </a:xfrm>
          <a:prstGeom prst="rect">
            <a:avLst/>
          </a:prstGeom>
        </p:spPr>
        <p:txBody>
          <a:bodyPr lIns="0" rIns="0"/>
          <a:lstStyle>
            <a:lvl1pPr>
              <a:defRPr sz="1400"/>
            </a:lvl1pPr>
            <a:lvl2pPr>
              <a:defRPr sz="1400"/>
            </a:lvl2pPr>
            <a:lvl3pPr>
              <a:defRPr sz="1200"/>
            </a:lvl3pPr>
          </a:lstStyle>
          <a:p>
            <a:pPr lvl="0"/>
            <a:r>
              <a:rPr lang="ru-RU" dirty="0"/>
              <a:t>Образец текста</a:t>
            </a:r>
          </a:p>
          <a:p>
            <a:pPr lvl="1"/>
            <a:r>
              <a:rPr lang="ru-RU" dirty="0"/>
              <a:t>Второй уровень</a:t>
            </a:r>
          </a:p>
          <a:p>
            <a:pPr lvl="2"/>
            <a:r>
              <a:rPr lang="ru-RU" dirty="0"/>
              <a:t>Третий уровень</a:t>
            </a:r>
          </a:p>
        </p:txBody>
      </p:sp>
      <p:sp>
        <p:nvSpPr>
          <p:cNvPr id="12" name="Объект 3"/>
          <p:cNvSpPr>
            <a:spLocks noGrp="1"/>
          </p:cNvSpPr>
          <p:nvPr>
            <p:ph sz="quarter" idx="22"/>
          </p:nvPr>
        </p:nvSpPr>
        <p:spPr>
          <a:xfrm>
            <a:off x="4459712" y="976313"/>
            <a:ext cx="3283200" cy="5399087"/>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4121898769"/>
      </p:ext>
    </p:extLst>
  </p:cSld>
  <p:clrMapOvr>
    <a:masterClrMapping/>
  </p:clrMapOvr>
  <p:extLst>
    <p:ext uri="{DCECCB84-F9BA-43D5-87BE-67443E8EF086}">
      <p15:sldGuideLst xmlns:p15="http://schemas.microsoft.com/office/powerpoint/2012/main">
        <p15:guide id="1" pos="2464" userDrawn="1">
          <p15:clr>
            <a:srgbClr val="FBAE40"/>
          </p15:clr>
        </p15:guide>
        <p15:guide id="2" pos="2803" userDrawn="1">
          <p15:clr>
            <a:srgbClr val="FBAE40"/>
          </p15:clr>
        </p15:guide>
        <p15:guide id="3" pos="5235" userDrawn="1">
          <p15:clr>
            <a:srgbClr val="FBAE40"/>
          </p15:clr>
        </p15:guide>
        <p15:guide id="4" pos="488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Подзаголовок и два объекта">
    <p:spTree>
      <p:nvGrpSpPr>
        <p:cNvPr id="1" name=""/>
        <p:cNvGrpSpPr/>
        <p:nvPr/>
      </p:nvGrpSpPr>
      <p:grpSpPr>
        <a:xfrm>
          <a:off x="0" y="0"/>
          <a:ext cx="0" cy="0"/>
          <a:chOff x="0" y="0"/>
          <a:chExt cx="0" cy="0"/>
        </a:xfrm>
      </p:grpSpPr>
      <p:sp>
        <p:nvSpPr>
          <p:cNvPr id="5" name="Объект 3"/>
          <p:cNvSpPr>
            <a:spLocks noGrp="1"/>
          </p:cNvSpPr>
          <p:nvPr>
            <p:ph sz="quarter" idx="12"/>
          </p:nvPr>
        </p:nvSpPr>
        <p:spPr>
          <a:xfrm>
            <a:off x="9272904" y="1616075"/>
            <a:ext cx="2323628" cy="4759325"/>
          </a:xfrm>
          <a:prstGeom prst="rect">
            <a:avLst/>
          </a:prstGeom>
        </p:spPr>
        <p:txBody>
          <a:bodyPr lIns="0" rIns="0"/>
          <a:lstStyle>
            <a:lvl1pPr>
              <a:lnSpc>
                <a:spcPct val="90000"/>
              </a:lnSpc>
              <a:spcBef>
                <a:spcPts val="600"/>
              </a:spcBef>
              <a:spcAft>
                <a:spcPts val="0"/>
              </a:spcAft>
              <a:defRPr sz="1400"/>
            </a:lvl1pPr>
            <a:lvl2pPr>
              <a:lnSpc>
                <a:spcPct val="90000"/>
              </a:lnSpc>
              <a:spcBef>
                <a:spcPts val="600"/>
              </a:spcBef>
              <a:spcAft>
                <a:spcPts val="0"/>
              </a:spcAft>
              <a:defRPr sz="1400"/>
            </a:lvl2pPr>
            <a:lvl3pPr>
              <a:lnSpc>
                <a:spcPct val="90000"/>
              </a:lnSpc>
              <a:spcBef>
                <a:spcPts val="40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10" name="Текст 4"/>
          <p:cNvSpPr>
            <a:spLocks noGrp="1"/>
          </p:cNvSpPr>
          <p:nvPr>
            <p:ph type="body" sz="quarter" idx="17" hasCustomPrompt="1"/>
          </p:nvPr>
        </p:nvSpPr>
        <p:spPr>
          <a:xfrm>
            <a:off x="9280688" y="990321"/>
            <a:ext cx="2318400"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16" name="Объект 3"/>
          <p:cNvSpPr>
            <a:spLocks noGrp="1"/>
          </p:cNvSpPr>
          <p:nvPr>
            <p:ph sz="quarter" idx="24"/>
          </p:nvPr>
        </p:nvSpPr>
        <p:spPr>
          <a:xfrm>
            <a:off x="6388099" y="1616075"/>
            <a:ext cx="2346325" cy="4759325"/>
          </a:xfrm>
          <a:prstGeom prst="rect">
            <a:avLst/>
          </a:prstGeom>
        </p:spPr>
        <p:txBody>
          <a:bodyPr lIns="0" rIns="0"/>
          <a:lstStyle>
            <a:lvl1pPr>
              <a:lnSpc>
                <a:spcPct val="90000"/>
              </a:lnSpc>
              <a:spcBef>
                <a:spcPts val="600"/>
              </a:spcBef>
              <a:spcAft>
                <a:spcPts val="0"/>
              </a:spcAft>
              <a:defRPr sz="1400"/>
            </a:lvl1pPr>
            <a:lvl2pPr>
              <a:lnSpc>
                <a:spcPct val="90000"/>
              </a:lnSpc>
              <a:spcBef>
                <a:spcPts val="600"/>
              </a:spcBef>
              <a:spcAft>
                <a:spcPts val="0"/>
              </a:spcAft>
              <a:defRPr sz="1400"/>
            </a:lvl2pPr>
            <a:lvl3pPr>
              <a:lnSpc>
                <a:spcPct val="90000"/>
              </a:lnSpc>
              <a:spcBef>
                <a:spcPts val="40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17" name="Текст 4"/>
          <p:cNvSpPr>
            <a:spLocks noGrp="1"/>
          </p:cNvSpPr>
          <p:nvPr>
            <p:ph type="body" sz="quarter" idx="25" hasCustomPrompt="1"/>
          </p:nvPr>
        </p:nvSpPr>
        <p:spPr>
          <a:xfrm>
            <a:off x="6398259" y="990321"/>
            <a:ext cx="2318400"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
        <p:nvSpPr>
          <p:cNvPr id="18" name="Объект 3"/>
          <p:cNvSpPr>
            <a:spLocks noGrp="1"/>
          </p:cNvSpPr>
          <p:nvPr>
            <p:ph sz="quarter" idx="26"/>
          </p:nvPr>
        </p:nvSpPr>
        <p:spPr>
          <a:xfrm>
            <a:off x="3484880" y="1616075"/>
            <a:ext cx="2323628" cy="4759325"/>
          </a:xfrm>
          <a:prstGeom prst="rect">
            <a:avLst/>
          </a:prstGeom>
        </p:spPr>
        <p:txBody>
          <a:bodyPr lIns="0" rIns="0"/>
          <a:lstStyle>
            <a:lvl1pPr>
              <a:lnSpc>
                <a:spcPct val="90000"/>
              </a:lnSpc>
              <a:spcBef>
                <a:spcPts val="600"/>
              </a:spcBef>
              <a:spcAft>
                <a:spcPts val="0"/>
              </a:spcAft>
              <a:defRPr sz="1400"/>
            </a:lvl1pPr>
            <a:lvl2pPr>
              <a:lnSpc>
                <a:spcPct val="90000"/>
              </a:lnSpc>
              <a:spcBef>
                <a:spcPts val="600"/>
              </a:spcBef>
              <a:spcAft>
                <a:spcPts val="0"/>
              </a:spcAft>
              <a:defRPr sz="1400"/>
            </a:lvl2pPr>
            <a:lvl3pPr>
              <a:lnSpc>
                <a:spcPct val="90000"/>
              </a:lnSpc>
              <a:spcBef>
                <a:spcPts val="40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19" name="Текст 4"/>
          <p:cNvSpPr>
            <a:spLocks noGrp="1"/>
          </p:cNvSpPr>
          <p:nvPr>
            <p:ph type="body" sz="quarter" idx="27" hasCustomPrompt="1"/>
          </p:nvPr>
        </p:nvSpPr>
        <p:spPr>
          <a:xfrm>
            <a:off x="3492664" y="990321"/>
            <a:ext cx="2318400"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
        <p:nvSpPr>
          <p:cNvPr id="20" name="Объект 3"/>
          <p:cNvSpPr>
            <a:spLocks noGrp="1"/>
          </p:cNvSpPr>
          <p:nvPr>
            <p:ph sz="quarter" idx="28"/>
          </p:nvPr>
        </p:nvSpPr>
        <p:spPr>
          <a:xfrm>
            <a:off x="600075" y="1616075"/>
            <a:ext cx="2346325" cy="4759325"/>
          </a:xfrm>
          <a:prstGeom prst="rect">
            <a:avLst/>
          </a:prstGeom>
        </p:spPr>
        <p:txBody>
          <a:bodyPr lIns="0" rIns="0"/>
          <a:lstStyle>
            <a:lvl1pPr>
              <a:lnSpc>
                <a:spcPct val="90000"/>
              </a:lnSpc>
              <a:spcBef>
                <a:spcPts val="600"/>
              </a:spcBef>
              <a:spcAft>
                <a:spcPts val="0"/>
              </a:spcAft>
              <a:defRPr sz="1400"/>
            </a:lvl1pPr>
            <a:lvl2pPr>
              <a:lnSpc>
                <a:spcPct val="90000"/>
              </a:lnSpc>
              <a:spcBef>
                <a:spcPts val="600"/>
              </a:spcBef>
              <a:spcAft>
                <a:spcPts val="0"/>
              </a:spcAft>
              <a:defRPr sz="1400"/>
            </a:lvl2pPr>
            <a:lvl3pPr>
              <a:lnSpc>
                <a:spcPct val="90000"/>
              </a:lnSpc>
              <a:spcBef>
                <a:spcPts val="40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21" name="Текст 4"/>
          <p:cNvSpPr>
            <a:spLocks noGrp="1"/>
          </p:cNvSpPr>
          <p:nvPr>
            <p:ph type="body" sz="quarter" idx="29" hasCustomPrompt="1"/>
          </p:nvPr>
        </p:nvSpPr>
        <p:spPr>
          <a:xfrm>
            <a:off x="610235" y="990321"/>
            <a:ext cx="2318400"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Tree>
    <p:extLst>
      <p:ext uri="{BB962C8B-B14F-4D97-AF65-F5344CB8AC3E}">
        <p14:creationId xmlns:p14="http://schemas.microsoft.com/office/powerpoint/2010/main" val="1505753149"/>
      </p:ext>
    </p:extLst>
  </p:cSld>
  <p:clrMapOvr>
    <a:masterClrMapping/>
  </p:clrMapOvr>
  <p:extLst>
    <p:ext uri="{DCECCB84-F9BA-43D5-87BE-67443E8EF086}">
      <p15:sldGuideLst xmlns:p15="http://schemas.microsoft.com/office/powerpoint/2012/main">
        <p15:guide id="1" pos="4021" userDrawn="1">
          <p15:clr>
            <a:srgbClr val="FBAE40"/>
          </p15:clr>
        </p15:guide>
        <p15:guide id="2" pos="3659" userDrawn="1">
          <p15:clr>
            <a:srgbClr val="FBAE40"/>
          </p15:clr>
        </p15:guide>
        <p15:guide id="3" pos="2195" userDrawn="1">
          <p15:clr>
            <a:srgbClr val="FBAE40"/>
          </p15:clr>
        </p15:guide>
        <p15:guide id="4" pos="1856" userDrawn="1">
          <p15:clr>
            <a:srgbClr val="FBAE40"/>
          </p15:clr>
        </p15:guide>
        <p15:guide id="5" pos="5504" userDrawn="1">
          <p15:clr>
            <a:srgbClr val="FBAE40"/>
          </p15:clr>
        </p15:guide>
        <p15:guide id="6" pos="5836" userDrawn="1">
          <p15:clr>
            <a:srgbClr val="FBAE40"/>
          </p15:clr>
        </p15:guide>
        <p15:guide id="7" orient="horz" pos="1018" userDrawn="1">
          <p15:clr>
            <a:srgbClr val="FBAE40"/>
          </p15:clr>
        </p15:guide>
        <p15:guide id="8" orient="horz" pos="94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Разделительный слайд">
    <p:bg>
      <p:bgPr>
        <a:solidFill>
          <a:schemeClr val="bg1"/>
        </a:solidFill>
        <a:effectLst/>
      </p:bgPr>
    </p:bg>
    <p:spTree>
      <p:nvGrpSpPr>
        <p:cNvPr id="1" name=""/>
        <p:cNvGrpSpPr/>
        <p:nvPr/>
      </p:nvGrpSpPr>
      <p:grpSpPr>
        <a:xfrm>
          <a:off x="0" y="0"/>
          <a:ext cx="0" cy="0"/>
          <a:chOff x="0" y="0"/>
          <a:chExt cx="0" cy="0"/>
        </a:xfrm>
      </p:grpSpPr>
      <p:sp>
        <p:nvSpPr>
          <p:cNvPr id="24" name="Прямоугольник 23"/>
          <p:cNvSpPr/>
          <p:nvPr userDrawn="1"/>
        </p:nvSpPr>
        <p:spPr>
          <a:xfrm>
            <a:off x="3196958" y="0"/>
            <a:ext cx="1093407" cy="23021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ru-RU" sz="1400" dirty="0">
              <a:solidFill>
                <a:schemeClr val="tx1"/>
              </a:solidFill>
              <a:latin typeface="Arial Narrow" panose="020B0606020202030204" pitchFamily="34" charset="0"/>
            </a:endParaRPr>
          </a:p>
        </p:txBody>
      </p:sp>
      <p:sp>
        <p:nvSpPr>
          <p:cNvPr id="4" name="Текст 3"/>
          <p:cNvSpPr>
            <a:spLocks noGrp="1"/>
          </p:cNvSpPr>
          <p:nvPr>
            <p:ph type="body" sz="quarter" idx="10" hasCustomPrompt="1"/>
          </p:nvPr>
        </p:nvSpPr>
        <p:spPr>
          <a:xfrm>
            <a:off x="4459015" y="1772940"/>
            <a:ext cx="5093370" cy="1296020"/>
          </a:xfrm>
          <a:prstGeom prst="rect">
            <a:avLst/>
          </a:prstGeom>
        </p:spPr>
        <p:txBody>
          <a:bodyPr lIns="0" rIns="0" anchor="t" anchorCtr="0"/>
          <a:lstStyle>
            <a:lvl1pPr>
              <a:defRPr sz="2400" baseline="0">
                <a:solidFill>
                  <a:schemeClr val="tx1"/>
                </a:solidFill>
                <a:latin typeface="+mj-lt"/>
              </a:defRPr>
            </a:lvl1pPr>
          </a:lstStyle>
          <a:p>
            <a:pPr lvl="0"/>
            <a:r>
              <a:rPr lang="ru-RU" dirty="0"/>
              <a:t>Название раздела в одну</a:t>
            </a:r>
            <a:br>
              <a:rPr lang="ru-RU" dirty="0"/>
            </a:br>
            <a:r>
              <a:rPr lang="ru-RU" dirty="0"/>
              <a:t>или несколько строк</a:t>
            </a:r>
          </a:p>
        </p:txBody>
      </p:sp>
      <p:sp>
        <p:nvSpPr>
          <p:cNvPr id="6" name="Текст 3"/>
          <p:cNvSpPr>
            <a:spLocks noGrp="1"/>
          </p:cNvSpPr>
          <p:nvPr>
            <p:ph type="body" sz="quarter" idx="11" hasCustomPrompt="1"/>
          </p:nvPr>
        </p:nvSpPr>
        <p:spPr>
          <a:xfrm>
            <a:off x="3313355" y="1344876"/>
            <a:ext cx="838429" cy="871297"/>
          </a:xfrm>
          <a:prstGeom prst="rect">
            <a:avLst/>
          </a:prstGeom>
        </p:spPr>
        <p:txBody>
          <a:bodyPr lIns="0" rIns="0" anchor="ctr" anchorCtr="0"/>
          <a:lstStyle>
            <a:lvl1pPr algn="ctr">
              <a:defRPr sz="6000">
                <a:solidFill>
                  <a:schemeClr val="bg1"/>
                </a:solidFill>
                <a:latin typeface="+mj-lt"/>
              </a:defRPr>
            </a:lvl1pPr>
          </a:lstStyle>
          <a:p>
            <a:pPr lvl="0"/>
            <a:r>
              <a:rPr lang="ru-RU" dirty="0"/>
              <a:t>20</a:t>
            </a:r>
          </a:p>
        </p:txBody>
      </p:sp>
      <p:sp>
        <p:nvSpPr>
          <p:cNvPr id="2" name="Прямоугольник 1"/>
          <p:cNvSpPr/>
          <p:nvPr userDrawn="1"/>
        </p:nvSpPr>
        <p:spPr>
          <a:xfrm flipV="1">
            <a:off x="3196958" y="2302134"/>
            <a:ext cx="1093407" cy="4555865"/>
          </a:xfrm>
          <a:prstGeom prst="rect">
            <a:avLst/>
          </a:prstGeom>
          <a:solidFill>
            <a:schemeClr val="accent5">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ru-RU" sz="1400" dirty="0">
              <a:solidFill>
                <a:schemeClr val="tx1"/>
              </a:solidFill>
              <a:latin typeface="Arial Narrow" panose="020B0606020202030204" pitchFamily="34" charset="0"/>
            </a:endParaRPr>
          </a:p>
        </p:txBody>
      </p:sp>
      <p:pic>
        <p:nvPicPr>
          <p:cNvPr id="25" name="Рисунок 24">
            <a:extLst>
              <a:ext uri="{FF2B5EF4-FFF2-40B4-BE49-F238E27FC236}">
                <a16:creationId xmlns:a16="http://schemas.microsoft.com/office/drawing/2014/main" id="{D7005166-A396-400B-A262-669A2565AC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1701" y="459869"/>
            <a:ext cx="2385947" cy="563951"/>
          </a:xfrm>
          <a:prstGeom prst="rect">
            <a:avLst/>
          </a:prstGeom>
        </p:spPr>
      </p:pic>
    </p:spTree>
    <p:extLst>
      <p:ext uri="{BB962C8B-B14F-4D97-AF65-F5344CB8AC3E}">
        <p14:creationId xmlns:p14="http://schemas.microsoft.com/office/powerpoint/2010/main" val="158571652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Подзаголовок и два объекта">
    <p:spTree>
      <p:nvGrpSpPr>
        <p:cNvPr id="1" name=""/>
        <p:cNvGrpSpPr/>
        <p:nvPr/>
      </p:nvGrpSpPr>
      <p:grpSpPr>
        <a:xfrm>
          <a:off x="0" y="0"/>
          <a:ext cx="0" cy="0"/>
          <a:chOff x="0" y="0"/>
          <a:chExt cx="0" cy="0"/>
        </a:xfrm>
      </p:grpSpPr>
      <p:sp>
        <p:nvSpPr>
          <p:cNvPr id="5" name="Объект 3"/>
          <p:cNvSpPr>
            <a:spLocks noGrp="1"/>
          </p:cNvSpPr>
          <p:nvPr>
            <p:ph sz="quarter" idx="12"/>
          </p:nvPr>
        </p:nvSpPr>
        <p:spPr>
          <a:xfrm>
            <a:off x="600076" y="981076"/>
            <a:ext cx="11002962" cy="2447924"/>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23" name="Объект 3"/>
          <p:cNvSpPr>
            <a:spLocks noGrp="1"/>
          </p:cNvSpPr>
          <p:nvPr>
            <p:ph sz="quarter" idx="18"/>
          </p:nvPr>
        </p:nvSpPr>
        <p:spPr>
          <a:xfrm>
            <a:off x="8315888" y="4562475"/>
            <a:ext cx="3283200" cy="1820863"/>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4" name="Текст 4"/>
          <p:cNvSpPr>
            <a:spLocks noGrp="1"/>
          </p:cNvSpPr>
          <p:nvPr>
            <p:ph type="body" sz="quarter" idx="19" hasCustomPrompt="1"/>
          </p:nvPr>
        </p:nvSpPr>
        <p:spPr>
          <a:xfrm>
            <a:off x="8315888" y="3942649"/>
            <a:ext cx="3283200" cy="48600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25" name="Объект 3"/>
          <p:cNvSpPr>
            <a:spLocks noGrp="1"/>
          </p:cNvSpPr>
          <p:nvPr>
            <p:ph sz="quarter" idx="20"/>
          </p:nvPr>
        </p:nvSpPr>
        <p:spPr>
          <a:xfrm>
            <a:off x="613232" y="4562475"/>
            <a:ext cx="3283200" cy="1820863"/>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6" name="Текст 4"/>
          <p:cNvSpPr>
            <a:spLocks noGrp="1"/>
          </p:cNvSpPr>
          <p:nvPr>
            <p:ph type="body" sz="quarter" idx="21" hasCustomPrompt="1"/>
          </p:nvPr>
        </p:nvSpPr>
        <p:spPr>
          <a:xfrm>
            <a:off x="613232" y="3942649"/>
            <a:ext cx="3283200" cy="48600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
        <p:nvSpPr>
          <p:cNvPr id="27" name="Объект 3"/>
          <p:cNvSpPr>
            <a:spLocks noGrp="1"/>
          </p:cNvSpPr>
          <p:nvPr>
            <p:ph sz="quarter" idx="22"/>
          </p:nvPr>
        </p:nvSpPr>
        <p:spPr>
          <a:xfrm>
            <a:off x="4459712" y="4562475"/>
            <a:ext cx="3283200" cy="1820863"/>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8" name="Текст 4"/>
          <p:cNvSpPr>
            <a:spLocks noGrp="1"/>
          </p:cNvSpPr>
          <p:nvPr>
            <p:ph type="body" sz="quarter" idx="23" hasCustomPrompt="1"/>
          </p:nvPr>
        </p:nvSpPr>
        <p:spPr>
          <a:xfrm>
            <a:off x="4459712" y="3942649"/>
            <a:ext cx="3283200" cy="486000"/>
          </a:xfrm>
          <a:prstGeom prst="rect">
            <a:avLst/>
          </a:prstGeom>
        </p:spPr>
        <p:txBody>
          <a:bodyPr lIns="0" rIns="0" anchor="t" anchorCtr="0"/>
          <a:lstStyle>
            <a:lvl1pPr>
              <a:defRPr sz="1600" b="0">
                <a:solidFill>
                  <a:schemeClr val="tx1"/>
                </a:solidFill>
                <a:latin typeface="+mj-lt"/>
              </a:defRPr>
            </a:lvl1pPr>
          </a:lstStyle>
          <a:p>
            <a:pPr lvl="0"/>
            <a:r>
              <a:rPr lang="ru-RU" dirty="0"/>
              <a:t>Заголовок</a:t>
            </a:r>
          </a:p>
        </p:txBody>
      </p:sp>
    </p:spTree>
    <p:extLst>
      <p:ext uri="{BB962C8B-B14F-4D97-AF65-F5344CB8AC3E}">
        <p14:creationId xmlns:p14="http://schemas.microsoft.com/office/powerpoint/2010/main" val="259702998"/>
      </p:ext>
    </p:extLst>
  </p:cSld>
  <p:clrMapOvr>
    <a:masterClrMapping/>
  </p:clrMapOvr>
  <p:extLst>
    <p:ext uri="{DCECCB84-F9BA-43D5-87BE-67443E8EF086}">
      <p15:sldGuideLst xmlns:p15="http://schemas.microsoft.com/office/powerpoint/2012/main">
        <p15:guide id="1" pos="2464" userDrawn="1">
          <p15:clr>
            <a:srgbClr val="FBAE40"/>
          </p15:clr>
        </p15:guide>
        <p15:guide id="2" pos="2797" userDrawn="1">
          <p15:clr>
            <a:srgbClr val="FBAE40"/>
          </p15:clr>
        </p15:guide>
        <p15:guide id="3" pos="4890" userDrawn="1">
          <p15:clr>
            <a:srgbClr val="FBAE40"/>
          </p15:clr>
        </p15:guide>
        <p15:guide id="4" pos="5235" userDrawn="1">
          <p15:clr>
            <a:srgbClr val="FBAE40"/>
          </p15:clr>
        </p15:guide>
        <p15:guide id="5" orient="horz" pos="2160" userDrawn="1">
          <p15:clr>
            <a:srgbClr val="FBAE40"/>
          </p15:clr>
        </p15:guide>
        <p15:guide id="6" orient="horz" pos="2483" userDrawn="1">
          <p15:clr>
            <a:srgbClr val="FBAE40"/>
          </p15:clr>
        </p15:guide>
        <p15:guide id="7" orient="horz" pos="2797" userDrawn="1">
          <p15:clr>
            <a:srgbClr val="FBAE40"/>
          </p15:clr>
        </p15:guide>
        <p15:guide id="8" orient="horz" pos="287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Круговые заполнители под фото">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4" name="Рисунок 3"/>
          <p:cNvSpPr>
            <a:spLocks noGrp="1"/>
          </p:cNvSpPr>
          <p:nvPr>
            <p:ph type="pic" sz="quarter" idx="10"/>
          </p:nvPr>
        </p:nvSpPr>
        <p:spPr>
          <a:xfrm>
            <a:off x="600075" y="976313"/>
            <a:ext cx="2020639" cy="2020639"/>
          </a:xfrm>
          <a:prstGeom prst="ellipse">
            <a:avLst/>
          </a:prstGeom>
        </p:spPr>
        <p:txBody>
          <a:bodyPr/>
          <a:lstStyle/>
          <a:p>
            <a:r>
              <a:rPr lang="ru-RU"/>
              <a:t>Вставка рисунка</a:t>
            </a:r>
          </a:p>
        </p:txBody>
      </p:sp>
      <p:sp>
        <p:nvSpPr>
          <p:cNvPr id="12" name="Рисунок 3"/>
          <p:cNvSpPr>
            <a:spLocks noGrp="1"/>
          </p:cNvSpPr>
          <p:nvPr>
            <p:ph type="pic" sz="quarter" idx="11"/>
          </p:nvPr>
        </p:nvSpPr>
        <p:spPr>
          <a:xfrm>
            <a:off x="4440238" y="976313"/>
            <a:ext cx="2020639" cy="2020639"/>
          </a:xfrm>
          <a:prstGeom prst="ellipse">
            <a:avLst/>
          </a:prstGeom>
        </p:spPr>
        <p:txBody>
          <a:bodyPr/>
          <a:lstStyle/>
          <a:p>
            <a:r>
              <a:rPr lang="ru-RU"/>
              <a:t>Вставка рисунка</a:t>
            </a:r>
          </a:p>
        </p:txBody>
      </p:sp>
      <p:sp>
        <p:nvSpPr>
          <p:cNvPr id="13" name="Рисунок 3"/>
          <p:cNvSpPr>
            <a:spLocks noGrp="1"/>
          </p:cNvSpPr>
          <p:nvPr>
            <p:ph type="pic" sz="quarter" idx="12"/>
          </p:nvPr>
        </p:nvSpPr>
        <p:spPr>
          <a:xfrm>
            <a:off x="8310563" y="976313"/>
            <a:ext cx="2020639" cy="2020639"/>
          </a:xfrm>
          <a:prstGeom prst="ellipse">
            <a:avLst/>
          </a:prstGeom>
        </p:spPr>
        <p:txBody>
          <a:bodyPr/>
          <a:lstStyle/>
          <a:p>
            <a:r>
              <a:rPr lang="ru-RU"/>
              <a:t>Вставка рисунка</a:t>
            </a:r>
          </a:p>
        </p:txBody>
      </p:sp>
      <p:sp>
        <p:nvSpPr>
          <p:cNvPr id="7" name="Текст 6"/>
          <p:cNvSpPr>
            <a:spLocks noGrp="1"/>
          </p:cNvSpPr>
          <p:nvPr>
            <p:ph type="body" sz="quarter" idx="16"/>
          </p:nvPr>
        </p:nvSpPr>
        <p:spPr>
          <a:xfrm>
            <a:off x="600075" y="3110601"/>
            <a:ext cx="3311525" cy="432048"/>
          </a:xfrm>
        </p:spPr>
        <p:txBody>
          <a:bodyPr lIns="0" rIns="0"/>
          <a:lstStyle/>
          <a:p>
            <a:pPr lvl="0"/>
            <a:r>
              <a:rPr lang="ru-RU"/>
              <a:t>Образец текста</a:t>
            </a:r>
          </a:p>
        </p:txBody>
      </p:sp>
      <p:sp>
        <p:nvSpPr>
          <p:cNvPr id="19" name="Текст 6"/>
          <p:cNvSpPr>
            <a:spLocks noGrp="1"/>
          </p:cNvSpPr>
          <p:nvPr>
            <p:ph type="body" sz="quarter" idx="17"/>
          </p:nvPr>
        </p:nvSpPr>
        <p:spPr>
          <a:xfrm>
            <a:off x="4442961" y="3110601"/>
            <a:ext cx="3311525" cy="432048"/>
          </a:xfrm>
        </p:spPr>
        <p:txBody>
          <a:bodyPr lIns="0" rIns="0"/>
          <a:lstStyle/>
          <a:p>
            <a:pPr lvl="0"/>
            <a:r>
              <a:rPr lang="ru-RU"/>
              <a:t>Образец текста</a:t>
            </a:r>
          </a:p>
        </p:txBody>
      </p:sp>
      <p:sp>
        <p:nvSpPr>
          <p:cNvPr id="20" name="Текст 6"/>
          <p:cNvSpPr>
            <a:spLocks noGrp="1"/>
          </p:cNvSpPr>
          <p:nvPr>
            <p:ph type="body" sz="quarter" idx="18"/>
          </p:nvPr>
        </p:nvSpPr>
        <p:spPr>
          <a:xfrm>
            <a:off x="8314782" y="3110601"/>
            <a:ext cx="3311525" cy="432048"/>
          </a:xfrm>
        </p:spPr>
        <p:txBody>
          <a:bodyPr lIns="0" rIns="0"/>
          <a:lstStyle/>
          <a:p>
            <a:pPr lvl="0"/>
            <a:r>
              <a:rPr lang="ru-RU"/>
              <a:t>Образец текста</a:t>
            </a:r>
          </a:p>
        </p:txBody>
      </p:sp>
      <p:sp>
        <p:nvSpPr>
          <p:cNvPr id="31" name="Рисунок 3"/>
          <p:cNvSpPr>
            <a:spLocks noGrp="1"/>
          </p:cNvSpPr>
          <p:nvPr>
            <p:ph type="pic" sz="quarter" idx="19"/>
          </p:nvPr>
        </p:nvSpPr>
        <p:spPr>
          <a:xfrm>
            <a:off x="600075" y="3815651"/>
            <a:ext cx="2020639" cy="2020639"/>
          </a:xfrm>
          <a:prstGeom prst="ellipse">
            <a:avLst/>
          </a:prstGeom>
        </p:spPr>
        <p:txBody>
          <a:bodyPr lIns="0" rIns="0"/>
          <a:lstStyle/>
          <a:p>
            <a:r>
              <a:rPr lang="ru-RU"/>
              <a:t>Вставка рисунка</a:t>
            </a:r>
          </a:p>
        </p:txBody>
      </p:sp>
      <p:sp>
        <p:nvSpPr>
          <p:cNvPr id="32" name="Рисунок 3"/>
          <p:cNvSpPr>
            <a:spLocks noGrp="1"/>
          </p:cNvSpPr>
          <p:nvPr>
            <p:ph type="pic" sz="quarter" idx="20"/>
          </p:nvPr>
        </p:nvSpPr>
        <p:spPr>
          <a:xfrm>
            <a:off x="4440238" y="3815651"/>
            <a:ext cx="2020639" cy="2020639"/>
          </a:xfrm>
          <a:prstGeom prst="ellipse">
            <a:avLst/>
          </a:prstGeom>
        </p:spPr>
        <p:txBody>
          <a:bodyPr lIns="0" rIns="0"/>
          <a:lstStyle/>
          <a:p>
            <a:r>
              <a:rPr lang="ru-RU"/>
              <a:t>Вставка рисунка</a:t>
            </a:r>
            <a:endParaRPr lang="ru-RU" dirty="0"/>
          </a:p>
        </p:txBody>
      </p:sp>
      <p:sp>
        <p:nvSpPr>
          <p:cNvPr id="33" name="Рисунок 3"/>
          <p:cNvSpPr>
            <a:spLocks noGrp="1"/>
          </p:cNvSpPr>
          <p:nvPr>
            <p:ph type="pic" sz="quarter" idx="21"/>
          </p:nvPr>
        </p:nvSpPr>
        <p:spPr>
          <a:xfrm>
            <a:off x="8310563" y="3815651"/>
            <a:ext cx="2020639" cy="2020639"/>
          </a:xfrm>
          <a:prstGeom prst="ellipse">
            <a:avLst/>
          </a:prstGeom>
        </p:spPr>
        <p:txBody>
          <a:bodyPr lIns="0" rIns="0"/>
          <a:lstStyle/>
          <a:p>
            <a:r>
              <a:rPr lang="ru-RU"/>
              <a:t>Вставка рисунка</a:t>
            </a:r>
          </a:p>
        </p:txBody>
      </p:sp>
      <p:sp>
        <p:nvSpPr>
          <p:cNvPr id="34" name="Текст 6"/>
          <p:cNvSpPr>
            <a:spLocks noGrp="1"/>
          </p:cNvSpPr>
          <p:nvPr>
            <p:ph type="body" sz="quarter" idx="22"/>
          </p:nvPr>
        </p:nvSpPr>
        <p:spPr>
          <a:xfrm>
            <a:off x="600075" y="5949939"/>
            <a:ext cx="3311525" cy="432048"/>
          </a:xfrm>
        </p:spPr>
        <p:txBody>
          <a:bodyPr lIns="0" rIns="0"/>
          <a:lstStyle/>
          <a:p>
            <a:pPr lvl="0"/>
            <a:r>
              <a:rPr lang="ru-RU"/>
              <a:t>Образец текста</a:t>
            </a:r>
          </a:p>
        </p:txBody>
      </p:sp>
      <p:sp>
        <p:nvSpPr>
          <p:cNvPr id="35" name="Текст 6"/>
          <p:cNvSpPr>
            <a:spLocks noGrp="1"/>
          </p:cNvSpPr>
          <p:nvPr>
            <p:ph type="body" sz="quarter" idx="23"/>
          </p:nvPr>
        </p:nvSpPr>
        <p:spPr>
          <a:xfrm>
            <a:off x="4442961" y="5949939"/>
            <a:ext cx="3311525" cy="432048"/>
          </a:xfrm>
        </p:spPr>
        <p:txBody>
          <a:bodyPr lIns="0" rIns="0"/>
          <a:lstStyle/>
          <a:p>
            <a:pPr lvl="0"/>
            <a:r>
              <a:rPr lang="ru-RU"/>
              <a:t>Образец текста</a:t>
            </a:r>
          </a:p>
        </p:txBody>
      </p:sp>
      <p:sp>
        <p:nvSpPr>
          <p:cNvPr id="36" name="Текст 6"/>
          <p:cNvSpPr>
            <a:spLocks noGrp="1"/>
          </p:cNvSpPr>
          <p:nvPr>
            <p:ph type="body" sz="quarter" idx="24"/>
          </p:nvPr>
        </p:nvSpPr>
        <p:spPr>
          <a:xfrm>
            <a:off x="8314782" y="5949939"/>
            <a:ext cx="3311525" cy="432048"/>
          </a:xfrm>
        </p:spPr>
        <p:txBody>
          <a:bodyPr lIns="0" rIns="0"/>
          <a:lstStyle/>
          <a:p>
            <a:pPr lvl="0"/>
            <a:r>
              <a:rPr lang="ru-RU"/>
              <a:t>Образец текста</a:t>
            </a:r>
          </a:p>
        </p:txBody>
      </p:sp>
    </p:spTree>
    <p:extLst>
      <p:ext uri="{BB962C8B-B14F-4D97-AF65-F5344CB8AC3E}">
        <p14:creationId xmlns:p14="http://schemas.microsoft.com/office/powerpoint/2010/main" val="1613577942"/>
      </p:ext>
    </p:extLst>
  </p:cSld>
  <p:clrMapOvr>
    <a:masterClrMapping/>
  </p:clrMapOvr>
  <p:extLst>
    <p:ext uri="{DCECCB84-F9BA-43D5-87BE-67443E8EF086}">
      <p15:sldGuideLst xmlns:p15="http://schemas.microsoft.com/office/powerpoint/2012/main">
        <p15:guide id="0" orient="horz" pos="3678" userDrawn="1">
          <p15:clr>
            <a:srgbClr val="FBAE40"/>
          </p15:clr>
        </p15:guide>
        <p15:guide id="1" pos="2464">
          <p15:clr>
            <a:srgbClr val="FBAE40"/>
          </p15:clr>
        </p15:guide>
        <p15:guide id="2" pos="2797">
          <p15:clr>
            <a:srgbClr val="FBAE40"/>
          </p15:clr>
        </p15:guide>
        <p15:guide id="3" pos="4890">
          <p15:clr>
            <a:srgbClr val="FBAE40"/>
          </p15:clr>
        </p15:guide>
        <p15:guide id="4" pos="5235">
          <p15:clr>
            <a:srgbClr val="FBAE40"/>
          </p15:clr>
        </p15:guide>
        <p15:guide id="5" orient="horz" pos="1950" userDrawn="1">
          <p15:clr>
            <a:srgbClr val="FBAE40"/>
          </p15:clr>
        </p15:guide>
        <p15:guide id="6" orient="horz" pos="2235" userDrawn="1">
          <p15:clr>
            <a:srgbClr val="FBAE40"/>
          </p15:clr>
        </p15:guide>
        <p15:guide id="7" orient="horz" pos="2404" userDrawn="1">
          <p15:clr>
            <a:srgbClr val="FBAE40"/>
          </p15:clr>
        </p15:guide>
        <p15:guide id="8" orient="horz" pos="374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Круговые заполнители под фото">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4" name="Рисунок 3"/>
          <p:cNvSpPr>
            <a:spLocks noGrp="1"/>
          </p:cNvSpPr>
          <p:nvPr>
            <p:ph type="pic" sz="quarter" idx="10"/>
          </p:nvPr>
        </p:nvSpPr>
        <p:spPr>
          <a:xfrm>
            <a:off x="600075" y="976313"/>
            <a:ext cx="2020639" cy="2020639"/>
          </a:xfrm>
          <a:prstGeom prst="ellipse">
            <a:avLst/>
          </a:prstGeom>
        </p:spPr>
        <p:txBody>
          <a:bodyPr/>
          <a:lstStyle/>
          <a:p>
            <a:r>
              <a:rPr lang="ru-RU"/>
              <a:t>Вставка рисунка</a:t>
            </a:r>
          </a:p>
        </p:txBody>
      </p:sp>
      <p:sp>
        <p:nvSpPr>
          <p:cNvPr id="12" name="Рисунок 3"/>
          <p:cNvSpPr>
            <a:spLocks noGrp="1"/>
          </p:cNvSpPr>
          <p:nvPr>
            <p:ph type="pic" sz="quarter" idx="11"/>
          </p:nvPr>
        </p:nvSpPr>
        <p:spPr>
          <a:xfrm>
            <a:off x="4440238" y="976313"/>
            <a:ext cx="2020639" cy="2020639"/>
          </a:xfrm>
          <a:prstGeom prst="ellipse">
            <a:avLst/>
          </a:prstGeom>
        </p:spPr>
        <p:txBody>
          <a:bodyPr/>
          <a:lstStyle/>
          <a:p>
            <a:r>
              <a:rPr lang="ru-RU"/>
              <a:t>Вставка рисунка</a:t>
            </a:r>
          </a:p>
        </p:txBody>
      </p:sp>
      <p:sp>
        <p:nvSpPr>
          <p:cNvPr id="13" name="Рисунок 3"/>
          <p:cNvSpPr>
            <a:spLocks noGrp="1"/>
          </p:cNvSpPr>
          <p:nvPr>
            <p:ph type="pic" sz="quarter" idx="12"/>
          </p:nvPr>
        </p:nvSpPr>
        <p:spPr>
          <a:xfrm>
            <a:off x="8310563" y="976313"/>
            <a:ext cx="2020639" cy="2020639"/>
          </a:xfrm>
          <a:prstGeom prst="ellipse">
            <a:avLst/>
          </a:prstGeom>
        </p:spPr>
        <p:txBody>
          <a:bodyPr/>
          <a:lstStyle/>
          <a:p>
            <a:r>
              <a:rPr lang="ru-RU"/>
              <a:t>Вставка рисунка</a:t>
            </a:r>
          </a:p>
        </p:txBody>
      </p:sp>
      <p:sp>
        <p:nvSpPr>
          <p:cNvPr id="7" name="Текст 6"/>
          <p:cNvSpPr>
            <a:spLocks noGrp="1"/>
          </p:cNvSpPr>
          <p:nvPr>
            <p:ph type="body" sz="quarter" idx="16"/>
          </p:nvPr>
        </p:nvSpPr>
        <p:spPr>
          <a:xfrm>
            <a:off x="600075" y="3110601"/>
            <a:ext cx="3311525" cy="432048"/>
          </a:xfrm>
        </p:spPr>
        <p:txBody>
          <a:bodyPr lIns="0" rIns="0"/>
          <a:lstStyle>
            <a:lvl1pPr>
              <a:spcBef>
                <a:spcPts val="0"/>
              </a:spcBef>
              <a:defRPr/>
            </a:lvl1pPr>
          </a:lstStyle>
          <a:p>
            <a:pPr lvl="0"/>
            <a:r>
              <a:rPr lang="ru-RU"/>
              <a:t>Образец текста</a:t>
            </a:r>
          </a:p>
        </p:txBody>
      </p:sp>
      <p:sp>
        <p:nvSpPr>
          <p:cNvPr id="19" name="Текст 6"/>
          <p:cNvSpPr>
            <a:spLocks noGrp="1"/>
          </p:cNvSpPr>
          <p:nvPr>
            <p:ph type="body" sz="quarter" idx="17"/>
          </p:nvPr>
        </p:nvSpPr>
        <p:spPr>
          <a:xfrm>
            <a:off x="4442961" y="3110601"/>
            <a:ext cx="3311525" cy="432048"/>
          </a:xfrm>
        </p:spPr>
        <p:txBody>
          <a:bodyPr lIns="0" rIns="0"/>
          <a:lstStyle>
            <a:lvl1pPr>
              <a:spcBef>
                <a:spcPts val="0"/>
              </a:spcBef>
              <a:defRPr/>
            </a:lvl1pPr>
          </a:lstStyle>
          <a:p>
            <a:pPr lvl="0"/>
            <a:r>
              <a:rPr lang="ru-RU"/>
              <a:t>Образец текста</a:t>
            </a:r>
          </a:p>
        </p:txBody>
      </p:sp>
      <p:sp>
        <p:nvSpPr>
          <p:cNvPr id="20" name="Текст 6"/>
          <p:cNvSpPr>
            <a:spLocks noGrp="1"/>
          </p:cNvSpPr>
          <p:nvPr>
            <p:ph type="body" sz="quarter" idx="18"/>
          </p:nvPr>
        </p:nvSpPr>
        <p:spPr>
          <a:xfrm>
            <a:off x="8314782" y="3110601"/>
            <a:ext cx="3311525" cy="432048"/>
          </a:xfrm>
        </p:spPr>
        <p:txBody>
          <a:bodyPr lIns="0" rIns="0"/>
          <a:lstStyle>
            <a:lvl1pPr>
              <a:spcBef>
                <a:spcPts val="0"/>
              </a:spcBef>
              <a:defRPr/>
            </a:lvl1pPr>
          </a:lstStyle>
          <a:p>
            <a:pPr lvl="0"/>
            <a:r>
              <a:rPr lang="ru-RU"/>
              <a:t>Образец текста</a:t>
            </a:r>
          </a:p>
        </p:txBody>
      </p:sp>
      <p:sp>
        <p:nvSpPr>
          <p:cNvPr id="31" name="Рисунок 3"/>
          <p:cNvSpPr>
            <a:spLocks noGrp="1"/>
          </p:cNvSpPr>
          <p:nvPr>
            <p:ph type="pic" sz="quarter" idx="19"/>
          </p:nvPr>
        </p:nvSpPr>
        <p:spPr>
          <a:xfrm>
            <a:off x="2520156" y="3815651"/>
            <a:ext cx="2020639" cy="2020639"/>
          </a:xfrm>
          <a:prstGeom prst="ellipse">
            <a:avLst/>
          </a:prstGeom>
        </p:spPr>
        <p:txBody>
          <a:bodyPr lIns="0" rIns="0"/>
          <a:lstStyle/>
          <a:p>
            <a:r>
              <a:rPr lang="ru-RU"/>
              <a:t>Вставка рисунка</a:t>
            </a:r>
          </a:p>
        </p:txBody>
      </p:sp>
      <p:sp>
        <p:nvSpPr>
          <p:cNvPr id="32" name="Рисунок 3"/>
          <p:cNvSpPr>
            <a:spLocks noGrp="1"/>
          </p:cNvSpPr>
          <p:nvPr>
            <p:ph type="pic" sz="quarter" idx="20"/>
          </p:nvPr>
        </p:nvSpPr>
        <p:spPr>
          <a:xfrm>
            <a:off x="6375400" y="3815651"/>
            <a:ext cx="2020639" cy="2020639"/>
          </a:xfrm>
          <a:prstGeom prst="ellipse">
            <a:avLst/>
          </a:prstGeom>
        </p:spPr>
        <p:txBody>
          <a:bodyPr lIns="0" rIns="0"/>
          <a:lstStyle/>
          <a:p>
            <a:r>
              <a:rPr lang="ru-RU"/>
              <a:t>Вставка рисунка</a:t>
            </a:r>
            <a:endParaRPr lang="ru-RU" dirty="0"/>
          </a:p>
        </p:txBody>
      </p:sp>
      <p:sp>
        <p:nvSpPr>
          <p:cNvPr id="34" name="Текст 6"/>
          <p:cNvSpPr>
            <a:spLocks noGrp="1"/>
          </p:cNvSpPr>
          <p:nvPr>
            <p:ph type="body" sz="quarter" idx="22"/>
          </p:nvPr>
        </p:nvSpPr>
        <p:spPr>
          <a:xfrm>
            <a:off x="2520156" y="5949939"/>
            <a:ext cx="3311525" cy="432048"/>
          </a:xfrm>
        </p:spPr>
        <p:txBody>
          <a:bodyPr lIns="0" rIns="0"/>
          <a:lstStyle>
            <a:lvl1pPr>
              <a:spcBef>
                <a:spcPts val="0"/>
              </a:spcBef>
              <a:defRPr/>
            </a:lvl1pPr>
          </a:lstStyle>
          <a:p>
            <a:pPr lvl="0"/>
            <a:r>
              <a:rPr lang="ru-RU"/>
              <a:t>Образец текста</a:t>
            </a:r>
          </a:p>
        </p:txBody>
      </p:sp>
      <p:sp>
        <p:nvSpPr>
          <p:cNvPr id="35" name="Текст 6"/>
          <p:cNvSpPr>
            <a:spLocks noGrp="1"/>
          </p:cNvSpPr>
          <p:nvPr>
            <p:ph type="body" sz="quarter" idx="23"/>
          </p:nvPr>
        </p:nvSpPr>
        <p:spPr>
          <a:xfrm>
            <a:off x="6375400" y="5949939"/>
            <a:ext cx="3311525" cy="432048"/>
          </a:xfrm>
        </p:spPr>
        <p:txBody>
          <a:bodyPr lIns="0" rIns="0"/>
          <a:lstStyle>
            <a:lvl1pPr>
              <a:spcBef>
                <a:spcPts val="0"/>
              </a:spcBef>
              <a:defRPr/>
            </a:lvl1pPr>
          </a:lstStyle>
          <a:p>
            <a:pPr lvl="0"/>
            <a:r>
              <a:rPr lang="ru-RU"/>
              <a:t>Образец текста</a:t>
            </a:r>
          </a:p>
        </p:txBody>
      </p:sp>
    </p:spTree>
    <p:extLst>
      <p:ext uri="{BB962C8B-B14F-4D97-AF65-F5344CB8AC3E}">
        <p14:creationId xmlns:p14="http://schemas.microsoft.com/office/powerpoint/2010/main" val="2460014560"/>
      </p:ext>
    </p:extLst>
  </p:cSld>
  <p:clrMapOvr>
    <a:masterClrMapping/>
  </p:clrMapOvr>
  <p:extLst>
    <p:ext uri="{DCECCB84-F9BA-43D5-87BE-67443E8EF086}">
      <p15:sldGuideLst xmlns:p15="http://schemas.microsoft.com/office/powerpoint/2012/main">
        <p15:guide id="1" pos="2464">
          <p15:clr>
            <a:srgbClr val="FBAE40"/>
          </p15:clr>
        </p15:guide>
        <p15:guide id="2" pos="2797">
          <p15:clr>
            <a:srgbClr val="FBAE40"/>
          </p15:clr>
        </p15:guide>
        <p15:guide id="3" pos="4890">
          <p15:clr>
            <a:srgbClr val="FBAE40"/>
          </p15:clr>
        </p15:guide>
        <p15:guide id="4" pos="5235">
          <p15:clr>
            <a:srgbClr val="FBAE40"/>
          </p15:clr>
        </p15:guide>
        <p15:guide id="5" orient="horz" pos="1950">
          <p15:clr>
            <a:srgbClr val="FBAE40"/>
          </p15:clr>
        </p15:guide>
        <p15:guide id="6" orient="horz" pos="2235">
          <p15:clr>
            <a:srgbClr val="FBAE40"/>
          </p15:clr>
        </p15:guide>
        <p15:guide id="7" orient="horz" pos="2404">
          <p15:clr>
            <a:srgbClr val="FBAE40"/>
          </p15:clr>
        </p15:guide>
        <p15:guide id="8" orient="horz" pos="3748">
          <p15:clr>
            <a:srgbClr val="FBAE40"/>
          </p15:clr>
        </p15:guide>
        <p15:guide id="9" orient="horz" pos="367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Подзаголовок и 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20" name="Объект 3"/>
          <p:cNvSpPr>
            <a:spLocks noGrp="1"/>
          </p:cNvSpPr>
          <p:nvPr>
            <p:ph sz="quarter" idx="24"/>
          </p:nvPr>
        </p:nvSpPr>
        <p:spPr>
          <a:xfrm>
            <a:off x="600076" y="981076"/>
            <a:ext cx="11002962" cy="2447924"/>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7" name="Объект 3"/>
          <p:cNvSpPr>
            <a:spLocks noGrp="1"/>
          </p:cNvSpPr>
          <p:nvPr>
            <p:ph sz="quarter" idx="25"/>
          </p:nvPr>
        </p:nvSpPr>
        <p:spPr>
          <a:xfrm>
            <a:off x="9272904" y="4562475"/>
            <a:ext cx="2323628" cy="1812925"/>
          </a:xfrm>
          <a:prstGeom prst="rect">
            <a:avLst/>
          </a:prstGeom>
        </p:spPr>
        <p:txBody>
          <a:bodyPr lIns="0" rIns="0"/>
          <a:lstStyle>
            <a:lvl1pPr>
              <a:lnSpc>
                <a:spcPct val="90000"/>
              </a:lnSpc>
              <a:spcBef>
                <a:spcPts val="0"/>
              </a:spcBef>
              <a:spcAft>
                <a:spcPts val="0"/>
              </a:spcAft>
              <a:defRPr sz="1400"/>
            </a:lvl1pPr>
            <a:lvl2pPr>
              <a:lnSpc>
                <a:spcPct val="90000"/>
              </a:lnSpc>
              <a:spcBef>
                <a:spcPts val="0"/>
              </a:spcBef>
              <a:spcAft>
                <a:spcPts val="0"/>
              </a:spcAft>
              <a:defRPr sz="1400"/>
            </a:lvl2pPr>
            <a:lvl3pPr>
              <a:lnSpc>
                <a:spcPct val="90000"/>
              </a:lnSpc>
              <a:spcBef>
                <a:spcPts val="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28" name="Объект 3"/>
          <p:cNvSpPr>
            <a:spLocks noGrp="1"/>
          </p:cNvSpPr>
          <p:nvPr>
            <p:ph sz="quarter" idx="26"/>
          </p:nvPr>
        </p:nvSpPr>
        <p:spPr>
          <a:xfrm>
            <a:off x="6388099" y="4562475"/>
            <a:ext cx="2346325" cy="1812925"/>
          </a:xfrm>
          <a:prstGeom prst="rect">
            <a:avLst/>
          </a:prstGeom>
        </p:spPr>
        <p:txBody>
          <a:bodyPr lIns="0" rIns="0"/>
          <a:lstStyle>
            <a:lvl1pPr>
              <a:lnSpc>
                <a:spcPct val="90000"/>
              </a:lnSpc>
              <a:spcBef>
                <a:spcPts val="0"/>
              </a:spcBef>
              <a:spcAft>
                <a:spcPts val="0"/>
              </a:spcAft>
              <a:defRPr sz="1400"/>
            </a:lvl1pPr>
            <a:lvl2pPr>
              <a:lnSpc>
                <a:spcPct val="90000"/>
              </a:lnSpc>
              <a:spcBef>
                <a:spcPts val="0"/>
              </a:spcBef>
              <a:spcAft>
                <a:spcPts val="0"/>
              </a:spcAft>
              <a:defRPr sz="1400"/>
            </a:lvl2pPr>
            <a:lvl3pPr>
              <a:lnSpc>
                <a:spcPct val="90000"/>
              </a:lnSpc>
              <a:spcBef>
                <a:spcPts val="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29" name="Объект 3"/>
          <p:cNvSpPr>
            <a:spLocks noGrp="1"/>
          </p:cNvSpPr>
          <p:nvPr>
            <p:ph sz="quarter" idx="27"/>
          </p:nvPr>
        </p:nvSpPr>
        <p:spPr>
          <a:xfrm>
            <a:off x="3484880" y="4562475"/>
            <a:ext cx="2323628" cy="1812925"/>
          </a:xfrm>
          <a:prstGeom prst="rect">
            <a:avLst/>
          </a:prstGeom>
        </p:spPr>
        <p:txBody>
          <a:bodyPr lIns="0" rIns="0"/>
          <a:lstStyle>
            <a:lvl1pPr>
              <a:lnSpc>
                <a:spcPct val="90000"/>
              </a:lnSpc>
              <a:spcBef>
                <a:spcPts val="0"/>
              </a:spcBef>
              <a:spcAft>
                <a:spcPts val="0"/>
              </a:spcAft>
              <a:defRPr sz="1400"/>
            </a:lvl1pPr>
            <a:lvl2pPr>
              <a:lnSpc>
                <a:spcPct val="90000"/>
              </a:lnSpc>
              <a:spcBef>
                <a:spcPts val="0"/>
              </a:spcBef>
              <a:spcAft>
                <a:spcPts val="0"/>
              </a:spcAft>
              <a:defRPr sz="1400"/>
            </a:lvl2pPr>
            <a:lvl3pPr>
              <a:lnSpc>
                <a:spcPct val="90000"/>
              </a:lnSpc>
              <a:spcBef>
                <a:spcPts val="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30" name="Объект 3"/>
          <p:cNvSpPr>
            <a:spLocks noGrp="1"/>
          </p:cNvSpPr>
          <p:nvPr>
            <p:ph sz="quarter" idx="28"/>
          </p:nvPr>
        </p:nvSpPr>
        <p:spPr>
          <a:xfrm>
            <a:off x="600075" y="4562475"/>
            <a:ext cx="2346325" cy="1812925"/>
          </a:xfrm>
          <a:prstGeom prst="rect">
            <a:avLst/>
          </a:prstGeom>
        </p:spPr>
        <p:txBody>
          <a:bodyPr lIns="0" rIns="0"/>
          <a:lstStyle>
            <a:lvl1pPr>
              <a:lnSpc>
                <a:spcPct val="90000"/>
              </a:lnSpc>
              <a:spcBef>
                <a:spcPts val="0"/>
              </a:spcBef>
              <a:spcAft>
                <a:spcPts val="0"/>
              </a:spcAft>
              <a:defRPr sz="1400"/>
            </a:lvl1pPr>
            <a:lvl2pPr>
              <a:lnSpc>
                <a:spcPct val="90000"/>
              </a:lnSpc>
              <a:spcBef>
                <a:spcPts val="0"/>
              </a:spcBef>
              <a:spcAft>
                <a:spcPts val="0"/>
              </a:spcAft>
              <a:defRPr sz="1400"/>
            </a:lvl2pPr>
            <a:lvl3pPr>
              <a:lnSpc>
                <a:spcPct val="90000"/>
              </a:lnSpc>
              <a:spcBef>
                <a:spcPts val="0"/>
              </a:spcBef>
              <a:spcAft>
                <a:spcPts val="0"/>
              </a:spcAft>
              <a:defRPr sz="1200"/>
            </a:lvl3pPr>
          </a:lstStyle>
          <a:p>
            <a:pPr lvl="0"/>
            <a:r>
              <a:rPr lang="ru-RU"/>
              <a:t>Образец текста</a:t>
            </a:r>
          </a:p>
          <a:p>
            <a:pPr lvl="1"/>
            <a:r>
              <a:rPr lang="ru-RU"/>
              <a:t>Второй уровень</a:t>
            </a:r>
          </a:p>
          <a:p>
            <a:pPr lvl="2"/>
            <a:r>
              <a:rPr lang="ru-RU"/>
              <a:t>Третий уровень</a:t>
            </a:r>
          </a:p>
        </p:txBody>
      </p:sp>
      <p:sp>
        <p:nvSpPr>
          <p:cNvPr id="31" name="Текст 4"/>
          <p:cNvSpPr>
            <a:spLocks noGrp="1"/>
          </p:cNvSpPr>
          <p:nvPr>
            <p:ph type="body" sz="quarter" idx="17" hasCustomPrompt="1"/>
          </p:nvPr>
        </p:nvSpPr>
        <p:spPr>
          <a:xfrm>
            <a:off x="9280688" y="3940952"/>
            <a:ext cx="2318400"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
        <p:nvSpPr>
          <p:cNvPr id="32" name="Текст 4"/>
          <p:cNvSpPr>
            <a:spLocks noGrp="1"/>
          </p:cNvSpPr>
          <p:nvPr>
            <p:ph type="body" sz="quarter" idx="29" hasCustomPrompt="1"/>
          </p:nvPr>
        </p:nvSpPr>
        <p:spPr>
          <a:xfrm>
            <a:off x="6398258" y="3940952"/>
            <a:ext cx="2339341"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
        <p:nvSpPr>
          <p:cNvPr id="33" name="Текст 4"/>
          <p:cNvSpPr>
            <a:spLocks noGrp="1"/>
          </p:cNvSpPr>
          <p:nvPr>
            <p:ph type="body" sz="quarter" idx="30" hasCustomPrompt="1"/>
          </p:nvPr>
        </p:nvSpPr>
        <p:spPr>
          <a:xfrm>
            <a:off x="3492664" y="3940952"/>
            <a:ext cx="2315999"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
        <p:nvSpPr>
          <p:cNvPr id="34" name="Текст 4"/>
          <p:cNvSpPr>
            <a:spLocks noGrp="1"/>
          </p:cNvSpPr>
          <p:nvPr>
            <p:ph type="body" sz="quarter" idx="31" hasCustomPrompt="1"/>
          </p:nvPr>
        </p:nvSpPr>
        <p:spPr>
          <a:xfrm>
            <a:off x="610235" y="3940952"/>
            <a:ext cx="2345690" cy="486000"/>
          </a:xfrm>
          <a:prstGeom prst="rect">
            <a:avLst/>
          </a:prstGeom>
        </p:spPr>
        <p:txBody>
          <a:bodyPr lIns="0" rIns="0" anchor="t" anchorCtr="0"/>
          <a:lstStyle>
            <a:lvl1pPr>
              <a:lnSpc>
                <a:spcPct val="90000"/>
              </a:lnSpc>
              <a:spcBef>
                <a:spcPts val="0"/>
              </a:spcBef>
              <a:spcAft>
                <a:spcPts val="0"/>
              </a:spcAft>
              <a:defRPr sz="1600" b="0">
                <a:solidFill>
                  <a:schemeClr val="tx1"/>
                </a:solidFill>
                <a:latin typeface="+mj-lt"/>
              </a:defRPr>
            </a:lvl1pPr>
          </a:lstStyle>
          <a:p>
            <a:pPr lvl="0"/>
            <a:r>
              <a:rPr lang="ru-RU" dirty="0"/>
              <a:t>Заголовок</a:t>
            </a:r>
          </a:p>
        </p:txBody>
      </p:sp>
    </p:spTree>
    <p:extLst>
      <p:ext uri="{BB962C8B-B14F-4D97-AF65-F5344CB8AC3E}">
        <p14:creationId xmlns:p14="http://schemas.microsoft.com/office/powerpoint/2010/main" val="553063377"/>
      </p:ext>
    </p:extLst>
  </p:cSld>
  <p:clrMapOvr>
    <a:masterClrMapping/>
  </p:clrMapOvr>
  <p:extLst>
    <p:ext uri="{DCECCB84-F9BA-43D5-87BE-67443E8EF086}">
      <p15:sldGuideLst xmlns:p15="http://schemas.microsoft.com/office/powerpoint/2012/main">
        <p15:guide id="1" pos="1862" userDrawn="1">
          <p15:clr>
            <a:srgbClr val="FBAE40"/>
          </p15:clr>
        </p15:guide>
        <p15:guide id="2" pos="2195" userDrawn="1">
          <p15:clr>
            <a:srgbClr val="FBAE40"/>
          </p15:clr>
        </p15:guide>
        <p15:guide id="3" pos="3659" userDrawn="1">
          <p15:clr>
            <a:srgbClr val="FBAE40"/>
          </p15:clr>
        </p15:guide>
        <p15:guide id="4" pos="4021" userDrawn="1">
          <p15:clr>
            <a:srgbClr val="FBAE40"/>
          </p15:clr>
        </p15:guide>
        <p15:guide id="5" pos="5504" userDrawn="1">
          <p15:clr>
            <a:srgbClr val="FBAE40"/>
          </p15:clr>
        </p15:guide>
        <p15:guide id="6" pos="5837" userDrawn="1">
          <p15:clr>
            <a:srgbClr val="FBAE40"/>
          </p15:clr>
        </p15:guide>
        <p15:guide id="7" orient="horz" pos="2478" userDrawn="1">
          <p15:clr>
            <a:srgbClr val="FBAE40"/>
          </p15:clr>
        </p15:guide>
        <p15:guide id="8" orient="horz" pos="2160" userDrawn="1">
          <p15:clr>
            <a:srgbClr val="FBAE40"/>
          </p15:clr>
        </p15:guide>
        <p15:guide id="9" orient="horz" pos="2795" userDrawn="1">
          <p15:clr>
            <a:srgbClr val="FBAE40"/>
          </p15:clr>
        </p15:guide>
        <p15:guide id="10" orient="horz" pos="287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Два объекта с подзаголовками горизонталь">
    <p:spTree>
      <p:nvGrpSpPr>
        <p:cNvPr id="1" name=""/>
        <p:cNvGrpSpPr/>
        <p:nvPr/>
      </p:nvGrpSpPr>
      <p:grpSpPr>
        <a:xfrm>
          <a:off x="0" y="0"/>
          <a:ext cx="0" cy="0"/>
          <a:chOff x="0" y="0"/>
          <a:chExt cx="0" cy="0"/>
        </a:xfrm>
      </p:grpSpPr>
      <p:sp>
        <p:nvSpPr>
          <p:cNvPr id="28" name="Текст 5"/>
          <p:cNvSpPr>
            <a:spLocks noGrp="1"/>
          </p:cNvSpPr>
          <p:nvPr>
            <p:ph type="body" sz="quarter" idx="27" hasCustomPrompt="1"/>
          </p:nvPr>
        </p:nvSpPr>
        <p:spPr>
          <a:xfrm>
            <a:off x="600075" y="3933825"/>
            <a:ext cx="11002963" cy="503238"/>
          </a:xfrm>
          <a:prstGeom prst="rect">
            <a:avLst/>
          </a:prstGeom>
        </p:spPr>
        <p:txBody>
          <a:bodyPr lIns="0" rIns="0" anchor="t" anchorCtr="0">
            <a:noAutofit/>
          </a:bodyPr>
          <a:lstStyle>
            <a:lvl1pPr>
              <a:lnSpc>
                <a:spcPct val="90000"/>
              </a:lnSpc>
              <a:spcBef>
                <a:spcPts val="0"/>
              </a:spcBef>
              <a:defRPr sz="1600" b="0">
                <a:solidFill>
                  <a:schemeClr val="tx1"/>
                </a:solidFill>
                <a:latin typeface="+mj-lt"/>
              </a:defRPr>
            </a:lvl1pPr>
          </a:lstStyle>
          <a:p>
            <a:pPr lvl="0"/>
            <a:r>
              <a:rPr lang="ru-RU" dirty="0"/>
              <a:t>Введите заголовок</a:t>
            </a:r>
          </a:p>
        </p:txBody>
      </p:sp>
      <p:sp>
        <p:nvSpPr>
          <p:cNvPr id="33" name="Объект 32"/>
          <p:cNvSpPr>
            <a:spLocks noGrp="1"/>
          </p:cNvSpPr>
          <p:nvPr>
            <p:ph sz="quarter" idx="30" hasCustomPrompt="1"/>
          </p:nvPr>
        </p:nvSpPr>
        <p:spPr>
          <a:xfrm>
            <a:off x="600075" y="4562475"/>
            <a:ext cx="11002963" cy="1808693"/>
          </a:xfrm>
          <a:prstGeom prst="rect">
            <a:avLst/>
          </a:prstGeom>
        </p:spPr>
        <p:txBody>
          <a:bodyPr lIns="0" rIns="0">
            <a:noAutofit/>
          </a:bodyPr>
          <a:lstStyle>
            <a:lvl1pPr>
              <a:spcBef>
                <a:spcPts val="800"/>
              </a:spcBef>
              <a:buFont typeface="Wingdings" pitchFamily="2" charset="2"/>
              <a:defRPr sz="1400" b="0"/>
            </a:lvl1pPr>
          </a:lstStyle>
          <a:p>
            <a:pPr lvl="0">
              <a:spcBef>
                <a:spcPts val="0"/>
              </a:spcBef>
              <a:buFont typeface="Wingdings" pitchFamily="2" charset="2"/>
            </a:pPr>
            <a:r>
              <a:rPr lang="ru-RU" dirty="0"/>
              <a:t>Введите текст или вставьте объект</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7" name="Текст 5"/>
          <p:cNvSpPr>
            <a:spLocks noGrp="1"/>
          </p:cNvSpPr>
          <p:nvPr>
            <p:ph type="body" sz="quarter" idx="31" hasCustomPrompt="1"/>
          </p:nvPr>
        </p:nvSpPr>
        <p:spPr>
          <a:xfrm>
            <a:off x="600075" y="975360"/>
            <a:ext cx="11002963" cy="505112"/>
          </a:xfrm>
          <a:prstGeom prst="rect">
            <a:avLst/>
          </a:prstGeom>
        </p:spPr>
        <p:txBody>
          <a:bodyPr lIns="0" rIns="0" anchor="t" anchorCtr="0">
            <a:noAutofit/>
          </a:bodyPr>
          <a:lstStyle>
            <a:lvl1pPr>
              <a:lnSpc>
                <a:spcPct val="90000"/>
              </a:lnSpc>
              <a:spcBef>
                <a:spcPts val="0"/>
              </a:spcBef>
              <a:defRPr sz="1600" b="0">
                <a:solidFill>
                  <a:schemeClr val="tx1"/>
                </a:solidFill>
                <a:latin typeface="+mj-lt"/>
              </a:defRPr>
            </a:lvl1pPr>
          </a:lstStyle>
          <a:p>
            <a:pPr lvl="0"/>
            <a:r>
              <a:rPr lang="ru-RU" dirty="0"/>
              <a:t>Введите заголовок</a:t>
            </a:r>
          </a:p>
        </p:txBody>
      </p:sp>
      <p:sp>
        <p:nvSpPr>
          <p:cNvPr id="8" name="Объект 32"/>
          <p:cNvSpPr>
            <a:spLocks noGrp="1"/>
          </p:cNvSpPr>
          <p:nvPr>
            <p:ph sz="quarter" idx="32" hasCustomPrompt="1"/>
          </p:nvPr>
        </p:nvSpPr>
        <p:spPr>
          <a:xfrm>
            <a:off x="600075" y="1616075"/>
            <a:ext cx="11002963" cy="1812926"/>
          </a:xfrm>
          <a:prstGeom prst="rect">
            <a:avLst/>
          </a:prstGeom>
        </p:spPr>
        <p:txBody>
          <a:bodyPr lIns="0" rIns="0">
            <a:noAutofit/>
          </a:bodyPr>
          <a:lstStyle>
            <a:lvl1pPr>
              <a:spcBef>
                <a:spcPts val="800"/>
              </a:spcBef>
              <a:buFont typeface="Wingdings" pitchFamily="2" charset="2"/>
              <a:defRPr sz="1400" b="0"/>
            </a:lvl1pPr>
          </a:lstStyle>
          <a:p>
            <a:pPr lvl="0">
              <a:spcBef>
                <a:spcPts val="0"/>
              </a:spcBef>
              <a:buFont typeface="Wingdings" pitchFamily="2" charset="2"/>
            </a:pPr>
            <a:r>
              <a:rPr lang="ru-RU" dirty="0"/>
              <a:t>Введите текст или вставьте объект</a:t>
            </a:r>
          </a:p>
        </p:txBody>
      </p:sp>
    </p:spTree>
    <p:extLst>
      <p:ext uri="{BB962C8B-B14F-4D97-AF65-F5344CB8AC3E}">
        <p14:creationId xmlns:p14="http://schemas.microsoft.com/office/powerpoint/2010/main" val="498755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2478" userDrawn="1">
          <p15:clr>
            <a:srgbClr val="FBAE40"/>
          </p15:clr>
        </p15:guide>
        <p15:guide id="3" orient="horz" pos="2795" userDrawn="1">
          <p15:clr>
            <a:srgbClr val="FBAE40"/>
          </p15:clr>
        </p15:guide>
        <p15:guide id="4" orient="horz" pos="2874" userDrawn="1">
          <p15:clr>
            <a:srgbClr val="FBAE40"/>
          </p15:clr>
        </p15:guide>
        <p15:guide id="5" orient="horz" pos="941" userDrawn="1">
          <p15:clr>
            <a:srgbClr val="FBAE40"/>
          </p15:clr>
        </p15:guide>
        <p15:guide id="6" orient="horz" pos="1018"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Три объекта: два сверху">
    <p:spTree>
      <p:nvGrpSpPr>
        <p:cNvPr id="1" name=""/>
        <p:cNvGrpSpPr/>
        <p:nvPr/>
      </p:nvGrpSpPr>
      <p:grpSpPr>
        <a:xfrm>
          <a:off x="0" y="0"/>
          <a:ext cx="0" cy="0"/>
          <a:chOff x="0" y="0"/>
          <a:chExt cx="0" cy="0"/>
        </a:xfrm>
      </p:grpSpPr>
      <p:sp>
        <p:nvSpPr>
          <p:cNvPr id="10" name="Объект 4"/>
          <p:cNvSpPr>
            <a:spLocks noGrp="1"/>
          </p:cNvSpPr>
          <p:nvPr>
            <p:ph sz="quarter" idx="16"/>
          </p:nvPr>
        </p:nvSpPr>
        <p:spPr>
          <a:xfrm>
            <a:off x="600075" y="3921124"/>
            <a:ext cx="11002963" cy="245427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8" name="Объект 3"/>
          <p:cNvSpPr>
            <a:spLocks noGrp="1"/>
          </p:cNvSpPr>
          <p:nvPr>
            <p:ph sz="quarter" idx="12"/>
          </p:nvPr>
        </p:nvSpPr>
        <p:spPr>
          <a:xfrm>
            <a:off x="6383338" y="981075"/>
            <a:ext cx="5219700" cy="244284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9" name="Объект 3"/>
          <p:cNvSpPr>
            <a:spLocks noGrp="1"/>
          </p:cNvSpPr>
          <p:nvPr>
            <p:ph sz="quarter" idx="17"/>
          </p:nvPr>
        </p:nvSpPr>
        <p:spPr>
          <a:xfrm>
            <a:off x="600076" y="981075"/>
            <a:ext cx="5208588" cy="244284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2700616597"/>
      </p:ext>
    </p:extLst>
  </p:cSld>
  <p:clrMapOvr>
    <a:masterClrMapping/>
  </p:clrMapOvr>
  <p:extLst>
    <p:ext uri="{DCECCB84-F9BA-43D5-87BE-67443E8EF086}">
      <p15:sldGuideLst xmlns:p15="http://schemas.microsoft.com/office/powerpoint/2012/main">
        <p15:guide id="1" pos="4021" userDrawn="1">
          <p15:clr>
            <a:srgbClr val="FBAE40"/>
          </p15:clr>
        </p15:guide>
        <p15:guide id="2" orient="horz" pos="2157" userDrawn="1">
          <p15:clr>
            <a:srgbClr val="FBAE40"/>
          </p15:clr>
        </p15:guide>
        <p15:guide id="3" orient="horz" pos="2470" userDrawn="1">
          <p15:clr>
            <a:srgbClr val="FBAE40"/>
          </p15:clr>
        </p15:guide>
        <p15:guide id="4" pos="365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Три объекта: два справа">
    <p:spTree>
      <p:nvGrpSpPr>
        <p:cNvPr id="1" name=""/>
        <p:cNvGrpSpPr/>
        <p:nvPr/>
      </p:nvGrpSpPr>
      <p:grpSpPr>
        <a:xfrm>
          <a:off x="0" y="0"/>
          <a:ext cx="0" cy="0"/>
          <a:chOff x="0" y="0"/>
          <a:chExt cx="0" cy="0"/>
        </a:xfrm>
      </p:grpSpPr>
      <p:sp>
        <p:nvSpPr>
          <p:cNvPr id="6" name="Объект 34"/>
          <p:cNvSpPr>
            <a:spLocks noGrp="1"/>
          </p:cNvSpPr>
          <p:nvPr>
            <p:ph sz="quarter" idx="31" hasCustomPrompt="1"/>
          </p:nvPr>
        </p:nvSpPr>
        <p:spPr>
          <a:xfrm>
            <a:off x="6383338" y="984847"/>
            <a:ext cx="5219700" cy="2444153"/>
          </a:xfrm>
          <a:prstGeom prst="rect">
            <a:avLst/>
          </a:prstGeom>
        </p:spPr>
        <p:txBody>
          <a:bodyPr lIns="0" rIns="0">
            <a:noAutofit/>
          </a:bodyPr>
          <a:lstStyle>
            <a:lvl1pPr>
              <a:spcBef>
                <a:spcPts val="800"/>
              </a:spcBef>
              <a:buFont typeface="Wingdings" pitchFamily="2" charset="2"/>
              <a:defRPr sz="1400" b="0"/>
            </a:lvl1pPr>
          </a:lstStyle>
          <a:p>
            <a:pPr lvl="0">
              <a:spcBef>
                <a:spcPts val="0"/>
              </a:spcBef>
              <a:buFont typeface="Wingdings" pitchFamily="2" charset="2"/>
            </a:pPr>
            <a:r>
              <a:rPr lang="ru-RU" dirty="0"/>
              <a:t>Введите текст или вставьте объект</a:t>
            </a:r>
          </a:p>
        </p:txBody>
      </p:sp>
      <p:sp>
        <p:nvSpPr>
          <p:cNvPr id="7" name="Объект 40"/>
          <p:cNvSpPr>
            <a:spLocks noGrp="1"/>
          </p:cNvSpPr>
          <p:nvPr>
            <p:ph sz="quarter" idx="34" hasCustomPrompt="1"/>
          </p:nvPr>
        </p:nvSpPr>
        <p:spPr>
          <a:xfrm>
            <a:off x="6383338" y="3933824"/>
            <a:ext cx="5219700" cy="2446655"/>
          </a:xfrm>
          <a:prstGeom prst="rect">
            <a:avLst/>
          </a:prstGeom>
        </p:spPr>
        <p:txBody>
          <a:bodyPr vert="horz" lIns="0" tIns="0" rIns="0" bIns="0" rtlCol="0">
            <a:noAutofit/>
          </a:bodyPr>
          <a:lstStyle>
            <a:lvl1pPr>
              <a:spcBef>
                <a:spcPts val="800"/>
              </a:spcBef>
              <a:buFont typeface="Wingdings" pitchFamily="2" charset="2"/>
              <a:defRPr lang="ru-RU" sz="1400" b="0" dirty="0" smtClean="0"/>
            </a:lvl1pPr>
          </a:lstStyle>
          <a:p>
            <a:pPr lvl="0">
              <a:spcBef>
                <a:spcPts val="0"/>
              </a:spcBef>
              <a:buFont typeface="Wingdings" pitchFamily="2" charset="2"/>
            </a:pPr>
            <a:r>
              <a:rPr lang="ru-RU" dirty="0"/>
              <a:t>Введите текст или вставьте объект</a:t>
            </a:r>
          </a:p>
        </p:txBody>
      </p:sp>
      <p:sp>
        <p:nvSpPr>
          <p:cNvPr id="2" name="Заголовок 1"/>
          <p:cNvSpPr>
            <a:spLocks noGrp="1"/>
          </p:cNvSpPr>
          <p:nvPr>
            <p:ph type="title" hasCustomPrompt="1"/>
          </p:nvPr>
        </p:nvSpPr>
        <p:spPr/>
        <p:txBody>
          <a:bodyPr/>
          <a:lstStyle/>
          <a:p>
            <a:r>
              <a:rPr lang="ru-RU" dirty="0"/>
              <a:t>ОБРАЗЕЦ ЗАГОЛОВКА</a:t>
            </a:r>
          </a:p>
        </p:txBody>
      </p:sp>
      <p:sp>
        <p:nvSpPr>
          <p:cNvPr id="12" name="Объект 3"/>
          <p:cNvSpPr>
            <a:spLocks noGrp="1"/>
          </p:cNvSpPr>
          <p:nvPr>
            <p:ph sz="quarter" idx="12"/>
          </p:nvPr>
        </p:nvSpPr>
        <p:spPr>
          <a:xfrm>
            <a:off x="600076" y="981075"/>
            <a:ext cx="5208588" cy="5399405"/>
          </a:xfrm>
          <a:prstGeom prst="rect">
            <a:avLst/>
          </a:prstGeom>
        </p:spPr>
        <p:txBody>
          <a:bodyPr lIns="0" r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775987335"/>
      </p:ext>
    </p:extLst>
  </p:cSld>
  <p:clrMapOvr>
    <a:masterClrMapping/>
  </p:clrMapOvr>
  <p:extLst>
    <p:ext uri="{DCECCB84-F9BA-43D5-87BE-67443E8EF086}">
      <p15:sldGuideLst xmlns:p15="http://schemas.microsoft.com/office/powerpoint/2012/main">
        <p15:guide id="1" pos="3659" userDrawn="1">
          <p15:clr>
            <a:srgbClr val="FBAE40"/>
          </p15:clr>
        </p15:guide>
        <p15:guide id="2" pos="4021" userDrawn="1">
          <p15:clr>
            <a:srgbClr val="FBAE40"/>
          </p15:clr>
        </p15:guide>
        <p15:guide id="3" orient="horz" pos="2160" userDrawn="1">
          <p15:clr>
            <a:srgbClr val="FBAE40"/>
          </p15:clr>
        </p15:guide>
        <p15:guide id="4" orient="horz" pos="2478"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Четыре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11" name="Объект 34"/>
          <p:cNvSpPr>
            <a:spLocks noGrp="1"/>
          </p:cNvSpPr>
          <p:nvPr>
            <p:ph sz="quarter" idx="31" hasCustomPrompt="1"/>
          </p:nvPr>
        </p:nvSpPr>
        <p:spPr>
          <a:xfrm>
            <a:off x="600075" y="986473"/>
            <a:ext cx="5208588" cy="2444153"/>
          </a:xfrm>
          <a:prstGeom prst="rect">
            <a:avLst/>
          </a:prstGeom>
        </p:spPr>
        <p:txBody>
          <a:bodyPr lIns="0" rIns="0">
            <a:noAutofit/>
          </a:bodyPr>
          <a:lstStyle>
            <a:lvl1pPr>
              <a:spcBef>
                <a:spcPts val="800"/>
              </a:spcBef>
              <a:buFont typeface="Wingdings" pitchFamily="2" charset="2"/>
              <a:defRPr sz="1400" b="0"/>
            </a:lvl1pPr>
          </a:lstStyle>
          <a:p>
            <a:pPr lvl="0">
              <a:spcBef>
                <a:spcPts val="0"/>
              </a:spcBef>
              <a:buFont typeface="Wingdings" pitchFamily="2" charset="2"/>
            </a:pPr>
            <a:r>
              <a:rPr lang="ru-RU" dirty="0"/>
              <a:t>Введите текст или вставьте объект</a:t>
            </a:r>
          </a:p>
        </p:txBody>
      </p:sp>
      <p:sp>
        <p:nvSpPr>
          <p:cNvPr id="12" name="Объект 40"/>
          <p:cNvSpPr>
            <a:spLocks noGrp="1"/>
          </p:cNvSpPr>
          <p:nvPr>
            <p:ph sz="quarter" idx="34" hasCustomPrompt="1"/>
          </p:nvPr>
        </p:nvSpPr>
        <p:spPr>
          <a:xfrm>
            <a:off x="6391388" y="3935450"/>
            <a:ext cx="5208588" cy="2446655"/>
          </a:xfrm>
          <a:prstGeom prst="rect">
            <a:avLst/>
          </a:prstGeom>
        </p:spPr>
        <p:txBody>
          <a:bodyPr vert="horz" lIns="0" tIns="0" rIns="0" bIns="0" rtlCol="0">
            <a:noAutofit/>
          </a:bodyPr>
          <a:lstStyle>
            <a:lvl1pPr>
              <a:spcBef>
                <a:spcPts val="800"/>
              </a:spcBef>
              <a:buFont typeface="Wingdings" pitchFamily="2" charset="2"/>
              <a:defRPr lang="ru-RU" sz="1400" b="0" dirty="0" smtClean="0"/>
            </a:lvl1pPr>
          </a:lstStyle>
          <a:p>
            <a:pPr lvl="0">
              <a:spcBef>
                <a:spcPts val="0"/>
              </a:spcBef>
              <a:buFont typeface="Wingdings" pitchFamily="2" charset="2"/>
            </a:pPr>
            <a:r>
              <a:rPr lang="ru-RU" dirty="0"/>
              <a:t>Введите текст или вставьте объект</a:t>
            </a:r>
          </a:p>
        </p:txBody>
      </p:sp>
      <p:sp>
        <p:nvSpPr>
          <p:cNvPr id="13" name="Объект 40"/>
          <p:cNvSpPr>
            <a:spLocks noGrp="1"/>
          </p:cNvSpPr>
          <p:nvPr>
            <p:ph sz="quarter" idx="35" hasCustomPrompt="1"/>
          </p:nvPr>
        </p:nvSpPr>
        <p:spPr>
          <a:xfrm>
            <a:off x="600075" y="3935450"/>
            <a:ext cx="5208588" cy="2446655"/>
          </a:xfrm>
          <a:prstGeom prst="rect">
            <a:avLst/>
          </a:prstGeom>
        </p:spPr>
        <p:txBody>
          <a:bodyPr vert="horz" lIns="0" tIns="0" rIns="0" bIns="0" rtlCol="0">
            <a:noAutofit/>
          </a:bodyPr>
          <a:lstStyle>
            <a:lvl1pPr>
              <a:spcBef>
                <a:spcPts val="800"/>
              </a:spcBef>
              <a:buFont typeface="Wingdings" pitchFamily="2" charset="2"/>
              <a:defRPr lang="ru-RU" sz="1400" b="0" dirty="0" smtClean="0"/>
            </a:lvl1pPr>
          </a:lstStyle>
          <a:p>
            <a:pPr lvl="0">
              <a:spcBef>
                <a:spcPts val="0"/>
              </a:spcBef>
              <a:buFont typeface="Wingdings" pitchFamily="2" charset="2"/>
            </a:pPr>
            <a:r>
              <a:rPr lang="ru-RU" dirty="0"/>
              <a:t>Введите текст или вставьте объект</a:t>
            </a:r>
          </a:p>
        </p:txBody>
      </p:sp>
      <p:sp>
        <p:nvSpPr>
          <p:cNvPr id="6" name="Объект 40"/>
          <p:cNvSpPr>
            <a:spLocks noGrp="1"/>
          </p:cNvSpPr>
          <p:nvPr>
            <p:ph sz="quarter" idx="36" hasCustomPrompt="1"/>
          </p:nvPr>
        </p:nvSpPr>
        <p:spPr>
          <a:xfrm>
            <a:off x="6389415" y="998220"/>
            <a:ext cx="5208588" cy="2446655"/>
          </a:xfrm>
          <a:prstGeom prst="rect">
            <a:avLst/>
          </a:prstGeom>
        </p:spPr>
        <p:txBody>
          <a:bodyPr vert="horz" lIns="0" tIns="0" rIns="0" bIns="0" rtlCol="0">
            <a:noAutofit/>
          </a:bodyPr>
          <a:lstStyle>
            <a:lvl1pPr>
              <a:spcBef>
                <a:spcPts val="800"/>
              </a:spcBef>
              <a:buFont typeface="Wingdings" pitchFamily="2" charset="2"/>
              <a:defRPr lang="ru-RU" sz="1400" b="0" dirty="0" smtClean="0"/>
            </a:lvl1pPr>
          </a:lstStyle>
          <a:p>
            <a:pPr lvl="0">
              <a:spcBef>
                <a:spcPts val="0"/>
              </a:spcBef>
              <a:buFont typeface="Wingdings" pitchFamily="2" charset="2"/>
            </a:pPr>
            <a:r>
              <a:rPr lang="ru-RU" dirty="0"/>
              <a:t>Введите текст или вставьте объект</a:t>
            </a:r>
          </a:p>
        </p:txBody>
      </p:sp>
    </p:spTree>
    <p:extLst>
      <p:ext uri="{BB962C8B-B14F-4D97-AF65-F5344CB8AC3E}">
        <p14:creationId xmlns:p14="http://schemas.microsoft.com/office/powerpoint/2010/main" val="2309428200"/>
      </p:ext>
    </p:extLst>
  </p:cSld>
  <p:clrMapOvr>
    <a:masterClrMapping/>
  </p:clrMapOvr>
  <p:extLst>
    <p:ext uri="{DCECCB84-F9BA-43D5-87BE-67443E8EF086}">
      <p15:sldGuideLst xmlns:p15="http://schemas.microsoft.com/office/powerpoint/2012/main">
        <p15:guide id="1" pos="4021" userDrawn="1">
          <p15:clr>
            <a:srgbClr val="FBAE40"/>
          </p15:clr>
        </p15:guide>
        <p15:guide id="2" orient="horz" pos="2170" userDrawn="1">
          <p15:clr>
            <a:srgbClr val="FBAE40"/>
          </p15:clr>
        </p15:guide>
        <p15:guide id="3" orient="horz" pos="2477" userDrawn="1">
          <p15:clr>
            <a:srgbClr val="FBAE40"/>
          </p15:clr>
        </p15:guide>
        <p15:guide id="4" pos="365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Приложение">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ПРИЛОЖЕНИЕ</a:t>
            </a:r>
          </a:p>
        </p:txBody>
      </p:sp>
      <p:sp>
        <p:nvSpPr>
          <p:cNvPr id="4" name="Объект 3"/>
          <p:cNvSpPr>
            <a:spLocks noGrp="1"/>
          </p:cNvSpPr>
          <p:nvPr>
            <p:ph sz="quarter" idx="10"/>
          </p:nvPr>
        </p:nvSpPr>
        <p:spPr>
          <a:xfrm>
            <a:off x="600074" y="981075"/>
            <a:ext cx="11002645" cy="5394325"/>
          </a:xfrm>
        </p:spPr>
        <p:txBody>
          <a:bodyPr lIns="0" rIns="0"/>
          <a:lstStyle/>
          <a:p>
            <a:pPr lvl="0"/>
            <a:r>
              <a:rPr lang="ru-RU"/>
              <a:t>Образец текста</a:t>
            </a:r>
          </a:p>
          <a:p>
            <a:pPr lvl="1"/>
            <a:r>
              <a:rPr lang="ru-RU"/>
              <a:t>Второй уровень</a:t>
            </a:r>
          </a:p>
          <a:p>
            <a:pPr lvl="2"/>
            <a:r>
              <a:rPr lang="ru-RU"/>
              <a:t>Третий уровень</a:t>
            </a:r>
          </a:p>
        </p:txBody>
      </p:sp>
    </p:spTree>
    <p:extLst>
      <p:ext uri="{BB962C8B-B14F-4D97-AF65-F5344CB8AC3E}">
        <p14:creationId xmlns:p14="http://schemas.microsoft.com/office/powerpoint/2010/main" val="6652622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bg>
      <p:bgPr>
        <a:solidFill>
          <a:schemeClr val="accent5"/>
        </a:solidFill>
        <a:effectLst/>
      </p:bgPr>
    </p:bg>
    <p:spTree>
      <p:nvGrpSpPr>
        <p:cNvPr id="1" name=""/>
        <p:cNvGrpSpPr/>
        <p:nvPr/>
      </p:nvGrpSpPr>
      <p:grpSpPr>
        <a:xfrm>
          <a:off x="0" y="0"/>
          <a:ext cx="0" cy="0"/>
          <a:chOff x="0" y="0"/>
          <a:chExt cx="0" cy="0"/>
        </a:xfrm>
      </p:grpSpPr>
      <p:sp>
        <p:nvSpPr>
          <p:cNvPr id="5" name="Объект 4"/>
          <p:cNvSpPr>
            <a:spLocks noGrp="1"/>
          </p:cNvSpPr>
          <p:nvPr>
            <p:ph sz="quarter" idx="10"/>
          </p:nvPr>
        </p:nvSpPr>
        <p:spPr>
          <a:xfrm>
            <a:off x="599440" y="975360"/>
            <a:ext cx="11003280" cy="5396865"/>
          </a:xfrm>
          <a:prstGeom prst="rect">
            <a:avLst/>
          </a:prstGeom>
        </p:spPr>
        <p:txBody>
          <a:bodyPr/>
          <a:lstStyle>
            <a:lvl1pPr>
              <a:defRPr sz="1400">
                <a:solidFill>
                  <a:schemeClr val="bg1"/>
                </a:solidFill>
              </a:defRPr>
            </a:lvl1pPr>
            <a:lvl2pPr marL="180975" indent="-180975">
              <a:buClr>
                <a:schemeClr val="bg1"/>
              </a:buClr>
              <a:defRPr lang="ru-RU" sz="1400" kern="1200" dirty="0" smtClean="0">
                <a:solidFill>
                  <a:schemeClr val="bg1"/>
                </a:solidFill>
                <a:latin typeface="+mn-lt"/>
                <a:ea typeface="PF Din Text Cond Pro" charset="0"/>
                <a:cs typeface="PF Din Text Cond Pro" charset="0"/>
              </a:defRPr>
            </a:lvl2pPr>
            <a:lvl3pPr marL="350838" indent="-169863">
              <a:buClr>
                <a:schemeClr val="bg1"/>
              </a:buClr>
              <a:defRPr lang="ru-RU" sz="1200" kern="1200" dirty="0" smtClean="0">
                <a:solidFill>
                  <a:schemeClr val="bg1"/>
                </a:solidFill>
                <a:latin typeface="+mn-lt"/>
                <a:ea typeface="PF Din Text Cond Pro" charset="0"/>
                <a:cs typeface="PF Din Text Cond Pro" charset="0"/>
              </a:defRPr>
            </a:lvl3pPr>
          </a:lstStyle>
          <a:p>
            <a:pPr lvl="0"/>
            <a:r>
              <a:rPr lang="ru-RU" dirty="0"/>
              <a:t>Образец текста</a:t>
            </a:r>
          </a:p>
          <a:p>
            <a:pPr lvl="1"/>
            <a:r>
              <a:rPr lang="ru-RU" dirty="0"/>
              <a:t>Второй уровень</a:t>
            </a:r>
          </a:p>
          <a:p>
            <a:pPr lvl="2"/>
            <a:r>
              <a:rPr lang="ru-RU" dirty="0"/>
              <a:t>Третий уровень</a:t>
            </a:r>
          </a:p>
        </p:txBody>
      </p:sp>
      <p:sp>
        <p:nvSpPr>
          <p:cNvPr id="2" name="Заголовок 1"/>
          <p:cNvSpPr>
            <a:spLocks noGrp="1"/>
          </p:cNvSpPr>
          <p:nvPr>
            <p:ph type="title" hasCustomPrompt="1"/>
          </p:nvPr>
        </p:nvSpPr>
        <p:spPr/>
        <p:txBody>
          <a:bodyPr/>
          <a:lstStyle>
            <a:lvl1pPr>
              <a:defRPr>
                <a:solidFill>
                  <a:schemeClr val="bg1"/>
                </a:solidFill>
              </a:defRPr>
            </a:lvl1pPr>
          </a:lstStyle>
          <a:p>
            <a:r>
              <a:rPr lang="ru-RU" dirty="0"/>
              <a:t>ОБРАЗЕЦ ЗАГОЛОВКА</a:t>
            </a:r>
          </a:p>
        </p:txBody>
      </p:sp>
      <p:pic>
        <p:nvPicPr>
          <p:cNvPr id="22" name="Рисунок 21">
            <a:extLst>
              <a:ext uri="{FF2B5EF4-FFF2-40B4-BE49-F238E27FC236}">
                <a16:creationId xmlns:a16="http://schemas.microsoft.com/office/drawing/2014/main" id="{34DE5F95-17CD-4A3F-B364-D667D99765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2301" y="335884"/>
            <a:ext cx="1665267" cy="393609"/>
          </a:xfrm>
          <a:prstGeom prst="rect">
            <a:avLst/>
          </a:prstGeom>
        </p:spPr>
      </p:pic>
    </p:spTree>
    <p:extLst>
      <p:ext uri="{BB962C8B-B14F-4D97-AF65-F5344CB8AC3E}">
        <p14:creationId xmlns:p14="http://schemas.microsoft.com/office/powerpoint/2010/main" val="1661977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Разделительный слайд">
    <p:bg>
      <p:bgPr>
        <a:solidFill>
          <a:schemeClr val="accent5"/>
        </a:solidFill>
        <a:effectLst/>
      </p:bgPr>
    </p:bg>
    <p:spTree>
      <p:nvGrpSpPr>
        <p:cNvPr id="1" name=""/>
        <p:cNvGrpSpPr/>
        <p:nvPr/>
      </p:nvGrpSpPr>
      <p:grpSpPr>
        <a:xfrm>
          <a:off x="0" y="0"/>
          <a:ext cx="0" cy="0"/>
          <a:chOff x="0" y="0"/>
          <a:chExt cx="0" cy="0"/>
        </a:xfrm>
      </p:grpSpPr>
      <p:sp>
        <p:nvSpPr>
          <p:cNvPr id="4" name="Текст 3"/>
          <p:cNvSpPr>
            <a:spLocks noGrp="1"/>
          </p:cNvSpPr>
          <p:nvPr>
            <p:ph type="body" sz="quarter" idx="10" hasCustomPrompt="1"/>
          </p:nvPr>
        </p:nvSpPr>
        <p:spPr>
          <a:xfrm>
            <a:off x="3234719" y="3861048"/>
            <a:ext cx="8368315" cy="720080"/>
          </a:xfrm>
          <a:prstGeom prst="rect">
            <a:avLst/>
          </a:prstGeom>
        </p:spPr>
        <p:txBody>
          <a:bodyPr lIns="0" rIns="0" anchor="ctr"/>
          <a:lstStyle>
            <a:lvl1pPr>
              <a:defRPr sz="3200" baseline="0">
                <a:solidFill>
                  <a:schemeClr val="bg1"/>
                </a:solidFill>
                <a:latin typeface="+mj-lt"/>
              </a:defRPr>
            </a:lvl1pPr>
          </a:lstStyle>
          <a:p>
            <a:pPr lvl="0"/>
            <a:r>
              <a:rPr lang="ru-RU" dirty="0"/>
              <a:t>НАЗВАНИЕ РАЗДЕЛА В ОДНУ</a:t>
            </a:r>
            <a:br>
              <a:rPr lang="ru-RU" dirty="0"/>
            </a:br>
            <a:r>
              <a:rPr lang="ru-RU" dirty="0"/>
              <a:t>ИЛИ НЕСКОЛЬКО СТРОК</a:t>
            </a:r>
          </a:p>
        </p:txBody>
      </p:sp>
      <p:sp>
        <p:nvSpPr>
          <p:cNvPr id="6" name="Текст 3"/>
          <p:cNvSpPr>
            <a:spLocks noGrp="1"/>
          </p:cNvSpPr>
          <p:nvPr>
            <p:ph type="body" sz="quarter" idx="11" hasCustomPrompt="1"/>
          </p:nvPr>
        </p:nvSpPr>
        <p:spPr>
          <a:xfrm>
            <a:off x="3234719" y="2545202"/>
            <a:ext cx="792088" cy="871297"/>
          </a:xfrm>
          <a:prstGeom prst="rect">
            <a:avLst/>
          </a:prstGeom>
        </p:spPr>
        <p:txBody>
          <a:bodyPr lIns="0" rIns="0" anchor="ctr" anchorCtr="0"/>
          <a:lstStyle>
            <a:lvl1pPr algn="l">
              <a:defRPr sz="9600">
                <a:solidFill>
                  <a:schemeClr val="bg1"/>
                </a:solidFill>
                <a:latin typeface="+mj-lt"/>
              </a:defRPr>
            </a:lvl1pPr>
          </a:lstStyle>
          <a:p>
            <a:pPr lvl="0"/>
            <a:r>
              <a:rPr lang="ru-RU" dirty="0"/>
              <a:t>№</a:t>
            </a:r>
          </a:p>
        </p:txBody>
      </p:sp>
      <p:sp>
        <p:nvSpPr>
          <p:cNvPr id="30" name="Текст 3"/>
          <p:cNvSpPr>
            <a:spLocks noGrp="1"/>
          </p:cNvSpPr>
          <p:nvPr>
            <p:ph type="body" sz="quarter" idx="12" hasCustomPrompt="1"/>
          </p:nvPr>
        </p:nvSpPr>
        <p:spPr>
          <a:xfrm>
            <a:off x="3234720" y="4806984"/>
            <a:ext cx="8368318" cy="720080"/>
          </a:xfrm>
          <a:prstGeom prst="rect">
            <a:avLst/>
          </a:prstGeom>
        </p:spPr>
        <p:txBody>
          <a:bodyPr lIns="0" rIns="0" anchor="ctr"/>
          <a:lstStyle>
            <a:lvl1pPr>
              <a:defRPr sz="2000" baseline="0">
                <a:solidFill>
                  <a:schemeClr val="bg1"/>
                </a:solidFill>
              </a:defRPr>
            </a:lvl1pPr>
          </a:lstStyle>
          <a:p>
            <a:pPr lvl="0"/>
            <a:r>
              <a:rPr lang="ru-RU" dirty="0"/>
              <a:t>Краткое пояснение названия</a:t>
            </a:r>
            <a:br>
              <a:rPr lang="ru-RU" dirty="0"/>
            </a:br>
            <a:r>
              <a:rPr lang="ru-RU" dirty="0"/>
              <a:t>в одну или две строки</a:t>
            </a:r>
          </a:p>
        </p:txBody>
      </p:sp>
    </p:spTree>
    <p:extLst>
      <p:ext uri="{BB962C8B-B14F-4D97-AF65-F5344CB8AC3E}">
        <p14:creationId xmlns:p14="http://schemas.microsoft.com/office/powerpoint/2010/main" val="589777457"/>
      </p:ext>
    </p:extLst>
  </p:cSld>
  <p:clrMapOvr>
    <a:masterClrMapping/>
  </p:clrMapOvr>
  <p:extLst>
    <p:ext uri="{DCECCB84-F9BA-43D5-87BE-67443E8EF086}">
      <p15:sldGuideLst xmlns:p15="http://schemas.microsoft.com/office/powerpoint/2012/main">
        <p15:guide id="1" pos="203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Изображение и подпись">
    <p:bg>
      <p:bgPr>
        <a:solidFill>
          <a:schemeClr val="accent5"/>
        </a:solidFill>
        <a:effectLst/>
      </p:bgPr>
    </p:bg>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599440" y="975360"/>
            <a:ext cx="11003280" cy="5405120"/>
          </a:xfrm>
          <a:prstGeom prst="rect">
            <a:avLst/>
          </a:prstGeom>
        </p:spPr>
        <p:txBody>
          <a:bodyPr/>
          <a:lstStyle>
            <a:lvl1pPr>
              <a:defRPr>
                <a:solidFill>
                  <a:schemeClr val="bg1"/>
                </a:solidFill>
              </a:defRPr>
            </a:lvl1pPr>
          </a:lstStyle>
          <a:p>
            <a:r>
              <a:rPr lang="ru-RU"/>
              <a:t>Вставка рисунка</a:t>
            </a:r>
          </a:p>
        </p:txBody>
      </p:sp>
      <p:sp>
        <p:nvSpPr>
          <p:cNvPr id="2" name="Заголовок 1"/>
          <p:cNvSpPr>
            <a:spLocks noGrp="1"/>
          </p:cNvSpPr>
          <p:nvPr>
            <p:ph type="title" hasCustomPrompt="1"/>
          </p:nvPr>
        </p:nvSpPr>
        <p:spPr/>
        <p:txBody>
          <a:bodyPr/>
          <a:lstStyle>
            <a:lvl1pPr>
              <a:defRPr>
                <a:solidFill>
                  <a:schemeClr val="bg1"/>
                </a:solidFill>
              </a:defRPr>
            </a:lvl1pPr>
          </a:lstStyle>
          <a:p>
            <a:r>
              <a:rPr lang="ru-RU" dirty="0"/>
              <a:t>ОБРАЗЕЦ ЗАГОЛОВКА</a:t>
            </a:r>
          </a:p>
        </p:txBody>
      </p:sp>
      <p:pic>
        <p:nvPicPr>
          <p:cNvPr id="40" name="Рисунок 39">
            <a:extLst>
              <a:ext uri="{FF2B5EF4-FFF2-40B4-BE49-F238E27FC236}">
                <a16:creationId xmlns:a16="http://schemas.microsoft.com/office/drawing/2014/main" id="{6F6A9205-F2FD-4695-88A8-52015325C1A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2301" y="335884"/>
            <a:ext cx="1665267" cy="393609"/>
          </a:xfrm>
          <a:prstGeom prst="rect">
            <a:avLst/>
          </a:prstGeom>
        </p:spPr>
      </p:pic>
    </p:spTree>
    <p:extLst>
      <p:ext uri="{BB962C8B-B14F-4D97-AF65-F5344CB8AC3E}">
        <p14:creationId xmlns:p14="http://schemas.microsoft.com/office/powerpoint/2010/main" val="606484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Три вертикальных объекта">
    <p:bg>
      <p:bgPr>
        <a:solidFill>
          <a:schemeClr val="accent5"/>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lvl1pPr>
              <a:defRPr>
                <a:solidFill>
                  <a:schemeClr val="bg1"/>
                </a:solidFill>
              </a:defRPr>
            </a:lvl1pPr>
          </a:lstStyle>
          <a:p>
            <a:r>
              <a:rPr lang="ru-RU" dirty="0"/>
              <a:t>ОБРАЗЕЦ ЗАГОЛОВКА</a:t>
            </a:r>
          </a:p>
        </p:txBody>
      </p:sp>
      <p:sp>
        <p:nvSpPr>
          <p:cNvPr id="26" name="Объект 3"/>
          <p:cNvSpPr>
            <a:spLocks noGrp="1"/>
          </p:cNvSpPr>
          <p:nvPr>
            <p:ph sz="quarter" idx="32"/>
          </p:nvPr>
        </p:nvSpPr>
        <p:spPr>
          <a:xfrm>
            <a:off x="613232" y="976313"/>
            <a:ext cx="3283200" cy="5407025"/>
          </a:xfrm>
          <a:prstGeom prst="rect">
            <a:avLst/>
          </a:prstGeom>
        </p:spPr>
        <p:txBody>
          <a:bodyPr lIns="0" rIns="0"/>
          <a:lstStyle>
            <a:lvl1pPr>
              <a:defRPr sz="1400">
                <a:solidFill>
                  <a:schemeClr val="bg1"/>
                </a:solidFill>
              </a:defRPr>
            </a:lvl1pPr>
            <a:lvl2pPr>
              <a:buClr>
                <a:schemeClr val="bg1"/>
              </a:buClr>
              <a:defRPr sz="1400">
                <a:solidFill>
                  <a:schemeClr val="bg1"/>
                </a:solidFill>
              </a:defRPr>
            </a:lvl2pPr>
            <a:lvl3pPr>
              <a:buClr>
                <a:schemeClr val="bg1"/>
              </a:buClr>
              <a:defRPr sz="1200">
                <a:solidFill>
                  <a:schemeClr val="bg1"/>
                </a:solidFill>
              </a:defRPr>
            </a:lvl3pPr>
          </a:lstStyle>
          <a:p>
            <a:pPr lvl="0"/>
            <a:r>
              <a:rPr lang="ru-RU"/>
              <a:t>Образец текста</a:t>
            </a:r>
          </a:p>
          <a:p>
            <a:pPr lvl="1"/>
            <a:r>
              <a:rPr lang="ru-RU"/>
              <a:t>Второй уровень</a:t>
            </a:r>
          </a:p>
          <a:p>
            <a:pPr lvl="2"/>
            <a:r>
              <a:rPr lang="ru-RU"/>
              <a:t>Третий уровень</a:t>
            </a:r>
          </a:p>
        </p:txBody>
      </p:sp>
      <p:sp>
        <p:nvSpPr>
          <p:cNvPr id="27" name="Объект 3"/>
          <p:cNvSpPr>
            <a:spLocks noGrp="1"/>
          </p:cNvSpPr>
          <p:nvPr>
            <p:ph sz="quarter" idx="33"/>
          </p:nvPr>
        </p:nvSpPr>
        <p:spPr>
          <a:xfrm>
            <a:off x="4453666" y="976313"/>
            <a:ext cx="3289246" cy="5407025"/>
          </a:xfrm>
          <a:prstGeom prst="rect">
            <a:avLst/>
          </a:prstGeom>
        </p:spPr>
        <p:txBody>
          <a:bodyPr lIns="0" rIns="0"/>
          <a:lstStyle>
            <a:lvl1pPr>
              <a:defRPr sz="1400">
                <a:solidFill>
                  <a:schemeClr val="bg1"/>
                </a:solidFill>
              </a:defRPr>
            </a:lvl1pPr>
            <a:lvl2pPr>
              <a:buClr>
                <a:schemeClr val="bg1"/>
              </a:buClr>
              <a:defRPr sz="1400">
                <a:solidFill>
                  <a:schemeClr val="bg1"/>
                </a:solidFill>
              </a:defRPr>
            </a:lvl2pPr>
            <a:lvl3pPr>
              <a:buClr>
                <a:schemeClr val="bg1"/>
              </a:buClr>
              <a:defRPr sz="1200">
                <a:solidFill>
                  <a:schemeClr val="bg1"/>
                </a:solidFill>
              </a:defRPr>
            </a:lvl3pPr>
          </a:lstStyle>
          <a:p>
            <a:pPr lvl="0"/>
            <a:r>
              <a:rPr lang="ru-RU"/>
              <a:t>Образец текста</a:t>
            </a:r>
          </a:p>
          <a:p>
            <a:pPr lvl="1"/>
            <a:r>
              <a:rPr lang="ru-RU"/>
              <a:t>Второй уровень</a:t>
            </a:r>
          </a:p>
          <a:p>
            <a:pPr lvl="2"/>
            <a:r>
              <a:rPr lang="ru-RU"/>
              <a:t>Третий уровень</a:t>
            </a:r>
          </a:p>
        </p:txBody>
      </p:sp>
      <p:sp>
        <p:nvSpPr>
          <p:cNvPr id="28" name="Объект 3"/>
          <p:cNvSpPr>
            <a:spLocks noGrp="1"/>
          </p:cNvSpPr>
          <p:nvPr>
            <p:ph sz="quarter" idx="34"/>
          </p:nvPr>
        </p:nvSpPr>
        <p:spPr>
          <a:xfrm>
            <a:off x="8315888" y="976313"/>
            <a:ext cx="3287150" cy="5407025"/>
          </a:xfrm>
          <a:prstGeom prst="rect">
            <a:avLst/>
          </a:prstGeom>
        </p:spPr>
        <p:txBody>
          <a:bodyPr lIns="0" rIns="0"/>
          <a:lstStyle>
            <a:lvl1pPr>
              <a:defRPr sz="1400">
                <a:solidFill>
                  <a:schemeClr val="bg1"/>
                </a:solidFill>
              </a:defRPr>
            </a:lvl1pPr>
            <a:lvl2pPr>
              <a:buClr>
                <a:schemeClr val="bg1"/>
              </a:buClr>
              <a:defRPr sz="1400">
                <a:solidFill>
                  <a:schemeClr val="bg1"/>
                </a:solidFill>
              </a:defRPr>
            </a:lvl2pPr>
            <a:lvl3pPr>
              <a:buClr>
                <a:schemeClr val="bg1"/>
              </a:buClr>
              <a:defRPr sz="1200">
                <a:solidFill>
                  <a:schemeClr val="bg1"/>
                </a:solidFill>
              </a:defRPr>
            </a:lvl3pPr>
          </a:lstStyle>
          <a:p>
            <a:pPr lvl="0"/>
            <a:r>
              <a:rPr lang="ru-RU"/>
              <a:t>Образец текста</a:t>
            </a:r>
          </a:p>
          <a:p>
            <a:pPr lvl="1"/>
            <a:r>
              <a:rPr lang="ru-RU"/>
              <a:t>Второй уровень</a:t>
            </a:r>
          </a:p>
          <a:p>
            <a:pPr lvl="2"/>
            <a:r>
              <a:rPr lang="ru-RU"/>
              <a:t>Третий уровень</a:t>
            </a:r>
          </a:p>
        </p:txBody>
      </p:sp>
      <p:pic>
        <p:nvPicPr>
          <p:cNvPr id="23" name="Рисунок 22">
            <a:extLst>
              <a:ext uri="{FF2B5EF4-FFF2-40B4-BE49-F238E27FC236}">
                <a16:creationId xmlns:a16="http://schemas.microsoft.com/office/drawing/2014/main" id="{332066F6-6BDC-4A5C-BE0B-2B89767926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2301" y="335884"/>
            <a:ext cx="1665267" cy="393609"/>
          </a:xfrm>
          <a:prstGeom prst="rect">
            <a:avLst/>
          </a:prstGeom>
        </p:spPr>
      </p:pic>
    </p:spTree>
    <p:extLst>
      <p:ext uri="{BB962C8B-B14F-4D97-AF65-F5344CB8AC3E}">
        <p14:creationId xmlns:p14="http://schemas.microsoft.com/office/powerpoint/2010/main" val="879029389"/>
      </p:ext>
    </p:extLst>
  </p:cSld>
  <p:clrMapOvr>
    <a:masterClrMapping/>
  </p:clrMapOvr>
  <p:extLst>
    <p:ext uri="{DCECCB84-F9BA-43D5-87BE-67443E8EF086}">
      <p15:sldGuideLst xmlns:p15="http://schemas.microsoft.com/office/powerpoint/2012/main">
        <p15:guide id="1" pos="2464">
          <p15:clr>
            <a:srgbClr val="FBAE40"/>
          </p15:clr>
        </p15:guide>
        <p15:guide id="2" pos="2803">
          <p15:clr>
            <a:srgbClr val="FBAE40"/>
          </p15:clr>
        </p15:guide>
        <p15:guide id="3" pos="5235">
          <p15:clr>
            <a:srgbClr val="FBAE40"/>
          </p15:clr>
        </p15:guide>
        <p15:guide id="4" pos="4883">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71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Разделительный слайд">
    <p:bg>
      <p:bgPr>
        <a:solidFill>
          <a:schemeClr val="accent1"/>
        </a:solidFill>
        <a:effectLst/>
      </p:bgPr>
    </p:bg>
    <p:spTree>
      <p:nvGrpSpPr>
        <p:cNvPr id="1" name=""/>
        <p:cNvGrpSpPr/>
        <p:nvPr/>
      </p:nvGrpSpPr>
      <p:grpSpPr>
        <a:xfrm>
          <a:off x="0" y="0"/>
          <a:ext cx="0" cy="0"/>
          <a:chOff x="0" y="0"/>
          <a:chExt cx="0" cy="0"/>
        </a:xfrm>
      </p:grpSpPr>
      <p:sp>
        <p:nvSpPr>
          <p:cNvPr id="2" name="Прямоугольник 1"/>
          <p:cNvSpPr/>
          <p:nvPr userDrawn="1"/>
        </p:nvSpPr>
        <p:spPr>
          <a:xfrm>
            <a:off x="0" y="0"/>
            <a:ext cx="2855640" cy="685800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ru-RU" sz="1400" b="0" i="0" dirty="0">
              <a:solidFill>
                <a:schemeClr val="tx1"/>
              </a:solidFill>
              <a:latin typeface="PF Din Text Cond Pro Обычный" charset="0"/>
            </a:endParaRPr>
          </a:p>
        </p:txBody>
      </p:sp>
      <p:sp>
        <p:nvSpPr>
          <p:cNvPr id="4" name="Текст 3"/>
          <p:cNvSpPr>
            <a:spLocks noGrp="1"/>
          </p:cNvSpPr>
          <p:nvPr>
            <p:ph type="body" sz="quarter" idx="10" hasCustomPrompt="1"/>
          </p:nvPr>
        </p:nvSpPr>
        <p:spPr>
          <a:xfrm>
            <a:off x="4033937" y="2862768"/>
            <a:ext cx="7569101" cy="1032574"/>
          </a:xfrm>
          <a:prstGeom prst="rect">
            <a:avLst/>
          </a:prstGeom>
        </p:spPr>
        <p:txBody>
          <a:bodyPr lIns="0" rIns="0" anchor="t" anchorCtr="0"/>
          <a:lstStyle>
            <a:lvl1pPr>
              <a:defRPr sz="4800" baseline="0">
                <a:solidFill>
                  <a:schemeClr val="bg1"/>
                </a:solidFill>
                <a:latin typeface="+mj-lt"/>
              </a:defRPr>
            </a:lvl1pPr>
          </a:lstStyle>
          <a:p>
            <a:pPr lvl="0"/>
            <a:r>
              <a:rPr lang="ru-RU" dirty="0"/>
              <a:t>Название раздела в одну</a:t>
            </a:r>
            <a:br>
              <a:rPr lang="ru-RU" dirty="0"/>
            </a:br>
            <a:r>
              <a:rPr lang="ru-RU" dirty="0"/>
              <a:t>или несколько строк</a:t>
            </a:r>
          </a:p>
        </p:txBody>
      </p:sp>
      <p:sp>
        <p:nvSpPr>
          <p:cNvPr id="30" name="Текст 3"/>
          <p:cNvSpPr>
            <a:spLocks noGrp="1"/>
          </p:cNvSpPr>
          <p:nvPr>
            <p:ph type="body" sz="quarter" idx="12" hasCustomPrompt="1"/>
          </p:nvPr>
        </p:nvSpPr>
        <p:spPr>
          <a:xfrm>
            <a:off x="4033938" y="4595856"/>
            <a:ext cx="7569104" cy="571168"/>
          </a:xfrm>
          <a:prstGeom prst="rect">
            <a:avLst/>
          </a:prstGeom>
        </p:spPr>
        <p:txBody>
          <a:bodyPr lIns="0" rIns="0" anchor="ctr"/>
          <a:lstStyle>
            <a:lvl1pPr>
              <a:defRPr sz="2000" baseline="0">
                <a:solidFill>
                  <a:schemeClr val="bg1"/>
                </a:solidFill>
              </a:defRPr>
            </a:lvl1pPr>
          </a:lstStyle>
          <a:p>
            <a:pPr lvl="0"/>
            <a:r>
              <a:rPr lang="ru-RU" dirty="0"/>
              <a:t>Краткое пояснение названия</a:t>
            </a:r>
            <a:br>
              <a:rPr lang="ru-RU" dirty="0"/>
            </a:br>
            <a:r>
              <a:rPr lang="ru-RU" dirty="0"/>
              <a:t>в одну или две строки</a:t>
            </a:r>
          </a:p>
        </p:txBody>
      </p:sp>
      <p:sp>
        <p:nvSpPr>
          <p:cNvPr id="21" name="Текст 3"/>
          <p:cNvSpPr>
            <a:spLocks noGrp="1"/>
          </p:cNvSpPr>
          <p:nvPr>
            <p:ph type="body" sz="quarter" idx="11" hasCustomPrompt="1"/>
          </p:nvPr>
        </p:nvSpPr>
        <p:spPr>
          <a:xfrm>
            <a:off x="3234719" y="2787576"/>
            <a:ext cx="792088" cy="871297"/>
          </a:xfrm>
          <a:prstGeom prst="rect">
            <a:avLst/>
          </a:prstGeom>
        </p:spPr>
        <p:txBody>
          <a:bodyPr lIns="0" rIns="0" anchor="ctr" anchorCtr="0"/>
          <a:lstStyle>
            <a:lvl1pPr algn="l">
              <a:defRPr sz="4800">
                <a:solidFill>
                  <a:schemeClr val="bg1"/>
                </a:solidFill>
                <a:latin typeface="+mj-lt"/>
              </a:defRPr>
            </a:lvl1pPr>
          </a:lstStyle>
          <a:p>
            <a:pPr lvl="0"/>
            <a:r>
              <a:rPr lang="ru-RU" dirty="0"/>
              <a:t>№</a:t>
            </a:r>
          </a:p>
        </p:txBody>
      </p:sp>
      <p:pic>
        <p:nvPicPr>
          <p:cNvPr id="27" name="Рисунок 26">
            <a:extLst>
              <a:ext uri="{FF2B5EF4-FFF2-40B4-BE49-F238E27FC236}">
                <a16:creationId xmlns:a16="http://schemas.microsoft.com/office/drawing/2014/main" id="{39FB3811-9B5A-47B7-9C2D-CD51043111E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4979" y="466279"/>
            <a:ext cx="2119288" cy="500923"/>
          </a:xfrm>
          <a:prstGeom prst="rect">
            <a:avLst/>
          </a:prstGeom>
        </p:spPr>
      </p:pic>
    </p:spTree>
    <p:extLst>
      <p:ext uri="{BB962C8B-B14F-4D97-AF65-F5344CB8AC3E}">
        <p14:creationId xmlns:p14="http://schemas.microsoft.com/office/powerpoint/2010/main" val="946494337"/>
      </p:ext>
    </p:extLst>
  </p:cSld>
  <p:clrMapOvr>
    <a:masterClrMapping/>
  </p:clrMapOvr>
  <p:extLst>
    <p:ext uri="{DCECCB84-F9BA-43D5-87BE-67443E8EF086}">
      <p15:sldGuideLst xmlns:p15="http://schemas.microsoft.com/office/powerpoint/2012/main">
        <p15:guide id="1" pos="2036">
          <p15:clr>
            <a:srgbClr val="FBAE40"/>
          </p15:clr>
        </p15:guide>
        <p15:guide id="2" orient="horz" pos="217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5" name="Заголовок 4"/>
          <p:cNvSpPr>
            <a:spLocks noGrp="1"/>
          </p:cNvSpPr>
          <p:nvPr>
            <p:ph type="title" hasCustomPrompt="1"/>
          </p:nvPr>
        </p:nvSpPr>
        <p:spPr/>
        <p:txBody>
          <a:bodyPr/>
          <a:lstStyle/>
          <a:p>
            <a:r>
              <a:rPr lang="ru-RU" dirty="0"/>
              <a:t>ОБРАЗЕЦ ЗАГОЛОВКА</a:t>
            </a:r>
          </a:p>
        </p:txBody>
      </p:sp>
    </p:spTree>
    <p:extLst>
      <p:ext uri="{BB962C8B-B14F-4D97-AF65-F5344CB8AC3E}">
        <p14:creationId xmlns:p14="http://schemas.microsoft.com/office/powerpoint/2010/main" val="2915309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Содержание 1">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СОДЕРЖАНИЕ</a:t>
            </a:r>
          </a:p>
        </p:txBody>
      </p:sp>
      <p:sp>
        <p:nvSpPr>
          <p:cNvPr id="6" name="Текст 5"/>
          <p:cNvSpPr>
            <a:spLocks noGrp="1"/>
          </p:cNvSpPr>
          <p:nvPr>
            <p:ph type="body" sz="quarter" idx="10" hasCustomPrompt="1"/>
          </p:nvPr>
        </p:nvSpPr>
        <p:spPr>
          <a:xfrm>
            <a:off x="2115819" y="976313"/>
            <a:ext cx="9479516" cy="446197"/>
          </a:xfrm>
        </p:spPr>
        <p:txBody>
          <a:bodyPr anchor="ctr"/>
          <a:lstStyle>
            <a:lvl1pPr>
              <a:defRPr baseline="0"/>
            </a:lvl1pPr>
          </a:lstStyle>
          <a:p>
            <a:pPr lvl="0"/>
            <a:r>
              <a:rPr lang="ru-RU" dirty="0"/>
              <a:t>НАЗВАНИЕ РАЗДЕЛА</a:t>
            </a:r>
          </a:p>
        </p:txBody>
      </p:sp>
      <p:sp>
        <p:nvSpPr>
          <p:cNvPr id="11" name="Текст 10"/>
          <p:cNvSpPr>
            <a:spLocks noGrp="1"/>
          </p:cNvSpPr>
          <p:nvPr>
            <p:ph type="body" sz="quarter" idx="12" hasCustomPrompt="1"/>
          </p:nvPr>
        </p:nvSpPr>
        <p:spPr>
          <a:xfrm>
            <a:off x="1014254" y="981180"/>
            <a:ext cx="383357" cy="436463"/>
          </a:xfrm>
        </p:spPr>
        <p:txBody>
          <a:bodyPr lIns="0" rIns="0" anchor="ctr"/>
          <a:lstStyle>
            <a:lvl1pPr>
              <a:defRPr sz="3200" b="0">
                <a:solidFill>
                  <a:schemeClr val="accent1"/>
                </a:solidFill>
                <a:latin typeface="+mj-lt"/>
              </a:defRPr>
            </a:lvl1pPr>
          </a:lstStyle>
          <a:p>
            <a:pPr lvl="0"/>
            <a:r>
              <a:rPr lang="ru-RU" dirty="0"/>
              <a:t>№</a:t>
            </a:r>
          </a:p>
        </p:txBody>
      </p:sp>
      <p:sp>
        <p:nvSpPr>
          <p:cNvPr id="13" name="Текст 5"/>
          <p:cNvSpPr>
            <a:spLocks noGrp="1"/>
          </p:cNvSpPr>
          <p:nvPr>
            <p:ph type="body" sz="quarter" idx="13" hasCustomPrompt="1"/>
          </p:nvPr>
        </p:nvSpPr>
        <p:spPr>
          <a:xfrm>
            <a:off x="2115819" y="1561990"/>
            <a:ext cx="9479516" cy="446197"/>
          </a:xfrm>
        </p:spPr>
        <p:txBody>
          <a:bodyPr anchor="ctr"/>
          <a:lstStyle>
            <a:lvl1pPr>
              <a:defRPr baseline="0"/>
            </a:lvl1pPr>
          </a:lstStyle>
          <a:p>
            <a:pPr lvl="0"/>
            <a:r>
              <a:rPr lang="ru-RU" dirty="0"/>
              <a:t>НАЗВАНИЕ РАЗДЕЛА</a:t>
            </a:r>
          </a:p>
        </p:txBody>
      </p:sp>
      <p:sp>
        <p:nvSpPr>
          <p:cNvPr id="14" name="Текст 10"/>
          <p:cNvSpPr>
            <a:spLocks noGrp="1"/>
          </p:cNvSpPr>
          <p:nvPr>
            <p:ph type="body" sz="quarter" idx="14" hasCustomPrompt="1"/>
          </p:nvPr>
        </p:nvSpPr>
        <p:spPr>
          <a:xfrm>
            <a:off x="1014254" y="1566857"/>
            <a:ext cx="383357" cy="436463"/>
          </a:xfrm>
        </p:spPr>
        <p:txBody>
          <a:bodyPr lIns="0" rIns="0" anchor="ctr"/>
          <a:lstStyle>
            <a:lvl1pPr>
              <a:defRPr sz="3200" b="0">
                <a:solidFill>
                  <a:schemeClr val="accent1"/>
                </a:solidFill>
                <a:latin typeface="+mj-lt"/>
              </a:defRPr>
            </a:lvl1pPr>
          </a:lstStyle>
          <a:p>
            <a:pPr lvl="0"/>
            <a:r>
              <a:rPr lang="ru-RU" dirty="0"/>
              <a:t>№</a:t>
            </a:r>
          </a:p>
        </p:txBody>
      </p:sp>
      <p:sp>
        <p:nvSpPr>
          <p:cNvPr id="16" name="Текст 5"/>
          <p:cNvSpPr>
            <a:spLocks noGrp="1"/>
          </p:cNvSpPr>
          <p:nvPr>
            <p:ph type="body" sz="quarter" idx="15" hasCustomPrompt="1"/>
          </p:nvPr>
        </p:nvSpPr>
        <p:spPr>
          <a:xfrm>
            <a:off x="2115819" y="2147667"/>
            <a:ext cx="9479516" cy="446197"/>
          </a:xfrm>
        </p:spPr>
        <p:txBody>
          <a:bodyPr anchor="ctr"/>
          <a:lstStyle>
            <a:lvl1pPr>
              <a:defRPr baseline="0"/>
            </a:lvl1pPr>
          </a:lstStyle>
          <a:p>
            <a:pPr lvl="0"/>
            <a:r>
              <a:rPr lang="ru-RU" dirty="0"/>
              <a:t>НАЗВАНИЕ РАЗДЕЛА</a:t>
            </a:r>
          </a:p>
        </p:txBody>
      </p:sp>
      <p:sp>
        <p:nvSpPr>
          <p:cNvPr id="17" name="Текст 10"/>
          <p:cNvSpPr>
            <a:spLocks noGrp="1"/>
          </p:cNvSpPr>
          <p:nvPr>
            <p:ph type="body" sz="quarter" idx="16" hasCustomPrompt="1"/>
          </p:nvPr>
        </p:nvSpPr>
        <p:spPr>
          <a:xfrm>
            <a:off x="1014254" y="2152534"/>
            <a:ext cx="383357" cy="436463"/>
          </a:xfrm>
        </p:spPr>
        <p:txBody>
          <a:bodyPr lIns="0" rIns="0" anchor="ctr"/>
          <a:lstStyle>
            <a:lvl1pPr>
              <a:defRPr sz="3200" b="0">
                <a:solidFill>
                  <a:schemeClr val="accent1"/>
                </a:solidFill>
                <a:latin typeface="+mj-lt"/>
              </a:defRPr>
            </a:lvl1pPr>
          </a:lstStyle>
          <a:p>
            <a:pPr lvl="0"/>
            <a:r>
              <a:rPr lang="ru-RU"/>
              <a:t>№</a:t>
            </a:r>
            <a:endParaRPr lang="ru-RU" dirty="0"/>
          </a:p>
        </p:txBody>
      </p:sp>
      <p:sp>
        <p:nvSpPr>
          <p:cNvPr id="19" name="Текст 5"/>
          <p:cNvSpPr>
            <a:spLocks noGrp="1"/>
          </p:cNvSpPr>
          <p:nvPr>
            <p:ph type="body" sz="quarter" idx="17" hasCustomPrompt="1"/>
          </p:nvPr>
        </p:nvSpPr>
        <p:spPr>
          <a:xfrm>
            <a:off x="2115819" y="2733344"/>
            <a:ext cx="9479516" cy="446197"/>
          </a:xfrm>
        </p:spPr>
        <p:txBody>
          <a:bodyPr anchor="ctr"/>
          <a:lstStyle>
            <a:lvl1pPr>
              <a:defRPr baseline="0"/>
            </a:lvl1pPr>
          </a:lstStyle>
          <a:p>
            <a:pPr lvl="0"/>
            <a:r>
              <a:rPr lang="ru-RU" dirty="0"/>
              <a:t>НАЗВАНИЕ РАЗДЕЛА</a:t>
            </a:r>
          </a:p>
        </p:txBody>
      </p:sp>
      <p:sp>
        <p:nvSpPr>
          <p:cNvPr id="20" name="Текст 10"/>
          <p:cNvSpPr>
            <a:spLocks noGrp="1"/>
          </p:cNvSpPr>
          <p:nvPr>
            <p:ph type="body" sz="quarter" idx="18" hasCustomPrompt="1"/>
          </p:nvPr>
        </p:nvSpPr>
        <p:spPr>
          <a:xfrm>
            <a:off x="1014254" y="2738211"/>
            <a:ext cx="383357" cy="436463"/>
          </a:xfrm>
        </p:spPr>
        <p:txBody>
          <a:bodyPr lIns="0" rIns="0" anchor="ctr"/>
          <a:lstStyle>
            <a:lvl1pPr>
              <a:defRPr sz="3200" b="0">
                <a:solidFill>
                  <a:schemeClr val="accent1"/>
                </a:solidFill>
                <a:latin typeface="+mj-lt"/>
              </a:defRPr>
            </a:lvl1pPr>
          </a:lstStyle>
          <a:p>
            <a:pPr lvl="0"/>
            <a:r>
              <a:rPr lang="ru-RU"/>
              <a:t>№</a:t>
            </a:r>
            <a:endParaRPr lang="ru-RU" dirty="0"/>
          </a:p>
        </p:txBody>
      </p:sp>
      <p:sp>
        <p:nvSpPr>
          <p:cNvPr id="22" name="Текст 5"/>
          <p:cNvSpPr>
            <a:spLocks noGrp="1"/>
          </p:cNvSpPr>
          <p:nvPr>
            <p:ph type="body" sz="quarter" idx="19" hasCustomPrompt="1"/>
          </p:nvPr>
        </p:nvSpPr>
        <p:spPr>
          <a:xfrm>
            <a:off x="2115819" y="3319021"/>
            <a:ext cx="9479516" cy="446197"/>
          </a:xfrm>
        </p:spPr>
        <p:txBody>
          <a:bodyPr anchor="ctr"/>
          <a:lstStyle>
            <a:lvl1pPr>
              <a:defRPr baseline="0"/>
            </a:lvl1pPr>
          </a:lstStyle>
          <a:p>
            <a:pPr lvl="0"/>
            <a:r>
              <a:rPr lang="ru-RU" dirty="0"/>
              <a:t>НАЗВАНИЕ РАЗДЕЛА</a:t>
            </a:r>
          </a:p>
        </p:txBody>
      </p:sp>
      <p:sp>
        <p:nvSpPr>
          <p:cNvPr id="23" name="Текст 10"/>
          <p:cNvSpPr>
            <a:spLocks noGrp="1"/>
          </p:cNvSpPr>
          <p:nvPr>
            <p:ph type="body" sz="quarter" idx="20" hasCustomPrompt="1"/>
          </p:nvPr>
        </p:nvSpPr>
        <p:spPr>
          <a:xfrm>
            <a:off x="1014254" y="3323888"/>
            <a:ext cx="383357" cy="436463"/>
          </a:xfrm>
        </p:spPr>
        <p:txBody>
          <a:bodyPr lIns="0" rIns="0" anchor="ctr"/>
          <a:lstStyle>
            <a:lvl1pPr>
              <a:defRPr sz="3200" b="0">
                <a:solidFill>
                  <a:schemeClr val="accent1"/>
                </a:solidFill>
                <a:latin typeface="+mj-lt"/>
              </a:defRPr>
            </a:lvl1pPr>
          </a:lstStyle>
          <a:p>
            <a:pPr lvl="0"/>
            <a:r>
              <a:rPr lang="ru-RU"/>
              <a:t>№</a:t>
            </a:r>
            <a:endParaRPr lang="ru-RU" dirty="0"/>
          </a:p>
        </p:txBody>
      </p:sp>
      <p:sp>
        <p:nvSpPr>
          <p:cNvPr id="25" name="Текст 5"/>
          <p:cNvSpPr>
            <a:spLocks noGrp="1"/>
          </p:cNvSpPr>
          <p:nvPr>
            <p:ph type="body" sz="quarter" idx="13" hasCustomPrompt="1"/>
          </p:nvPr>
        </p:nvSpPr>
        <p:spPr>
          <a:xfrm>
            <a:off x="2115819" y="3904698"/>
            <a:ext cx="9479516" cy="446197"/>
          </a:xfrm>
        </p:spPr>
        <p:txBody>
          <a:bodyPr anchor="ctr"/>
          <a:lstStyle>
            <a:lvl1pPr>
              <a:defRPr baseline="0"/>
            </a:lvl1pPr>
          </a:lstStyle>
          <a:p>
            <a:pPr lvl="0"/>
            <a:r>
              <a:rPr lang="ru-RU" dirty="0"/>
              <a:t>НАЗВАНИЕ РАЗДЕЛА</a:t>
            </a:r>
          </a:p>
        </p:txBody>
      </p:sp>
      <p:sp>
        <p:nvSpPr>
          <p:cNvPr id="26" name="Текст 10"/>
          <p:cNvSpPr>
            <a:spLocks noGrp="1"/>
          </p:cNvSpPr>
          <p:nvPr>
            <p:ph type="body" sz="quarter" idx="14" hasCustomPrompt="1"/>
          </p:nvPr>
        </p:nvSpPr>
        <p:spPr>
          <a:xfrm>
            <a:off x="1014254" y="3909565"/>
            <a:ext cx="383357" cy="436463"/>
          </a:xfrm>
        </p:spPr>
        <p:txBody>
          <a:bodyPr lIns="0" rIns="0" anchor="ctr"/>
          <a:lstStyle>
            <a:lvl1pPr>
              <a:defRPr sz="3200" b="0">
                <a:solidFill>
                  <a:schemeClr val="accent1"/>
                </a:solidFill>
                <a:latin typeface="+mj-lt"/>
              </a:defRPr>
            </a:lvl1pPr>
          </a:lstStyle>
          <a:p>
            <a:pPr lvl="0"/>
            <a:r>
              <a:rPr lang="ru-RU"/>
              <a:t>№</a:t>
            </a:r>
            <a:endParaRPr lang="ru-RU" dirty="0"/>
          </a:p>
        </p:txBody>
      </p:sp>
      <p:sp>
        <p:nvSpPr>
          <p:cNvPr id="28" name="Текст 5"/>
          <p:cNvSpPr>
            <a:spLocks noGrp="1"/>
          </p:cNvSpPr>
          <p:nvPr>
            <p:ph type="body" sz="quarter" idx="15" hasCustomPrompt="1"/>
          </p:nvPr>
        </p:nvSpPr>
        <p:spPr>
          <a:xfrm>
            <a:off x="2115819" y="4490377"/>
            <a:ext cx="9479516" cy="446197"/>
          </a:xfrm>
        </p:spPr>
        <p:txBody>
          <a:bodyPr anchor="ctr"/>
          <a:lstStyle>
            <a:lvl1pPr>
              <a:defRPr baseline="0"/>
            </a:lvl1pPr>
          </a:lstStyle>
          <a:p>
            <a:pPr lvl="0"/>
            <a:r>
              <a:rPr lang="ru-RU" dirty="0"/>
              <a:t>НАЗВАНИЕ РАЗДЕЛА</a:t>
            </a:r>
          </a:p>
        </p:txBody>
      </p:sp>
      <p:sp>
        <p:nvSpPr>
          <p:cNvPr id="29" name="Текст 10"/>
          <p:cNvSpPr>
            <a:spLocks noGrp="1"/>
          </p:cNvSpPr>
          <p:nvPr>
            <p:ph type="body" sz="quarter" idx="16" hasCustomPrompt="1"/>
          </p:nvPr>
        </p:nvSpPr>
        <p:spPr>
          <a:xfrm>
            <a:off x="1014254" y="4495244"/>
            <a:ext cx="383357" cy="436463"/>
          </a:xfrm>
        </p:spPr>
        <p:txBody>
          <a:bodyPr lIns="0" rIns="0" anchor="ctr"/>
          <a:lstStyle>
            <a:lvl1pPr>
              <a:defRPr sz="3200" b="0">
                <a:solidFill>
                  <a:schemeClr val="accent1"/>
                </a:solidFill>
                <a:latin typeface="+mj-lt"/>
              </a:defRPr>
            </a:lvl1pPr>
          </a:lstStyle>
          <a:p>
            <a:pPr lvl="0"/>
            <a:r>
              <a:rPr lang="ru-RU"/>
              <a:t>№</a:t>
            </a:r>
            <a:endParaRPr lang="ru-RU" dirty="0"/>
          </a:p>
        </p:txBody>
      </p:sp>
      <p:sp>
        <p:nvSpPr>
          <p:cNvPr id="30" name="Объект 15"/>
          <p:cNvSpPr txBox="1">
            <a:spLocks/>
          </p:cNvSpPr>
          <p:nvPr userDrawn="1"/>
        </p:nvSpPr>
        <p:spPr>
          <a:xfrm>
            <a:off x="-2040904" y="980551"/>
            <a:ext cx="1920220" cy="4558772"/>
          </a:xfrm>
          <a:prstGeom prst="rect">
            <a:avLst/>
          </a:prstGeom>
          <a:ln>
            <a:noFill/>
          </a:ln>
        </p:spPr>
        <p:txBody>
          <a:bodyPr vert="horz" lIns="0" tIns="0" rIns="0" bIns="0" rtlCol="0">
            <a:noAutofit/>
          </a:bodyPr>
          <a:lstStyle>
            <a:lvl1pPr marL="0" indent="0" algn="l" defTabSz="914400" rtl="0" eaLnBrk="1" latinLnBrk="0" hangingPunct="1">
              <a:spcBef>
                <a:spcPts val="1200"/>
              </a:spcBef>
              <a:spcAft>
                <a:spcPts val="0"/>
              </a:spcAft>
              <a:buClr>
                <a:schemeClr val="accent1"/>
              </a:buClr>
              <a:buSzPct val="90000"/>
              <a:buFont typeface="Wingdings" pitchFamily="2" charset="2"/>
              <a:buNone/>
              <a:defRPr sz="1400" b="0" kern="1200">
                <a:solidFill>
                  <a:schemeClr val="tx1"/>
                </a:solidFill>
                <a:latin typeface="+mn-lt"/>
                <a:ea typeface="+mn-ea"/>
                <a:cs typeface="+mn-cs"/>
              </a:defRPr>
            </a:lvl1pPr>
            <a:lvl2pPr marL="180975" marR="0" indent="-180975" algn="l" defTabSz="914400" rtl="0" eaLnBrk="1" fontAlgn="auto" latinLnBrk="0" hangingPunct="1">
              <a:lnSpc>
                <a:spcPct val="100000"/>
              </a:lnSpc>
              <a:spcBef>
                <a:spcPts val="800"/>
              </a:spcBef>
              <a:spcAft>
                <a:spcPts val="0"/>
              </a:spcAft>
              <a:buClr>
                <a:schemeClr val="accent1"/>
              </a:buClr>
              <a:buSzPct val="120000"/>
              <a:buFont typeface="Arial" panose="020B0604020202020204" pitchFamily="34" charset="0"/>
              <a:buChar char="•"/>
              <a:tabLst/>
              <a:defRPr sz="1400" kern="1200">
                <a:solidFill>
                  <a:schemeClr val="tx1"/>
                </a:solidFill>
                <a:latin typeface="+mn-lt"/>
                <a:ea typeface="+mn-ea"/>
                <a:cs typeface="+mn-cs"/>
              </a:defRPr>
            </a:lvl2pPr>
            <a:lvl3pPr marL="350838" indent="-169863" algn="l" defTabSz="914400" rtl="0" eaLnBrk="1" latinLnBrk="0" hangingPunct="1">
              <a:spcBef>
                <a:spcPts val="600"/>
              </a:spcBef>
              <a:buClr>
                <a:srgbClr val="4F81BD"/>
              </a:buClr>
              <a:buSzPct val="105000"/>
              <a:buFont typeface="Arial" panose="020B0604020202020204" pitchFamily="34" charset="0"/>
              <a:buChar char="•"/>
              <a:tabLst/>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ru-RU" b="1" dirty="0">
                <a:solidFill>
                  <a:schemeClr val="tx1">
                    <a:lumMod val="60000"/>
                    <a:lumOff val="40000"/>
                  </a:schemeClr>
                </a:solidFill>
              </a:rPr>
              <a:t>Содержание </a:t>
            </a:r>
            <a:br>
              <a:rPr lang="ru-RU" b="1" dirty="0">
                <a:solidFill>
                  <a:schemeClr val="tx1">
                    <a:lumMod val="60000"/>
                    <a:lumOff val="40000"/>
                  </a:schemeClr>
                </a:solidFill>
              </a:rPr>
            </a:br>
            <a:r>
              <a:rPr lang="ru-RU" b="1" dirty="0">
                <a:solidFill>
                  <a:schemeClr val="tx1">
                    <a:lumMod val="60000"/>
                    <a:lumOff val="40000"/>
                  </a:schemeClr>
                </a:solidFill>
              </a:rPr>
              <a:t>без подразделов </a:t>
            </a:r>
            <a:br>
              <a:rPr lang="en-US" b="1" dirty="0">
                <a:solidFill>
                  <a:schemeClr val="tx1">
                    <a:lumMod val="60000"/>
                    <a:lumOff val="40000"/>
                  </a:schemeClr>
                </a:solidFill>
              </a:rPr>
            </a:br>
            <a:r>
              <a:rPr lang="ru-RU" dirty="0">
                <a:solidFill>
                  <a:schemeClr val="tx1">
                    <a:lumMod val="60000"/>
                    <a:lumOff val="40000"/>
                  </a:schemeClr>
                </a:solidFill>
              </a:rPr>
              <a:t>рекомендуется </a:t>
            </a:r>
            <a:br>
              <a:rPr lang="ru-RU" dirty="0">
                <a:solidFill>
                  <a:schemeClr val="tx1">
                    <a:lumMod val="60000"/>
                    <a:lumOff val="40000"/>
                  </a:schemeClr>
                </a:solidFill>
              </a:rPr>
            </a:br>
            <a:r>
              <a:rPr lang="ru-RU" dirty="0">
                <a:solidFill>
                  <a:schemeClr val="tx1">
                    <a:lumMod val="60000"/>
                    <a:lumOff val="40000"/>
                  </a:schemeClr>
                </a:solidFill>
              </a:rPr>
              <a:t>для использования </a:t>
            </a:r>
            <a:br>
              <a:rPr lang="en-US" dirty="0">
                <a:solidFill>
                  <a:schemeClr val="tx1">
                    <a:lumMod val="60000"/>
                    <a:lumOff val="40000"/>
                  </a:schemeClr>
                </a:solidFill>
              </a:rPr>
            </a:br>
            <a:r>
              <a:rPr lang="ru-RU" dirty="0">
                <a:solidFill>
                  <a:schemeClr val="tx1">
                    <a:lumMod val="60000"/>
                    <a:lumOff val="40000"/>
                  </a:schemeClr>
                </a:solidFill>
              </a:rPr>
              <a:t>в презентации </a:t>
            </a:r>
            <a:br>
              <a:rPr lang="ru-RU" dirty="0">
                <a:solidFill>
                  <a:schemeClr val="tx1">
                    <a:lumMod val="60000"/>
                    <a:lumOff val="40000"/>
                  </a:schemeClr>
                </a:solidFill>
              </a:rPr>
            </a:br>
            <a:r>
              <a:rPr lang="ru-RU" dirty="0">
                <a:solidFill>
                  <a:schemeClr val="tx1">
                    <a:lumMod val="60000"/>
                    <a:lumOff val="40000"/>
                  </a:schemeClr>
                </a:solidFill>
              </a:rPr>
              <a:t>для показа на экране.</a:t>
            </a:r>
          </a:p>
          <a:p>
            <a:r>
              <a:rPr lang="ru-RU" dirty="0">
                <a:solidFill>
                  <a:schemeClr val="tx1">
                    <a:lumMod val="60000"/>
                    <a:lumOff val="40000"/>
                  </a:schemeClr>
                </a:solidFill>
              </a:rPr>
              <a:t>Содержание</a:t>
            </a:r>
            <a:r>
              <a:rPr lang="ru-RU" baseline="0" dirty="0">
                <a:solidFill>
                  <a:schemeClr val="tx1">
                    <a:lumMod val="60000"/>
                    <a:lumOff val="40000"/>
                  </a:schemeClr>
                </a:solidFill>
              </a:rPr>
              <a:t> помогает аудитории ориентироваться в структуре презентации.</a:t>
            </a:r>
            <a:endParaRPr lang="ru-RU" dirty="0">
              <a:solidFill>
                <a:schemeClr val="tx1">
                  <a:lumMod val="60000"/>
                  <a:lumOff val="40000"/>
                </a:schemeClr>
              </a:solidFill>
            </a:endParaRPr>
          </a:p>
        </p:txBody>
      </p:sp>
    </p:spTree>
    <p:extLst>
      <p:ext uri="{BB962C8B-B14F-4D97-AF65-F5344CB8AC3E}">
        <p14:creationId xmlns:p14="http://schemas.microsoft.com/office/powerpoint/2010/main" val="2022060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5" name="Объект 4"/>
          <p:cNvSpPr>
            <a:spLocks noGrp="1"/>
          </p:cNvSpPr>
          <p:nvPr>
            <p:ph sz="quarter" idx="10"/>
          </p:nvPr>
        </p:nvSpPr>
        <p:spPr>
          <a:xfrm>
            <a:off x="599440" y="975360"/>
            <a:ext cx="11003280" cy="5396865"/>
          </a:xfrm>
          <a:prstGeom prst="rect">
            <a:avLst/>
          </a:prstGeom>
        </p:spPr>
        <p:txBody>
          <a:bodyPr/>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2" name="Заголовок 1"/>
          <p:cNvSpPr>
            <a:spLocks noGrp="1"/>
          </p:cNvSpPr>
          <p:nvPr>
            <p:ph type="title" hasCustomPrompt="1"/>
          </p:nvPr>
        </p:nvSpPr>
        <p:spPr/>
        <p:txBody>
          <a:bodyPr/>
          <a:lstStyle/>
          <a:p>
            <a:r>
              <a:rPr lang="ru-RU" dirty="0"/>
              <a:t>ОБРАЗЕЦ ЗАГОЛОВКА</a:t>
            </a:r>
          </a:p>
        </p:txBody>
      </p:sp>
    </p:spTree>
    <p:extLst>
      <p:ext uri="{BB962C8B-B14F-4D97-AF65-F5344CB8AC3E}">
        <p14:creationId xmlns:p14="http://schemas.microsoft.com/office/powerpoint/2010/main" val="176917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Изображение и подпись">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599440" y="975360"/>
            <a:ext cx="11003280" cy="5405120"/>
          </a:xfrm>
          <a:prstGeom prst="rect">
            <a:avLst/>
          </a:prstGeom>
        </p:spPr>
        <p:txBody>
          <a:bodyPr/>
          <a:lstStyle/>
          <a:p>
            <a:r>
              <a:rPr lang="ru-RU"/>
              <a:t>Вставка рисунка</a:t>
            </a:r>
          </a:p>
        </p:txBody>
      </p:sp>
      <p:sp>
        <p:nvSpPr>
          <p:cNvPr id="2" name="Заголовок 1"/>
          <p:cNvSpPr>
            <a:spLocks noGrp="1"/>
          </p:cNvSpPr>
          <p:nvPr>
            <p:ph type="title" hasCustomPrompt="1"/>
          </p:nvPr>
        </p:nvSpPr>
        <p:spPr/>
        <p:txBody>
          <a:bodyPr/>
          <a:lstStyle/>
          <a:p>
            <a:r>
              <a:rPr lang="ru-RU" dirty="0"/>
              <a:t>ОБРАЗЕЦ ЗАГОЛОВКА</a:t>
            </a:r>
          </a:p>
        </p:txBody>
      </p:sp>
    </p:spTree>
    <p:extLst>
      <p:ext uri="{BB962C8B-B14F-4D97-AF65-F5344CB8AC3E}">
        <p14:creationId xmlns:p14="http://schemas.microsoft.com/office/powerpoint/2010/main" val="3044347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Заголовок и 2 колонки">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a:t>ОБРАЗЕЦ ЗАГОЛОВКА</a:t>
            </a:r>
          </a:p>
        </p:txBody>
      </p:sp>
      <p:sp>
        <p:nvSpPr>
          <p:cNvPr id="5" name="Объект 3"/>
          <p:cNvSpPr>
            <a:spLocks noGrp="1"/>
          </p:cNvSpPr>
          <p:nvPr>
            <p:ph sz="quarter" idx="18"/>
          </p:nvPr>
        </p:nvSpPr>
        <p:spPr>
          <a:xfrm>
            <a:off x="6380480" y="976313"/>
            <a:ext cx="5222240" cy="5399087"/>
          </a:xfrm>
          <a:prstGeom prst="rect">
            <a:avLst/>
          </a:prstGeom>
        </p:spPr>
        <p:txBody>
          <a:bodyPr lIns="0" tIns="0" rIns="0" b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7" name="Объект 3"/>
          <p:cNvSpPr>
            <a:spLocks noGrp="1"/>
          </p:cNvSpPr>
          <p:nvPr>
            <p:ph sz="quarter" idx="19"/>
          </p:nvPr>
        </p:nvSpPr>
        <p:spPr>
          <a:xfrm>
            <a:off x="613997" y="976313"/>
            <a:ext cx="5222240" cy="5399087"/>
          </a:xfrm>
          <a:prstGeom prst="rect">
            <a:avLst/>
          </a:prstGeom>
        </p:spPr>
        <p:txBody>
          <a:bodyPr lIns="0" tIns="0" rIns="0" bIns="0"/>
          <a:lstStyle>
            <a:lvl1pPr>
              <a:defRPr sz="1400"/>
            </a:lvl1pPr>
            <a:lvl2pPr>
              <a:defRPr sz="1400"/>
            </a:lvl2pPr>
            <a:lvl3pPr>
              <a:defRPr sz="1200"/>
            </a:lvl3pPr>
          </a:lstStyle>
          <a:p>
            <a:pPr lvl="0"/>
            <a:r>
              <a:rPr lang="ru-RU"/>
              <a:t>Образец текста</a:t>
            </a:r>
          </a:p>
          <a:p>
            <a:pPr lvl="1"/>
            <a:r>
              <a:rPr lang="ru-RU"/>
              <a:t>Второй уровень</a:t>
            </a:r>
          </a:p>
          <a:p>
            <a:pPr lvl="2"/>
            <a:r>
              <a:rPr lang="ru-RU"/>
              <a:t>Третий уровень</a:t>
            </a:r>
          </a:p>
        </p:txBody>
      </p:sp>
      <p:sp>
        <p:nvSpPr>
          <p:cNvPr id="3" name="TextBox 2"/>
          <p:cNvSpPr txBox="1"/>
          <p:nvPr userDrawn="1"/>
        </p:nvSpPr>
        <p:spPr>
          <a:xfrm>
            <a:off x="-1800201" y="976313"/>
            <a:ext cx="1800201" cy="3323987"/>
          </a:xfrm>
          <a:prstGeom prst="rect">
            <a:avLst/>
          </a:prstGeom>
          <a:noFill/>
        </p:spPr>
        <p:txBody>
          <a:bodyPr wrap="square" lIns="0" rIns="0" rtlCol="0">
            <a:spAutoFit/>
          </a:bodyPr>
          <a:lstStyle/>
          <a:p>
            <a:pPr>
              <a:spcBef>
                <a:spcPts val="600"/>
              </a:spcBef>
            </a:pPr>
            <a:r>
              <a:rPr lang="ru-RU" sz="1400" dirty="0">
                <a:solidFill>
                  <a:schemeClr val="accent4"/>
                </a:solidFill>
              </a:rPr>
              <a:t>Макет настроен </a:t>
            </a:r>
            <a:br>
              <a:rPr lang="ru-RU" sz="1400" dirty="0">
                <a:solidFill>
                  <a:schemeClr val="accent4"/>
                </a:solidFill>
              </a:rPr>
            </a:br>
            <a:r>
              <a:rPr lang="ru-RU" sz="1400" dirty="0">
                <a:solidFill>
                  <a:schemeClr val="accent4"/>
                </a:solidFill>
              </a:rPr>
              <a:t>для вывода любого содержимого в двух колонках, однако рекомендуется </a:t>
            </a:r>
            <a:br>
              <a:rPr lang="ru-RU" sz="1400" dirty="0">
                <a:solidFill>
                  <a:schemeClr val="accent4"/>
                </a:solidFill>
              </a:rPr>
            </a:br>
            <a:r>
              <a:rPr lang="ru-RU" sz="1400" dirty="0">
                <a:solidFill>
                  <a:schemeClr val="accent4"/>
                </a:solidFill>
              </a:rPr>
              <a:t>не использовать его </a:t>
            </a:r>
            <a:br>
              <a:rPr lang="ru-RU" sz="1400" dirty="0">
                <a:solidFill>
                  <a:schemeClr val="accent4"/>
                </a:solidFill>
              </a:rPr>
            </a:br>
            <a:r>
              <a:rPr lang="ru-RU" sz="1400" dirty="0">
                <a:solidFill>
                  <a:schemeClr val="accent4"/>
                </a:solidFill>
              </a:rPr>
              <a:t>для вывода только текстовых блоков: в случае большого количества текста лучше разделить текст на несколько модулей (3-4), по возможности добавить иконки или иные графические объекты.</a:t>
            </a:r>
          </a:p>
        </p:txBody>
      </p:sp>
    </p:spTree>
    <p:extLst>
      <p:ext uri="{BB962C8B-B14F-4D97-AF65-F5344CB8AC3E}">
        <p14:creationId xmlns:p14="http://schemas.microsoft.com/office/powerpoint/2010/main" val="3189318529"/>
      </p:ext>
    </p:extLst>
  </p:cSld>
  <p:clrMapOvr>
    <a:masterClrMapping/>
  </p:clrMapOvr>
  <p:extLst>
    <p:ext uri="{DCECCB84-F9BA-43D5-87BE-67443E8EF086}">
      <p15:sldGuideLst xmlns:p15="http://schemas.microsoft.com/office/powerpoint/2012/main">
        <p15:guide id="1" pos="3679" userDrawn="1">
          <p15:clr>
            <a:srgbClr val="FBAE40"/>
          </p15:clr>
        </p15:guide>
        <p15:guide id="2" pos="4007"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LogoEng" hidden="1"/>
          <p:cNvSpPr/>
          <p:nvPr userDrawn="1"/>
        </p:nvSpPr>
        <p:spPr>
          <a:xfrm>
            <a:off x="7246933" y="6500048"/>
            <a:ext cx="4200000" cy="162000"/>
          </a:xfrm>
          <a:prstGeom prst="rect">
            <a:avLst/>
          </a:prstGeom>
        </p:spPr>
        <p:txBody>
          <a:bodyPr vert="horz" lIns="0" tIns="0" rIns="0" bIns="0" rtlCol="0" anchor="ctr">
            <a:noAutofit/>
          </a:bodyPr>
          <a:lstStyle/>
          <a:p>
            <a:pPr lvl="0" algn="r"/>
            <a:r>
              <a:rPr lang="en-US" sz="1000" noProof="0" dirty="0">
                <a:solidFill>
                  <a:schemeClr val="bg2"/>
                </a:solidFill>
              </a:rPr>
              <a:t>Gazprom</a:t>
            </a:r>
            <a:r>
              <a:rPr lang="en-US" sz="1000" baseline="0" noProof="0" dirty="0">
                <a:solidFill>
                  <a:schemeClr val="bg2"/>
                </a:solidFill>
              </a:rPr>
              <a:t> </a:t>
            </a:r>
            <a:r>
              <a:rPr lang="en-US" sz="1000" baseline="0" noProof="0" dirty="0" err="1">
                <a:solidFill>
                  <a:schemeClr val="bg2"/>
                </a:solidFill>
              </a:rPr>
              <a:t>Neft</a:t>
            </a:r>
            <a:endParaRPr lang="ru-RU" sz="1000" noProof="0" dirty="0">
              <a:solidFill>
                <a:schemeClr val="bg2"/>
              </a:solidFill>
            </a:endParaRPr>
          </a:p>
        </p:txBody>
      </p:sp>
      <p:sp>
        <p:nvSpPr>
          <p:cNvPr id="33" name="Текст 2"/>
          <p:cNvSpPr>
            <a:spLocks noGrp="1"/>
          </p:cNvSpPr>
          <p:nvPr>
            <p:ph type="body" idx="1"/>
          </p:nvPr>
        </p:nvSpPr>
        <p:spPr>
          <a:xfrm>
            <a:off x="599441" y="981512"/>
            <a:ext cx="11003279" cy="5390713"/>
          </a:xfrm>
          <a:prstGeom prst="rect">
            <a:avLst/>
          </a:prstGeom>
          <a:ln>
            <a:noFill/>
          </a:ln>
        </p:spPr>
        <p:txBody>
          <a:bodyPr vert="horz" lIns="72000" tIns="0" rIns="72000" bIns="0" rtlCol="0">
            <a:noAutofit/>
          </a:bodyPr>
          <a:lstStyle/>
          <a:p>
            <a:pPr lvl="0"/>
            <a:r>
              <a:rPr lang="ru-RU" dirty="0"/>
              <a:t>Образец текста</a:t>
            </a:r>
          </a:p>
          <a:p>
            <a:pPr lvl="1"/>
            <a:r>
              <a:rPr lang="ru-RU" dirty="0"/>
              <a:t>Первый уровень</a:t>
            </a:r>
          </a:p>
          <a:p>
            <a:pPr lvl="2"/>
            <a:r>
              <a:rPr lang="ru-RU" dirty="0"/>
              <a:t>Второй уровень</a:t>
            </a:r>
          </a:p>
        </p:txBody>
      </p:sp>
      <p:sp>
        <p:nvSpPr>
          <p:cNvPr id="35" name="Прямоугольник 34"/>
          <p:cNvSpPr/>
          <p:nvPr userDrawn="1"/>
        </p:nvSpPr>
        <p:spPr>
          <a:xfrm>
            <a:off x="11081195" y="6542052"/>
            <a:ext cx="521525" cy="161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r"/>
            <a:fld id="{AF528B6D-1001-487C-8FFE-85B114390330}" type="slidenum">
              <a:rPr lang="ru-RU" sz="1200" b="0" smtClean="0">
                <a:solidFill>
                  <a:schemeClr val="tx1">
                    <a:lumMod val="60000"/>
                    <a:lumOff val="40000"/>
                  </a:schemeClr>
                </a:solidFill>
                <a:latin typeface="+mn-lt"/>
                <a:ea typeface="PF Din Text Cond Pro" charset="0"/>
                <a:cs typeface="PF Din Text Cond Pro" charset="0"/>
              </a:rPr>
              <a:pPr algn="r"/>
              <a:t>‹#›</a:t>
            </a:fld>
            <a:endParaRPr lang="ru-RU" sz="1200" b="0" dirty="0">
              <a:solidFill>
                <a:schemeClr val="tx1">
                  <a:lumMod val="60000"/>
                  <a:lumOff val="40000"/>
                </a:schemeClr>
              </a:solidFill>
              <a:latin typeface="+mn-lt"/>
              <a:ea typeface="PF Din Text Cond Pro" charset="0"/>
              <a:cs typeface="PF Din Text Cond Pro" charset="0"/>
            </a:endParaRPr>
          </a:p>
        </p:txBody>
      </p:sp>
      <p:sp>
        <p:nvSpPr>
          <p:cNvPr id="36" name="Заголовок 1"/>
          <p:cNvSpPr>
            <a:spLocks noGrp="1"/>
          </p:cNvSpPr>
          <p:nvPr>
            <p:ph type="title"/>
          </p:nvPr>
        </p:nvSpPr>
        <p:spPr>
          <a:xfrm>
            <a:off x="2351584" y="379859"/>
            <a:ext cx="9251136" cy="431355"/>
          </a:xfrm>
          <a:prstGeom prst="rect">
            <a:avLst/>
          </a:prstGeom>
          <a:noFill/>
          <a:ln>
            <a:noFill/>
          </a:ln>
        </p:spPr>
        <p:txBody>
          <a:bodyPr vert="horz" lIns="0" tIns="0" rIns="0" bIns="0" rtlCol="0" anchor="t" anchorCtr="0">
            <a:noAutofit/>
          </a:bodyPr>
          <a:lstStyle/>
          <a:p>
            <a:r>
              <a:rPr lang="ru-RU" dirty="0"/>
              <a:t>ОБРАЗЕЦ ЗАГОЛОВКА</a:t>
            </a:r>
          </a:p>
        </p:txBody>
      </p:sp>
      <p:pic>
        <p:nvPicPr>
          <p:cNvPr id="23" name="Рисунок 22">
            <a:extLst>
              <a:ext uri="{FF2B5EF4-FFF2-40B4-BE49-F238E27FC236}">
                <a16:creationId xmlns:a16="http://schemas.microsoft.com/office/drawing/2014/main" id="{5F06D200-80BD-47FF-AE21-E5551AF192B4}"/>
              </a:ext>
            </a:extLst>
          </p:cNvPr>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575637" y="344506"/>
            <a:ext cx="1559923" cy="368709"/>
          </a:xfrm>
          <a:prstGeom prst="rect">
            <a:avLst/>
          </a:prstGeom>
        </p:spPr>
      </p:pic>
    </p:spTree>
    <p:extLst>
      <p:ext uri="{BB962C8B-B14F-4D97-AF65-F5344CB8AC3E}">
        <p14:creationId xmlns:p14="http://schemas.microsoft.com/office/powerpoint/2010/main" val="1034809930"/>
      </p:ext>
    </p:extLst>
  </p:cSld>
  <p:clrMap bg1="lt1" tx1="dk1" bg2="lt2" tx2="dk2" accent1="accent1" accent2="accent2" accent3="accent3" accent4="accent4" accent5="accent5" accent6="accent6" hlink="hlink" folHlink="folHlink"/>
  <p:sldLayoutIdLst>
    <p:sldLayoutId id="2147483792" r:id="rId1"/>
    <p:sldLayoutId id="2147483773" r:id="rId2"/>
    <p:sldLayoutId id="2147483776" r:id="rId3"/>
    <p:sldLayoutId id="2147483777" r:id="rId4"/>
    <p:sldLayoutId id="2147483690" r:id="rId5"/>
    <p:sldLayoutId id="2147483793" r:id="rId6"/>
    <p:sldLayoutId id="2147483691" r:id="rId7"/>
    <p:sldLayoutId id="2147483760" r:id="rId8"/>
    <p:sldLayoutId id="2147483779" r:id="rId9"/>
    <p:sldLayoutId id="2147483748" r:id="rId10"/>
    <p:sldLayoutId id="2147483772" r:id="rId11"/>
    <p:sldLayoutId id="2147483778" r:id="rId12"/>
    <p:sldLayoutId id="2147483762" r:id="rId13"/>
    <p:sldLayoutId id="2147483763" r:id="rId14"/>
    <p:sldLayoutId id="2147483765" r:id="rId15"/>
    <p:sldLayoutId id="2147483768" r:id="rId16"/>
    <p:sldLayoutId id="2147483769" r:id="rId17"/>
    <p:sldLayoutId id="2147483746" r:id="rId18"/>
    <p:sldLayoutId id="2147483764" r:id="rId19"/>
    <p:sldLayoutId id="2147483771" r:id="rId20"/>
    <p:sldLayoutId id="2147483774" r:id="rId21"/>
    <p:sldLayoutId id="2147483775" r:id="rId22"/>
    <p:sldLayoutId id="2147483770" r:id="rId23"/>
    <p:sldLayoutId id="2147483695" r:id="rId24"/>
    <p:sldLayoutId id="2147483697" r:id="rId25"/>
    <p:sldLayoutId id="2147483759" r:id="rId26"/>
    <p:sldLayoutId id="2147483698" r:id="rId27"/>
    <p:sldLayoutId id="2147483767" r:id="rId28"/>
    <p:sldLayoutId id="2147483799" r:id="rId29"/>
    <p:sldLayoutId id="2147483800" r:id="rId30"/>
    <p:sldLayoutId id="2147483798" r:id="rId31"/>
    <p:sldLayoutId id="2147483803" r:id="rId32"/>
  </p:sldLayoutIdLst>
  <p:txStyles>
    <p:titleStyle>
      <a:lvl1pPr algn="l" defTabSz="914400" rtl="0" eaLnBrk="1" latinLnBrk="0" hangingPunct="1">
        <a:lnSpc>
          <a:spcPct val="90000"/>
        </a:lnSpc>
        <a:spcBef>
          <a:spcPts val="0"/>
        </a:spcBef>
        <a:spcAft>
          <a:spcPts val="0"/>
        </a:spcAft>
        <a:buNone/>
        <a:defRPr sz="1600" b="0" kern="1200" spc="0" baseline="0">
          <a:solidFill>
            <a:schemeClr val="tx1"/>
          </a:solidFill>
          <a:effectLst/>
          <a:latin typeface="+mj-lt"/>
          <a:ea typeface="PF Din Text Cond Pro" charset="0"/>
          <a:cs typeface="PF Din Text Cond Pro" charset="0"/>
        </a:defRPr>
      </a:lvl1pPr>
    </p:titleStyle>
    <p:body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78" userDrawn="1">
          <p15:clr>
            <a:srgbClr val="F26B43"/>
          </p15:clr>
        </p15:guide>
        <p15:guide id="6" orient="horz" pos="4117" userDrawn="1">
          <p15:clr>
            <a:srgbClr val="F26B43"/>
          </p15:clr>
        </p15:guide>
        <p15:guide id="9" orient="horz" pos="4021" userDrawn="1">
          <p15:clr>
            <a:srgbClr val="F26B43"/>
          </p15:clr>
        </p15:guide>
        <p15:guide id="11" orient="horz" pos="615" userDrawn="1">
          <p15:clr>
            <a:srgbClr val="F26B43"/>
          </p15:clr>
        </p15:guide>
        <p15:guide id="15" pos="3840" userDrawn="1">
          <p15:clr>
            <a:srgbClr val="F26B43"/>
          </p15:clr>
        </p15:guide>
        <p15:guide id="20" orient="horz" pos="263" userDrawn="1">
          <p15:clr>
            <a:srgbClr val="F26B43"/>
          </p15:clr>
        </p15:guide>
        <p15:guide id="36" orient="horz" pos="346" userDrawn="1">
          <p15:clr>
            <a:srgbClr val="F26B43"/>
          </p15:clr>
        </p15:guide>
        <p15:guide id="37" orient="horz" pos="520" userDrawn="1">
          <p15:clr>
            <a:srgbClr val="F26B43"/>
          </p15:clr>
        </p15:guide>
        <p15:guide id="38" pos="784" userDrawn="1">
          <p15:clr>
            <a:srgbClr val="F26B43"/>
          </p15:clr>
        </p15:guide>
        <p15:guide id="39" pos="73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Текст 27"/>
          <p:cNvSpPr>
            <a:spLocks noGrp="1"/>
          </p:cNvSpPr>
          <p:nvPr>
            <p:ph type="body" sz="quarter" idx="10"/>
          </p:nvPr>
        </p:nvSpPr>
        <p:spPr>
          <a:xfrm>
            <a:off x="4314309" y="4437112"/>
            <a:ext cx="7288729" cy="764312"/>
          </a:xfrm>
        </p:spPr>
        <p:txBody>
          <a:bodyPr/>
          <a:lstStyle/>
          <a:p>
            <a:pPr algn="r"/>
            <a:r>
              <a:rPr lang="ru-RU" b="0" dirty="0">
                <a:latin typeface="+mj-lt"/>
              </a:rPr>
              <a:t>Грибков </a:t>
            </a:r>
            <a:r>
              <a:rPr lang="ru-RU" b="0" dirty="0"/>
              <a:t>Максим Александрович </a:t>
            </a:r>
            <a:endParaRPr lang="ru-RU" b="0" dirty="0">
              <a:latin typeface="+mj-lt"/>
            </a:endParaRPr>
          </a:p>
          <a:p>
            <a:pPr algn="r"/>
            <a:r>
              <a:rPr lang="ru-RU" sz="1600" b="0" dirty="0">
                <a:latin typeface="PF Din Text Cond Pro Light" panose="02000000000000000000" pitchFamily="2" charset="0"/>
              </a:rPr>
              <a:t>Директор департамента релейной защиты и </a:t>
            </a:r>
          </a:p>
          <a:p>
            <a:pPr algn="r"/>
            <a:r>
              <a:rPr lang="ru-RU" sz="1600" b="0" dirty="0">
                <a:latin typeface="PF Din Text Cond Pro Light" panose="02000000000000000000" pitchFamily="2" charset="0"/>
              </a:rPr>
              <a:t>режимной автоматики электрических сетей</a:t>
            </a:r>
          </a:p>
        </p:txBody>
      </p:sp>
      <p:sp>
        <p:nvSpPr>
          <p:cNvPr id="29" name="Текст 28"/>
          <p:cNvSpPr>
            <a:spLocks noGrp="1"/>
          </p:cNvSpPr>
          <p:nvPr>
            <p:ph type="body" sz="quarter" idx="11"/>
          </p:nvPr>
        </p:nvSpPr>
        <p:spPr>
          <a:xfrm>
            <a:off x="4320002" y="5733255"/>
            <a:ext cx="2064030" cy="269875"/>
          </a:xfrm>
        </p:spPr>
        <p:txBody>
          <a:bodyPr/>
          <a:lstStyle/>
          <a:p>
            <a:r>
              <a:rPr lang="ru-RU" dirty="0"/>
              <a:t>Москва 2024 год</a:t>
            </a:r>
          </a:p>
        </p:txBody>
      </p:sp>
      <p:sp>
        <p:nvSpPr>
          <p:cNvPr id="4" name="Заголовок 3"/>
          <p:cNvSpPr>
            <a:spLocks noGrp="1"/>
          </p:cNvSpPr>
          <p:nvPr>
            <p:ph type="title"/>
          </p:nvPr>
        </p:nvSpPr>
        <p:spPr>
          <a:xfrm>
            <a:off x="2927648" y="1916715"/>
            <a:ext cx="7299325" cy="2215991"/>
          </a:xfrm>
        </p:spPr>
        <p:txBody>
          <a:bodyPr/>
          <a:lstStyle/>
          <a:p>
            <a:pPr algn="ctr"/>
            <a:r>
              <a:rPr lang="ru-RU" sz="4000" dirty="0"/>
              <a:t>Обеспечение ЭМС систем РЗА. Неисправности микропроцессорных терминалов  и их ремонт в эксплуатации</a:t>
            </a:r>
          </a:p>
        </p:txBody>
      </p:sp>
    </p:spTree>
    <p:extLst>
      <p:ext uri="{BB962C8B-B14F-4D97-AF65-F5344CB8AC3E}">
        <p14:creationId xmlns:p14="http://schemas.microsoft.com/office/powerpoint/2010/main" val="250934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Рисунок 57"/>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07418" y="1631128"/>
            <a:ext cx="2919324" cy="3620040"/>
          </a:xfrm>
          <a:prstGeom prst="rect">
            <a:avLst/>
          </a:prstGeom>
          <a:noFill/>
          <a:ln>
            <a:noFill/>
          </a:ln>
        </p:spPr>
      </p:pic>
      <p:sp>
        <p:nvSpPr>
          <p:cNvPr id="3" name="Прямоугольник 2"/>
          <p:cNvSpPr/>
          <p:nvPr/>
        </p:nvSpPr>
        <p:spPr>
          <a:xfrm>
            <a:off x="525298" y="1209099"/>
            <a:ext cx="4850622"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b="1" dirty="0"/>
              <a:t>Блок питания терминала РЗА 5 серии производства АББ :</a:t>
            </a:r>
            <a:endParaRPr lang="ru-RU" dirty="0"/>
          </a:p>
        </p:txBody>
      </p:sp>
      <p:sp>
        <p:nvSpPr>
          <p:cNvPr id="48" name="Прямоугольник 47"/>
          <p:cNvSpPr/>
          <p:nvPr/>
        </p:nvSpPr>
        <p:spPr>
          <a:xfrm>
            <a:off x="551383" y="4941168"/>
            <a:ext cx="3816425" cy="1200329"/>
          </a:xfrm>
          <a:prstGeom prst="rect">
            <a:avLst/>
          </a:prstGeom>
        </p:spPr>
        <p:txBody>
          <a:bodyPr wrap="square">
            <a:spAutoFit/>
          </a:bodyPr>
          <a:lstStyle/>
          <a:p>
            <a:r>
              <a:rPr lang="ru-RU" dirty="0"/>
              <a:t>Ремонт БП выполняется, как правило, - путем замены электролитических конденсаторов.</a:t>
            </a:r>
          </a:p>
        </p:txBody>
      </p:sp>
      <p:pic>
        <p:nvPicPr>
          <p:cNvPr id="62" name="Рисунок 6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8208335" y="116081"/>
            <a:ext cx="2860819" cy="3789315"/>
          </a:xfrm>
          <a:prstGeom prst="rect">
            <a:avLst/>
          </a:prstGeom>
          <a:noFill/>
          <a:ln>
            <a:noFill/>
          </a:ln>
        </p:spPr>
      </p:pic>
      <p:sp>
        <p:nvSpPr>
          <p:cNvPr id="53" name="Прямоугольник 52"/>
          <p:cNvSpPr/>
          <p:nvPr/>
        </p:nvSpPr>
        <p:spPr>
          <a:xfrm>
            <a:off x="5793647" y="3570798"/>
            <a:ext cx="5760640"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r"/>
            <a:r>
              <a:rPr lang="ru-RU" b="1" dirty="0"/>
              <a:t>Центральный процессор (ЦП) терминала РЗА </a:t>
            </a:r>
          </a:p>
          <a:p>
            <a:pPr algn="r"/>
            <a:r>
              <a:rPr lang="ru-RU" b="1" dirty="0"/>
              <a:t>5 серии производства АББ </a:t>
            </a:r>
            <a:r>
              <a:rPr lang="ru-RU" b="1" u="sng" dirty="0"/>
              <a:t>:</a:t>
            </a:r>
            <a:endParaRPr lang="ru-RU" dirty="0"/>
          </a:p>
        </p:txBody>
      </p:sp>
      <p:sp>
        <p:nvSpPr>
          <p:cNvPr id="59" name="Прямоугольник 58"/>
          <p:cNvSpPr/>
          <p:nvPr/>
        </p:nvSpPr>
        <p:spPr>
          <a:xfrm>
            <a:off x="4367808" y="5009164"/>
            <a:ext cx="7200800" cy="1200329"/>
          </a:xfrm>
          <a:prstGeom prst="rect">
            <a:avLst/>
          </a:prstGeom>
        </p:spPr>
        <p:txBody>
          <a:bodyPr wrap="square">
            <a:spAutoFit/>
          </a:bodyPr>
          <a:lstStyle/>
          <a:p>
            <a:pPr algn="just"/>
            <a:r>
              <a:rPr lang="ru-RU" dirty="0"/>
              <a:t>На плате ЦП расположен модуль памяти типа </a:t>
            </a:r>
            <a:r>
              <a:rPr lang="en-US" dirty="0"/>
              <a:t>CF </a:t>
            </a:r>
            <a:r>
              <a:rPr lang="ru-RU" dirty="0"/>
              <a:t>128 </a:t>
            </a:r>
            <a:r>
              <a:rPr lang="ru-RU" dirty="0" err="1"/>
              <a:t>Mb</a:t>
            </a:r>
            <a:r>
              <a:rPr lang="ru-RU" dirty="0"/>
              <a:t>. В большинстве случаев неисправность платы ЦП относится именно к этому модулю. Для ремонта необходимо использование модулей</a:t>
            </a:r>
            <a:r>
              <a:rPr lang="en-US" dirty="0"/>
              <a:t> </a:t>
            </a:r>
            <a:r>
              <a:rPr lang="ru-RU" dirty="0"/>
              <a:t>памяти определенного Производителя.</a:t>
            </a:r>
          </a:p>
        </p:txBody>
      </p:sp>
      <p:sp>
        <p:nvSpPr>
          <p:cNvPr id="63" name="Прямоугольник 62"/>
          <p:cNvSpPr/>
          <p:nvPr/>
        </p:nvSpPr>
        <p:spPr>
          <a:xfrm>
            <a:off x="4145340" y="4361923"/>
            <a:ext cx="7388062" cy="646331"/>
          </a:xfrm>
          <a:prstGeom prst="rect">
            <a:avLst/>
          </a:prstGeom>
        </p:spPr>
        <p:txBody>
          <a:bodyPr wrap="square">
            <a:spAutoFit/>
          </a:bodyPr>
          <a:lstStyle/>
          <a:p>
            <a:pPr algn="r"/>
            <a:r>
              <a:rPr lang="ru-RU" dirty="0"/>
              <a:t>Характерные признаки неисправной платы ЦП: </a:t>
            </a:r>
          </a:p>
          <a:p>
            <a:pPr algn="r"/>
            <a:r>
              <a:rPr lang="ru-RU" dirty="0"/>
              <a:t>Терминал РЗА начинает циклически перезагружаться. </a:t>
            </a:r>
          </a:p>
        </p:txBody>
      </p:sp>
    </p:spTree>
    <p:extLst>
      <p:ext uri="{BB962C8B-B14F-4D97-AF65-F5344CB8AC3E}">
        <p14:creationId xmlns:p14="http://schemas.microsoft.com/office/powerpoint/2010/main" val="1706807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3432" y="2060848"/>
            <a:ext cx="2322174" cy="2033633"/>
          </a:xfrm>
          <a:prstGeom prst="rect">
            <a:avLst/>
          </a:prstGeom>
          <a:noFill/>
          <a:ln>
            <a:noFill/>
          </a:ln>
        </p:spPr>
      </p:pic>
      <p:sp>
        <p:nvSpPr>
          <p:cNvPr id="12" name="Текст 12"/>
          <p:cNvSpPr txBox="1">
            <a:spLocks/>
          </p:cNvSpPr>
          <p:nvPr/>
        </p:nvSpPr>
        <p:spPr>
          <a:xfrm>
            <a:off x="605474" y="908720"/>
            <a:ext cx="3906350" cy="720080"/>
          </a:xfrm>
          <a:prstGeom prst="rect">
            <a:avLst/>
          </a:prstGeom>
        </p:spPr>
        <p:style>
          <a:lnRef idx="1">
            <a:schemeClr val="accent5"/>
          </a:lnRef>
          <a:fillRef idx="2">
            <a:schemeClr val="accent5"/>
          </a:fillRef>
          <a:effectRef idx="1">
            <a:schemeClr val="accent5"/>
          </a:effectRef>
          <a:fontRef idx="minor">
            <a:schemeClr val="dk1"/>
          </a:fontRef>
        </p:style>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ru-RU" b="1" dirty="0" err="1"/>
              <a:t>Флеш</a:t>
            </a:r>
            <a:r>
              <a:rPr lang="ru-RU" b="1" dirty="0"/>
              <a:t>-память типа </a:t>
            </a:r>
            <a:r>
              <a:rPr lang="en-US" b="1" dirty="0"/>
              <a:t>CF</a:t>
            </a:r>
            <a:r>
              <a:rPr lang="ru-RU" b="1" dirty="0"/>
              <a:t>128 </a:t>
            </a:r>
            <a:r>
              <a:rPr lang="ru-RU" b="1" dirty="0" err="1"/>
              <a:t>Mb</a:t>
            </a:r>
            <a:r>
              <a:rPr lang="ru-RU" b="1" dirty="0"/>
              <a:t> , применяемая на платах ЦП терминалов РЗА 5 серии производства АББ:</a:t>
            </a:r>
            <a:endParaRPr lang="ru-RU" dirty="0"/>
          </a:p>
        </p:txBody>
      </p:sp>
      <p:sp>
        <p:nvSpPr>
          <p:cNvPr id="13" name="Объект 16"/>
          <p:cNvSpPr txBox="1">
            <a:spLocks/>
          </p:cNvSpPr>
          <p:nvPr/>
        </p:nvSpPr>
        <p:spPr>
          <a:xfrm>
            <a:off x="3667195" y="1484784"/>
            <a:ext cx="7692333" cy="1152128"/>
          </a:xfrm>
          <a:prstGeom prst="rect">
            <a:avLst/>
          </a:prstGeom>
        </p:spPr>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ru-RU" dirty="0"/>
              <a:t>	</a:t>
            </a:r>
            <a:r>
              <a:rPr lang="ru-RU" sz="1600" dirty="0"/>
              <a:t>С рабочего модуля  памяти типа CF 128 </a:t>
            </a:r>
            <a:r>
              <a:rPr lang="ru-RU" sz="1600" dirty="0" err="1"/>
              <a:t>Mb</a:t>
            </a:r>
            <a:r>
              <a:rPr lang="ru-RU" sz="1600" dirty="0"/>
              <a:t> на персональном компьютере в программе “USB </a:t>
            </a:r>
            <a:r>
              <a:rPr lang="ru-RU" sz="1600" dirty="0" err="1"/>
              <a:t>image</a:t>
            </a:r>
            <a:r>
              <a:rPr lang="ru-RU" sz="1600" dirty="0"/>
              <a:t> </a:t>
            </a:r>
            <a:r>
              <a:rPr lang="ru-RU" sz="1600" dirty="0" err="1"/>
              <a:t>tool</a:t>
            </a:r>
            <a:r>
              <a:rPr lang="ru-RU" sz="1600" dirty="0"/>
              <a:t>” снимается образ. Образ записывается на чистый модуль типа CF 128 </a:t>
            </a:r>
            <a:r>
              <a:rPr lang="ru-RU" sz="1600" dirty="0" err="1"/>
              <a:t>Mb</a:t>
            </a:r>
            <a:r>
              <a:rPr lang="ru-RU" sz="1600" dirty="0"/>
              <a:t>. Модуль  устанавливается обратно на плату ЦП. Плата ЦП после «ремонта» возвращается обратно в терминал РЗА</a:t>
            </a:r>
            <a:r>
              <a:rPr lang="ru-RU" dirty="0"/>
              <a:t>. </a:t>
            </a:r>
          </a:p>
        </p:txBody>
      </p:sp>
      <p:pic>
        <p:nvPicPr>
          <p:cNvPr id="14" name="Рисунок 13"/>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8076225" y="2744926"/>
            <a:ext cx="2592288" cy="4536501"/>
          </a:xfrm>
          <a:prstGeom prst="rect">
            <a:avLst/>
          </a:prstGeom>
          <a:noFill/>
          <a:ln>
            <a:noFill/>
          </a:ln>
        </p:spPr>
      </p:pic>
      <p:sp>
        <p:nvSpPr>
          <p:cNvPr id="15" name="Объект 13"/>
          <p:cNvSpPr txBox="1">
            <a:spLocks/>
          </p:cNvSpPr>
          <p:nvPr/>
        </p:nvSpPr>
        <p:spPr>
          <a:xfrm>
            <a:off x="605474" y="4334394"/>
            <a:ext cx="6123443" cy="2040479"/>
          </a:xfrm>
          <a:prstGeom prst="rect">
            <a:avLst/>
          </a:prstGeom>
        </p:spPr>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ru-RU" dirty="0"/>
              <a:t>	</a:t>
            </a:r>
            <a:r>
              <a:rPr lang="ru-RU" sz="1600" dirty="0"/>
              <a:t>Встречаются неисправности самой платы ЦП. В этом случае возможна только замена. Для замены подходит плата практически от любого терминала РЗА 5  серии. (Номер заказа 1MRK001987-AA). Основная информация (</a:t>
            </a:r>
            <a:r>
              <a:rPr lang="ru-RU" sz="1600" dirty="0" err="1"/>
              <a:t>уставки</a:t>
            </a:r>
            <a:r>
              <a:rPr lang="ru-RU" sz="1600" dirty="0"/>
              <a:t>, конфигурация) хранятся на модуле памяти  типа CF 128 </a:t>
            </a:r>
            <a:r>
              <a:rPr lang="ru-RU" sz="1600" dirty="0" err="1"/>
              <a:t>Mb</a:t>
            </a:r>
            <a:r>
              <a:rPr lang="ru-RU" sz="1600" dirty="0"/>
              <a:t>. </a:t>
            </a:r>
          </a:p>
          <a:p>
            <a:r>
              <a:rPr lang="ru-RU" sz="1600" dirty="0"/>
              <a:t>	В терминалах типа REL 511 и REL 551 плата ЦП вместо модуля памяти содержит </a:t>
            </a:r>
            <a:r>
              <a:rPr lang="ru-RU" sz="1600" b="1" dirty="0"/>
              <a:t>Сигнальные процессоры</a:t>
            </a:r>
            <a:r>
              <a:rPr lang="ru-RU" sz="1600" dirty="0"/>
              <a:t>. Такие неисправности устраняем путем замены неисправной платы ЦП.</a:t>
            </a:r>
          </a:p>
        </p:txBody>
      </p:sp>
      <p:sp>
        <p:nvSpPr>
          <p:cNvPr id="2" name="Прямоугольник 1"/>
          <p:cNvSpPr/>
          <p:nvPr/>
        </p:nvSpPr>
        <p:spPr>
          <a:xfrm>
            <a:off x="6728917" y="2820352"/>
            <a:ext cx="4912354"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b="1" dirty="0"/>
              <a:t>Плата ЦП терминала РЗА 5 типа REL 511 производства АББ </a:t>
            </a:r>
            <a:endParaRPr lang="ru-RU" dirty="0"/>
          </a:p>
        </p:txBody>
      </p:sp>
      <p:pic>
        <p:nvPicPr>
          <p:cNvPr id="17" name="Рисунок 16"/>
          <p:cNvPicPr/>
          <p:nvPr/>
        </p:nvPicPr>
        <p:blipFill>
          <a:blip r:embed="rId4">
            <a:extLst>
              <a:ext uri="{28A0092B-C50C-407E-A947-70E740481C1C}">
                <a14:useLocalDpi xmlns:a14="http://schemas.microsoft.com/office/drawing/2010/main" val="0"/>
              </a:ext>
            </a:extLst>
          </a:blip>
          <a:srcRect/>
          <a:stretch>
            <a:fillRect/>
          </a:stretch>
        </p:blipFill>
        <p:spPr bwMode="auto">
          <a:xfrm>
            <a:off x="10122192" y="549955"/>
            <a:ext cx="1656184" cy="717530"/>
          </a:xfrm>
          <a:prstGeom prst="rect">
            <a:avLst/>
          </a:prstGeom>
          <a:noFill/>
          <a:ln>
            <a:noFill/>
          </a:ln>
        </p:spPr>
      </p:pic>
    </p:spTree>
    <p:extLst>
      <p:ext uri="{BB962C8B-B14F-4D97-AF65-F5344CB8AC3E}">
        <p14:creationId xmlns:p14="http://schemas.microsoft.com/office/powerpoint/2010/main" val="3160066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rcRect/>
          <a:stretch>
            <a:fillRect/>
          </a:stretch>
        </p:blipFill>
        <p:spPr bwMode="auto">
          <a:xfrm>
            <a:off x="527235" y="2841521"/>
            <a:ext cx="2448272" cy="1800200"/>
          </a:xfrm>
          <a:prstGeom prst="rect">
            <a:avLst/>
          </a:prstGeom>
          <a:noFill/>
          <a:ln>
            <a:noFill/>
          </a:ln>
        </p:spPr>
      </p:pic>
      <p:sp>
        <p:nvSpPr>
          <p:cNvPr id="3" name="Прямоугольник 2"/>
          <p:cNvSpPr/>
          <p:nvPr/>
        </p:nvSpPr>
        <p:spPr>
          <a:xfrm>
            <a:off x="551384" y="1058337"/>
            <a:ext cx="5400600"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b="1" dirty="0" err="1"/>
              <a:t>Флеш</a:t>
            </a:r>
            <a:r>
              <a:rPr lang="ru-RU" b="1" dirty="0"/>
              <a:t> память типа C</a:t>
            </a:r>
            <a:r>
              <a:rPr lang="en-US" b="1" dirty="0" err="1"/>
              <a:t>ompact</a:t>
            </a:r>
            <a:r>
              <a:rPr lang="en-US" b="1" dirty="0"/>
              <a:t> </a:t>
            </a:r>
            <a:r>
              <a:rPr lang="ru-RU" b="1" dirty="0"/>
              <a:t>F</a:t>
            </a:r>
            <a:r>
              <a:rPr lang="en-US" b="1" dirty="0"/>
              <a:t>lash</a:t>
            </a:r>
            <a:r>
              <a:rPr lang="ru-RU" b="1" dirty="0"/>
              <a:t> 512 </a:t>
            </a:r>
            <a:r>
              <a:rPr lang="ru-RU" b="1" dirty="0" err="1"/>
              <a:t>Mb</a:t>
            </a:r>
            <a:r>
              <a:rPr lang="ru-RU" b="1" dirty="0"/>
              <a:t> , применяемая на платах ЦП терминалов РЗА </a:t>
            </a:r>
            <a:r>
              <a:rPr lang="en-US" b="1" dirty="0"/>
              <a:t>6 </a:t>
            </a:r>
            <a:r>
              <a:rPr lang="ru-RU" b="1" dirty="0"/>
              <a:t>серии производства АББ:</a:t>
            </a:r>
            <a:endParaRPr lang="ru-RU" dirty="0"/>
          </a:p>
        </p:txBody>
      </p:sp>
      <p:sp>
        <p:nvSpPr>
          <p:cNvPr id="4" name="Прямоугольник 3"/>
          <p:cNvSpPr/>
          <p:nvPr/>
        </p:nvSpPr>
        <p:spPr>
          <a:xfrm>
            <a:off x="3696846" y="2394754"/>
            <a:ext cx="7704856" cy="1754326"/>
          </a:xfrm>
          <a:prstGeom prst="rect">
            <a:avLst/>
          </a:prstGeom>
        </p:spPr>
        <p:txBody>
          <a:bodyPr wrap="square">
            <a:spAutoFit/>
          </a:bodyPr>
          <a:lstStyle/>
          <a:p>
            <a:pPr algn="just"/>
            <a:r>
              <a:rPr lang="en-US" dirty="0"/>
              <a:t>	</a:t>
            </a:r>
            <a:r>
              <a:rPr lang="ru-RU" dirty="0"/>
              <a:t>Получения информации с терминала с последующей записью на новый накопитель</a:t>
            </a:r>
            <a:r>
              <a:rPr lang="en-US" dirty="0"/>
              <a:t> </a:t>
            </a:r>
            <a:r>
              <a:rPr lang="ru-RU" dirty="0"/>
              <a:t>без снятия питания с терминала РЗА. Подключение к терминалу РЗА выполняется через передний порт </a:t>
            </a:r>
            <a:r>
              <a:rPr lang="ru-RU" dirty="0" err="1"/>
              <a:t>Ethernet</a:t>
            </a:r>
            <a:r>
              <a:rPr lang="ru-RU" dirty="0"/>
              <a:t>. Интерфейсом служит специализированное ПО фирмы АББ – программа для персонального компьютера “</a:t>
            </a:r>
            <a:r>
              <a:rPr lang="ru-RU" dirty="0" err="1"/>
              <a:t>Field</a:t>
            </a:r>
            <a:r>
              <a:rPr lang="ru-RU" dirty="0"/>
              <a:t> </a:t>
            </a:r>
            <a:r>
              <a:rPr lang="ru-RU" dirty="0" err="1"/>
              <a:t>Service</a:t>
            </a:r>
            <a:r>
              <a:rPr lang="ru-RU" dirty="0"/>
              <a:t> </a:t>
            </a:r>
            <a:r>
              <a:rPr lang="ru-RU" dirty="0" err="1"/>
              <a:t>Tool</a:t>
            </a:r>
            <a:r>
              <a:rPr lang="ru-RU" dirty="0"/>
              <a:t> </a:t>
            </a:r>
            <a:r>
              <a:rPr lang="en-US" dirty="0"/>
              <a:t>Clone</a:t>
            </a:r>
            <a:r>
              <a:rPr lang="ru-RU" dirty="0"/>
              <a:t>”. </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232" y="4149080"/>
            <a:ext cx="3219450"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Рисунок 6"/>
          <p:cNvPicPr/>
          <p:nvPr/>
        </p:nvPicPr>
        <p:blipFill>
          <a:blip r:embed="rId4">
            <a:extLst>
              <a:ext uri="{28A0092B-C50C-407E-A947-70E740481C1C}">
                <a14:useLocalDpi xmlns:a14="http://schemas.microsoft.com/office/drawing/2010/main" val="0"/>
              </a:ext>
            </a:extLst>
          </a:blip>
          <a:srcRect/>
          <a:stretch>
            <a:fillRect/>
          </a:stretch>
        </p:blipFill>
        <p:spPr bwMode="auto">
          <a:xfrm>
            <a:off x="539738" y="5624760"/>
            <a:ext cx="1656184" cy="717530"/>
          </a:xfrm>
          <a:prstGeom prst="rect">
            <a:avLst/>
          </a:prstGeom>
          <a:noFill/>
          <a:ln>
            <a:noFill/>
          </a:ln>
        </p:spPr>
      </p:pic>
    </p:spTree>
    <p:extLst>
      <p:ext uri="{BB962C8B-B14F-4D97-AF65-F5344CB8AC3E}">
        <p14:creationId xmlns:p14="http://schemas.microsoft.com/office/powerpoint/2010/main" val="481500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p:nvPr/>
        </p:nvPicPr>
        <p:blipFill>
          <a:blip r:embed="rId2">
            <a:extLst>
              <a:ext uri="{28A0092B-C50C-407E-A947-70E740481C1C}">
                <a14:useLocalDpi xmlns:a14="http://schemas.microsoft.com/office/drawing/2010/main" val="0"/>
              </a:ext>
            </a:extLst>
          </a:blip>
          <a:srcRect/>
          <a:stretch>
            <a:fillRect/>
          </a:stretch>
        </p:blipFill>
        <p:spPr bwMode="auto">
          <a:xfrm>
            <a:off x="5447928" y="449572"/>
            <a:ext cx="2552065" cy="723265"/>
          </a:xfrm>
          <a:prstGeom prst="rect">
            <a:avLst/>
          </a:prstGeom>
          <a:noFill/>
          <a:ln>
            <a:noFill/>
          </a:ln>
        </p:spPr>
      </p:pic>
      <p:pic>
        <p:nvPicPr>
          <p:cNvPr id="10" name="Рисунок 9"/>
          <p:cNvPicPr/>
          <p:nvPr/>
        </p:nvPicPr>
        <p:blipFill>
          <a:blip r:embed="rId3">
            <a:extLst>
              <a:ext uri="{28A0092B-C50C-407E-A947-70E740481C1C}">
                <a14:useLocalDpi xmlns:a14="http://schemas.microsoft.com/office/drawing/2010/main" val="0"/>
              </a:ext>
            </a:extLst>
          </a:blip>
          <a:srcRect/>
          <a:stretch>
            <a:fillRect/>
          </a:stretch>
        </p:blipFill>
        <p:spPr bwMode="auto">
          <a:xfrm>
            <a:off x="623392" y="1253934"/>
            <a:ext cx="5184576" cy="3903258"/>
          </a:xfrm>
          <a:prstGeom prst="rect">
            <a:avLst/>
          </a:prstGeom>
          <a:noFill/>
          <a:ln>
            <a:noFill/>
          </a:ln>
        </p:spPr>
      </p:pic>
      <p:pic>
        <p:nvPicPr>
          <p:cNvPr id="11" name="Рисунок 10"/>
          <p:cNvPicPr/>
          <p:nvPr/>
        </p:nvPicPr>
        <p:blipFill>
          <a:blip r:embed="rId4">
            <a:extLst>
              <a:ext uri="{28A0092B-C50C-407E-A947-70E740481C1C}">
                <a14:useLocalDpi xmlns:a14="http://schemas.microsoft.com/office/drawing/2010/main" val="0"/>
              </a:ext>
            </a:extLst>
          </a:blip>
          <a:srcRect/>
          <a:stretch>
            <a:fillRect/>
          </a:stretch>
        </p:blipFill>
        <p:spPr bwMode="auto">
          <a:xfrm>
            <a:off x="7824192" y="1340906"/>
            <a:ext cx="3672408" cy="3816286"/>
          </a:xfrm>
          <a:prstGeom prst="rect">
            <a:avLst/>
          </a:prstGeom>
          <a:noFill/>
          <a:ln>
            <a:noFill/>
          </a:ln>
        </p:spPr>
      </p:pic>
      <p:sp>
        <p:nvSpPr>
          <p:cNvPr id="2" name="Прямоугольник 1"/>
          <p:cNvSpPr/>
          <p:nvPr/>
        </p:nvSpPr>
        <p:spPr>
          <a:xfrm>
            <a:off x="3071664" y="5661248"/>
            <a:ext cx="6096000" cy="646331"/>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r>
              <a:rPr lang="ru-RU" b="1" dirty="0"/>
              <a:t>Опыт использования и ремонта </a:t>
            </a:r>
          </a:p>
          <a:p>
            <a:pPr algn="ctr"/>
            <a:r>
              <a:rPr lang="ru-RU" b="1" dirty="0"/>
              <a:t>терминалов РЗА производства SIEMENS</a:t>
            </a:r>
            <a:endParaRPr lang="ru-RU" dirty="0"/>
          </a:p>
        </p:txBody>
      </p:sp>
    </p:spTree>
    <p:extLst>
      <p:ext uri="{BB962C8B-B14F-4D97-AF65-F5344CB8AC3E}">
        <p14:creationId xmlns:p14="http://schemas.microsoft.com/office/powerpoint/2010/main" val="2982810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95400" y="2132856"/>
            <a:ext cx="6096000" cy="2308324"/>
          </a:xfrm>
          <a:prstGeom prst="rect">
            <a:avLst/>
          </a:prstGeom>
        </p:spPr>
        <p:txBody>
          <a:bodyPr>
            <a:spAutoFit/>
          </a:bodyPr>
          <a:lstStyle/>
          <a:p>
            <a:pPr algn="just"/>
            <a:r>
              <a:rPr lang="ru-RU" dirty="0"/>
              <a:t>	Неисправность терминала РЗА сопровождалась периодической спонтанной перезагрузкой терминала. Спустя непродолжительное  время терминал РЗА ушел в глухую перезагрузку. Поиск неисправности указал на неисправный блок питания. Сложность ситуации заключалась в том, что в блоке питания терминала размещены элементы АСУ ТП, что не позволяет произвести типовую замену блока.</a:t>
            </a:r>
          </a:p>
        </p:txBody>
      </p:sp>
      <p:pic>
        <p:nvPicPr>
          <p:cNvPr id="8" name="Рисунок 7"/>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7678147" y="406696"/>
            <a:ext cx="3316433" cy="4752527"/>
          </a:xfrm>
          <a:prstGeom prst="rect">
            <a:avLst/>
          </a:prstGeom>
          <a:noFill/>
          <a:ln>
            <a:noFill/>
          </a:ln>
        </p:spPr>
      </p:pic>
      <p:sp>
        <p:nvSpPr>
          <p:cNvPr id="5" name="Прямоугольник 4"/>
          <p:cNvSpPr/>
          <p:nvPr/>
        </p:nvSpPr>
        <p:spPr>
          <a:xfrm>
            <a:off x="551384" y="5517232"/>
            <a:ext cx="10873210" cy="646331"/>
          </a:xfrm>
          <a:prstGeom prst="rect">
            <a:avLst/>
          </a:prstGeom>
        </p:spPr>
        <p:txBody>
          <a:bodyPr wrap="square">
            <a:spAutoFit/>
          </a:bodyPr>
          <a:lstStyle/>
          <a:p>
            <a:pPr algn="ctr"/>
            <a:r>
              <a:rPr lang="ru-RU" dirty="0"/>
              <a:t>Ремонт  Блока питания возможен только при использовании строго идентичных модулей с определенным кодом заказа MLFB</a:t>
            </a:r>
          </a:p>
        </p:txBody>
      </p:sp>
    </p:spTree>
    <p:extLst>
      <p:ext uri="{BB962C8B-B14F-4D97-AF65-F5344CB8AC3E}">
        <p14:creationId xmlns:p14="http://schemas.microsoft.com/office/powerpoint/2010/main" val="36007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299351" y="809306"/>
            <a:ext cx="1943735" cy="3295650"/>
          </a:xfrm>
          <a:prstGeom prst="rect">
            <a:avLst/>
          </a:prstGeom>
          <a:noFill/>
          <a:ln>
            <a:noFill/>
          </a:ln>
        </p:spPr>
      </p:pic>
      <p:pic>
        <p:nvPicPr>
          <p:cNvPr id="7" name="Рисунок 6"/>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314591" y="3049964"/>
            <a:ext cx="1937385" cy="3271520"/>
          </a:xfrm>
          <a:prstGeom prst="rect">
            <a:avLst/>
          </a:prstGeom>
          <a:noFill/>
          <a:ln>
            <a:noFill/>
          </a:ln>
        </p:spPr>
      </p:pic>
      <p:sp>
        <p:nvSpPr>
          <p:cNvPr id="4" name="Прямоугольник 3"/>
          <p:cNvSpPr/>
          <p:nvPr/>
        </p:nvSpPr>
        <p:spPr>
          <a:xfrm>
            <a:off x="5159896" y="1824205"/>
            <a:ext cx="6096000" cy="3416320"/>
          </a:xfrm>
          <a:prstGeom prst="rect">
            <a:avLst/>
          </a:prstGeom>
        </p:spPr>
        <p:txBody>
          <a:bodyPr>
            <a:spAutoFit/>
          </a:bodyPr>
          <a:lstStyle/>
          <a:p>
            <a:pPr algn="just"/>
            <a:r>
              <a:rPr lang="ru-RU" sz="2400" dirty="0"/>
              <a:t>	Опыт ремонта терминалов РЗА данного типа дополнился  неисправностью лицевой панели. Вместо загрузки Проекта на экране располагались различные артефакты. Для замены неисправной платы подходит любая исправная лицевая панель терминалов данной серии соответствующего типоразмера.</a:t>
            </a:r>
          </a:p>
        </p:txBody>
      </p:sp>
    </p:spTree>
    <p:extLst>
      <p:ext uri="{BB962C8B-B14F-4D97-AF65-F5344CB8AC3E}">
        <p14:creationId xmlns:p14="http://schemas.microsoft.com/office/powerpoint/2010/main" val="2737534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52820" y="1052736"/>
            <a:ext cx="10945216" cy="1754326"/>
          </a:xfrm>
          <a:prstGeom prst="rect">
            <a:avLst/>
          </a:prstGeom>
        </p:spPr>
        <p:txBody>
          <a:bodyPr wrap="square">
            <a:spAutoFit/>
          </a:bodyPr>
          <a:lstStyle/>
          <a:p>
            <a:pPr algn="just"/>
            <a:r>
              <a:rPr lang="ru-RU" dirty="0"/>
              <a:t>	В период с 3 – 6 сентября  2019 года в Филиале ПАО «Россети Московский регион» - Западные электрические сети на ПС 188 Одинцово произошла потеря работоспособности без полного отключения («зависание» программного обеспечения терминала) 12 терминалов РЗА производства ООО «Сименс»)</a:t>
            </a:r>
          </a:p>
          <a:p>
            <a:pPr algn="just"/>
            <a:r>
              <a:rPr lang="ru-RU" dirty="0"/>
              <a:t>	Для устранения проблем терминалов РЗА типа 7SJ642 по рекомендации представителей завода была выполнена прошивка самих терминалов на более свежую версию с применением специализированного ПО DIGSI и самих прошивок, скачанных с сайта SIEMENS.</a:t>
            </a:r>
          </a:p>
        </p:txBody>
      </p:sp>
      <p:pic>
        <p:nvPicPr>
          <p:cNvPr id="8" name="Рисунок 7"/>
          <p:cNvPicPr/>
          <p:nvPr/>
        </p:nvPicPr>
        <p:blipFill>
          <a:blip r:embed="rId2">
            <a:extLst>
              <a:ext uri="{28A0092B-C50C-407E-A947-70E740481C1C}">
                <a14:useLocalDpi xmlns:a14="http://schemas.microsoft.com/office/drawing/2010/main" val="0"/>
              </a:ext>
            </a:extLst>
          </a:blip>
          <a:srcRect/>
          <a:stretch>
            <a:fillRect/>
          </a:stretch>
        </p:blipFill>
        <p:spPr bwMode="auto">
          <a:xfrm>
            <a:off x="1055440" y="3284984"/>
            <a:ext cx="4063861" cy="2664297"/>
          </a:xfrm>
          <a:prstGeom prst="rect">
            <a:avLst/>
          </a:prstGeom>
          <a:noFill/>
          <a:ln>
            <a:noFill/>
          </a:ln>
        </p:spPr>
      </p:pic>
      <p:sp>
        <p:nvSpPr>
          <p:cNvPr id="5" name="Прямоугольник 4"/>
          <p:cNvSpPr/>
          <p:nvPr/>
        </p:nvSpPr>
        <p:spPr>
          <a:xfrm>
            <a:off x="5859578" y="4221088"/>
            <a:ext cx="5955186" cy="923330"/>
          </a:xfrm>
          <a:prstGeom prst="rect">
            <a:avLst/>
          </a:prstGeom>
        </p:spPr>
        <p:txBody>
          <a:bodyPr wrap="square">
            <a:spAutoFit/>
          </a:bodyPr>
          <a:lstStyle/>
          <a:p>
            <a:pPr algn="ctr"/>
            <a:r>
              <a:rPr lang="ru-RU" dirty="0"/>
              <a:t>В настоящее время такая процедура недоступна ввиду недоступности прошивок на сайте SIEMENS в условиях введенных санкций против РФ.</a:t>
            </a:r>
          </a:p>
        </p:txBody>
      </p:sp>
    </p:spTree>
    <p:extLst>
      <p:ext uri="{BB962C8B-B14F-4D97-AF65-F5344CB8AC3E}">
        <p14:creationId xmlns:p14="http://schemas.microsoft.com/office/powerpoint/2010/main" val="2774267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85996" y="1028840"/>
            <a:ext cx="8137475" cy="1477328"/>
          </a:xfrm>
          <a:prstGeom prst="rect">
            <a:avLst/>
          </a:prstGeom>
        </p:spPr>
        <p:txBody>
          <a:bodyPr wrap="square">
            <a:spAutoFit/>
          </a:bodyPr>
          <a:lstStyle/>
          <a:p>
            <a:pPr algn="just"/>
            <a:r>
              <a:rPr lang="ru-RU" dirty="0"/>
              <a:t>	05.09.2019 г. на имя Первого заместителя генерального директора – главного инженера ПАО «Россети Московский регион» Д.Б. Гвоздева от ООО «</a:t>
            </a:r>
            <a:r>
              <a:rPr lang="ru-RU" dirty="0" err="1"/>
              <a:t>Релематика</a:t>
            </a:r>
            <a:r>
              <a:rPr lang="ru-RU" dirty="0"/>
              <a:t>»  пришло письмо с информацией о Техническом решении по замене терминалов РЗА производства АББ 5 серии на терминалы производства ООО «</a:t>
            </a:r>
            <a:r>
              <a:rPr lang="ru-RU" dirty="0" err="1"/>
              <a:t>Релематика</a:t>
            </a:r>
            <a:r>
              <a:rPr lang="ru-RU" dirty="0"/>
              <a:t>» ТОР 300 с минимальным </a:t>
            </a:r>
            <a:r>
              <a:rPr lang="ru-RU" dirty="0" err="1"/>
              <a:t>перемонтажом</a:t>
            </a:r>
            <a:r>
              <a:rPr lang="ru-RU" dirty="0"/>
              <a:t> в шкафах и ячейках. </a:t>
            </a:r>
          </a:p>
        </p:txBody>
      </p:sp>
      <p:pic>
        <p:nvPicPr>
          <p:cNvPr id="5" name="Рисунок 4"/>
          <p:cNvPicPr/>
          <p:nvPr/>
        </p:nvPicPr>
        <p:blipFill>
          <a:blip r:embed="rId2">
            <a:extLst>
              <a:ext uri="{28A0092B-C50C-407E-A947-70E740481C1C}">
                <a14:useLocalDpi xmlns:a14="http://schemas.microsoft.com/office/drawing/2010/main" val="0"/>
              </a:ext>
            </a:extLst>
          </a:blip>
          <a:srcRect/>
          <a:stretch>
            <a:fillRect/>
          </a:stretch>
        </p:blipFill>
        <p:spPr bwMode="auto">
          <a:xfrm>
            <a:off x="623392" y="1052736"/>
            <a:ext cx="2664296" cy="5112568"/>
          </a:xfrm>
          <a:prstGeom prst="rect">
            <a:avLst/>
          </a:prstGeom>
          <a:noFill/>
          <a:ln>
            <a:noFill/>
          </a:ln>
        </p:spPr>
      </p:pic>
      <p:pic>
        <p:nvPicPr>
          <p:cNvPr id="6" name="Рисунок 5"/>
          <p:cNvPicPr/>
          <p:nvPr/>
        </p:nvPicPr>
        <p:blipFill>
          <a:blip r:embed="rId3">
            <a:extLst>
              <a:ext uri="{28A0092B-C50C-407E-A947-70E740481C1C}">
                <a14:useLocalDpi xmlns:a14="http://schemas.microsoft.com/office/drawing/2010/main" val="0"/>
              </a:ext>
            </a:extLst>
          </a:blip>
          <a:srcRect/>
          <a:stretch>
            <a:fillRect/>
          </a:stretch>
        </p:blipFill>
        <p:spPr bwMode="auto">
          <a:xfrm>
            <a:off x="9803290" y="3140968"/>
            <a:ext cx="1924685" cy="2179955"/>
          </a:xfrm>
          <a:prstGeom prst="rect">
            <a:avLst/>
          </a:prstGeom>
          <a:noFill/>
          <a:ln>
            <a:noFill/>
          </a:ln>
        </p:spPr>
      </p:pic>
      <p:sp>
        <p:nvSpPr>
          <p:cNvPr id="3" name="Прямоугольник 2"/>
          <p:cNvSpPr/>
          <p:nvPr/>
        </p:nvSpPr>
        <p:spPr>
          <a:xfrm>
            <a:off x="3497489" y="3609020"/>
            <a:ext cx="6096000" cy="1477328"/>
          </a:xfrm>
          <a:prstGeom prst="rect">
            <a:avLst/>
          </a:prstGeom>
        </p:spPr>
        <p:txBody>
          <a:bodyPr>
            <a:spAutoFit/>
          </a:bodyPr>
          <a:lstStyle/>
          <a:p>
            <a:pPr algn="just"/>
            <a:r>
              <a:rPr lang="ru-RU" dirty="0"/>
              <a:t>	Успешной демонстрацией данного Технического решения можно считать замену вышедшего из строя терминала резервных защит КВЛ 220 </a:t>
            </a:r>
            <a:r>
              <a:rPr lang="ru-RU" dirty="0" err="1"/>
              <a:t>кВ</a:t>
            </a:r>
            <a:r>
              <a:rPr lang="ru-RU" dirty="0"/>
              <a:t> Куркино – </a:t>
            </a:r>
            <a:r>
              <a:rPr lang="ru-RU" dirty="0" err="1"/>
              <a:t>Герцево</a:t>
            </a:r>
            <a:r>
              <a:rPr lang="ru-RU" dirty="0"/>
              <a:t> типа </a:t>
            </a:r>
            <a:r>
              <a:rPr lang="en-US" dirty="0"/>
              <a:t>REL</a:t>
            </a:r>
            <a:r>
              <a:rPr lang="ru-RU" dirty="0"/>
              <a:t> 511 на ПС 220 </a:t>
            </a:r>
            <a:r>
              <a:rPr lang="ru-RU" dirty="0" err="1"/>
              <a:t>кВ</a:t>
            </a:r>
            <a:r>
              <a:rPr lang="ru-RU" dirty="0"/>
              <a:t> Куркино.</a:t>
            </a:r>
          </a:p>
        </p:txBody>
      </p:sp>
    </p:spTree>
    <p:extLst>
      <p:ext uri="{BB962C8B-B14F-4D97-AF65-F5344CB8AC3E}">
        <p14:creationId xmlns:p14="http://schemas.microsoft.com/office/powerpoint/2010/main" val="3587429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69870" y="1073085"/>
            <a:ext cx="4374002" cy="92333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b="1" dirty="0"/>
              <a:t>В ООО «</a:t>
            </a:r>
            <a:r>
              <a:rPr lang="ru-RU" b="1" dirty="0" err="1"/>
              <a:t>Релематика</a:t>
            </a:r>
            <a:r>
              <a:rPr lang="ru-RU" b="1" dirty="0"/>
              <a:t>» изготовлен жгут проводов для полной замены монтажа в шкафу РЗА на ЩУ </a:t>
            </a:r>
          </a:p>
          <a:p>
            <a:r>
              <a:rPr lang="ru-RU" b="1" dirty="0"/>
              <a:t>ПС 220 </a:t>
            </a:r>
            <a:r>
              <a:rPr lang="ru-RU" b="1" dirty="0" err="1"/>
              <a:t>кВ</a:t>
            </a:r>
            <a:r>
              <a:rPr lang="ru-RU" b="1" dirty="0"/>
              <a:t> Куркино:</a:t>
            </a:r>
          </a:p>
        </p:txBody>
      </p:sp>
      <p:pic>
        <p:nvPicPr>
          <p:cNvPr id="7" name="Рисунок 6"/>
          <p:cNvPicPr/>
          <p:nvPr/>
        </p:nvPicPr>
        <p:blipFill>
          <a:blip r:embed="rId2">
            <a:extLst>
              <a:ext uri="{28A0092B-C50C-407E-A947-70E740481C1C}">
                <a14:useLocalDpi xmlns:a14="http://schemas.microsoft.com/office/drawing/2010/main" val="0"/>
              </a:ext>
            </a:extLst>
          </a:blip>
          <a:srcRect/>
          <a:stretch>
            <a:fillRect/>
          </a:stretch>
        </p:blipFill>
        <p:spPr bwMode="auto">
          <a:xfrm>
            <a:off x="623392" y="2492896"/>
            <a:ext cx="4176464" cy="3906250"/>
          </a:xfrm>
          <a:prstGeom prst="rect">
            <a:avLst/>
          </a:prstGeom>
          <a:noFill/>
          <a:ln>
            <a:noFill/>
          </a:ln>
        </p:spPr>
      </p:pic>
      <p:pic>
        <p:nvPicPr>
          <p:cNvPr id="8" name="Рисунок 7"/>
          <p:cNvPicPr/>
          <p:nvPr/>
        </p:nvPicPr>
        <p:blipFill>
          <a:blip r:embed="rId3">
            <a:extLst>
              <a:ext uri="{28A0092B-C50C-407E-A947-70E740481C1C}">
                <a14:useLocalDpi xmlns:a14="http://schemas.microsoft.com/office/drawing/2010/main" val="0"/>
              </a:ext>
            </a:extLst>
          </a:blip>
          <a:srcRect/>
          <a:stretch>
            <a:fillRect/>
          </a:stretch>
        </p:blipFill>
        <p:spPr bwMode="auto">
          <a:xfrm>
            <a:off x="6672064" y="2492896"/>
            <a:ext cx="4896544" cy="3888432"/>
          </a:xfrm>
          <a:prstGeom prst="rect">
            <a:avLst/>
          </a:prstGeom>
          <a:noFill/>
          <a:ln>
            <a:noFill/>
          </a:ln>
        </p:spPr>
      </p:pic>
      <p:sp>
        <p:nvSpPr>
          <p:cNvPr id="9" name="Прямоугольник 8"/>
          <p:cNvSpPr/>
          <p:nvPr/>
        </p:nvSpPr>
        <p:spPr>
          <a:xfrm>
            <a:off x="6744072" y="1105113"/>
            <a:ext cx="4923184"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r"/>
            <a:r>
              <a:rPr lang="ru-RU" b="1" dirty="0"/>
              <a:t>Терминал  РЗА ТОР 300 КСЗ 509 М175 после замены</a:t>
            </a:r>
            <a:r>
              <a:rPr lang="ru-RU" dirty="0"/>
              <a:t>:</a:t>
            </a:r>
          </a:p>
        </p:txBody>
      </p:sp>
    </p:spTree>
    <p:extLst>
      <p:ext uri="{BB962C8B-B14F-4D97-AF65-F5344CB8AC3E}">
        <p14:creationId xmlns:p14="http://schemas.microsoft.com/office/powerpoint/2010/main" val="30589888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95400" y="1196752"/>
            <a:ext cx="11161240" cy="2031325"/>
          </a:xfrm>
          <a:prstGeom prst="rect">
            <a:avLst/>
          </a:prstGeom>
        </p:spPr>
        <p:txBody>
          <a:bodyPr wrap="square">
            <a:spAutoFit/>
          </a:bodyPr>
          <a:lstStyle/>
          <a:p>
            <a:pPr algn="just"/>
            <a:r>
              <a:rPr lang="ru-RU" dirty="0"/>
              <a:t>	Аналогичный опыт был использован на ПС 220 </a:t>
            </a:r>
            <a:r>
              <a:rPr lang="ru-RU" dirty="0" err="1"/>
              <a:t>кВ</a:t>
            </a:r>
            <a:r>
              <a:rPr lang="ru-RU" dirty="0"/>
              <a:t> Встреча. В 2019 году возникла неисправность на одном из однофазных терминалов ДЗШ АББ </a:t>
            </a:r>
            <a:r>
              <a:rPr lang="en-US" dirty="0"/>
              <a:t>RED</a:t>
            </a:r>
            <a:r>
              <a:rPr lang="ru-RU" dirty="0"/>
              <a:t> 521. Заменить либо отремонтировать неисправный терминал на тот момент было нечем ввиду отсутствия ЗИП. Было принято Техническое решение заменить все три </a:t>
            </a:r>
            <a:r>
              <a:rPr lang="ru-RU" dirty="0" err="1"/>
              <a:t>пофазных</a:t>
            </a:r>
            <a:r>
              <a:rPr lang="ru-RU" dirty="0"/>
              <a:t> терминала на один отечественный терминал в трехфазном исполнении производства НПП </a:t>
            </a:r>
            <a:r>
              <a:rPr lang="ru-RU" dirty="0" err="1"/>
              <a:t>Бреслер</a:t>
            </a:r>
            <a:r>
              <a:rPr lang="ru-RU" dirty="0"/>
              <a:t>. В результате принятого Технического решения на ПС 220 </a:t>
            </a:r>
            <a:r>
              <a:rPr lang="ru-RU" dirty="0" err="1"/>
              <a:t>кВ</a:t>
            </a:r>
            <a:r>
              <a:rPr lang="ru-RU" dirty="0"/>
              <a:t> Встреча был успешно установлен терминал ДЗШ Бреслер-0107.810 производства НПП </a:t>
            </a:r>
            <a:r>
              <a:rPr lang="ru-RU" dirty="0" err="1"/>
              <a:t>Бреслер</a:t>
            </a:r>
            <a:r>
              <a:rPr lang="ru-RU" dirty="0"/>
              <a:t>. </a:t>
            </a:r>
          </a:p>
        </p:txBody>
      </p:sp>
      <p:sp>
        <p:nvSpPr>
          <p:cNvPr id="10" name="Прямоугольник 9"/>
          <p:cNvSpPr/>
          <p:nvPr/>
        </p:nvSpPr>
        <p:spPr>
          <a:xfrm>
            <a:off x="623392" y="2780928"/>
            <a:ext cx="11017224" cy="2308324"/>
          </a:xfrm>
          <a:prstGeom prst="rect">
            <a:avLst/>
          </a:prstGeom>
        </p:spPr>
        <p:txBody>
          <a:bodyPr wrap="square">
            <a:spAutoFit/>
          </a:bodyPr>
          <a:lstStyle/>
          <a:p>
            <a:pPr algn="just"/>
            <a:r>
              <a:rPr lang="ru-RU" dirty="0"/>
              <a:t>	На основании полученного опыта эксплуатации и ремонта терминалов Импортного производства за период работы Лаборатории РЗА (с января 2015 года) можно сделать определенные выводы:</a:t>
            </a:r>
          </a:p>
          <a:p>
            <a:pPr algn="just"/>
            <a:r>
              <a:rPr lang="ru-RU" dirty="0"/>
              <a:t>	Терминалы АББ по сравнению с терминалами </a:t>
            </a:r>
            <a:r>
              <a:rPr lang="ru-RU" dirty="0" err="1"/>
              <a:t>Siemens</a:t>
            </a:r>
            <a:r>
              <a:rPr lang="ru-RU" dirty="0"/>
              <a:t> проще в эксплуатации, обслуживании и ремонту практически по всем параметрам. Несмотря на </a:t>
            </a:r>
            <a:r>
              <a:rPr lang="ru-RU" dirty="0" err="1"/>
              <a:t>блочно</a:t>
            </a:r>
            <a:r>
              <a:rPr lang="ru-RU" dirty="0"/>
              <a:t>-модульную конструкцию  терминалов обоих производителей, - ремонт терминалов фирмы SIEMENS при равных неисправностях возможен при наличие запасных частей.</a:t>
            </a:r>
          </a:p>
          <a:p>
            <a:pPr algn="just"/>
            <a:r>
              <a:rPr lang="ru-RU" dirty="0"/>
              <a:t>	В случае невозможности ремонта необходимо активно применять Техническое решение по замене Импортного терминала на отечественный, но при этом необходимо выполнить разработку и согласование проектной документации собственными силами и согласовать это с Системным оператором. </a:t>
            </a:r>
          </a:p>
        </p:txBody>
      </p:sp>
    </p:spTree>
    <p:extLst>
      <p:ext uri="{BB962C8B-B14F-4D97-AF65-F5344CB8AC3E}">
        <p14:creationId xmlns:p14="http://schemas.microsoft.com/office/powerpoint/2010/main" val="1695463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3852774-9F87-DD5A-B2FA-667359C7A6DD}"/>
              </a:ext>
            </a:extLst>
          </p:cNvPr>
          <p:cNvSpPr txBox="1">
            <a:spLocks noChangeArrowheads="1"/>
          </p:cNvSpPr>
          <p:nvPr/>
        </p:nvSpPr>
        <p:spPr>
          <a:xfrm>
            <a:off x="3791744" y="908720"/>
            <a:ext cx="7772400" cy="647700"/>
          </a:xfrm>
          <a:prstGeom prst="rect">
            <a:avLst/>
          </a:prstGeom>
        </p:spPr>
        <p:txBody>
          <a:bodyPr/>
          <a:lstStyle>
            <a:lvl1pPr algn="l" defTabSz="914400" rtl="0" eaLnBrk="1" latinLnBrk="0" hangingPunct="1">
              <a:lnSpc>
                <a:spcPct val="90000"/>
              </a:lnSpc>
              <a:spcBef>
                <a:spcPts val="0"/>
              </a:spcBef>
              <a:spcAft>
                <a:spcPts val="0"/>
              </a:spcAft>
              <a:buNone/>
              <a:defRPr sz="1600" b="0" kern="1200" spc="0" baseline="0">
                <a:solidFill>
                  <a:schemeClr val="tx1"/>
                </a:solidFill>
                <a:effectLst/>
                <a:latin typeface="+mj-lt"/>
                <a:ea typeface="PF Din Text Cond Pro" charset="0"/>
                <a:cs typeface="PF Din Text Cond Pro" charset="0"/>
              </a:defRPr>
            </a:lvl1pPr>
          </a:lstStyle>
          <a:p>
            <a:pPr>
              <a:defRPr/>
            </a:pPr>
            <a:r>
              <a:rPr lang="ru-RU" altLang="ru-RU" sz="2000" b="1" dirty="0">
                <a:solidFill>
                  <a:schemeClr val="accent6"/>
                </a:solidFill>
              </a:rPr>
              <a:t>Нормативные документы по обеспечению ЭМС на подстанциях</a:t>
            </a:r>
          </a:p>
        </p:txBody>
      </p:sp>
      <p:sp>
        <p:nvSpPr>
          <p:cNvPr id="3" name="Rectangle 5">
            <a:extLst>
              <a:ext uri="{FF2B5EF4-FFF2-40B4-BE49-F238E27FC236}">
                <a16:creationId xmlns:a16="http://schemas.microsoft.com/office/drawing/2014/main" id="{0D14FAD0-A869-FD4B-8D5C-0990AF8CA4FB}"/>
              </a:ext>
            </a:extLst>
          </p:cNvPr>
          <p:cNvSpPr>
            <a:spLocks noChangeArrowheads="1"/>
          </p:cNvSpPr>
          <p:nvPr/>
        </p:nvSpPr>
        <p:spPr bwMode="auto">
          <a:xfrm>
            <a:off x="443372" y="1635380"/>
            <a:ext cx="11305256"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a:solidFill>
                  <a:schemeClr val="tx1"/>
                </a:solidFill>
                <a:latin typeface="Times New Roman" panose="02020603050405020304" pitchFamily="18" charset="0"/>
              </a:defRPr>
            </a:lvl9pPr>
          </a:lstStyle>
          <a:p>
            <a:pPr algn="just" eaLnBrk="1" hangingPunct="1"/>
            <a:r>
              <a:rPr lang="ru-RU" altLang="ru-RU" dirty="0"/>
              <a:t>СТО 56947007- 29.240.10.248-2017. Нормы технологического проектирования подстанций переменного тока с высшим напряжением 35-750 </a:t>
            </a:r>
            <a:r>
              <a:rPr lang="ru-RU" altLang="ru-RU" dirty="0" err="1"/>
              <a:t>кВ</a:t>
            </a:r>
            <a:r>
              <a:rPr lang="ru-RU" altLang="ru-RU" dirty="0"/>
              <a:t>  (п. 8.5 Электромагнитная совместимость).</a:t>
            </a:r>
          </a:p>
          <a:p>
            <a:pPr algn="just" eaLnBrk="1" hangingPunct="1"/>
            <a:r>
              <a:rPr lang="ru-RU" altLang="ru-RU" dirty="0"/>
              <a:t>СТО 56947007-29.240.043-2010 Руководство по обеспечению электромагнитной совместимости вторичного оборудования и систем связи электросетевых объектов.</a:t>
            </a:r>
          </a:p>
          <a:p>
            <a:pPr algn="just" eaLnBrk="1" hangingPunct="1"/>
            <a:r>
              <a:rPr lang="ru-RU" altLang="ru-RU" dirty="0"/>
              <a:t>СТО 56947007-29.240.044-2010 Методические указания по обеспечению электромагнитной совместимости на объектах электросетевого хозяйства.</a:t>
            </a:r>
          </a:p>
          <a:p>
            <a:pPr algn="just" eaLnBrk="1" hangingPunct="1"/>
            <a:r>
              <a:rPr lang="ru-RU" altLang="ru-RU" dirty="0"/>
              <a:t>СО 34.35.311-2004. Методические указания по определению электромагнитных обстановки и совместимости на электрических станциях и подстанциях.</a:t>
            </a:r>
          </a:p>
          <a:p>
            <a:pPr algn="just" eaLnBrk="1" hangingPunct="1"/>
            <a:r>
              <a:rPr lang="ru-RU" altLang="ru-RU" dirty="0"/>
              <a:t>ГОСТ Р 51317.6.5—2006. Совместимость технических средств электромагнитная. Устойчивость к электромагнитным помехам технических средств, применяемым на электрических станциях и подстанциях. Требования и методы испытаний.</a:t>
            </a:r>
          </a:p>
          <a:p>
            <a:pPr eaLnBrk="1" hangingPunct="1"/>
            <a:endParaRPr lang="ru-RU" altLang="ru-RU" b="1" dirty="0"/>
          </a:p>
          <a:p>
            <a:pPr algn="just" eaLnBrk="1" hangingPunct="1"/>
            <a:r>
              <a:rPr lang="ru-RU" altLang="ru-RU" b="1" dirty="0">
                <a:solidFill>
                  <a:srgbClr val="C00000"/>
                </a:solidFill>
              </a:rPr>
              <a:t>	При выполнении требований  указанных НД нарушений в работе  РЗА на ПС из-за ЭМС не должно быть. </a:t>
            </a:r>
            <a:endParaRPr lang="ru-RU" altLang="ru-RU" dirty="0">
              <a:solidFill>
                <a:srgbClr val="C00000"/>
              </a:solidFill>
            </a:endParaRPr>
          </a:p>
          <a:p>
            <a:pPr algn="just" eaLnBrk="1" hangingPunct="1"/>
            <a:endParaRPr lang="ru-RU" altLang="ru-RU" dirty="0"/>
          </a:p>
        </p:txBody>
      </p:sp>
      <p:sp>
        <p:nvSpPr>
          <p:cNvPr id="4" name="Rectangle 4">
            <a:extLst>
              <a:ext uri="{FF2B5EF4-FFF2-40B4-BE49-F238E27FC236}">
                <a16:creationId xmlns:a16="http://schemas.microsoft.com/office/drawing/2014/main" id="{DF511DCC-CC0B-476A-CE39-AFD025CAE44C}"/>
              </a:ext>
            </a:extLst>
          </p:cNvPr>
          <p:cNvSpPr txBox="1">
            <a:spLocks noChangeArrowheads="1"/>
          </p:cNvSpPr>
          <p:nvPr/>
        </p:nvSpPr>
        <p:spPr>
          <a:xfrm>
            <a:off x="3821130" y="261020"/>
            <a:ext cx="7772400" cy="647700"/>
          </a:xfrm>
          <a:prstGeom prst="rect">
            <a:avLst/>
          </a:prstGeom>
        </p:spPr>
        <p:txBody>
          <a:bodyPr/>
          <a:lstStyle>
            <a:lvl1pPr algn="l" defTabSz="914400" rtl="0" eaLnBrk="1" latinLnBrk="0" hangingPunct="1">
              <a:lnSpc>
                <a:spcPct val="90000"/>
              </a:lnSpc>
              <a:spcBef>
                <a:spcPts val="0"/>
              </a:spcBef>
              <a:spcAft>
                <a:spcPts val="0"/>
              </a:spcAft>
              <a:buNone/>
              <a:defRPr sz="1600" b="0" kern="1200" spc="0" baseline="0">
                <a:solidFill>
                  <a:schemeClr val="tx1"/>
                </a:solidFill>
                <a:effectLst/>
                <a:latin typeface="+mj-lt"/>
                <a:ea typeface="PF Din Text Cond Pro" charset="0"/>
                <a:cs typeface="PF Din Text Cond Pro" charset="0"/>
              </a:defRPr>
            </a:lvl1pPr>
          </a:lstStyle>
          <a:p>
            <a:pPr>
              <a:defRPr/>
            </a:pPr>
            <a:r>
              <a:rPr lang="ru-RU" altLang="ru-RU" sz="2000" b="1" dirty="0">
                <a:solidFill>
                  <a:schemeClr val="accent6"/>
                </a:solidFill>
              </a:rPr>
              <a:t>Часть 1</a:t>
            </a:r>
          </a:p>
        </p:txBody>
      </p:sp>
    </p:spTree>
    <p:extLst>
      <p:ext uri="{BB962C8B-B14F-4D97-AF65-F5344CB8AC3E}">
        <p14:creationId xmlns:p14="http://schemas.microsoft.com/office/powerpoint/2010/main" val="687952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711624" y="3068960"/>
            <a:ext cx="7299325" cy="553998"/>
          </a:xfrm>
        </p:spPr>
        <p:txBody>
          <a:bodyPr/>
          <a:lstStyle/>
          <a:p>
            <a:pPr algn="ctr"/>
            <a:r>
              <a:rPr lang="ru-RU" sz="4000" b="1" dirty="0"/>
              <a:t>СПАСИБО ЗА ВНИМАНИЕ!</a:t>
            </a:r>
          </a:p>
        </p:txBody>
      </p:sp>
    </p:spTree>
    <p:extLst>
      <p:ext uri="{BB962C8B-B14F-4D97-AF65-F5344CB8AC3E}">
        <p14:creationId xmlns:p14="http://schemas.microsoft.com/office/powerpoint/2010/main" val="1711382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2A1ED93-8488-EDAE-B015-FB41C39D0B20}"/>
              </a:ext>
            </a:extLst>
          </p:cNvPr>
          <p:cNvSpPr>
            <a:spLocks noGrp="1" noChangeArrowheads="1"/>
          </p:cNvSpPr>
          <p:nvPr>
            <p:ph type="title"/>
          </p:nvPr>
        </p:nvSpPr>
        <p:spPr>
          <a:xfrm>
            <a:off x="5087888" y="404664"/>
            <a:ext cx="7772400" cy="1143000"/>
          </a:xfrm>
        </p:spPr>
        <p:txBody>
          <a:bodyPr/>
          <a:lstStyle/>
          <a:p>
            <a:pPr eaLnBrk="1" hangingPunct="1"/>
            <a:r>
              <a:rPr lang="ru-RU" altLang="ru-RU" sz="2400" b="1" dirty="0">
                <a:solidFill>
                  <a:srgbClr val="FF3300"/>
                </a:solidFill>
              </a:rPr>
              <a:t>Нарушения требований НД по ЭМС</a:t>
            </a:r>
          </a:p>
        </p:txBody>
      </p:sp>
      <p:graphicFrame>
        <p:nvGraphicFramePr>
          <p:cNvPr id="6" name="Таблица 5">
            <a:extLst>
              <a:ext uri="{FF2B5EF4-FFF2-40B4-BE49-F238E27FC236}">
                <a16:creationId xmlns:a16="http://schemas.microsoft.com/office/drawing/2014/main" id="{8C6B7D4D-53D2-985A-C260-D47447977A4C}"/>
              </a:ext>
            </a:extLst>
          </p:cNvPr>
          <p:cNvGraphicFramePr>
            <a:graphicFrameLocks noGrp="1"/>
          </p:cNvGraphicFramePr>
          <p:nvPr/>
        </p:nvGraphicFramePr>
        <p:xfrm>
          <a:off x="755650" y="1268413"/>
          <a:ext cx="7993062" cy="5315180"/>
        </p:xfrm>
        <a:graphic>
          <a:graphicData uri="http://schemas.openxmlformats.org/drawingml/2006/table">
            <a:tbl>
              <a:tblPr>
                <a:tableStyleId>{5C22544A-7EE6-4342-B048-85BDC9FD1C3A}</a:tableStyleId>
              </a:tblPr>
              <a:tblGrid>
                <a:gridCol w="381612">
                  <a:extLst>
                    <a:ext uri="{9D8B030D-6E8A-4147-A177-3AD203B41FA5}">
                      <a16:colId xmlns:a16="http://schemas.microsoft.com/office/drawing/2014/main" val="20000"/>
                    </a:ext>
                  </a:extLst>
                </a:gridCol>
                <a:gridCol w="5522117">
                  <a:extLst>
                    <a:ext uri="{9D8B030D-6E8A-4147-A177-3AD203B41FA5}">
                      <a16:colId xmlns:a16="http://schemas.microsoft.com/office/drawing/2014/main" val="20001"/>
                    </a:ext>
                  </a:extLst>
                </a:gridCol>
                <a:gridCol w="2089333">
                  <a:extLst>
                    <a:ext uri="{9D8B030D-6E8A-4147-A177-3AD203B41FA5}">
                      <a16:colId xmlns:a16="http://schemas.microsoft.com/office/drawing/2014/main" val="20002"/>
                    </a:ext>
                  </a:extLst>
                </a:gridCol>
              </a:tblGrid>
              <a:tr h="467211">
                <a:tc>
                  <a:txBody>
                    <a:bodyPr/>
                    <a:lstStyle/>
                    <a:p>
                      <a:pPr>
                        <a:lnSpc>
                          <a:spcPct val="115000"/>
                        </a:lnSpc>
                      </a:pPr>
                      <a:endParaRPr lang="ru-RU" sz="900" dirty="0">
                        <a:effectLst/>
                        <a:latin typeface="Calibri"/>
                        <a:cs typeface="Times New Roman"/>
                      </a:endParaRPr>
                    </a:p>
                  </a:txBody>
                  <a:tcPr marL="72213" marR="72213" marT="36730" marB="36730"/>
                </a:tc>
                <a:tc>
                  <a:txBody>
                    <a:bodyPr/>
                    <a:lstStyle/>
                    <a:p>
                      <a:pPr algn="ctr" fontAlgn="base">
                        <a:lnSpc>
                          <a:spcPct val="115000"/>
                        </a:lnSpc>
                        <a:spcAft>
                          <a:spcPts val="0"/>
                        </a:spcAft>
                      </a:pPr>
                      <a:r>
                        <a:rPr lang="ru-RU" sz="1600" b="1" kern="1200" dirty="0">
                          <a:effectLst/>
                        </a:rPr>
                        <a:t>КЛАССИФИКАЦИЯ НАРУШЕНИЙ ЭМС</a:t>
                      </a:r>
                      <a:endParaRPr lang="ru-RU" sz="1600" b="1" dirty="0">
                        <a:effectLst/>
                        <a:latin typeface="Times New Roman"/>
                        <a:ea typeface="Calibri"/>
                        <a:cs typeface="Times New Roman"/>
                      </a:endParaRPr>
                    </a:p>
                  </a:txBody>
                  <a:tcPr marL="72213" marR="72213" marT="36730" marB="36730"/>
                </a:tc>
                <a:tc>
                  <a:txBody>
                    <a:bodyPr/>
                    <a:lstStyle/>
                    <a:p>
                      <a:pPr algn="ctr" eaLnBrk="0" fontAlgn="base" hangingPunct="0">
                        <a:lnSpc>
                          <a:spcPct val="115000"/>
                        </a:lnSpc>
                        <a:spcAft>
                          <a:spcPts val="0"/>
                        </a:spcAft>
                      </a:pPr>
                      <a:r>
                        <a:rPr lang="ru-RU" sz="1600" b="1" dirty="0">
                          <a:effectLst/>
                        </a:rPr>
                        <a:t>%</a:t>
                      </a:r>
                      <a:endParaRPr lang="ru-RU" sz="1600" b="1" dirty="0">
                        <a:effectLst/>
                        <a:latin typeface="Times New Roman"/>
                        <a:ea typeface="Calibri"/>
                        <a:cs typeface="Times New Roman"/>
                      </a:endParaRPr>
                    </a:p>
                  </a:txBody>
                  <a:tcPr marL="72213" marR="72213" marT="36730" marB="36730"/>
                </a:tc>
                <a:extLst>
                  <a:ext uri="{0D108BD9-81ED-4DB2-BD59-A6C34878D82A}">
                    <a16:rowId xmlns:a16="http://schemas.microsoft.com/office/drawing/2014/main" val="10000"/>
                  </a:ext>
                </a:extLst>
              </a:tr>
              <a:tr h="621138">
                <a:tc>
                  <a:txBody>
                    <a:bodyPr/>
                    <a:lstStyle/>
                    <a:p>
                      <a:pPr algn="just" fontAlgn="base">
                        <a:lnSpc>
                          <a:spcPct val="115000"/>
                        </a:lnSpc>
                        <a:spcAft>
                          <a:spcPts val="0"/>
                        </a:spcAft>
                      </a:pPr>
                      <a:r>
                        <a:rPr lang="ru-RU" sz="1100" kern="1200">
                          <a:effectLst/>
                        </a:rPr>
                        <a:t>1</a:t>
                      </a:r>
                      <a:endParaRPr lang="ru-RU" sz="900">
                        <a:effectLst/>
                        <a:latin typeface="Times New Roman"/>
                        <a:ea typeface="Calibri"/>
                        <a:cs typeface="Times New Roman"/>
                      </a:endParaRPr>
                    </a:p>
                  </a:txBody>
                  <a:tcPr marL="72213" marR="72213" marT="36730" marB="36730"/>
                </a:tc>
                <a:tc>
                  <a:txBody>
                    <a:bodyPr/>
                    <a:lstStyle/>
                    <a:p>
                      <a:pPr eaLnBrk="0" fontAlgn="base" hangingPunct="0">
                        <a:lnSpc>
                          <a:spcPct val="115000"/>
                        </a:lnSpc>
                        <a:spcAft>
                          <a:spcPts val="0"/>
                        </a:spcAft>
                      </a:pPr>
                      <a:r>
                        <a:rPr lang="ru-RU" sz="1600" b="0" kern="1200" dirty="0">
                          <a:effectLst/>
                        </a:rPr>
                        <a:t>Выполнение заземляющего устройства не соответствует условиям ЭМС.</a:t>
                      </a:r>
                      <a:endParaRPr lang="ru-RU" sz="1600" b="0" dirty="0">
                        <a:effectLst/>
                        <a:latin typeface="Times New Roman"/>
                        <a:ea typeface="Calibri"/>
                        <a:cs typeface="Times New Roman"/>
                      </a:endParaRPr>
                    </a:p>
                  </a:txBody>
                  <a:tcPr marL="72213" marR="72213" marT="36730" marB="36730"/>
                </a:tc>
                <a:tc>
                  <a:txBody>
                    <a:bodyPr/>
                    <a:lstStyle/>
                    <a:p>
                      <a:pPr algn="ctr" fontAlgn="base">
                        <a:lnSpc>
                          <a:spcPct val="115000"/>
                        </a:lnSpc>
                        <a:spcAft>
                          <a:spcPts val="0"/>
                        </a:spcAft>
                      </a:pPr>
                      <a:r>
                        <a:rPr lang="ru-RU" sz="1600" b="1" kern="1200">
                          <a:effectLst/>
                        </a:rPr>
                        <a:t>50</a:t>
                      </a:r>
                      <a:endParaRPr lang="ru-RU" sz="1600" b="1">
                        <a:effectLst/>
                        <a:latin typeface="Times New Roman"/>
                        <a:ea typeface="Calibri"/>
                        <a:cs typeface="Times New Roman"/>
                      </a:endParaRPr>
                    </a:p>
                  </a:txBody>
                  <a:tcPr marL="72213" marR="72213" marT="36730" marB="36730" anchor="ctr"/>
                </a:tc>
                <a:extLst>
                  <a:ext uri="{0D108BD9-81ED-4DB2-BD59-A6C34878D82A}">
                    <a16:rowId xmlns:a16="http://schemas.microsoft.com/office/drawing/2014/main" val="10001"/>
                  </a:ext>
                </a:extLst>
              </a:tr>
              <a:tr h="2332775">
                <a:tc>
                  <a:txBody>
                    <a:bodyPr/>
                    <a:lstStyle/>
                    <a:p>
                      <a:pPr algn="just" fontAlgn="base">
                        <a:lnSpc>
                          <a:spcPct val="115000"/>
                        </a:lnSpc>
                        <a:spcAft>
                          <a:spcPts val="0"/>
                        </a:spcAft>
                      </a:pPr>
                      <a:r>
                        <a:rPr lang="ru-RU" sz="1100" kern="1200">
                          <a:effectLst/>
                        </a:rPr>
                        <a:t>2</a:t>
                      </a:r>
                      <a:endParaRPr lang="ru-RU" sz="900">
                        <a:effectLst/>
                        <a:latin typeface="Times New Roman"/>
                        <a:ea typeface="Calibri"/>
                        <a:cs typeface="Times New Roman"/>
                      </a:endParaRPr>
                    </a:p>
                  </a:txBody>
                  <a:tcPr marL="72213" marR="72213" marT="36730" marB="36730"/>
                </a:tc>
                <a:tc>
                  <a:txBody>
                    <a:bodyPr/>
                    <a:lstStyle/>
                    <a:p>
                      <a:pPr eaLnBrk="0" fontAlgn="base" hangingPunct="0">
                        <a:lnSpc>
                          <a:spcPct val="115000"/>
                        </a:lnSpc>
                        <a:spcAft>
                          <a:spcPts val="0"/>
                        </a:spcAft>
                      </a:pPr>
                      <a:r>
                        <a:rPr lang="ru-RU" sz="1600" b="0" kern="1200" dirty="0">
                          <a:effectLst/>
                        </a:rPr>
                        <a:t>Кабельная канализация и контрольные кабели не соответствуют условиям ЭМС.</a:t>
                      </a:r>
                      <a:endParaRPr lang="ru-RU" sz="1600" b="0" dirty="0">
                        <a:effectLst/>
                      </a:endParaRPr>
                    </a:p>
                    <a:p>
                      <a:pPr eaLnBrk="0" fontAlgn="base" hangingPunct="0">
                        <a:lnSpc>
                          <a:spcPct val="115000"/>
                        </a:lnSpc>
                        <a:spcAft>
                          <a:spcPts val="0"/>
                        </a:spcAft>
                      </a:pPr>
                      <a:r>
                        <a:rPr lang="ru-RU" sz="1600" b="0" kern="1200" dirty="0">
                          <a:effectLst/>
                        </a:rPr>
                        <a:t>Не экранированные кабели; </a:t>
                      </a:r>
                      <a:endParaRPr lang="ru-RU" sz="1600" b="0" dirty="0">
                        <a:effectLst/>
                      </a:endParaRPr>
                    </a:p>
                    <a:p>
                      <a:pPr eaLnBrk="0" fontAlgn="base" hangingPunct="0">
                        <a:lnSpc>
                          <a:spcPct val="115000"/>
                        </a:lnSpc>
                        <a:spcAft>
                          <a:spcPts val="0"/>
                        </a:spcAft>
                      </a:pPr>
                      <a:r>
                        <a:rPr lang="ru-RU" sz="1600" b="0" kern="1200" dirty="0">
                          <a:effectLst/>
                        </a:rPr>
                        <a:t>совместная прокладка в одном кабеле различных цепей (тока и управления, сигнализации и ~220В); </a:t>
                      </a:r>
                      <a:endParaRPr lang="ru-RU" sz="1600" b="0" dirty="0">
                        <a:effectLst/>
                      </a:endParaRPr>
                    </a:p>
                    <a:p>
                      <a:pPr eaLnBrk="0" fontAlgn="base" hangingPunct="0">
                        <a:lnSpc>
                          <a:spcPct val="115000"/>
                        </a:lnSpc>
                        <a:spcAft>
                          <a:spcPts val="0"/>
                        </a:spcAft>
                      </a:pPr>
                      <a:r>
                        <a:rPr lang="ru-RU" sz="1600" b="0" kern="1200" dirty="0">
                          <a:effectLst/>
                        </a:rPr>
                        <a:t>прокладка вторичных цепей в кабельных лотках, частично приподнятых над поверхностью земли; </a:t>
                      </a:r>
                      <a:endParaRPr lang="ru-RU" sz="1600" b="0" dirty="0">
                        <a:effectLst/>
                      </a:endParaRPr>
                    </a:p>
                    <a:p>
                      <a:pPr eaLnBrk="0" fontAlgn="base" hangingPunct="0">
                        <a:lnSpc>
                          <a:spcPct val="115000"/>
                        </a:lnSpc>
                        <a:spcAft>
                          <a:spcPts val="0"/>
                        </a:spcAft>
                      </a:pPr>
                      <a:r>
                        <a:rPr lang="ru-RU" sz="1600" b="0" kern="1200" dirty="0">
                          <a:effectLst/>
                        </a:rPr>
                        <a:t>плохое заземление экранов.</a:t>
                      </a:r>
                      <a:endParaRPr lang="ru-RU" sz="1600" b="0" dirty="0">
                        <a:effectLst/>
                        <a:latin typeface="Times New Roman"/>
                        <a:ea typeface="Calibri"/>
                        <a:cs typeface="Times New Roman"/>
                      </a:endParaRPr>
                    </a:p>
                  </a:txBody>
                  <a:tcPr marL="72213" marR="72213" marT="36730" marB="36730"/>
                </a:tc>
                <a:tc>
                  <a:txBody>
                    <a:bodyPr/>
                    <a:lstStyle/>
                    <a:p>
                      <a:pPr algn="ctr" fontAlgn="base">
                        <a:lnSpc>
                          <a:spcPct val="115000"/>
                        </a:lnSpc>
                        <a:spcAft>
                          <a:spcPts val="0"/>
                        </a:spcAft>
                      </a:pPr>
                      <a:r>
                        <a:rPr lang="ru-RU" sz="1600" b="1" kern="1200">
                          <a:effectLst/>
                        </a:rPr>
                        <a:t>25</a:t>
                      </a:r>
                      <a:endParaRPr lang="ru-RU" sz="1600" b="1">
                        <a:effectLst/>
                        <a:latin typeface="Times New Roman"/>
                        <a:ea typeface="Calibri"/>
                        <a:cs typeface="Times New Roman"/>
                      </a:endParaRPr>
                    </a:p>
                  </a:txBody>
                  <a:tcPr marL="72213" marR="72213" marT="36730" marB="36730" anchor="ctr"/>
                </a:tc>
                <a:extLst>
                  <a:ext uri="{0D108BD9-81ED-4DB2-BD59-A6C34878D82A}">
                    <a16:rowId xmlns:a16="http://schemas.microsoft.com/office/drawing/2014/main" val="10002"/>
                  </a:ext>
                </a:extLst>
              </a:tr>
              <a:tr h="335865">
                <a:tc>
                  <a:txBody>
                    <a:bodyPr/>
                    <a:lstStyle/>
                    <a:p>
                      <a:pPr algn="ctr" fontAlgn="base">
                        <a:lnSpc>
                          <a:spcPct val="115000"/>
                        </a:lnSpc>
                        <a:spcAft>
                          <a:spcPts val="0"/>
                        </a:spcAft>
                      </a:pPr>
                      <a:r>
                        <a:rPr lang="ru-RU" sz="1100" kern="1200">
                          <a:effectLst/>
                        </a:rPr>
                        <a:t>3</a:t>
                      </a:r>
                      <a:endParaRPr lang="ru-RU" sz="900">
                        <a:effectLst/>
                        <a:latin typeface="Times New Roman"/>
                        <a:ea typeface="Calibri"/>
                        <a:cs typeface="Times New Roman"/>
                      </a:endParaRPr>
                    </a:p>
                  </a:txBody>
                  <a:tcPr marL="72213" marR="72213" marT="36730" marB="36730"/>
                </a:tc>
                <a:tc>
                  <a:txBody>
                    <a:bodyPr/>
                    <a:lstStyle/>
                    <a:p>
                      <a:pPr eaLnBrk="0" fontAlgn="base" hangingPunct="0">
                        <a:lnSpc>
                          <a:spcPct val="115000"/>
                        </a:lnSpc>
                        <a:spcAft>
                          <a:spcPts val="0"/>
                        </a:spcAft>
                      </a:pPr>
                      <a:r>
                        <a:rPr lang="ru-RU" sz="1600" b="0" kern="1200" dirty="0">
                          <a:effectLst/>
                        </a:rPr>
                        <a:t>Молниезащита не соответствует условиям ЭМС.</a:t>
                      </a:r>
                      <a:endParaRPr lang="ru-RU" sz="1600" b="0" dirty="0">
                        <a:effectLst/>
                        <a:latin typeface="Times New Roman"/>
                        <a:ea typeface="Calibri"/>
                        <a:cs typeface="Times New Roman"/>
                      </a:endParaRPr>
                    </a:p>
                  </a:txBody>
                  <a:tcPr marL="72213" marR="72213" marT="36730" marB="36730"/>
                </a:tc>
                <a:tc>
                  <a:txBody>
                    <a:bodyPr/>
                    <a:lstStyle/>
                    <a:p>
                      <a:pPr algn="ctr" fontAlgn="base">
                        <a:lnSpc>
                          <a:spcPct val="115000"/>
                        </a:lnSpc>
                        <a:spcAft>
                          <a:spcPts val="0"/>
                        </a:spcAft>
                      </a:pPr>
                      <a:r>
                        <a:rPr lang="ru-RU" sz="1600" b="1" kern="1200">
                          <a:effectLst/>
                        </a:rPr>
                        <a:t>10</a:t>
                      </a:r>
                      <a:endParaRPr lang="ru-RU" sz="1600" b="1">
                        <a:effectLst/>
                        <a:latin typeface="Times New Roman"/>
                        <a:ea typeface="Calibri"/>
                        <a:cs typeface="Times New Roman"/>
                      </a:endParaRPr>
                    </a:p>
                  </a:txBody>
                  <a:tcPr marL="72213" marR="72213" marT="36730" marB="36730" anchor="ctr"/>
                </a:tc>
                <a:extLst>
                  <a:ext uri="{0D108BD9-81ED-4DB2-BD59-A6C34878D82A}">
                    <a16:rowId xmlns:a16="http://schemas.microsoft.com/office/drawing/2014/main" val="10003"/>
                  </a:ext>
                </a:extLst>
              </a:tr>
              <a:tr h="366276">
                <a:tc>
                  <a:txBody>
                    <a:bodyPr/>
                    <a:lstStyle/>
                    <a:p>
                      <a:pPr algn="ctr" fontAlgn="base">
                        <a:lnSpc>
                          <a:spcPct val="115000"/>
                        </a:lnSpc>
                        <a:spcAft>
                          <a:spcPts val="0"/>
                        </a:spcAft>
                      </a:pPr>
                      <a:r>
                        <a:rPr lang="ru-RU" sz="1100" kern="1200">
                          <a:effectLst/>
                        </a:rPr>
                        <a:t>4</a:t>
                      </a:r>
                      <a:endParaRPr lang="ru-RU" sz="900">
                        <a:effectLst/>
                        <a:latin typeface="Times New Roman"/>
                        <a:ea typeface="Calibri"/>
                        <a:cs typeface="Times New Roman"/>
                      </a:endParaRPr>
                    </a:p>
                  </a:txBody>
                  <a:tcPr marL="72213" marR="72213" marT="36730" marB="36730"/>
                </a:tc>
                <a:tc>
                  <a:txBody>
                    <a:bodyPr/>
                    <a:lstStyle/>
                    <a:p>
                      <a:pPr eaLnBrk="0" fontAlgn="base" hangingPunct="0">
                        <a:lnSpc>
                          <a:spcPct val="115000"/>
                        </a:lnSpc>
                        <a:spcAft>
                          <a:spcPts val="0"/>
                        </a:spcAft>
                      </a:pPr>
                      <a:r>
                        <a:rPr lang="ru-RU" sz="1600" b="0" kern="1200" dirty="0">
                          <a:effectLst/>
                        </a:rPr>
                        <a:t>Оперативный ток не соответствуют условиям  ЭМС.</a:t>
                      </a:r>
                      <a:endParaRPr lang="ru-RU" sz="1600" b="0" dirty="0">
                        <a:effectLst/>
                        <a:latin typeface="Times New Roman"/>
                        <a:ea typeface="Calibri"/>
                        <a:cs typeface="Times New Roman"/>
                      </a:endParaRPr>
                    </a:p>
                  </a:txBody>
                  <a:tcPr marL="72213" marR="72213" marT="36730" marB="36730"/>
                </a:tc>
                <a:tc>
                  <a:txBody>
                    <a:bodyPr/>
                    <a:lstStyle/>
                    <a:p>
                      <a:pPr algn="ctr" fontAlgn="base">
                        <a:lnSpc>
                          <a:spcPct val="115000"/>
                        </a:lnSpc>
                        <a:spcAft>
                          <a:spcPts val="0"/>
                        </a:spcAft>
                      </a:pPr>
                      <a:r>
                        <a:rPr lang="ru-RU" sz="1600" b="1" kern="1200">
                          <a:effectLst/>
                        </a:rPr>
                        <a:t>10</a:t>
                      </a:r>
                      <a:endParaRPr lang="ru-RU" sz="1600" b="1">
                        <a:effectLst/>
                        <a:latin typeface="Times New Roman"/>
                        <a:ea typeface="Calibri"/>
                        <a:cs typeface="Times New Roman"/>
                      </a:endParaRPr>
                    </a:p>
                  </a:txBody>
                  <a:tcPr marL="72213" marR="72213" marT="36730" marB="36730" anchor="ctr"/>
                </a:tc>
                <a:extLst>
                  <a:ext uri="{0D108BD9-81ED-4DB2-BD59-A6C34878D82A}">
                    <a16:rowId xmlns:a16="http://schemas.microsoft.com/office/drawing/2014/main" val="10004"/>
                  </a:ext>
                </a:extLst>
              </a:tr>
              <a:tr h="1191684">
                <a:tc>
                  <a:txBody>
                    <a:bodyPr/>
                    <a:lstStyle/>
                    <a:p>
                      <a:pPr algn="ctr" fontAlgn="base">
                        <a:lnSpc>
                          <a:spcPct val="115000"/>
                        </a:lnSpc>
                        <a:spcAft>
                          <a:spcPts val="0"/>
                        </a:spcAft>
                      </a:pPr>
                      <a:r>
                        <a:rPr lang="ru-RU" sz="1100" kern="1200">
                          <a:effectLst/>
                        </a:rPr>
                        <a:t>4</a:t>
                      </a:r>
                      <a:endParaRPr lang="ru-RU" sz="900">
                        <a:effectLst/>
                        <a:latin typeface="Times New Roman"/>
                        <a:ea typeface="Calibri"/>
                        <a:cs typeface="Times New Roman"/>
                      </a:endParaRPr>
                    </a:p>
                  </a:txBody>
                  <a:tcPr marL="72213" marR="72213" marT="36730" marB="36730"/>
                </a:tc>
                <a:tc>
                  <a:txBody>
                    <a:bodyPr/>
                    <a:lstStyle/>
                    <a:p>
                      <a:pPr eaLnBrk="0" fontAlgn="base" hangingPunct="0">
                        <a:lnSpc>
                          <a:spcPct val="115000"/>
                        </a:lnSpc>
                        <a:spcAft>
                          <a:spcPts val="0"/>
                        </a:spcAft>
                      </a:pPr>
                      <a:r>
                        <a:rPr lang="ru-RU" sz="1600" b="0" kern="1200" dirty="0">
                          <a:effectLst/>
                        </a:rPr>
                        <a:t>Применяются синтетические напольные покрытия.</a:t>
                      </a:r>
                      <a:endParaRPr lang="ru-RU" sz="1600" b="0" dirty="0">
                        <a:effectLst/>
                      </a:endParaRPr>
                    </a:p>
                    <a:p>
                      <a:pPr eaLnBrk="0" fontAlgn="base" hangingPunct="0">
                        <a:lnSpc>
                          <a:spcPct val="115000"/>
                        </a:lnSpc>
                        <a:spcAft>
                          <a:spcPts val="0"/>
                        </a:spcAft>
                      </a:pPr>
                      <a:r>
                        <a:rPr lang="ru-RU" sz="1600" b="0" kern="1200" dirty="0">
                          <a:effectLst/>
                        </a:rPr>
                        <a:t>Размещение реакторов вблизи РЩ.</a:t>
                      </a:r>
                      <a:endParaRPr lang="ru-RU" sz="1600" b="0" dirty="0">
                        <a:effectLst/>
                      </a:endParaRPr>
                    </a:p>
                    <a:p>
                      <a:pPr eaLnBrk="0" fontAlgn="base" hangingPunct="0">
                        <a:lnSpc>
                          <a:spcPct val="115000"/>
                        </a:lnSpc>
                        <a:spcAft>
                          <a:spcPts val="0"/>
                        </a:spcAft>
                      </a:pPr>
                      <a:r>
                        <a:rPr lang="ru-RU" sz="1600" b="0" kern="1200" dirty="0">
                          <a:effectLst/>
                        </a:rPr>
                        <a:t>Высокий уровень напряженности  поля радиочастотного диапазона. </a:t>
                      </a:r>
                      <a:endParaRPr lang="ru-RU" sz="1600" b="0" dirty="0">
                        <a:effectLst/>
                        <a:latin typeface="Times New Roman"/>
                        <a:ea typeface="Calibri"/>
                        <a:cs typeface="Times New Roman"/>
                      </a:endParaRPr>
                    </a:p>
                  </a:txBody>
                  <a:tcPr marL="72213" marR="72213" marT="36730" marB="36730"/>
                </a:tc>
                <a:tc>
                  <a:txBody>
                    <a:bodyPr/>
                    <a:lstStyle/>
                    <a:p>
                      <a:pPr algn="ctr" fontAlgn="base">
                        <a:lnSpc>
                          <a:spcPct val="115000"/>
                        </a:lnSpc>
                        <a:spcAft>
                          <a:spcPts val="0"/>
                        </a:spcAft>
                      </a:pPr>
                      <a:r>
                        <a:rPr lang="ru-RU" sz="1600" b="1" kern="1200" dirty="0">
                          <a:effectLst/>
                        </a:rPr>
                        <a:t>5</a:t>
                      </a:r>
                      <a:endParaRPr lang="ru-RU" sz="1600" b="1" dirty="0">
                        <a:effectLst/>
                        <a:latin typeface="Times New Roman"/>
                        <a:ea typeface="Calibri"/>
                        <a:cs typeface="Times New Roman"/>
                      </a:endParaRPr>
                    </a:p>
                  </a:txBody>
                  <a:tcPr marL="72213" marR="72213" marT="36730" marB="3673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92482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4043D102-6D1F-4D4D-95ED-97526F820D06}"/>
              </a:ext>
            </a:extLst>
          </p:cNvPr>
          <p:cNvSpPr>
            <a:spLocks noGrp="1" noChangeArrowheads="1"/>
          </p:cNvSpPr>
          <p:nvPr>
            <p:ph type="title"/>
          </p:nvPr>
        </p:nvSpPr>
        <p:spPr>
          <a:xfrm>
            <a:off x="4007768" y="404664"/>
            <a:ext cx="7772400" cy="432048"/>
          </a:xfrm>
        </p:spPr>
        <p:txBody>
          <a:bodyPr/>
          <a:lstStyle/>
          <a:p>
            <a:pPr eaLnBrk="1" hangingPunct="1"/>
            <a:r>
              <a:rPr lang="ru-RU" altLang="ru-RU" sz="2400" b="1" dirty="0">
                <a:solidFill>
                  <a:srgbClr val="FF3300"/>
                </a:solidFill>
              </a:rPr>
              <a:t>Примеры нарушений ЭМС и их последствия</a:t>
            </a:r>
            <a:br>
              <a:rPr lang="ru-RU" altLang="ru-RU" sz="4000" dirty="0">
                <a:solidFill>
                  <a:srgbClr val="FF3300"/>
                </a:solidFill>
              </a:rPr>
            </a:br>
            <a:endParaRPr lang="ru-RU" altLang="ru-RU" sz="4000" dirty="0">
              <a:solidFill>
                <a:srgbClr val="FF3300"/>
              </a:solidFill>
            </a:endParaRPr>
          </a:p>
        </p:txBody>
      </p:sp>
      <p:sp>
        <p:nvSpPr>
          <p:cNvPr id="4" name="Объект 2">
            <a:extLst>
              <a:ext uri="{FF2B5EF4-FFF2-40B4-BE49-F238E27FC236}">
                <a16:creationId xmlns:a16="http://schemas.microsoft.com/office/drawing/2014/main" id="{47F19BA3-AAF8-1411-DAC7-B88DF8ABDE3B}"/>
              </a:ext>
            </a:extLst>
          </p:cNvPr>
          <p:cNvSpPr txBox="1">
            <a:spLocks/>
          </p:cNvSpPr>
          <p:nvPr/>
        </p:nvSpPr>
        <p:spPr>
          <a:xfrm>
            <a:off x="551384" y="1080145"/>
            <a:ext cx="11228784" cy="1223962"/>
          </a:xfrm>
          <a:prstGeom prst="rect">
            <a:avLst/>
          </a:prstGeom>
        </p:spPr>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Tx/>
              <a:buNone/>
            </a:pPr>
            <a:r>
              <a:rPr lang="ru-RU" altLang="ru-RU" sz="1600" dirty="0">
                <a:cs typeface="Times New Roman" panose="02020603050405020304" pitchFamily="18" charset="0"/>
              </a:rPr>
              <a:t>1. На подстанции 220/110/10 </a:t>
            </a:r>
            <a:r>
              <a:rPr lang="ru-RU" altLang="ru-RU" sz="1600" dirty="0" err="1">
                <a:cs typeface="Times New Roman" panose="02020603050405020304" pitchFamily="18" charset="0"/>
              </a:rPr>
              <a:t>кВ</a:t>
            </a:r>
            <a:r>
              <a:rPr lang="ru-RU" altLang="ru-RU" sz="1600" dirty="0">
                <a:cs typeface="Times New Roman" panose="02020603050405020304" pitchFamily="18" charset="0"/>
              </a:rPr>
              <a:t> при работах по замене кабельной канализации контрольных кабелей были нарушены связи по заземляющему устройству между ОРУ 110 </a:t>
            </a:r>
            <a:r>
              <a:rPr lang="ru-RU" altLang="ru-RU" sz="1600" dirty="0" err="1">
                <a:cs typeface="Times New Roman" panose="02020603050405020304" pitchFamily="18" charset="0"/>
              </a:rPr>
              <a:t>кВ</a:t>
            </a:r>
            <a:r>
              <a:rPr lang="ru-RU" altLang="ru-RU" sz="1600" dirty="0">
                <a:cs typeface="Times New Roman" panose="02020603050405020304" pitchFamily="18" charset="0"/>
              </a:rPr>
              <a:t>,  АТ и зданием ОПУ</a:t>
            </a:r>
            <a:r>
              <a:rPr lang="ru-RU" altLang="ru-RU" sz="1600" b="1" dirty="0">
                <a:cs typeface="Times New Roman" panose="02020603050405020304" pitchFamily="18" charset="0"/>
              </a:rPr>
              <a:t>. </a:t>
            </a:r>
            <a:r>
              <a:rPr lang="ru-RU" altLang="ru-RU" sz="1600" dirty="0">
                <a:cs typeface="Times New Roman" panose="02020603050405020304" pitchFamily="18" charset="0"/>
              </a:rPr>
              <a:t>В результате было обесточено на время 12-36 минут более 70 000 человек. </a:t>
            </a:r>
          </a:p>
          <a:p>
            <a:pPr algn="just">
              <a:buFontTx/>
              <a:buNone/>
            </a:pPr>
            <a:r>
              <a:rPr lang="ru-RU" altLang="ru-RU" sz="1600" b="1" dirty="0">
                <a:cs typeface="Times New Roman" panose="02020603050405020304" pitchFamily="18" charset="0"/>
              </a:rPr>
              <a:t>Грубейшее нарушение требований НД по обеспечению ЭМС.</a:t>
            </a:r>
            <a:endParaRPr lang="ru-RU" altLang="ru-RU" sz="1600" b="1" dirty="0">
              <a:ea typeface="Calibri" panose="020F0502020204030204" pitchFamily="34" charset="0"/>
              <a:cs typeface="Times New Roman" panose="02020603050405020304" pitchFamily="18" charset="0"/>
            </a:endParaRPr>
          </a:p>
          <a:p>
            <a:pPr algn="just">
              <a:buFontTx/>
              <a:buNone/>
            </a:pPr>
            <a:endParaRPr lang="ru-RU" altLang="ru-RU" sz="1600" dirty="0"/>
          </a:p>
        </p:txBody>
      </p:sp>
      <p:pic>
        <p:nvPicPr>
          <p:cNvPr id="5" name="Рисунок 7" descr="C:\Users\ilk\AppData\Local\Microsoft\Windows\INetCache\Content.Word\Новый рисунок.bmp">
            <a:extLst>
              <a:ext uri="{FF2B5EF4-FFF2-40B4-BE49-F238E27FC236}">
                <a16:creationId xmlns:a16="http://schemas.microsoft.com/office/drawing/2014/main" id="{F78483E2-EFF0-FF2B-3CE6-5BEA2224C5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2165201"/>
            <a:ext cx="10640839"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Объект 2">
            <a:extLst>
              <a:ext uri="{FF2B5EF4-FFF2-40B4-BE49-F238E27FC236}">
                <a16:creationId xmlns:a16="http://schemas.microsoft.com/office/drawing/2014/main" id="{032781ED-5ABF-27D7-15D1-3E9B9FE5C540}"/>
              </a:ext>
            </a:extLst>
          </p:cNvPr>
          <p:cNvSpPr txBox="1">
            <a:spLocks/>
          </p:cNvSpPr>
          <p:nvPr/>
        </p:nvSpPr>
        <p:spPr bwMode="auto">
          <a:xfrm>
            <a:off x="623393" y="5189389"/>
            <a:ext cx="11089232"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a:spcBef>
                <a:spcPts val="0"/>
              </a:spcBef>
              <a:buFontTx/>
              <a:buNone/>
              <a:defRPr/>
            </a:pPr>
            <a:r>
              <a:rPr lang="ru-RU" sz="1600" kern="0" dirty="0">
                <a:cs typeface="Times New Roman"/>
              </a:rPr>
              <a:t>2. Масштабная авария с отключением примерно 2,5 млн. потребителей электроэнергии произошла при контакте цепей собственных нужд с одним из полюсов СОПТ на ПС 330кВ «Восточная». Грубые нарушения требований ЭМС: </a:t>
            </a:r>
          </a:p>
          <a:p>
            <a:pPr marL="0" indent="0" algn="just">
              <a:spcBef>
                <a:spcPts val="0"/>
              </a:spcBef>
              <a:buFontTx/>
              <a:buNone/>
              <a:defRPr/>
            </a:pPr>
            <a:r>
              <a:rPr lang="ru-RU" sz="1600" b="1" kern="0" dirty="0">
                <a:cs typeface="Times New Roman"/>
              </a:rPr>
              <a:t>- цепи переменного и постоянного тока были проложены в одном контрольном кабеле;</a:t>
            </a:r>
          </a:p>
          <a:p>
            <a:pPr marL="0" indent="0" algn="just">
              <a:spcBef>
                <a:spcPts val="0"/>
              </a:spcBef>
              <a:buFontTx/>
              <a:buNone/>
              <a:defRPr/>
            </a:pPr>
            <a:r>
              <a:rPr lang="ru-RU" sz="1600" b="1" kern="0" dirty="0">
                <a:cs typeface="Times New Roman"/>
              </a:rPr>
              <a:t>- кабели не экранированные;</a:t>
            </a:r>
          </a:p>
          <a:p>
            <a:pPr marL="0" indent="0" algn="just">
              <a:spcBef>
                <a:spcPts val="0"/>
              </a:spcBef>
              <a:buFontTx/>
              <a:buNone/>
              <a:defRPr/>
            </a:pPr>
            <a:r>
              <a:rPr lang="ru-RU" sz="1600" b="1" kern="0" dirty="0">
                <a:cs typeface="Times New Roman"/>
              </a:rPr>
              <a:t>- в кабельном лотке был проложен молниезащитный трос с ВОЛС;</a:t>
            </a:r>
          </a:p>
          <a:p>
            <a:pPr marL="0" indent="0" algn="just">
              <a:spcBef>
                <a:spcPts val="0"/>
              </a:spcBef>
              <a:buFontTx/>
              <a:buNone/>
              <a:defRPr/>
            </a:pPr>
            <a:r>
              <a:rPr lang="ru-RU" sz="1600" b="1" kern="0" dirty="0">
                <a:cs typeface="Times New Roman"/>
              </a:rPr>
              <a:t>- защита от помех на ЩПТ не установлена.</a:t>
            </a:r>
          </a:p>
          <a:p>
            <a:pPr marL="0" indent="0" algn="just">
              <a:buFontTx/>
              <a:buNone/>
              <a:defRPr/>
            </a:pPr>
            <a:endParaRPr lang="ru-RU" sz="1600" kern="0" dirty="0">
              <a:cs typeface="Times New Roman"/>
            </a:endParaRPr>
          </a:p>
          <a:p>
            <a:pPr marL="0" indent="0" algn="just">
              <a:buFontTx/>
              <a:buNone/>
              <a:defRPr/>
            </a:pPr>
            <a:endParaRPr lang="ru-RU" sz="1600" kern="0" dirty="0"/>
          </a:p>
        </p:txBody>
      </p:sp>
    </p:spTree>
    <p:extLst>
      <p:ext uri="{BB962C8B-B14F-4D97-AF65-F5344CB8AC3E}">
        <p14:creationId xmlns:p14="http://schemas.microsoft.com/office/powerpoint/2010/main" val="951301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2">
            <a:extLst>
              <a:ext uri="{FF2B5EF4-FFF2-40B4-BE49-F238E27FC236}">
                <a16:creationId xmlns:a16="http://schemas.microsoft.com/office/drawing/2014/main" id="{450EC3E4-C405-BE0A-503E-B6C9BC387D5F}"/>
              </a:ext>
            </a:extLst>
          </p:cNvPr>
          <p:cNvSpPr txBox="1">
            <a:spLocks/>
          </p:cNvSpPr>
          <p:nvPr/>
        </p:nvSpPr>
        <p:spPr>
          <a:xfrm>
            <a:off x="767408" y="659340"/>
            <a:ext cx="11089232" cy="3345724"/>
          </a:xfrm>
          <a:prstGeom prst="rect">
            <a:avLst/>
          </a:prstGeom>
        </p:spPr>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Tx/>
              <a:buNone/>
            </a:pPr>
            <a:r>
              <a:rPr lang="ru-RU" altLang="ru-RU" sz="2000" b="1" dirty="0">
                <a:solidFill>
                  <a:srgbClr val="FF0000"/>
                </a:solidFill>
              </a:rPr>
              <a:t>Помехоустойчивость устройств РЗА</a:t>
            </a:r>
          </a:p>
          <a:p>
            <a:pPr algn="just">
              <a:buFontTx/>
              <a:buNone/>
            </a:pPr>
            <a:r>
              <a:rPr lang="ru-RU" altLang="ru-RU" sz="1600" dirty="0"/>
              <a:t>	Устройство РЗА должно быть испытано в рабочем режиме предполагаемой наибольшей восприимчивости к помехам. Режим функционирования должен соответствовать нормальному применению. Если не представляется возможным провести испытания при выполнении всех функций устройства РЗА, должен быть выбран наиболее критичный режим функционирования.  </a:t>
            </a:r>
            <a:r>
              <a:rPr lang="ru-RU" altLang="ru-RU" sz="1600" b="1" dirty="0"/>
              <a:t>Нужна единая методика для всех производителей, учитывающая рекомендации НД.</a:t>
            </a:r>
          </a:p>
          <a:p>
            <a:pPr algn="ctr">
              <a:buFontTx/>
              <a:buNone/>
            </a:pPr>
            <a:r>
              <a:rPr lang="ru-RU" altLang="ru-RU" sz="2000" b="1" dirty="0">
                <a:solidFill>
                  <a:srgbClr val="FF0000"/>
                </a:solidFill>
              </a:rPr>
              <a:t>Система оперативного тока</a:t>
            </a:r>
          </a:p>
          <a:p>
            <a:pPr algn="just">
              <a:buFontTx/>
              <a:buNone/>
            </a:pPr>
            <a:r>
              <a:rPr lang="ru-RU" altLang="ru-RU" sz="1600" dirty="0"/>
              <a:t>	Для своевременного выявления недостатков ( в том числе и по ЭМС) и их устранения в ПАО «</a:t>
            </a:r>
            <a:r>
              <a:rPr lang="ru-RU" altLang="ru-RU" sz="1600" dirty="0" err="1"/>
              <a:t>Россети</a:t>
            </a:r>
            <a:r>
              <a:rPr lang="ru-RU" altLang="ru-RU" sz="1600" dirty="0"/>
              <a:t> Московский регион» была разработана расчетно-экспериментальная методика комплексной диагностики СОПТ, включающая и определение выполнения ЭМС. Недостатки, установленные при проведении диагностики на ПС ПАО «</a:t>
            </a:r>
            <a:r>
              <a:rPr lang="ru-RU" altLang="ru-RU" sz="1600" dirty="0" err="1"/>
              <a:t>Россети</a:t>
            </a:r>
            <a:r>
              <a:rPr lang="ru-RU" altLang="ru-RU" sz="1600" dirty="0"/>
              <a:t> Московский регион», оперативно устранялись, что существенно повысило надежность работы СОПТ.</a:t>
            </a:r>
          </a:p>
          <a:p>
            <a:pPr algn="ctr">
              <a:buFontTx/>
              <a:buNone/>
            </a:pPr>
            <a:endParaRPr lang="ru-RU" altLang="ru-RU" sz="2000" b="1" dirty="0">
              <a:solidFill>
                <a:schemeClr val="accent2"/>
              </a:solidFill>
            </a:endParaRPr>
          </a:p>
          <a:p>
            <a:pPr>
              <a:buFontTx/>
              <a:buNone/>
            </a:pPr>
            <a:endParaRPr lang="ru-RU" altLang="ru-RU" dirty="0"/>
          </a:p>
        </p:txBody>
      </p:sp>
      <p:pic>
        <p:nvPicPr>
          <p:cNvPr id="3" name="Picture 278">
            <a:extLst>
              <a:ext uri="{FF2B5EF4-FFF2-40B4-BE49-F238E27FC236}">
                <a16:creationId xmlns:a16="http://schemas.microsoft.com/office/drawing/2014/main" id="{82A76FF8-D26A-7322-91D3-9D6DF52F28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9756" y="3645024"/>
            <a:ext cx="4824536" cy="300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6751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33A2B06-9733-3735-E6AF-7FA37A7C98FC}"/>
              </a:ext>
            </a:extLst>
          </p:cNvPr>
          <p:cNvSpPr>
            <a:spLocks noChangeArrowheads="1"/>
          </p:cNvSpPr>
          <p:nvPr/>
        </p:nvSpPr>
        <p:spPr bwMode="auto">
          <a:xfrm>
            <a:off x="4367808"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r>
              <a:rPr lang="ru-RU" altLang="ru-RU" sz="2400" b="1" dirty="0">
                <a:solidFill>
                  <a:srgbClr val="FF0000"/>
                </a:solidFill>
              </a:rPr>
              <a:t>Требования к шкафам</a:t>
            </a:r>
          </a:p>
        </p:txBody>
      </p:sp>
      <p:sp>
        <p:nvSpPr>
          <p:cNvPr id="3" name="Объект 2">
            <a:extLst>
              <a:ext uri="{FF2B5EF4-FFF2-40B4-BE49-F238E27FC236}">
                <a16:creationId xmlns:a16="http://schemas.microsoft.com/office/drawing/2014/main" id="{0CD0D5EA-E327-3183-6542-DBC1E2165F9E}"/>
              </a:ext>
            </a:extLst>
          </p:cNvPr>
          <p:cNvSpPr txBox="1">
            <a:spLocks/>
          </p:cNvSpPr>
          <p:nvPr/>
        </p:nvSpPr>
        <p:spPr>
          <a:xfrm>
            <a:off x="551384" y="1168159"/>
            <a:ext cx="11233248" cy="5064125"/>
          </a:xfrm>
          <a:prstGeom prst="rect">
            <a:avLst/>
          </a:prstGeom>
        </p:spPr>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Tx/>
              <a:buNone/>
              <a:defRPr/>
            </a:pPr>
            <a:r>
              <a:rPr lang="ru-RU" sz="1600" dirty="0"/>
              <a:t>          Испытания изготовленного шкафа на устойчивость к электромагнитным помехам, а также на </a:t>
            </a:r>
            <a:r>
              <a:rPr lang="ru-RU" sz="1600" dirty="0" err="1"/>
              <a:t>помехоэмиссию</a:t>
            </a:r>
            <a:r>
              <a:rPr lang="ru-RU" sz="1600" dirty="0"/>
              <a:t> не проводят, если соблюдены следующие условия: </a:t>
            </a:r>
          </a:p>
          <a:p>
            <a:pPr algn="just">
              <a:buFontTx/>
              <a:buNone/>
              <a:defRPr/>
            </a:pPr>
            <a:r>
              <a:rPr lang="ru-RU" sz="1600" dirty="0"/>
              <a:t>1) встроенные аппараты и комплектующие элементы соответствуют требованиям к ЭМС;</a:t>
            </a:r>
          </a:p>
          <a:p>
            <a:pPr algn="just">
              <a:buFontTx/>
              <a:buNone/>
              <a:defRPr/>
            </a:pPr>
            <a:r>
              <a:rPr lang="ru-RU" sz="1600" dirty="0"/>
              <a:t>2) внутренний монтаж и прокладка проводников соответствуют инструкции изготовителя по установке аппаратов и комплектующих элементов (размещение относительно взаимного влияния, прокладки кабелей, экранирования, заземления и т.д.).</a:t>
            </a:r>
          </a:p>
          <a:p>
            <a:pPr>
              <a:buFontTx/>
              <a:buNone/>
              <a:defRPr/>
            </a:pPr>
            <a:r>
              <a:rPr lang="ru-RU" sz="1600" b="1" dirty="0">
                <a:solidFill>
                  <a:srgbClr val="FF0000"/>
                </a:solidFill>
              </a:rPr>
              <a:t>Основные рекомендации по улучшению помехозащищенности шкафа</a:t>
            </a:r>
            <a:r>
              <a:rPr lang="ru-RU" sz="1600" dirty="0">
                <a:solidFill>
                  <a:srgbClr val="FF0000"/>
                </a:solidFill>
              </a:rPr>
              <a:t>: </a:t>
            </a:r>
          </a:p>
          <a:p>
            <a:pPr>
              <a:buFontTx/>
              <a:buChar char="-"/>
              <a:defRPr/>
            </a:pPr>
            <a:r>
              <a:rPr lang="ru-RU" sz="1600" dirty="0"/>
              <a:t> присоединение терминала и другого оборудования выполнять кратчайшим путем к «плите», на которой оно установлено; </a:t>
            </a:r>
          </a:p>
          <a:p>
            <a:pPr>
              <a:buFontTx/>
              <a:buChar char="-"/>
              <a:defRPr/>
            </a:pPr>
            <a:r>
              <a:rPr lang="ru-RU" sz="1600" dirty="0"/>
              <a:t> оптимизировать разводку </a:t>
            </a:r>
            <a:r>
              <a:rPr lang="ru-RU" sz="1600" dirty="0" err="1"/>
              <a:t>внутришкафных</a:t>
            </a:r>
            <a:r>
              <a:rPr lang="ru-RU" sz="1600" dirty="0"/>
              <a:t> цепей таким образом, чтобы цепи различного назначения были проложены отдельно друг от друга на расстоянии не менее 5 см;</a:t>
            </a:r>
          </a:p>
          <a:p>
            <a:pPr>
              <a:buFontTx/>
              <a:buChar char="-"/>
              <a:defRPr/>
            </a:pPr>
            <a:r>
              <a:rPr lang="ru-RU" sz="1600" dirty="0"/>
              <a:t> выполнять окна в лицевой двери шкафа «</a:t>
            </a:r>
            <a:r>
              <a:rPr lang="ru-RU" sz="1600" dirty="0" err="1"/>
              <a:t>радионепрозрачным</a:t>
            </a:r>
            <a:r>
              <a:rPr lang="ru-RU" sz="1600" dirty="0"/>
              <a:t>» и применять проводящие уплотнения по периметру дверей шкафа и между наружными панелями.</a:t>
            </a:r>
          </a:p>
          <a:p>
            <a:pPr>
              <a:buFontTx/>
              <a:buNone/>
              <a:defRPr/>
            </a:pPr>
            <a:endParaRPr lang="ru-RU" sz="1600" b="1" dirty="0"/>
          </a:p>
          <a:p>
            <a:pPr>
              <a:buFontTx/>
              <a:buNone/>
              <a:defRPr/>
            </a:pPr>
            <a:r>
              <a:rPr lang="ru-RU" sz="1600" b="1" dirty="0"/>
              <a:t>Установить общие требования по ЭМС к шкафам РЗА в нормативных документах. </a:t>
            </a:r>
          </a:p>
          <a:p>
            <a:pPr>
              <a:buFontTx/>
              <a:buNone/>
              <a:defRPr/>
            </a:pPr>
            <a:r>
              <a:rPr lang="ru-RU" sz="1600" dirty="0"/>
              <a:t>Решить, наконец, вопрос по заземлению экранов контрольных кабелей, заходящих в шкаф. </a:t>
            </a:r>
          </a:p>
          <a:p>
            <a:pPr>
              <a:buFontTx/>
              <a:buNone/>
              <a:defRPr/>
            </a:pPr>
            <a:endParaRPr lang="ru-RU" sz="1600" dirty="0"/>
          </a:p>
        </p:txBody>
      </p:sp>
    </p:spTree>
    <p:extLst>
      <p:ext uri="{BB962C8B-B14F-4D97-AF65-F5344CB8AC3E}">
        <p14:creationId xmlns:p14="http://schemas.microsoft.com/office/powerpoint/2010/main" val="734809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BD441755-4DA0-2439-919A-5CF2161140B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7568" y="1052736"/>
            <a:ext cx="8297391" cy="5663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3">
            <a:extLst>
              <a:ext uri="{FF2B5EF4-FFF2-40B4-BE49-F238E27FC236}">
                <a16:creationId xmlns:a16="http://schemas.microsoft.com/office/drawing/2014/main" id="{39051FB1-ADF5-2A5C-64F1-06029A8C1D4B}"/>
              </a:ext>
            </a:extLst>
          </p:cNvPr>
          <p:cNvSpPr>
            <a:spLocks noGrp="1" noChangeArrowheads="1"/>
          </p:cNvSpPr>
          <p:nvPr>
            <p:ph type="title"/>
          </p:nvPr>
        </p:nvSpPr>
        <p:spPr>
          <a:xfrm>
            <a:off x="3791744" y="476672"/>
            <a:ext cx="7772400" cy="432048"/>
          </a:xfrm>
        </p:spPr>
        <p:txBody>
          <a:bodyPr/>
          <a:lstStyle/>
          <a:p>
            <a:pPr eaLnBrk="1" hangingPunct="1"/>
            <a:r>
              <a:rPr lang="ru-RU" altLang="ru-RU" sz="2400" b="1" dirty="0">
                <a:solidFill>
                  <a:srgbClr val="FF3300"/>
                </a:solidFill>
              </a:rPr>
              <a:t>Примеры заземления экранов кабелей</a:t>
            </a:r>
            <a:br>
              <a:rPr lang="ru-RU" altLang="ru-RU" sz="4000" dirty="0">
                <a:solidFill>
                  <a:srgbClr val="FF3300"/>
                </a:solidFill>
              </a:rPr>
            </a:br>
            <a:endParaRPr lang="ru-RU" altLang="ru-RU" sz="4000" dirty="0">
              <a:solidFill>
                <a:srgbClr val="FF3300"/>
              </a:solidFill>
            </a:endParaRPr>
          </a:p>
        </p:txBody>
      </p:sp>
    </p:spTree>
    <p:extLst>
      <p:ext uri="{BB962C8B-B14F-4D97-AF65-F5344CB8AC3E}">
        <p14:creationId xmlns:p14="http://schemas.microsoft.com/office/powerpoint/2010/main" val="1301432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2">
            <a:extLst>
              <a:ext uri="{FF2B5EF4-FFF2-40B4-BE49-F238E27FC236}">
                <a16:creationId xmlns:a16="http://schemas.microsoft.com/office/drawing/2014/main" id="{C00F063E-759C-FFED-E3D4-F9F61B87B13F}"/>
              </a:ext>
            </a:extLst>
          </p:cNvPr>
          <p:cNvSpPr txBox="1">
            <a:spLocks/>
          </p:cNvSpPr>
          <p:nvPr/>
        </p:nvSpPr>
        <p:spPr>
          <a:xfrm>
            <a:off x="623392" y="1312863"/>
            <a:ext cx="11305256" cy="5545137"/>
          </a:xfrm>
          <a:prstGeom prst="rect">
            <a:avLst/>
          </a:prstGeom>
        </p:spPr>
        <p:txBody>
          <a:bodyPr/>
          <a:lstStyle>
            <a:lvl1pPr marL="0" indent="0" algn="l" defTabSz="914400" rtl="0" eaLnBrk="1" latinLnBrk="0" hangingPunct="1">
              <a:lnSpc>
                <a:spcPct val="100000"/>
              </a:lnSpc>
              <a:spcBef>
                <a:spcPts val="800"/>
              </a:spcBef>
              <a:spcAft>
                <a:spcPts val="0"/>
              </a:spcAft>
              <a:buClr>
                <a:schemeClr val="accent1"/>
              </a:buClr>
              <a:buSzPct val="90000"/>
              <a:buFont typeface="Wingdings" pitchFamily="2" charset="2"/>
              <a:buNone/>
              <a:defRPr sz="1400" b="0" kern="1200">
                <a:solidFill>
                  <a:schemeClr val="tx1"/>
                </a:solidFill>
                <a:latin typeface="+mn-lt"/>
                <a:ea typeface="PF Din Text Cond Pro" charset="0"/>
                <a:cs typeface="PF Din Text Cond Pro" charset="0"/>
              </a:defRPr>
            </a:lvl1pPr>
            <a:lvl2pPr marL="180975" marR="0" indent="-180975" algn="l" defTabSz="914400" rtl="0" eaLnBrk="1" fontAlgn="auto" latinLnBrk="0" hangingPunct="1">
              <a:lnSpc>
                <a:spcPct val="100000"/>
              </a:lnSpc>
              <a:spcBef>
                <a:spcPts val="600"/>
              </a:spcBef>
              <a:spcAft>
                <a:spcPts val="0"/>
              </a:spcAft>
              <a:buClr>
                <a:schemeClr val="tx1"/>
              </a:buClr>
              <a:buSzPct val="120000"/>
              <a:buFont typeface="Arial" panose="020B0604020202020204" pitchFamily="34" charset="0"/>
              <a:buChar char="•"/>
              <a:tabLst/>
              <a:defRPr sz="1400" kern="1200">
                <a:solidFill>
                  <a:schemeClr val="tx1"/>
                </a:solidFill>
                <a:latin typeface="+mn-lt"/>
                <a:ea typeface="PF Din Text Cond Pro" charset="0"/>
                <a:cs typeface="PF Din Text Cond Pro" charset="0"/>
              </a:defRPr>
            </a:lvl2pPr>
            <a:lvl3pPr marL="350838" indent="-169863" algn="l" defTabSz="914400" rtl="0" eaLnBrk="1" latinLnBrk="0" hangingPunct="1">
              <a:lnSpc>
                <a:spcPct val="100000"/>
              </a:lnSpc>
              <a:spcBef>
                <a:spcPts val="400"/>
              </a:spcBef>
              <a:spcAft>
                <a:spcPts val="0"/>
              </a:spcAft>
              <a:buClr>
                <a:schemeClr val="tx1"/>
              </a:buClr>
              <a:buSzPct val="90000"/>
              <a:buFont typeface="Arial" panose="020B0604020202020204" pitchFamily="34" charset="0"/>
              <a:buChar char="•"/>
              <a:tabLst/>
              <a:defRPr sz="1200" kern="1200">
                <a:solidFill>
                  <a:schemeClr val="tx1"/>
                </a:solidFill>
                <a:latin typeface="+mn-lt"/>
                <a:ea typeface="PF Din Text Cond Pro" charset="0"/>
                <a:cs typeface="PF Din Text Cond Pro"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Tx/>
              <a:buNone/>
            </a:pPr>
            <a:r>
              <a:rPr lang="ru-RU" altLang="ru-RU" sz="2000" dirty="0"/>
              <a:t>ПАО «</a:t>
            </a:r>
            <a:r>
              <a:rPr lang="ru-RU" altLang="ru-RU" sz="2000" dirty="0" err="1"/>
              <a:t>Россети</a:t>
            </a:r>
            <a:r>
              <a:rPr lang="ru-RU" altLang="ru-RU" sz="2000" dirty="0"/>
              <a:t>» уделяет большое внимание обеспечению ЭМС систем РЗА:</a:t>
            </a:r>
          </a:p>
          <a:p>
            <a:pPr algn="just">
              <a:buFontTx/>
              <a:buNone/>
            </a:pPr>
            <a:r>
              <a:rPr lang="ru-RU" altLang="ru-RU" sz="2000" dirty="0"/>
              <a:t>       Создана нормативная база, устанавливающая  требования по обеспечению ЭМС при проектировании и эксплуатации. Практический опыт реализации требований НД по обеспечению ЭМС показал, что эти НД необходимо корректировать.</a:t>
            </a:r>
          </a:p>
          <a:p>
            <a:pPr algn="just">
              <a:buFontTx/>
              <a:buNone/>
            </a:pPr>
            <a:r>
              <a:rPr lang="ru-RU" altLang="ru-RU" sz="2000" dirty="0"/>
              <a:t>При корректировке этих документов рекомендуется:</a:t>
            </a:r>
          </a:p>
          <a:p>
            <a:pPr algn="just">
              <a:buFontTx/>
              <a:buNone/>
            </a:pPr>
            <a:r>
              <a:rPr lang="ru-RU" altLang="ru-RU" sz="2000" dirty="0"/>
              <a:t>- актуализировать нормативные ссылки;</a:t>
            </a:r>
          </a:p>
          <a:p>
            <a:pPr algn="just">
              <a:buFontTx/>
              <a:buNone/>
            </a:pPr>
            <a:r>
              <a:rPr lang="ru-RU" altLang="ru-RU" sz="2000" dirty="0"/>
              <a:t>-  внести изменения в методы и средства, применяемые при проектировании и обследовании ЭМО;</a:t>
            </a:r>
          </a:p>
          <a:p>
            <a:pPr algn="just">
              <a:buFontTx/>
              <a:buNone/>
            </a:pPr>
            <a:r>
              <a:rPr lang="ru-RU" altLang="ru-RU" sz="2000" dirty="0"/>
              <a:t>- разработать методики проведения испытаний на помехоустойчивость устройств РЗА;</a:t>
            </a:r>
          </a:p>
          <a:p>
            <a:pPr algn="just">
              <a:buFontTx/>
              <a:buNone/>
            </a:pPr>
            <a:r>
              <a:rPr lang="ru-RU" altLang="ru-RU" sz="2000" dirty="0"/>
              <a:t>- дополнить требованиями к  шкафам РЗА;</a:t>
            </a:r>
          </a:p>
          <a:p>
            <a:pPr algn="just">
              <a:buFontTx/>
              <a:buNone/>
            </a:pPr>
            <a:r>
              <a:rPr lang="ru-RU" altLang="ru-RU" sz="2000" dirty="0"/>
              <a:t>- переработать методические указания по обеспечению ЭМС при проектировании таким образом, чтобы не требовалось специальных знаний в области ЭМС у проектировщиков.</a:t>
            </a:r>
          </a:p>
          <a:p>
            <a:pPr>
              <a:buFontTx/>
              <a:buNone/>
            </a:pPr>
            <a:endParaRPr lang="ru-RU" altLang="ru-RU" sz="1600" b="1" dirty="0"/>
          </a:p>
        </p:txBody>
      </p:sp>
    </p:spTree>
    <p:extLst>
      <p:ext uri="{BB962C8B-B14F-4D97-AF65-F5344CB8AC3E}">
        <p14:creationId xmlns:p14="http://schemas.microsoft.com/office/powerpoint/2010/main" val="433275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p:nvPr/>
        </p:nvPicPr>
        <p:blipFill>
          <a:blip r:embed="rId2">
            <a:extLst>
              <a:ext uri="{28A0092B-C50C-407E-A947-70E740481C1C}">
                <a14:useLocalDpi xmlns:a14="http://schemas.microsoft.com/office/drawing/2010/main" val="0"/>
              </a:ext>
            </a:extLst>
          </a:blip>
          <a:srcRect/>
          <a:stretch>
            <a:fillRect/>
          </a:stretch>
        </p:blipFill>
        <p:spPr bwMode="auto">
          <a:xfrm>
            <a:off x="623392" y="5485745"/>
            <a:ext cx="1350645" cy="616585"/>
          </a:xfrm>
          <a:prstGeom prst="rect">
            <a:avLst/>
          </a:prstGeom>
          <a:noFill/>
          <a:ln>
            <a:noFill/>
          </a:ln>
        </p:spPr>
      </p:pic>
      <p:pic>
        <p:nvPicPr>
          <p:cNvPr id="12" name="Рисунок 11"/>
          <p:cNvPicPr/>
          <p:nvPr/>
        </p:nvPicPr>
        <p:blipFill>
          <a:blip r:embed="rId3">
            <a:extLst>
              <a:ext uri="{28A0092B-C50C-407E-A947-70E740481C1C}">
                <a14:useLocalDpi xmlns:a14="http://schemas.microsoft.com/office/drawing/2010/main" val="0"/>
              </a:ext>
            </a:extLst>
          </a:blip>
          <a:srcRect/>
          <a:stretch>
            <a:fillRect/>
          </a:stretch>
        </p:blipFill>
        <p:spPr bwMode="auto">
          <a:xfrm>
            <a:off x="469484" y="696178"/>
            <a:ext cx="5194468" cy="2894497"/>
          </a:xfrm>
          <a:prstGeom prst="rect">
            <a:avLst/>
          </a:prstGeom>
          <a:noFill/>
          <a:ln>
            <a:noFill/>
          </a:ln>
        </p:spPr>
      </p:pic>
      <p:sp>
        <p:nvSpPr>
          <p:cNvPr id="3" name="Прямоугольник 2"/>
          <p:cNvSpPr/>
          <p:nvPr/>
        </p:nvSpPr>
        <p:spPr>
          <a:xfrm>
            <a:off x="5807968" y="696178"/>
            <a:ext cx="6096000" cy="1754326"/>
          </a:xfrm>
          <a:prstGeom prst="rect">
            <a:avLst/>
          </a:prstGeom>
        </p:spPr>
        <p:txBody>
          <a:bodyPr>
            <a:spAutoFit/>
          </a:bodyPr>
          <a:lstStyle/>
          <a:p>
            <a:r>
              <a:rPr lang="ru-RU" dirty="0"/>
              <a:t> </a:t>
            </a:r>
          </a:p>
          <a:p>
            <a:pPr algn="ctr"/>
            <a:r>
              <a:rPr lang="ru-RU" dirty="0"/>
              <a:t>Срок службы терминала АББ / </a:t>
            </a:r>
            <a:r>
              <a:rPr lang="en-US" dirty="0"/>
              <a:t>SIEMENS</a:t>
            </a:r>
            <a:r>
              <a:rPr lang="ru-RU" dirty="0"/>
              <a:t>, </a:t>
            </a:r>
          </a:p>
          <a:p>
            <a:pPr algn="ctr"/>
            <a:r>
              <a:rPr lang="ru-RU" dirty="0"/>
              <a:t>заявленный Производителем -12 лет. </a:t>
            </a:r>
          </a:p>
          <a:p>
            <a:endParaRPr lang="ru-RU" dirty="0"/>
          </a:p>
          <a:p>
            <a:pPr algn="ctr"/>
            <a:r>
              <a:rPr lang="ru-RU" dirty="0"/>
              <a:t>В соответствии с Руководящими указаниями </a:t>
            </a:r>
          </a:p>
          <a:p>
            <a:pPr algn="ctr"/>
            <a:r>
              <a:rPr lang="ru-RU" dirty="0"/>
              <a:t>срок эксплуатации терминала РЗА составляет 25 лет.</a:t>
            </a:r>
          </a:p>
        </p:txBody>
      </p:sp>
      <p:graphicFrame>
        <p:nvGraphicFramePr>
          <p:cNvPr id="4" name="Таблица 3"/>
          <p:cNvGraphicFramePr>
            <a:graphicFrameLocks noGrp="1"/>
          </p:cNvGraphicFramePr>
          <p:nvPr/>
        </p:nvGraphicFramePr>
        <p:xfrm>
          <a:off x="5231903" y="2780928"/>
          <a:ext cx="6528049" cy="3274197"/>
        </p:xfrm>
        <a:graphic>
          <a:graphicData uri="http://schemas.openxmlformats.org/drawingml/2006/table">
            <a:tbl>
              <a:tblPr firstRow="1" firstCol="1" bandRow="1">
                <a:tableStyleId>{5C22544A-7EE6-4342-B048-85BDC9FD1C3A}</a:tableStyleId>
              </a:tblPr>
              <a:tblGrid>
                <a:gridCol w="1588265">
                  <a:extLst>
                    <a:ext uri="{9D8B030D-6E8A-4147-A177-3AD203B41FA5}">
                      <a16:colId xmlns:a16="http://schemas.microsoft.com/office/drawing/2014/main" val="20000"/>
                    </a:ext>
                  </a:extLst>
                </a:gridCol>
                <a:gridCol w="2102114">
                  <a:extLst>
                    <a:ext uri="{9D8B030D-6E8A-4147-A177-3AD203B41FA5}">
                      <a16:colId xmlns:a16="http://schemas.microsoft.com/office/drawing/2014/main" val="20001"/>
                    </a:ext>
                  </a:extLst>
                </a:gridCol>
                <a:gridCol w="2837670">
                  <a:extLst>
                    <a:ext uri="{9D8B030D-6E8A-4147-A177-3AD203B41FA5}">
                      <a16:colId xmlns:a16="http://schemas.microsoft.com/office/drawing/2014/main" val="20002"/>
                    </a:ext>
                  </a:extLst>
                </a:gridCol>
              </a:tblGrid>
              <a:tr h="1054297">
                <a:tc>
                  <a:txBody>
                    <a:bodyPr/>
                    <a:lstStyle/>
                    <a:p>
                      <a:pPr algn="ctr">
                        <a:lnSpc>
                          <a:spcPct val="115000"/>
                        </a:lnSpc>
                        <a:spcAft>
                          <a:spcPts val="0"/>
                        </a:spcAft>
                      </a:pPr>
                      <a:r>
                        <a:rPr lang="ru-RU" sz="1400" dirty="0">
                          <a:effectLst/>
                        </a:rPr>
                        <a:t>ПАО «</a:t>
                      </a:r>
                      <a:r>
                        <a:rPr lang="ru-RU" sz="1400" dirty="0" err="1">
                          <a:effectLst/>
                        </a:rPr>
                        <a:t>Россети</a:t>
                      </a:r>
                      <a:r>
                        <a:rPr lang="ru-RU" sz="1400" dirty="0">
                          <a:effectLst/>
                        </a:rPr>
                        <a:t> Московский регион» </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ООО «Сименс»\ SIEMENS AG, Германия</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ООО "АББ Силовые и Автоматизированные Системы", Швеция</a:t>
                      </a:r>
                      <a:endParaRPr lang="ru-RU" sz="14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912893">
                <a:tc>
                  <a:txBody>
                    <a:bodyPr/>
                    <a:lstStyle/>
                    <a:p>
                      <a:pPr algn="ctr">
                        <a:lnSpc>
                          <a:spcPct val="115000"/>
                        </a:lnSpc>
                        <a:spcAft>
                          <a:spcPts val="0"/>
                        </a:spcAft>
                      </a:pPr>
                      <a:r>
                        <a:rPr lang="ru-RU" sz="1400" dirty="0">
                          <a:effectLst/>
                        </a:rPr>
                        <a:t>В работе терминалов РЗА</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2400" b="1" dirty="0">
                          <a:effectLst/>
                        </a:rPr>
                        <a:t>1799</a:t>
                      </a:r>
                      <a:endParaRPr lang="ru-RU" sz="2400" b="1"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2400" b="1" dirty="0">
                          <a:effectLst/>
                        </a:rPr>
                        <a:t>4602</a:t>
                      </a:r>
                      <a:endParaRPr lang="ru-RU" sz="2400" b="1"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1307007">
                <a:tc>
                  <a:txBody>
                    <a:bodyPr/>
                    <a:lstStyle/>
                    <a:p>
                      <a:pPr algn="ctr">
                        <a:lnSpc>
                          <a:spcPct val="115000"/>
                        </a:lnSpc>
                        <a:spcAft>
                          <a:spcPts val="0"/>
                        </a:spcAft>
                      </a:pPr>
                      <a:r>
                        <a:rPr lang="ru-RU" sz="1400" dirty="0">
                          <a:effectLst/>
                        </a:rPr>
                        <a:t>Случаи ремонта терминалов РЗА,  </a:t>
                      </a:r>
                      <a:r>
                        <a:rPr lang="ru-RU" sz="1400" dirty="0" err="1">
                          <a:effectLst/>
                        </a:rPr>
                        <a:t>шт</a:t>
                      </a:r>
                      <a:r>
                        <a:rPr lang="ru-RU" sz="1400" dirty="0">
                          <a:effectLst/>
                        </a:rPr>
                        <a:t>  </a:t>
                      </a:r>
                      <a:r>
                        <a:rPr lang="ru-RU" sz="1800" b="1" dirty="0">
                          <a:effectLst/>
                        </a:rPr>
                        <a:t>2022/2023 гг.</a:t>
                      </a:r>
                      <a:endParaRPr lang="ru-RU" sz="1800" b="1"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2400" b="1" dirty="0">
                          <a:effectLst/>
                        </a:rPr>
                        <a:t>9/0</a:t>
                      </a:r>
                      <a:endParaRPr lang="ru-RU" sz="2400" b="1"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2400" b="1" dirty="0">
                          <a:effectLst/>
                        </a:rPr>
                        <a:t>17/16</a:t>
                      </a:r>
                      <a:endParaRPr lang="ru-RU" sz="2400" b="1"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2"/>
                  </a:ext>
                </a:extLst>
              </a:tr>
            </a:tbl>
          </a:graphicData>
        </a:graphic>
      </p:graphicFrame>
      <p:sp>
        <p:nvSpPr>
          <p:cNvPr id="13" name="Прямоугольник 12"/>
          <p:cNvSpPr/>
          <p:nvPr/>
        </p:nvSpPr>
        <p:spPr>
          <a:xfrm>
            <a:off x="459592" y="3717032"/>
            <a:ext cx="4762420" cy="923330"/>
          </a:xfrm>
          <a:prstGeom prst="rect">
            <a:avLst/>
          </a:prstGeom>
        </p:spPr>
        <p:txBody>
          <a:bodyPr wrap="square">
            <a:spAutoFit/>
          </a:bodyPr>
          <a:lstStyle/>
          <a:p>
            <a:pPr algn="ctr"/>
            <a:r>
              <a:rPr lang="ru-RU" dirty="0"/>
              <a:t>RED 521 цифровой </a:t>
            </a:r>
          </a:p>
          <a:p>
            <a:pPr algn="ctr"/>
            <a:r>
              <a:rPr lang="ru-RU" dirty="0"/>
              <a:t>Трехфазный/однофазный терминал РЗА  Дифференциальной защиты шин</a:t>
            </a:r>
          </a:p>
        </p:txBody>
      </p:sp>
      <p:sp>
        <p:nvSpPr>
          <p:cNvPr id="2" name="Rectangle 4">
            <a:extLst>
              <a:ext uri="{FF2B5EF4-FFF2-40B4-BE49-F238E27FC236}">
                <a16:creationId xmlns:a16="http://schemas.microsoft.com/office/drawing/2014/main" id="{1FF9CC62-15E3-1199-CD0E-2E0898BF4D4A}"/>
              </a:ext>
            </a:extLst>
          </p:cNvPr>
          <p:cNvSpPr txBox="1">
            <a:spLocks noChangeArrowheads="1"/>
          </p:cNvSpPr>
          <p:nvPr/>
        </p:nvSpPr>
        <p:spPr>
          <a:xfrm>
            <a:off x="3821130" y="261020"/>
            <a:ext cx="7772400" cy="647700"/>
          </a:xfrm>
          <a:prstGeom prst="rect">
            <a:avLst/>
          </a:prstGeom>
        </p:spPr>
        <p:txBody>
          <a:bodyPr/>
          <a:lstStyle>
            <a:lvl1pPr algn="l" defTabSz="914400" rtl="0" eaLnBrk="1" latinLnBrk="0" hangingPunct="1">
              <a:lnSpc>
                <a:spcPct val="90000"/>
              </a:lnSpc>
              <a:spcBef>
                <a:spcPts val="0"/>
              </a:spcBef>
              <a:spcAft>
                <a:spcPts val="0"/>
              </a:spcAft>
              <a:buNone/>
              <a:defRPr sz="1600" b="0" kern="1200" spc="0" baseline="0">
                <a:solidFill>
                  <a:schemeClr val="tx1"/>
                </a:solidFill>
                <a:effectLst/>
                <a:latin typeface="+mj-lt"/>
                <a:ea typeface="PF Din Text Cond Pro" charset="0"/>
                <a:cs typeface="PF Din Text Cond Pro" charset="0"/>
              </a:defRPr>
            </a:lvl1pPr>
          </a:lstStyle>
          <a:p>
            <a:pPr>
              <a:defRPr/>
            </a:pPr>
            <a:r>
              <a:rPr lang="ru-RU" altLang="ru-RU" sz="2000" b="1" dirty="0">
                <a:solidFill>
                  <a:schemeClr val="accent6"/>
                </a:solidFill>
              </a:rPr>
              <a:t>Часть 2</a:t>
            </a:r>
          </a:p>
        </p:txBody>
      </p:sp>
    </p:spTree>
    <p:extLst>
      <p:ext uri="{BB962C8B-B14F-4D97-AF65-F5344CB8AC3E}">
        <p14:creationId xmlns:p14="http://schemas.microsoft.com/office/powerpoint/2010/main" val="30292253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8"/>
</p:tagLst>
</file>

<file path=ppt/theme/theme1.xml><?xml version="1.0" encoding="utf-8"?>
<a:theme xmlns:a="http://schemas.openxmlformats.org/drawingml/2006/main" name="FSK">
  <a:themeElements>
    <a:clrScheme name="Другая 30">
      <a:dk1>
        <a:srgbClr val="3C3C3C"/>
      </a:dk1>
      <a:lt1>
        <a:srgbClr val="FFFFFF"/>
      </a:lt1>
      <a:dk2>
        <a:srgbClr val="1A2D5F"/>
      </a:dk2>
      <a:lt2>
        <a:srgbClr val="EEECE1"/>
      </a:lt2>
      <a:accent1>
        <a:srgbClr val="0C5B9D"/>
      </a:accent1>
      <a:accent2>
        <a:srgbClr val="4FC5B5"/>
      </a:accent2>
      <a:accent3>
        <a:srgbClr val="D52B1E"/>
      </a:accent3>
      <a:accent4>
        <a:srgbClr val="A5A5A5"/>
      </a:accent4>
      <a:accent5>
        <a:srgbClr val="4F81BD"/>
      </a:accent5>
      <a:accent6>
        <a:srgbClr val="D7603A"/>
      </a:accent6>
      <a:hlink>
        <a:srgbClr val="007FD6"/>
      </a:hlink>
      <a:folHlink>
        <a:srgbClr val="706F6F"/>
      </a:folHlink>
    </a:clrScheme>
    <a:fontScheme name="россети">
      <a:majorFont>
        <a:latin typeface="PF Din Text Cond Pro Medium"/>
        <a:ea typeface=""/>
        <a:cs typeface=""/>
      </a:majorFont>
      <a:minorFont>
        <a:latin typeface="PF Din Text Cond Pro Light"/>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9525">
          <a:solidFill>
            <a:schemeClr val="accent4"/>
          </a:solidFill>
        </a:ln>
      </a:spPr>
      <a:bodyPr rtlCol="0" anchor="ctr"/>
      <a:lstStyle>
        <a:defPPr algn="ctr">
          <a:spcBef>
            <a:spcPts val="600"/>
          </a:spcBef>
          <a:defRPr sz="1400" dirty="0" smtClean="0">
            <a:solidFill>
              <a:schemeClr val="tx1"/>
            </a:solidFill>
            <a:latin typeface="Arial Narrow" panose="020B060602020203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rIns="0" rtlCol="0">
        <a:spAutoFit/>
      </a:bodyPr>
      <a:lstStyle>
        <a:defPPr>
          <a:spcBef>
            <a:spcPts val="600"/>
          </a:spcBef>
          <a:defRPr sz="1400" dirty="0" err="1" smtClean="0"/>
        </a:defPPr>
      </a:lstStyle>
    </a:txDef>
  </a:objectDefaults>
  <a:extraClrSchemeLst/>
  <a:extLst>
    <a:ext uri="{05A4C25C-085E-4340-85A3-A5531E510DB2}">
      <thm15:themeFamily xmlns:thm15="http://schemas.microsoft.com/office/thememl/2012/main" name="!RUS_Шаблон_16х9_россети_705" id="{F887FC9F-F531-6942-93E1-0F228C8A2B7E}" vid="{43C3D10E-3BC6-6147-B91A-E0A8079000F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!RUS_Шаблон_16х9_россети_705</Template>
  <TotalTime>13331</TotalTime>
  <Words>1690</Words>
  <Application>Microsoft Office PowerPoint</Application>
  <PresentationFormat>Широкоэкранный</PresentationFormat>
  <Paragraphs>120</Paragraphs>
  <Slides>20</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20</vt:i4>
      </vt:variant>
    </vt:vector>
  </HeadingPairs>
  <TitlesOfParts>
    <vt:vector size="29" baseType="lpstr">
      <vt:lpstr>Arial</vt:lpstr>
      <vt:lpstr>Arial Narrow</vt:lpstr>
      <vt:lpstr>Calibri</vt:lpstr>
      <vt:lpstr>PF Din Text Cond Pro Light</vt:lpstr>
      <vt:lpstr>PF Din Text Cond Pro Medium</vt:lpstr>
      <vt:lpstr>PF Din Text Cond Pro Обычный</vt:lpstr>
      <vt:lpstr>Times New Roman</vt:lpstr>
      <vt:lpstr>Wingdings</vt:lpstr>
      <vt:lpstr>FSK</vt:lpstr>
      <vt:lpstr>Обеспечение ЭМС систем РЗА. Неисправности микропроцессорных терминалов  и их ремонт в эксплуатации</vt:lpstr>
      <vt:lpstr>Презентация PowerPoint</vt:lpstr>
      <vt:lpstr>Нарушения требований НД по ЭМС</vt:lpstr>
      <vt:lpstr>Примеры нарушений ЭМС и их последствия </vt:lpstr>
      <vt:lpstr>Презентация PowerPoint</vt:lpstr>
      <vt:lpstr>Презентация PowerPoint</vt:lpstr>
      <vt:lpstr>Примеры заземления экранов кабелей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ПАО "ФСК ЕЭС"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Мамаева Александра Матвеевна</dc:creator>
  <cp:lastModifiedBy>Изекеев Денис Юрьевич</cp:lastModifiedBy>
  <cp:revision>221</cp:revision>
  <cp:lastPrinted>2024-04-19T10:27:45Z</cp:lastPrinted>
  <dcterms:created xsi:type="dcterms:W3CDTF">2021-05-11T08:59:45Z</dcterms:created>
  <dcterms:modified xsi:type="dcterms:W3CDTF">2024-04-24T06:02:48Z</dcterms:modified>
</cp:coreProperties>
</file>