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19"/>
  </p:notesMasterIdLst>
  <p:handoutMasterIdLst>
    <p:handoutMasterId r:id="rId20"/>
  </p:handoutMasterIdLst>
  <p:sldIdLst>
    <p:sldId id="256" r:id="rId2"/>
    <p:sldId id="287" r:id="rId3"/>
    <p:sldId id="261" r:id="rId4"/>
    <p:sldId id="288" r:id="rId5"/>
    <p:sldId id="289" r:id="rId6"/>
    <p:sldId id="291" r:id="rId7"/>
    <p:sldId id="292" r:id="rId8"/>
    <p:sldId id="294" r:id="rId9"/>
    <p:sldId id="290" r:id="rId10"/>
    <p:sldId id="295" r:id="rId11"/>
    <p:sldId id="296" r:id="rId12"/>
    <p:sldId id="297" r:id="rId13"/>
    <p:sldId id="298" r:id="rId14"/>
    <p:sldId id="299" r:id="rId15"/>
    <p:sldId id="300" r:id="rId16"/>
    <p:sldId id="302" r:id="rId17"/>
    <p:sldId id="259" r:id="rId18"/>
  </p:sldIdLst>
  <p:sldSz cx="12192000" cy="6858000"/>
  <p:notesSz cx="6797675" cy="9926638"/>
  <p:custDataLst>
    <p:tags r:id="rId2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5609" userDrawn="1">
          <p15:clr>
            <a:srgbClr val="A4A3A4"/>
          </p15:clr>
        </p15:guide>
        <p15:guide id="4" pos="529" userDrawn="1">
          <p15:clr>
            <a:srgbClr val="A4A3A4"/>
          </p15:clr>
        </p15:guide>
        <p15:guide id="5" orient="horz" pos="28" userDrawn="1">
          <p15:clr>
            <a:srgbClr val="A4A3A4"/>
          </p15:clr>
        </p15:guide>
        <p15:guide id="6" orient="horz" pos="2795" userDrawn="1">
          <p15:clr>
            <a:srgbClr val="A4A3A4"/>
          </p15:clr>
        </p15:guide>
        <p15:guide id="7" orient="horz" pos="2750" userDrawn="1">
          <p15:clr>
            <a:srgbClr val="A4A3A4"/>
          </p15:clr>
        </p15:guide>
        <p15:guide id="8" orient="horz" pos="1706" userDrawn="1">
          <p15:clr>
            <a:srgbClr val="A4A3A4"/>
          </p15:clr>
        </p15:guide>
        <p15:guide id="9" orient="horz" pos="1792" userDrawn="1">
          <p15:clr>
            <a:srgbClr val="A4A3A4"/>
          </p15:clr>
        </p15:guide>
        <p15:guide id="10" orient="horz" pos="3249" userDrawn="1">
          <p15:clr>
            <a:srgbClr val="A4A3A4"/>
          </p15:clr>
        </p15:guide>
        <p15:guide id="11" orient="horz" pos="1570" userDrawn="1">
          <p15:clr>
            <a:srgbClr val="A4A3A4"/>
          </p15:clr>
        </p15:guide>
        <p15:guide id="12" orient="horz" pos="197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 k" initials="pk" lastIdx="5" clrIdx="0"/>
  <p:cmAuthor id="2" name="Мамаева Александра Матвеевна" initials="МАМ" lastIdx="84" clrIdx="1"/>
  <p:cmAuthor id="3" name="пользователь Microsoft Office" initials="Office" lastIdx="1" clrIdx="2"/>
  <p:cmAuthor id="4" name="пользователь Microsoft Office" initials="Office [2]" lastIdx="1" clrIdx="3"/>
  <p:cmAuthor id="5" name="пользователь Microsoft Office" initials="Office [3]" lastIdx="1" clrIdx="4"/>
  <p:cmAuthor id="6" name="Ekaterina" initials="E" lastIdx="4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5B9D"/>
    <a:srgbClr val="A5A5A5"/>
    <a:srgbClr val="DCE6F2"/>
    <a:srgbClr val="D9E7F0"/>
    <a:srgbClr val="E6E6E6"/>
    <a:srgbClr val="F2F2F2"/>
    <a:srgbClr val="EDF2F9"/>
    <a:srgbClr val="E9EFF7"/>
    <a:srgbClr val="D52B1E"/>
    <a:srgbClr val="0039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15" autoAdjust="0"/>
    <p:restoredTop sz="88249" autoAdjust="0"/>
  </p:normalViewPr>
  <p:slideViewPr>
    <p:cSldViewPr>
      <p:cViewPr varScale="1">
        <p:scale>
          <a:sx n="98" d="100"/>
          <a:sy n="98" d="100"/>
        </p:scale>
        <p:origin x="1314" y="96"/>
      </p:cViewPr>
      <p:guideLst>
        <p:guide pos="5609"/>
        <p:guide pos="529"/>
        <p:guide orient="horz" pos="28"/>
        <p:guide orient="horz" pos="2795"/>
        <p:guide orient="horz" pos="2750"/>
        <p:guide orient="horz" pos="1706"/>
        <p:guide orient="horz" pos="1792"/>
        <p:guide orient="horz" pos="3249"/>
        <p:guide orient="horz" pos="1570"/>
        <p:guide orient="horz" pos="19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8" d="100"/>
          <a:sy n="78" d="100"/>
        </p:scale>
        <p:origin x="4062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>
              <a:latin typeface="PF Din Text Cond Pro Обычный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8CF123-B4AC-427E-87A8-A7CE632F9278}" type="datetimeFigureOut">
              <a:rPr lang="ru-RU" smtClean="0">
                <a:latin typeface="PF Din Text Cond Pro Обычный" charset="0"/>
              </a:rPr>
              <a:pPr/>
              <a:t>21.03.2024</a:t>
            </a:fld>
            <a:endParaRPr lang="ru-RU" dirty="0">
              <a:latin typeface="PF Din Text Cond Pro Обычный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>
              <a:latin typeface="PF Din Text Cond Pro Обычный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867B93-68BE-45FB-B8C5-75E54A63825B}" type="slidenum">
              <a:rPr lang="ru-RU" smtClean="0">
                <a:latin typeface="PF Din Text Cond Pro Обычный" charset="0"/>
              </a:rPr>
              <a:pPr/>
              <a:t>‹#›</a:t>
            </a:fld>
            <a:endParaRPr lang="ru-RU" dirty="0">
              <a:latin typeface="PF Din Text Cond Pro Обычный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2335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PF Din Text Cond Pro Обычный" charset="0"/>
              </a:defRPr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PF Din Text Cond Pro Обычный" charset="0"/>
              </a:defRPr>
            </a:lvl1pPr>
          </a:lstStyle>
          <a:p>
            <a:fld id="{13CD6198-4BE6-4F36-8333-C514C4EE50C8}" type="datetimeFigureOut">
              <a:rPr lang="ru-RU" smtClean="0"/>
              <a:pPr/>
              <a:t>21.03.2024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PF Din Text Cond Pro Обычный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PF Din Text Cond Pro Обычный" charset="0"/>
              </a:defRPr>
            </a:lvl1pPr>
          </a:lstStyle>
          <a:p>
            <a:fld id="{E9AF4246-FA98-43BE-AE99-A25C707819E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4151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PF Din Text Cond Pro Обычный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PF Din Text Cond Pro Обычный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PF Din Text Cond Pro Обычный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PF Din Text Cond Pro Обычный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PF Din Text Cond Pro Обычный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F4246-FA98-43BE-AE99-A25C707819E3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55982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F4246-FA98-43BE-AE99-A25C707819E3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25555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F4246-FA98-43BE-AE99-A25C707819E3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25873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F4246-FA98-43BE-AE99-A25C707819E3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11336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F4246-FA98-43BE-AE99-A25C707819E3}" type="slidenum">
              <a:rPr lang="ru-RU" smtClean="0"/>
              <a:pPr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6195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F4246-FA98-43BE-AE99-A25C707819E3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18466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BEA7B2-4500-1950-C564-3A6B061B8A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8C4A9829-8D18-9E32-62C1-9157745199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B82C222E-345B-6E99-A54D-B057B7DF4B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4D4A55F-297A-98E4-6759-5DFEADD07E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F4246-FA98-43BE-AE99-A25C707819E3}" type="slidenum">
              <a:rPr lang="ru-RU" smtClean="0"/>
              <a:pPr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0099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F4246-FA98-43BE-AE99-A25C707819E3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5766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F4246-FA98-43BE-AE99-A25C707819E3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4068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F4246-FA98-43BE-AE99-A25C707819E3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45266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F4246-FA98-43BE-AE99-A25C707819E3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92731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F4246-FA98-43BE-AE99-A25C707819E3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99783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F4246-FA98-43BE-AE99-A25C707819E3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0843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F4246-FA98-43BE-AE99-A25C707819E3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87437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F4246-FA98-43BE-AE99-A25C707819E3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7962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 1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3713" y="4437112"/>
            <a:ext cx="7299325" cy="764312"/>
          </a:xfrm>
        </p:spPr>
        <p:txBody>
          <a:bodyPr wrap="square" lIns="0" rIns="0" anchor="t">
            <a:noAutofit/>
          </a:bodyPr>
          <a:lstStyle>
            <a:lvl1pPr>
              <a:spcBef>
                <a:spcPts val="0"/>
              </a:spcBef>
              <a:defRPr sz="2400" b="1" baseline="0">
                <a:solidFill>
                  <a:schemeClr val="bg1"/>
                </a:solidFill>
              </a:defRPr>
            </a:lvl1pPr>
            <a:lvl2pPr>
              <a:defRPr sz="2400" b="1">
                <a:solidFill>
                  <a:schemeClr val="bg1"/>
                </a:solidFill>
              </a:defRPr>
            </a:lvl2pPr>
            <a:lvl3pPr>
              <a:defRPr sz="2000" b="1">
                <a:solidFill>
                  <a:schemeClr val="bg1"/>
                </a:solidFill>
              </a:defRPr>
            </a:lvl3pPr>
            <a:lvl4pPr>
              <a:defRPr sz="3200" b="1">
                <a:solidFill>
                  <a:schemeClr val="bg1"/>
                </a:solidFill>
              </a:defRPr>
            </a:lvl4pPr>
            <a:lvl5pPr>
              <a:defRPr sz="3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И.О. Фамилия докладчика</a:t>
            </a:r>
          </a:p>
          <a:p>
            <a:pPr lvl="0"/>
            <a:r>
              <a:rPr lang="ru-RU" dirty="0"/>
              <a:t>Должность докладчика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303713" y="2132856"/>
            <a:ext cx="7299325" cy="775597"/>
          </a:xfrm>
        </p:spPr>
        <p:txBody>
          <a:bodyPr wrap="square" anchor="ctr">
            <a:sp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br>
              <a:rPr lang="ru-RU" dirty="0"/>
            </a:b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1" hasCustomPrompt="1"/>
          </p:nvPr>
        </p:nvSpPr>
        <p:spPr>
          <a:xfrm>
            <a:off x="4333530" y="5733256"/>
            <a:ext cx="2113612" cy="269875"/>
          </a:xfrm>
          <a:solidFill>
            <a:schemeClr val="bg1"/>
          </a:solidFill>
        </p:spPr>
        <p:txBody>
          <a:bodyPr anchor="ctr"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ru-RU"/>
              <a:t>|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2" hasCustomPrompt="1"/>
          </p:nvPr>
        </p:nvSpPr>
        <p:spPr>
          <a:xfrm>
            <a:off x="4316351" y="5733256"/>
            <a:ext cx="1050671" cy="269875"/>
          </a:xfrm>
          <a:noFill/>
        </p:spPr>
        <p:txBody>
          <a:bodyPr lIns="36000" rIns="0" anchor="ctr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ru-RU" dirty="0"/>
              <a:t>   </a:t>
            </a:r>
            <a:r>
              <a:rPr lang="ru-RU"/>
              <a:t>МЕСЯЦ 2021</a:t>
            </a:r>
            <a:endParaRPr lang="ru-RU" dirty="0"/>
          </a:p>
        </p:txBody>
      </p:sp>
      <p:sp>
        <p:nvSpPr>
          <p:cNvPr id="17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5439030" y="5733256"/>
            <a:ext cx="648072" cy="269875"/>
          </a:xfrm>
          <a:solidFill>
            <a:schemeClr val="bg1"/>
          </a:solidFill>
        </p:spPr>
        <p:txBody>
          <a:bodyPr lIns="36000" rIns="0" anchor="ctr"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ru-RU" dirty="0"/>
              <a:t>  РЕГИОН</a:t>
            </a:r>
          </a:p>
        </p:txBody>
      </p:sp>
      <p:pic>
        <p:nvPicPr>
          <p:cNvPr id="8" name="Рисунок 7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331DFDFB-C1AB-4E51-AFCB-FCD0DB63E0C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472" y="764704"/>
            <a:ext cx="2571009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8343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2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5" name="Объект 3"/>
          <p:cNvSpPr>
            <a:spLocks noGrp="1"/>
          </p:cNvSpPr>
          <p:nvPr>
            <p:ph sz="quarter" idx="18"/>
          </p:nvPr>
        </p:nvSpPr>
        <p:spPr>
          <a:xfrm>
            <a:off x="6380480" y="976313"/>
            <a:ext cx="5222240" cy="539908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7" name="Объект 3"/>
          <p:cNvSpPr>
            <a:spLocks noGrp="1"/>
          </p:cNvSpPr>
          <p:nvPr>
            <p:ph sz="quarter" idx="19"/>
          </p:nvPr>
        </p:nvSpPr>
        <p:spPr>
          <a:xfrm>
            <a:off x="613997" y="976313"/>
            <a:ext cx="5222240" cy="539908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-1800201" y="976313"/>
            <a:ext cx="1800201" cy="332398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ru-RU" sz="1400" dirty="0">
                <a:solidFill>
                  <a:schemeClr val="accent4"/>
                </a:solidFill>
              </a:rPr>
              <a:t>Макет настроен </a:t>
            </a:r>
            <a:br>
              <a:rPr lang="ru-RU" sz="1400" dirty="0">
                <a:solidFill>
                  <a:schemeClr val="accent4"/>
                </a:solidFill>
              </a:rPr>
            </a:br>
            <a:r>
              <a:rPr lang="ru-RU" sz="1400" dirty="0">
                <a:solidFill>
                  <a:schemeClr val="accent4"/>
                </a:solidFill>
              </a:rPr>
              <a:t>для вывода любого содержимого в двух колонках, однако рекомендуется </a:t>
            </a:r>
            <a:br>
              <a:rPr lang="ru-RU" sz="1400" dirty="0">
                <a:solidFill>
                  <a:schemeClr val="accent4"/>
                </a:solidFill>
              </a:rPr>
            </a:br>
            <a:r>
              <a:rPr lang="ru-RU" sz="1400" dirty="0">
                <a:solidFill>
                  <a:schemeClr val="accent4"/>
                </a:solidFill>
              </a:rPr>
              <a:t>не использовать его </a:t>
            </a:r>
            <a:br>
              <a:rPr lang="ru-RU" sz="1400" dirty="0">
                <a:solidFill>
                  <a:schemeClr val="accent4"/>
                </a:solidFill>
              </a:rPr>
            </a:br>
            <a:r>
              <a:rPr lang="ru-RU" sz="1400" dirty="0">
                <a:solidFill>
                  <a:schemeClr val="accent4"/>
                </a:solidFill>
              </a:rPr>
              <a:t>для вывода только текстовых блоков: в случае большого количества текста лучше разделить текст на несколько модулей (3-4), по возможности добавить иконки или иные графические объекты.</a:t>
            </a:r>
          </a:p>
        </p:txBody>
      </p:sp>
    </p:spTree>
    <p:extLst>
      <p:ext uri="{BB962C8B-B14F-4D97-AF65-F5344CB8AC3E}">
        <p14:creationId xmlns:p14="http://schemas.microsoft.com/office/powerpoint/2010/main" val="31893185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79" userDrawn="1">
          <p15:clr>
            <a:srgbClr val="FBAE40"/>
          </p15:clr>
        </p15:guide>
        <p15:guide id="2" pos="4007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599440" y="990321"/>
            <a:ext cx="11003279" cy="503518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6" name="Объект 3"/>
          <p:cNvSpPr>
            <a:spLocks noGrp="1"/>
          </p:cNvSpPr>
          <p:nvPr>
            <p:ph sz="quarter" idx="18"/>
          </p:nvPr>
        </p:nvSpPr>
        <p:spPr>
          <a:xfrm>
            <a:off x="6380480" y="1615440"/>
            <a:ext cx="5222240" cy="475996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8" name="Объект 3"/>
          <p:cNvSpPr>
            <a:spLocks noGrp="1"/>
          </p:cNvSpPr>
          <p:nvPr>
            <p:ph sz="quarter" idx="12"/>
          </p:nvPr>
        </p:nvSpPr>
        <p:spPr>
          <a:xfrm>
            <a:off x="599440" y="1615440"/>
            <a:ext cx="5212080" cy="475996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5068183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61" userDrawn="1">
          <p15:clr>
            <a:srgbClr val="FBAE40"/>
          </p15:clr>
        </p15:guide>
        <p15:guide id="2" pos="4019" userDrawn="1">
          <p15:clr>
            <a:srgbClr val="FBAE40"/>
          </p15:clr>
        </p15:guide>
        <p15:guide id="3" orient="horz" pos="954" userDrawn="1">
          <p15:clr>
            <a:srgbClr val="FBAE40"/>
          </p15:clr>
        </p15:guide>
        <p15:guide id="4" orient="horz" pos="1018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дзаголовок, объект,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600075" y="976313"/>
            <a:ext cx="5211763" cy="538162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Объект 3"/>
          <p:cNvSpPr>
            <a:spLocks noGrp="1"/>
          </p:cNvSpPr>
          <p:nvPr>
            <p:ph sz="quarter" idx="18"/>
          </p:nvPr>
        </p:nvSpPr>
        <p:spPr>
          <a:xfrm>
            <a:off x="6380480" y="976313"/>
            <a:ext cx="5222240" cy="539908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9"/>
          </p:nvPr>
        </p:nvSpPr>
        <p:spPr>
          <a:xfrm>
            <a:off x="600075" y="1616075"/>
            <a:ext cx="5211763" cy="4767263"/>
          </a:xfr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</p:spTree>
    <p:extLst>
      <p:ext uri="{BB962C8B-B14F-4D97-AF65-F5344CB8AC3E}">
        <p14:creationId xmlns:p14="http://schemas.microsoft.com/office/powerpoint/2010/main" val="19543272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61">
          <p15:clr>
            <a:srgbClr val="FBAE40"/>
          </p15:clr>
        </p15:guide>
        <p15:guide id="2" pos="4019">
          <p15:clr>
            <a:srgbClr val="FBAE40"/>
          </p15:clr>
        </p15:guide>
        <p15:guide id="3" orient="horz" pos="954">
          <p15:clr>
            <a:srgbClr val="FBAE40"/>
          </p15:clr>
        </p15:guide>
        <p15:guide id="4" orient="horz" pos="1018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дзаголовок, объект,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6391275" y="976313"/>
            <a:ext cx="5211763" cy="538162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 i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6" name="Объект 3"/>
          <p:cNvSpPr>
            <a:spLocks noGrp="1"/>
          </p:cNvSpPr>
          <p:nvPr>
            <p:ph sz="quarter" idx="18"/>
          </p:nvPr>
        </p:nvSpPr>
        <p:spPr>
          <a:xfrm>
            <a:off x="613997" y="976313"/>
            <a:ext cx="5222240" cy="539908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9"/>
          </p:nvPr>
        </p:nvSpPr>
        <p:spPr>
          <a:xfrm>
            <a:off x="6391275" y="1616075"/>
            <a:ext cx="5211763" cy="4767263"/>
          </a:xfr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</p:spTree>
    <p:extLst>
      <p:ext uri="{BB962C8B-B14F-4D97-AF65-F5344CB8AC3E}">
        <p14:creationId xmlns:p14="http://schemas.microsoft.com/office/powerpoint/2010/main" val="11709822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61">
          <p15:clr>
            <a:srgbClr val="FBAE40"/>
          </p15:clr>
        </p15:guide>
        <p15:guide id="2" pos="4019">
          <p15:clr>
            <a:srgbClr val="FBAE40"/>
          </p15:clr>
        </p15:guide>
        <p15:guide id="3" orient="horz" pos="954">
          <p15:clr>
            <a:srgbClr val="FBAE40"/>
          </p15:clr>
        </p15:guide>
        <p15:guide id="4" orient="horz" pos="1018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дзаголовок и два рису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8"/>
          </p:nvPr>
        </p:nvSpPr>
        <p:spPr>
          <a:xfrm>
            <a:off x="6383338" y="1616076"/>
            <a:ext cx="5215482" cy="4759324"/>
          </a:xfr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9"/>
          </p:nvPr>
        </p:nvSpPr>
        <p:spPr>
          <a:xfrm>
            <a:off x="605473" y="1616076"/>
            <a:ext cx="5203190" cy="4759324"/>
          </a:xfr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599440" y="990321"/>
            <a:ext cx="11003279" cy="503518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6431769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59" userDrawn="1">
          <p15:clr>
            <a:srgbClr val="FBAE40"/>
          </p15:clr>
        </p15:guide>
        <p15:guide id="2" pos="4021" userDrawn="1">
          <p15:clr>
            <a:srgbClr val="FBAE40"/>
          </p15:clr>
        </p15:guide>
        <p15:guide id="3" orient="horz" pos="1018" userDrawn="1">
          <p15:clr>
            <a:srgbClr val="FBAE40"/>
          </p15:clr>
        </p15:guide>
        <p15:guide id="4" orient="horz" pos="954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д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05473" y="980728"/>
            <a:ext cx="5203190" cy="513361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7" name="Текст 4"/>
          <p:cNvSpPr>
            <a:spLocks noGrp="1"/>
          </p:cNvSpPr>
          <p:nvPr>
            <p:ph type="body" sz="quarter" idx="18" hasCustomPrompt="1"/>
          </p:nvPr>
        </p:nvSpPr>
        <p:spPr>
          <a:xfrm>
            <a:off x="6380480" y="3928716"/>
            <a:ext cx="5222240" cy="521364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2" name="Заголовок 1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6" name="Объект 3"/>
          <p:cNvSpPr>
            <a:spLocks noGrp="1"/>
          </p:cNvSpPr>
          <p:nvPr>
            <p:ph sz="quarter" idx="19"/>
          </p:nvPr>
        </p:nvSpPr>
        <p:spPr>
          <a:xfrm>
            <a:off x="605474" y="1624014"/>
            <a:ext cx="5203189" cy="1799168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8" name="Объект 3"/>
          <p:cNvSpPr>
            <a:spLocks noGrp="1"/>
          </p:cNvSpPr>
          <p:nvPr>
            <p:ph sz="quarter" idx="21"/>
          </p:nvPr>
        </p:nvSpPr>
        <p:spPr>
          <a:xfrm>
            <a:off x="6380480" y="4561841"/>
            <a:ext cx="5222558" cy="1809328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9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6380480" y="990320"/>
            <a:ext cx="5222240" cy="51336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1" name="Объект 3"/>
          <p:cNvSpPr>
            <a:spLocks noGrp="1"/>
          </p:cNvSpPr>
          <p:nvPr>
            <p:ph sz="quarter" idx="24"/>
          </p:nvPr>
        </p:nvSpPr>
        <p:spPr>
          <a:xfrm>
            <a:off x="6380480" y="1615441"/>
            <a:ext cx="5222558" cy="181356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3" name="Текст 4"/>
          <p:cNvSpPr>
            <a:spLocks noGrp="1"/>
          </p:cNvSpPr>
          <p:nvPr>
            <p:ph type="body" sz="quarter" idx="25" hasCustomPrompt="1"/>
          </p:nvPr>
        </p:nvSpPr>
        <p:spPr>
          <a:xfrm>
            <a:off x="605473" y="3928715"/>
            <a:ext cx="5203190" cy="521365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4" name="Объект 3"/>
          <p:cNvSpPr>
            <a:spLocks noGrp="1"/>
          </p:cNvSpPr>
          <p:nvPr>
            <p:ph sz="quarter" idx="26"/>
          </p:nvPr>
        </p:nvSpPr>
        <p:spPr>
          <a:xfrm>
            <a:off x="605474" y="4561840"/>
            <a:ext cx="5203189" cy="1809329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202752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59" userDrawn="1">
          <p15:clr>
            <a:srgbClr val="FBAE40"/>
          </p15:clr>
        </p15:guide>
        <p15:guide id="2" pos="4021" userDrawn="1">
          <p15:clr>
            <a:srgbClr val="FBAE40"/>
          </p15:clr>
        </p15:guide>
        <p15:guide id="3" orient="horz" pos="947" userDrawn="1">
          <p15:clr>
            <a:srgbClr val="FBAE40"/>
          </p15:clr>
        </p15:guide>
        <p15:guide id="4" orient="horz" pos="1018" userDrawn="1">
          <p15:clr>
            <a:srgbClr val="FBAE40"/>
          </p15:clr>
        </p15:guide>
        <p15:guide id="5" orient="horz" pos="2160" userDrawn="1">
          <p15:clr>
            <a:srgbClr val="FBAE40"/>
          </p15:clr>
        </p15:guide>
        <p15:guide id="6" orient="horz" pos="2470" userDrawn="1">
          <p15:clr>
            <a:srgbClr val="FBAE40"/>
          </p15:clr>
        </p15:guide>
        <p15:guide id="7" orient="horz" pos="2803" userDrawn="1">
          <p15:clr>
            <a:srgbClr val="FBAE40"/>
          </p15:clr>
        </p15:guide>
        <p15:guide id="8" orient="horz" pos="2874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д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2"/>
          </p:nvPr>
        </p:nvSpPr>
        <p:spPr>
          <a:xfrm>
            <a:off x="600076" y="981075"/>
            <a:ext cx="5208588" cy="244246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0" name="Объект 3"/>
          <p:cNvSpPr>
            <a:spLocks noGrp="1"/>
          </p:cNvSpPr>
          <p:nvPr>
            <p:ph sz="quarter" idx="21"/>
          </p:nvPr>
        </p:nvSpPr>
        <p:spPr>
          <a:xfrm>
            <a:off x="6380480" y="3921760"/>
            <a:ext cx="5222240" cy="245872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05473" y="3928715"/>
            <a:ext cx="5203190" cy="521365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7" name="Объект 3"/>
          <p:cNvSpPr>
            <a:spLocks noGrp="1"/>
          </p:cNvSpPr>
          <p:nvPr>
            <p:ph sz="quarter" idx="19"/>
          </p:nvPr>
        </p:nvSpPr>
        <p:spPr>
          <a:xfrm>
            <a:off x="605474" y="4572001"/>
            <a:ext cx="5203189" cy="1799168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8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6380480" y="990320"/>
            <a:ext cx="5222240" cy="51336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9" name="Объект 3"/>
          <p:cNvSpPr>
            <a:spLocks noGrp="1"/>
          </p:cNvSpPr>
          <p:nvPr>
            <p:ph sz="quarter" idx="24"/>
          </p:nvPr>
        </p:nvSpPr>
        <p:spPr>
          <a:xfrm>
            <a:off x="6380480" y="1615441"/>
            <a:ext cx="5222558" cy="1798319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6885067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59" userDrawn="1">
          <p15:clr>
            <a:srgbClr val="FBAE40"/>
          </p15:clr>
        </p15:guide>
        <p15:guide id="2" pos="4021" userDrawn="1">
          <p15:clr>
            <a:srgbClr val="FBAE40"/>
          </p15:clr>
        </p15:guide>
        <p15:guide id="3" orient="horz" pos="2470" userDrawn="1">
          <p15:clr>
            <a:srgbClr val="FBAE40"/>
          </p15:clr>
        </p15:guide>
        <p15:guide id="4" orient="horz" pos="2157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5" name="Объект 3"/>
          <p:cNvSpPr>
            <a:spLocks noGrp="1"/>
          </p:cNvSpPr>
          <p:nvPr>
            <p:ph sz="quarter" idx="18"/>
          </p:nvPr>
        </p:nvSpPr>
        <p:spPr>
          <a:xfrm>
            <a:off x="8315888" y="1615440"/>
            <a:ext cx="3283200" cy="475996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8315888" y="980160"/>
            <a:ext cx="32832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7" name="Объект 3"/>
          <p:cNvSpPr>
            <a:spLocks noGrp="1"/>
          </p:cNvSpPr>
          <p:nvPr>
            <p:ph sz="quarter" idx="20"/>
          </p:nvPr>
        </p:nvSpPr>
        <p:spPr>
          <a:xfrm>
            <a:off x="613232" y="1615440"/>
            <a:ext cx="3283200" cy="475996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8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613232" y="980160"/>
            <a:ext cx="32832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9" name="Объект 3"/>
          <p:cNvSpPr>
            <a:spLocks noGrp="1"/>
          </p:cNvSpPr>
          <p:nvPr>
            <p:ph sz="quarter" idx="22"/>
          </p:nvPr>
        </p:nvSpPr>
        <p:spPr>
          <a:xfrm>
            <a:off x="4459712" y="1615440"/>
            <a:ext cx="3283200" cy="475996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0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4459712" y="980160"/>
            <a:ext cx="32832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38054088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03" userDrawn="1">
          <p15:clr>
            <a:srgbClr val="FBAE40"/>
          </p15:clr>
        </p15:guide>
        <p15:guide id="2" pos="2464" userDrawn="1">
          <p15:clr>
            <a:srgbClr val="FBAE40"/>
          </p15:clr>
        </p15:guide>
        <p15:guide id="3" pos="4883" userDrawn="1">
          <p15:clr>
            <a:srgbClr val="FBAE40"/>
          </p15:clr>
        </p15:guide>
        <p15:guide id="4" pos="5235" userDrawn="1">
          <p15:clr>
            <a:srgbClr val="FBAE40"/>
          </p15:clr>
        </p15:guide>
        <p15:guide id="5" orient="horz" pos="1018" userDrawn="1">
          <p15:clr>
            <a:srgbClr val="FBAE40"/>
          </p15:clr>
        </p15:guide>
        <p15:guide id="6" orient="horz" pos="947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2" name="Объект 3"/>
          <p:cNvSpPr>
            <a:spLocks noGrp="1"/>
          </p:cNvSpPr>
          <p:nvPr>
            <p:ph sz="quarter" idx="18"/>
          </p:nvPr>
        </p:nvSpPr>
        <p:spPr>
          <a:xfrm>
            <a:off x="8315888" y="4562475"/>
            <a:ext cx="32832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3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8315888" y="3942649"/>
            <a:ext cx="32832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4" name="Объект 3"/>
          <p:cNvSpPr>
            <a:spLocks noGrp="1"/>
          </p:cNvSpPr>
          <p:nvPr>
            <p:ph sz="quarter" idx="20"/>
          </p:nvPr>
        </p:nvSpPr>
        <p:spPr>
          <a:xfrm>
            <a:off x="613232" y="4562475"/>
            <a:ext cx="32832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5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613232" y="3942649"/>
            <a:ext cx="32832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6" name="Объект 3"/>
          <p:cNvSpPr>
            <a:spLocks noGrp="1"/>
          </p:cNvSpPr>
          <p:nvPr>
            <p:ph sz="quarter" idx="22"/>
          </p:nvPr>
        </p:nvSpPr>
        <p:spPr>
          <a:xfrm>
            <a:off x="4459712" y="4562475"/>
            <a:ext cx="32832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7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4459712" y="3942649"/>
            <a:ext cx="32832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8" name="Объект 3"/>
          <p:cNvSpPr>
            <a:spLocks noGrp="1"/>
          </p:cNvSpPr>
          <p:nvPr>
            <p:ph sz="quarter" idx="24"/>
          </p:nvPr>
        </p:nvSpPr>
        <p:spPr>
          <a:xfrm>
            <a:off x="8315888" y="1616075"/>
            <a:ext cx="3283200" cy="180784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9" name="Текст 4"/>
          <p:cNvSpPr>
            <a:spLocks noGrp="1"/>
          </p:cNvSpPr>
          <p:nvPr>
            <p:ph type="body" sz="quarter" idx="25" hasCustomPrompt="1"/>
          </p:nvPr>
        </p:nvSpPr>
        <p:spPr>
          <a:xfrm>
            <a:off x="8315888" y="980160"/>
            <a:ext cx="32832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40" name="Объект 3"/>
          <p:cNvSpPr>
            <a:spLocks noGrp="1"/>
          </p:cNvSpPr>
          <p:nvPr>
            <p:ph sz="quarter" idx="26"/>
          </p:nvPr>
        </p:nvSpPr>
        <p:spPr>
          <a:xfrm>
            <a:off x="613232" y="1616075"/>
            <a:ext cx="3283200" cy="180784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41" name="Текст 4"/>
          <p:cNvSpPr>
            <a:spLocks noGrp="1"/>
          </p:cNvSpPr>
          <p:nvPr>
            <p:ph type="body" sz="quarter" idx="27" hasCustomPrompt="1"/>
          </p:nvPr>
        </p:nvSpPr>
        <p:spPr>
          <a:xfrm>
            <a:off x="613232" y="980160"/>
            <a:ext cx="32832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42" name="Объект 3"/>
          <p:cNvSpPr>
            <a:spLocks noGrp="1"/>
          </p:cNvSpPr>
          <p:nvPr>
            <p:ph sz="quarter" idx="28"/>
          </p:nvPr>
        </p:nvSpPr>
        <p:spPr>
          <a:xfrm>
            <a:off x="4459712" y="1616075"/>
            <a:ext cx="3283200" cy="180784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43" name="Текст 4"/>
          <p:cNvSpPr>
            <a:spLocks noGrp="1"/>
          </p:cNvSpPr>
          <p:nvPr>
            <p:ph type="body" sz="quarter" idx="29" hasCustomPrompt="1"/>
          </p:nvPr>
        </p:nvSpPr>
        <p:spPr>
          <a:xfrm>
            <a:off x="4459712" y="980160"/>
            <a:ext cx="32832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8968799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58" userDrawn="1">
          <p15:clr>
            <a:srgbClr val="FBAE40"/>
          </p15:clr>
        </p15:guide>
        <p15:guide id="2" pos="2803" userDrawn="1">
          <p15:clr>
            <a:srgbClr val="FBAE40"/>
          </p15:clr>
        </p15:guide>
        <p15:guide id="3" pos="5229" userDrawn="1">
          <p15:clr>
            <a:srgbClr val="FBAE40"/>
          </p15:clr>
        </p15:guide>
        <p15:guide id="4" pos="4890" userDrawn="1">
          <p15:clr>
            <a:srgbClr val="FBAE40"/>
          </p15:clr>
        </p15:guide>
        <p15:guide id="5" orient="horz" pos="947" userDrawn="1">
          <p15:clr>
            <a:srgbClr val="FBAE40"/>
          </p15:clr>
        </p15:guide>
        <p15:guide id="6" orient="horz" pos="2478" userDrawn="1">
          <p15:clr>
            <a:srgbClr val="FBAE40"/>
          </p15:clr>
        </p15:guide>
        <p15:guide id="7" orient="horz" pos="2157" userDrawn="1">
          <p15:clr>
            <a:srgbClr val="FBAE40"/>
          </p15:clr>
        </p15:guide>
        <p15:guide id="8" orient="horz" pos="1018" userDrawn="1">
          <p15:clr>
            <a:srgbClr val="FBAE40"/>
          </p15:clr>
        </p15:guide>
        <p15:guide id="9" orient="horz" pos="2874" userDrawn="1">
          <p15:clr>
            <a:srgbClr val="FBAE40"/>
          </p15:clr>
        </p15:guide>
        <p15:guide id="10" orient="horz" pos="2803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вертикальны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9" name="Объект 3"/>
          <p:cNvSpPr>
            <a:spLocks noGrp="1"/>
          </p:cNvSpPr>
          <p:nvPr>
            <p:ph sz="quarter" idx="18"/>
          </p:nvPr>
        </p:nvSpPr>
        <p:spPr>
          <a:xfrm>
            <a:off x="8315888" y="976313"/>
            <a:ext cx="3283200" cy="5399087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1" name="Объект 3"/>
          <p:cNvSpPr>
            <a:spLocks noGrp="1"/>
          </p:cNvSpPr>
          <p:nvPr>
            <p:ph sz="quarter" idx="20"/>
          </p:nvPr>
        </p:nvSpPr>
        <p:spPr>
          <a:xfrm>
            <a:off x="613232" y="976313"/>
            <a:ext cx="3283200" cy="5399087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12" name="Объект 3"/>
          <p:cNvSpPr>
            <a:spLocks noGrp="1"/>
          </p:cNvSpPr>
          <p:nvPr>
            <p:ph sz="quarter" idx="22"/>
          </p:nvPr>
        </p:nvSpPr>
        <p:spPr>
          <a:xfrm>
            <a:off x="4459712" y="976313"/>
            <a:ext cx="3283200" cy="5399087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1218987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64" userDrawn="1">
          <p15:clr>
            <a:srgbClr val="FBAE40"/>
          </p15:clr>
        </p15:guide>
        <p15:guide id="2" pos="2803" userDrawn="1">
          <p15:clr>
            <a:srgbClr val="FBAE40"/>
          </p15:clr>
        </p15:guide>
        <p15:guide id="3" pos="5235" userDrawn="1">
          <p15:clr>
            <a:srgbClr val="FBAE40"/>
          </p15:clr>
        </p15:guide>
        <p15:guide id="4" pos="4883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ный слайд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63594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036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3"/>
          <p:cNvSpPr>
            <a:spLocks noGrp="1"/>
          </p:cNvSpPr>
          <p:nvPr>
            <p:ph sz="quarter" idx="12"/>
          </p:nvPr>
        </p:nvSpPr>
        <p:spPr>
          <a:xfrm>
            <a:off x="9272904" y="1616075"/>
            <a:ext cx="2323628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0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9280688" y="990321"/>
            <a:ext cx="23184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6" name="Объект 3"/>
          <p:cNvSpPr>
            <a:spLocks noGrp="1"/>
          </p:cNvSpPr>
          <p:nvPr>
            <p:ph sz="quarter" idx="24"/>
          </p:nvPr>
        </p:nvSpPr>
        <p:spPr>
          <a:xfrm>
            <a:off x="6388099" y="1616075"/>
            <a:ext cx="2346325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25" hasCustomPrompt="1"/>
          </p:nvPr>
        </p:nvSpPr>
        <p:spPr>
          <a:xfrm>
            <a:off x="6398259" y="990321"/>
            <a:ext cx="23184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8" name="Объект 3"/>
          <p:cNvSpPr>
            <a:spLocks noGrp="1"/>
          </p:cNvSpPr>
          <p:nvPr>
            <p:ph sz="quarter" idx="26"/>
          </p:nvPr>
        </p:nvSpPr>
        <p:spPr>
          <a:xfrm>
            <a:off x="3484880" y="1616075"/>
            <a:ext cx="2323628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9" name="Текст 4"/>
          <p:cNvSpPr>
            <a:spLocks noGrp="1"/>
          </p:cNvSpPr>
          <p:nvPr>
            <p:ph type="body" sz="quarter" idx="27" hasCustomPrompt="1"/>
          </p:nvPr>
        </p:nvSpPr>
        <p:spPr>
          <a:xfrm>
            <a:off x="3492664" y="990321"/>
            <a:ext cx="23184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0" name="Объект 3"/>
          <p:cNvSpPr>
            <a:spLocks noGrp="1"/>
          </p:cNvSpPr>
          <p:nvPr>
            <p:ph sz="quarter" idx="28"/>
          </p:nvPr>
        </p:nvSpPr>
        <p:spPr>
          <a:xfrm>
            <a:off x="600075" y="1616075"/>
            <a:ext cx="2346325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1" name="Текст 4"/>
          <p:cNvSpPr>
            <a:spLocks noGrp="1"/>
          </p:cNvSpPr>
          <p:nvPr>
            <p:ph type="body" sz="quarter" idx="29" hasCustomPrompt="1"/>
          </p:nvPr>
        </p:nvSpPr>
        <p:spPr>
          <a:xfrm>
            <a:off x="610235" y="990321"/>
            <a:ext cx="23184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5057531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021" userDrawn="1">
          <p15:clr>
            <a:srgbClr val="FBAE40"/>
          </p15:clr>
        </p15:guide>
        <p15:guide id="2" pos="3659" userDrawn="1">
          <p15:clr>
            <a:srgbClr val="FBAE40"/>
          </p15:clr>
        </p15:guide>
        <p15:guide id="3" pos="2195" userDrawn="1">
          <p15:clr>
            <a:srgbClr val="FBAE40"/>
          </p15:clr>
        </p15:guide>
        <p15:guide id="4" pos="1856" userDrawn="1">
          <p15:clr>
            <a:srgbClr val="FBAE40"/>
          </p15:clr>
        </p15:guide>
        <p15:guide id="5" pos="5504" userDrawn="1">
          <p15:clr>
            <a:srgbClr val="FBAE40"/>
          </p15:clr>
        </p15:guide>
        <p15:guide id="6" pos="5836" userDrawn="1">
          <p15:clr>
            <a:srgbClr val="FBAE40"/>
          </p15:clr>
        </p15:guide>
        <p15:guide id="7" orient="horz" pos="1018" userDrawn="1">
          <p15:clr>
            <a:srgbClr val="FBAE40"/>
          </p15:clr>
        </p15:guide>
        <p15:guide id="8" orient="horz" pos="947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3"/>
          <p:cNvSpPr>
            <a:spLocks noGrp="1"/>
          </p:cNvSpPr>
          <p:nvPr>
            <p:ph sz="quarter" idx="12"/>
          </p:nvPr>
        </p:nvSpPr>
        <p:spPr>
          <a:xfrm>
            <a:off x="600076" y="981076"/>
            <a:ext cx="11002962" cy="2447924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23" name="Объект 3"/>
          <p:cNvSpPr>
            <a:spLocks noGrp="1"/>
          </p:cNvSpPr>
          <p:nvPr>
            <p:ph sz="quarter" idx="18"/>
          </p:nvPr>
        </p:nvSpPr>
        <p:spPr>
          <a:xfrm>
            <a:off x="8315888" y="4562475"/>
            <a:ext cx="32832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4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8315888" y="3942649"/>
            <a:ext cx="32832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5" name="Объект 3"/>
          <p:cNvSpPr>
            <a:spLocks noGrp="1"/>
          </p:cNvSpPr>
          <p:nvPr>
            <p:ph sz="quarter" idx="20"/>
          </p:nvPr>
        </p:nvSpPr>
        <p:spPr>
          <a:xfrm>
            <a:off x="613232" y="4562475"/>
            <a:ext cx="32832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6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613232" y="3942649"/>
            <a:ext cx="32832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7" name="Объект 3"/>
          <p:cNvSpPr>
            <a:spLocks noGrp="1"/>
          </p:cNvSpPr>
          <p:nvPr>
            <p:ph sz="quarter" idx="22"/>
          </p:nvPr>
        </p:nvSpPr>
        <p:spPr>
          <a:xfrm>
            <a:off x="4459712" y="4562475"/>
            <a:ext cx="32832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8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4459712" y="3942649"/>
            <a:ext cx="32832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597029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64" userDrawn="1">
          <p15:clr>
            <a:srgbClr val="FBAE40"/>
          </p15:clr>
        </p15:guide>
        <p15:guide id="2" pos="2797" userDrawn="1">
          <p15:clr>
            <a:srgbClr val="FBAE40"/>
          </p15:clr>
        </p15:guide>
        <p15:guide id="3" pos="4890" userDrawn="1">
          <p15:clr>
            <a:srgbClr val="FBAE40"/>
          </p15:clr>
        </p15:guide>
        <p15:guide id="4" pos="5235" userDrawn="1">
          <p15:clr>
            <a:srgbClr val="FBAE40"/>
          </p15:clr>
        </p15:guide>
        <p15:guide id="5" orient="horz" pos="2160" userDrawn="1">
          <p15:clr>
            <a:srgbClr val="FBAE40"/>
          </p15:clr>
        </p15:guide>
        <p15:guide id="6" orient="horz" pos="2483" userDrawn="1">
          <p15:clr>
            <a:srgbClr val="FBAE40"/>
          </p15:clr>
        </p15:guide>
        <p15:guide id="7" orient="horz" pos="2797" userDrawn="1">
          <p15:clr>
            <a:srgbClr val="FBAE40"/>
          </p15:clr>
        </p15:guide>
        <p15:guide id="8" orient="horz" pos="2874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руговые заполнители под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600075" y="976313"/>
            <a:ext cx="2020639" cy="2020639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12" name="Рисунок 3"/>
          <p:cNvSpPr>
            <a:spLocks noGrp="1"/>
          </p:cNvSpPr>
          <p:nvPr>
            <p:ph type="pic" sz="quarter" idx="11"/>
          </p:nvPr>
        </p:nvSpPr>
        <p:spPr>
          <a:xfrm>
            <a:off x="4440238" y="976313"/>
            <a:ext cx="2020639" cy="2020639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2"/>
          </p:nvPr>
        </p:nvSpPr>
        <p:spPr>
          <a:xfrm>
            <a:off x="8310563" y="976313"/>
            <a:ext cx="2020639" cy="2020639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6"/>
          </p:nvPr>
        </p:nvSpPr>
        <p:spPr>
          <a:xfrm>
            <a:off x="600075" y="3110601"/>
            <a:ext cx="3311525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Текст 6"/>
          <p:cNvSpPr>
            <a:spLocks noGrp="1"/>
          </p:cNvSpPr>
          <p:nvPr>
            <p:ph type="body" sz="quarter" idx="17"/>
          </p:nvPr>
        </p:nvSpPr>
        <p:spPr>
          <a:xfrm>
            <a:off x="4442961" y="3110601"/>
            <a:ext cx="3311525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Текст 6"/>
          <p:cNvSpPr>
            <a:spLocks noGrp="1"/>
          </p:cNvSpPr>
          <p:nvPr>
            <p:ph type="body" sz="quarter" idx="18"/>
          </p:nvPr>
        </p:nvSpPr>
        <p:spPr>
          <a:xfrm>
            <a:off x="8314782" y="3110601"/>
            <a:ext cx="3311525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Рисунок 3"/>
          <p:cNvSpPr>
            <a:spLocks noGrp="1"/>
          </p:cNvSpPr>
          <p:nvPr>
            <p:ph type="pic" sz="quarter" idx="19"/>
          </p:nvPr>
        </p:nvSpPr>
        <p:spPr>
          <a:xfrm>
            <a:off x="600075" y="3815651"/>
            <a:ext cx="2020639" cy="2020639"/>
          </a:xfrm>
          <a:prstGeom prst="ellipse">
            <a:avLst/>
          </a:prstGeom>
        </p:spPr>
        <p:txBody>
          <a:bodyPr lIns="0" rIns="0"/>
          <a:lstStyle/>
          <a:p>
            <a:r>
              <a:rPr lang="ru-RU"/>
              <a:t>Вставка рисунка</a:t>
            </a:r>
          </a:p>
        </p:txBody>
      </p:sp>
      <p:sp>
        <p:nvSpPr>
          <p:cNvPr id="32" name="Рисунок 3"/>
          <p:cNvSpPr>
            <a:spLocks noGrp="1"/>
          </p:cNvSpPr>
          <p:nvPr>
            <p:ph type="pic" sz="quarter" idx="20"/>
          </p:nvPr>
        </p:nvSpPr>
        <p:spPr>
          <a:xfrm>
            <a:off x="4440238" y="3815651"/>
            <a:ext cx="2020639" cy="2020639"/>
          </a:xfrm>
          <a:prstGeom prst="ellipse">
            <a:avLst/>
          </a:prstGeom>
        </p:spPr>
        <p:txBody>
          <a:bodyPr lIns="0" rIns="0"/>
          <a:lstStyle/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33" name="Рисунок 3"/>
          <p:cNvSpPr>
            <a:spLocks noGrp="1"/>
          </p:cNvSpPr>
          <p:nvPr>
            <p:ph type="pic" sz="quarter" idx="21"/>
          </p:nvPr>
        </p:nvSpPr>
        <p:spPr>
          <a:xfrm>
            <a:off x="8310563" y="3815651"/>
            <a:ext cx="2020639" cy="2020639"/>
          </a:xfrm>
          <a:prstGeom prst="ellipse">
            <a:avLst/>
          </a:prstGeom>
        </p:spPr>
        <p:txBody>
          <a:bodyPr lIns="0" rIns="0"/>
          <a:lstStyle/>
          <a:p>
            <a:r>
              <a:rPr lang="ru-RU"/>
              <a:t>Вставка рисунка</a:t>
            </a:r>
          </a:p>
        </p:txBody>
      </p:sp>
      <p:sp>
        <p:nvSpPr>
          <p:cNvPr id="34" name="Текст 6"/>
          <p:cNvSpPr>
            <a:spLocks noGrp="1"/>
          </p:cNvSpPr>
          <p:nvPr>
            <p:ph type="body" sz="quarter" idx="22"/>
          </p:nvPr>
        </p:nvSpPr>
        <p:spPr>
          <a:xfrm>
            <a:off x="600075" y="5949939"/>
            <a:ext cx="3311525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5" name="Текст 6"/>
          <p:cNvSpPr>
            <a:spLocks noGrp="1"/>
          </p:cNvSpPr>
          <p:nvPr>
            <p:ph type="body" sz="quarter" idx="23"/>
          </p:nvPr>
        </p:nvSpPr>
        <p:spPr>
          <a:xfrm>
            <a:off x="4442961" y="5949939"/>
            <a:ext cx="3311525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6" name="Текст 6"/>
          <p:cNvSpPr>
            <a:spLocks noGrp="1"/>
          </p:cNvSpPr>
          <p:nvPr>
            <p:ph type="body" sz="quarter" idx="24"/>
          </p:nvPr>
        </p:nvSpPr>
        <p:spPr>
          <a:xfrm>
            <a:off x="8314782" y="5949939"/>
            <a:ext cx="3311525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6135779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3678" userDrawn="1">
          <p15:clr>
            <a:srgbClr val="FBAE40"/>
          </p15:clr>
        </p15:guide>
        <p15:guide id="1" pos="2464">
          <p15:clr>
            <a:srgbClr val="FBAE40"/>
          </p15:clr>
        </p15:guide>
        <p15:guide id="2" pos="2797">
          <p15:clr>
            <a:srgbClr val="FBAE40"/>
          </p15:clr>
        </p15:guide>
        <p15:guide id="3" pos="4890">
          <p15:clr>
            <a:srgbClr val="FBAE40"/>
          </p15:clr>
        </p15:guide>
        <p15:guide id="4" pos="5235">
          <p15:clr>
            <a:srgbClr val="FBAE40"/>
          </p15:clr>
        </p15:guide>
        <p15:guide id="5" orient="horz" pos="1950" userDrawn="1">
          <p15:clr>
            <a:srgbClr val="FBAE40"/>
          </p15:clr>
        </p15:guide>
        <p15:guide id="6" orient="horz" pos="2235" userDrawn="1">
          <p15:clr>
            <a:srgbClr val="FBAE40"/>
          </p15:clr>
        </p15:guide>
        <p15:guide id="7" orient="horz" pos="2404" userDrawn="1">
          <p15:clr>
            <a:srgbClr val="FBAE40"/>
          </p15:clr>
        </p15:guide>
        <p15:guide id="8" orient="horz" pos="3748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Круговые заполнители под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600075" y="976313"/>
            <a:ext cx="2020639" cy="2020639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12" name="Рисунок 3"/>
          <p:cNvSpPr>
            <a:spLocks noGrp="1"/>
          </p:cNvSpPr>
          <p:nvPr>
            <p:ph type="pic" sz="quarter" idx="11"/>
          </p:nvPr>
        </p:nvSpPr>
        <p:spPr>
          <a:xfrm>
            <a:off x="4440238" y="976313"/>
            <a:ext cx="2020639" cy="2020639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2"/>
          </p:nvPr>
        </p:nvSpPr>
        <p:spPr>
          <a:xfrm>
            <a:off x="8310563" y="976313"/>
            <a:ext cx="2020639" cy="2020639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6"/>
          </p:nvPr>
        </p:nvSpPr>
        <p:spPr>
          <a:xfrm>
            <a:off x="600075" y="3110601"/>
            <a:ext cx="3311525" cy="432048"/>
          </a:xfrm>
        </p:spPr>
        <p:txBody>
          <a:bodyPr lIns="0" rIns="0"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Текст 6"/>
          <p:cNvSpPr>
            <a:spLocks noGrp="1"/>
          </p:cNvSpPr>
          <p:nvPr>
            <p:ph type="body" sz="quarter" idx="17"/>
          </p:nvPr>
        </p:nvSpPr>
        <p:spPr>
          <a:xfrm>
            <a:off x="4442961" y="3110601"/>
            <a:ext cx="3311525" cy="432048"/>
          </a:xfrm>
        </p:spPr>
        <p:txBody>
          <a:bodyPr lIns="0" rIns="0"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Текст 6"/>
          <p:cNvSpPr>
            <a:spLocks noGrp="1"/>
          </p:cNvSpPr>
          <p:nvPr>
            <p:ph type="body" sz="quarter" idx="18"/>
          </p:nvPr>
        </p:nvSpPr>
        <p:spPr>
          <a:xfrm>
            <a:off x="8314782" y="3110601"/>
            <a:ext cx="3311525" cy="432048"/>
          </a:xfrm>
        </p:spPr>
        <p:txBody>
          <a:bodyPr lIns="0" rIns="0"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Рисунок 3"/>
          <p:cNvSpPr>
            <a:spLocks noGrp="1"/>
          </p:cNvSpPr>
          <p:nvPr>
            <p:ph type="pic" sz="quarter" idx="19"/>
          </p:nvPr>
        </p:nvSpPr>
        <p:spPr>
          <a:xfrm>
            <a:off x="2520156" y="3815651"/>
            <a:ext cx="2020639" cy="2020639"/>
          </a:xfrm>
          <a:prstGeom prst="ellipse">
            <a:avLst/>
          </a:prstGeom>
        </p:spPr>
        <p:txBody>
          <a:bodyPr lIns="0" rIns="0"/>
          <a:lstStyle/>
          <a:p>
            <a:r>
              <a:rPr lang="ru-RU"/>
              <a:t>Вставка рисунка</a:t>
            </a:r>
          </a:p>
        </p:txBody>
      </p:sp>
      <p:sp>
        <p:nvSpPr>
          <p:cNvPr id="32" name="Рисунок 3"/>
          <p:cNvSpPr>
            <a:spLocks noGrp="1"/>
          </p:cNvSpPr>
          <p:nvPr>
            <p:ph type="pic" sz="quarter" idx="20"/>
          </p:nvPr>
        </p:nvSpPr>
        <p:spPr>
          <a:xfrm>
            <a:off x="6375400" y="3815651"/>
            <a:ext cx="2020639" cy="2020639"/>
          </a:xfrm>
          <a:prstGeom prst="ellipse">
            <a:avLst/>
          </a:prstGeom>
        </p:spPr>
        <p:txBody>
          <a:bodyPr lIns="0" rIns="0"/>
          <a:lstStyle/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34" name="Текст 6"/>
          <p:cNvSpPr>
            <a:spLocks noGrp="1"/>
          </p:cNvSpPr>
          <p:nvPr>
            <p:ph type="body" sz="quarter" idx="22"/>
          </p:nvPr>
        </p:nvSpPr>
        <p:spPr>
          <a:xfrm>
            <a:off x="2520156" y="5949939"/>
            <a:ext cx="3311525" cy="432048"/>
          </a:xfrm>
        </p:spPr>
        <p:txBody>
          <a:bodyPr lIns="0" rIns="0"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5" name="Текст 6"/>
          <p:cNvSpPr>
            <a:spLocks noGrp="1"/>
          </p:cNvSpPr>
          <p:nvPr>
            <p:ph type="body" sz="quarter" idx="23"/>
          </p:nvPr>
        </p:nvSpPr>
        <p:spPr>
          <a:xfrm>
            <a:off x="6375400" y="5949939"/>
            <a:ext cx="3311525" cy="432048"/>
          </a:xfrm>
        </p:spPr>
        <p:txBody>
          <a:bodyPr lIns="0" rIns="0"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4600145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64">
          <p15:clr>
            <a:srgbClr val="FBAE40"/>
          </p15:clr>
        </p15:guide>
        <p15:guide id="2" pos="2797">
          <p15:clr>
            <a:srgbClr val="FBAE40"/>
          </p15:clr>
        </p15:guide>
        <p15:guide id="3" pos="4890">
          <p15:clr>
            <a:srgbClr val="FBAE40"/>
          </p15:clr>
        </p15:guide>
        <p15:guide id="4" pos="5235">
          <p15:clr>
            <a:srgbClr val="FBAE40"/>
          </p15:clr>
        </p15:guide>
        <p15:guide id="5" orient="horz" pos="1950">
          <p15:clr>
            <a:srgbClr val="FBAE40"/>
          </p15:clr>
        </p15:guide>
        <p15:guide id="6" orient="horz" pos="2235">
          <p15:clr>
            <a:srgbClr val="FBAE40"/>
          </p15:clr>
        </p15:guide>
        <p15:guide id="7" orient="horz" pos="2404">
          <p15:clr>
            <a:srgbClr val="FBAE40"/>
          </p15:clr>
        </p15:guide>
        <p15:guide id="8" orient="horz" pos="3748">
          <p15:clr>
            <a:srgbClr val="FBAE40"/>
          </p15:clr>
        </p15:guide>
        <p15:guide id="9" orient="horz" pos="3678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20" name="Объект 3"/>
          <p:cNvSpPr>
            <a:spLocks noGrp="1"/>
          </p:cNvSpPr>
          <p:nvPr>
            <p:ph sz="quarter" idx="24"/>
          </p:nvPr>
        </p:nvSpPr>
        <p:spPr>
          <a:xfrm>
            <a:off x="600076" y="981076"/>
            <a:ext cx="11002962" cy="2447924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7" name="Объект 3"/>
          <p:cNvSpPr>
            <a:spLocks noGrp="1"/>
          </p:cNvSpPr>
          <p:nvPr>
            <p:ph sz="quarter" idx="25"/>
          </p:nvPr>
        </p:nvSpPr>
        <p:spPr>
          <a:xfrm>
            <a:off x="9272904" y="4562475"/>
            <a:ext cx="2323628" cy="18129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8" name="Объект 3"/>
          <p:cNvSpPr>
            <a:spLocks noGrp="1"/>
          </p:cNvSpPr>
          <p:nvPr>
            <p:ph sz="quarter" idx="26"/>
          </p:nvPr>
        </p:nvSpPr>
        <p:spPr>
          <a:xfrm>
            <a:off x="6388099" y="4562475"/>
            <a:ext cx="2346325" cy="18129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9" name="Объект 3"/>
          <p:cNvSpPr>
            <a:spLocks noGrp="1"/>
          </p:cNvSpPr>
          <p:nvPr>
            <p:ph sz="quarter" idx="27"/>
          </p:nvPr>
        </p:nvSpPr>
        <p:spPr>
          <a:xfrm>
            <a:off x="3484880" y="4562475"/>
            <a:ext cx="2323628" cy="18129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0" name="Объект 3"/>
          <p:cNvSpPr>
            <a:spLocks noGrp="1"/>
          </p:cNvSpPr>
          <p:nvPr>
            <p:ph sz="quarter" idx="28"/>
          </p:nvPr>
        </p:nvSpPr>
        <p:spPr>
          <a:xfrm>
            <a:off x="600075" y="4562475"/>
            <a:ext cx="2346325" cy="18129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1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9280688" y="3940952"/>
            <a:ext cx="23184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2" name="Текст 4"/>
          <p:cNvSpPr>
            <a:spLocks noGrp="1"/>
          </p:cNvSpPr>
          <p:nvPr>
            <p:ph type="body" sz="quarter" idx="29" hasCustomPrompt="1"/>
          </p:nvPr>
        </p:nvSpPr>
        <p:spPr>
          <a:xfrm>
            <a:off x="6398258" y="3940952"/>
            <a:ext cx="2339341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3" name="Текст 4"/>
          <p:cNvSpPr>
            <a:spLocks noGrp="1"/>
          </p:cNvSpPr>
          <p:nvPr>
            <p:ph type="body" sz="quarter" idx="30" hasCustomPrompt="1"/>
          </p:nvPr>
        </p:nvSpPr>
        <p:spPr>
          <a:xfrm>
            <a:off x="3492664" y="3940952"/>
            <a:ext cx="2315999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4" name="Текст 4"/>
          <p:cNvSpPr>
            <a:spLocks noGrp="1"/>
          </p:cNvSpPr>
          <p:nvPr>
            <p:ph type="body" sz="quarter" idx="31" hasCustomPrompt="1"/>
          </p:nvPr>
        </p:nvSpPr>
        <p:spPr>
          <a:xfrm>
            <a:off x="610235" y="3940952"/>
            <a:ext cx="234569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5530633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862" userDrawn="1">
          <p15:clr>
            <a:srgbClr val="FBAE40"/>
          </p15:clr>
        </p15:guide>
        <p15:guide id="2" pos="2195" userDrawn="1">
          <p15:clr>
            <a:srgbClr val="FBAE40"/>
          </p15:clr>
        </p15:guide>
        <p15:guide id="3" pos="3659" userDrawn="1">
          <p15:clr>
            <a:srgbClr val="FBAE40"/>
          </p15:clr>
        </p15:guide>
        <p15:guide id="4" pos="4021" userDrawn="1">
          <p15:clr>
            <a:srgbClr val="FBAE40"/>
          </p15:clr>
        </p15:guide>
        <p15:guide id="5" pos="5504" userDrawn="1">
          <p15:clr>
            <a:srgbClr val="FBAE40"/>
          </p15:clr>
        </p15:guide>
        <p15:guide id="6" pos="5837" userDrawn="1">
          <p15:clr>
            <a:srgbClr val="FBAE40"/>
          </p15:clr>
        </p15:guide>
        <p15:guide id="7" orient="horz" pos="2478" userDrawn="1">
          <p15:clr>
            <a:srgbClr val="FBAE40"/>
          </p15:clr>
        </p15:guide>
        <p15:guide id="8" orient="horz" pos="2160" userDrawn="1">
          <p15:clr>
            <a:srgbClr val="FBAE40"/>
          </p15:clr>
        </p15:guide>
        <p15:guide id="9" orient="horz" pos="2795" userDrawn="1">
          <p15:clr>
            <a:srgbClr val="FBAE40"/>
          </p15:clr>
        </p15:guide>
        <p15:guide id="10" orient="horz" pos="2874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 с подзаголовками горизонтал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Текст 5"/>
          <p:cNvSpPr>
            <a:spLocks noGrp="1"/>
          </p:cNvSpPr>
          <p:nvPr>
            <p:ph type="body" sz="quarter" idx="27" hasCustomPrompt="1"/>
          </p:nvPr>
        </p:nvSpPr>
        <p:spPr>
          <a:xfrm>
            <a:off x="600075" y="3933825"/>
            <a:ext cx="11002963" cy="503238"/>
          </a:xfrm>
          <a:prstGeom prst="rect">
            <a:avLst/>
          </a:prstGeom>
        </p:spPr>
        <p:txBody>
          <a:bodyPr lIns="0" rIns="0" anchor="t" anchorCtr="0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Введите заголовок</a:t>
            </a:r>
          </a:p>
        </p:txBody>
      </p:sp>
      <p:sp>
        <p:nvSpPr>
          <p:cNvPr id="33" name="Объект 32"/>
          <p:cNvSpPr>
            <a:spLocks noGrp="1"/>
          </p:cNvSpPr>
          <p:nvPr>
            <p:ph sz="quarter" idx="30" hasCustomPrompt="1"/>
          </p:nvPr>
        </p:nvSpPr>
        <p:spPr>
          <a:xfrm>
            <a:off x="600075" y="4562475"/>
            <a:ext cx="11002963" cy="1808693"/>
          </a:xfrm>
          <a:prstGeom prst="rect">
            <a:avLst/>
          </a:prstGeom>
        </p:spPr>
        <p:txBody>
          <a:bodyPr lIns="0" rIns="0">
            <a:noAutofit/>
          </a:bodyPr>
          <a:lstStyle>
            <a:lvl1pPr>
              <a:spcBef>
                <a:spcPts val="800"/>
              </a:spcBef>
              <a:buFont typeface="Wingdings" pitchFamily="2" charset="2"/>
              <a:defRPr sz="1400" b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7" name="Текст 5"/>
          <p:cNvSpPr>
            <a:spLocks noGrp="1"/>
          </p:cNvSpPr>
          <p:nvPr>
            <p:ph type="body" sz="quarter" idx="31" hasCustomPrompt="1"/>
          </p:nvPr>
        </p:nvSpPr>
        <p:spPr>
          <a:xfrm>
            <a:off x="600075" y="975360"/>
            <a:ext cx="11002963" cy="505112"/>
          </a:xfrm>
          <a:prstGeom prst="rect">
            <a:avLst/>
          </a:prstGeom>
        </p:spPr>
        <p:txBody>
          <a:bodyPr lIns="0" rIns="0" anchor="t" anchorCtr="0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Введите заголовок</a:t>
            </a:r>
          </a:p>
        </p:txBody>
      </p:sp>
      <p:sp>
        <p:nvSpPr>
          <p:cNvPr id="8" name="Объект 32"/>
          <p:cNvSpPr>
            <a:spLocks noGrp="1"/>
          </p:cNvSpPr>
          <p:nvPr>
            <p:ph sz="quarter" idx="32" hasCustomPrompt="1"/>
          </p:nvPr>
        </p:nvSpPr>
        <p:spPr>
          <a:xfrm>
            <a:off x="600075" y="1616075"/>
            <a:ext cx="11002963" cy="1812926"/>
          </a:xfrm>
          <a:prstGeom prst="rect">
            <a:avLst/>
          </a:prstGeom>
        </p:spPr>
        <p:txBody>
          <a:bodyPr lIns="0" rIns="0">
            <a:noAutofit/>
          </a:bodyPr>
          <a:lstStyle>
            <a:lvl1pPr>
              <a:spcBef>
                <a:spcPts val="800"/>
              </a:spcBef>
              <a:buFont typeface="Wingdings" pitchFamily="2" charset="2"/>
              <a:defRPr sz="1400" b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</p:spTree>
    <p:extLst>
      <p:ext uri="{BB962C8B-B14F-4D97-AF65-F5344CB8AC3E}">
        <p14:creationId xmlns:p14="http://schemas.microsoft.com/office/powerpoint/2010/main" val="4987554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orient="horz" pos="2478" userDrawn="1">
          <p15:clr>
            <a:srgbClr val="FBAE40"/>
          </p15:clr>
        </p15:guide>
        <p15:guide id="3" orient="horz" pos="2795" userDrawn="1">
          <p15:clr>
            <a:srgbClr val="FBAE40"/>
          </p15:clr>
        </p15:guide>
        <p15:guide id="4" orient="horz" pos="2874" userDrawn="1">
          <p15:clr>
            <a:srgbClr val="FBAE40"/>
          </p15:clr>
        </p15:guide>
        <p15:guide id="5" orient="horz" pos="941" userDrawn="1">
          <p15:clr>
            <a:srgbClr val="FBAE40"/>
          </p15:clr>
        </p15:guide>
        <p15:guide id="6" orient="horz" pos="1018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объекта: два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бъект 4"/>
          <p:cNvSpPr>
            <a:spLocks noGrp="1"/>
          </p:cNvSpPr>
          <p:nvPr>
            <p:ph sz="quarter" idx="16"/>
          </p:nvPr>
        </p:nvSpPr>
        <p:spPr>
          <a:xfrm>
            <a:off x="600075" y="3921124"/>
            <a:ext cx="11002963" cy="245427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8" name="Объект 3"/>
          <p:cNvSpPr>
            <a:spLocks noGrp="1"/>
          </p:cNvSpPr>
          <p:nvPr>
            <p:ph sz="quarter" idx="12"/>
          </p:nvPr>
        </p:nvSpPr>
        <p:spPr>
          <a:xfrm>
            <a:off x="6383338" y="981075"/>
            <a:ext cx="5219700" cy="244284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9" name="Объект 3"/>
          <p:cNvSpPr>
            <a:spLocks noGrp="1"/>
          </p:cNvSpPr>
          <p:nvPr>
            <p:ph sz="quarter" idx="17"/>
          </p:nvPr>
        </p:nvSpPr>
        <p:spPr>
          <a:xfrm>
            <a:off x="600076" y="981075"/>
            <a:ext cx="5208588" cy="244284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7006165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021" userDrawn="1">
          <p15:clr>
            <a:srgbClr val="FBAE40"/>
          </p15:clr>
        </p15:guide>
        <p15:guide id="2" orient="horz" pos="2157" userDrawn="1">
          <p15:clr>
            <a:srgbClr val="FBAE40"/>
          </p15:clr>
        </p15:guide>
        <p15:guide id="3" orient="horz" pos="2470" userDrawn="1">
          <p15:clr>
            <a:srgbClr val="FBAE40"/>
          </p15:clr>
        </p15:guide>
        <p15:guide id="4" pos="3659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объекта: два спра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34"/>
          <p:cNvSpPr>
            <a:spLocks noGrp="1"/>
          </p:cNvSpPr>
          <p:nvPr>
            <p:ph sz="quarter" idx="31" hasCustomPrompt="1"/>
          </p:nvPr>
        </p:nvSpPr>
        <p:spPr>
          <a:xfrm>
            <a:off x="6383338" y="984847"/>
            <a:ext cx="5219700" cy="2444153"/>
          </a:xfrm>
          <a:prstGeom prst="rect">
            <a:avLst/>
          </a:prstGeom>
        </p:spPr>
        <p:txBody>
          <a:bodyPr lIns="0" rIns="0">
            <a:noAutofit/>
          </a:bodyPr>
          <a:lstStyle>
            <a:lvl1pPr>
              <a:spcBef>
                <a:spcPts val="800"/>
              </a:spcBef>
              <a:buFont typeface="Wingdings" pitchFamily="2" charset="2"/>
              <a:defRPr sz="1400" b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7" name="Объект 40"/>
          <p:cNvSpPr>
            <a:spLocks noGrp="1"/>
          </p:cNvSpPr>
          <p:nvPr>
            <p:ph sz="quarter" idx="34" hasCustomPrompt="1"/>
          </p:nvPr>
        </p:nvSpPr>
        <p:spPr>
          <a:xfrm>
            <a:off x="6383338" y="3933824"/>
            <a:ext cx="5219700" cy="24466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800"/>
              </a:spcBef>
              <a:buFont typeface="Wingdings" pitchFamily="2" charset="2"/>
              <a:defRPr lang="ru-RU" sz="1400" b="0" dirty="0" smtClean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2" name="Объект 3"/>
          <p:cNvSpPr>
            <a:spLocks noGrp="1"/>
          </p:cNvSpPr>
          <p:nvPr>
            <p:ph sz="quarter" idx="12"/>
          </p:nvPr>
        </p:nvSpPr>
        <p:spPr>
          <a:xfrm>
            <a:off x="600076" y="981075"/>
            <a:ext cx="5208588" cy="539940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775987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59" userDrawn="1">
          <p15:clr>
            <a:srgbClr val="FBAE40"/>
          </p15:clr>
        </p15:guide>
        <p15:guide id="2" pos="4021" userDrawn="1">
          <p15:clr>
            <a:srgbClr val="FBAE40"/>
          </p15:clr>
        </p15:guide>
        <p15:guide id="3" orient="horz" pos="2160" userDrawn="1">
          <p15:clr>
            <a:srgbClr val="FBAE40"/>
          </p15:clr>
        </p15:guide>
        <p15:guide id="4" orient="horz" pos="2478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1" name="Объект 34"/>
          <p:cNvSpPr>
            <a:spLocks noGrp="1"/>
          </p:cNvSpPr>
          <p:nvPr>
            <p:ph sz="quarter" idx="31" hasCustomPrompt="1"/>
          </p:nvPr>
        </p:nvSpPr>
        <p:spPr>
          <a:xfrm>
            <a:off x="600075" y="986473"/>
            <a:ext cx="5208588" cy="2444153"/>
          </a:xfrm>
          <a:prstGeom prst="rect">
            <a:avLst/>
          </a:prstGeom>
        </p:spPr>
        <p:txBody>
          <a:bodyPr lIns="0" rIns="0">
            <a:noAutofit/>
          </a:bodyPr>
          <a:lstStyle>
            <a:lvl1pPr>
              <a:spcBef>
                <a:spcPts val="800"/>
              </a:spcBef>
              <a:buFont typeface="Wingdings" pitchFamily="2" charset="2"/>
              <a:defRPr sz="1400" b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12" name="Объект 40"/>
          <p:cNvSpPr>
            <a:spLocks noGrp="1"/>
          </p:cNvSpPr>
          <p:nvPr>
            <p:ph sz="quarter" idx="34" hasCustomPrompt="1"/>
          </p:nvPr>
        </p:nvSpPr>
        <p:spPr>
          <a:xfrm>
            <a:off x="6391388" y="3935450"/>
            <a:ext cx="5208588" cy="24466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800"/>
              </a:spcBef>
              <a:buFont typeface="Wingdings" pitchFamily="2" charset="2"/>
              <a:defRPr lang="ru-RU" sz="1400" b="0" dirty="0" smtClean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13" name="Объект 40"/>
          <p:cNvSpPr>
            <a:spLocks noGrp="1"/>
          </p:cNvSpPr>
          <p:nvPr>
            <p:ph sz="quarter" idx="35" hasCustomPrompt="1"/>
          </p:nvPr>
        </p:nvSpPr>
        <p:spPr>
          <a:xfrm>
            <a:off x="600075" y="3935450"/>
            <a:ext cx="5208588" cy="24466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800"/>
              </a:spcBef>
              <a:buFont typeface="Wingdings" pitchFamily="2" charset="2"/>
              <a:defRPr lang="ru-RU" sz="1400" b="0" dirty="0" smtClean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6" name="Объект 40"/>
          <p:cNvSpPr>
            <a:spLocks noGrp="1"/>
          </p:cNvSpPr>
          <p:nvPr>
            <p:ph sz="quarter" idx="36" hasCustomPrompt="1"/>
          </p:nvPr>
        </p:nvSpPr>
        <p:spPr>
          <a:xfrm>
            <a:off x="6389415" y="998220"/>
            <a:ext cx="5208588" cy="24466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800"/>
              </a:spcBef>
              <a:buFont typeface="Wingdings" pitchFamily="2" charset="2"/>
              <a:defRPr lang="ru-RU" sz="1400" b="0" dirty="0" smtClean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</p:spTree>
    <p:extLst>
      <p:ext uri="{BB962C8B-B14F-4D97-AF65-F5344CB8AC3E}">
        <p14:creationId xmlns:p14="http://schemas.microsoft.com/office/powerpoint/2010/main" val="23094282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021" userDrawn="1">
          <p15:clr>
            <a:srgbClr val="FBAE40"/>
          </p15:clr>
        </p15:guide>
        <p15:guide id="2" orient="horz" pos="2170" userDrawn="1">
          <p15:clr>
            <a:srgbClr val="FBAE40"/>
          </p15:clr>
        </p15:guide>
        <p15:guide id="3" orient="horz" pos="2477" userDrawn="1">
          <p15:clr>
            <a:srgbClr val="FBAE40"/>
          </p15:clr>
        </p15:guide>
        <p15:guide id="4" pos="3659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ило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ПРИЛОЖЕНИЕ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0"/>
          </p:nvPr>
        </p:nvSpPr>
        <p:spPr>
          <a:xfrm>
            <a:off x="600074" y="981075"/>
            <a:ext cx="11002645" cy="5394325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66526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Разделите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 userDrawn="1"/>
        </p:nvSpPr>
        <p:spPr>
          <a:xfrm>
            <a:off x="3196958" y="0"/>
            <a:ext cx="1093407" cy="2302136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4459015" y="1772940"/>
            <a:ext cx="5093370" cy="129602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24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Название раздела в одну</a:t>
            </a:r>
            <a:br>
              <a:rPr lang="ru-RU" dirty="0"/>
            </a:br>
            <a:r>
              <a:rPr lang="ru-RU" dirty="0"/>
              <a:t>или несколько строк</a:t>
            </a:r>
          </a:p>
        </p:txBody>
      </p:sp>
      <p:sp>
        <p:nvSpPr>
          <p:cNvPr id="6" name="Текст 3"/>
          <p:cNvSpPr>
            <a:spLocks noGrp="1"/>
          </p:cNvSpPr>
          <p:nvPr>
            <p:ph type="body" sz="quarter" idx="11" hasCustomPrompt="1"/>
          </p:nvPr>
        </p:nvSpPr>
        <p:spPr>
          <a:xfrm>
            <a:off x="3313355" y="1344876"/>
            <a:ext cx="838429" cy="871297"/>
          </a:xfrm>
          <a:prstGeom prst="rect">
            <a:avLst/>
          </a:prstGeom>
        </p:spPr>
        <p:txBody>
          <a:bodyPr lIns="0" rIns="0" anchor="ctr" anchorCtr="0"/>
          <a:lstStyle>
            <a:lvl1pPr algn="ctr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20</a:t>
            </a:r>
          </a:p>
        </p:txBody>
      </p:sp>
      <p:sp>
        <p:nvSpPr>
          <p:cNvPr id="2" name="Прямоугольник 1"/>
          <p:cNvSpPr/>
          <p:nvPr userDrawn="1"/>
        </p:nvSpPr>
        <p:spPr>
          <a:xfrm flipV="1">
            <a:off x="3196958" y="2302134"/>
            <a:ext cx="1093407" cy="45558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25" name="Рисунок 2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3C4C32A5-1A51-4EF0-B5E6-DFF7480C311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98" y="428400"/>
            <a:ext cx="2149253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7165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Заголовок и объект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0"/>
          </p:nvPr>
        </p:nvSpPr>
        <p:spPr>
          <a:xfrm>
            <a:off x="599440" y="975360"/>
            <a:ext cx="11003280" cy="539686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  <a:lvl2pPr marL="180975" indent="-180975">
              <a:buClr>
                <a:schemeClr val="bg1"/>
              </a:buClr>
              <a:defRPr lang="ru-RU" sz="1400" kern="1200" dirty="0" smtClean="0">
                <a:solidFill>
                  <a:schemeClr val="bg1"/>
                </a:solidFill>
                <a:latin typeface="+mn-lt"/>
                <a:ea typeface="PF Din Text Cond Pro" charset="0"/>
                <a:cs typeface="PF Din Text Cond Pro" charset="0"/>
              </a:defRPr>
            </a:lvl2pPr>
            <a:lvl3pPr marL="350838" indent="-169863">
              <a:buClr>
                <a:schemeClr val="bg1"/>
              </a:buClr>
              <a:defRPr lang="ru-RU" sz="1200" kern="1200" dirty="0" smtClean="0">
                <a:solidFill>
                  <a:schemeClr val="bg1"/>
                </a:solidFill>
                <a:latin typeface="+mn-lt"/>
                <a:ea typeface="PF Din Text Cond Pro" charset="0"/>
                <a:cs typeface="PF Din Text Cond Pro" charset="0"/>
              </a:defRPr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21" name="Рисунок 20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13A696CC-5D96-4DF0-AE05-700DAE3A38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75" y="345226"/>
            <a:ext cx="1744614" cy="3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9771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Изображение и подпись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599440" y="975360"/>
            <a:ext cx="11003280" cy="54051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/>
              <a:t>Вставка рисунка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21" name="Рисунок 20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24D2E54A-A52D-40B6-8DDF-29AE9331D5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345600"/>
            <a:ext cx="1744614" cy="3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4846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ри вертикальных объекта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26" name="Объект 3"/>
          <p:cNvSpPr>
            <a:spLocks noGrp="1"/>
          </p:cNvSpPr>
          <p:nvPr>
            <p:ph sz="quarter" idx="32"/>
          </p:nvPr>
        </p:nvSpPr>
        <p:spPr>
          <a:xfrm>
            <a:off x="613232" y="976313"/>
            <a:ext cx="3283200" cy="5407025"/>
          </a:xfrm>
          <a:prstGeom prst="rect">
            <a:avLst/>
          </a:prstGeom>
        </p:spPr>
        <p:txBody>
          <a:bodyPr lIns="0" rIns="0"/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7" name="Объект 3"/>
          <p:cNvSpPr>
            <a:spLocks noGrp="1"/>
          </p:cNvSpPr>
          <p:nvPr>
            <p:ph sz="quarter" idx="33"/>
          </p:nvPr>
        </p:nvSpPr>
        <p:spPr>
          <a:xfrm>
            <a:off x="4453666" y="976313"/>
            <a:ext cx="3289246" cy="5407025"/>
          </a:xfrm>
          <a:prstGeom prst="rect">
            <a:avLst/>
          </a:prstGeom>
        </p:spPr>
        <p:txBody>
          <a:bodyPr lIns="0" rIns="0"/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8" name="Объект 3"/>
          <p:cNvSpPr>
            <a:spLocks noGrp="1"/>
          </p:cNvSpPr>
          <p:nvPr>
            <p:ph sz="quarter" idx="34"/>
          </p:nvPr>
        </p:nvSpPr>
        <p:spPr>
          <a:xfrm>
            <a:off x="8315888" y="976313"/>
            <a:ext cx="3287150" cy="5407025"/>
          </a:xfrm>
          <a:prstGeom prst="rect">
            <a:avLst/>
          </a:prstGeom>
        </p:spPr>
        <p:txBody>
          <a:bodyPr lIns="0" rIns="0"/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pic>
        <p:nvPicPr>
          <p:cNvPr id="23" name="Рисунок 2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271009DB-1296-4F8C-AF47-6AF3D1C6DA7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345600"/>
            <a:ext cx="1744614" cy="3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0293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64">
          <p15:clr>
            <a:srgbClr val="FBAE40"/>
          </p15:clr>
        </p15:guide>
        <p15:guide id="2" pos="2803">
          <p15:clr>
            <a:srgbClr val="FBAE40"/>
          </p15:clr>
        </p15:guide>
        <p15:guide id="3" pos="5235">
          <p15:clr>
            <a:srgbClr val="FBAE40"/>
          </p15:clr>
        </p15:guide>
        <p15:guide id="4" pos="4883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3571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Разделительный слайд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3234719" y="3861048"/>
            <a:ext cx="8368315" cy="720080"/>
          </a:xfrm>
          <a:prstGeom prst="rect">
            <a:avLst/>
          </a:prstGeom>
        </p:spPr>
        <p:txBody>
          <a:bodyPr lIns="0" rIns="0" anchor="ctr"/>
          <a:lstStyle>
            <a:lvl1pPr>
              <a:defRPr sz="3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НАЗВАНИЕ РАЗДЕЛА В ОДНУ</a:t>
            </a:r>
            <a:br>
              <a:rPr lang="ru-RU" dirty="0"/>
            </a:br>
            <a:r>
              <a:rPr lang="ru-RU" dirty="0"/>
              <a:t>ИЛИ НЕСКОЛЬКО СТРОК</a:t>
            </a:r>
          </a:p>
        </p:txBody>
      </p:sp>
      <p:sp>
        <p:nvSpPr>
          <p:cNvPr id="6" name="Текст 3"/>
          <p:cNvSpPr>
            <a:spLocks noGrp="1"/>
          </p:cNvSpPr>
          <p:nvPr>
            <p:ph type="body" sz="quarter" idx="11" hasCustomPrompt="1"/>
          </p:nvPr>
        </p:nvSpPr>
        <p:spPr>
          <a:xfrm>
            <a:off x="3234719" y="2545202"/>
            <a:ext cx="792088" cy="871297"/>
          </a:xfrm>
          <a:prstGeom prst="rect">
            <a:avLst/>
          </a:prstGeom>
        </p:spPr>
        <p:txBody>
          <a:bodyPr lIns="0" rIns="0" anchor="ctr" anchorCtr="0"/>
          <a:lstStyle>
            <a:lvl1pPr algn="l">
              <a:defRPr sz="9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№</a:t>
            </a:r>
          </a:p>
        </p:txBody>
      </p:sp>
      <p:sp>
        <p:nvSpPr>
          <p:cNvPr id="30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3234720" y="4806984"/>
            <a:ext cx="8368318" cy="720080"/>
          </a:xfrm>
          <a:prstGeom prst="rect">
            <a:avLst/>
          </a:prstGeom>
        </p:spPr>
        <p:txBody>
          <a:bodyPr lIns="0" rIns="0" anchor="ctr"/>
          <a:lstStyle>
            <a:lvl1pPr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Краткое пояснение названия</a:t>
            </a:r>
            <a:br>
              <a:rPr lang="ru-RU" dirty="0"/>
            </a:br>
            <a:r>
              <a:rPr lang="ru-RU" dirty="0"/>
              <a:t>в одну или две строки</a:t>
            </a:r>
          </a:p>
        </p:txBody>
      </p:sp>
    </p:spTree>
    <p:extLst>
      <p:ext uri="{BB962C8B-B14F-4D97-AF65-F5344CB8AC3E}">
        <p14:creationId xmlns:p14="http://schemas.microsoft.com/office/powerpoint/2010/main" val="5897774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03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Разделите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-22057" y="0"/>
            <a:ext cx="2855640" cy="6858000"/>
          </a:xfrm>
          <a:prstGeom prst="rect">
            <a:avLst/>
          </a:prstGeom>
          <a:solidFill>
            <a:schemeClr val="accent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b="0" i="0" dirty="0">
              <a:solidFill>
                <a:schemeClr val="tx1"/>
              </a:solidFill>
              <a:latin typeface="PF Din Text Cond Pro Обычный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4033937" y="2862768"/>
            <a:ext cx="7569101" cy="1032574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48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Название раздела в одну</a:t>
            </a:r>
            <a:br>
              <a:rPr lang="ru-RU" dirty="0"/>
            </a:br>
            <a:r>
              <a:rPr lang="ru-RU" dirty="0"/>
              <a:t>или несколько строк</a:t>
            </a:r>
          </a:p>
        </p:txBody>
      </p:sp>
      <p:sp>
        <p:nvSpPr>
          <p:cNvPr id="30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4033938" y="4595856"/>
            <a:ext cx="7569104" cy="571168"/>
          </a:xfrm>
          <a:prstGeom prst="rect">
            <a:avLst/>
          </a:prstGeom>
        </p:spPr>
        <p:txBody>
          <a:bodyPr lIns="0" rIns="0" anchor="ctr"/>
          <a:lstStyle>
            <a:lvl1pPr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Краткое пояснение названия</a:t>
            </a:r>
            <a:br>
              <a:rPr lang="ru-RU" dirty="0"/>
            </a:br>
            <a:r>
              <a:rPr lang="ru-RU" dirty="0"/>
              <a:t>в одну или две строки</a:t>
            </a:r>
          </a:p>
        </p:txBody>
      </p:sp>
      <p:sp>
        <p:nvSpPr>
          <p:cNvPr id="21" name="Текст 3"/>
          <p:cNvSpPr>
            <a:spLocks noGrp="1"/>
          </p:cNvSpPr>
          <p:nvPr>
            <p:ph type="body" sz="quarter" idx="11" hasCustomPrompt="1"/>
          </p:nvPr>
        </p:nvSpPr>
        <p:spPr>
          <a:xfrm>
            <a:off x="3234719" y="2787576"/>
            <a:ext cx="792088" cy="871297"/>
          </a:xfrm>
          <a:prstGeom prst="rect">
            <a:avLst/>
          </a:prstGeom>
        </p:spPr>
        <p:txBody>
          <a:bodyPr lIns="0" rIns="0" anchor="ctr" anchorCtr="0"/>
          <a:lstStyle>
            <a:lvl1pPr algn="l">
              <a:defRPr sz="4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№</a:t>
            </a:r>
          </a:p>
        </p:txBody>
      </p:sp>
      <p:pic>
        <p:nvPicPr>
          <p:cNvPr id="23" name="Рисунок 2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CB8FB02B-7945-4052-96C4-0C59FF85D17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32" y="533123"/>
            <a:ext cx="2093537" cy="41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4943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036">
          <p15:clr>
            <a:srgbClr val="FBAE40"/>
          </p15:clr>
        </p15:guide>
        <p15:guide id="2" orient="horz" pos="217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915309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СОДЕРЖАНИЕ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 hasCustomPrompt="1"/>
          </p:nvPr>
        </p:nvSpPr>
        <p:spPr>
          <a:xfrm>
            <a:off x="2115819" y="976313"/>
            <a:ext cx="9479516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 hasCustomPrompt="1"/>
          </p:nvPr>
        </p:nvSpPr>
        <p:spPr>
          <a:xfrm>
            <a:off x="1014254" y="981180"/>
            <a:ext cx="383357" cy="436463"/>
          </a:xfrm>
        </p:spPr>
        <p:txBody>
          <a:bodyPr lIns="0" rIns="0" anchor="ctr"/>
          <a:lstStyle>
            <a:lvl1pPr>
              <a:defRPr sz="32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№</a:t>
            </a:r>
          </a:p>
        </p:txBody>
      </p:sp>
      <p:sp>
        <p:nvSpPr>
          <p:cNvPr id="13" name="Текст 5"/>
          <p:cNvSpPr>
            <a:spLocks noGrp="1"/>
          </p:cNvSpPr>
          <p:nvPr>
            <p:ph type="body" sz="quarter" idx="13" hasCustomPrompt="1"/>
          </p:nvPr>
        </p:nvSpPr>
        <p:spPr>
          <a:xfrm>
            <a:off x="2115819" y="1561990"/>
            <a:ext cx="9479516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14" name="Текст 10"/>
          <p:cNvSpPr>
            <a:spLocks noGrp="1"/>
          </p:cNvSpPr>
          <p:nvPr>
            <p:ph type="body" sz="quarter" idx="14" hasCustomPrompt="1"/>
          </p:nvPr>
        </p:nvSpPr>
        <p:spPr>
          <a:xfrm>
            <a:off x="1014254" y="1566857"/>
            <a:ext cx="383357" cy="436463"/>
          </a:xfrm>
        </p:spPr>
        <p:txBody>
          <a:bodyPr lIns="0" rIns="0" anchor="ctr"/>
          <a:lstStyle>
            <a:lvl1pPr>
              <a:defRPr sz="32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№</a:t>
            </a:r>
          </a:p>
        </p:txBody>
      </p:sp>
      <p:sp>
        <p:nvSpPr>
          <p:cNvPr id="16" name="Текст 5"/>
          <p:cNvSpPr>
            <a:spLocks noGrp="1"/>
          </p:cNvSpPr>
          <p:nvPr>
            <p:ph type="body" sz="quarter" idx="15" hasCustomPrompt="1"/>
          </p:nvPr>
        </p:nvSpPr>
        <p:spPr>
          <a:xfrm>
            <a:off x="2115819" y="2147667"/>
            <a:ext cx="9479516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17" name="Текст 10"/>
          <p:cNvSpPr>
            <a:spLocks noGrp="1"/>
          </p:cNvSpPr>
          <p:nvPr>
            <p:ph type="body" sz="quarter" idx="16" hasCustomPrompt="1"/>
          </p:nvPr>
        </p:nvSpPr>
        <p:spPr>
          <a:xfrm>
            <a:off x="1014254" y="2152534"/>
            <a:ext cx="383357" cy="436463"/>
          </a:xfrm>
        </p:spPr>
        <p:txBody>
          <a:bodyPr lIns="0" rIns="0" anchor="ctr"/>
          <a:lstStyle>
            <a:lvl1pPr>
              <a:defRPr sz="32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/>
              <a:t>№</a:t>
            </a:r>
            <a:endParaRPr lang="ru-RU" dirty="0"/>
          </a:p>
        </p:txBody>
      </p:sp>
      <p:sp>
        <p:nvSpPr>
          <p:cNvPr id="19" name="Текст 5"/>
          <p:cNvSpPr>
            <a:spLocks noGrp="1"/>
          </p:cNvSpPr>
          <p:nvPr>
            <p:ph type="body" sz="quarter" idx="17" hasCustomPrompt="1"/>
          </p:nvPr>
        </p:nvSpPr>
        <p:spPr>
          <a:xfrm>
            <a:off x="2115819" y="2733344"/>
            <a:ext cx="9479516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20" name="Текст 10"/>
          <p:cNvSpPr>
            <a:spLocks noGrp="1"/>
          </p:cNvSpPr>
          <p:nvPr>
            <p:ph type="body" sz="quarter" idx="18" hasCustomPrompt="1"/>
          </p:nvPr>
        </p:nvSpPr>
        <p:spPr>
          <a:xfrm>
            <a:off x="1014254" y="2738211"/>
            <a:ext cx="383357" cy="436463"/>
          </a:xfrm>
        </p:spPr>
        <p:txBody>
          <a:bodyPr lIns="0" rIns="0" anchor="ctr"/>
          <a:lstStyle>
            <a:lvl1pPr>
              <a:defRPr sz="32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/>
              <a:t>№</a:t>
            </a:r>
            <a:endParaRPr lang="ru-RU" dirty="0"/>
          </a:p>
        </p:txBody>
      </p:sp>
      <p:sp>
        <p:nvSpPr>
          <p:cNvPr id="22" name="Текст 5"/>
          <p:cNvSpPr>
            <a:spLocks noGrp="1"/>
          </p:cNvSpPr>
          <p:nvPr>
            <p:ph type="body" sz="quarter" idx="19" hasCustomPrompt="1"/>
          </p:nvPr>
        </p:nvSpPr>
        <p:spPr>
          <a:xfrm>
            <a:off x="2115819" y="3319021"/>
            <a:ext cx="9479516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23" name="Текст 10"/>
          <p:cNvSpPr>
            <a:spLocks noGrp="1"/>
          </p:cNvSpPr>
          <p:nvPr>
            <p:ph type="body" sz="quarter" idx="20" hasCustomPrompt="1"/>
          </p:nvPr>
        </p:nvSpPr>
        <p:spPr>
          <a:xfrm>
            <a:off x="1014254" y="3323888"/>
            <a:ext cx="383357" cy="436463"/>
          </a:xfrm>
        </p:spPr>
        <p:txBody>
          <a:bodyPr lIns="0" rIns="0" anchor="ctr"/>
          <a:lstStyle>
            <a:lvl1pPr>
              <a:defRPr sz="32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/>
              <a:t>№</a:t>
            </a:r>
            <a:endParaRPr lang="ru-RU" dirty="0"/>
          </a:p>
        </p:txBody>
      </p:sp>
      <p:sp>
        <p:nvSpPr>
          <p:cNvPr id="25" name="Текст 5"/>
          <p:cNvSpPr>
            <a:spLocks noGrp="1"/>
          </p:cNvSpPr>
          <p:nvPr>
            <p:ph type="body" sz="quarter" idx="13" hasCustomPrompt="1"/>
          </p:nvPr>
        </p:nvSpPr>
        <p:spPr>
          <a:xfrm>
            <a:off x="2115819" y="3904698"/>
            <a:ext cx="9479516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26" name="Текст 10"/>
          <p:cNvSpPr>
            <a:spLocks noGrp="1"/>
          </p:cNvSpPr>
          <p:nvPr>
            <p:ph type="body" sz="quarter" idx="14" hasCustomPrompt="1"/>
          </p:nvPr>
        </p:nvSpPr>
        <p:spPr>
          <a:xfrm>
            <a:off x="1014254" y="3909565"/>
            <a:ext cx="383357" cy="436463"/>
          </a:xfrm>
        </p:spPr>
        <p:txBody>
          <a:bodyPr lIns="0" rIns="0" anchor="ctr"/>
          <a:lstStyle>
            <a:lvl1pPr>
              <a:defRPr sz="32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/>
              <a:t>№</a:t>
            </a:r>
            <a:endParaRPr lang="ru-RU" dirty="0"/>
          </a:p>
        </p:txBody>
      </p:sp>
      <p:sp>
        <p:nvSpPr>
          <p:cNvPr id="28" name="Текст 5"/>
          <p:cNvSpPr>
            <a:spLocks noGrp="1"/>
          </p:cNvSpPr>
          <p:nvPr>
            <p:ph type="body" sz="quarter" idx="15" hasCustomPrompt="1"/>
          </p:nvPr>
        </p:nvSpPr>
        <p:spPr>
          <a:xfrm>
            <a:off x="2115819" y="4490377"/>
            <a:ext cx="9479516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29" name="Текст 10"/>
          <p:cNvSpPr>
            <a:spLocks noGrp="1"/>
          </p:cNvSpPr>
          <p:nvPr>
            <p:ph type="body" sz="quarter" idx="16" hasCustomPrompt="1"/>
          </p:nvPr>
        </p:nvSpPr>
        <p:spPr>
          <a:xfrm>
            <a:off x="1014254" y="4495244"/>
            <a:ext cx="383357" cy="436463"/>
          </a:xfrm>
        </p:spPr>
        <p:txBody>
          <a:bodyPr lIns="0" rIns="0" anchor="ctr"/>
          <a:lstStyle>
            <a:lvl1pPr>
              <a:defRPr sz="32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/>
              <a:t>№</a:t>
            </a:r>
            <a:endParaRPr lang="ru-RU" dirty="0"/>
          </a:p>
        </p:txBody>
      </p:sp>
      <p:sp>
        <p:nvSpPr>
          <p:cNvPr id="30" name="Объект 15"/>
          <p:cNvSpPr txBox="1">
            <a:spLocks/>
          </p:cNvSpPr>
          <p:nvPr userDrawn="1"/>
        </p:nvSpPr>
        <p:spPr>
          <a:xfrm>
            <a:off x="-2040904" y="980551"/>
            <a:ext cx="1920220" cy="4558772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" pitchFamily="2" charset="2"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975" marR="0" indent="-180975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0838" indent="-169863" algn="l" defTabSz="914400" rtl="0" eaLnBrk="1" latinLnBrk="0" hangingPunct="1">
              <a:spcBef>
                <a:spcPts val="600"/>
              </a:spcBef>
              <a:buClr>
                <a:srgbClr val="4F81BD"/>
              </a:buClr>
              <a:buSzPct val="105000"/>
              <a:buFont typeface="Arial" panose="020B0604020202020204" pitchFamily="34" charset="0"/>
              <a:buChar char="•"/>
              <a:tabLst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Содержание </a:t>
            </a:r>
            <a:br>
              <a:rPr lang="ru-RU" b="1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без подразделов </a:t>
            </a:r>
            <a:b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60000"/>
                    <a:lumOff val="40000"/>
                  </a:schemeClr>
                </a:solidFill>
              </a:rPr>
              <a:t>рекомендуется </a:t>
            </a:r>
            <a:br>
              <a:rPr lang="ru-RU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60000"/>
                    <a:lumOff val="40000"/>
                  </a:schemeClr>
                </a:solidFill>
              </a:rPr>
              <a:t>для использования </a:t>
            </a:r>
            <a:b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60000"/>
                    <a:lumOff val="40000"/>
                  </a:schemeClr>
                </a:solidFill>
              </a:rPr>
              <a:t>в презентации </a:t>
            </a:r>
            <a:br>
              <a:rPr lang="ru-RU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60000"/>
                    <a:lumOff val="40000"/>
                  </a:schemeClr>
                </a:solidFill>
              </a:rPr>
              <a:t>для показа на экране.</a:t>
            </a:r>
          </a:p>
          <a:p>
            <a:r>
              <a:rPr lang="ru-RU" dirty="0">
                <a:solidFill>
                  <a:schemeClr val="tx1">
                    <a:lumMod val="60000"/>
                    <a:lumOff val="40000"/>
                  </a:schemeClr>
                </a:solidFill>
              </a:rPr>
              <a:t>Содержание</a:t>
            </a:r>
            <a:r>
              <a:rPr lang="ru-RU" baseline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помогает аудитории ориентироваться в структуре презентации.</a:t>
            </a:r>
            <a:endParaRPr lang="ru-RU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060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0"/>
          </p:nvPr>
        </p:nvSpPr>
        <p:spPr>
          <a:xfrm>
            <a:off x="599440" y="975360"/>
            <a:ext cx="11003280" cy="539686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76917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Изображение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599440" y="975360"/>
            <a:ext cx="11003280" cy="540512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044347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ogoEng" hidden="1"/>
          <p:cNvSpPr/>
          <p:nvPr userDrawn="1"/>
        </p:nvSpPr>
        <p:spPr>
          <a:xfrm>
            <a:off x="7246933" y="6500048"/>
            <a:ext cx="4200000" cy="16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lvl="0" algn="r"/>
            <a:r>
              <a:rPr lang="en-US" sz="1000" noProof="0" dirty="0">
                <a:solidFill>
                  <a:schemeClr val="bg2"/>
                </a:solidFill>
              </a:rPr>
              <a:t>Gazprom</a:t>
            </a:r>
            <a:r>
              <a:rPr lang="en-US" sz="1000" baseline="0" noProof="0" dirty="0">
                <a:solidFill>
                  <a:schemeClr val="bg2"/>
                </a:solidFill>
              </a:rPr>
              <a:t> </a:t>
            </a:r>
            <a:r>
              <a:rPr lang="en-US" sz="1000" baseline="0" noProof="0" dirty="0" err="1">
                <a:solidFill>
                  <a:schemeClr val="bg2"/>
                </a:solidFill>
              </a:rPr>
              <a:t>Neft</a:t>
            </a:r>
            <a:endParaRPr lang="ru-RU" sz="1000" noProof="0" dirty="0">
              <a:solidFill>
                <a:schemeClr val="bg2"/>
              </a:solidFill>
            </a:endParaRPr>
          </a:p>
        </p:txBody>
      </p:sp>
      <p:sp>
        <p:nvSpPr>
          <p:cNvPr id="33" name="Текст 2"/>
          <p:cNvSpPr>
            <a:spLocks noGrp="1"/>
          </p:cNvSpPr>
          <p:nvPr>
            <p:ph type="body" idx="1"/>
          </p:nvPr>
        </p:nvSpPr>
        <p:spPr>
          <a:xfrm>
            <a:off x="599441" y="981512"/>
            <a:ext cx="11003279" cy="5390713"/>
          </a:xfrm>
          <a:prstGeom prst="rect">
            <a:avLst/>
          </a:prstGeom>
          <a:ln>
            <a:noFill/>
          </a:ln>
        </p:spPr>
        <p:txBody>
          <a:bodyPr vert="horz" lIns="72000" tIns="0" rIns="72000" bIns="0" rtlCol="0"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Первый уровень</a:t>
            </a:r>
          </a:p>
          <a:p>
            <a:pPr lvl="2"/>
            <a:r>
              <a:rPr lang="ru-RU" dirty="0"/>
              <a:t>Второй уровень</a:t>
            </a:r>
          </a:p>
        </p:txBody>
      </p:sp>
      <p:sp>
        <p:nvSpPr>
          <p:cNvPr id="35" name="Прямоугольник 34"/>
          <p:cNvSpPr/>
          <p:nvPr userDrawn="1"/>
        </p:nvSpPr>
        <p:spPr>
          <a:xfrm>
            <a:off x="11081195" y="6542052"/>
            <a:ext cx="521525" cy="161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r"/>
            <a:fld id="{AF528B6D-1001-487C-8FFE-85B114390330}" type="slidenum">
              <a:rPr lang="ru-RU" sz="1200" b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PF Din Text Cond Pro" charset="0"/>
                <a:cs typeface="PF Din Text Cond Pro" charset="0"/>
              </a:rPr>
              <a:pPr algn="r"/>
              <a:t>‹#›</a:t>
            </a:fld>
            <a:endParaRPr lang="ru-RU" sz="1200" b="0" dirty="0">
              <a:solidFill>
                <a:schemeClr val="tx1">
                  <a:lumMod val="60000"/>
                  <a:lumOff val="40000"/>
                </a:schemeClr>
              </a:solidFill>
              <a:latin typeface="+mn-lt"/>
              <a:ea typeface="PF Din Text Cond Pro" charset="0"/>
              <a:cs typeface="PF Din Text Cond Pro" charset="0"/>
            </a:endParaRPr>
          </a:p>
        </p:txBody>
      </p:sp>
      <p:sp>
        <p:nvSpPr>
          <p:cNvPr id="36" name="Заголовок 1"/>
          <p:cNvSpPr>
            <a:spLocks noGrp="1"/>
          </p:cNvSpPr>
          <p:nvPr>
            <p:ph type="title"/>
          </p:nvPr>
        </p:nvSpPr>
        <p:spPr>
          <a:xfrm>
            <a:off x="2115819" y="379859"/>
            <a:ext cx="9486901" cy="431355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r>
              <a:rPr lang="ru-RU" dirty="0"/>
              <a:t>ОБРАЗЕЦ ЗАГОЛОВКА</a:t>
            </a:r>
          </a:p>
        </p:txBody>
      </p:sp>
      <p:pic>
        <p:nvPicPr>
          <p:cNvPr id="3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0B34FF2E-AC2A-4637-B8A3-B184D363B6F4}"/>
              </a:ext>
            </a:extLst>
          </p:cNvPr>
          <p:cNvPicPr>
            <a:picLocks noChangeAspect="1"/>
          </p:cNvPicPr>
          <p:nvPr userDrawn="1"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251775"/>
            <a:ext cx="1643545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809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41" r:id="rId2"/>
    <p:sldLayoutId id="2147483773" r:id="rId3"/>
    <p:sldLayoutId id="2147483776" r:id="rId4"/>
    <p:sldLayoutId id="2147483777" r:id="rId5"/>
    <p:sldLayoutId id="2147483690" r:id="rId6"/>
    <p:sldLayoutId id="2147483793" r:id="rId7"/>
    <p:sldLayoutId id="2147483691" r:id="rId8"/>
    <p:sldLayoutId id="2147483760" r:id="rId9"/>
    <p:sldLayoutId id="2147483779" r:id="rId10"/>
    <p:sldLayoutId id="2147483748" r:id="rId11"/>
    <p:sldLayoutId id="2147483772" r:id="rId12"/>
    <p:sldLayoutId id="2147483778" r:id="rId13"/>
    <p:sldLayoutId id="2147483762" r:id="rId14"/>
    <p:sldLayoutId id="2147483763" r:id="rId15"/>
    <p:sldLayoutId id="2147483765" r:id="rId16"/>
    <p:sldLayoutId id="2147483768" r:id="rId17"/>
    <p:sldLayoutId id="2147483769" r:id="rId18"/>
    <p:sldLayoutId id="2147483746" r:id="rId19"/>
    <p:sldLayoutId id="2147483764" r:id="rId20"/>
    <p:sldLayoutId id="2147483771" r:id="rId21"/>
    <p:sldLayoutId id="2147483774" r:id="rId22"/>
    <p:sldLayoutId id="2147483775" r:id="rId23"/>
    <p:sldLayoutId id="2147483770" r:id="rId24"/>
    <p:sldLayoutId id="2147483695" r:id="rId25"/>
    <p:sldLayoutId id="2147483697" r:id="rId26"/>
    <p:sldLayoutId id="2147483759" r:id="rId27"/>
    <p:sldLayoutId id="2147483698" r:id="rId28"/>
    <p:sldLayoutId id="2147483767" r:id="rId29"/>
    <p:sldLayoutId id="2147483799" r:id="rId30"/>
    <p:sldLayoutId id="2147483800" r:id="rId31"/>
    <p:sldLayoutId id="2147483798" r:id="rId32"/>
    <p:sldLayoutId id="2147483803" r:id="rId33"/>
  </p:sldLayoutIdLst>
  <p:txStyles>
    <p:titleStyle>
      <a:lvl1pPr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None/>
        <a:defRPr sz="1600" b="0" kern="1200" spc="0" baseline="0">
          <a:solidFill>
            <a:schemeClr val="tx1"/>
          </a:solidFill>
          <a:effectLst/>
          <a:latin typeface="+mj-lt"/>
          <a:ea typeface="PF Din Text Cond Pro" charset="0"/>
          <a:cs typeface="PF Din Text Cond Pro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800"/>
        </a:spcBef>
        <a:spcAft>
          <a:spcPts val="0"/>
        </a:spcAft>
        <a:buClr>
          <a:schemeClr val="accent1"/>
        </a:buClr>
        <a:buSzPct val="90000"/>
        <a:buFont typeface="Wingdings" pitchFamily="2" charset="2"/>
        <a:buNone/>
        <a:defRPr sz="1400" b="0" kern="1200">
          <a:solidFill>
            <a:schemeClr val="tx1"/>
          </a:solidFill>
          <a:latin typeface="+mn-lt"/>
          <a:ea typeface="PF Din Text Cond Pro" charset="0"/>
          <a:cs typeface="PF Din Text Cond Pro" charset="0"/>
        </a:defRPr>
      </a:lvl1pPr>
      <a:lvl2pPr marL="180975" marR="0" indent="-180975" algn="l" defTabSz="914400" rtl="0" eaLnBrk="1" fontAlgn="auto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tx1"/>
        </a:buClr>
        <a:buSzPct val="120000"/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+mn-lt"/>
          <a:ea typeface="PF Din Text Cond Pro" charset="0"/>
          <a:cs typeface="PF Din Text Cond Pro" charset="0"/>
        </a:defRPr>
      </a:lvl2pPr>
      <a:lvl3pPr marL="350838" indent="-169863" algn="l" defTabSz="914400" rtl="0" eaLnBrk="1" latinLnBrk="0" hangingPunct="1">
        <a:lnSpc>
          <a:spcPct val="100000"/>
        </a:lnSpc>
        <a:spcBef>
          <a:spcPts val="400"/>
        </a:spcBef>
        <a:spcAft>
          <a:spcPts val="0"/>
        </a:spcAft>
        <a:buClr>
          <a:schemeClr val="tx1"/>
        </a:buClr>
        <a:buSzPct val="90000"/>
        <a:buFont typeface="Arial" panose="020B0604020202020204" pitchFamily="34" charset="0"/>
        <a:buChar char="•"/>
        <a:tabLst/>
        <a:defRPr sz="1200" kern="1200">
          <a:solidFill>
            <a:schemeClr val="tx1"/>
          </a:solidFill>
          <a:latin typeface="+mn-lt"/>
          <a:ea typeface="PF Din Text Cond Pro" charset="0"/>
          <a:cs typeface="PF Din Text Cond Pro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378" userDrawn="1">
          <p15:clr>
            <a:srgbClr val="F26B43"/>
          </p15:clr>
        </p15:guide>
        <p15:guide id="6" orient="horz" pos="4117" userDrawn="1">
          <p15:clr>
            <a:srgbClr val="F26B43"/>
          </p15:clr>
        </p15:guide>
        <p15:guide id="9" orient="horz" pos="4021" userDrawn="1">
          <p15:clr>
            <a:srgbClr val="F26B43"/>
          </p15:clr>
        </p15:guide>
        <p15:guide id="11" orient="horz" pos="615" userDrawn="1">
          <p15:clr>
            <a:srgbClr val="F26B43"/>
          </p15:clr>
        </p15:guide>
        <p15:guide id="15" pos="3840" userDrawn="1">
          <p15:clr>
            <a:srgbClr val="F26B43"/>
          </p15:clr>
        </p15:guide>
        <p15:guide id="20" orient="horz" pos="263" userDrawn="1">
          <p15:clr>
            <a:srgbClr val="F26B43"/>
          </p15:clr>
        </p15:guide>
        <p15:guide id="36" orient="horz" pos="346" userDrawn="1">
          <p15:clr>
            <a:srgbClr val="F26B43"/>
          </p15:clr>
        </p15:guide>
        <p15:guide id="37" orient="horz" pos="520" userDrawn="1">
          <p15:clr>
            <a:srgbClr val="F26B43"/>
          </p15:clr>
        </p15:guide>
        <p15:guide id="38" pos="784" userDrawn="1">
          <p15:clr>
            <a:srgbClr val="F26B43"/>
          </p15:clr>
        </p15:guide>
        <p15:guide id="39" pos="730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id="{D70FDDA0-939C-4A7F-B4E0-E7D1035225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316350" y="4149080"/>
            <a:ext cx="7299325" cy="1296144"/>
          </a:xfrm>
        </p:spPr>
        <p:txBody>
          <a:bodyPr/>
          <a:lstStyle/>
          <a:p>
            <a:r>
              <a:rPr lang="ru-RU" sz="2000" dirty="0"/>
              <a:t>Ведущий эксперт отдела разработки и внедрения информационных моделей</a:t>
            </a:r>
            <a:r>
              <a:rPr lang="en-US" sz="2000" dirty="0"/>
              <a:t> </a:t>
            </a:r>
          </a:p>
          <a:p>
            <a:r>
              <a:rPr lang="ru-RU" sz="2000" dirty="0"/>
              <a:t>Д.О. Афанасьев</a:t>
            </a:r>
            <a:endParaRPr lang="en-US" sz="2000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22E7D4BC-47BA-42D6-BF71-6853763E0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51" y="2276872"/>
            <a:ext cx="7299325" cy="775597"/>
          </a:xfrm>
        </p:spPr>
        <p:txBody>
          <a:bodyPr/>
          <a:lstStyle/>
          <a:p>
            <a:r>
              <a:rPr lang="ru-RU" dirty="0"/>
              <a:t>Гармонизация информационных моделей МЭК </a:t>
            </a:r>
            <a:r>
              <a:rPr lang="en-US" dirty="0"/>
              <a:t>CIM </a:t>
            </a:r>
            <a:r>
              <a:rPr lang="ru-RU" dirty="0"/>
              <a:t>и МЭК 61850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EBC69CF-96AC-4F6F-B8CF-59F121860CD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8A731D2-12E6-451F-8575-E46DB137F7A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34668" y="5733256"/>
            <a:ext cx="1052814" cy="269875"/>
          </a:xfrm>
        </p:spPr>
        <p:txBody>
          <a:bodyPr/>
          <a:lstStyle/>
          <a:p>
            <a:pPr algn="ctr"/>
            <a:r>
              <a:rPr lang="ru-RU" dirty="0"/>
              <a:t>04.2024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9E8928E2-B887-48C6-AFBD-A2C5C1DFA2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87483" y="5733256"/>
            <a:ext cx="1059660" cy="269875"/>
          </a:xfrm>
        </p:spPr>
        <p:txBody>
          <a:bodyPr/>
          <a:lstStyle/>
          <a:p>
            <a:pPr algn="ctr"/>
            <a:r>
              <a:rPr lang="ru-RU" dirty="0"/>
              <a:t>ЧЕБОКСАРЫ</a:t>
            </a:r>
          </a:p>
        </p:txBody>
      </p:sp>
    </p:spTree>
    <p:extLst>
      <p:ext uri="{BB962C8B-B14F-4D97-AF65-F5344CB8AC3E}">
        <p14:creationId xmlns:p14="http://schemas.microsoft.com/office/powerpoint/2010/main" val="2601172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5E8B74E-E3F2-41DE-A7A6-9A1893F20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КОНКРЕТНОЕ ТЕХНИЧЕСКОЕ РЕШЕНИЕ ПО ГАРМОНИЗАЦИИ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15C5FE1-83EE-0B31-C0A6-CCED0187C0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7928" y="811214"/>
            <a:ext cx="4824536" cy="28481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Овал 4">
            <a:extLst>
              <a:ext uri="{FF2B5EF4-FFF2-40B4-BE49-F238E27FC236}">
                <a16:creationId xmlns:a16="http://schemas.microsoft.com/office/drawing/2014/main" id="{2A8C6633-D437-4DB8-C55E-496C78607423}"/>
              </a:ext>
            </a:extLst>
          </p:cNvPr>
          <p:cNvSpPr/>
          <p:nvPr/>
        </p:nvSpPr>
        <p:spPr>
          <a:xfrm>
            <a:off x="5375920" y="2551601"/>
            <a:ext cx="636734" cy="431356"/>
          </a:xfrm>
          <a:prstGeom prst="ellipse">
            <a:avLst/>
          </a:prstGeom>
          <a:noFill/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FEE144-D40E-FC7B-C881-202A969AF8AE}"/>
              </a:ext>
            </a:extLst>
          </p:cNvPr>
          <p:cNvSpPr txBox="1"/>
          <p:nvPr/>
        </p:nvSpPr>
        <p:spPr>
          <a:xfrm>
            <a:off x="1847528" y="1573571"/>
            <a:ext cx="2437756" cy="1323439"/>
          </a:xfrm>
          <a:prstGeom prst="rect">
            <a:avLst/>
          </a:prstGeom>
          <a:solidFill>
            <a:schemeClr val="accent6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Важный параметр для сопоставления оборудования энергообъекта с </a:t>
            </a:r>
            <a:r>
              <a:rPr lang="en-US" sz="1600" dirty="0"/>
              <a:t>UUID </a:t>
            </a:r>
            <a:r>
              <a:rPr lang="ru-RU" sz="1600" dirty="0"/>
              <a:t>БД!!!</a:t>
            </a:r>
            <a:endParaRPr lang="ru-RU" sz="1600" b="1" dirty="0"/>
          </a:p>
        </p:txBody>
      </p: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222A68A9-393E-7B61-3045-1097A9E61C27}"/>
              </a:ext>
            </a:extLst>
          </p:cNvPr>
          <p:cNvCxnSpPr>
            <a:cxnSpLocks/>
            <a:stCxn id="6" idx="3"/>
            <a:endCxn id="5" idx="2"/>
          </p:cNvCxnSpPr>
          <p:nvPr/>
        </p:nvCxnSpPr>
        <p:spPr>
          <a:xfrm>
            <a:off x="4285284" y="2235291"/>
            <a:ext cx="1090636" cy="531988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E864C18E-F59B-AC3A-7938-AC811648B1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5440" y="3999116"/>
            <a:ext cx="4114231" cy="208579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742C388F-2090-350E-4124-B4048DFEAA8C}"/>
              </a:ext>
            </a:extLst>
          </p:cNvPr>
          <p:cNvCxnSpPr>
            <a:stCxn id="19" idx="3"/>
            <a:endCxn id="4" idx="2"/>
          </p:cNvCxnSpPr>
          <p:nvPr/>
        </p:nvCxnSpPr>
        <p:spPr>
          <a:xfrm flipV="1">
            <a:off x="5169671" y="3659368"/>
            <a:ext cx="2690525" cy="138264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0764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5E8B74E-E3F2-41DE-A7A6-9A1893F20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КОНКРЕТНОЕ ТЕХНИЧЕСКОЕ РЕШЕНИЕ ПО ГАРМОНИЗАЦИИ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155D3BC-715E-738A-9A10-4C568BC3F2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4" y="1487039"/>
            <a:ext cx="11424592" cy="3883922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BB7FD92-AA32-694D-B359-779BA6A1DA15}"/>
              </a:ext>
            </a:extLst>
          </p:cNvPr>
          <p:cNvSpPr/>
          <p:nvPr/>
        </p:nvSpPr>
        <p:spPr>
          <a:xfrm>
            <a:off x="6952911" y="4294111"/>
            <a:ext cx="1299988" cy="360040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Оборудование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10C93A17-5CE4-327B-8402-AB96620090FD}"/>
              </a:ext>
            </a:extLst>
          </p:cNvPr>
          <p:cNvSpPr/>
          <p:nvPr/>
        </p:nvSpPr>
        <p:spPr>
          <a:xfrm>
            <a:off x="8251163" y="4294111"/>
            <a:ext cx="1150020" cy="360040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en-US" sz="1400" dirty="0" err="1">
                <a:solidFill>
                  <a:schemeClr val="tx1"/>
                </a:solidFill>
                <a:latin typeface="Arial Narrow" panose="020B0606020202030204" pitchFamily="34" charset="0"/>
              </a:rPr>
              <a:t>mRID</a:t>
            </a: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B59E17BA-7A0D-1667-2217-81429588178B}"/>
              </a:ext>
            </a:extLst>
          </p:cNvPr>
          <p:cNvSpPr/>
          <p:nvPr/>
        </p:nvSpPr>
        <p:spPr>
          <a:xfrm>
            <a:off x="9408368" y="4295351"/>
            <a:ext cx="1512168" cy="360040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Набор тегов 61850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865135-4A84-505C-37EF-7F215A178939}"/>
              </a:ext>
            </a:extLst>
          </p:cNvPr>
          <p:cNvSpPr txBox="1"/>
          <p:nvPr/>
        </p:nvSpPr>
        <p:spPr>
          <a:xfrm>
            <a:off x="6383038" y="4346374"/>
            <a:ext cx="387542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ru-RU" sz="1400" dirty="0"/>
              <a:t>Итог:</a:t>
            </a:r>
          </a:p>
        </p:txBody>
      </p: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4811B261-4256-5631-527E-9C5855909582}"/>
              </a:ext>
            </a:extLst>
          </p:cNvPr>
          <p:cNvCxnSpPr/>
          <p:nvPr/>
        </p:nvCxnSpPr>
        <p:spPr>
          <a:xfrm flipV="1">
            <a:off x="5591944" y="4511375"/>
            <a:ext cx="648072" cy="142776"/>
          </a:xfrm>
          <a:prstGeom prst="straightConnector1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85286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5E8B74E-E3F2-41DE-A7A6-9A1893F20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КОНКРЕТНОЕ ТЕХНИЧЕСКОЕ РЕШЕНИЕ ПО ГАРМОНИЗАЦИИ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721AE61-D5B5-9313-12FA-9300731271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375" y="1124744"/>
            <a:ext cx="9730844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0806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5E8B74E-E3F2-41DE-A7A6-9A1893F20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ПРЕЦЕНДЕНТЫ ПО НЕОБХОДИМОСТИ ГАРМОНИЗАЦИИ И РАСШИРЕНИЯ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EE4C8D3-6B10-DB88-E330-300E17FBEF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456" y="1340768"/>
            <a:ext cx="3559748" cy="44371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5F68E2-26A9-548F-A619-D1689071B431}"/>
              </a:ext>
            </a:extLst>
          </p:cNvPr>
          <p:cNvSpPr txBox="1"/>
          <p:nvPr/>
        </p:nvSpPr>
        <p:spPr>
          <a:xfrm>
            <a:off x="5519936" y="1020167"/>
            <a:ext cx="5640185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проекте ГОСТ Р «Единый формат параметров настройки устройств релейной защиты и автоматики» описано создание промежуточной модели, которая не связана с моделями МЭК 61850 и МЭК 61970. При этом в объемах данного документа отсутствуют единообразные правила сопоставления проприетарной модели с МЭК 61850 и МЭК 61970. При утверждении проекта ГОСТ Р в текущем варианте приведет к необходимости разработки и внедрения дополнительного программного обеспечения, позволяющего преобразовывать предлагаемы единый цифровой формат в формат информационной модели МЭК 61850 со стороны технологического оборудования и в формат информационной модели МЭК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CIM 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 стороны корпоративного уровня. Это влечет усложнение ИТ ландшафта во взаимодействия компаний и потребует значительных затрат для разработки новых инструментов.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0029025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5E8B74E-E3F2-41DE-A7A6-9A1893F20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ПРЕЦЕНДЕНТЫ ПО НЕОБХОДИМОСТИ ГАРМОНИЗАЦИИ И РАСШИРЕНИЯ</a:t>
            </a:r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A6D072C3-A87B-99DC-32D2-B70AA5634414}"/>
              </a:ext>
            </a:extLst>
          </p:cNvPr>
          <p:cNvSpPr/>
          <p:nvPr/>
        </p:nvSpPr>
        <p:spPr>
          <a:xfrm>
            <a:off x="589279" y="3611116"/>
            <a:ext cx="10873967" cy="2903913"/>
          </a:xfrm>
          <a:prstGeom prst="rect">
            <a:avLst/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id="{AB54C316-372C-6EFD-02FC-4093708A1F7A}"/>
              </a:ext>
            </a:extLst>
          </p:cNvPr>
          <p:cNvSpPr/>
          <p:nvPr/>
        </p:nvSpPr>
        <p:spPr>
          <a:xfrm>
            <a:off x="589279" y="692705"/>
            <a:ext cx="10873967" cy="2903913"/>
          </a:xfrm>
          <a:prstGeom prst="rect">
            <a:avLst/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48BDFDD-E565-D778-F16B-C3399CA10CB0}"/>
              </a:ext>
            </a:extLst>
          </p:cNvPr>
          <p:cNvSpPr txBox="1"/>
          <p:nvPr/>
        </p:nvSpPr>
        <p:spPr>
          <a:xfrm>
            <a:off x="1360622" y="806817"/>
            <a:ext cx="1344792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ru-RU" sz="1400" b="1" dirty="0"/>
              <a:t>Текущий вариант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D552884-D955-D277-406B-D314653F3F66}"/>
              </a:ext>
            </a:extLst>
          </p:cNvPr>
          <p:cNvSpPr txBox="1"/>
          <p:nvPr/>
        </p:nvSpPr>
        <p:spPr>
          <a:xfrm>
            <a:off x="4182591" y="816967"/>
            <a:ext cx="1027461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ru-RU" sz="1400" b="1" dirty="0"/>
              <a:t>Только 61850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F0E68D4-353B-6ACD-1C7D-A6C974AAE3D7}"/>
              </a:ext>
            </a:extLst>
          </p:cNvPr>
          <p:cNvSpPr txBox="1"/>
          <p:nvPr/>
        </p:nvSpPr>
        <p:spPr>
          <a:xfrm>
            <a:off x="6948524" y="816966"/>
            <a:ext cx="870366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ru-RU" sz="1400" b="1" dirty="0"/>
              <a:t>Только </a:t>
            </a:r>
            <a:r>
              <a:rPr lang="en-US" sz="1400" b="1" dirty="0"/>
              <a:t>CIM</a:t>
            </a:r>
            <a:endParaRPr lang="ru-RU" sz="1400" b="1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D367CC4-E47B-5272-81CA-41F5F4E31165}"/>
              </a:ext>
            </a:extLst>
          </p:cNvPr>
          <p:cNvSpPr txBox="1"/>
          <p:nvPr/>
        </p:nvSpPr>
        <p:spPr>
          <a:xfrm>
            <a:off x="9701049" y="816965"/>
            <a:ext cx="929742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b="1" dirty="0"/>
              <a:t>61850 </a:t>
            </a:r>
            <a:r>
              <a:rPr lang="ru-RU" sz="1400" b="1" dirty="0"/>
              <a:t>и </a:t>
            </a:r>
            <a:r>
              <a:rPr lang="en-US" sz="1400" b="1" dirty="0"/>
              <a:t>CIM</a:t>
            </a:r>
            <a:endParaRPr lang="ru-RU" sz="1400" b="1" dirty="0"/>
          </a:p>
        </p:txBody>
      </p:sp>
      <p:pic>
        <p:nvPicPr>
          <p:cNvPr id="49" name="Picture 2">
            <a:extLst>
              <a:ext uri="{FF2B5EF4-FFF2-40B4-BE49-F238E27FC236}">
                <a16:creationId xmlns:a16="http://schemas.microsoft.com/office/drawing/2014/main" id="{109DC869-03B0-D579-16EC-30BB693071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110" y="3286764"/>
            <a:ext cx="790307" cy="790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E22F5E6D-34FC-1EE3-4490-59BEB10D95BC}"/>
              </a:ext>
            </a:extLst>
          </p:cNvPr>
          <p:cNvSpPr txBox="1"/>
          <p:nvPr/>
        </p:nvSpPr>
        <p:spPr>
          <a:xfrm>
            <a:off x="1836718" y="3536529"/>
            <a:ext cx="383128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ru-RU" sz="1200" dirty="0"/>
              <a:t>ЕЦБУ</a:t>
            </a:r>
          </a:p>
          <a:p>
            <a:pPr algn="ctr"/>
            <a:r>
              <a:rPr lang="en-US" sz="1200" dirty="0"/>
              <a:t>XML</a:t>
            </a:r>
            <a:endParaRPr lang="ru-RU" sz="1200" dirty="0"/>
          </a:p>
        </p:txBody>
      </p:sp>
      <p:pic>
        <p:nvPicPr>
          <p:cNvPr id="51" name="Picture 7" descr="Desktop.jpg">
            <a:extLst>
              <a:ext uri="{FF2B5EF4-FFF2-40B4-BE49-F238E27FC236}">
                <a16:creationId xmlns:a16="http://schemas.microsoft.com/office/drawing/2014/main" id="{8580BC43-B7E4-AC76-60EA-6FE2FC933FD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532" y="5637555"/>
            <a:ext cx="677613" cy="617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C024D6F0-305C-DAAC-3B01-DD09D71E1FBF}"/>
              </a:ext>
            </a:extLst>
          </p:cNvPr>
          <p:cNvSpPr/>
          <p:nvPr/>
        </p:nvSpPr>
        <p:spPr>
          <a:xfrm>
            <a:off x="1319670" y="2854716"/>
            <a:ext cx="1411034" cy="289238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200" dirty="0">
                <a:solidFill>
                  <a:schemeClr val="tx1"/>
                </a:solidFill>
              </a:rPr>
              <a:t>Адаптер ЕЦБУ-</a:t>
            </a:r>
            <a:r>
              <a:rPr lang="en-US" sz="1200" dirty="0">
                <a:solidFill>
                  <a:schemeClr val="tx1"/>
                </a:solidFill>
              </a:rPr>
              <a:t>CIM</a:t>
            </a:r>
            <a:endParaRPr lang="ru-RU" sz="1200" dirty="0">
              <a:solidFill>
                <a:schemeClr val="tx1"/>
              </a:solidFill>
            </a:endParaRPr>
          </a:p>
        </p:txBody>
      </p:sp>
      <p:pic>
        <p:nvPicPr>
          <p:cNvPr id="53" name="Picture 2">
            <a:extLst>
              <a:ext uri="{FF2B5EF4-FFF2-40B4-BE49-F238E27FC236}">
                <a16:creationId xmlns:a16="http://schemas.microsoft.com/office/drawing/2014/main" id="{47BE7776-750A-283D-8DC0-281310DCFC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032" y="1898936"/>
            <a:ext cx="790307" cy="790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3FEC8777-C674-90BE-8FB3-E70C683A29EA}"/>
              </a:ext>
            </a:extLst>
          </p:cNvPr>
          <p:cNvSpPr txBox="1"/>
          <p:nvPr/>
        </p:nvSpPr>
        <p:spPr>
          <a:xfrm>
            <a:off x="1836640" y="2148701"/>
            <a:ext cx="383128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ru-RU" sz="1200" dirty="0"/>
              <a:t>ЕЦБУ</a:t>
            </a:r>
          </a:p>
          <a:p>
            <a:pPr algn="ctr"/>
            <a:r>
              <a:rPr lang="en-US" sz="1200" dirty="0"/>
              <a:t>RDF</a:t>
            </a:r>
            <a:endParaRPr lang="ru-RU" sz="1200" dirty="0"/>
          </a:p>
        </p:txBody>
      </p:sp>
      <p:pic>
        <p:nvPicPr>
          <p:cNvPr id="55" name="Picture 7" descr="Desktop.jpg">
            <a:extLst>
              <a:ext uri="{FF2B5EF4-FFF2-40B4-BE49-F238E27FC236}">
                <a16:creationId xmlns:a16="http://schemas.microsoft.com/office/drawing/2014/main" id="{032C3C31-377E-C012-148B-AA3F195B322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378" y="1146214"/>
            <a:ext cx="677613" cy="617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id="{A3BFE20F-D523-CC46-A645-0A14AE22D800}"/>
              </a:ext>
            </a:extLst>
          </p:cNvPr>
          <p:cNvSpPr/>
          <p:nvPr/>
        </p:nvSpPr>
        <p:spPr>
          <a:xfrm>
            <a:off x="1221196" y="4218314"/>
            <a:ext cx="1607978" cy="289238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200" dirty="0">
                <a:solidFill>
                  <a:schemeClr val="tx1"/>
                </a:solidFill>
              </a:rPr>
              <a:t>Адаптер ЕЦБУ-</a:t>
            </a:r>
            <a:r>
              <a:rPr lang="en-US" sz="1200" dirty="0">
                <a:solidFill>
                  <a:schemeClr val="tx1"/>
                </a:solidFill>
              </a:rPr>
              <a:t>61850</a:t>
            </a: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57" name="Прямая соединительная линия 56">
            <a:extLst>
              <a:ext uri="{FF2B5EF4-FFF2-40B4-BE49-F238E27FC236}">
                <a16:creationId xmlns:a16="http://schemas.microsoft.com/office/drawing/2014/main" id="{A6AC4CC1-0A73-FF10-59BF-FC2DFCCCF1EC}"/>
              </a:ext>
            </a:extLst>
          </p:cNvPr>
          <p:cNvCxnSpPr>
            <a:stCxn id="53" idx="2"/>
            <a:endCxn id="52" idx="0"/>
          </p:cNvCxnSpPr>
          <p:nvPr/>
        </p:nvCxnSpPr>
        <p:spPr>
          <a:xfrm>
            <a:off x="2025186" y="2689243"/>
            <a:ext cx="1" cy="165473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>
            <a:extLst>
              <a:ext uri="{FF2B5EF4-FFF2-40B4-BE49-F238E27FC236}">
                <a16:creationId xmlns:a16="http://schemas.microsoft.com/office/drawing/2014/main" id="{3C54AFC8-D9CC-BD3B-DE3E-90EEF2BD2252}"/>
              </a:ext>
            </a:extLst>
          </p:cNvPr>
          <p:cNvCxnSpPr>
            <a:stCxn id="53" idx="0"/>
            <a:endCxn id="55" idx="2"/>
          </p:cNvCxnSpPr>
          <p:nvPr/>
        </p:nvCxnSpPr>
        <p:spPr>
          <a:xfrm flipH="1" flipV="1">
            <a:off x="2025185" y="1763928"/>
            <a:ext cx="1" cy="135008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>
            <a:extLst>
              <a:ext uri="{FF2B5EF4-FFF2-40B4-BE49-F238E27FC236}">
                <a16:creationId xmlns:a16="http://schemas.microsoft.com/office/drawing/2014/main" id="{ABFD0470-2F36-16AE-37BF-120B7660C8C0}"/>
              </a:ext>
            </a:extLst>
          </p:cNvPr>
          <p:cNvCxnSpPr>
            <a:stCxn id="52" idx="2"/>
            <a:endCxn id="49" idx="0"/>
          </p:cNvCxnSpPr>
          <p:nvPr/>
        </p:nvCxnSpPr>
        <p:spPr>
          <a:xfrm>
            <a:off x="2025187" y="3143954"/>
            <a:ext cx="77" cy="14281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>
            <a:extLst>
              <a:ext uri="{FF2B5EF4-FFF2-40B4-BE49-F238E27FC236}">
                <a16:creationId xmlns:a16="http://schemas.microsoft.com/office/drawing/2014/main" id="{3F6380A2-F2F7-02E9-D926-81CCFC087387}"/>
              </a:ext>
            </a:extLst>
          </p:cNvPr>
          <p:cNvCxnSpPr>
            <a:cxnSpLocks/>
            <a:stCxn id="49" idx="2"/>
            <a:endCxn id="56" idx="0"/>
          </p:cNvCxnSpPr>
          <p:nvPr/>
        </p:nvCxnSpPr>
        <p:spPr>
          <a:xfrm flipH="1">
            <a:off x="2025185" y="4077071"/>
            <a:ext cx="79" cy="141243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1" name="Picture 2">
            <a:extLst>
              <a:ext uri="{FF2B5EF4-FFF2-40B4-BE49-F238E27FC236}">
                <a16:creationId xmlns:a16="http://schemas.microsoft.com/office/drawing/2014/main" id="{E31DC1B8-ED4F-9D4A-5241-7B1AF9A4C3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9495" y="4677400"/>
            <a:ext cx="790307" cy="790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DAC30BAC-B7B7-0429-8638-54C670686032}"/>
              </a:ext>
            </a:extLst>
          </p:cNvPr>
          <p:cNvSpPr txBox="1"/>
          <p:nvPr/>
        </p:nvSpPr>
        <p:spPr>
          <a:xfrm>
            <a:off x="1836103" y="4927165"/>
            <a:ext cx="383128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ru-RU" sz="1200" dirty="0"/>
              <a:t>ЕЦБУ</a:t>
            </a:r>
          </a:p>
          <a:p>
            <a:pPr algn="ctr"/>
            <a:r>
              <a:rPr lang="en-US" sz="1200" dirty="0"/>
              <a:t>SCL</a:t>
            </a:r>
            <a:endParaRPr lang="ru-RU" sz="1200" dirty="0"/>
          </a:p>
        </p:txBody>
      </p:sp>
      <p:cxnSp>
        <p:nvCxnSpPr>
          <p:cNvPr id="63" name="Прямая соединительная линия 62">
            <a:extLst>
              <a:ext uri="{FF2B5EF4-FFF2-40B4-BE49-F238E27FC236}">
                <a16:creationId xmlns:a16="http://schemas.microsoft.com/office/drawing/2014/main" id="{86246526-0B83-9D9E-6E4C-1C81E93350D2}"/>
              </a:ext>
            </a:extLst>
          </p:cNvPr>
          <p:cNvCxnSpPr>
            <a:cxnSpLocks/>
            <a:stCxn id="56" idx="2"/>
            <a:endCxn id="61" idx="0"/>
          </p:cNvCxnSpPr>
          <p:nvPr/>
        </p:nvCxnSpPr>
        <p:spPr>
          <a:xfrm flipH="1">
            <a:off x="2024649" y="4507552"/>
            <a:ext cx="536" cy="169848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>
            <a:extLst>
              <a:ext uri="{FF2B5EF4-FFF2-40B4-BE49-F238E27FC236}">
                <a16:creationId xmlns:a16="http://schemas.microsoft.com/office/drawing/2014/main" id="{C43256AC-550F-EDA7-D81C-D3C58EAAACB0}"/>
              </a:ext>
            </a:extLst>
          </p:cNvPr>
          <p:cNvCxnSpPr>
            <a:cxnSpLocks/>
            <a:stCxn id="61" idx="2"/>
            <a:endCxn id="51" idx="0"/>
          </p:cNvCxnSpPr>
          <p:nvPr/>
        </p:nvCxnSpPr>
        <p:spPr>
          <a:xfrm>
            <a:off x="2024649" y="5467707"/>
            <a:ext cx="690" cy="169848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5" name="Picture 2">
            <a:extLst>
              <a:ext uri="{FF2B5EF4-FFF2-40B4-BE49-F238E27FC236}">
                <a16:creationId xmlns:a16="http://schemas.microsoft.com/office/drawing/2014/main" id="{2D98DBAC-9C0D-B2A3-CB1A-AA567F57DA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232" y="3286764"/>
            <a:ext cx="790307" cy="790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5B4094A7-5C78-B2A1-B7E4-15876678E504}"/>
              </a:ext>
            </a:extLst>
          </p:cNvPr>
          <p:cNvSpPr txBox="1"/>
          <p:nvPr/>
        </p:nvSpPr>
        <p:spPr>
          <a:xfrm>
            <a:off x="4517840" y="3536529"/>
            <a:ext cx="383128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ru-RU" sz="1200" dirty="0"/>
              <a:t>ЕЦБУ</a:t>
            </a:r>
          </a:p>
          <a:p>
            <a:pPr algn="ctr"/>
            <a:r>
              <a:rPr lang="en-US" sz="1200" dirty="0"/>
              <a:t>SCL</a:t>
            </a:r>
            <a:endParaRPr lang="ru-RU" sz="1200" dirty="0"/>
          </a:p>
        </p:txBody>
      </p:sp>
      <p:pic>
        <p:nvPicPr>
          <p:cNvPr id="67" name="Picture 7" descr="Desktop.jpg">
            <a:extLst>
              <a:ext uri="{FF2B5EF4-FFF2-40B4-BE49-F238E27FC236}">
                <a16:creationId xmlns:a16="http://schemas.microsoft.com/office/drawing/2014/main" id="{94523949-2E19-3E47-B682-7B46B6E6F0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437" y="4258071"/>
            <a:ext cx="677613" cy="617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Picture 7" descr="Desktop.jpg">
            <a:extLst>
              <a:ext uri="{FF2B5EF4-FFF2-40B4-BE49-F238E27FC236}">
                <a16:creationId xmlns:a16="http://schemas.microsoft.com/office/drawing/2014/main" id="{C260E031-FF4C-CB66-7802-67FA01328D0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660" y="2526240"/>
            <a:ext cx="677613" cy="617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9" name="Прямая соединительная линия 68">
            <a:extLst>
              <a:ext uri="{FF2B5EF4-FFF2-40B4-BE49-F238E27FC236}">
                <a16:creationId xmlns:a16="http://schemas.microsoft.com/office/drawing/2014/main" id="{61B6F629-0BE1-A520-2543-DEBAF3B8E504}"/>
              </a:ext>
            </a:extLst>
          </p:cNvPr>
          <p:cNvCxnSpPr>
            <a:cxnSpLocks/>
            <a:stCxn id="65" idx="0"/>
          </p:cNvCxnSpPr>
          <p:nvPr/>
        </p:nvCxnSpPr>
        <p:spPr>
          <a:xfrm flipH="1" flipV="1">
            <a:off x="4706306" y="3143954"/>
            <a:ext cx="80" cy="14281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>
            <a:extLst>
              <a:ext uri="{FF2B5EF4-FFF2-40B4-BE49-F238E27FC236}">
                <a16:creationId xmlns:a16="http://schemas.microsoft.com/office/drawing/2014/main" id="{BB1E45CB-01AE-8994-D68E-193B500C3D3C}"/>
              </a:ext>
            </a:extLst>
          </p:cNvPr>
          <p:cNvCxnSpPr>
            <a:cxnSpLocks/>
            <a:stCxn id="65" idx="2"/>
          </p:cNvCxnSpPr>
          <p:nvPr/>
        </p:nvCxnSpPr>
        <p:spPr>
          <a:xfrm flipH="1">
            <a:off x="4706307" y="4077071"/>
            <a:ext cx="79" cy="170888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8FDF8683-485C-ECD9-1194-B7F12CA4CA0D}"/>
              </a:ext>
            </a:extLst>
          </p:cNvPr>
          <p:cNvSpPr txBox="1"/>
          <p:nvPr/>
        </p:nvSpPr>
        <p:spPr>
          <a:xfrm>
            <a:off x="3687189" y="1256787"/>
            <a:ext cx="2002553" cy="95410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ru-RU" sz="1400" dirty="0"/>
              <a:t>Требуется применение ПО с поддержкой 61850 или разработка функции импорта </a:t>
            </a:r>
            <a:r>
              <a:rPr lang="en-US" sz="1400" dirty="0"/>
              <a:t>SCL</a:t>
            </a:r>
            <a:r>
              <a:rPr lang="ru-RU" sz="1400" dirty="0"/>
              <a:t> </a:t>
            </a:r>
          </a:p>
        </p:txBody>
      </p:sp>
      <p:cxnSp>
        <p:nvCxnSpPr>
          <p:cNvPr id="72" name="Прямая со стрелкой 71">
            <a:extLst>
              <a:ext uri="{FF2B5EF4-FFF2-40B4-BE49-F238E27FC236}">
                <a16:creationId xmlns:a16="http://schemas.microsoft.com/office/drawing/2014/main" id="{1EB873F8-C65F-5532-159C-57944F5497EA}"/>
              </a:ext>
            </a:extLst>
          </p:cNvPr>
          <p:cNvCxnSpPr>
            <a:stCxn id="71" idx="2"/>
            <a:endCxn id="68" idx="0"/>
          </p:cNvCxnSpPr>
          <p:nvPr/>
        </p:nvCxnSpPr>
        <p:spPr>
          <a:xfrm>
            <a:off x="4688466" y="2210894"/>
            <a:ext cx="1" cy="315346"/>
          </a:xfrm>
          <a:prstGeom prst="straightConnector1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2">
            <a:extLst>
              <a:ext uri="{FF2B5EF4-FFF2-40B4-BE49-F238E27FC236}">
                <a16:creationId xmlns:a16="http://schemas.microsoft.com/office/drawing/2014/main" id="{AC2FDCD6-F7E4-5E4D-34E8-F8FFB5462D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5513" y="3281383"/>
            <a:ext cx="790307" cy="790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7222DD23-24DE-CA93-7E97-3AD89D53FF3F}"/>
              </a:ext>
            </a:extLst>
          </p:cNvPr>
          <p:cNvSpPr txBox="1"/>
          <p:nvPr/>
        </p:nvSpPr>
        <p:spPr>
          <a:xfrm>
            <a:off x="7212121" y="3531148"/>
            <a:ext cx="383128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ru-RU" sz="1200" dirty="0"/>
              <a:t>ЕЦБУ</a:t>
            </a:r>
          </a:p>
          <a:p>
            <a:pPr algn="ctr"/>
            <a:r>
              <a:rPr lang="en-US" sz="1200" dirty="0"/>
              <a:t>RDF</a:t>
            </a:r>
            <a:endParaRPr lang="ru-RU" sz="1200" dirty="0"/>
          </a:p>
        </p:txBody>
      </p:sp>
      <p:pic>
        <p:nvPicPr>
          <p:cNvPr id="75" name="Picture 7" descr="Desktop.jpg">
            <a:extLst>
              <a:ext uri="{FF2B5EF4-FFF2-40B4-BE49-F238E27FC236}">
                <a16:creationId xmlns:a16="http://schemas.microsoft.com/office/drawing/2014/main" id="{4EF3AD8A-CE1D-8D9A-0479-B9C348D7123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6718" y="4252690"/>
            <a:ext cx="677613" cy="617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" name="Picture 7" descr="Desktop.jpg">
            <a:extLst>
              <a:ext uri="{FF2B5EF4-FFF2-40B4-BE49-F238E27FC236}">
                <a16:creationId xmlns:a16="http://schemas.microsoft.com/office/drawing/2014/main" id="{4C352F12-D966-6E64-2CA4-229034A2B0F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3941" y="2520859"/>
            <a:ext cx="677613" cy="617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7" name="Прямая соединительная линия 76">
            <a:extLst>
              <a:ext uri="{FF2B5EF4-FFF2-40B4-BE49-F238E27FC236}">
                <a16:creationId xmlns:a16="http://schemas.microsoft.com/office/drawing/2014/main" id="{9B9EF41D-5319-FD36-A74D-A67EA8BFA0B4}"/>
              </a:ext>
            </a:extLst>
          </p:cNvPr>
          <p:cNvCxnSpPr>
            <a:cxnSpLocks/>
            <a:stCxn id="73" idx="0"/>
          </p:cNvCxnSpPr>
          <p:nvPr/>
        </p:nvCxnSpPr>
        <p:spPr>
          <a:xfrm flipH="1" flipV="1">
            <a:off x="7400587" y="3138573"/>
            <a:ext cx="80" cy="14281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>
            <a:extLst>
              <a:ext uri="{FF2B5EF4-FFF2-40B4-BE49-F238E27FC236}">
                <a16:creationId xmlns:a16="http://schemas.microsoft.com/office/drawing/2014/main" id="{734F5FAE-23C3-2F19-4C85-3B0C3C5F2EBA}"/>
              </a:ext>
            </a:extLst>
          </p:cNvPr>
          <p:cNvCxnSpPr>
            <a:cxnSpLocks/>
            <a:stCxn id="73" idx="2"/>
          </p:cNvCxnSpPr>
          <p:nvPr/>
        </p:nvCxnSpPr>
        <p:spPr>
          <a:xfrm flipH="1">
            <a:off x="7400588" y="4071690"/>
            <a:ext cx="79" cy="170888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537EC520-C366-7FDD-A0E5-DCB8B51BAABE}"/>
              </a:ext>
            </a:extLst>
          </p:cNvPr>
          <p:cNvSpPr txBox="1"/>
          <p:nvPr/>
        </p:nvSpPr>
        <p:spPr>
          <a:xfrm>
            <a:off x="6388526" y="5195087"/>
            <a:ext cx="2002553" cy="95410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ru-RU" sz="1400" dirty="0"/>
              <a:t>Требуется применение ПО с поддержкой </a:t>
            </a:r>
            <a:r>
              <a:rPr lang="en-US" sz="1400" dirty="0"/>
              <a:t>CIM</a:t>
            </a:r>
            <a:r>
              <a:rPr lang="ru-RU" sz="1400" dirty="0"/>
              <a:t> или разработка функции импорта </a:t>
            </a:r>
            <a:r>
              <a:rPr lang="en-US" sz="1400" dirty="0"/>
              <a:t>RDF</a:t>
            </a:r>
            <a:endParaRPr lang="ru-RU" sz="1400" dirty="0"/>
          </a:p>
        </p:txBody>
      </p:sp>
      <p:cxnSp>
        <p:nvCxnSpPr>
          <p:cNvPr id="80" name="Прямая со стрелкой 79">
            <a:extLst>
              <a:ext uri="{FF2B5EF4-FFF2-40B4-BE49-F238E27FC236}">
                <a16:creationId xmlns:a16="http://schemas.microsoft.com/office/drawing/2014/main" id="{DAC4A242-143B-A0E2-F5B5-2AB13B8460BC}"/>
              </a:ext>
            </a:extLst>
          </p:cNvPr>
          <p:cNvCxnSpPr>
            <a:cxnSpLocks/>
            <a:stCxn id="79" idx="0"/>
            <a:endCxn id="75" idx="2"/>
          </p:cNvCxnSpPr>
          <p:nvPr/>
        </p:nvCxnSpPr>
        <p:spPr>
          <a:xfrm flipH="1" flipV="1">
            <a:off x="7385525" y="4870404"/>
            <a:ext cx="4278" cy="324683"/>
          </a:xfrm>
          <a:prstGeom prst="straightConnector1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ямоугольник 80">
            <a:extLst>
              <a:ext uri="{FF2B5EF4-FFF2-40B4-BE49-F238E27FC236}">
                <a16:creationId xmlns:a16="http://schemas.microsoft.com/office/drawing/2014/main" id="{822372FA-32DF-A6B6-8974-991A3A5C54F6}"/>
              </a:ext>
            </a:extLst>
          </p:cNvPr>
          <p:cNvSpPr/>
          <p:nvPr/>
        </p:nvSpPr>
        <p:spPr>
          <a:xfrm>
            <a:off x="9094761" y="3524583"/>
            <a:ext cx="2142317" cy="289238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200" dirty="0">
                <a:solidFill>
                  <a:schemeClr val="tx1"/>
                </a:solidFill>
              </a:rPr>
              <a:t>Гармонизация </a:t>
            </a:r>
            <a:r>
              <a:rPr lang="en-US" sz="1200" dirty="0">
                <a:solidFill>
                  <a:schemeClr val="tx1"/>
                </a:solidFill>
              </a:rPr>
              <a:t>CIM </a:t>
            </a:r>
            <a:r>
              <a:rPr lang="ru-RU" sz="1200" dirty="0">
                <a:solidFill>
                  <a:schemeClr val="tx1"/>
                </a:solidFill>
              </a:rPr>
              <a:t>и 61850</a:t>
            </a:r>
          </a:p>
        </p:txBody>
      </p:sp>
      <p:pic>
        <p:nvPicPr>
          <p:cNvPr id="82" name="Picture 2">
            <a:extLst>
              <a:ext uri="{FF2B5EF4-FFF2-40B4-BE49-F238E27FC236}">
                <a16:creationId xmlns:a16="http://schemas.microsoft.com/office/drawing/2014/main" id="{87FEDDEA-6B3E-62F4-6F94-FC62CEAE49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3981" y="2543111"/>
            <a:ext cx="790307" cy="790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TextBox 82">
            <a:extLst>
              <a:ext uri="{FF2B5EF4-FFF2-40B4-BE49-F238E27FC236}">
                <a16:creationId xmlns:a16="http://schemas.microsoft.com/office/drawing/2014/main" id="{CD88A7A2-8CB0-D750-3705-C053B4660B2B}"/>
              </a:ext>
            </a:extLst>
          </p:cNvPr>
          <p:cNvSpPr txBox="1"/>
          <p:nvPr/>
        </p:nvSpPr>
        <p:spPr>
          <a:xfrm>
            <a:off x="9980589" y="2792876"/>
            <a:ext cx="383128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ru-RU" sz="1200" dirty="0"/>
              <a:t>ЕЦБУ</a:t>
            </a:r>
          </a:p>
          <a:p>
            <a:pPr algn="ctr"/>
            <a:r>
              <a:rPr lang="en-US" sz="1200" dirty="0"/>
              <a:t>RDF</a:t>
            </a:r>
            <a:endParaRPr lang="ru-RU" sz="1200" dirty="0"/>
          </a:p>
        </p:txBody>
      </p:sp>
      <p:pic>
        <p:nvPicPr>
          <p:cNvPr id="84" name="Picture 7" descr="Desktop.jpg">
            <a:extLst>
              <a:ext uri="{FF2B5EF4-FFF2-40B4-BE49-F238E27FC236}">
                <a16:creationId xmlns:a16="http://schemas.microsoft.com/office/drawing/2014/main" id="{31272059-C672-8ECF-5CC4-DB6FF34F13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0327" y="1790389"/>
            <a:ext cx="677613" cy="617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5" name="Прямая соединительная линия 84">
            <a:extLst>
              <a:ext uri="{FF2B5EF4-FFF2-40B4-BE49-F238E27FC236}">
                <a16:creationId xmlns:a16="http://schemas.microsoft.com/office/drawing/2014/main" id="{9820EBD7-F7C0-F77F-37BB-538C3D8A4C60}"/>
              </a:ext>
            </a:extLst>
          </p:cNvPr>
          <p:cNvCxnSpPr>
            <a:stCxn id="82" idx="2"/>
          </p:cNvCxnSpPr>
          <p:nvPr/>
        </p:nvCxnSpPr>
        <p:spPr>
          <a:xfrm>
            <a:off x="10169135" y="3333418"/>
            <a:ext cx="1" cy="165473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>
            <a:extLst>
              <a:ext uri="{FF2B5EF4-FFF2-40B4-BE49-F238E27FC236}">
                <a16:creationId xmlns:a16="http://schemas.microsoft.com/office/drawing/2014/main" id="{27EFD1FF-6B5E-4AA6-3922-4C7A1C7075A0}"/>
              </a:ext>
            </a:extLst>
          </p:cNvPr>
          <p:cNvCxnSpPr>
            <a:stCxn id="82" idx="0"/>
            <a:endCxn id="84" idx="2"/>
          </p:cNvCxnSpPr>
          <p:nvPr/>
        </p:nvCxnSpPr>
        <p:spPr>
          <a:xfrm flipH="1" flipV="1">
            <a:off x="10169134" y="2408103"/>
            <a:ext cx="1" cy="135008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7" name="Picture 7" descr="Desktop.jpg">
            <a:extLst>
              <a:ext uri="{FF2B5EF4-FFF2-40B4-BE49-F238E27FC236}">
                <a16:creationId xmlns:a16="http://schemas.microsoft.com/office/drawing/2014/main" id="{4120B8AC-7913-E546-5944-9F89B52FC03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1018" y="4965141"/>
            <a:ext cx="677613" cy="617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" name="Picture 2">
            <a:extLst>
              <a:ext uri="{FF2B5EF4-FFF2-40B4-BE49-F238E27FC236}">
                <a16:creationId xmlns:a16="http://schemas.microsoft.com/office/drawing/2014/main" id="{DFEA44D3-8EF1-B1A1-142D-CCFC82856D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3981" y="4004986"/>
            <a:ext cx="790307" cy="790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TextBox 88">
            <a:extLst>
              <a:ext uri="{FF2B5EF4-FFF2-40B4-BE49-F238E27FC236}">
                <a16:creationId xmlns:a16="http://schemas.microsoft.com/office/drawing/2014/main" id="{007403CA-2E38-AD0A-0EE0-956C1BF6403E}"/>
              </a:ext>
            </a:extLst>
          </p:cNvPr>
          <p:cNvSpPr txBox="1"/>
          <p:nvPr/>
        </p:nvSpPr>
        <p:spPr>
          <a:xfrm>
            <a:off x="9980589" y="4254751"/>
            <a:ext cx="383128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ru-RU" sz="1200" dirty="0"/>
              <a:t>ЕЦБУ</a:t>
            </a:r>
          </a:p>
          <a:p>
            <a:pPr algn="ctr"/>
            <a:r>
              <a:rPr lang="en-US" sz="1200" dirty="0"/>
              <a:t>SCL</a:t>
            </a:r>
            <a:endParaRPr lang="ru-RU" sz="1200" dirty="0"/>
          </a:p>
        </p:txBody>
      </p:sp>
      <p:cxnSp>
        <p:nvCxnSpPr>
          <p:cNvPr id="90" name="Прямая соединительная линия 89">
            <a:extLst>
              <a:ext uri="{FF2B5EF4-FFF2-40B4-BE49-F238E27FC236}">
                <a16:creationId xmlns:a16="http://schemas.microsoft.com/office/drawing/2014/main" id="{5092A91D-50E2-5560-976F-A62201D89978}"/>
              </a:ext>
            </a:extLst>
          </p:cNvPr>
          <p:cNvCxnSpPr>
            <a:cxnSpLocks/>
            <a:endCxn id="88" idx="0"/>
          </p:cNvCxnSpPr>
          <p:nvPr/>
        </p:nvCxnSpPr>
        <p:spPr>
          <a:xfrm flipH="1">
            <a:off x="10169135" y="3835138"/>
            <a:ext cx="536" cy="169848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>
            <a:extLst>
              <a:ext uri="{FF2B5EF4-FFF2-40B4-BE49-F238E27FC236}">
                <a16:creationId xmlns:a16="http://schemas.microsoft.com/office/drawing/2014/main" id="{24805ABC-0F5F-F13A-6BE5-04AE8590BC22}"/>
              </a:ext>
            </a:extLst>
          </p:cNvPr>
          <p:cNvCxnSpPr>
            <a:cxnSpLocks/>
            <a:stCxn id="88" idx="2"/>
            <a:endCxn id="87" idx="0"/>
          </p:cNvCxnSpPr>
          <p:nvPr/>
        </p:nvCxnSpPr>
        <p:spPr>
          <a:xfrm>
            <a:off x="10169135" y="4795293"/>
            <a:ext cx="690" cy="169848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D947A121-7151-9AD0-D61F-725683766398}"/>
              </a:ext>
            </a:extLst>
          </p:cNvPr>
          <p:cNvSpPr txBox="1"/>
          <p:nvPr/>
        </p:nvSpPr>
        <p:spPr>
          <a:xfrm>
            <a:off x="8155562" y="1299027"/>
            <a:ext cx="1474194" cy="160043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ru-RU" sz="1400" dirty="0"/>
              <a:t>Возможность применения и расширения не только для ЕЦБУ, а для любого информационного обмена</a:t>
            </a:r>
          </a:p>
        </p:txBody>
      </p:sp>
      <p:cxnSp>
        <p:nvCxnSpPr>
          <p:cNvPr id="93" name="Прямая со стрелкой 92">
            <a:extLst>
              <a:ext uri="{FF2B5EF4-FFF2-40B4-BE49-F238E27FC236}">
                <a16:creationId xmlns:a16="http://schemas.microsoft.com/office/drawing/2014/main" id="{DBC6AD62-C714-1DFF-408A-250620D83533}"/>
              </a:ext>
            </a:extLst>
          </p:cNvPr>
          <p:cNvCxnSpPr>
            <a:cxnSpLocks/>
            <a:stCxn id="92" idx="2"/>
          </p:cNvCxnSpPr>
          <p:nvPr/>
        </p:nvCxnSpPr>
        <p:spPr>
          <a:xfrm>
            <a:off x="8892659" y="2899465"/>
            <a:ext cx="551642" cy="599426"/>
          </a:xfrm>
          <a:prstGeom prst="straightConnector1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EDBB8075-398F-DCE0-1F20-04FF4372B3C8}"/>
              </a:ext>
            </a:extLst>
          </p:cNvPr>
          <p:cNvSpPr txBox="1"/>
          <p:nvPr/>
        </p:nvSpPr>
        <p:spPr>
          <a:xfrm>
            <a:off x="5678787" y="2079644"/>
            <a:ext cx="820927" cy="338554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ru-RU" sz="1600" b="1" dirty="0"/>
              <a:t>СО ЕЭС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51AB2383-C94C-BA29-C1EE-BFC1CED40AAC}"/>
              </a:ext>
            </a:extLst>
          </p:cNvPr>
          <p:cNvSpPr txBox="1"/>
          <p:nvPr/>
        </p:nvSpPr>
        <p:spPr>
          <a:xfrm>
            <a:off x="5674977" y="4799485"/>
            <a:ext cx="820927" cy="338554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ru-RU" sz="1600" b="1" dirty="0"/>
              <a:t>РОССЕТИ</a:t>
            </a:r>
          </a:p>
        </p:txBody>
      </p:sp>
    </p:spTree>
    <p:extLst>
      <p:ext uri="{BB962C8B-B14F-4D97-AF65-F5344CB8AC3E}">
        <p14:creationId xmlns:p14="http://schemas.microsoft.com/office/powerpoint/2010/main" val="24293615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5E8B74E-E3F2-41DE-A7A6-9A1893F20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ПРЕЦЕНДЕНТЫ ПО НЕОБХОДИМОСТИ ГАРМОНИЗАЦИИ И РАСШИРЕНИЯ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3B27793-99D5-0369-776F-081A732CC9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656" y="725388"/>
            <a:ext cx="6603291" cy="577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2602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AAF9CE-A843-39F8-5614-491828ADF8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1D343CD3-50C1-9C9C-DF80-242C6FF5A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ВЫВОДЫ И ПРЕДЛОЖЕНИЯ НТЦ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8AEB3FA-D152-EE2B-A0B3-0A43FFB1FE59}"/>
              </a:ext>
            </a:extLst>
          </p:cNvPr>
          <p:cNvSpPr txBox="1"/>
          <p:nvPr/>
        </p:nvSpPr>
        <p:spPr>
          <a:xfrm>
            <a:off x="479376" y="797510"/>
            <a:ext cx="11305256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Требуется:	</a:t>
            </a:r>
          </a:p>
          <a:p>
            <a:pPr algn="just"/>
            <a:endParaRPr lang="ru-RU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/>
              <a:t>обновить ГОСТ Р 58651-10 для создания достаточной информационной модели РЗА как в части уставок, так и в части иных аспектов;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/>
              <a:t>пересмотреть ГОСТ Р «Единый формат параметров настройки устройств релейной защиты и автоматики» с учетом обновленной модели ГОСТ Р 58651-10;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/>
              <a:t>синхронизировать ГОСТ Р «Единый формат параметров настройки устройств релейной защиты и автоматики» с отчетами по ФБ РЗА;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/>
              <a:t>сопроводить ГОСТ Р «Единый формат параметров настройки устройств релейной защиты и автоматики» достаточными материалами для автоматизации;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/>
              <a:t>разработать правила гармонизации МЭК </a:t>
            </a:r>
            <a:r>
              <a:rPr lang="en-US" sz="1600" dirty="0"/>
              <a:t>CIM </a:t>
            </a:r>
            <a:r>
              <a:rPr lang="ru-RU" sz="1600" dirty="0"/>
              <a:t>и МЭК </a:t>
            </a:r>
            <a:r>
              <a:rPr lang="en-US" sz="1600" dirty="0"/>
              <a:t>61850 </a:t>
            </a:r>
            <a:r>
              <a:rPr lang="ru-RU" sz="1600" dirty="0"/>
              <a:t>в части описания уставок;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F651ED-BCB2-A43A-6EA1-61B02B255FE3}"/>
              </a:ext>
            </a:extLst>
          </p:cNvPr>
          <p:cNvSpPr txBox="1"/>
          <p:nvPr/>
        </p:nvSpPr>
        <p:spPr>
          <a:xfrm>
            <a:off x="479376" y="3645024"/>
            <a:ext cx="11305256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Результаты:	</a:t>
            </a:r>
          </a:p>
          <a:p>
            <a:pPr algn="just"/>
            <a:endParaRPr lang="ru-RU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/>
              <a:t>СО ЕЭС и РОССЕТИ используют информационные модели, каждая из которых свойственна для решения корпоративных бизнес-процессов в той или иной компании;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/>
              <a:t>синхронизация ГОСТ Р 58651-10 и ГОСТ Р «Единый формат параметров настройки устройств релейной защиты и автоматики» в части описания информационной модели УРЗА;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/>
              <a:t>возможность автоматизированного преобразования цифрового бланка уставок МЭК </a:t>
            </a:r>
            <a:r>
              <a:rPr lang="en-US" sz="1600" dirty="0"/>
              <a:t>CIM </a:t>
            </a:r>
            <a:r>
              <a:rPr lang="ru-RU" sz="1600" dirty="0"/>
              <a:t>- МЭК 61850;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/>
              <a:t>соответствие международным положениям по применению информационных моделей;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/>
              <a:t>создание единого информационного пространства энергосетевого комплекса для формирования цифровой сети;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/>
              <a:t>возможность расширения технического решения для реализации иных задач информационного взаимодействия СО ЕЭС и РОССЕТИ.</a:t>
            </a:r>
          </a:p>
        </p:txBody>
      </p:sp>
    </p:spTree>
    <p:extLst>
      <p:ext uri="{BB962C8B-B14F-4D97-AF65-F5344CB8AC3E}">
        <p14:creationId xmlns:p14="http://schemas.microsoft.com/office/powerpoint/2010/main" val="7880052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4512146-7ABE-4936-990F-998FB4340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2549" y="3213322"/>
            <a:ext cx="9486901" cy="431355"/>
          </a:xfrm>
        </p:spPr>
        <p:txBody>
          <a:bodyPr/>
          <a:lstStyle/>
          <a:p>
            <a:pPr algn="ctr"/>
            <a:r>
              <a:rPr lang="ru-RU" sz="3200" dirty="0"/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926062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вал 28">
            <a:extLst>
              <a:ext uri="{FF2B5EF4-FFF2-40B4-BE49-F238E27FC236}">
                <a16:creationId xmlns:a16="http://schemas.microsoft.com/office/drawing/2014/main" id="{DDF82F2F-51BF-014B-F38E-61ED54EBC222}"/>
              </a:ext>
            </a:extLst>
          </p:cNvPr>
          <p:cNvSpPr/>
          <p:nvPr/>
        </p:nvSpPr>
        <p:spPr>
          <a:xfrm>
            <a:off x="610840" y="741792"/>
            <a:ext cx="3816424" cy="5374416"/>
          </a:xfrm>
          <a:prstGeom prst="ellipse">
            <a:avLst/>
          </a:prstGeom>
          <a:solidFill>
            <a:schemeClr val="bg2"/>
          </a:solidFill>
          <a:ln w="952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5E8B74E-E3F2-41DE-A7A6-9A1893F20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ВВЕДЕНИЕ</a:t>
            </a:r>
            <a:br>
              <a:rPr lang="ru-RU" dirty="0"/>
            </a:br>
            <a:endParaRPr lang="ru-R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4F1B76-78D2-9268-73BF-B0A73EA8B30D}"/>
              </a:ext>
            </a:extLst>
          </p:cNvPr>
          <p:cNvSpPr txBox="1"/>
          <p:nvPr/>
        </p:nvSpPr>
        <p:spPr>
          <a:xfrm>
            <a:off x="4708613" y="980618"/>
            <a:ext cx="6894107" cy="4770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	Корпоративный уровень энергокомпаний имеет тенденцию к внедрению технических решений, которые описаны серией МЭК </a:t>
            </a:r>
            <a:r>
              <a:rPr lang="en-US" sz="1600" dirty="0"/>
              <a:t>CIM</a:t>
            </a:r>
            <a:r>
              <a:rPr lang="ru-RU" sz="1600" dirty="0"/>
              <a:t>. Положения МЭК </a:t>
            </a:r>
            <a:r>
              <a:rPr lang="en-US" sz="1600" dirty="0"/>
              <a:t>CIM </a:t>
            </a:r>
            <a:r>
              <a:rPr lang="ru-RU" sz="1600" dirty="0"/>
              <a:t>используются для разработки профилей информационных моделей, которые используются</a:t>
            </a:r>
            <a:r>
              <a:rPr lang="en-US" sz="1600" dirty="0"/>
              <a:t> </a:t>
            </a:r>
            <a:r>
              <a:rPr lang="ru-RU" sz="1600" dirty="0"/>
              <a:t>в качестве абстрактных интерфейсов ПО. На их основе создаются профили информационного обмена, что приводит к типизации данных передаваемых между несколькими программными продуктами для реализации конкретных бизнес процессов.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dirty="0"/>
              <a:t>	Технологический уровень энергокомпаний имеет тенденцию к внедрению технических решений, которые описаны серией МЭК 61850. Положения МЭК 61850 используются для организации информационной модели устройства и описания его абстрактных интерфейсов. Кроме того, МЭК 61850 описывает специализированный язык для создания и хранения информации о конфигурации целого объекта или его отдельной части.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dirty="0"/>
              <a:t>	Для создания цифровой сети энергокомпании, необходимо создание единого информационного поля, где предусмотрены инструменты и методики по гармонизации МЭК CIM и МЭК 61850.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19348BA-B3DC-4ACC-D343-A1EE18AA3532}"/>
              </a:ext>
            </a:extLst>
          </p:cNvPr>
          <p:cNvSpPr/>
          <p:nvPr/>
        </p:nvSpPr>
        <p:spPr>
          <a:xfrm>
            <a:off x="892189" y="3182779"/>
            <a:ext cx="324749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ru-RU" sz="1600" dirty="0">
                <a:latin typeface="+mj-lt"/>
              </a:rPr>
              <a:t>Цифровая сеть.</a:t>
            </a:r>
          </a:p>
          <a:p>
            <a:pPr algn="ctr"/>
            <a:r>
              <a:rPr lang="ru-RU" sz="1600" dirty="0">
                <a:latin typeface="+mj-lt"/>
              </a:rPr>
              <a:t>Гармонизация МЭК 61860 и МЭК </a:t>
            </a:r>
            <a:r>
              <a:rPr lang="en-US" sz="1600" dirty="0">
                <a:latin typeface="+mj-lt"/>
              </a:rPr>
              <a:t>CIM</a:t>
            </a:r>
            <a:endParaRPr lang="ru-RU" sz="1600" dirty="0">
              <a:latin typeface="+mj-lt"/>
            </a:endParaRPr>
          </a:p>
        </p:txBody>
      </p:sp>
      <p:sp>
        <p:nvSpPr>
          <p:cNvPr id="19" name="Овал 18">
            <a:extLst>
              <a:ext uri="{FF2B5EF4-FFF2-40B4-BE49-F238E27FC236}">
                <a16:creationId xmlns:a16="http://schemas.microsoft.com/office/drawing/2014/main" id="{FBAFABC9-C6F7-2D22-728D-816E69A89E1A}"/>
              </a:ext>
            </a:extLst>
          </p:cNvPr>
          <p:cNvSpPr/>
          <p:nvPr/>
        </p:nvSpPr>
        <p:spPr>
          <a:xfrm>
            <a:off x="1453200" y="992228"/>
            <a:ext cx="2125471" cy="2067963"/>
          </a:xfrm>
          <a:prstGeom prst="ellipse">
            <a:avLst/>
          </a:prstGeom>
          <a:solidFill>
            <a:schemeClr val="accent5"/>
          </a:solidFill>
          <a:ln w="158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600" dirty="0">
                <a:solidFill>
                  <a:schemeClr val="bg1"/>
                </a:solidFill>
                <a:latin typeface="+mj-lt"/>
              </a:rPr>
              <a:t>МЭК 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CIM.</a:t>
            </a:r>
            <a:r>
              <a:rPr lang="ru-RU" sz="1600" dirty="0">
                <a:solidFill>
                  <a:schemeClr val="bg1"/>
                </a:solidFill>
                <a:latin typeface="+mj-lt"/>
              </a:rPr>
              <a:t> Корпоративный уровень</a:t>
            </a:r>
          </a:p>
        </p:txBody>
      </p:sp>
      <p:sp>
        <p:nvSpPr>
          <p:cNvPr id="24" name="Овал 23">
            <a:extLst>
              <a:ext uri="{FF2B5EF4-FFF2-40B4-BE49-F238E27FC236}">
                <a16:creationId xmlns:a16="http://schemas.microsoft.com/office/drawing/2014/main" id="{D124C86B-01E8-A2E6-A993-BD53E62B1908}"/>
              </a:ext>
            </a:extLst>
          </p:cNvPr>
          <p:cNvSpPr/>
          <p:nvPr/>
        </p:nvSpPr>
        <p:spPr>
          <a:xfrm>
            <a:off x="1487488" y="3797813"/>
            <a:ext cx="2125471" cy="2067963"/>
          </a:xfrm>
          <a:prstGeom prst="ellipse">
            <a:avLst/>
          </a:prstGeom>
          <a:solidFill>
            <a:schemeClr val="accent5"/>
          </a:solidFill>
          <a:ln w="158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600" dirty="0">
                <a:solidFill>
                  <a:schemeClr val="bg1"/>
                </a:solidFill>
                <a:latin typeface="+mj-lt"/>
              </a:rPr>
              <a:t>МЭК 61850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  <a:endParaRPr lang="ru-RU" sz="1600" dirty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ru-RU" sz="1600" dirty="0">
                <a:solidFill>
                  <a:schemeClr val="bg1"/>
                </a:solidFill>
                <a:latin typeface="+mj-lt"/>
              </a:rPr>
              <a:t>Технологический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900195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вал 13">
            <a:extLst>
              <a:ext uri="{FF2B5EF4-FFF2-40B4-BE49-F238E27FC236}">
                <a16:creationId xmlns:a16="http://schemas.microsoft.com/office/drawing/2014/main" id="{F4FA044B-1638-5989-F23B-858161D870B4}"/>
              </a:ext>
            </a:extLst>
          </p:cNvPr>
          <p:cNvSpPr/>
          <p:nvPr/>
        </p:nvSpPr>
        <p:spPr>
          <a:xfrm>
            <a:off x="1493530" y="726574"/>
            <a:ext cx="2304256" cy="4645733"/>
          </a:xfrm>
          <a:prstGeom prst="ellipse">
            <a:avLst/>
          </a:prstGeom>
          <a:solidFill>
            <a:schemeClr val="bg2"/>
          </a:solidFill>
          <a:ln w="952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5E8B74E-E3F2-41DE-A7A6-9A1893F20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МЕЖДУНАРОДНАЯ НТД И ВОПРОС ГАРМОНИЗАЦИИ</a:t>
            </a:r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7AA84B0F-E06C-9B66-DA03-E208EDB4AF7B}"/>
              </a:ext>
            </a:extLst>
          </p:cNvPr>
          <p:cNvSpPr/>
          <p:nvPr/>
        </p:nvSpPr>
        <p:spPr>
          <a:xfrm>
            <a:off x="2219655" y="972349"/>
            <a:ext cx="852009" cy="864982"/>
          </a:xfrm>
          <a:prstGeom prst="ellipse">
            <a:avLst/>
          </a:prstGeom>
          <a:solidFill>
            <a:schemeClr val="accent5"/>
          </a:solidFill>
          <a:ln w="889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F Din Text Cond Pro Light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7840E2-23FD-3914-3B08-7EF18DCFC6EA}"/>
              </a:ext>
            </a:extLst>
          </p:cNvPr>
          <p:cNvSpPr txBox="1"/>
          <p:nvPr/>
        </p:nvSpPr>
        <p:spPr>
          <a:xfrm>
            <a:off x="2103918" y="1045863"/>
            <a:ext cx="10854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>
                <a:solidFill>
                  <a:srgbClr val="FFFFFF"/>
                </a:solidFill>
                <a:latin typeface="Arial Narrow" panose="020B0606020202030204" pitchFamily="34" charset="0"/>
              </a:rPr>
              <a:t>МЭК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rgbClr val="FFFFFF"/>
                </a:solidFill>
                <a:latin typeface="Arial Narrow" panose="020B0606020202030204" pitchFamily="34" charset="0"/>
              </a:rPr>
              <a:t>61</a:t>
            </a:r>
            <a:r>
              <a:rPr lang="ru-RU" sz="2000" b="1" dirty="0">
                <a:solidFill>
                  <a:srgbClr val="FFFFFF"/>
                </a:solidFill>
                <a:latin typeface="Arial Narrow" panose="020B0606020202030204" pitchFamily="34" charset="0"/>
              </a:rPr>
              <a:t>850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1C6E1FB-376C-7ECF-AF49-4C21DF5D7381}"/>
              </a:ext>
            </a:extLst>
          </p:cNvPr>
          <p:cNvSpPr txBox="1"/>
          <p:nvPr/>
        </p:nvSpPr>
        <p:spPr>
          <a:xfrm flipH="1">
            <a:off x="2927648" y="980728"/>
            <a:ext cx="8712968" cy="260723"/>
          </a:xfrm>
          <a:custGeom>
            <a:avLst/>
            <a:gdLst>
              <a:gd name="connsiteX0" fmla="*/ 0 w 2088595"/>
              <a:gd name="connsiteY0" fmla="*/ 0 h 276999"/>
              <a:gd name="connsiteX1" fmla="*/ 1996960 w 2088595"/>
              <a:gd name="connsiteY1" fmla="*/ 0 h 276999"/>
              <a:gd name="connsiteX2" fmla="*/ 2088595 w 2088595"/>
              <a:gd name="connsiteY2" fmla="*/ 276999 h 276999"/>
              <a:gd name="connsiteX3" fmla="*/ 0 w 2088595"/>
              <a:gd name="connsiteY3" fmla="*/ 276999 h 276999"/>
              <a:gd name="connsiteX4" fmla="*/ 0 w 2088595"/>
              <a:gd name="connsiteY4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8595" h="276999">
                <a:moveTo>
                  <a:pt x="0" y="0"/>
                </a:moveTo>
                <a:lnTo>
                  <a:pt x="1996960" y="0"/>
                </a:lnTo>
                <a:lnTo>
                  <a:pt x="2088595" y="276999"/>
                </a:lnTo>
                <a:lnTo>
                  <a:pt x="0" y="2769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180000" bIns="18000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F Din Text Cond Pro Light"/>
                <a:ea typeface="+mn-ea"/>
                <a:cs typeface="+mn-cs"/>
              </a:rPr>
              <a:t>Моделирование данных для поддержки информационного взаимодействия на уровне энергообъектов </a:t>
            </a:r>
          </a:p>
        </p:txBody>
      </p:sp>
      <p:sp>
        <p:nvSpPr>
          <p:cNvPr id="27" name="Овал 26">
            <a:extLst>
              <a:ext uri="{FF2B5EF4-FFF2-40B4-BE49-F238E27FC236}">
                <a16:creationId xmlns:a16="http://schemas.microsoft.com/office/drawing/2014/main" id="{17BFF207-8F70-B697-6A6B-749C28A76BF4}"/>
              </a:ext>
            </a:extLst>
          </p:cNvPr>
          <p:cNvSpPr/>
          <p:nvPr/>
        </p:nvSpPr>
        <p:spPr>
          <a:xfrm>
            <a:off x="2219655" y="3128965"/>
            <a:ext cx="852009" cy="864982"/>
          </a:xfrm>
          <a:prstGeom prst="ellipse">
            <a:avLst/>
          </a:prstGeom>
          <a:solidFill>
            <a:schemeClr val="accent5"/>
          </a:solidFill>
          <a:ln w="889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F Din Text Cond Pro Light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EF8455B-D545-0386-4CEE-CC22F5169A98}"/>
              </a:ext>
            </a:extLst>
          </p:cNvPr>
          <p:cNvSpPr txBox="1"/>
          <p:nvPr/>
        </p:nvSpPr>
        <p:spPr>
          <a:xfrm>
            <a:off x="2103918" y="3202479"/>
            <a:ext cx="10854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>
                <a:solidFill>
                  <a:srgbClr val="FFFFFF"/>
                </a:solidFill>
                <a:latin typeface="Arial Narrow" panose="020B0606020202030204" pitchFamily="34" charset="0"/>
              </a:rPr>
              <a:t>МЭК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rgbClr val="FFFFFF"/>
                </a:solidFill>
                <a:latin typeface="Arial Narrow" panose="020B0606020202030204" pitchFamily="34" charset="0"/>
              </a:rPr>
              <a:t>61</a:t>
            </a:r>
            <a:r>
              <a:rPr lang="ru-RU" sz="2000" b="1" dirty="0">
                <a:solidFill>
                  <a:srgbClr val="FFFFFF"/>
                </a:solidFill>
                <a:latin typeface="Arial Narrow" panose="020B0606020202030204" pitchFamily="34" charset="0"/>
              </a:rPr>
              <a:t>970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FA1424-7A01-BB24-D470-604FB7491C53}"/>
              </a:ext>
            </a:extLst>
          </p:cNvPr>
          <p:cNvSpPr txBox="1"/>
          <p:nvPr/>
        </p:nvSpPr>
        <p:spPr>
          <a:xfrm flipH="1">
            <a:off x="2927648" y="3137344"/>
            <a:ext cx="8712968" cy="260723"/>
          </a:xfrm>
          <a:custGeom>
            <a:avLst/>
            <a:gdLst>
              <a:gd name="connsiteX0" fmla="*/ 0 w 2088595"/>
              <a:gd name="connsiteY0" fmla="*/ 0 h 276999"/>
              <a:gd name="connsiteX1" fmla="*/ 1996960 w 2088595"/>
              <a:gd name="connsiteY1" fmla="*/ 0 h 276999"/>
              <a:gd name="connsiteX2" fmla="*/ 2088595 w 2088595"/>
              <a:gd name="connsiteY2" fmla="*/ 276999 h 276999"/>
              <a:gd name="connsiteX3" fmla="*/ 0 w 2088595"/>
              <a:gd name="connsiteY3" fmla="*/ 276999 h 276999"/>
              <a:gd name="connsiteX4" fmla="*/ 0 w 2088595"/>
              <a:gd name="connsiteY4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8595" h="276999">
                <a:moveTo>
                  <a:pt x="0" y="0"/>
                </a:moveTo>
                <a:lnTo>
                  <a:pt x="1996960" y="0"/>
                </a:lnTo>
                <a:lnTo>
                  <a:pt x="2088595" y="276999"/>
                </a:lnTo>
                <a:lnTo>
                  <a:pt x="0" y="2769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180000" bIns="18000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F Din Text Cond Pro Light"/>
                <a:ea typeface="+mn-ea"/>
                <a:cs typeface="+mn-cs"/>
              </a:rPr>
              <a:t>Моделирование данных для поддержки бизнес-процессов технологического и диспетчерского управления</a:t>
            </a:r>
          </a:p>
        </p:txBody>
      </p:sp>
      <p:sp>
        <p:nvSpPr>
          <p:cNvPr id="30" name="Овал 29">
            <a:extLst>
              <a:ext uri="{FF2B5EF4-FFF2-40B4-BE49-F238E27FC236}">
                <a16:creationId xmlns:a16="http://schemas.microsoft.com/office/drawing/2014/main" id="{9CDA30F9-9EE7-C81D-2744-D8A988B7E915}"/>
              </a:ext>
            </a:extLst>
          </p:cNvPr>
          <p:cNvSpPr/>
          <p:nvPr/>
        </p:nvSpPr>
        <p:spPr>
          <a:xfrm>
            <a:off x="2219655" y="4317044"/>
            <a:ext cx="852009" cy="864982"/>
          </a:xfrm>
          <a:prstGeom prst="ellipse">
            <a:avLst/>
          </a:prstGeom>
          <a:solidFill>
            <a:schemeClr val="accent5"/>
          </a:solidFill>
          <a:ln w="889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F Din Text Cond Pro Light"/>
              <a:ea typeface="+mn-ea"/>
              <a:cs typeface="+mn-cs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B123C72-5535-B004-9300-EA56FFA94A31}"/>
              </a:ext>
            </a:extLst>
          </p:cNvPr>
          <p:cNvSpPr txBox="1"/>
          <p:nvPr/>
        </p:nvSpPr>
        <p:spPr>
          <a:xfrm>
            <a:off x="2084435" y="4417602"/>
            <a:ext cx="10854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>
                <a:solidFill>
                  <a:srgbClr val="FFFFFF"/>
                </a:solidFill>
                <a:latin typeface="Arial Narrow" panose="020B0606020202030204" pitchFamily="34" charset="0"/>
              </a:rPr>
              <a:t>МЭК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rgbClr val="FFFFFF"/>
                </a:solidFill>
                <a:latin typeface="Arial Narrow" panose="020B0606020202030204" pitchFamily="34" charset="0"/>
              </a:rPr>
              <a:t>61</a:t>
            </a:r>
            <a:r>
              <a:rPr lang="ru-RU" sz="2000" b="1" dirty="0">
                <a:solidFill>
                  <a:srgbClr val="FFFFFF"/>
                </a:solidFill>
                <a:latin typeface="Arial Narrow" panose="020B0606020202030204" pitchFamily="34" charset="0"/>
              </a:rPr>
              <a:t>968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B535918-E6B7-60F6-5100-05441D2A1408}"/>
              </a:ext>
            </a:extLst>
          </p:cNvPr>
          <p:cNvSpPr txBox="1"/>
          <p:nvPr/>
        </p:nvSpPr>
        <p:spPr>
          <a:xfrm flipH="1">
            <a:off x="2909764" y="4299076"/>
            <a:ext cx="8712968" cy="260723"/>
          </a:xfrm>
          <a:custGeom>
            <a:avLst/>
            <a:gdLst>
              <a:gd name="connsiteX0" fmla="*/ 0 w 2088595"/>
              <a:gd name="connsiteY0" fmla="*/ 0 h 276999"/>
              <a:gd name="connsiteX1" fmla="*/ 1996960 w 2088595"/>
              <a:gd name="connsiteY1" fmla="*/ 0 h 276999"/>
              <a:gd name="connsiteX2" fmla="*/ 2088595 w 2088595"/>
              <a:gd name="connsiteY2" fmla="*/ 276999 h 276999"/>
              <a:gd name="connsiteX3" fmla="*/ 0 w 2088595"/>
              <a:gd name="connsiteY3" fmla="*/ 276999 h 276999"/>
              <a:gd name="connsiteX4" fmla="*/ 0 w 2088595"/>
              <a:gd name="connsiteY4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8595" h="276999">
                <a:moveTo>
                  <a:pt x="0" y="0"/>
                </a:moveTo>
                <a:lnTo>
                  <a:pt x="1996960" y="0"/>
                </a:lnTo>
                <a:lnTo>
                  <a:pt x="2088595" y="276999"/>
                </a:lnTo>
                <a:lnTo>
                  <a:pt x="0" y="2769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180000" bIns="18000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F Din Text Cond Pro Light"/>
                <a:ea typeface="+mn-ea"/>
                <a:cs typeface="+mn-cs"/>
              </a:rPr>
              <a:t>Моделирование данных для поддержки бизнес-процессов управления активами энергокомпании</a:t>
            </a:r>
          </a:p>
        </p:txBody>
      </p:sp>
      <p:sp>
        <p:nvSpPr>
          <p:cNvPr id="33" name="Овал 32">
            <a:extLst>
              <a:ext uri="{FF2B5EF4-FFF2-40B4-BE49-F238E27FC236}">
                <a16:creationId xmlns:a16="http://schemas.microsoft.com/office/drawing/2014/main" id="{7314C3E5-C667-CBB0-2484-7B3C13277733}"/>
              </a:ext>
            </a:extLst>
          </p:cNvPr>
          <p:cNvSpPr/>
          <p:nvPr/>
        </p:nvSpPr>
        <p:spPr>
          <a:xfrm>
            <a:off x="2219655" y="5472547"/>
            <a:ext cx="852009" cy="864982"/>
          </a:xfrm>
          <a:prstGeom prst="ellipse">
            <a:avLst/>
          </a:prstGeom>
          <a:solidFill>
            <a:schemeClr val="accent5"/>
          </a:solidFill>
          <a:ln w="889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F Din Text Cond Pro Light"/>
              <a:ea typeface="+mn-ea"/>
              <a:cs typeface="+mn-cs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DBD2A45-B007-2011-866E-53C077EF53DD}"/>
              </a:ext>
            </a:extLst>
          </p:cNvPr>
          <p:cNvSpPr txBox="1"/>
          <p:nvPr/>
        </p:nvSpPr>
        <p:spPr>
          <a:xfrm>
            <a:off x="2102915" y="5562589"/>
            <a:ext cx="10854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>
                <a:solidFill>
                  <a:srgbClr val="FFFFFF"/>
                </a:solidFill>
                <a:latin typeface="Arial Narrow" panose="020B0606020202030204" pitchFamily="34" charset="0"/>
              </a:rPr>
              <a:t>МЭК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62325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15AACE0-8CDF-DABB-DC59-2E005A8BAE7C}"/>
              </a:ext>
            </a:extLst>
          </p:cNvPr>
          <p:cNvSpPr txBox="1"/>
          <p:nvPr/>
        </p:nvSpPr>
        <p:spPr>
          <a:xfrm flipH="1">
            <a:off x="2909764" y="5454579"/>
            <a:ext cx="8712968" cy="260723"/>
          </a:xfrm>
          <a:custGeom>
            <a:avLst/>
            <a:gdLst>
              <a:gd name="connsiteX0" fmla="*/ 0 w 2088595"/>
              <a:gd name="connsiteY0" fmla="*/ 0 h 276999"/>
              <a:gd name="connsiteX1" fmla="*/ 1996960 w 2088595"/>
              <a:gd name="connsiteY1" fmla="*/ 0 h 276999"/>
              <a:gd name="connsiteX2" fmla="*/ 2088595 w 2088595"/>
              <a:gd name="connsiteY2" fmla="*/ 276999 h 276999"/>
              <a:gd name="connsiteX3" fmla="*/ 0 w 2088595"/>
              <a:gd name="connsiteY3" fmla="*/ 276999 h 276999"/>
              <a:gd name="connsiteX4" fmla="*/ 0 w 2088595"/>
              <a:gd name="connsiteY4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8595" h="276999">
                <a:moveTo>
                  <a:pt x="0" y="0"/>
                </a:moveTo>
                <a:lnTo>
                  <a:pt x="1996960" y="0"/>
                </a:lnTo>
                <a:lnTo>
                  <a:pt x="2088595" y="276999"/>
                </a:lnTo>
                <a:lnTo>
                  <a:pt x="0" y="2769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180000" bIns="18000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F Din Text Cond Pro Light"/>
                <a:ea typeface="+mn-ea"/>
                <a:cs typeface="+mn-cs"/>
              </a:rPr>
              <a:t>Моделирование данных для поддержки бизнес-процессов рынка электроэнергетики</a:t>
            </a:r>
          </a:p>
        </p:txBody>
      </p:sp>
      <p:sp>
        <p:nvSpPr>
          <p:cNvPr id="36" name="Овал 35">
            <a:extLst>
              <a:ext uri="{FF2B5EF4-FFF2-40B4-BE49-F238E27FC236}">
                <a16:creationId xmlns:a16="http://schemas.microsoft.com/office/drawing/2014/main" id="{FC158371-8828-777F-E0B2-D36142F373FC}"/>
              </a:ext>
            </a:extLst>
          </p:cNvPr>
          <p:cNvSpPr/>
          <p:nvPr/>
        </p:nvSpPr>
        <p:spPr>
          <a:xfrm>
            <a:off x="2219655" y="2054122"/>
            <a:ext cx="852009" cy="864982"/>
          </a:xfrm>
          <a:prstGeom prst="ellipse">
            <a:avLst/>
          </a:prstGeom>
          <a:solidFill>
            <a:schemeClr val="accent2"/>
          </a:solidFill>
          <a:ln w="889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F Din Text Cond Pro Light"/>
              <a:ea typeface="+mn-ea"/>
              <a:cs typeface="+mn-cs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25D7C1A-E1CB-9A0F-CF9A-B51E916A6589}"/>
              </a:ext>
            </a:extLst>
          </p:cNvPr>
          <p:cNvSpPr txBox="1"/>
          <p:nvPr/>
        </p:nvSpPr>
        <p:spPr>
          <a:xfrm>
            <a:off x="2103918" y="2127636"/>
            <a:ext cx="10854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>
                <a:solidFill>
                  <a:srgbClr val="FFFFFF"/>
                </a:solidFill>
                <a:latin typeface="Arial Narrow" panose="020B0606020202030204" pitchFamily="34" charset="0"/>
              </a:rPr>
              <a:t>МЭК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rgbClr val="FFFFFF"/>
                </a:solidFill>
                <a:latin typeface="Arial Narrow" panose="020B0606020202030204" pitchFamily="34" charset="0"/>
              </a:rPr>
              <a:t>6</a:t>
            </a:r>
            <a:r>
              <a:rPr lang="ru-RU" sz="2000" b="1" dirty="0">
                <a:solidFill>
                  <a:srgbClr val="FFFFFF"/>
                </a:solidFill>
                <a:latin typeface="Arial Narrow" panose="020B0606020202030204" pitchFamily="34" charset="0"/>
              </a:rPr>
              <a:t>2361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59351A9-3AFF-FD09-D9E8-6B0953539377}"/>
              </a:ext>
            </a:extLst>
          </p:cNvPr>
          <p:cNvSpPr txBox="1"/>
          <p:nvPr/>
        </p:nvSpPr>
        <p:spPr>
          <a:xfrm flipH="1">
            <a:off x="2927648" y="2062501"/>
            <a:ext cx="8712968" cy="260723"/>
          </a:xfrm>
          <a:custGeom>
            <a:avLst/>
            <a:gdLst>
              <a:gd name="connsiteX0" fmla="*/ 0 w 2088595"/>
              <a:gd name="connsiteY0" fmla="*/ 0 h 276999"/>
              <a:gd name="connsiteX1" fmla="*/ 1996960 w 2088595"/>
              <a:gd name="connsiteY1" fmla="*/ 0 h 276999"/>
              <a:gd name="connsiteX2" fmla="*/ 2088595 w 2088595"/>
              <a:gd name="connsiteY2" fmla="*/ 276999 h 276999"/>
              <a:gd name="connsiteX3" fmla="*/ 0 w 2088595"/>
              <a:gd name="connsiteY3" fmla="*/ 276999 h 276999"/>
              <a:gd name="connsiteX4" fmla="*/ 0 w 2088595"/>
              <a:gd name="connsiteY4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8595" h="276999">
                <a:moveTo>
                  <a:pt x="0" y="0"/>
                </a:moveTo>
                <a:lnTo>
                  <a:pt x="1996960" y="0"/>
                </a:lnTo>
                <a:lnTo>
                  <a:pt x="2088595" y="276999"/>
                </a:lnTo>
                <a:lnTo>
                  <a:pt x="0" y="2769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</p:spPr>
        <p:txBody>
          <a:bodyPr wrap="square" tIns="180000" bIns="18000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dirty="0">
                <a:solidFill>
                  <a:srgbClr val="FFFFFF"/>
                </a:solidFill>
                <a:latin typeface="PF Din Text Cond Pro Light"/>
              </a:rPr>
              <a:t>Совместимость информационных моделей в долгосрочной перспективе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F Din Text Cond Pro Light"/>
              <a:ea typeface="+mn-ea"/>
              <a:cs typeface="+mn-cs"/>
            </a:endParaRPr>
          </a:p>
        </p:txBody>
      </p:sp>
      <p:sp>
        <p:nvSpPr>
          <p:cNvPr id="2" name="Овал 1">
            <a:extLst>
              <a:ext uri="{FF2B5EF4-FFF2-40B4-BE49-F238E27FC236}">
                <a16:creationId xmlns:a16="http://schemas.microsoft.com/office/drawing/2014/main" id="{05B2614E-D55F-F2A9-AAF4-523086FCEC08}"/>
              </a:ext>
            </a:extLst>
          </p:cNvPr>
          <p:cNvSpPr/>
          <p:nvPr/>
        </p:nvSpPr>
        <p:spPr>
          <a:xfrm>
            <a:off x="685005" y="4317044"/>
            <a:ext cx="852009" cy="864982"/>
          </a:xfrm>
          <a:prstGeom prst="ellipse">
            <a:avLst/>
          </a:prstGeom>
          <a:solidFill>
            <a:schemeClr val="accent5"/>
          </a:solidFill>
          <a:ln w="889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F Din Text Cond Pro Light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162E06-232D-8648-B3C0-A97A1C1EF5BE}"/>
              </a:ext>
            </a:extLst>
          </p:cNvPr>
          <p:cNvSpPr txBox="1"/>
          <p:nvPr/>
        </p:nvSpPr>
        <p:spPr>
          <a:xfrm>
            <a:off x="568265" y="4425402"/>
            <a:ext cx="10854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>
                <a:solidFill>
                  <a:srgbClr val="FFFFFF"/>
                </a:solidFill>
                <a:latin typeface="Arial Narrow" panose="020B0606020202030204" pitchFamily="34" charset="0"/>
              </a:rPr>
              <a:t>МЭК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CIM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9D321EFE-E98C-1D2F-0CB0-DB2D1AD52897}"/>
              </a:ext>
            </a:extLst>
          </p:cNvPr>
          <p:cNvCxnSpPr>
            <a:cxnSpLocks/>
            <a:stCxn id="2" idx="7"/>
            <a:endCxn id="27" idx="3"/>
          </p:cNvCxnSpPr>
          <p:nvPr/>
        </p:nvCxnSpPr>
        <p:spPr>
          <a:xfrm flipV="1">
            <a:off x="1412240" y="3867273"/>
            <a:ext cx="932189" cy="576445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76EC8630-2FB1-983E-F3E1-168EC35CEE66}"/>
              </a:ext>
            </a:extLst>
          </p:cNvPr>
          <p:cNvCxnSpPr>
            <a:stCxn id="2" idx="6"/>
            <a:endCxn id="30" idx="2"/>
          </p:cNvCxnSpPr>
          <p:nvPr/>
        </p:nvCxnSpPr>
        <p:spPr>
          <a:xfrm>
            <a:off x="1537014" y="4749535"/>
            <a:ext cx="682641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0C9D5551-CC54-5D01-8ED5-2B25C00F4456}"/>
              </a:ext>
            </a:extLst>
          </p:cNvPr>
          <p:cNvCxnSpPr>
            <a:stCxn id="2" idx="5"/>
            <a:endCxn id="33" idx="1"/>
          </p:cNvCxnSpPr>
          <p:nvPr/>
        </p:nvCxnSpPr>
        <p:spPr>
          <a:xfrm>
            <a:off x="1412240" y="5055352"/>
            <a:ext cx="932189" cy="543869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AB7AFBC5-2120-00A0-4E1D-EF18252D437A}"/>
              </a:ext>
            </a:extLst>
          </p:cNvPr>
          <p:cNvSpPr/>
          <p:nvPr/>
        </p:nvSpPr>
        <p:spPr>
          <a:xfrm rot="16200000">
            <a:off x="368963" y="2867616"/>
            <a:ext cx="3247491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ru-RU" sz="1600" dirty="0">
                <a:latin typeface="+mj-lt"/>
              </a:rPr>
              <a:t>Гармонизация МЭК 61860 и МЭК </a:t>
            </a:r>
            <a:r>
              <a:rPr lang="en-US" sz="1600" dirty="0">
                <a:latin typeface="+mj-lt"/>
              </a:rPr>
              <a:t>CIM</a:t>
            </a:r>
            <a:endParaRPr lang="ru-RU" sz="1600" dirty="0">
              <a:latin typeface="+mj-lt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D65BECE1-B9F8-38A9-B812-F2FAC109430B}"/>
              </a:ext>
            </a:extLst>
          </p:cNvPr>
          <p:cNvSpPr/>
          <p:nvPr/>
        </p:nvSpPr>
        <p:spPr>
          <a:xfrm>
            <a:off x="3533695" y="1303982"/>
            <a:ext cx="4185506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ru-RU" sz="1600" dirty="0">
                <a:latin typeface="+mj-lt"/>
              </a:rPr>
              <a:t>Технологические данные уровня энергообъекта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75320F69-514D-D4A0-700E-DD294FC413EE}"/>
              </a:ext>
            </a:extLst>
          </p:cNvPr>
          <p:cNvSpPr/>
          <p:nvPr/>
        </p:nvSpPr>
        <p:spPr>
          <a:xfrm>
            <a:off x="3870998" y="3429432"/>
            <a:ext cx="7080849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ru-RU" sz="1600" dirty="0">
                <a:latin typeface="+mj-lt"/>
              </a:rPr>
              <a:t>Технологические данные уровня диспетчерского и технологического управления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C5FD849D-353B-DF4A-D863-B97C85651DD2}"/>
              </a:ext>
            </a:extLst>
          </p:cNvPr>
          <p:cNvSpPr/>
          <p:nvPr/>
        </p:nvSpPr>
        <p:spPr>
          <a:xfrm>
            <a:off x="3600605" y="4626424"/>
            <a:ext cx="4949047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ru-RU" sz="1600" dirty="0">
                <a:latin typeface="+mj-lt"/>
              </a:rPr>
              <a:t>Корпоративные данные уровня исполнительного органа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10526CE8-FF2C-BAD9-3FCB-2C2918CEB676}"/>
              </a:ext>
            </a:extLst>
          </p:cNvPr>
          <p:cNvSpPr/>
          <p:nvPr/>
        </p:nvSpPr>
        <p:spPr>
          <a:xfrm>
            <a:off x="3169922" y="5815483"/>
            <a:ext cx="5155515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ru-RU" sz="1600" dirty="0">
                <a:latin typeface="+mj-lt"/>
              </a:rPr>
              <a:t>Корпоративные данные уровня энергосбытовых компаний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5D4D1935-01DB-4EC7-1C57-C167223203B2}"/>
              </a:ext>
            </a:extLst>
          </p:cNvPr>
          <p:cNvSpPr/>
          <p:nvPr/>
        </p:nvSpPr>
        <p:spPr>
          <a:xfrm>
            <a:off x="3999758" y="2423405"/>
            <a:ext cx="4347922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ru-RU" sz="1600" dirty="0">
                <a:latin typeface="+mj-lt"/>
              </a:rPr>
              <a:t>Данные единого информационного пространства</a:t>
            </a:r>
          </a:p>
        </p:txBody>
      </p:sp>
    </p:spTree>
    <p:extLst>
      <p:ext uri="{BB962C8B-B14F-4D97-AF65-F5344CB8AC3E}">
        <p14:creationId xmlns:p14="http://schemas.microsoft.com/office/powerpoint/2010/main" val="1924700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5E8B74E-E3F2-41DE-A7A6-9A1893F20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МЭК 62361-102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D92D384-FBA9-46F7-E765-373F1CE402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440" y="814400"/>
            <a:ext cx="3503334" cy="52292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15FDAAD-74EC-71F9-58AD-04BC649938A5}"/>
              </a:ext>
            </a:extLst>
          </p:cNvPr>
          <p:cNvSpPr txBox="1"/>
          <p:nvPr/>
        </p:nvSpPr>
        <p:spPr>
          <a:xfrm>
            <a:off x="5159896" y="3443941"/>
            <a:ext cx="608419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solidFill>
                  <a:srgbClr val="C00000"/>
                </a:solidFill>
              </a:rPr>
              <a:t>Особенностью документа является описание конкретных вариантов использования гармонизации информационных моделей, что подразумевает необходимость учитывать положения настоящего документа для решения иных специфичных задач.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ADBD6B8-BCDF-CEB0-F0E1-D3D724676E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8301" y="814303"/>
            <a:ext cx="5307382" cy="235953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0" name="Овал 9">
            <a:extLst>
              <a:ext uri="{FF2B5EF4-FFF2-40B4-BE49-F238E27FC236}">
                <a16:creationId xmlns:a16="http://schemas.microsoft.com/office/drawing/2014/main" id="{E867E851-10BE-8CD8-E51D-675F0E13DD4E}"/>
              </a:ext>
            </a:extLst>
          </p:cNvPr>
          <p:cNvSpPr/>
          <p:nvPr/>
        </p:nvSpPr>
        <p:spPr>
          <a:xfrm>
            <a:off x="6869188" y="2856269"/>
            <a:ext cx="792088" cy="36004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769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5E8B74E-E3F2-41DE-A7A6-9A1893F20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ОПРЕДЕЛЕНИЕ ОПТИМАЛЬНОЙ ТОЧКИ ГАРМОНИЗАЦИИ СОГЛАСНО МЭК 62361-102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D0F3741-9060-E6CA-7DB1-202D5E6A3233}"/>
              </a:ext>
            </a:extLst>
          </p:cNvPr>
          <p:cNvSpPr/>
          <p:nvPr/>
        </p:nvSpPr>
        <p:spPr>
          <a:xfrm>
            <a:off x="2859808" y="5042161"/>
            <a:ext cx="2237605" cy="603615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Полевой уровень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6424E3A-C100-9DD1-525F-9BE6576E97EB}"/>
              </a:ext>
            </a:extLst>
          </p:cNvPr>
          <p:cNvSpPr/>
          <p:nvPr/>
        </p:nvSpPr>
        <p:spPr>
          <a:xfrm>
            <a:off x="2859808" y="4392656"/>
            <a:ext cx="2233438" cy="645300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Уровень присоединения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1DC2B4B-C18B-D648-765F-EF3AAE3AF5D2}"/>
              </a:ext>
            </a:extLst>
          </p:cNvPr>
          <p:cNvSpPr/>
          <p:nvPr/>
        </p:nvSpPr>
        <p:spPr>
          <a:xfrm>
            <a:off x="2859808" y="3789041"/>
            <a:ext cx="2233438" cy="603615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Уровень управления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11B07B3-AE0C-F92D-6B96-CC600A969BE2}"/>
              </a:ext>
            </a:extLst>
          </p:cNvPr>
          <p:cNvSpPr/>
          <p:nvPr/>
        </p:nvSpPr>
        <p:spPr>
          <a:xfrm>
            <a:off x="2865165" y="3003191"/>
            <a:ext cx="2222723" cy="636087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Уровень оперативно-технологического управления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9653386E-9A3A-0E4E-BB1F-754BCF0A4F71}"/>
              </a:ext>
            </a:extLst>
          </p:cNvPr>
          <p:cNvSpPr/>
          <p:nvPr/>
        </p:nvSpPr>
        <p:spPr>
          <a:xfrm>
            <a:off x="2865165" y="2207121"/>
            <a:ext cx="2222723" cy="637095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Уровень хозяйственной деятельности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CF4B7EEB-6D1C-6529-2969-2B976F54281C}"/>
              </a:ext>
            </a:extLst>
          </p:cNvPr>
          <p:cNvSpPr/>
          <p:nvPr/>
        </p:nvSpPr>
        <p:spPr>
          <a:xfrm>
            <a:off x="767408" y="3789040"/>
            <a:ext cx="2092400" cy="1856735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Подстанция (Технологическая сеть)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12CEE5F6-4B55-6BFF-F2A7-607C79D6C545}"/>
              </a:ext>
            </a:extLst>
          </p:cNvPr>
          <p:cNvSpPr/>
          <p:nvPr/>
        </p:nvSpPr>
        <p:spPr>
          <a:xfrm>
            <a:off x="772766" y="2996639"/>
            <a:ext cx="2092399" cy="642640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Филиал</a:t>
            </a:r>
          </a:p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(Технологическая сеть)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7A377E8-0056-A313-2F63-CC466E35005F}"/>
              </a:ext>
            </a:extLst>
          </p:cNvPr>
          <p:cNvSpPr/>
          <p:nvPr/>
        </p:nvSpPr>
        <p:spPr>
          <a:xfrm>
            <a:off x="767407" y="2207122"/>
            <a:ext cx="2097758" cy="637095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ИА ДЗО </a:t>
            </a:r>
          </a:p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(Корпоративная сеть)</a:t>
            </a:r>
          </a:p>
        </p:txBody>
      </p: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E7030C94-150A-8548-6373-23E90D171C43}"/>
              </a:ext>
            </a:extLst>
          </p:cNvPr>
          <p:cNvCxnSpPr>
            <a:cxnSpLocks/>
          </p:cNvCxnSpPr>
          <p:nvPr/>
        </p:nvCxnSpPr>
        <p:spPr>
          <a:xfrm>
            <a:off x="4774691" y="2919098"/>
            <a:ext cx="518045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вал 15">
            <a:extLst>
              <a:ext uri="{FF2B5EF4-FFF2-40B4-BE49-F238E27FC236}">
                <a16:creationId xmlns:a16="http://schemas.microsoft.com/office/drawing/2014/main" id="{71B07F9D-449C-673D-DDCB-08B0FD55A320}"/>
              </a:ext>
            </a:extLst>
          </p:cNvPr>
          <p:cNvSpPr/>
          <p:nvPr/>
        </p:nvSpPr>
        <p:spPr>
          <a:xfrm>
            <a:off x="5176659" y="2713721"/>
            <a:ext cx="455277" cy="431355"/>
          </a:xfrm>
          <a:prstGeom prst="ellipse">
            <a:avLst/>
          </a:prstGeom>
          <a:solidFill>
            <a:schemeClr val="accent2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F Din Text Cond Pro Light"/>
              <a:ea typeface="+mn-ea"/>
              <a:cs typeface="+mn-cs"/>
            </a:endParaRPr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9C74928A-6072-379A-E7DE-D8AF409A75E2}"/>
              </a:ext>
            </a:extLst>
          </p:cNvPr>
          <p:cNvSpPr/>
          <p:nvPr/>
        </p:nvSpPr>
        <p:spPr>
          <a:xfrm>
            <a:off x="4726197" y="2880836"/>
            <a:ext cx="84402" cy="8440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F Din Text Cond Pro Light"/>
              <a:ea typeface="+mn-ea"/>
              <a:cs typeface="+mn-cs"/>
            </a:endParaRPr>
          </a:p>
        </p:txBody>
      </p: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F96014A9-9397-48B6-5EE1-F71544ED0836}"/>
              </a:ext>
            </a:extLst>
          </p:cNvPr>
          <p:cNvCxnSpPr>
            <a:cxnSpLocks/>
          </p:cNvCxnSpPr>
          <p:nvPr/>
        </p:nvCxnSpPr>
        <p:spPr>
          <a:xfrm>
            <a:off x="4774691" y="3710999"/>
            <a:ext cx="518045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Овал 18">
            <a:extLst>
              <a:ext uri="{FF2B5EF4-FFF2-40B4-BE49-F238E27FC236}">
                <a16:creationId xmlns:a16="http://schemas.microsoft.com/office/drawing/2014/main" id="{C85B3361-A6CF-9B5D-A5CF-F9D3E638A4BE}"/>
              </a:ext>
            </a:extLst>
          </p:cNvPr>
          <p:cNvSpPr/>
          <p:nvPr/>
        </p:nvSpPr>
        <p:spPr>
          <a:xfrm>
            <a:off x="5176659" y="3522714"/>
            <a:ext cx="455277" cy="431355"/>
          </a:xfrm>
          <a:prstGeom prst="ellipse">
            <a:avLst/>
          </a:prstGeom>
          <a:solidFill>
            <a:schemeClr val="accent6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F Din Text Cond Pro Light"/>
              <a:ea typeface="+mn-ea"/>
              <a:cs typeface="+mn-cs"/>
            </a:endParaRPr>
          </a:p>
        </p:txBody>
      </p:sp>
      <p:sp>
        <p:nvSpPr>
          <p:cNvPr id="20" name="Овал 19">
            <a:extLst>
              <a:ext uri="{FF2B5EF4-FFF2-40B4-BE49-F238E27FC236}">
                <a16:creationId xmlns:a16="http://schemas.microsoft.com/office/drawing/2014/main" id="{902A935D-4B74-FE2B-6B27-ADCD8209A2C5}"/>
              </a:ext>
            </a:extLst>
          </p:cNvPr>
          <p:cNvSpPr/>
          <p:nvPr/>
        </p:nvSpPr>
        <p:spPr>
          <a:xfrm>
            <a:off x="4726197" y="3672737"/>
            <a:ext cx="84402" cy="8440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F Din Text Cond Pro Light"/>
              <a:ea typeface="+mn-ea"/>
              <a:cs typeface="+mn-cs"/>
            </a:endParaRPr>
          </a:p>
        </p:txBody>
      </p: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A22CD9D4-1C47-9742-5062-EC1E0E6CE195}"/>
              </a:ext>
            </a:extLst>
          </p:cNvPr>
          <p:cNvCxnSpPr>
            <a:cxnSpLocks/>
          </p:cNvCxnSpPr>
          <p:nvPr/>
        </p:nvCxnSpPr>
        <p:spPr>
          <a:xfrm>
            <a:off x="4774691" y="4385125"/>
            <a:ext cx="518045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Овал 21">
            <a:extLst>
              <a:ext uri="{FF2B5EF4-FFF2-40B4-BE49-F238E27FC236}">
                <a16:creationId xmlns:a16="http://schemas.microsoft.com/office/drawing/2014/main" id="{AC1E5E78-7984-CB9D-0843-F4FAE678E0BA}"/>
              </a:ext>
            </a:extLst>
          </p:cNvPr>
          <p:cNvSpPr/>
          <p:nvPr/>
        </p:nvSpPr>
        <p:spPr>
          <a:xfrm>
            <a:off x="5176659" y="4179748"/>
            <a:ext cx="455277" cy="431355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F Din Text Cond Pro Light"/>
              <a:ea typeface="+mn-ea"/>
              <a:cs typeface="+mn-cs"/>
            </a:endParaRPr>
          </a:p>
        </p:txBody>
      </p:sp>
      <p:sp>
        <p:nvSpPr>
          <p:cNvPr id="23" name="Овал 22">
            <a:extLst>
              <a:ext uri="{FF2B5EF4-FFF2-40B4-BE49-F238E27FC236}">
                <a16:creationId xmlns:a16="http://schemas.microsoft.com/office/drawing/2014/main" id="{76EE94A8-8452-C29E-F11F-FE16431C0343}"/>
              </a:ext>
            </a:extLst>
          </p:cNvPr>
          <p:cNvSpPr/>
          <p:nvPr/>
        </p:nvSpPr>
        <p:spPr>
          <a:xfrm>
            <a:off x="4726197" y="4346863"/>
            <a:ext cx="84402" cy="8440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F Din Text Cond Pro Light"/>
              <a:ea typeface="+mn-ea"/>
              <a:cs typeface="+mn-cs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DDAB88C2-A8B1-9239-F136-41EF20D926E9}"/>
              </a:ext>
            </a:extLst>
          </p:cNvPr>
          <p:cNvSpPr/>
          <p:nvPr/>
        </p:nvSpPr>
        <p:spPr>
          <a:xfrm>
            <a:off x="2874690" y="1411051"/>
            <a:ext cx="2222723" cy="637095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Уровень анализа и принятия стратегических решений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38738DDE-2D90-4EC6-52CA-58D23971EE97}"/>
              </a:ext>
            </a:extLst>
          </p:cNvPr>
          <p:cNvSpPr/>
          <p:nvPr/>
        </p:nvSpPr>
        <p:spPr>
          <a:xfrm>
            <a:off x="776932" y="1411052"/>
            <a:ext cx="2097758" cy="637095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ИА </a:t>
            </a:r>
            <a:r>
              <a:rPr lang="ru-RU" sz="1400" dirty="0" err="1">
                <a:solidFill>
                  <a:schemeClr val="tx1"/>
                </a:solidFill>
                <a:latin typeface="Arial Narrow" panose="020B0606020202030204" pitchFamily="34" charset="0"/>
              </a:rPr>
              <a:t>Россети</a:t>
            </a: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 (Корпоративная сеть)</a:t>
            </a:r>
          </a:p>
        </p:txBody>
      </p:sp>
      <p:sp>
        <p:nvSpPr>
          <p:cNvPr id="26" name="Знак умножения 25">
            <a:extLst>
              <a:ext uri="{FF2B5EF4-FFF2-40B4-BE49-F238E27FC236}">
                <a16:creationId xmlns:a16="http://schemas.microsoft.com/office/drawing/2014/main" id="{0BD05E90-FCBC-38EB-E224-F0745C4FFF35}"/>
              </a:ext>
            </a:extLst>
          </p:cNvPr>
          <p:cNvSpPr/>
          <p:nvPr/>
        </p:nvSpPr>
        <p:spPr>
          <a:xfrm>
            <a:off x="5247314" y="4241807"/>
            <a:ext cx="314709" cy="301697"/>
          </a:xfrm>
          <a:prstGeom prst="mathMultiply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27" name="Фигура, имеющая форму буквы L 26">
            <a:extLst>
              <a:ext uri="{FF2B5EF4-FFF2-40B4-BE49-F238E27FC236}">
                <a16:creationId xmlns:a16="http://schemas.microsoft.com/office/drawing/2014/main" id="{0D4C6C30-8569-4385-8265-44F74CA5032B}"/>
              </a:ext>
            </a:extLst>
          </p:cNvPr>
          <p:cNvSpPr/>
          <p:nvPr/>
        </p:nvSpPr>
        <p:spPr>
          <a:xfrm rot="18973081">
            <a:off x="5312530" y="2842691"/>
            <a:ext cx="216024" cy="144016"/>
          </a:xfrm>
          <a:prstGeom prst="corner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28" name="Знак умножения 27">
            <a:extLst>
              <a:ext uri="{FF2B5EF4-FFF2-40B4-BE49-F238E27FC236}">
                <a16:creationId xmlns:a16="http://schemas.microsoft.com/office/drawing/2014/main" id="{53C39057-2FAF-710F-20B6-E32CC0B6DBE5}"/>
              </a:ext>
            </a:extLst>
          </p:cNvPr>
          <p:cNvSpPr/>
          <p:nvPr/>
        </p:nvSpPr>
        <p:spPr>
          <a:xfrm>
            <a:off x="5241199" y="3589259"/>
            <a:ext cx="314709" cy="301697"/>
          </a:xfrm>
          <a:prstGeom prst="mathMultiply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39DB72A-CCD2-1F4C-F599-CA62E770CC80}"/>
              </a:ext>
            </a:extLst>
          </p:cNvPr>
          <p:cNvSpPr txBox="1"/>
          <p:nvPr/>
        </p:nvSpPr>
        <p:spPr>
          <a:xfrm>
            <a:off x="5715349" y="4223378"/>
            <a:ext cx="60841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solidFill>
                  <a:srgbClr val="C00000"/>
                </a:solidFill>
              </a:rPr>
              <a:t>Использование абстрактного интерфейса </a:t>
            </a:r>
            <a:r>
              <a:rPr lang="en-US" sz="1600" dirty="0">
                <a:solidFill>
                  <a:srgbClr val="C00000"/>
                </a:solidFill>
              </a:rPr>
              <a:t>CIM </a:t>
            </a:r>
            <a:r>
              <a:rPr lang="ru-RU" sz="1600" dirty="0">
                <a:solidFill>
                  <a:srgbClr val="C00000"/>
                </a:solidFill>
              </a:rPr>
              <a:t>на уровне ИЭУ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3DF0C97-892B-0E75-A7A9-A24EE5AEE063}"/>
              </a:ext>
            </a:extLst>
          </p:cNvPr>
          <p:cNvSpPr txBox="1"/>
          <p:nvPr/>
        </p:nvSpPr>
        <p:spPr>
          <a:xfrm>
            <a:off x="5715349" y="3549793"/>
            <a:ext cx="60841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solidFill>
                  <a:schemeClr val="accent3"/>
                </a:solidFill>
              </a:rPr>
              <a:t>Использование абстрактного интерфейса </a:t>
            </a:r>
            <a:r>
              <a:rPr lang="en-US" sz="1600" dirty="0">
                <a:solidFill>
                  <a:schemeClr val="accent3"/>
                </a:solidFill>
              </a:rPr>
              <a:t>CIM </a:t>
            </a:r>
            <a:r>
              <a:rPr lang="ru-RU" sz="1600" dirty="0">
                <a:solidFill>
                  <a:schemeClr val="accent3"/>
                </a:solidFill>
              </a:rPr>
              <a:t>на уровне ССПТИ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FD0A724-72A0-DF33-4DF2-9AF47CE9E08C}"/>
              </a:ext>
            </a:extLst>
          </p:cNvPr>
          <p:cNvSpPr txBox="1"/>
          <p:nvPr/>
        </p:nvSpPr>
        <p:spPr>
          <a:xfrm>
            <a:off x="5715348" y="2787975"/>
            <a:ext cx="60841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solidFill>
                  <a:schemeClr val="accent2"/>
                </a:solidFill>
              </a:rPr>
              <a:t>Использование абстрактного интерфейса </a:t>
            </a:r>
            <a:r>
              <a:rPr lang="en-US" sz="1600" dirty="0">
                <a:solidFill>
                  <a:schemeClr val="accent2"/>
                </a:solidFill>
              </a:rPr>
              <a:t>CIM </a:t>
            </a:r>
            <a:r>
              <a:rPr lang="ru-RU" sz="1600" dirty="0">
                <a:solidFill>
                  <a:schemeClr val="accent2"/>
                </a:solidFill>
              </a:rPr>
              <a:t>на уровне ОИК</a:t>
            </a:r>
          </a:p>
        </p:txBody>
      </p:sp>
    </p:spTree>
    <p:extLst>
      <p:ext uri="{BB962C8B-B14F-4D97-AF65-F5344CB8AC3E}">
        <p14:creationId xmlns:p14="http://schemas.microsoft.com/office/powerpoint/2010/main" val="10362355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5E8B74E-E3F2-41DE-A7A6-9A1893F20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НТЦ РОССЕТИ. НИОКР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39ECFB1-2088-0FC4-637A-EE943588C7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16" y="735919"/>
            <a:ext cx="4481872" cy="57722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556E2F7-4102-9466-E22B-7C5B47B5FC6D}"/>
              </a:ext>
            </a:extLst>
          </p:cNvPr>
          <p:cNvSpPr txBox="1"/>
          <p:nvPr/>
        </p:nvSpPr>
        <p:spPr>
          <a:xfrm>
            <a:off x="5649459" y="838874"/>
            <a:ext cx="620480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НИОКР «Разработка и пилотное внедрение корпоративных технических решений по обмену информацией между объектами электрической сети и вышестоящими уровнями управления в соответствии с группой стандартов МЭК 61850»: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28329C-7E79-F311-A2A2-7E15DD901DA3}"/>
              </a:ext>
            </a:extLst>
          </p:cNvPr>
          <p:cNvSpPr txBox="1"/>
          <p:nvPr/>
        </p:nvSpPr>
        <p:spPr>
          <a:xfrm>
            <a:off x="5772447" y="4653136"/>
            <a:ext cx="6084193" cy="1569660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solidFill>
                  <a:schemeClr val="tx2"/>
                </a:solidFill>
              </a:rPr>
              <a:t>Разработка устройства ССПИ/ТМ, представляющего собой </a:t>
            </a:r>
            <a:r>
              <a:rPr lang="en-US" sz="1600" dirty="0">
                <a:solidFill>
                  <a:schemeClr val="tx2"/>
                </a:solidFill>
              </a:rPr>
              <a:t>Proxy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en-US" sz="1600" dirty="0">
                <a:solidFill>
                  <a:schemeClr val="tx2"/>
                </a:solidFill>
              </a:rPr>
              <a:t>IED </a:t>
            </a:r>
            <a:r>
              <a:rPr lang="ru-RU" sz="1600" dirty="0">
                <a:solidFill>
                  <a:schemeClr val="tx2"/>
                </a:solidFill>
              </a:rPr>
              <a:t>функционирующего в соответствии с МЭК 61850-90-2. 90-2 накладывает особые требования к: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chemeClr val="tx2"/>
                </a:solidFill>
              </a:rPr>
              <a:t>конфигурированию;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chemeClr val="tx2"/>
                </a:solidFill>
              </a:rPr>
              <a:t>информационной модели;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MMS.</a:t>
            </a:r>
            <a:endParaRPr lang="ru-RU" sz="1600" dirty="0">
              <a:solidFill>
                <a:schemeClr val="tx2"/>
              </a:solidFill>
            </a:endParaRPr>
          </a:p>
        </p:txBody>
      </p: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6E7FA9DD-E8C4-AD5D-A6BC-C98A01155D69}"/>
              </a:ext>
            </a:extLst>
          </p:cNvPr>
          <p:cNvCxnSpPr>
            <a:cxnSpLocks/>
            <a:stCxn id="9" idx="1"/>
          </p:cNvCxnSpPr>
          <p:nvPr/>
        </p:nvCxnSpPr>
        <p:spPr>
          <a:xfrm flipH="1" flipV="1">
            <a:off x="3575720" y="4797152"/>
            <a:ext cx="2196727" cy="640814"/>
          </a:xfrm>
          <a:prstGeom prst="straightConnector1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82ADBF7-59D5-ECDE-4E2E-90F35023FD66}"/>
              </a:ext>
            </a:extLst>
          </p:cNvPr>
          <p:cNvSpPr txBox="1"/>
          <p:nvPr/>
        </p:nvSpPr>
        <p:spPr>
          <a:xfrm>
            <a:off x="5770071" y="3868306"/>
            <a:ext cx="6084193" cy="584775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solidFill>
                  <a:schemeClr val="tx2"/>
                </a:solidFill>
              </a:rPr>
              <a:t>Реализация передачи данных в диспетчерские пункты при помощи </a:t>
            </a:r>
            <a:r>
              <a:rPr lang="en-US" sz="1600" dirty="0">
                <a:solidFill>
                  <a:schemeClr val="tx2"/>
                </a:solidFill>
              </a:rPr>
              <a:t>MMS </a:t>
            </a:r>
            <a:r>
              <a:rPr lang="ru-RU" sz="1600" dirty="0">
                <a:solidFill>
                  <a:schemeClr val="tx2"/>
                </a:solidFill>
              </a:rPr>
              <a:t>вместо МЭК 104</a:t>
            </a:r>
          </a:p>
        </p:txBody>
      </p: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BC583593-D5E4-4D82-7DD1-F173772AE794}"/>
              </a:ext>
            </a:extLst>
          </p:cNvPr>
          <p:cNvCxnSpPr>
            <a:stCxn id="14" idx="1"/>
          </p:cNvCxnSpPr>
          <p:nvPr/>
        </p:nvCxnSpPr>
        <p:spPr>
          <a:xfrm flipH="1" flipV="1">
            <a:off x="3935760" y="4005064"/>
            <a:ext cx="1834311" cy="155630"/>
          </a:xfrm>
          <a:prstGeom prst="straightConnector1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975254A-7435-6724-F484-DA7C9E7A5044}"/>
              </a:ext>
            </a:extLst>
          </p:cNvPr>
          <p:cNvSpPr txBox="1"/>
          <p:nvPr/>
        </p:nvSpPr>
        <p:spPr>
          <a:xfrm>
            <a:off x="5770070" y="3087915"/>
            <a:ext cx="6084193" cy="584775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solidFill>
                  <a:schemeClr val="tx2"/>
                </a:solidFill>
              </a:rPr>
              <a:t>Модуль гармонизации и преобразования данных информационных моделей МЭК 61850 и МЭК </a:t>
            </a:r>
            <a:r>
              <a:rPr lang="en-US" sz="1600" dirty="0">
                <a:solidFill>
                  <a:schemeClr val="tx2"/>
                </a:solidFill>
              </a:rPr>
              <a:t>CIM</a:t>
            </a:r>
            <a:endParaRPr lang="ru-RU" sz="1600" dirty="0">
              <a:solidFill>
                <a:schemeClr val="tx2"/>
              </a:solidFill>
            </a:endParaRPr>
          </a:p>
        </p:txBody>
      </p: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8A86CA95-BA28-EDF3-46BA-F62C114F363E}"/>
              </a:ext>
            </a:extLst>
          </p:cNvPr>
          <p:cNvCxnSpPr>
            <a:stCxn id="17" idx="1"/>
          </p:cNvCxnSpPr>
          <p:nvPr/>
        </p:nvCxnSpPr>
        <p:spPr>
          <a:xfrm flipH="1" flipV="1">
            <a:off x="3575720" y="2924944"/>
            <a:ext cx="2194350" cy="455359"/>
          </a:xfrm>
          <a:prstGeom prst="straightConnector1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0220F96-8968-2D1D-35D0-66ECD0E4C468}"/>
              </a:ext>
            </a:extLst>
          </p:cNvPr>
          <p:cNvSpPr txBox="1"/>
          <p:nvPr/>
        </p:nvSpPr>
        <p:spPr>
          <a:xfrm>
            <a:off x="5771208" y="2330507"/>
            <a:ext cx="6084193" cy="584775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solidFill>
                  <a:schemeClr val="tx2"/>
                </a:solidFill>
              </a:rPr>
              <a:t>Модули мониторинга и анализа данных для поддержки корпоративных бизнес-процессов</a:t>
            </a:r>
          </a:p>
        </p:txBody>
      </p: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E732DBA2-704D-AFFB-7F25-939CB7CC1D83}"/>
              </a:ext>
            </a:extLst>
          </p:cNvPr>
          <p:cNvCxnSpPr>
            <a:stCxn id="20" idx="1"/>
          </p:cNvCxnSpPr>
          <p:nvPr/>
        </p:nvCxnSpPr>
        <p:spPr>
          <a:xfrm flipH="1" flipV="1">
            <a:off x="4672895" y="1412776"/>
            <a:ext cx="1098313" cy="1210119"/>
          </a:xfrm>
          <a:prstGeom prst="straightConnector1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9894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E655B654-0F21-C148-60B2-9427B81B0BFB}"/>
              </a:ext>
            </a:extLst>
          </p:cNvPr>
          <p:cNvSpPr/>
          <p:nvPr/>
        </p:nvSpPr>
        <p:spPr>
          <a:xfrm>
            <a:off x="6023992" y="811213"/>
            <a:ext cx="4968552" cy="5569421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BF1AD447-63CC-7FA2-A63F-16BE5DADC81B}"/>
              </a:ext>
            </a:extLst>
          </p:cNvPr>
          <p:cNvSpPr/>
          <p:nvPr/>
        </p:nvSpPr>
        <p:spPr>
          <a:xfrm>
            <a:off x="1055440" y="811214"/>
            <a:ext cx="4968552" cy="5569421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5E8B74E-E3F2-41DE-A7A6-9A1893F20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ТЕХНИЧЕСКИЕ ОТЧЕТЫ ОБЩИХ ПОЛОЖЕНИЙ ГАРМОНИЗАЦИИ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0C9AA6F-6812-F5D6-F106-A43D9B5AD7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9536" y="1052736"/>
            <a:ext cx="3289462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C73C5AD-F63A-3306-E487-D666687757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3004" y="1052736"/>
            <a:ext cx="3248838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B4BA7AC-71B0-42D0-F7F3-BDF9A556038E}"/>
              </a:ext>
            </a:extLst>
          </p:cNvPr>
          <p:cNvSpPr/>
          <p:nvPr/>
        </p:nvSpPr>
        <p:spPr>
          <a:xfrm>
            <a:off x="6073094" y="5283564"/>
            <a:ext cx="4919449" cy="10434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600"/>
              </a:spcBef>
            </a:pPr>
            <a:r>
              <a:rPr lang="ru-RU" sz="1600" dirty="0">
                <a:solidFill>
                  <a:schemeClr val="tx1"/>
                </a:solidFill>
              </a:rPr>
              <a:t>Разработаны методические указания по гармонизации, где даны уточнения по применению </a:t>
            </a:r>
            <a:r>
              <a:rPr lang="en-US" sz="1600" dirty="0">
                <a:solidFill>
                  <a:schemeClr val="tx1"/>
                </a:solidFill>
              </a:rPr>
              <a:t>UML </a:t>
            </a:r>
            <a:r>
              <a:rPr lang="ru-RU" sz="1600" dirty="0">
                <a:solidFill>
                  <a:schemeClr val="tx1"/>
                </a:solidFill>
              </a:rPr>
              <a:t>диаграмм, а также определены подходы сопоставления данных.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164EC63F-EEA3-4F28-B0AD-D0A62107BFEA}"/>
              </a:ext>
            </a:extLst>
          </p:cNvPr>
          <p:cNvSpPr/>
          <p:nvPr/>
        </p:nvSpPr>
        <p:spPr>
          <a:xfrm>
            <a:off x="1055439" y="5378469"/>
            <a:ext cx="5017654" cy="85359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600"/>
              </a:spcBef>
            </a:pPr>
            <a:r>
              <a:rPr lang="ru-RU" sz="1600" dirty="0">
                <a:solidFill>
                  <a:schemeClr val="tx1"/>
                </a:solidFill>
              </a:rPr>
              <a:t>Разработан набор </a:t>
            </a:r>
            <a:r>
              <a:rPr lang="en-US" sz="1600" dirty="0">
                <a:solidFill>
                  <a:schemeClr val="tx1"/>
                </a:solidFill>
              </a:rPr>
              <a:t>UML </a:t>
            </a:r>
            <a:r>
              <a:rPr lang="ru-RU" sz="1600" dirty="0">
                <a:solidFill>
                  <a:schemeClr val="tx1"/>
                </a:solidFill>
              </a:rPr>
              <a:t>диаграмм по гармонизации информационных моделей, предусматривающий различные варианты применения.</a:t>
            </a:r>
          </a:p>
        </p:txBody>
      </p:sp>
    </p:spTree>
    <p:extLst>
      <p:ext uri="{BB962C8B-B14F-4D97-AF65-F5344CB8AC3E}">
        <p14:creationId xmlns:p14="http://schemas.microsoft.com/office/powerpoint/2010/main" val="1372282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5E8B74E-E3F2-41DE-A7A6-9A1893F20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UML </a:t>
            </a:r>
            <a:r>
              <a:rPr lang="ru-RU" dirty="0"/>
              <a:t>МОДЕЛЬ ГАРМОНИЗАЦИИ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53848FA-6CA4-3489-DE46-47688FB79C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368" y="3583811"/>
            <a:ext cx="4608512" cy="289433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ED62623-3AE6-1242-4B2F-4263A3C8E7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900" y="3583811"/>
            <a:ext cx="4966727" cy="289433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78B13F3-CC24-C49E-24F7-A146BDEB52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3753" y="780812"/>
            <a:ext cx="3960440" cy="2576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52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5E8B74E-E3F2-41DE-A7A6-9A1893F20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КОНКРЕТНОЕ ТЕХНИЧЕСКОЕ РЕШЕНИЕ ПО ГАРМОНИЗАЦИИ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A3FB7D7-6862-DB5F-ACFD-4FAB68590E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688" y="733316"/>
            <a:ext cx="5256584" cy="53913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93BB175-4FD7-4E0D-2074-92FFAC30467D}"/>
              </a:ext>
            </a:extLst>
          </p:cNvPr>
          <p:cNvSpPr txBox="1"/>
          <p:nvPr/>
        </p:nvSpPr>
        <p:spPr>
          <a:xfrm>
            <a:off x="8854618" y="1782395"/>
            <a:ext cx="2437756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Оперативные данные передаваемые от энергообъекта, где со стороны МЭК 61850 используется информационная модель </a:t>
            </a:r>
            <a:r>
              <a:rPr lang="ru-RU" sz="1600" b="1" dirty="0"/>
              <a:t>абстрактного интерфейса ИЭУ МЭК 61850-7</a:t>
            </a:r>
            <a:r>
              <a:rPr lang="ru-RU" sz="1600" dirty="0"/>
              <a:t>, а со стороны МЭК </a:t>
            </a:r>
            <a:r>
              <a:rPr lang="en-US" sz="1600" dirty="0"/>
              <a:t>CIM </a:t>
            </a:r>
            <a:r>
              <a:rPr lang="ru-RU" sz="1600" dirty="0"/>
              <a:t>используется профиль для моделирования оперативных данных - </a:t>
            </a:r>
            <a:r>
              <a:rPr lang="en-US" sz="1600" b="1" dirty="0" err="1"/>
              <a:t>OperationProfile</a:t>
            </a:r>
            <a:r>
              <a:rPr lang="ru-RU" sz="1600" b="1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D79F16-9246-1BAE-7E82-9B504BF83830}"/>
              </a:ext>
            </a:extLst>
          </p:cNvPr>
          <p:cNvSpPr txBox="1"/>
          <p:nvPr/>
        </p:nvSpPr>
        <p:spPr>
          <a:xfrm>
            <a:off x="583414" y="1575123"/>
            <a:ext cx="2437756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Статичные данные о конфигурации первичного и вторичного оборудования, где со стороны МЭК 61850 используется информационная модель </a:t>
            </a:r>
            <a:r>
              <a:rPr lang="en-US" sz="1600" b="1" dirty="0"/>
              <a:t>SCL</a:t>
            </a:r>
            <a:r>
              <a:rPr lang="ru-RU" sz="1600" b="1" dirty="0"/>
              <a:t> МЭК 61850-</a:t>
            </a:r>
            <a:r>
              <a:rPr lang="en-US" sz="1600" b="1" dirty="0"/>
              <a:t>6</a:t>
            </a:r>
            <a:r>
              <a:rPr lang="ru-RU" sz="1600" dirty="0"/>
              <a:t>, а со стороны МЭК </a:t>
            </a:r>
            <a:r>
              <a:rPr lang="en-US" sz="1600" dirty="0"/>
              <a:t>CIM </a:t>
            </a:r>
            <a:r>
              <a:rPr lang="ru-RU" sz="1600" dirty="0"/>
              <a:t>используется профиль для моделирования данных об энергосистеме как взаимосвязанной сетевой модели - </a:t>
            </a:r>
            <a:r>
              <a:rPr lang="en-US" sz="1600" b="1" dirty="0" err="1"/>
              <a:t>CoreEquipmentProfile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4160837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8"/>
</p:tagLst>
</file>

<file path=ppt/theme/theme1.xml><?xml version="1.0" encoding="utf-8"?>
<a:theme xmlns:a="http://schemas.openxmlformats.org/drawingml/2006/main" name="FSK">
  <a:themeElements>
    <a:clrScheme name="Другая 30">
      <a:dk1>
        <a:srgbClr val="3C3C3C"/>
      </a:dk1>
      <a:lt1>
        <a:srgbClr val="FFFFFF"/>
      </a:lt1>
      <a:dk2>
        <a:srgbClr val="1A2D5F"/>
      </a:dk2>
      <a:lt2>
        <a:srgbClr val="EEECE1"/>
      </a:lt2>
      <a:accent1>
        <a:srgbClr val="0C5B9D"/>
      </a:accent1>
      <a:accent2>
        <a:srgbClr val="4FC5B5"/>
      </a:accent2>
      <a:accent3>
        <a:srgbClr val="D52B1E"/>
      </a:accent3>
      <a:accent4>
        <a:srgbClr val="A5A5A5"/>
      </a:accent4>
      <a:accent5>
        <a:srgbClr val="4F81BD"/>
      </a:accent5>
      <a:accent6>
        <a:srgbClr val="D7603A"/>
      </a:accent6>
      <a:hlink>
        <a:srgbClr val="007FD6"/>
      </a:hlink>
      <a:folHlink>
        <a:srgbClr val="706F6F"/>
      </a:folHlink>
    </a:clrScheme>
    <a:fontScheme name="россети">
      <a:majorFont>
        <a:latin typeface="PF Din Text Cond Pro Medium"/>
        <a:ea typeface=""/>
        <a:cs typeface=""/>
      </a:majorFont>
      <a:minorFont>
        <a:latin typeface="PF Din Text Cond Pro Ligh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9525">
          <a:solidFill>
            <a:schemeClr val="accent4"/>
          </a:solidFill>
        </a:ln>
      </a:spPr>
      <a:bodyPr rtlCol="0" anchor="ctr"/>
      <a:lstStyle>
        <a:defPPr algn="ctr">
          <a:spcBef>
            <a:spcPts val="600"/>
          </a:spcBef>
          <a:defRPr sz="1400" dirty="0" smtClean="0">
            <a:solidFill>
              <a:schemeClr val="tx1"/>
            </a:solidFill>
            <a:latin typeface="Arial Narrow" panose="020B060602020203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rIns="0" rtlCol="0">
        <a:spAutoFit/>
      </a:bodyPr>
      <a:lstStyle>
        <a:defPPr>
          <a:spcBef>
            <a:spcPts val="600"/>
          </a:spcBef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!RUS_Шаблон_16х9_россети_705" id="{F887FC9F-F531-6942-93E1-0F228C8A2B7E}" vid="{43C3D10E-3BC6-6147-B91A-E0A8079000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!RUS_Шаблон_16х9_россети_705</Template>
  <TotalTime>14395</TotalTime>
  <Words>1036</Words>
  <Application>Microsoft Office PowerPoint</Application>
  <PresentationFormat>Широкоэкранный</PresentationFormat>
  <Paragraphs>144</Paragraphs>
  <Slides>17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Arial</vt:lpstr>
      <vt:lpstr>Arial Narrow</vt:lpstr>
      <vt:lpstr>Calibri</vt:lpstr>
      <vt:lpstr>PF Din Text Cond Pro Light</vt:lpstr>
      <vt:lpstr>PF Din Text Cond Pro Medium</vt:lpstr>
      <vt:lpstr>PF Din Text Cond Pro Обычный</vt:lpstr>
      <vt:lpstr>Wingdings</vt:lpstr>
      <vt:lpstr>FSK</vt:lpstr>
      <vt:lpstr>Гармонизация информационных моделей МЭК CIM и МЭК 61850</vt:lpstr>
      <vt:lpstr>ВВЕДЕНИЕ </vt:lpstr>
      <vt:lpstr>МЕЖДУНАРОДНАЯ НТД И ВОПРОС ГАРМОНИЗАЦИИ</vt:lpstr>
      <vt:lpstr>МЭК 62361-102</vt:lpstr>
      <vt:lpstr>ОПРЕДЕЛЕНИЕ ОПТИМАЛЬНОЙ ТОЧКИ ГАРМОНИЗАЦИИ СОГЛАСНО МЭК 62361-102</vt:lpstr>
      <vt:lpstr>НТЦ РОССЕТИ. НИОКР</vt:lpstr>
      <vt:lpstr>ТЕХНИЧЕСКИЕ ОТЧЕТЫ ОБЩИХ ПОЛОЖЕНИЙ ГАРМОНИЗАЦИИ</vt:lpstr>
      <vt:lpstr>UML МОДЕЛЬ ГАРМОНИЗАЦИИ</vt:lpstr>
      <vt:lpstr>КОНКРЕТНОЕ ТЕХНИЧЕСКОЕ РЕШЕНИЕ ПО ГАРМОНИЗАЦИИ</vt:lpstr>
      <vt:lpstr>КОНКРЕТНОЕ ТЕХНИЧЕСКОЕ РЕШЕНИЕ ПО ГАРМОНИЗАЦИИ</vt:lpstr>
      <vt:lpstr>КОНКРЕТНОЕ ТЕХНИЧЕСКОЕ РЕШЕНИЕ ПО ГАРМОНИЗАЦИИ</vt:lpstr>
      <vt:lpstr>КОНКРЕТНОЕ ТЕХНИЧЕСКОЕ РЕШЕНИЕ ПО ГАРМОНИЗАЦИИ</vt:lpstr>
      <vt:lpstr>ПРЕЦЕНДЕНТЫ ПО НЕОБХОДИМОСТИ ГАРМОНИЗАЦИИ И РАСШИРЕНИЯ</vt:lpstr>
      <vt:lpstr>ПРЕЦЕНДЕНТЫ ПО НЕОБХОДИМОСТИ ГАРМОНИЗАЦИИ И РАСШИРЕНИЯ</vt:lpstr>
      <vt:lpstr>ПРЕЦЕНДЕНТЫ ПО НЕОБХОДИМОСТИ ГАРМОНИЗАЦИИ И РАСШИРЕНИЯ</vt:lpstr>
      <vt:lpstr>ВЫВОДЫ И ПРЕДЛОЖЕНИЯ НТЦ</vt:lpstr>
      <vt:lpstr>Спасибо за внимание</vt:lpstr>
    </vt:vector>
  </TitlesOfParts>
  <Company>ПАО "ФСК ЕЭС"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Мамаева Александра Матвеевна</dc:creator>
  <cp:lastModifiedBy>ADO</cp:lastModifiedBy>
  <cp:revision>582</cp:revision>
  <cp:lastPrinted>2021-05-26T10:25:54Z</cp:lastPrinted>
  <dcterms:created xsi:type="dcterms:W3CDTF">2021-05-11T08:59:45Z</dcterms:created>
  <dcterms:modified xsi:type="dcterms:W3CDTF">2024-03-21T09:26:43Z</dcterms:modified>
</cp:coreProperties>
</file>