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48" r:id="rId1"/>
    <p:sldMasterId id="2147483832" r:id="rId2"/>
  </p:sldMasterIdLst>
  <p:notesMasterIdLst>
    <p:notesMasterId r:id="rId25"/>
  </p:notesMasterIdLst>
  <p:handoutMasterIdLst>
    <p:handoutMasterId r:id="rId26"/>
  </p:handoutMasterIdLst>
  <p:sldIdLst>
    <p:sldId id="443" r:id="rId3"/>
    <p:sldId id="445" r:id="rId4"/>
    <p:sldId id="418" r:id="rId5"/>
    <p:sldId id="417" r:id="rId6"/>
    <p:sldId id="446" r:id="rId7"/>
    <p:sldId id="447" r:id="rId8"/>
    <p:sldId id="451" r:id="rId9"/>
    <p:sldId id="450" r:id="rId10"/>
    <p:sldId id="449" r:id="rId11"/>
    <p:sldId id="448" r:id="rId12"/>
    <p:sldId id="466" r:id="rId13"/>
    <p:sldId id="457" r:id="rId14"/>
    <p:sldId id="456" r:id="rId15"/>
    <p:sldId id="454" r:id="rId16"/>
    <p:sldId id="453" r:id="rId17"/>
    <p:sldId id="463" r:id="rId18"/>
    <p:sldId id="465" r:id="rId19"/>
    <p:sldId id="462" r:id="rId20"/>
    <p:sldId id="460" r:id="rId21"/>
    <p:sldId id="458" r:id="rId22"/>
    <p:sldId id="464" r:id="rId23"/>
    <p:sldId id="452" r:id="rId24"/>
  </p:sldIdLst>
  <p:sldSz cx="9144000" cy="5143500" type="screen16x9"/>
  <p:notesSz cx="6797675" cy="9926638"/>
  <p:embeddedFontLst>
    <p:embeddedFont>
      <p:font typeface="Verdana" panose="020B0604030504040204" pitchFamily="34" charset="0"/>
      <p:regular r:id="rId27"/>
      <p:bold r:id="rId28"/>
      <p:italic r:id="rId29"/>
      <p:boldItalic r:id="rId30"/>
    </p:embeddedFont>
    <p:embeddedFont>
      <p:font typeface="Kaspersky Sans Display" panose="020B0604020202020204" charset="0"/>
      <p:regular r:id="rId31"/>
      <p:bold r:id="rId32"/>
    </p:embeddedFont>
    <p:embeddedFont>
      <p:font typeface="Kaspersky Sans Mono" panose="020B0604020202020204" charset="0"/>
      <p:regular r:id="rId33"/>
      <p:bold r:id="rId34"/>
    </p:embeddedFont>
    <p:embeddedFont>
      <p:font typeface="Tahoma" panose="020B0604030504040204" pitchFamily="34" charset="0"/>
      <p:regular r:id="rId35"/>
      <p:bold r:id="rId36"/>
    </p:embeddedFont>
    <p:embeddedFont>
      <p:font typeface="Kaspersky Sans Display Semibold" panose="020B0003020000020004" charset="0"/>
      <p:regular r:id="rId37"/>
      <p:bold r:id="rId3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" id="{FA5C2DBB-049E-4940-9A60-FE373844EE16}">
          <p14:sldIdLst>
            <p14:sldId id="443"/>
            <p14:sldId id="445"/>
            <p14:sldId id="418"/>
            <p14:sldId id="417"/>
            <p14:sldId id="446"/>
            <p14:sldId id="447"/>
            <p14:sldId id="451"/>
            <p14:sldId id="450"/>
            <p14:sldId id="449"/>
            <p14:sldId id="448"/>
            <p14:sldId id="466"/>
            <p14:sldId id="457"/>
            <p14:sldId id="456"/>
            <p14:sldId id="454"/>
            <p14:sldId id="453"/>
            <p14:sldId id="463"/>
            <p14:sldId id="465"/>
            <p14:sldId id="462"/>
            <p14:sldId id="460"/>
            <p14:sldId id="458"/>
            <p14:sldId id="464"/>
            <p14:sldId id="45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63" userDrawn="1">
          <p15:clr>
            <a:srgbClr val="A4A3A4"/>
          </p15:clr>
        </p15:guide>
        <p15:guide id="4" orient="horz" pos="259" userDrawn="1">
          <p15:clr>
            <a:srgbClr val="A4A3A4"/>
          </p15:clr>
        </p15:guide>
        <p15:guide id="5" orient="horz" pos="2187" userDrawn="1">
          <p15:clr>
            <a:srgbClr val="A4A3A4"/>
          </p15:clr>
        </p15:guide>
        <p15:guide id="6" orient="horz" pos="2414" userDrawn="1">
          <p15:clr>
            <a:srgbClr val="A4A3A4"/>
          </p15:clr>
        </p15:guide>
        <p15:guide id="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A4A4"/>
    <a:srgbClr val="ED2939"/>
    <a:srgbClr val="23D1AE"/>
    <a:srgbClr val="000000"/>
    <a:srgbClr val="D1DEE1"/>
    <a:srgbClr val="E5EEF5"/>
    <a:srgbClr val="E6EDEF"/>
    <a:srgbClr val="FFFFFF"/>
    <a:srgbClr val="FFE810"/>
    <a:srgbClr val="82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50" autoAdjust="0"/>
    <p:restoredTop sz="56686" autoAdjust="0"/>
  </p:normalViewPr>
  <p:slideViewPr>
    <p:cSldViewPr showGuides="1">
      <p:cViewPr varScale="1">
        <p:scale>
          <a:sx n="66" d="100"/>
          <a:sy n="66" d="100"/>
        </p:scale>
        <p:origin x="1862" y="38"/>
      </p:cViewPr>
      <p:guideLst>
        <p:guide orient="horz" pos="1620"/>
        <p:guide pos="2880"/>
        <p:guide orient="horz" pos="463"/>
        <p:guide orient="horz" pos="259"/>
        <p:guide orient="horz" pos="2187"/>
        <p:guide orient="horz" pos="2414"/>
        <p:guide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92" d="100"/>
          <a:sy n="92" d="100"/>
        </p:scale>
        <p:origin x="2576" y="176"/>
      </p:cViewPr>
      <p:guideLst>
        <p:guide orient="horz" pos="3127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8.fntdata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3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11B488-818C-41E0-B21F-8ABFC0E279C2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D6F5665-F917-400A-977B-F55A7B4D9595}">
      <dgm:prSet phldrT="[Текст]"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ru-RU" sz="1400" dirty="0" smtClean="0"/>
            <a:t>Анализ исходных данных </a:t>
          </a:r>
        </a:p>
        <a:p>
          <a:r>
            <a:rPr lang="ru-RU" sz="1400" dirty="0" smtClean="0"/>
            <a:t>(</a:t>
          </a:r>
          <a:r>
            <a:rPr lang="ru-RU" sz="1400" dirty="0" err="1" smtClean="0"/>
            <a:t>предпроектное</a:t>
          </a:r>
          <a:r>
            <a:rPr lang="ru-RU" sz="1400" dirty="0" smtClean="0"/>
            <a:t> обследование)</a:t>
          </a:r>
          <a:endParaRPr lang="ru-RU" sz="1400" dirty="0"/>
        </a:p>
      </dgm:t>
    </dgm:pt>
    <dgm:pt modelId="{4243926D-C257-4C6C-92D1-750E675D68A2}" type="parTrans" cxnId="{A5608806-8EA5-4108-AC37-641E0B8626A3}">
      <dgm:prSet/>
      <dgm:spPr/>
      <dgm:t>
        <a:bodyPr/>
        <a:lstStyle/>
        <a:p>
          <a:endParaRPr lang="ru-RU"/>
        </a:p>
      </dgm:t>
    </dgm:pt>
    <dgm:pt modelId="{7F296A1E-A5FA-46D6-8155-20E3FDE5A96C}" type="sibTrans" cxnId="{A5608806-8EA5-4108-AC37-641E0B8626A3}">
      <dgm:prSet/>
      <dgm:spPr/>
      <dgm:t>
        <a:bodyPr/>
        <a:lstStyle/>
        <a:p>
          <a:endParaRPr lang="ru-RU"/>
        </a:p>
      </dgm:t>
    </dgm:pt>
    <dgm:pt modelId="{B7896D5E-A89C-4B5F-9059-F218278A7DD0}">
      <dgm:prSet phldrT="[Текст]" custT="1"/>
      <dgm:spPr/>
      <dgm:t>
        <a:bodyPr/>
        <a:lstStyle/>
        <a:p>
          <a:r>
            <a:rPr lang="ru-RU" sz="1400" dirty="0" smtClean="0"/>
            <a:t>Выбор оптимального технического решения </a:t>
          </a:r>
        </a:p>
        <a:p>
          <a:r>
            <a:rPr lang="ru-RU" sz="1400" dirty="0" smtClean="0"/>
            <a:t>(проектирование)</a:t>
          </a:r>
          <a:endParaRPr lang="ru-RU" sz="1400" dirty="0"/>
        </a:p>
      </dgm:t>
    </dgm:pt>
    <dgm:pt modelId="{642E4409-05F4-4A63-BF06-03F1CBAECD11}" type="parTrans" cxnId="{761DD6F7-A3FD-4E97-A1A5-2859E2A06BE7}">
      <dgm:prSet/>
      <dgm:spPr/>
      <dgm:t>
        <a:bodyPr/>
        <a:lstStyle/>
        <a:p>
          <a:endParaRPr lang="ru-RU"/>
        </a:p>
      </dgm:t>
    </dgm:pt>
    <dgm:pt modelId="{5D1CE4B0-82EE-4C4F-972F-10F33E1EFD71}" type="sibTrans" cxnId="{761DD6F7-A3FD-4E97-A1A5-2859E2A06BE7}">
      <dgm:prSet/>
      <dgm:spPr/>
      <dgm:t>
        <a:bodyPr/>
        <a:lstStyle/>
        <a:p>
          <a:endParaRPr lang="ru-RU"/>
        </a:p>
      </dgm:t>
    </dgm:pt>
    <dgm:pt modelId="{052DD362-507C-4221-8F08-780ABB0B405B}">
      <dgm:prSet phldrT="[Текст]" custT="1"/>
      <dgm:spPr/>
      <dgm:t>
        <a:bodyPr/>
        <a:lstStyle/>
        <a:p>
          <a:r>
            <a:rPr lang="ru-RU" sz="1400" dirty="0" smtClean="0"/>
            <a:t>Создание</a:t>
          </a:r>
          <a:r>
            <a:rPr lang="en-US" sz="1400" dirty="0" smtClean="0"/>
            <a:t> SCADA</a:t>
          </a:r>
          <a:r>
            <a:rPr lang="ru-RU" sz="1400" dirty="0" smtClean="0"/>
            <a:t>-проекта, настройка оборудования, подготовка к интеграции решения на объекте (заводской этап)</a:t>
          </a:r>
          <a:endParaRPr lang="ru-RU" sz="1400" dirty="0"/>
        </a:p>
      </dgm:t>
    </dgm:pt>
    <dgm:pt modelId="{2DACDA34-62C8-40D9-9CDC-B2183796CEAF}" type="parTrans" cxnId="{639F82DB-CEAD-4398-919E-106FA0A695B7}">
      <dgm:prSet/>
      <dgm:spPr/>
      <dgm:t>
        <a:bodyPr/>
        <a:lstStyle/>
        <a:p>
          <a:endParaRPr lang="ru-RU"/>
        </a:p>
      </dgm:t>
    </dgm:pt>
    <dgm:pt modelId="{12212458-AF50-483C-BFDC-97E84D9148DB}" type="sibTrans" cxnId="{639F82DB-CEAD-4398-919E-106FA0A695B7}">
      <dgm:prSet/>
      <dgm:spPr/>
      <dgm:t>
        <a:bodyPr/>
        <a:lstStyle/>
        <a:p>
          <a:endParaRPr lang="ru-RU"/>
        </a:p>
      </dgm:t>
    </dgm:pt>
    <dgm:pt modelId="{ABE4834E-447E-4ADB-9458-FDA826781522}">
      <dgm:prSet phldrT="[Текст]" custT="1"/>
      <dgm:spPr/>
      <dgm:t>
        <a:bodyPr/>
        <a:lstStyle/>
        <a:p>
          <a:r>
            <a:rPr lang="ru-RU" sz="1400" dirty="0" smtClean="0"/>
            <a:t>Последовательный запуск и тестирование модернизируемой системы на объекте (параллельная работа старого и нового оборудования и ПО)</a:t>
          </a:r>
          <a:endParaRPr lang="ru-RU" sz="1400" dirty="0"/>
        </a:p>
      </dgm:t>
    </dgm:pt>
    <dgm:pt modelId="{4498EBF2-5AE5-4B38-93AB-2790A0A16688}" type="parTrans" cxnId="{1ACE1551-E8D6-4A73-954A-213BCF7F0DE2}">
      <dgm:prSet/>
      <dgm:spPr/>
      <dgm:t>
        <a:bodyPr/>
        <a:lstStyle/>
        <a:p>
          <a:endParaRPr lang="ru-RU"/>
        </a:p>
      </dgm:t>
    </dgm:pt>
    <dgm:pt modelId="{CB0A00F2-9770-4D18-AFF8-24E55414F6E0}" type="sibTrans" cxnId="{1ACE1551-E8D6-4A73-954A-213BCF7F0DE2}">
      <dgm:prSet/>
      <dgm:spPr/>
      <dgm:t>
        <a:bodyPr/>
        <a:lstStyle/>
        <a:p>
          <a:endParaRPr lang="ru-RU"/>
        </a:p>
      </dgm:t>
    </dgm:pt>
    <dgm:pt modelId="{C6619AF5-7F57-4A2C-B1F5-6FBFB0CDBA61}">
      <dgm:prSet phldrT="[Текст]" custT="1"/>
      <dgm:spPr/>
      <dgm:t>
        <a:bodyPr/>
        <a:lstStyle/>
        <a:p>
          <a:r>
            <a:rPr lang="ru-RU" sz="1400" dirty="0" smtClean="0"/>
            <a:t>Ввод в опытную/промышленную эксплуатацию (отключение старого оборудования и ПО)</a:t>
          </a:r>
          <a:endParaRPr lang="ru-RU" sz="1400" dirty="0"/>
        </a:p>
      </dgm:t>
    </dgm:pt>
    <dgm:pt modelId="{386C51FA-EDD9-439E-BB92-285FCBC25ADB}" type="parTrans" cxnId="{9D6BE718-1E13-441A-AD1A-B26D7F8FF4AC}">
      <dgm:prSet/>
      <dgm:spPr/>
      <dgm:t>
        <a:bodyPr/>
        <a:lstStyle/>
        <a:p>
          <a:endParaRPr lang="ru-RU"/>
        </a:p>
      </dgm:t>
    </dgm:pt>
    <dgm:pt modelId="{9F397730-142E-45AB-9FE9-19E96FFE879E}" type="sibTrans" cxnId="{9D6BE718-1E13-441A-AD1A-B26D7F8FF4AC}">
      <dgm:prSet/>
      <dgm:spPr/>
      <dgm:t>
        <a:bodyPr/>
        <a:lstStyle/>
        <a:p>
          <a:endParaRPr lang="ru-RU"/>
        </a:p>
      </dgm:t>
    </dgm:pt>
    <dgm:pt modelId="{1BDC81DB-F7BF-41D7-80AB-4B6F472D2395}">
      <dgm:prSet phldrT="[Текст]"/>
      <dgm:spPr/>
      <dgm:t>
        <a:bodyPr/>
        <a:lstStyle/>
        <a:p>
          <a:endParaRPr lang="ru-RU"/>
        </a:p>
      </dgm:t>
    </dgm:pt>
    <dgm:pt modelId="{C7D3703C-BE54-4A4A-B382-0A33FB7603A6}" type="parTrans" cxnId="{B498A18C-9AB1-4C9E-B6DE-B5445D1D9931}">
      <dgm:prSet/>
      <dgm:spPr/>
      <dgm:t>
        <a:bodyPr/>
        <a:lstStyle/>
        <a:p>
          <a:endParaRPr lang="ru-RU"/>
        </a:p>
      </dgm:t>
    </dgm:pt>
    <dgm:pt modelId="{2291822E-77CD-4520-81FD-236AF6608DA6}" type="sibTrans" cxnId="{B498A18C-9AB1-4C9E-B6DE-B5445D1D9931}">
      <dgm:prSet/>
      <dgm:spPr/>
      <dgm:t>
        <a:bodyPr/>
        <a:lstStyle/>
        <a:p>
          <a:endParaRPr lang="ru-RU"/>
        </a:p>
      </dgm:t>
    </dgm:pt>
    <dgm:pt modelId="{FB442611-D36B-442C-BE40-60E19DDD0039}" type="pres">
      <dgm:prSet presAssocID="{9111B488-818C-41E0-B21F-8ABFC0E279C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9EF449-8236-421B-AEB3-20D097843CB9}" type="pres">
      <dgm:prSet presAssocID="{9111B488-818C-41E0-B21F-8ABFC0E279C2}" presName="dummyMaxCanvas" presStyleCnt="0">
        <dgm:presLayoutVars/>
      </dgm:prSet>
      <dgm:spPr/>
    </dgm:pt>
    <dgm:pt modelId="{1CBA1F0A-023A-4102-8690-1D21B54E1792}" type="pres">
      <dgm:prSet presAssocID="{9111B488-818C-41E0-B21F-8ABFC0E279C2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32FF60-7534-4EBC-9A85-125ED3BE5613}" type="pres">
      <dgm:prSet presAssocID="{9111B488-818C-41E0-B21F-8ABFC0E279C2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7EDC75-3FFB-4645-A7D3-24C18562A2D1}" type="pres">
      <dgm:prSet presAssocID="{9111B488-818C-41E0-B21F-8ABFC0E279C2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7C8B68-0FC5-4CFB-9B12-E6F7EB776A48}" type="pres">
      <dgm:prSet presAssocID="{9111B488-818C-41E0-B21F-8ABFC0E279C2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1ADE69-1E3D-4BB4-919F-A5E99AD8C18A}" type="pres">
      <dgm:prSet presAssocID="{9111B488-818C-41E0-B21F-8ABFC0E279C2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EA9888-85C8-448F-BF90-9E9B3450F8C0}" type="pres">
      <dgm:prSet presAssocID="{9111B488-818C-41E0-B21F-8ABFC0E279C2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E3210C-322C-4574-879D-8C852E232BAA}" type="pres">
      <dgm:prSet presAssocID="{9111B488-818C-41E0-B21F-8ABFC0E279C2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2727A4-04B5-412B-80D9-DD7421A85FFA}" type="pres">
      <dgm:prSet presAssocID="{9111B488-818C-41E0-B21F-8ABFC0E279C2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23D902-ABB0-417F-8410-92B38F5C2346}" type="pres">
      <dgm:prSet presAssocID="{9111B488-818C-41E0-B21F-8ABFC0E279C2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9A9919-A5F5-4797-A83D-794E4F88439D}" type="pres">
      <dgm:prSet presAssocID="{9111B488-818C-41E0-B21F-8ABFC0E279C2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F2B258-6D71-4531-A3B5-671C9AAE7DC8}" type="pres">
      <dgm:prSet presAssocID="{9111B488-818C-41E0-B21F-8ABFC0E279C2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6AAD24-A3B2-4CBC-AC38-2A076372A3F2}" type="pres">
      <dgm:prSet presAssocID="{9111B488-818C-41E0-B21F-8ABFC0E279C2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2F7CAF-1F99-4445-BB3C-CE17E6B3720A}" type="pres">
      <dgm:prSet presAssocID="{9111B488-818C-41E0-B21F-8ABFC0E279C2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9E3628-CD5E-411B-9098-189B6647E4BD}" type="pres">
      <dgm:prSet presAssocID="{9111B488-818C-41E0-B21F-8ABFC0E279C2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5C1962-9C68-45B8-A381-3828C256D38F}" type="presOf" srcId="{B7896D5E-A89C-4B5F-9059-F218278A7DD0}" destId="{1CF2B258-6D71-4531-A3B5-671C9AAE7DC8}" srcOrd="1" destOrd="0" presId="urn:microsoft.com/office/officeart/2005/8/layout/vProcess5"/>
    <dgm:cxn modelId="{5B5D1663-E7E8-4D98-8104-F431A0CB6901}" type="presOf" srcId="{9111B488-818C-41E0-B21F-8ABFC0E279C2}" destId="{FB442611-D36B-442C-BE40-60E19DDD0039}" srcOrd="0" destOrd="0" presId="urn:microsoft.com/office/officeart/2005/8/layout/vProcess5"/>
    <dgm:cxn modelId="{2B8CD426-E0B7-4881-AECD-E8D53A501F25}" type="presOf" srcId="{C6619AF5-7F57-4A2C-B1F5-6FBFB0CDBA61}" destId="{301ADE69-1E3D-4BB4-919F-A5E99AD8C18A}" srcOrd="0" destOrd="0" presId="urn:microsoft.com/office/officeart/2005/8/layout/vProcess5"/>
    <dgm:cxn modelId="{A5608806-8EA5-4108-AC37-641E0B8626A3}" srcId="{9111B488-818C-41E0-B21F-8ABFC0E279C2}" destId="{4D6F5665-F917-400A-977B-F55A7B4D9595}" srcOrd="0" destOrd="0" parTransId="{4243926D-C257-4C6C-92D1-750E675D68A2}" sibTransId="{7F296A1E-A5FA-46D6-8155-20E3FDE5A96C}"/>
    <dgm:cxn modelId="{6B7CF2F6-348D-40BF-9B90-B7387142B190}" type="presOf" srcId="{052DD362-507C-4221-8F08-780ABB0B405B}" destId="{A67EDC75-3FFB-4645-A7D3-24C18562A2D1}" srcOrd="0" destOrd="0" presId="urn:microsoft.com/office/officeart/2005/8/layout/vProcess5"/>
    <dgm:cxn modelId="{07A3A8D9-0DF1-4C8D-B0BB-8F98FE017D0D}" type="presOf" srcId="{052DD362-507C-4221-8F08-780ABB0B405B}" destId="{1A6AAD24-A3B2-4CBC-AC38-2A076372A3F2}" srcOrd="1" destOrd="0" presId="urn:microsoft.com/office/officeart/2005/8/layout/vProcess5"/>
    <dgm:cxn modelId="{1ACE1551-E8D6-4A73-954A-213BCF7F0DE2}" srcId="{9111B488-818C-41E0-B21F-8ABFC0E279C2}" destId="{ABE4834E-447E-4ADB-9458-FDA826781522}" srcOrd="3" destOrd="0" parTransId="{4498EBF2-5AE5-4B38-93AB-2790A0A16688}" sibTransId="{CB0A00F2-9770-4D18-AFF8-24E55414F6E0}"/>
    <dgm:cxn modelId="{BA9439FB-470B-48F7-9D7C-D86BC06A5A5D}" type="presOf" srcId="{5D1CE4B0-82EE-4C4F-972F-10F33E1EFD71}" destId="{22E3210C-322C-4574-879D-8C852E232BAA}" srcOrd="0" destOrd="0" presId="urn:microsoft.com/office/officeart/2005/8/layout/vProcess5"/>
    <dgm:cxn modelId="{B498A18C-9AB1-4C9E-B6DE-B5445D1D9931}" srcId="{9111B488-818C-41E0-B21F-8ABFC0E279C2}" destId="{1BDC81DB-F7BF-41D7-80AB-4B6F472D2395}" srcOrd="5" destOrd="0" parTransId="{C7D3703C-BE54-4A4A-B382-0A33FB7603A6}" sibTransId="{2291822E-77CD-4520-81FD-236AF6608DA6}"/>
    <dgm:cxn modelId="{258A0E30-D04C-46C6-BA39-7375F69A3D97}" type="presOf" srcId="{B7896D5E-A89C-4B5F-9059-F218278A7DD0}" destId="{0832FF60-7534-4EBC-9A85-125ED3BE5613}" srcOrd="0" destOrd="0" presId="urn:microsoft.com/office/officeart/2005/8/layout/vProcess5"/>
    <dgm:cxn modelId="{639F82DB-CEAD-4398-919E-106FA0A695B7}" srcId="{9111B488-818C-41E0-B21F-8ABFC0E279C2}" destId="{052DD362-507C-4221-8F08-780ABB0B405B}" srcOrd="2" destOrd="0" parTransId="{2DACDA34-62C8-40D9-9CDC-B2183796CEAF}" sibTransId="{12212458-AF50-483C-BFDC-97E84D9148DB}"/>
    <dgm:cxn modelId="{8AF4C7A0-139D-4B8F-95C1-2F367F189DE6}" type="presOf" srcId="{4D6F5665-F917-400A-977B-F55A7B4D9595}" destId="{1CBA1F0A-023A-4102-8690-1D21B54E1792}" srcOrd="0" destOrd="0" presId="urn:microsoft.com/office/officeart/2005/8/layout/vProcess5"/>
    <dgm:cxn modelId="{761DD6F7-A3FD-4E97-A1A5-2859E2A06BE7}" srcId="{9111B488-818C-41E0-B21F-8ABFC0E279C2}" destId="{B7896D5E-A89C-4B5F-9059-F218278A7DD0}" srcOrd="1" destOrd="0" parTransId="{642E4409-05F4-4A63-BF06-03F1CBAECD11}" sibTransId="{5D1CE4B0-82EE-4C4F-972F-10F33E1EFD71}"/>
    <dgm:cxn modelId="{9D6BE718-1E13-441A-AD1A-B26D7F8FF4AC}" srcId="{9111B488-818C-41E0-B21F-8ABFC0E279C2}" destId="{C6619AF5-7F57-4A2C-B1F5-6FBFB0CDBA61}" srcOrd="4" destOrd="0" parTransId="{386C51FA-EDD9-439E-BB92-285FCBC25ADB}" sibTransId="{9F397730-142E-45AB-9FE9-19E96FFE879E}"/>
    <dgm:cxn modelId="{FD4021B8-5718-44F8-9FF6-6EF2E9FD75FD}" type="presOf" srcId="{4D6F5665-F917-400A-977B-F55A7B4D9595}" destId="{FA9A9919-A5F5-4797-A83D-794E4F88439D}" srcOrd="1" destOrd="0" presId="urn:microsoft.com/office/officeart/2005/8/layout/vProcess5"/>
    <dgm:cxn modelId="{195F9CCC-0BAE-4F58-A94D-7C2F8B9936F0}" type="presOf" srcId="{ABE4834E-447E-4ADB-9458-FDA826781522}" destId="{B87C8B68-0FC5-4CFB-9B12-E6F7EB776A48}" srcOrd="0" destOrd="0" presId="urn:microsoft.com/office/officeart/2005/8/layout/vProcess5"/>
    <dgm:cxn modelId="{C96387B3-AE0C-41D8-BEB2-5E2309A081DB}" type="presOf" srcId="{CB0A00F2-9770-4D18-AFF8-24E55414F6E0}" destId="{1723D902-ABB0-417F-8410-92B38F5C2346}" srcOrd="0" destOrd="0" presId="urn:microsoft.com/office/officeart/2005/8/layout/vProcess5"/>
    <dgm:cxn modelId="{D6A9256E-A04C-4DFC-B295-A40CB57F8C89}" type="presOf" srcId="{12212458-AF50-483C-BFDC-97E84D9148DB}" destId="{642727A4-04B5-412B-80D9-DD7421A85FFA}" srcOrd="0" destOrd="0" presId="urn:microsoft.com/office/officeart/2005/8/layout/vProcess5"/>
    <dgm:cxn modelId="{8222B0B0-88CC-4C87-8C14-A0C6EBE74602}" type="presOf" srcId="{C6619AF5-7F57-4A2C-B1F5-6FBFB0CDBA61}" destId="{459E3628-CD5E-411B-9098-189B6647E4BD}" srcOrd="1" destOrd="0" presId="urn:microsoft.com/office/officeart/2005/8/layout/vProcess5"/>
    <dgm:cxn modelId="{9EC549E8-B344-46E1-AADA-C5304A4F13CE}" type="presOf" srcId="{ABE4834E-447E-4ADB-9458-FDA826781522}" destId="{FE2F7CAF-1F99-4445-BB3C-CE17E6B3720A}" srcOrd="1" destOrd="0" presId="urn:microsoft.com/office/officeart/2005/8/layout/vProcess5"/>
    <dgm:cxn modelId="{E1C0D3A1-8DA0-41D4-8942-5FA2DAA292FF}" type="presOf" srcId="{7F296A1E-A5FA-46D6-8155-20E3FDE5A96C}" destId="{B6EA9888-85C8-448F-BF90-9E9B3450F8C0}" srcOrd="0" destOrd="0" presId="urn:microsoft.com/office/officeart/2005/8/layout/vProcess5"/>
    <dgm:cxn modelId="{34F1AC28-B549-41D0-A4E7-5F1F8E6937A5}" type="presParOf" srcId="{FB442611-D36B-442C-BE40-60E19DDD0039}" destId="{009EF449-8236-421B-AEB3-20D097843CB9}" srcOrd="0" destOrd="0" presId="urn:microsoft.com/office/officeart/2005/8/layout/vProcess5"/>
    <dgm:cxn modelId="{081C8C22-DCD9-454A-9025-C01A64E0CD19}" type="presParOf" srcId="{FB442611-D36B-442C-BE40-60E19DDD0039}" destId="{1CBA1F0A-023A-4102-8690-1D21B54E1792}" srcOrd="1" destOrd="0" presId="urn:microsoft.com/office/officeart/2005/8/layout/vProcess5"/>
    <dgm:cxn modelId="{4A6E9062-F035-49C1-8BA6-C4B3BF009DFF}" type="presParOf" srcId="{FB442611-D36B-442C-BE40-60E19DDD0039}" destId="{0832FF60-7534-4EBC-9A85-125ED3BE5613}" srcOrd="2" destOrd="0" presId="urn:microsoft.com/office/officeart/2005/8/layout/vProcess5"/>
    <dgm:cxn modelId="{F8A84853-0904-4529-AC49-6339FA577496}" type="presParOf" srcId="{FB442611-D36B-442C-BE40-60E19DDD0039}" destId="{A67EDC75-3FFB-4645-A7D3-24C18562A2D1}" srcOrd="3" destOrd="0" presId="urn:microsoft.com/office/officeart/2005/8/layout/vProcess5"/>
    <dgm:cxn modelId="{D33AC0F6-43D2-4747-9884-61B44693B434}" type="presParOf" srcId="{FB442611-D36B-442C-BE40-60E19DDD0039}" destId="{B87C8B68-0FC5-4CFB-9B12-E6F7EB776A48}" srcOrd="4" destOrd="0" presId="urn:microsoft.com/office/officeart/2005/8/layout/vProcess5"/>
    <dgm:cxn modelId="{C7D4F283-F459-4E10-8B96-F66222322270}" type="presParOf" srcId="{FB442611-D36B-442C-BE40-60E19DDD0039}" destId="{301ADE69-1E3D-4BB4-919F-A5E99AD8C18A}" srcOrd="5" destOrd="0" presId="urn:microsoft.com/office/officeart/2005/8/layout/vProcess5"/>
    <dgm:cxn modelId="{F18DF603-61DB-421A-B37B-355E84713EDC}" type="presParOf" srcId="{FB442611-D36B-442C-BE40-60E19DDD0039}" destId="{B6EA9888-85C8-448F-BF90-9E9B3450F8C0}" srcOrd="6" destOrd="0" presId="urn:microsoft.com/office/officeart/2005/8/layout/vProcess5"/>
    <dgm:cxn modelId="{92428988-D813-4A6F-A703-8B554D91D8D7}" type="presParOf" srcId="{FB442611-D36B-442C-BE40-60E19DDD0039}" destId="{22E3210C-322C-4574-879D-8C852E232BAA}" srcOrd="7" destOrd="0" presId="urn:microsoft.com/office/officeart/2005/8/layout/vProcess5"/>
    <dgm:cxn modelId="{8827AAA1-06A4-4B31-82A3-1AE8DC81D18C}" type="presParOf" srcId="{FB442611-D36B-442C-BE40-60E19DDD0039}" destId="{642727A4-04B5-412B-80D9-DD7421A85FFA}" srcOrd="8" destOrd="0" presId="urn:microsoft.com/office/officeart/2005/8/layout/vProcess5"/>
    <dgm:cxn modelId="{53BB7187-37AE-4907-9AE6-C41B1FD55D39}" type="presParOf" srcId="{FB442611-D36B-442C-BE40-60E19DDD0039}" destId="{1723D902-ABB0-417F-8410-92B38F5C2346}" srcOrd="9" destOrd="0" presId="urn:microsoft.com/office/officeart/2005/8/layout/vProcess5"/>
    <dgm:cxn modelId="{FF27A535-72FC-4780-B934-5661204682E1}" type="presParOf" srcId="{FB442611-D36B-442C-BE40-60E19DDD0039}" destId="{FA9A9919-A5F5-4797-A83D-794E4F88439D}" srcOrd="10" destOrd="0" presId="urn:microsoft.com/office/officeart/2005/8/layout/vProcess5"/>
    <dgm:cxn modelId="{9D0A51E6-770E-4A30-81A1-DAC105A6CACF}" type="presParOf" srcId="{FB442611-D36B-442C-BE40-60E19DDD0039}" destId="{1CF2B258-6D71-4531-A3B5-671C9AAE7DC8}" srcOrd="11" destOrd="0" presId="urn:microsoft.com/office/officeart/2005/8/layout/vProcess5"/>
    <dgm:cxn modelId="{F2F83A2F-DF3B-4C48-B7D5-199112A3F15B}" type="presParOf" srcId="{FB442611-D36B-442C-BE40-60E19DDD0039}" destId="{1A6AAD24-A3B2-4CBC-AC38-2A076372A3F2}" srcOrd="12" destOrd="0" presId="urn:microsoft.com/office/officeart/2005/8/layout/vProcess5"/>
    <dgm:cxn modelId="{2496AB79-7A3D-4B28-82A2-E2E4A7020019}" type="presParOf" srcId="{FB442611-D36B-442C-BE40-60E19DDD0039}" destId="{FE2F7CAF-1F99-4445-BB3C-CE17E6B3720A}" srcOrd="13" destOrd="0" presId="urn:microsoft.com/office/officeart/2005/8/layout/vProcess5"/>
    <dgm:cxn modelId="{724D0469-1339-49D8-829B-0C3FC1D2BF02}" type="presParOf" srcId="{FB442611-D36B-442C-BE40-60E19DDD0039}" destId="{459E3628-CD5E-411B-9098-189B6647E4BD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C113B5-1697-476A-9439-F732A2AE3EEB}" type="doc">
      <dgm:prSet loTypeId="urn:microsoft.com/office/officeart/2005/8/layout/defaul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9B119283-5CA8-494E-BBEC-2BAD4076F6C8}">
      <dgm:prSet phldrT="[Текст]" custT="1"/>
      <dgm:spPr/>
      <dgm:t>
        <a:bodyPr/>
        <a:lstStyle/>
        <a:p>
          <a:r>
            <a:rPr lang="ru-RU" sz="1400" dirty="0" smtClean="0"/>
            <a:t>Защищенные соединения с аутентификацией и шифрованием</a:t>
          </a:r>
          <a:endParaRPr lang="ru-RU" sz="1400" dirty="0"/>
        </a:p>
      </dgm:t>
    </dgm:pt>
    <dgm:pt modelId="{4A372A7C-E828-4A3B-A5A9-B0FE7CC9C950}" type="parTrans" cxnId="{326310D8-0CB1-412D-A7D6-70E2BCBA9762}">
      <dgm:prSet/>
      <dgm:spPr/>
      <dgm:t>
        <a:bodyPr/>
        <a:lstStyle/>
        <a:p>
          <a:endParaRPr lang="ru-RU" sz="1400"/>
        </a:p>
      </dgm:t>
    </dgm:pt>
    <dgm:pt modelId="{98627026-A087-4069-9ED2-8CE0F53BC37B}" type="sibTrans" cxnId="{326310D8-0CB1-412D-A7D6-70E2BCBA9762}">
      <dgm:prSet/>
      <dgm:spPr/>
      <dgm:t>
        <a:bodyPr/>
        <a:lstStyle/>
        <a:p>
          <a:endParaRPr lang="ru-RU" sz="1400"/>
        </a:p>
      </dgm:t>
    </dgm:pt>
    <dgm:pt modelId="{03F895F5-DFBE-42C8-9ED5-164E04991E9C}">
      <dgm:prSet phldrT="[Текст]" custT="1"/>
      <dgm:spPr/>
      <dgm:t>
        <a:bodyPr/>
        <a:lstStyle/>
        <a:p>
          <a:r>
            <a:rPr lang="ru-RU" sz="1400" dirty="0" smtClean="0"/>
            <a:t>Идентификация и авторизация пользователей EKRASCADA по учетным данным домена</a:t>
          </a:r>
          <a:endParaRPr lang="ru-RU" sz="1400" dirty="0"/>
        </a:p>
      </dgm:t>
    </dgm:pt>
    <dgm:pt modelId="{ECDBFA0A-5DB7-4C23-A167-49F97AAF38C3}" type="parTrans" cxnId="{4038EA8E-BB18-41AC-8632-0DB7B27D103F}">
      <dgm:prSet/>
      <dgm:spPr/>
      <dgm:t>
        <a:bodyPr/>
        <a:lstStyle/>
        <a:p>
          <a:endParaRPr lang="ru-RU" sz="1400"/>
        </a:p>
      </dgm:t>
    </dgm:pt>
    <dgm:pt modelId="{9422E118-1C16-4F8D-BAA4-613D4CE2775D}" type="sibTrans" cxnId="{4038EA8E-BB18-41AC-8632-0DB7B27D103F}">
      <dgm:prSet/>
      <dgm:spPr/>
      <dgm:t>
        <a:bodyPr/>
        <a:lstStyle/>
        <a:p>
          <a:endParaRPr lang="ru-RU" sz="1400"/>
        </a:p>
      </dgm:t>
    </dgm:pt>
    <dgm:pt modelId="{9B2FF247-C1CD-46CC-A3AF-CABAB432D87D}">
      <dgm:prSet custT="1"/>
      <dgm:spPr/>
      <dgm:t>
        <a:bodyPr/>
        <a:lstStyle/>
        <a:p>
          <a:r>
            <a:rPr lang="ru-RU" sz="1400" dirty="0" smtClean="0"/>
            <a:t>Блокирование сеанса доступа пользователя при неактивности</a:t>
          </a:r>
          <a:endParaRPr lang="ru-RU" sz="1400" dirty="0"/>
        </a:p>
      </dgm:t>
    </dgm:pt>
    <dgm:pt modelId="{A809648B-A98A-454B-ABAB-DBC4CD58E600}" type="parTrans" cxnId="{BCE0000D-AEA1-4C7A-9F98-522CC7368E17}">
      <dgm:prSet/>
      <dgm:spPr/>
      <dgm:t>
        <a:bodyPr/>
        <a:lstStyle/>
        <a:p>
          <a:endParaRPr lang="ru-RU" sz="1400"/>
        </a:p>
      </dgm:t>
    </dgm:pt>
    <dgm:pt modelId="{1286B279-D192-463B-92C4-484C86F4EF61}" type="sibTrans" cxnId="{BCE0000D-AEA1-4C7A-9F98-522CC7368E17}">
      <dgm:prSet/>
      <dgm:spPr/>
      <dgm:t>
        <a:bodyPr/>
        <a:lstStyle/>
        <a:p>
          <a:endParaRPr lang="ru-RU" sz="1400"/>
        </a:p>
      </dgm:t>
    </dgm:pt>
    <dgm:pt modelId="{F463618E-E3DC-40F9-953A-B6AC7C6FCCA9}">
      <dgm:prSet custT="1"/>
      <dgm:spPr/>
      <dgm:t>
        <a:bodyPr/>
        <a:lstStyle/>
        <a:p>
          <a:r>
            <a:rPr lang="ru-RU" sz="1400" dirty="0" smtClean="0"/>
            <a:t>Ограничение параллельных сеансов доступа пользователей</a:t>
          </a:r>
          <a:endParaRPr lang="ru-RU" sz="1400" dirty="0"/>
        </a:p>
      </dgm:t>
    </dgm:pt>
    <dgm:pt modelId="{C661BC76-A992-41E2-9A70-DF3801F61E0B}" type="parTrans" cxnId="{6527974D-D465-4F2C-8F16-1B4B1D635710}">
      <dgm:prSet/>
      <dgm:spPr/>
      <dgm:t>
        <a:bodyPr/>
        <a:lstStyle/>
        <a:p>
          <a:endParaRPr lang="ru-RU" sz="1400"/>
        </a:p>
      </dgm:t>
    </dgm:pt>
    <dgm:pt modelId="{67CA1C60-E845-4819-999A-6D7BB005B3C7}" type="sibTrans" cxnId="{6527974D-D465-4F2C-8F16-1B4B1D635710}">
      <dgm:prSet/>
      <dgm:spPr/>
      <dgm:t>
        <a:bodyPr/>
        <a:lstStyle/>
        <a:p>
          <a:endParaRPr lang="ru-RU" sz="1400"/>
        </a:p>
      </dgm:t>
    </dgm:pt>
    <dgm:pt modelId="{4E85C18D-51C0-4166-8950-F7ECE6F70D45}">
      <dgm:prSet phldrT="[Текст]" custT="1"/>
      <dgm:spPr/>
      <dgm:t>
        <a:bodyPr/>
        <a:lstStyle/>
        <a:p>
          <a:r>
            <a:rPr lang="ru-RU" sz="1400" dirty="0" smtClean="0"/>
            <a:t>Ограничение неуспешных попыток доступа пользователей</a:t>
          </a:r>
          <a:endParaRPr lang="ru-RU" sz="1400" dirty="0"/>
        </a:p>
      </dgm:t>
    </dgm:pt>
    <dgm:pt modelId="{39308EE9-6AFC-4B82-B2F4-B53499DF9A7E}" type="parTrans" cxnId="{20A901A4-AA51-4AD7-8D0F-4106395E3149}">
      <dgm:prSet/>
      <dgm:spPr/>
      <dgm:t>
        <a:bodyPr/>
        <a:lstStyle/>
        <a:p>
          <a:endParaRPr lang="ru-RU" sz="1400"/>
        </a:p>
      </dgm:t>
    </dgm:pt>
    <dgm:pt modelId="{F0B0628A-CE1F-47A7-B64C-8C759F4433C5}" type="sibTrans" cxnId="{20A901A4-AA51-4AD7-8D0F-4106395E3149}">
      <dgm:prSet/>
      <dgm:spPr/>
      <dgm:t>
        <a:bodyPr/>
        <a:lstStyle/>
        <a:p>
          <a:endParaRPr lang="ru-RU" sz="1400"/>
        </a:p>
      </dgm:t>
    </dgm:pt>
    <dgm:pt modelId="{BAD5C118-B24E-4B12-9BA4-F2C8182BE06B}">
      <dgm:prSet custT="1"/>
      <dgm:spPr/>
      <dgm:t>
        <a:bodyPr/>
        <a:lstStyle/>
        <a:p>
          <a:r>
            <a:rPr lang="ru-RU" sz="1400" dirty="0" smtClean="0"/>
            <a:t>Контроль целостности компонентов          (во время запуска и работы </a:t>
          </a:r>
          <a:r>
            <a:rPr lang="en-US" sz="1400" dirty="0" smtClean="0"/>
            <a:t>EKRASCADA</a:t>
          </a:r>
          <a:r>
            <a:rPr lang="ru-RU" sz="1400" dirty="0" smtClean="0"/>
            <a:t>)</a:t>
          </a:r>
          <a:endParaRPr lang="ru-RU" sz="1400" dirty="0"/>
        </a:p>
      </dgm:t>
    </dgm:pt>
    <dgm:pt modelId="{ED790650-02F3-48D1-888F-C2802D7AA3F0}" type="parTrans" cxnId="{73DE54A3-1E88-4914-AE2F-14E0F0FF0A1A}">
      <dgm:prSet/>
      <dgm:spPr/>
      <dgm:t>
        <a:bodyPr/>
        <a:lstStyle/>
        <a:p>
          <a:endParaRPr lang="ru-RU" sz="1400"/>
        </a:p>
      </dgm:t>
    </dgm:pt>
    <dgm:pt modelId="{8510A562-7447-449E-A005-F9FC19CD9531}" type="sibTrans" cxnId="{73DE54A3-1E88-4914-AE2F-14E0F0FF0A1A}">
      <dgm:prSet/>
      <dgm:spPr/>
      <dgm:t>
        <a:bodyPr/>
        <a:lstStyle/>
        <a:p>
          <a:endParaRPr lang="ru-RU" sz="1400"/>
        </a:p>
      </dgm:t>
    </dgm:pt>
    <dgm:pt modelId="{FE3DCCFA-D240-4AB1-869D-BD38BC4A9607}">
      <dgm:prSet custT="1"/>
      <dgm:spPr/>
      <dgm:t>
        <a:bodyPr/>
        <a:lstStyle/>
        <a:p>
          <a:r>
            <a:rPr lang="ru-RU" sz="1400" dirty="0" smtClean="0"/>
            <a:t>Журнал событий безопасности с возможностью передачи событий на внешний сервер</a:t>
          </a:r>
          <a:endParaRPr lang="ru-RU" sz="1400" dirty="0"/>
        </a:p>
      </dgm:t>
    </dgm:pt>
    <dgm:pt modelId="{98C262D8-5EC3-42C7-9F69-88E7FF15E962}" type="parTrans" cxnId="{71E769DD-6107-4DB9-89D9-E4CC808C208B}">
      <dgm:prSet/>
      <dgm:spPr/>
      <dgm:t>
        <a:bodyPr/>
        <a:lstStyle/>
        <a:p>
          <a:endParaRPr lang="ru-RU" sz="1400"/>
        </a:p>
      </dgm:t>
    </dgm:pt>
    <dgm:pt modelId="{B086BF79-86C6-499D-9A97-3BDD3BC91E2F}" type="sibTrans" cxnId="{71E769DD-6107-4DB9-89D9-E4CC808C208B}">
      <dgm:prSet/>
      <dgm:spPr/>
      <dgm:t>
        <a:bodyPr/>
        <a:lstStyle/>
        <a:p>
          <a:endParaRPr lang="ru-RU" sz="1400"/>
        </a:p>
      </dgm:t>
    </dgm:pt>
    <dgm:pt modelId="{9B87B727-D256-48F9-BCCB-2A9EF7836485}">
      <dgm:prSet custT="1"/>
      <dgm:spPr/>
      <dgm:t>
        <a:bodyPr/>
        <a:lstStyle/>
        <a:p>
          <a:r>
            <a:rPr lang="ru-RU" sz="1400" dirty="0" smtClean="0"/>
            <a:t>Электронная подпись дистрибутива </a:t>
          </a:r>
          <a:r>
            <a:rPr lang="en-US" sz="1400" dirty="0" smtClean="0"/>
            <a:t>EKRASCADA</a:t>
          </a:r>
          <a:endParaRPr lang="ru-RU" sz="1400" dirty="0"/>
        </a:p>
      </dgm:t>
    </dgm:pt>
    <dgm:pt modelId="{4402ABC2-9A9A-4119-9747-EC9747C14608}" type="parTrans" cxnId="{12C77B27-905F-4210-B4DE-4957D3C29EEF}">
      <dgm:prSet/>
      <dgm:spPr/>
      <dgm:t>
        <a:bodyPr/>
        <a:lstStyle/>
        <a:p>
          <a:endParaRPr lang="ru-RU" sz="1400"/>
        </a:p>
      </dgm:t>
    </dgm:pt>
    <dgm:pt modelId="{19ABFFC8-B60B-436B-9D34-3DE9681AAB5F}" type="sibTrans" cxnId="{12C77B27-905F-4210-B4DE-4957D3C29EEF}">
      <dgm:prSet/>
      <dgm:spPr/>
      <dgm:t>
        <a:bodyPr/>
        <a:lstStyle/>
        <a:p>
          <a:endParaRPr lang="ru-RU" sz="1400"/>
        </a:p>
      </dgm:t>
    </dgm:pt>
    <dgm:pt modelId="{7AF96D67-05C6-4CF7-A33F-7932B4CAE523}">
      <dgm:prSet phldrT="[Текст]" custT="1"/>
      <dgm:spPr/>
      <dgm:t>
        <a:bodyPr/>
        <a:lstStyle/>
        <a:p>
          <a:r>
            <a:rPr lang="ru-RU" sz="1400" dirty="0" smtClean="0"/>
            <a:t>Аутентификация и разграничение прав доступа пользователей к функциям EKRASCADA</a:t>
          </a:r>
          <a:endParaRPr lang="ru-RU" sz="1400" dirty="0"/>
        </a:p>
      </dgm:t>
    </dgm:pt>
    <dgm:pt modelId="{BE88FB14-2895-485C-A886-084D984522AA}" type="parTrans" cxnId="{735B1286-8F8C-4FAA-9185-948CF50D1A94}">
      <dgm:prSet/>
      <dgm:spPr/>
      <dgm:t>
        <a:bodyPr/>
        <a:lstStyle/>
        <a:p>
          <a:endParaRPr lang="ru-RU" sz="1400"/>
        </a:p>
      </dgm:t>
    </dgm:pt>
    <dgm:pt modelId="{A7BB7557-C8B9-4846-92C3-995211FD0D57}" type="sibTrans" cxnId="{735B1286-8F8C-4FAA-9185-948CF50D1A94}">
      <dgm:prSet/>
      <dgm:spPr/>
      <dgm:t>
        <a:bodyPr/>
        <a:lstStyle/>
        <a:p>
          <a:endParaRPr lang="ru-RU" sz="1400"/>
        </a:p>
      </dgm:t>
    </dgm:pt>
    <dgm:pt modelId="{75038816-59BA-4E6F-8B62-0BFE90211822}" type="pres">
      <dgm:prSet presAssocID="{6DC113B5-1697-476A-9439-F732A2AE3EE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A89089-FB43-4B6C-B26B-DD32D7F5BED8}" type="pres">
      <dgm:prSet presAssocID="{9B119283-5CA8-494E-BBEC-2BAD4076F6C8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A0F5B5-509A-45A9-8EAE-89677BA3F73C}" type="pres">
      <dgm:prSet presAssocID="{98627026-A087-4069-9ED2-8CE0F53BC37B}" presName="sibTrans" presStyleCnt="0"/>
      <dgm:spPr/>
      <dgm:t>
        <a:bodyPr/>
        <a:lstStyle/>
        <a:p>
          <a:endParaRPr lang="ru-RU"/>
        </a:p>
      </dgm:t>
    </dgm:pt>
    <dgm:pt modelId="{D7B1E658-D418-41D1-AC91-5A5DC92996AC}" type="pres">
      <dgm:prSet presAssocID="{7AF96D67-05C6-4CF7-A33F-7932B4CAE523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704FE5-3C51-4956-A1A1-7D32E4444056}" type="pres">
      <dgm:prSet presAssocID="{A7BB7557-C8B9-4846-92C3-995211FD0D57}" presName="sibTrans" presStyleCnt="0"/>
      <dgm:spPr/>
      <dgm:t>
        <a:bodyPr/>
        <a:lstStyle/>
        <a:p>
          <a:endParaRPr lang="ru-RU"/>
        </a:p>
      </dgm:t>
    </dgm:pt>
    <dgm:pt modelId="{9F1FCA44-76D7-4FB9-8E90-681634F4DD3E}" type="pres">
      <dgm:prSet presAssocID="{03F895F5-DFBE-42C8-9ED5-164E04991E9C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03899D-93CF-4559-AEDC-5F1EB94C9451}" type="pres">
      <dgm:prSet presAssocID="{9422E118-1C16-4F8D-BAA4-613D4CE2775D}" presName="sibTrans" presStyleCnt="0"/>
      <dgm:spPr/>
      <dgm:t>
        <a:bodyPr/>
        <a:lstStyle/>
        <a:p>
          <a:endParaRPr lang="ru-RU"/>
        </a:p>
      </dgm:t>
    </dgm:pt>
    <dgm:pt modelId="{57C65546-79A7-4E2E-B859-F865249D63CF}" type="pres">
      <dgm:prSet presAssocID="{4E85C18D-51C0-4166-8950-F7ECE6F70D45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8614C6-BB42-4144-B0CD-E21DE000FA8F}" type="pres">
      <dgm:prSet presAssocID="{F0B0628A-CE1F-47A7-B64C-8C759F4433C5}" presName="sibTrans" presStyleCnt="0"/>
      <dgm:spPr/>
      <dgm:t>
        <a:bodyPr/>
        <a:lstStyle/>
        <a:p>
          <a:endParaRPr lang="ru-RU"/>
        </a:p>
      </dgm:t>
    </dgm:pt>
    <dgm:pt modelId="{6748F313-DB1A-4C11-B999-BC1AFC982D8B}" type="pres">
      <dgm:prSet presAssocID="{9B2FF247-C1CD-46CC-A3AF-CABAB432D87D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083523-D606-43F3-A893-52F2160F9194}" type="pres">
      <dgm:prSet presAssocID="{1286B279-D192-463B-92C4-484C86F4EF61}" presName="sibTrans" presStyleCnt="0"/>
      <dgm:spPr/>
      <dgm:t>
        <a:bodyPr/>
        <a:lstStyle/>
        <a:p>
          <a:endParaRPr lang="ru-RU"/>
        </a:p>
      </dgm:t>
    </dgm:pt>
    <dgm:pt modelId="{A1D0B1DE-6E0C-4385-833A-66B7B16A9F0D}" type="pres">
      <dgm:prSet presAssocID="{F463618E-E3DC-40F9-953A-B6AC7C6FCCA9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D6C18A-EE12-4CD8-86C4-352D9AB33E83}" type="pres">
      <dgm:prSet presAssocID="{67CA1C60-E845-4819-999A-6D7BB005B3C7}" presName="sibTrans" presStyleCnt="0"/>
      <dgm:spPr/>
      <dgm:t>
        <a:bodyPr/>
        <a:lstStyle/>
        <a:p>
          <a:endParaRPr lang="ru-RU"/>
        </a:p>
      </dgm:t>
    </dgm:pt>
    <dgm:pt modelId="{52A26BB7-2870-49EA-96C1-0A18E89504C2}" type="pres">
      <dgm:prSet presAssocID="{BAD5C118-B24E-4B12-9BA4-F2C8182BE06B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5D5C7E-672B-4D40-9430-93DC628AF4DA}" type="pres">
      <dgm:prSet presAssocID="{8510A562-7447-449E-A005-F9FC19CD9531}" presName="sibTrans" presStyleCnt="0"/>
      <dgm:spPr/>
      <dgm:t>
        <a:bodyPr/>
        <a:lstStyle/>
        <a:p>
          <a:endParaRPr lang="ru-RU"/>
        </a:p>
      </dgm:t>
    </dgm:pt>
    <dgm:pt modelId="{50B8C138-D8A0-403B-A6DC-B8A6312C0F4B}" type="pres">
      <dgm:prSet presAssocID="{FE3DCCFA-D240-4AB1-869D-BD38BC4A9607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F7D535-E8E5-4EB8-B9E0-01FB19B542D5}" type="pres">
      <dgm:prSet presAssocID="{B086BF79-86C6-499D-9A97-3BDD3BC91E2F}" presName="sibTrans" presStyleCnt="0"/>
      <dgm:spPr/>
      <dgm:t>
        <a:bodyPr/>
        <a:lstStyle/>
        <a:p>
          <a:endParaRPr lang="ru-RU"/>
        </a:p>
      </dgm:t>
    </dgm:pt>
    <dgm:pt modelId="{EBF675F6-EE98-452E-B2CC-791BC64DB5D8}" type="pres">
      <dgm:prSet presAssocID="{9B87B727-D256-48F9-BCCB-2A9EF7836485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DE54A3-1E88-4914-AE2F-14E0F0FF0A1A}" srcId="{6DC113B5-1697-476A-9439-F732A2AE3EEB}" destId="{BAD5C118-B24E-4B12-9BA4-F2C8182BE06B}" srcOrd="6" destOrd="0" parTransId="{ED790650-02F3-48D1-888F-C2802D7AA3F0}" sibTransId="{8510A562-7447-449E-A005-F9FC19CD9531}"/>
    <dgm:cxn modelId="{BCE0000D-AEA1-4C7A-9F98-522CC7368E17}" srcId="{6DC113B5-1697-476A-9439-F732A2AE3EEB}" destId="{9B2FF247-C1CD-46CC-A3AF-CABAB432D87D}" srcOrd="4" destOrd="0" parTransId="{A809648B-A98A-454B-ABAB-DBC4CD58E600}" sibTransId="{1286B279-D192-463B-92C4-484C86F4EF61}"/>
    <dgm:cxn modelId="{0660925C-6C6B-4799-8BFC-1C56BF7471D1}" type="presOf" srcId="{FE3DCCFA-D240-4AB1-869D-BD38BC4A9607}" destId="{50B8C138-D8A0-403B-A6DC-B8A6312C0F4B}" srcOrd="0" destOrd="0" presId="urn:microsoft.com/office/officeart/2005/8/layout/default"/>
    <dgm:cxn modelId="{66C7E333-84C2-4853-99E1-8C3DEF27E884}" type="presOf" srcId="{9B87B727-D256-48F9-BCCB-2A9EF7836485}" destId="{EBF675F6-EE98-452E-B2CC-791BC64DB5D8}" srcOrd="0" destOrd="0" presId="urn:microsoft.com/office/officeart/2005/8/layout/default"/>
    <dgm:cxn modelId="{326310D8-0CB1-412D-A7D6-70E2BCBA9762}" srcId="{6DC113B5-1697-476A-9439-F732A2AE3EEB}" destId="{9B119283-5CA8-494E-BBEC-2BAD4076F6C8}" srcOrd="0" destOrd="0" parTransId="{4A372A7C-E828-4A3B-A5A9-B0FE7CC9C950}" sibTransId="{98627026-A087-4069-9ED2-8CE0F53BC37B}"/>
    <dgm:cxn modelId="{03DA7CE2-E82A-412D-A520-4D3CE42A7C62}" type="presOf" srcId="{7AF96D67-05C6-4CF7-A33F-7932B4CAE523}" destId="{D7B1E658-D418-41D1-AC91-5A5DC92996AC}" srcOrd="0" destOrd="0" presId="urn:microsoft.com/office/officeart/2005/8/layout/default"/>
    <dgm:cxn modelId="{4CEE079C-42AA-45F6-BB0B-8DF95CE81045}" type="presOf" srcId="{03F895F5-DFBE-42C8-9ED5-164E04991E9C}" destId="{9F1FCA44-76D7-4FB9-8E90-681634F4DD3E}" srcOrd="0" destOrd="0" presId="urn:microsoft.com/office/officeart/2005/8/layout/default"/>
    <dgm:cxn modelId="{12C77B27-905F-4210-B4DE-4957D3C29EEF}" srcId="{6DC113B5-1697-476A-9439-F732A2AE3EEB}" destId="{9B87B727-D256-48F9-BCCB-2A9EF7836485}" srcOrd="8" destOrd="0" parTransId="{4402ABC2-9A9A-4119-9747-EC9747C14608}" sibTransId="{19ABFFC8-B60B-436B-9D34-3DE9681AAB5F}"/>
    <dgm:cxn modelId="{735B1286-8F8C-4FAA-9185-948CF50D1A94}" srcId="{6DC113B5-1697-476A-9439-F732A2AE3EEB}" destId="{7AF96D67-05C6-4CF7-A33F-7932B4CAE523}" srcOrd="1" destOrd="0" parTransId="{BE88FB14-2895-485C-A886-084D984522AA}" sibTransId="{A7BB7557-C8B9-4846-92C3-995211FD0D57}"/>
    <dgm:cxn modelId="{20A901A4-AA51-4AD7-8D0F-4106395E3149}" srcId="{6DC113B5-1697-476A-9439-F732A2AE3EEB}" destId="{4E85C18D-51C0-4166-8950-F7ECE6F70D45}" srcOrd="3" destOrd="0" parTransId="{39308EE9-6AFC-4B82-B2F4-B53499DF9A7E}" sibTransId="{F0B0628A-CE1F-47A7-B64C-8C759F4433C5}"/>
    <dgm:cxn modelId="{F5CEEC2A-90A3-4CCD-9971-82F228BBD1CE}" type="presOf" srcId="{BAD5C118-B24E-4B12-9BA4-F2C8182BE06B}" destId="{52A26BB7-2870-49EA-96C1-0A18E89504C2}" srcOrd="0" destOrd="0" presId="urn:microsoft.com/office/officeart/2005/8/layout/default"/>
    <dgm:cxn modelId="{6527974D-D465-4F2C-8F16-1B4B1D635710}" srcId="{6DC113B5-1697-476A-9439-F732A2AE3EEB}" destId="{F463618E-E3DC-40F9-953A-B6AC7C6FCCA9}" srcOrd="5" destOrd="0" parTransId="{C661BC76-A992-41E2-9A70-DF3801F61E0B}" sibTransId="{67CA1C60-E845-4819-999A-6D7BB005B3C7}"/>
    <dgm:cxn modelId="{868DC59D-BF7F-480A-A451-BA0B1F48CC3F}" type="presOf" srcId="{F463618E-E3DC-40F9-953A-B6AC7C6FCCA9}" destId="{A1D0B1DE-6E0C-4385-833A-66B7B16A9F0D}" srcOrd="0" destOrd="0" presId="urn:microsoft.com/office/officeart/2005/8/layout/default"/>
    <dgm:cxn modelId="{71E769DD-6107-4DB9-89D9-E4CC808C208B}" srcId="{6DC113B5-1697-476A-9439-F732A2AE3EEB}" destId="{FE3DCCFA-D240-4AB1-869D-BD38BC4A9607}" srcOrd="7" destOrd="0" parTransId="{98C262D8-5EC3-42C7-9F69-88E7FF15E962}" sibTransId="{B086BF79-86C6-499D-9A97-3BDD3BC91E2F}"/>
    <dgm:cxn modelId="{4038EA8E-BB18-41AC-8632-0DB7B27D103F}" srcId="{6DC113B5-1697-476A-9439-F732A2AE3EEB}" destId="{03F895F5-DFBE-42C8-9ED5-164E04991E9C}" srcOrd="2" destOrd="0" parTransId="{ECDBFA0A-5DB7-4C23-A167-49F97AAF38C3}" sibTransId="{9422E118-1C16-4F8D-BAA4-613D4CE2775D}"/>
    <dgm:cxn modelId="{12203268-E9A8-433B-81BC-A81F73876216}" type="presOf" srcId="{6DC113B5-1697-476A-9439-F732A2AE3EEB}" destId="{75038816-59BA-4E6F-8B62-0BFE90211822}" srcOrd="0" destOrd="0" presId="urn:microsoft.com/office/officeart/2005/8/layout/default"/>
    <dgm:cxn modelId="{25A01CDB-EBA4-43BD-8A6F-CA177C6DE80E}" type="presOf" srcId="{4E85C18D-51C0-4166-8950-F7ECE6F70D45}" destId="{57C65546-79A7-4E2E-B859-F865249D63CF}" srcOrd="0" destOrd="0" presId="urn:microsoft.com/office/officeart/2005/8/layout/default"/>
    <dgm:cxn modelId="{069A06D2-53E1-421C-8EA1-98262745192D}" type="presOf" srcId="{9B2FF247-C1CD-46CC-A3AF-CABAB432D87D}" destId="{6748F313-DB1A-4C11-B999-BC1AFC982D8B}" srcOrd="0" destOrd="0" presId="urn:microsoft.com/office/officeart/2005/8/layout/default"/>
    <dgm:cxn modelId="{3393EFCD-6DAE-441E-A884-D39AB0C030A6}" type="presOf" srcId="{9B119283-5CA8-494E-BBEC-2BAD4076F6C8}" destId="{58A89089-FB43-4B6C-B26B-DD32D7F5BED8}" srcOrd="0" destOrd="0" presId="urn:microsoft.com/office/officeart/2005/8/layout/default"/>
    <dgm:cxn modelId="{5E52B8EE-1BDB-4212-BBC4-2FDE232B2E9A}" type="presParOf" srcId="{75038816-59BA-4E6F-8B62-0BFE90211822}" destId="{58A89089-FB43-4B6C-B26B-DD32D7F5BED8}" srcOrd="0" destOrd="0" presId="urn:microsoft.com/office/officeart/2005/8/layout/default"/>
    <dgm:cxn modelId="{C0B4120E-B91C-4CE0-9FFE-5BC62D68017B}" type="presParOf" srcId="{75038816-59BA-4E6F-8B62-0BFE90211822}" destId="{D9A0F5B5-509A-45A9-8EAE-89677BA3F73C}" srcOrd="1" destOrd="0" presId="urn:microsoft.com/office/officeart/2005/8/layout/default"/>
    <dgm:cxn modelId="{8035D96A-03A7-41A8-B1A3-F47B06EA3314}" type="presParOf" srcId="{75038816-59BA-4E6F-8B62-0BFE90211822}" destId="{D7B1E658-D418-41D1-AC91-5A5DC92996AC}" srcOrd="2" destOrd="0" presId="urn:microsoft.com/office/officeart/2005/8/layout/default"/>
    <dgm:cxn modelId="{AEDAA411-2D0B-4400-9A49-FE1B5C54EFC3}" type="presParOf" srcId="{75038816-59BA-4E6F-8B62-0BFE90211822}" destId="{5A704FE5-3C51-4956-A1A1-7D32E4444056}" srcOrd="3" destOrd="0" presId="urn:microsoft.com/office/officeart/2005/8/layout/default"/>
    <dgm:cxn modelId="{50BBA3C3-D5C6-40E4-BC38-1CB44EBE90B6}" type="presParOf" srcId="{75038816-59BA-4E6F-8B62-0BFE90211822}" destId="{9F1FCA44-76D7-4FB9-8E90-681634F4DD3E}" srcOrd="4" destOrd="0" presId="urn:microsoft.com/office/officeart/2005/8/layout/default"/>
    <dgm:cxn modelId="{FA2ED076-E9E9-45B9-BFB3-9C34982EF24A}" type="presParOf" srcId="{75038816-59BA-4E6F-8B62-0BFE90211822}" destId="{3903899D-93CF-4559-AEDC-5F1EB94C9451}" srcOrd="5" destOrd="0" presId="urn:microsoft.com/office/officeart/2005/8/layout/default"/>
    <dgm:cxn modelId="{3759F5C6-364D-489F-AC5A-2C4CDEA0CB41}" type="presParOf" srcId="{75038816-59BA-4E6F-8B62-0BFE90211822}" destId="{57C65546-79A7-4E2E-B859-F865249D63CF}" srcOrd="6" destOrd="0" presId="urn:microsoft.com/office/officeart/2005/8/layout/default"/>
    <dgm:cxn modelId="{7B7C02BF-0A74-4F5C-B5DF-6C757AACD992}" type="presParOf" srcId="{75038816-59BA-4E6F-8B62-0BFE90211822}" destId="{DB8614C6-BB42-4144-B0CD-E21DE000FA8F}" srcOrd="7" destOrd="0" presId="urn:microsoft.com/office/officeart/2005/8/layout/default"/>
    <dgm:cxn modelId="{6E44756C-1FF1-4017-A47A-F752546A5FD7}" type="presParOf" srcId="{75038816-59BA-4E6F-8B62-0BFE90211822}" destId="{6748F313-DB1A-4C11-B999-BC1AFC982D8B}" srcOrd="8" destOrd="0" presId="urn:microsoft.com/office/officeart/2005/8/layout/default"/>
    <dgm:cxn modelId="{72290B98-40DA-4E84-B6B4-4781BA4F27DC}" type="presParOf" srcId="{75038816-59BA-4E6F-8B62-0BFE90211822}" destId="{AC083523-D606-43F3-A893-52F2160F9194}" srcOrd="9" destOrd="0" presId="urn:microsoft.com/office/officeart/2005/8/layout/default"/>
    <dgm:cxn modelId="{197A18A7-3344-4661-B380-45C4C319F498}" type="presParOf" srcId="{75038816-59BA-4E6F-8B62-0BFE90211822}" destId="{A1D0B1DE-6E0C-4385-833A-66B7B16A9F0D}" srcOrd="10" destOrd="0" presId="urn:microsoft.com/office/officeart/2005/8/layout/default"/>
    <dgm:cxn modelId="{BA7915B9-C369-4A77-A2DB-AFD75D504F87}" type="presParOf" srcId="{75038816-59BA-4E6F-8B62-0BFE90211822}" destId="{E8D6C18A-EE12-4CD8-86C4-352D9AB33E83}" srcOrd="11" destOrd="0" presId="urn:microsoft.com/office/officeart/2005/8/layout/default"/>
    <dgm:cxn modelId="{3601383B-86C6-415A-A9AC-0A884D2552AD}" type="presParOf" srcId="{75038816-59BA-4E6F-8B62-0BFE90211822}" destId="{52A26BB7-2870-49EA-96C1-0A18E89504C2}" srcOrd="12" destOrd="0" presId="urn:microsoft.com/office/officeart/2005/8/layout/default"/>
    <dgm:cxn modelId="{DD2A4755-3043-4882-88FD-C3DDC8490BB3}" type="presParOf" srcId="{75038816-59BA-4E6F-8B62-0BFE90211822}" destId="{485D5C7E-672B-4D40-9430-93DC628AF4DA}" srcOrd="13" destOrd="0" presId="urn:microsoft.com/office/officeart/2005/8/layout/default"/>
    <dgm:cxn modelId="{B923B308-BEE6-4F5D-959D-6F5FF409B461}" type="presParOf" srcId="{75038816-59BA-4E6F-8B62-0BFE90211822}" destId="{50B8C138-D8A0-403B-A6DC-B8A6312C0F4B}" srcOrd="14" destOrd="0" presId="urn:microsoft.com/office/officeart/2005/8/layout/default"/>
    <dgm:cxn modelId="{DB432F91-FD2D-4A6A-A63E-B0E227E70FB7}" type="presParOf" srcId="{75038816-59BA-4E6F-8B62-0BFE90211822}" destId="{EDF7D535-E8E5-4EB8-B9E0-01FB19B542D5}" srcOrd="15" destOrd="0" presId="urn:microsoft.com/office/officeart/2005/8/layout/default"/>
    <dgm:cxn modelId="{170ACC85-03B5-4C86-B189-1F5E3433FF70}" type="presParOf" srcId="{75038816-59BA-4E6F-8B62-0BFE90211822}" destId="{EBF675F6-EE98-452E-B2CC-791BC64DB5D8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>
              <a:latin typeface="Kaspersky Sans Display" panose="020B00030200000200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868B0B-19C9-4F7B-8E96-54766D96BCDE}" type="datetimeFigureOut">
              <a:rPr lang="ru-RU" smtClean="0">
                <a:latin typeface="Kaspersky Sans Display" panose="020B0003020000020004" pitchFamily="34" charset="0"/>
              </a:rPr>
              <a:pPr/>
              <a:t>24.04.2024</a:t>
            </a:fld>
            <a:endParaRPr lang="ru-RU" dirty="0">
              <a:latin typeface="Kaspersky Sans Display" panose="020B0003020000020004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>
              <a:latin typeface="Kaspersky Sans Display" panose="020B00030200000200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97F2F3-7BE9-4CA7-984B-98F22552E98E}" type="slidenum">
              <a:rPr lang="ru-RU" smtClean="0">
                <a:latin typeface="Kaspersky Sans Display" panose="020B0003020000020004" pitchFamily="34" charset="0"/>
              </a:rPr>
              <a:pPr/>
              <a:t>‹#›</a:t>
            </a:fld>
            <a:endParaRPr lang="ru-RU" dirty="0">
              <a:latin typeface="Kaspersky Sans Display" panose="020B000302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4324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Kaspersky Sans Display" panose="020B00030200000200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Kaspersky Sans Display" panose="020B0003020000020004" pitchFamily="34" charset="0"/>
              </a:defRPr>
            </a:lvl1pPr>
          </a:lstStyle>
          <a:p>
            <a:fld id="{C191F4FD-0CDF-4A4C-BADE-D00CFDD79D07}" type="datetimeFigureOut">
              <a:rPr lang="ru-RU" smtClean="0"/>
              <a:pPr/>
              <a:t>24.04.2024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Kaspersky Sans Display" panose="020B00030200000200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Kaspersky Sans Display" panose="020B0003020000020004" pitchFamily="34" charset="0"/>
              </a:defRPr>
            </a:lvl1pPr>
          </a:lstStyle>
          <a:p>
            <a:fld id="{24827839-784C-4445-98C2-22EDFC0CC99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01270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Kaspersky Sans Display" panose="020B00030200000200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Kaspersky Sans Display" panose="020B00030200000200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Kaspersky Sans Display" panose="020B00030200000200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Kaspersky Sans Display" panose="020B00030200000200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Kaspersky Sans Display" panose="020B00030200000200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norsi-trans.ru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basealt.ru/company" TargetMode="Externa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A9AD7-7393-4A69-8B5B-DD6B29362BED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6909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Пример модернизации в одном из проектов.</a:t>
            </a:r>
            <a:r>
              <a:rPr lang="ru-RU" baseline="0" dirty="0" smtClean="0"/>
              <a:t> Контроллеры </a:t>
            </a:r>
            <a:r>
              <a:rPr lang="en-US" baseline="0" dirty="0" smtClean="0"/>
              <a:t>ABB </a:t>
            </a:r>
            <a:r>
              <a:rPr lang="ru-RU" baseline="0" dirty="0" smtClean="0"/>
              <a:t> были заменены на контроллеры ЭКРА.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27839-784C-4445-98C2-22EDFC0CC99D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55284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Какие работы ЭКРА провела в этом направлении?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Kaspersky Sans Display" panose="020B0003020000020004" pitchFamily="34" charset="0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В целях обеспечения совместимости с оборудованием нижнего уровня зарубежных производителей в ПО EKRASCADA разработчиками была добавлена поддержка (написаны драйверы) специфичных для оборудования зарубежных производителей протоколов связи (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DNP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3,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JBUS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,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SPA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-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Bus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 и др.). Т.к.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EKRASCADA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собственная разработка компании ЭКРА, то наши программисты готовы при необходимости реализовать требуемый протокол при условии доступности технического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 описания протокола.</a:t>
            </a:r>
            <a:endParaRPr lang="ru-RU" sz="1200" kern="1200" dirty="0" smtClean="0">
              <a:solidFill>
                <a:schemeClr val="tx1"/>
              </a:solidFill>
              <a:effectLst/>
              <a:latin typeface="Kaspersky Sans Display" panose="020B0003020000020004" pitchFamily="34" charset="0"/>
              <a:ea typeface="+mn-ea"/>
              <a:cs typeface="+mn-cs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27839-784C-4445-98C2-22EDFC0CC99D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48797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dirty="0" smtClean="0"/>
              <a:t>Для обеспечения</a:t>
            </a:r>
            <a:r>
              <a:rPr lang="ru-RU" baseline="0" dirty="0" smtClean="0"/>
              <a:t> информационной безопасности ПТК специалисты НПП ЭКРА реализовали механизмы встроенной защиты информации в </a:t>
            </a:r>
            <a:r>
              <a:rPr lang="en-US" baseline="0" dirty="0" smtClean="0"/>
              <a:t>EKRASCADA</a:t>
            </a:r>
            <a:r>
              <a:rPr lang="ru-RU" baseline="0" dirty="0" smtClean="0"/>
              <a:t>.</a:t>
            </a:r>
          </a:p>
          <a:p>
            <a:endParaRPr lang="ru-RU" baseline="0" dirty="0" smtClean="0"/>
          </a:p>
          <a:p>
            <a:pPr marL="0" indent="0">
              <a:buNone/>
            </a:pPr>
            <a:r>
              <a:rPr lang="ru-RU" sz="1200" dirty="0" smtClean="0"/>
              <a:t>1. Защищенные соединения в системе разделены на 2 типа:</a:t>
            </a:r>
          </a:p>
          <a:p>
            <a:pPr lvl="1"/>
            <a:r>
              <a:rPr lang="ru-RU" sz="1200" dirty="0" smtClean="0"/>
              <a:t>С возможностью отключения аутентификации / шифрования:</a:t>
            </a:r>
          </a:p>
          <a:p>
            <a:pPr lvl="2"/>
            <a:r>
              <a:rPr lang="ru-RU" sz="1200" dirty="0" smtClean="0"/>
              <a:t>Соединения для связи с внешними системами по стандартам: МЭК 60870-5-104, МЭК 61850 и др. (клиент / сервер);</a:t>
            </a:r>
          </a:p>
          <a:p>
            <a:pPr lvl="2"/>
            <a:r>
              <a:rPr lang="ru-RU" sz="1200" dirty="0" smtClean="0"/>
              <a:t>Соединения для связи компонентов системы друг с другом.</a:t>
            </a:r>
          </a:p>
          <a:p>
            <a:pPr lvl="1"/>
            <a:r>
              <a:rPr lang="ru-RU" sz="1200" dirty="0" smtClean="0"/>
              <a:t>Без возможности отключения аутентификации / шифрования:</a:t>
            </a:r>
          </a:p>
          <a:p>
            <a:pPr lvl="2"/>
            <a:r>
              <a:rPr lang="ru-RU" sz="1200" dirty="0" smtClean="0"/>
              <a:t>Соединения для выполнения конфигурирования системы;</a:t>
            </a:r>
          </a:p>
          <a:p>
            <a:pPr lvl="2"/>
            <a:r>
              <a:rPr lang="ru-RU" sz="1200" dirty="0" smtClean="0"/>
              <a:t>Соединения для сервисных команд (включение/отключение: отладочного </a:t>
            </a:r>
            <a:r>
              <a:rPr lang="ru-RU" sz="1200" dirty="0" err="1" smtClean="0"/>
              <a:t>логирования</a:t>
            </a:r>
            <a:r>
              <a:rPr lang="ru-RU" sz="1200" dirty="0" smtClean="0"/>
              <a:t>, </a:t>
            </a:r>
            <a:r>
              <a:rPr lang="ru-RU" sz="1200" dirty="0" err="1" smtClean="0"/>
              <a:t>логирования</a:t>
            </a:r>
            <a:r>
              <a:rPr lang="ru-RU" sz="1200" dirty="0" smtClean="0"/>
              <a:t> трафика и т.д.).</a:t>
            </a:r>
          </a:p>
          <a:p>
            <a:pPr lvl="1"/>
            <a:endParaRPr lang="ru-RU" dirty="0" smtClean="0"/>
          </a:p>
          <a:p>
            <a:pPr lvl="0"/>
            <a:r>
              <a:rPr lang="ru-RU" dirty="0" smtClean="0"/>
              <a:t>2. РОЛИ</a:t>
            </a:r>
          </a:p>
          <a:p>
            <a:pPr lvl="1"/>
            <a:r>
              <a:rPr lang="ru-RU" sz="1000" dirty="0" smtClean="0"/>
              <a:t>Привилегии (действуют для выбранных «мест размещения»);</a:t>
            </a:r>
          </a:p>
          <a:p>
            <a:pPr lvl="1"/>
            <a:r>
              <a:rPr lang="ru-RU" sz="1000" dirty="0" smtClean="0"/>
              <a:t>Права (действуют для системы в целом):</a:t>
            </a:r>
          </a:p>
          <a:p>
            <a:pPr lvl="2"/>
            <a:r>
              <a:rPr lang="ru-RU" sz="1000" dirty="0" smtClean="0"/>
              <a:t>Установки значений;</a:t>
            </a:r>
          </a:p>
          <a:p>
            <a:pPr lvl="2"/>
            <a:r>
              <a:rPr lang="ru-RU" sz="1000" dirty="0" smtClean="0"/>
              <a:t>Просмотра схем/слоев;</a:t>
            </a:r>
          </a:p>
          <a:p>
            <a:pPr lvl="2"/>
            <a:r>
              <a:rPr lang="ru-RU" sz="1000" dirty="0" smtClean="0"/>
              <a:t>Выполнения системных/пользовательских действий;</a:t>
            </a:r>
          </a:p>
          <a:p>
            <a:pPr lvl="2"/>
            <a:r>
              <a:rPr lang="ru-RU" sz="1000" dirty="0" smtClean="0"/>
              <a:t>Разрешения для использования определенных сочетаний клавиш.</a:t>
            </a:r>
          </a:p>
          <a:p>
            <a:pPr lvl="1"/>
            <a:r>
              <a:rPr lang="ru-RU" sz="1000" dirty="0" smtClean="0"/>
              <a:t>Параметры информационной безопасности (действуют для системы в целом):</a:t>
            </a:r>
          </a:p>
          <a:p>
            <a:pPr lvl="2"/>
            <a:r>
              <a:rPr lang="ru-RU" sz="1000" dirty="0" smtClean="0"/>
              <a:t>Качество пароля</a:t>
            </a:r>
            <a:r>
              <a:rPr lang="en-US" sz="1000" dirty="0" smtClean="0"/>
              <a:t>:</a:t>
            </a:r>
            <a:endParaRPr lang="ru-RU" sz="1000" dirty="0" smtClean="0"/>
          </a:p>
          <a:p>
            <a:pPr lvl="3">
              <a:buFont typeface="Wingdings" panose="05000000000000000000" pitchFamily="2" charset="2"/>
              <a:buChar char="ü"/>
            </a:pPr>
            <a:r>
              <a:rPr lang="ru-RU" sz="1000" dirty="0" smtClean="0"/>
              <a:t>Длина;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ru-RU" sz="1000" dirty="0" smtClean="0"/>
              <a:t>Наличие букв верхнего и нижнего регистра;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ru-RU" sz="1000" dirty="0" smtClean="0"/>
              <a:t>Наличие цифр и спецсимволов;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ru-RU" sz="1000" dirty="0" smtClean="0"/>
              <a:t>Отличие от предыдущих паролей.</a:t>
            </a:r>
          </a:p>
          <a:p>
            <a:pPr lvl="2"/>
            <a:r>
              <a:rPr lang="ru-RU" sz="1000" dirty="0" smtClean="0"/>
              <a:t>Период действия пароля. При истечении периода действия выполняется: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ru-RU" sz="1000" dirty="0" smtClean="0"/>
              <a:t>Запрос на смену пароля;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ru-RU" sz="1000" dirty="0" smtClean="0"/>
              <a:t>Блокировка пользователя</a:t>
            </a:r>
            <a:r>
              <a:rPr lang="ru-RU" sz="1200" dirty="0" smtClean="0"/>
              <a:t>.</a:t>
            </a:r>
          </a:p>
          <a:p>
            <a:pPr lvl="2">
              <a:buFont typeface="Wingdings" panose="05000000000000000000" pitchFamily="2" charset="2"/>
              <a:buChar char="ü"/>
            </a:pPr>
            <a:endParaRPr lang="ru-RU" sz="1200" dirty="0" smtClean="0"/>
          </a:p>
          <a:p>
            <a:pPr marL="0" indent="0">
              <a:buNone/>
            </a:pPr>
            <a:r>
              <a:rPr lang="ru-RU" sz="1200" dirty="0" smtClean="0"/>
              <a:t>3. Пользователи:</a:t>
            </a:r>
          </a:p>
          <a:p>
            <a:pPr marL="0" indent="0">
              <a:buNone/>
            </a:pPr>
            <a:endParaRPr lang="ru-RU" sz="1200" dirty="0" smtClean="0"/>
          </a:p>
          <a:p>
            <a:pPr marL="457200" lvl="1" indent="0">
              <a:buNone/>
            </a:pPr>
            <a:r>
              <a:rPr lang="ru-RU" sz="1200" dirty="0" smtClean="0"/>
              <a:t>Предусмотрена поддержка неограниченного количества пользователей. Для каждого пользователя конфигурируются следующие обязательные параметры:</a:t>
            </a:r>
          </a:p>
          <a:p>
            <a:pPr lvl="1"/>
            <a:r>
              <a:rPr lang="ru-RU" sz="1200" dirty="0" smtClean="0"/>
              <a:t>Логин</a:t>
            </a:r>
            <a:r>
              <a:rPr lang="en-US" sz="1200" dirty="0" smtClean="0"/>
              <a:t>;</a:t>
            </a:r>
            <a:endParaRPr lang="ru-RU" sz="1200" dirty="0" smtClean="0"/>
          </a:p>
          <a:p>
            <a:pPr lvl="1"/>
            <a:r>
              <a:rPr lang="ru-RU" sz="1200" dirty="0" smtClean="0"/>
              <a:t>Пароль;</a:t>
            </a:r>
          </a:p>
          <a:p>
            <a:pPr lvl="1"/>
            <a:r>
              <a:rPr lang="ru-RU" sz="1200" dirty="0" smtClean="0"/>
              <a:t>Статус учетной записи: активна/заблокирована;</a:t>
            </a:r>
          </a:p>
          <a:p>
            <a:pPr lvl="1"/>
            <a:r>
              <a:rPr lang="ru-RU" sz="1200" dirty="0" smtClean="0"/>
              <a:t>Роли.</a:t>
            </a:r>
          </a:p>
          <a:p>
            <a:pPr marL="457200" lvl="1" indent="0">
              <a:buNone/>
            </a:pPr>
            <a:r>
              <a:rPr lang="ru-RU" sz="1200" dirty="0" smtClean="0"/>
              <a:t>Контролируется надежность пароля. </a:t>
            </a:r>
          </a:p>
          <a:p>
            <a:pPr marL="457200" lvl="1" indent="0">
              <a:buNone/>
            </a:pPr>
            <a:r>
              <a:rPr lang="ru-RU" sz="1200" dirty="0" smtClean="0"/>
              <a:t>Доступны следующие значения надежности:</a:t>
            </a:r>
          </a:p>
          <a:p>
            <a:pPr lvl="1"/>
            <a:r>
              <a:rPr lang="ru-RU" sz="1200" dirty="0" smtClean="0"/>
              <a:t>Высокая - пароль удовлетворяет требованиям к качеству пароля;</a:t>
            </a:r>
          </a:p>
          <a:p>
            <a:pPr lvl="1"/>
            <a:r>
              <a:rPr lang="ru-RU" sz="1200" dirty="0" smtClean="0"/>
              <a:t>Низкая - пароль не удовлетворяет требованиям к качеству пароля.</a:t>
            </a:r>
          </a:p>
          <a:p>
            <a:pPr marL="457200" lvl="1" indent="0">
              <a:buNone/>
            </a:pPr>
            <a:r>
              <a:rPr lang="ru-RU" sz="1200" dirty="0" smtClean="0"/>
              <a:t>Запрещены параллельные (одновременные) сеансы доступа пользователя в АРМ.</a:t>
            </a:r>
          </a:p>
          <a:p>
            <a:pPr marL="457200" lvl="1" indent="0">
              <a:buNone/>
            </a:pPr>
            <a:r>
              <a:rPr lang="ru-RU" sz="1200" dirty="0" smtClean="0"/>
              <a:t>При неактивности пользователя происходит блокирование сеанса доступа пользователя в АРМ.</a:t>
            </a:r>
          </a:p>
          <a:p>
            <a:pPr lvl="2">
              <a:buFont typeface="Wingdings" panose="05000000000000000000" pitchFamily="2" charset="2"/>
              <a:buNone/>
            </a:pPr>
            <a:endParaRPr lang="ru-RU" sz="1200" dirty="0" smtClean="0"/>
          </a:p>
          <a:p>
            <a:r>
              <a:rPr lang="ru-RU" dirty="0" smtClean="0"/>
              <a:t>4. Идентификация и авторизация пользователей</a:t>
            </a:r>
          </a:p>
          <a:p>
            <a:endParaRPr lang="ru-RU" dirty="0" smtClean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ru-RU" sz="1200" dirty="0" smtClean="0"/>
              <a:t>Поддерживается несколько типов аутентификации:</a:t>
            </a:r>
          </a:p>
          <a:p>
            <a:pPr lvl="1"/>
            <a:r>
              <a:rPr lang="ru-RU" sz="1200" dirty="0" smtClean="0"/>
              <a:t>На основе учетных данных домена:</a:t>
            </a:r>
          </a:p>
          <a:p>
            <a:pPr lvl="2"/>
            <a:r>
              <a:rPr lang="ru-RU" sz="1200" dirty="0" smtClean="0"/>
              <a:t>Выполняется аутентификация текущего пользователя ОС в домене;</a:t>
            </a:r>
          </a:p>
          <a:p>
            <a:pPr lvl="2"/>
            <a:r>
              <a:rPr lang="ru-RU" sz="1200" dirty="0" smtClean="0"/>
              <a:t>Выполняется поиск групп домена, в которые входит пользователь;</a:t>
            </a:r>
          </a:p>
          <a:p>
            <a:pPr lvl="2"/>
            <a:r>
              <a:rPr lang="ru-RU" sz="1200" dirty="0" smtClean="0"/>
              <a:t>Выполняется сопоставление групп домена с ролями пользователей системы;</a:t>
            </a:r>
          </a:p>
          <a:p>
            <a:pPr lvl="2"/>
            <a:r>
              <a:rPr lang="ru-RU" sz="1200" dirty="0" smtClean="0"/>
              <a:t>Выполняется предоставление прав в соответствии с определенным списком ролей, пароль пользователя не запрашивается.</a:t>
            </a:r>
          </a:p>
          <a:p>
            <a:pPr lvl="1"/>
            <a:r>
              <a:rPr lang="ru-RU" sz="1200" dirty="0" smtClean="0"/>
              <a:t>На основе учетных данных </a:t>
            </a:r>
            <a:r>
              <a:rPr lang="en-US" sz="1200" dirty="0" smtClean="0"/>
              <a:t>EKRASCADA</a:t>
            </a:r>
            <a:r>
              <a:rPr lang="ru-RU" sz="1200" dirty="0" smtClean="0"/>
              <a:t>:</a:t>
            </a:r>
          </a:p>
          <a:p>
            <a:pPr lvl="2"/>
            <a:r>
              <a:rPr lang="ru-RU" sz="1200" dirty="0" smtClean="0"/>
              <a:t>Запрашивается логин и пароль пользователя;</a:t>
            </a:r>
          </a:p>
          <a:p>
            <a:pPr lvl="2"/>
            <a:r>
              <a:rPr lang="ru-RU" sz="1200" dirty="0" smtClean="0"/>
              <a:t>Выполняется предоставление прав в соответствии с определенным списком ролей.</a:t>
            </a:r>
          </a:p>
          <a:p>
            <a:pPr lvl="2"/>
            <a:endParaRPr lang="ru-RU" sz="1200" dirty="0" smtClean="0"/>
          </a:p>
          <a:p>
            <a:pPr lvl="0"/>
            <a:r>
              <a:rPr lang="ru-RU" dirty="0" smtClean="0"/>
              <a:t>5.</a:t>
            </a:r>
            <a:r>
              <a:rPr lang="ru-RU" baseline="0" dirty="0" smtClean="0"/>
              <a:t> </a:t>
            </a:r>
            <a:r>
              <a:rPr lang="ru-RU" dirty="0" smtClean="0"/>
              <a:t>Контроль целостности компонентов </a:t>
            </a:r>
            <a:r>
              <a:rPr lang="en-US" dirty="0" smtClean="0"/>
              <a:t>EKRASCADA</a:t>
            </a:r>
          </a:p>
          <a:p>
            <a:pPr lvl="0"/>
            <a:endParaRPr lang="en-US" sz="1200" dirty="0" smtClean="0"/>
          </a:p>
          <a:p>
            <a:pPr marL="457200" lvl="1" indent="0" algn="just">
              <a:buNone/>
            </a:pPr>
            <a:r>
              <a:rPr lang="ru-RU" sz="1200" dirty="0" smtClean="0"/>
              <a:t>Компонент «Контроль целостности» обеспечивает отображение перечня контрольных сумм файлов выбранных компонентов и/или конфигураций компонентов EKRASCADA и/или пользовательских компонентов подсистемы мониторинга целостности.</a:t>
            </a:r>
          </a:p>
          <a:p>
            <a:pPr lvl="1"/>
            <a:r>
              <a:rPr lang="ru-RU" sz="1200" dirty="0" smtClean="0"/>
              <a:t>Контроль целостности во время запуска - обеспечивается самим запускаемым компонентом системы, путем проверки цифровой подписи исполняемого файла и его зависимостей;</a:t>
            </a:r>
          </a:p>
          <a:p>
            <a:pPr lvl="1"/>
            <a:r>
              <a:rPr lang="ru-RU" sz="1200" dirty="0" smtClean="0"/>
              <a:t>Контроль целостности во время работы - обеспечивается службой «Монитор целостности» путем периодической проверки цифровой подписи компонентов системы и их зависимостей; служба должна быть соответствующим образом сконфигурирована.</a:t>
            </a:r>
          </a:p>
          <a:p>
            <a:pPr lvl="0"/>
            <a:endParaRPr lang="en-US" sz="1200" dirty="0" smtClean="0"/>
          </a:p>
          <a:p>
            <a:pPr lvl="0"/>
            <a:r>
              <a:rPr lang="en-US" sz="1200" dirty="0" smtClean="0"/>
              <a:t>6.</a:t>
            </a:r>
            <a:r>
              <a:rPr lang="en-US" sz="1200" baseline="0" dirty="0" smtClean="0"/>
              <a:t> </a:t>
            </a:r>
            <a:r>
              <a:rPr lang="ru-RU" dirty="0" smtClean="0"/>
              <a:t>Регистрация событий безопасности с возможностью передачи событий на внешний сервер</a:t>
            </a:r>
            <a:endParaRPr lang="en-US" dirty="0" smtClean="0"/>
          </a:p>
          <a:p>
            <a:pPr lvl="0"/>
            <a:endParaRPr lang="en-US" sz="1200" dirty="0" smtClean="0"/>
          </a:p>
          <a:p>
            <a:pPr lvl="0"/>
            <a:r>
              <a:rPr lang="en-US" sz="1200" dirty="0" smtClean="0"/>
              <a:t>7.</a:t>
            </a:r>
            <a:r>
              <a:rPr lang="en-US" sz="1200" baseline="0" dirty="0" smtClean="0"/>
              <a:t> </a:t>
            </a:r>
            <a:r>
              <a:rPr lang="ru-RU" dirty="0" smtClean="0"/>
              <a:t>Электронная подпись дистрибутива </a:t>
            </a:r>
            <a:r>
              <a:rPr lang="en-US" dirty="0" smtClean="0"/>
              <a:t>EKRASCADA</a:t>
            </a:r>
            <a:endParaRPr lang="ru-RU" sz="1200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27839-784C-4445-98C2-22EDFC0CC99D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88623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</a:t>
            </a:r>
            <a:r>
              <a:rPr lang="ru-RU" baseline="0" dirty="0" smtClean="0"/>
              <a:t> предприятии внедрены практики разработки безопасного программного обеспечения:</a:t>
            </a:r>
          </a:p>
          <a:p>
            <a:pPr marL="171450" indent="-171450">
              <a:buFontTx/>
              <a:buChar char="-"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Внедрен жизненный цикл безопасной разработки по ГОСТ Р 56939-2016, позволяющий разрабатывать программное обеспечение с эффективными встроенными средствами защиты, служащими основой системы информационной безопасности</a:t>
            </a:r>
            <a:r>
              <a:rPr lang="ru-RU" dirty="0" smtClean="0"/>
              <a:t> </a:t>
            </a:r>
          </a:p>
          <a:p>
            <a:pPr marL="171450" indent="-171450">
              <a:buFontTx/>
              <a:buChar char="-"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Осуществляется регулярный анализ защищенности разрабатываемого прикладного и встроенного программного обеспечения, своевременный выпуск обновлений для поддержания необходимого уровня безопасности системы на протяжении всего срока эксплуатации.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27839-784C-4445-98C2-22EDFC0CC99D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6734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Отдельная задача – устранение потенциальных уязвимостей в процессорах архитектуры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Intel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 наиболее часто применяющихся в серверах ПТК.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На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 регулярной основе в процессорах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Intel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находят новые уязвимости.</a:t>
            </a:r>
            <a:endParaRPr lang="ru-RU" sz="1200" kern="1200" dirty="0" smtClean="0">
              <a:solidFill>
                <a:schemeClr val="tx1"/>
              </a:solidFill>
              <a:effectLst/>
              <a:latin typeface="Kaspersky Sans Display" panose="020B0003020000020004" pitchFamily="34" charset="0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Kaspersky Sans Display" panose="020B0003020000020004" pitchFamily="34" charset="0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НПП «ЭКРА» поставило задачу обеспечения работоспособности программного комплекса «EKRASCADA» на отечественной аппаратной платформе с процессорами семейства «Эльбрус» под управлением российских операционных систем.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В августе 2022 года НПП «ЭКРА» на собственном полигоне провело успешные испытания на совместимость программных и аппаратных средств включённых в Единый реестр российской радиоэлектронной продукции и Единый реестр российских программ для электронных вычислительных машин и баз данных.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Тестовые испытания проводились совместно с производителем серверного и телекоммуникационного оборудования, систем хранения данных и вычислительных платформ 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  <a:hlinkClick r:id="rId3"/>
              </a:rPr>
              <a:t>ЗАО «НОРСИ-ТРАНС»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 при участии специалистов компании 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  <a:hlinkClick r:id="rId4"/>
              </a:rPr>
              <a:t>«Базальт СПО»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 – разработчика российских операционных систем «Альт».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В ходе испытаний специалистами компаний было проведено всестороннее тестирование работоспособности программного комплекса «EKRASCADA» на отечественной аппаратной платформе – серверах линейки «Яхонт-УВМ» с процессором «Эльбрус-8С» под управлением операционных систем семейства «Альт» (Альт Сервер 9/10).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ПК «EKRASCADA» показал корректную работу в условиях, имитирующих работу подстанции класса напряжения 500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кВ.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Kaspersky Sans Display" panose="020B0003020000020004" pitchFamily="34" charset="0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Полученные положительные результаты говорят о способности НПП «ЭКРА» обеспечить своих заказчиков полностью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импортонезависимым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 решением на базе отечественного «софта» и «железа» для построения АСУ ТП критически важных объектов российской энергетики. Функциональные возможности и качество технического решения не уступают зарубежным аналогам.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27839-784C-4445-98C2-22EDFC0CC99D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49232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На данном</a:t>
            </a:r>
            <a:r>
              <a:rPr lang="ru-RU" baseline="0" dirty="0" smtClean="0"/>
              <a:t> слайде приведен опыт частичной модернизации систем зарубежного производства.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27839-784C-4445-98C2-22EDFC0CC99D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90908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1. Необходимо предварительно оценить техническую возможность экономическую целесообразность частичной модернизации системы.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i="0" kern="1200" dirty="0" smtClean="0">
              <a:solidFill>
                <a:schemeClr val="tx1"/>
              </a:solidFill>
              <a:effectLst/>
              <a:latin typeface="Kaspersky Sans Display" panose="020B0003020000020004" pitchFamily="34" charset="0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2. Вывод из эксплуатации старых компонентов ПТК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 и ввод новых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 зачастую невозможен без остановки системы, что требует длительной подготовительной работы и согласования с АО «Системный оператор Единой энергетической системы».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i="0" kern="1200" dirty="0" smtClean="0">
              <a:solidFill>
                <a:schemeClr val="tx1"/>
              </a:solidFill>
              <a:effectLst/>
              <a:latin typeface="Kaspersky Sans Display" panose="020B0003020000020004" pitchFamily="34" charset="0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3.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Имеющийся опыт НПП «ЭКРА» и «Лаборатории Касперского» позволяет решить организационные и технические сложности, возникающие при переходе на отечественное ПО связанные с необходимостью поддержки (интеграции) оборудования нижнего уровня АСУ ТП иностранного производства. Применение в проектах по модернизации АСУ ТП решений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KICS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 позволяет построить комплексную защиту промышленной инфраструктуры, обеспечить полную прозрачность происходящего на всех уровнях технологического процесса и предоставить расширенные возможности по обнаружению, расследованию и реагированию на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киберинциденты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 без негативного влияния на объекты КИИ. </a:t>
            </a: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Kaspersky Sans Display" panose="020B0003020000020004" pitchFamily="34" charset="0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4. В целях снижения вероятности внешних угроз, обеспечения технологического суверенитета и безопасности критической информационной инфраструктуры РФ требуется в максимально сжатые сроки выполнить переход на отечественное программное обеспечение, применяемое на верхнем и среднем уровне АСУ ТП подстанции.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27839-784C-4445-98C2-22EDFC0CC99D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46220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За последние 20 лет в России на объектах критической информационной инфраструктуры большое распространение получили программно-технические комплексы (ПТК) зарубежных производителей. Поддержка и закупка иностранного ПО и оборудования в настоящее время затруднена или невозможна по причине ухода иностранных производителей с рынка РФ.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27839-784C-4445-98C2-22EDFC0CC99D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4802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Более того Указы Президента Российской Федерации № 166 "О мерах по обеспечению технологической независимости и безопасности критической информационной инфраструктуры Российской Федерации" и №250 "О дополнительных мерах по обеспечению информационной безопасности Российской Федерации" вводят прямой запрет на использование иностранного ПО и оборудования для вновь строящихся объектов и с 1 января 2025г. для действующих.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Kaspersky Sans Display" panose="020B0003020000020004" pitchFamily="34" charset="0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Подробнее от требованиях по ссылке: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https://www.anti-malware.ru/analytics/Technology_Analysis/CII-foreign-components-prohibition</a:t>
            </a:r>
            <a:endParaRPr lang="ru-RU" sz="1200" kern="1200" smtClean="0">
              <a:solidFill>
                <a:schemeClr val="tx1"/>
              </a:solidFill>
              <a:effectLst/>
              <a:latin typeface="Kaspersky Sans Display" panose="020B0003020000020004" pitchFamily="34" charset="0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Kaspersky Sans Display" panose="020B0003020000020004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27839-784C-4445-98C2-22EDFC0CC99D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6304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Также необходимо отметить, что согласно действующему СТО ПАО «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Россети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» [3] предъявляется ряд требований по надежности к оборудованию верхнего, среднего и нижнего уровня ПТК АСУ ТП. Так для различных устройств ПТК срок службы отличается и при условии проведения требуемых технических мероприятий по обслуживанию должен составлять: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- для устройств станционного уровня не менее 10 лет;</a:t>
            </a:r>
          </a:p>
          <a:p>
            <a:pPr fontAlgn="base" hangingPunct="0"/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- для серверов телемеханики не менее 15 лет;</a:t>
            </a:r>
          </a:p>
          <a:p>
            <a:pPr fontAlgn="base" hangingPunct="0"/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- для устройств уровня присоединения и полевого уровня не менее 20 лет.</a:t>
            </a:r>
          </a:p>
          <a:p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Понятно, что входе эксплуатации оборудования сроки</a:t>
            </a:r>
            <a:r>
              <a:rPr lang="ru-RU" baseline="0" dirty="0" smtClean="0"/>
              <a:t> службы могут продлеваться.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Возможность </a:t>
            </a: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продления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 </a:t>
            </a: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срока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 </a:t>
            </a: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службы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 должна определяться Заказчиком на основании технического освидетельствования. Но рано или поздно наступает момент, когда оборудование необходимо модернизировать или заменять.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27839-784C-4445-98C2-22EDFC0CC99D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84876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Т.е. возникает ситуация, когда нормативные сроки службы оборудования нижнего уровня ПТК далеки от завершения, а срок службы оборудования верхнего и среднего уровня (ВУ и СУ) подошел к концу или завершается. Модернизация/замена ВУ и СУ ПТК с применением оборудования и ПО того же иностранного производителя невозможна по причинам, указанным на слайде.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 И у Заказчика возникает «головная боль» как организовать модернизацию системы.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27839-784C-4445-98C2-22EDFC0CC99D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68784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Наиболее простым техническим решением в данном случае была бы полная замена ПТК на оборудование и ПО отечественного производства, но при этом данное решение является наиболее затратным и экономически неэффективным. Т.е. необходимо найти баланс между соблюдением требований и затратами на модернизацию ПТК. Возникает сложная задача по разработке метода модернизации ПТК с наименьшими затратами.</a:t>
            </a:r>
          </a:p>
          <a:p>
            <a:pPr fontAlgn="base" hangingPunct="0"/>
            <a:endParaRPr lang="ru-RU" sz="1200" kern="1200" dirty="0" smtClean="0">
              <a:solidFill>
                <a:schemeClr val="tx1"/>
              </a:solidFill>
              <a:effectLst/>
              <a:latin typeface="Kaspersky Sans Display" panose="020B0003020000020004" pitchFamily="34" charset="0"/>
              <a:ea typeface="+mn-ea"/>
              <a:cs typeface="+mn-cs"/>
            </a:endParaRPr>
          </a:p>
          <a:p>
            <a:pPr fontAlgn="base" hangingPunct="0"/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Специалисты НПП «ЭКРА» обобщили опыт практической модернизации/замены ПТК на объектах электросетевых компаний (более 10 объектов) и выявили наиболее часто встречающиеся проблемы, которые возникают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 при модернизации ПТК. Перечислить…</a:t>
            </a:r>
            <a:endParaRPr lang="ru-RU" sz="1200" kern="1200" dirty="0" smtClean="0">
              <a:solidFill>
                <a:schemeClr val="tx1"/>
              </a:solidFill>
              <a:effectLst/>
              <a:latin typeface="Kaspersky Sans Display" panose="020B0003020000020004" pitchFamily="34" charset="0"/>
              <a:ea typeface="+mn-ea"/>
              <a:cs typeface="+mn-cs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27839-784C-4445-98C2-22EDFC0CC99D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77148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Упрощенно подход к оценке объема модернизации ПТК можно представить в виде блок-схемы. В зависимости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 от результатов оценки будет меняться стоимость модернизации системы.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27839-784C-4445-98C2-22EDFC0CC99D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84461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Этапы выполнения работ при модернизации представлены на слайде.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i="0" kern="1200" dirty="0" smtClean="0">
              <a:solidFill>
                <a:schemeClr val="tx1"/>
              </a:solidFill>
              <a:effectLst/>
              <a:latin typeface="Kaspersky Sans Display" panose="020B0003020000020004" pitchFamily="34" charset="0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Особую сложность составляет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 проведение работ в условиях действующего объекта - в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ывод из эксплуатации старых компонентов ПТК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 и ввод новых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 зачастую невозможен без остановки системы, что требует длительной подготовительной работы и согласования плана-графика работ с Системным Оператором Единой Энергетической Системы.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27839-784C-4445-98C2-22EDFC0CC99D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72091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НПП «ЭКРА» имеет опыт практической модернизации ПТК на объектах электросетевых компаний (более 10 объектов). Как в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Kaspersky Sans Display" panose="020B0003020000020004" pitchFamily="34" charset="0"/>
                <a:ea typeface="+mn-ea"/>
                <a:cs typeface="+mn-cs"/>
              </a:rPr>
              <a:t> части замены и модернизации ПО, так и в части замены оборудования как ВУ, СУ, так и НУ.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27839-784C-4445-98C2-22EDFC0CC99D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9265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6.png"/><Relationship Id="rId4" Type="http://schemas.openxmlformats.org/officeDocument/2006/relationships/image" Target="../media/image6.sv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62109D2-633C-F035-C91B-FCE0089140E9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chemeClr val="tx1"/>
                </a:solidFill>
                <a:latin typeface="+mn-lt"/>
              </a:rPr>
              <a:t>Q</a:t>
            </a:r>
            <a:endParaRPr lang="ru-RU" sz="1000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headline+subhead on black">
    <p:bg>
      <p:bgPr>
        <a:solidFill>
          <a:srgbClr val="1D1D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5148571" cy="14761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35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3500"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None/>
              <a:defRPr sz="3500">
                <a:solidFill>
                  <a:schemeClr val="bg1"/>
                </a:solidFill>
              </a:defRPr>
            </a:lvl5pPr>
          </a:lstStyle>
          <a:p>
            <a:pPr lvl="0">
              <a:spcBef>
                <a:spcPct val="20000"/>
              </a:spcBef>
              <a:defRPr/>
            </a:pPr>
            <a:r>
              <a:rPr lang="en-US" dirty="0"/>
              <a:t>Empty slide for drop-in tables &amp; charts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9F0E916-3B57-44C7-B439-A9C47BC94014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bg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bg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7" name="Текст 3">
            <a:extLst>
              <a:ext uri="{FF2B5EF4-FFF2-40B4-BE49-F238E27FC236}">
                <a16:creationId xmlns:a16="http://schemas.microsoft.com/office/drawing/2014/main" xmlns="" id="{DE9914E6-D8C6-4508-8316-D768510674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255" y="2571750"/>
            <a:ext cx="4428479" cy="115212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Pct val="80000"/>
              <a:buFontTx/>
              <a:buNone/>
              <a:defRPr sz="18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This is an empty slide. Paste infographics, charts, and tables you create with other tools here.</a:t>
            </a:r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xmlns="" id="{627A55F4-D504-B04F-884A-C8E306417A8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438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Context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4747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text block+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16"/>
          <p:cNvSpPr>
            <a:spLocks noGrp="1"/>
          </p:cNvSpPr>
          <p:nvPr>
            <p:ph type="body" sz="quarter" idx="13" hasCustomPrompt="1"/>
          </p:nvPr>
        </p:nvSpPr>
        <p:spPr>
          <a:xfrm>
            <a:off x="4175943" y="2499742"/>
            <a:ext cx="3240373" cy="1152128"/>
          </a:xfrm>
          <a:prstGeom prst="rect">
            <a:avLst/>
          </a:prstGeom>
        </p:spPr>
        <p:txBody>
          <a:bodyPr/>
          <a:lstStyle>
            <a:lvl1pPr marL="285750" indent="-285750">
              <a:spcBef>
                <a:spcPts val="0"/>
              </a:spcBef>
              <a:buFont typeface="Arial" panose="020B0604020202020204" pitchFamily="34" charset="0"/>
              <a:buChar char="•"/>
              <a:defRPr sz="1400"/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285750" indent="-285750">
              <a:spcBef>
                <a:spcPts val="0"/>
              </a:spcBef>
              <a:buSzPct val="120000"/>
              <a:buFont typeface="Arial" panose="020B0604020202020204" pitchFamily="34" charset="0"/>
              <a:buChar char="•"/>
              <a:defRPr sz="1400">
                <a:latin typeface="Kaspersky Sans Display" panose="020B0003020000020004" pitchFamily="34" charset="0"/>
              </a:defRPr>
            </a:lvl5pPr>
          </a:lstStyle>
          <a:p>
            <a:pPr marL="285750" lvl="4" indent="-285750">
              <a:buFont typeface="Arial" panose="020B0604020202020204" pitchFamily="34" charset="0"/>
              <a:buChar char="•"/>
            </a:pPr>
            <a:r>
              <a:rPr lang="en-US" dirty="0"/>
              <a:t>If you need just 2 bullets instead of four, it’s okay. You don’t have to fill out the whole template.</a:t>
            </a:r>
          </a:p>
          <a:p>
            <a:pPr marL="285750" lvl="4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lvl="4" indent="-285750">
              <a:buFont typeface="Arial" panose="020B0604020202020204" pitchFamily="34" charset="0"/>
              <a:buChar char="•"/>
            </a:pPr>
            <a:r>
              <a:rPr lang="en-US" dirty="0"/>
              <a:t>Hit *Enter* if you want to create </a:t>
            </a:r>
            <a:br>
              <a:rPr lang="en-US" dirty="0"/>
            </a:br>
            <a:r>
              <a:rPr lang="en-US" dirty="0"/>
              <a:t>a new bullet. Hit *</a:t>
            </a:r>
            <a:r>
              <a:rPr lang="en-US" dirty="0" err="1"/>
              <a:t>Shift+Enter</a:t>
            </a:r>
            <a:r>
              <a:rPr lang="en-US" dirty="0"/>
              <a:t>* if you want a new line under the same bullet.</a:t>
            </a:r>
          </a:p>
        </p:txBody>
      </p:sp>
      <p:sp>
        <p:nvSpPr>
          <p:cNvPr id="15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5148571" cy="14761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r>
              <a:rPr lang="en-US" dirty="0"/>
              <a:t>This slide works for leave-behinds only</a:t>
            </a:r>
            <a:endParaRPr lang="ru-RU" dirty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2" hasCustomPrompt="1"/>
          </p:nvPr>
        </p:nvSpPr>
        <p:spPr>
          <a:xfrm>
            <a:off x="575556" y="2499742"/>
            <a:ext cx="3240373" cy="1152128"/>
          </a:xfrm>
          <a:prstGeom prst="rect">
            <a:avLst/>
          </a:prstGeom>
        </p:spPr>
        <p:txBody>
          <a:bodyPr/>
          <a:lstStyle>
            <a:lvl1pPr marL="285750" indent="-285750">
              <a:spcBef>
                <a:spcPts val="0"/>
              </a:spcBef>
              <a:buFont typeface="Arial" panose="020B0604020202020204" pitchFamily="34" charset="0"/>
              <a:buChar char="•"/>
              <a:defRPr sz="1400"/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SzPct val="120000"/>
              <a:buFont typeface="Arial" panose="020B0604020202020204" pitchFamily="34" charset="0"/>
              <a:buNone/>
              <a:defRPr sz="1400">
                <a:latin typeface="Kaspersky Sans Display" panose="020B0003020000020004" pitchFamily="34" charset="0"/>
              </a:defRPr>
            </a:lvl5pPr>
          </a:lstStyle>
          <a:p>
            <a:pPr marL="285750" lvl="4" indent="-285750">
              <a:buFont typeface="Arial" panose="020B0604020202020204" pitchFamily="34" charset="0"/>
              <a:buChar char="•"/>
            </a:pPr>
            <a:r>
              <a:rPr lang="en-US" dirty="0"/>
              <a:t>Think before you copy/paste this layout into your leave-behind. Is it really necessary?</a:t>
            </a:r>
          </a:p>
          <a:p>
            <a:pPr marL="285750" lvl="4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lvl="4" indent="-285750">
              <a:buFont typeface="Arial" panose="020B0604020202020204" pitchFamily="34" charset="0"/>
              <a:buChar char="•"/>
            </a:pPr>
            <a:r>
              <a:rPr lang="en-US" dirty="0"/>
              <a:t>Express one thought per sentence. If you need to show examples – visualize them.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E35C95E-572D-4516-94CA-044B31DF7D45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13" name="Текст 3">
            <a:extLst>
              <a:ext uri="{FF2B5EF4-FFF2-40B4-BE49-F238E27FC236}">
                <a16:creationId xmlns:a16="http://schemas.microsoft.com/office/drawing/2014/main" xmlns="" id="{11F1F71F-2226-6545-8F7E-30BA1E81DF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227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Dos</a:t>
            </a:r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text block+bullets leve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15AA9BA8-61D8-074A-BA06-89A512AC1C6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3176" y="2499743"/>
            <a:ext cx="3924809" cy="936104"/>
          </a:xfrm>
          <a:prstGeom prst="rect">
            <a:avLst/>
          </a:prstGeom>
        </p:spPr>
        <p:txBody>
          <a:bodyPr/>
          <a:lstStyle>
            <a:lvl1pPr>
              <a:buSzPct val="120000"/>
              <a:defRPr sz="1400">
                <a:latin typeface="Kaspersky Sans Display" panose="020B0003020000020004" pitchFamily="34" charset="0"/>
              </a:defRPr>
            </a:lvl1pPr>
            <a:lvl2pPr marL="742950" indent="-285750">
              <a:buSzPct val="120000"/>
              <a:buFont typeface="Arial" panose="020B0604020202020204" pitchFamily="34" charset="0"/>
              <a:buChar char="•"/>
              <a:defRPr sz="1400">
                <a:latin typeface="Kaspersky Sans Display" panose="020B0003020000020004" pitchFamily="34" charset="0"/>
              </a:defRPr>
            </a:lvl2pPr>
            <a:lvl3pPr>
              <a:buSzPct val="120000"/>
              <a:defRPr sz="1200">
                <a:latin typeface="Kaspersky Sans Display" panose="020B0003020000020004" pitchFamily="34" charset="0"/>
              </a:defRPr>
            </a:lvl3pPr>
            <a:lvl4pPr marL="1600200" indent="-228600">
              <a:buSzPct val="120000"/>
              <a:buFont typeface="Arial" panose="020B0604020202020204" pitchFamily="34" charset="0"/>
              <a:buChar char="•"/>
              <a:defRPr sz="1000">
                <a:latin typeface="Kaspersky Sans Display" panose="020B0003020000020004" pitchFamily="34" charset="0"/>
              </a:defRPr>
            </a:lvl4pPr>
          </a:lstStyle>
          <a:p>
            <a:pPr lvl="0"/>
            <a:r>
              <a:rPr lang="en-US" dirty="0"/>
              <a:t>Hit *Enter* if you want to create </a:t>
            </a:r>
            <a:br>
              <a:rPr lang="en-US" dirty="0"/>
            </a:br>
            <a:r>
              <a:rPr lang="en-US" dirty="0"/>
              <a:t>a new bullet. </a:t>
            </a:r>
          </a:p>
          <a:p>
            <a:pPr lvl="1"/>
            <a:r>
              <a:rPr lang="en-US" dirty="0"/>
              <a:t>Hit *Tab* at the beginning if you </a:t>
            </a:r>
            <a:br>
              <a:rPr lang="en-US" dirty="0"/>
            </a:br>
            <a:r>
              <a:rPr lang="en-US" dirty="0"/>
              <a:t>want to create a second level bullet. </a:t>
            </a:r>
          </a:p>
          <a:p>
            <a:pPr lvl="2"/>
            <a:r>
              <a:rPr lang="en-US" dirty="0"/>
              <a:t>Hit *Tab* at the beginning if you </a:t>
            </a:r>
            <a:br>
              <a:rPr lang="en-US" dirty="0"/>
            </a:br>
            <a:r>
              <a:rPr lang="en-US" dirty="0"/>
              <a:t>want to create a third level bullet. </a:t>
            </a:r>
          </a:p>
          <a:p>
            <a:pPr lvl="3"/>
            <a:r>
              <a:rPr lang="en-US" dirty="0"/>
              <a:t>Hit *Tab* at the beginning if you </a:t>
            </a:r>
            <a:br>
              <a:rPr lang="en-US" dirty="0"/>
            </a:br>
            <a:r>
              <a:rPr lang="en-US" dirty="0"/>
              <a:t>want to create a fourth level bullet. </a:t>
            </a:r>
          </a:p>
        </p:txBody>
      </p:sp>
      <p:sp>
        <p:nvSpPr>
          <p:cNvPr id="15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5148571" cy="118813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r>
              <a:rPr lang="en-US" dirty="0"/>
              <a:t>This slide works for leave-behinds only</a:t>
            </a:r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E35C95E-572D-4516-94CA-044B31DF7D45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0E8B8D90-9157-934A-9CC7-CD56A3326DB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716016" y="2499743"/>
            <a:ext cx="3924808" cy="936104"/>
          </a:xfrm>
          <a:prstGeom prst="rect">
            <a:avLst/>
          </a:prstGeom>
        </p:spPr>
        <p:txBody>
          <a:bodyPr/>
          <a:lstStyle>
            <a:lvl1pPr>
              <a:buSzPct val="120000"/>
              <a:defRPr sz="1400">
                <a:latin typeface="Kaspersky Sans Display" panose="020B0003020000020004" pitchFamily="34" charset="0"/>
              </a:defRPr>
            </a:lvl1pPr>
            <a:lvl2pPr marL="742950" indent="-285750">
              <a:buSzPct val="120000"/>
              <a:buFont typeface="Arial" panose="020B0604020202020204" pitchFamily="34" charset="0"/>
              <a:buChar char="•"/>
              <a:defRPr sz="1400">
                <a:latin typeface="Kaspersky Sans Display" panose="020B0003020000020004" pitchFamily="34" charset="0"/>
              </a:defRPr>
            </a:lvl2pPr>
            <a:lvl3pPr>
              <a:buSzPct val="120000"/>
              <a:defRPr sz="1200">
                <a:latin typeface="Kaspersky Sans Display" panose="020B0003020000020004" pitchFamily="34" charset="0"/>
              </a:defRPr>
            </a:lvl3pPr>
            <a:lvl4pPr marL="1600200" indent="-228600">
              <a:buSzPct val="120000"/>
              <a:buFont typeface="Arial" panose="020B0604020202020204" pitchFamily="34" charset="0"/>
              <a:buChar char="•"/>
              <a:defRPr sz="1000">
                <a:latin typeface="Kaspersky Sans Display" panose="020B0003020000020004" pitchFamily="34" charset="0"/>
              </a:defRPr>
            </a:lvl4pPr>
          </a:lstStyle>
          <a:p>
            <a:pPr lvl="0"/>
            <a:r>
              <a:rPr lang="en-US" dirty="0"/>
              <a:t>Hit *Enter* if you want to create </a:t>
            </a:r>
            <a:br>
              <a:rPr lang="en-US" dirty="0"/>
            </a:br>
            <a:r>
              <a:rPr lang="en-US" dirty="0"/>
              <a:t>a new bullet. </a:t>
            </a:r>
          </a:p>
          <a:p>
            <a:pPr lvl="1"/>
            <a:r>
              <a:rPr lang="en-US" dirty="0"/>
              <a:t>Hit *Tab* at the beginning if you </a:t>
            </a:r>
            <a:br>
              <a:rPr lang="en-US" dirty="0"/>
            </a:br>
            <a:r>
              <a:rPr lang="en-US" dirty="0"/>
              <a:t>want to create a second level bullet. </a:t>
            </a:r>
          </a:p>
          <a:p>
            <a:pPr lvl="2"/>
            <a:r>
              <a:rPr lang="en-US" dirty="0"/>
              <a:t>Hit *Tab* at the beginning if you </a:t>
            </a:r>
            <a:br>
              <a:rPr lang="en-US" dirty="0"/>
            </a:br>
            <a:r>
              <a:rPr lang="en-US" dirty="0"/>
              <a:t>want to create a third level bullet. </a:t>
            </a:r>
          </a:p>
          <a:p>
            <a:pPr lvl="3"/>
            <a:r>
              <a:rPr lang="en-US" dirty="0"/>
              <a:t>Hit *Tab* at the beginning if you </a:t>
            </a:r>
            <a:br>
              <a:rPr lang="en-US" dirty="0"/>
            </a:br>
            <a:r>
              <a:rPr lang="en-US" dirty="0"/>
              <a:t>want to create a fourth level bullet. </a:t>
            </a:r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FAA7B010-AC50-70CD-7F3B-0586267625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438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Dos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25027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+bullets leve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15AA9BA8-61D8-074A-BA06-89A512AC1C6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3176" y="2499743"/>
            <a:ext cx="3924809" cy="936104"/>
          </a:xfrm>
          <a:prstGeom prst="rect">
            <a:avLst/>
          </a:prstGeom>
        </p:spPr>
        <p:txBody>
          <a:bodyPr/>
          <a:lstStyle>
            <a:lvl1pPr>
              <a:buSzPct val="120000"/>
              <a:defRPr sz="1400">
                <a:latin typeface="Kaspersky Sans Display" panose="020B0003020000020004" pitchFamily="34" charset="0"/>
              </a:defRPr>
            </a:lvl1pPr>
            <a:lvl2pPr marL="742950" indent="-285750">
              <a:buSzPct val="120000"/>
              <a:buFont typeface="Arial" panose="020B0604020202020204" pitchFamily="34" charset="0"/>
              <a:buChar char="•"/>
              <a:defRPr sz="1400">
                <a:latin typeface="Kaspersky Sans Display" panose="020B0003020000020004" pitchFamily="34" charset="0"/>
              </a:defRPr>
            </a:lvl2pPr>
            <a:lvl3pPr>
              <a:buSzPct val="120000"/>
              <a:defRPr sz="1200">
                <a:latin typeface="Kaspersky Sans Display" panose="020B0003020000020004" pitchFamily="34" charset="0"/>
              </a:defRPr>
            </a:lvl3pPr>
            <a:lvl4pPr marL="1600200" indent="-228600">
              <a:buSzPct val="120000"/>
              <a:buFont typeface="Arial" panose="020B0604020202020204" pitchFamily="34" charset="0"/>
              <a:buChar char="•"/>
              <a:defRPr sz="1000">
                <a:latin typeface="Kaspersky Sans Display" panose="020B0003020000020004" pitchFamily="34" charset="0"/>
              </a:defRPr>
            </a:lvl4pPr>
          </a:lstStyle>
          <a:p>
            <a:pPr lvl="0"/>
            <a:r>
              <a:rPr lang="en-US" dirty="0"/>
              <a:t>Hit *Enter* if you want to create </a:t>
            </a:r>
            <a:br>
              <a:rPr lang="en-US" dirty="0"/>
            </a:br>
            <a:r>
              <a:rPr lang="en-US" dirty="0"/>
              <a:t>a new bullet. </a:t>
            </a:r>
          </a:p>
          <a:p>
            <a:pPr lvl="1"/>
            <a:r>
              <a:rPr lang="en-US" dirty="0"/>
              <a:t>Hit *Tab* at the beginning if you </a:t>
            </a:r>
            <a:br>
              <a:rPr lang="en-US" dirty="0"/>
            </a:br>
            <a:r>
              <a:rPr lang="en-US" dirty="0"/>
              <a:t>want to create a second level bullet. </a:t>
            </a:r>
          </a:p>
          <a:p>
            <a:pPr lvl="2"/>
            <a:r>
              <a:rPr lang="en-US" dirty="0"/>
              <a:t>Hit *Tab* at the beginning if you </a:t>
            </a:r>
            <a:br>
              <a:rPr lang="en-US" dirty="0"/>
            </a:br>
            <a:r>
              <a:rPr lang="en-US" dirty="0"/>
              <a:t>want to create a third level bullet. </a:t>
            </a:r>
          </a:p>
          <a:p>
            <a:pPr lvl="3"/>
            <a:r>
              <a:rPr lang="en-US" dirty="0"/>
              <a:t>Hit *Tab* at the beginning if you </a:t>
            </a:r>
            <a:br>
              <a:rPr lang="en-US" dirty="0"/>
            </a:br>
            <a:r>
              <a:rPr lang="en-US" dirty="0"/>
              <a:t>want to create a fourth level bullet. </a:t>
            </a:r>
          </a:p>
        </p:txBody>
      </p:sp>
      <p:sp>
        <p:nvSpPr>
          <p:cNvPr id="15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5148571" cy="118813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r>
              <a:rPr lang="en-US" dirty="0"/>
              <a:t>This slide works for leave-behinds only</a:t>
            </a:r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E35C95E-572D-4516-94CA-044B31DF7D45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0E8B8D90-9157-934A-9CC7-CD56A3326DB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716016" y="2499743"/>
            <a:ext cx="3924808" cy="936104"/>
          </a:xfrm>
          <a:prstGeom prst="rect">
            <a:avLst/>
          </a:prstGeom>
        </p:spPr>
        <p:txBody>
          <a:bodyPr/>
          <a:lstStyle>
            <a:lvl1pPr>
              <a:buSzPct val="120000"/>
              <a:defRPr sz="1400">
                <a:latin typeface="Kaspersky Sans Display" panose="020B0003020000020004" pitchFamily="34" charset="0"/>
              </a:defRPr>
            </a:lvl1pPr>
            <a:lvl2pPr marL="742950" indent="-285750">
              <a:buSzPct val="120000"/>
              <a:buFont typeface="Arial" panose="020B0604020202020204" pitchFamily="34" charset="0"/>
              <a:buChar char="•"/>
              <a:defRPr sz="1400">
                <a:latin typeface="Kaspersky Sans Display" panose="020B0003020000020004" pitchFamily="34" charset="0"/>
              </a:defRPr>
            </a:lvl2pPr>
            <a:lvl3pPr>
              <a:buSzPct val="120000"/>
              <a:defRPr sz="1200">
                <a:latin typeface="Kaspersky Sans Display" panose="020B0003020000020004" pitchFamily="34" charset="0"/>
              </a:defRPr>
            </a:lvl3pPr>
            <a:lvl4pPr marL="1600200" indent="-228600">
              <a:buSzPct val="120000"/>
              <a:buFont typeface="Arial" panose="020B0604020202020204" pitchFamily="34" charset="0"/>
              <a:buChar char="•"/>
              <a:defRPr sz="1000">
                <a:latin typeface="Kaspersky Sans Display" panose="020B0003020000020004" pitchFamily="34" charset="0"/>
              </a:defRPr>
            </a:lvl4pPr>
          </a:lstStyle>
          <a:p>
            <a:pPr lvl="0"/>
            <a:r>
              <a:rPr lang="en-US" dirty="0"/>
              <a:t>Hit *Enter* if you want to create </a:t>
            </a:r>
            <a:br>
              <a:rPr lang="en-US" dirty="0"/>
            </a:br>
            <a:r>
              <a:rPr lang="en-US" dirty="0"/>
              <a:t>a new bullet. </a:t>
            </a:r>
          </a:p>
          <a:p>
            <a:pPr lvl="1"/>
            <a:r>
              <a:rPr lang="en-US" dirty="0"/>
              <a:t>Hit *Tab* at the beginning if you </a:t>
            </a:r>
            <a:br>
              <a:rPr lang="en-US" dirty="0"/>
            </a:br>
            <a:r>
              <a:rPr lang="en-US" dirty="0"/>
              <a:t>want to create a second level bullet. </a:t>
            </a:r>
          </a:p>
          <a:p>
            <a:pPr lvl="2"/>
            <a:r>
              <a:rPr lang="en-US" dirty="0"/>
              <a:t>Hit *Tab* at the beginning if you </a:t>
            </a:r>
            <a:br>
              <a:rPr lang="en-US" dirty="0"/>
            </a:br>
            <a:r>
              <a:rPr lang="en-US" dirty="0"/>
              <a:t>want to create a third level bullet. </a:t>
            </a:r>
          </a:p>
          <a:p>
            <a:pPr lvl="3"/>
            <a:r>
              <a:rPr lang="en-US" dirty="0"/>
              <a:t>Hit *Tab* at the beginning if you </a:t>
            </a:r>
            <a:br>
              <a:rPr lang="en-US" dirty="0"/>
            </a:br>
            <a:r>
              <a:rPr lang="en-US" dirty="0"/>
              <a:t>want to create a fourth level bullet. </a:t>
            </a:r>
          </a:p>
        </p:txBody>
      </p:sp>
    </p:spTree>
    <p:extLst>
      <p:ext uri="{BB962C8B-B14F-4D97-AF65-F5344CB8AC3E}">
        <p14:creationId xmlns:p14="http://schemas.microsoft.com/office/powerpoint/2010/main" val="3461276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07504" y="303498"/>
            <a:ext cx="6624736" cy="18002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lnSpc>
                <a:spcPct val="80000"/>
              </a:lnSpc>
              <a:defRPr sz="7000" b="0" i="0">
                <a:solidFill>
                  <a:srgbClr val="000000"/>
                </a:solidFill>
                <a:latin typeface="Kaspersky Sans Display Semibold" panose="020B0003020000020004" pitchFamily="34" charset="0"/>
              </a:defRPr>
            </a:lvl1pPr>
          </a:lstStyle>
          <a:p>
            <a:r>
              <a:rPr lang="en-US" dirty="0"/>
              <a:t>Presentation</a:t>
            </a:r>
            <a:r>
              <a:rPr lang="ru-RU" dirty="0"/>
              <a:t/>
            </a:r>
            <a:br>
              <a:rPr lang="ru-RU" dirty="0"/>
            </a:br>
            <a:r>
              <a:rPr lang="en-US" dirty="0"/>
              <a:t>name</a:t>
            </a:r>
            <a:endParaRPr lang="ru-RU" dirty="0"/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xmlns="" id="{B2C78760-8541-46FF-8F29-E0080A751C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508" y="3795886"/>
            <a:ext cx="3708412" cy="100811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rgbClr val="000000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Ready-to-use layouts to save your time while preparing your presentation.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52303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07504" y="375506"/>
            <a:ext cx="6624736" cy="18002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lnSpc>
                <a:spcPct val="80000"/>
              </a:lnSpc>
              <a:defRPr sz="6300" b="0" i="0">
                <a:solidFill>
                  <a:schemeClr val="bg1"/>
                </a:solidFill>
                <a:latin typeface="Kaspersky Sans Display Semibold" panose="020B0003020000020004" pitchFamily="34" charset="0"/>
              </a:defRPr>
            </a:lvl1pPr>
          </a:lstStyle>
          <a:p>
            <a:r>
              <a:rPr lang="en-US" dirty="0"/>
              <a:t>Presentation</a:t>
            </a:r>
            <a:r>
              <a:rPr lang="ru-RU" dirty="0"/>
              <a:t/>
            </a:r>
            <a:br>
              <a:rPr lang="ru-RU" dirty="0"/>
            </a:br>
            <a:r>
              <a:rPr lang="en-US" dirty="0"/>
              <a:t>name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096519B-C2C5-0909-0B9B-441ACE5764E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3508" y="4011910"/>
            <a:ext cx="3708412" cy="1008112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0"/>
              </a:spcBef>
              <a:buSzPct val="80000"/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Ready-to-use layouts to save your time while preparing your presentation.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9081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quote+author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864173" y="4263938"/>
            <a:ext cx="8028307" cy="54040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Author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5868651" cy="288031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r>
              <a:rPr lang="en-US" dirty="0"/>
              <a:t>This is a quote slide.</a:t>
            </a:r>
            <a:r>
              <a:rPr lang="ru-RU" dirty="0"/>
              <a:t/>
            </a:r>
            <a:br>
              <a:rPr lang="ru-RU" dirty="0"/>
            </a:br>
            <a:r>
              <a:rPr lang="en-US" dirty="0"/>
              <a:t>Brevity is the soul of wit.</a:t>
            </a:r>
          </a:p>
        </p:txBody>
      </p:sp>
      <p:pic>
        <p:nvPicPr>
          <p:cNvPr id="8" name="Рисунок 7" descr="quote_black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129363"/>
            <a:ext cx="432047" cy="34083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02275A2-A77A-4D4C-A6EF-A849A113332C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685B8EE9-0A39-9054-D05F-ED9E533048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3508" y="231490"/>
            <a:ext cx="8784391" cy="34083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Context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7595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+author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864173" y="4263938"/>
            <a:ext cx="8028307" cy="54040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Author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5868651" cy="288031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r>
              <a:rPr lang="en-US" dirty="0"/>
              <a:t>This is a quote slide.</a:t>
            </a:r>
            <a:r>
              <a:rPr lang="ru-RU" dirty="0"/>
              <a:t/>
            </a:r>
            <a:br>
              <a:rPr lang="ru-RU" dirty="0"/>
            </a:br>
            <a:r>
              <a:rPr lang="en-US" dirty="0"/>
              <a:t>Brevity is the soul of wit.</a:t>
            </a:r>
          </a:p>
        </p:txBody>
      </p:sp>
      <p:pic>
        <p:nvPicPr>
          <p:cNvPr id="8" name="Рисунок 7" descr="quote_black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129363"/>
            <a:ext cx="432047" cy="34083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02275A2-A77A-4D4C-A6EF-A849A113332C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88427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quote+author name on black">
    <p:bg>
      <p:bgPr>
        <a:solidFill>
          <a:srgbClr val="1D1D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5868651" cy="288031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5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500"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/>
              <a:t>Everything should be as simple as possible, but not simpler.</a:t>
            </a:r>
          </a:p>
        </p:txBody>
      </p:sp>
      <p:pic>
        <p:nvPicPr>
          <p:cNvPr id="8" name="Рисунок 7" descr="quote_white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1" y="1131591"/>
            <a:ext cx="432048" cy="3408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67562C4-29CE-4F53-9C90-799D65CB2DF8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bg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bg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12" name="Текст 3">
            <a:extLst>
              <a:ext uri="{FF2B5EF4-FFF2-40B4-BE49-F238E27FC236}">
                <a16:creationId xmlns:a16="http://schemas.microsoft.com/office/drawing/2014/main" xmlns="" id="{73724B14-D8D7-4609-923C-E0238CC8E9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3590" y="4263938"/>
            <a:ext cx="8028308" cy="54040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5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500"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None/>
              <a:defRPr sz="15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Albert Einstein</a:t>
            </a:r>
            <a:endParaRPr lang="ru-RU" dirty="0"/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153136D3-E034-7231-453E-8041008D99F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4083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Context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10495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+author name on black">
    <p:bg>
      <p:bgPr>
        <a:solidFill>
          <a:srgbClr val="1D1D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5868651" cy="288031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5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500"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/>
              <a:t>Everything should be as simple as possible, but not simpler.</a:t>
            </a:r>
          </a:p>
        </p:txBody>
      </p:sp>
      <p:pic>
        <p:nvPicPr>
          <p:cNvPr id="8" name="Рисунок 7" descr="quote_white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1" y="1131591"/>
            <a:ext cx="432048" cy="3408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67562C4-29CE-4F53-9C90-799D65CB2DF8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bg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bg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12" name="Текст 3">
            <a:extLst>
              <a:ext uri="{FF2B5EF4-FFF2-40B4-BE49-F238E27FC236}">
                <a16:creationId xmlns:a16="http://schemas.microsoft.com/office/drawing/2014/main" xmlns="" id="{73724B14-D8D7-4609-923C-E0238CC8E9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3590" y="4263938"/>
            <a:ext cx="8028308" cy="54040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5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500"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None/>
              <a:defRPr sz="15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Albert Einstein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8806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ackground">
    <p:bg>
      <p:bgPr>
        <a:solidFill>
          <a:srgbClr val="1D1D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761403B-28BE-4E3E-92C0-F705B97746C7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bg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bg1"/>
              </a:solidFill>
              <a:latin typeface="Kaspersky Sans Display" panose="020B00030200000200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text block+foot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5976664" cy="288031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r>
              <a:rPr lang="en-US" dirty="0"/>
              <a:t>This is a reference point slide. Be considerate and always mention the source.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B9C82C5-1719-4908-A848-AEFE63006611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xmlns="" id="{7A0C4EAD-D7C1-4857-8CB2-814AD7A7F0A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3588" y="4263938"/>
            <a:ext cx="7992888" cy="54040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Source Book, Source Author, Other Relevant Info</a:t>
            </a:r>
            <a:endParaRPr lang="ru-RU" dirty="0"/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DE35C2C4-E56C-3CE6-90EA-B8DBA045CB9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3508" y="231490"/>
            <a:ext cx="8784391" cy="32438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Context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28853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+foot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8" y="951571"/>
            <a:ext cx="6588732" cy="288031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r>
              <a:rPr lang="en-US" dirty="0"/>
              <a:t>This is a reference point slide. Be considerate and always mention the source.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B9C82C5-1719-4908-A848-AEFE63006611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xmlns="" id="{7A0C4EAD-D7C1-4857-8CB2-814AD7A7F0A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3588" y="4263938"/>
            <a:ext cx="7992888" cy="54040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Source Book, Source Author, Other Relevant Info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08429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text block+footnote on black">
    <p:bg>
      <p:bgPr>
        <a:solidFill>
          <a:srgbClr val="1D1D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8" y="951571"/>
            <a:ext cx="6588731" cy="288031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5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500"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This is a reference point slide. Be considerate and always mention the source.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6D0B930-8A49-4629-9A75-D1E4D0C8F746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bg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bg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xmlns="" id="{6E9C5BA9-B4F5-4332-9792-0062B490C2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3590" y="4263938"/>
            <a:ext cx="8028308" cy="54040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5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500"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None/>
              <a:defRPr sz="15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Book, Source Author, Other Relevant Info</a:t>
            </a:r>
            <a:endParaRPr lang="ru-RU" dirty="0"/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08C45784-A450-BEB5-B9C3-9D7A47A6397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438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Context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63126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+footnote on black">
    <p:bg>
      <p:bgPr>
        <a:solidFill>
          <a:srgbClr val="1D1D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8" y="951571"/>
            <a:ext cx="6588731" cy="288031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5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500"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This is a reference point slide. Be considerate and always mention the source.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6D0B930-8A49-4629-9A75-D1E4D0C8F746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bg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bg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xmlns="" id="{6E9C5BA9-B4F5-4332-9792-0062B490C2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3590" y="4263938"/>
            <a:ext cx="8028308" cy="54040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5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500"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None/>
              <a:defRPr sz="15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Book, Source Author, Other Relevant Info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81175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ortant numb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250825" y="771550"/>
            <a:ext cx="8640960" cy="302433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3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1997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4767609"/>
            <a:ext cx="8642350" cy="252413"/>
          </a:xfrm>
          <a:prstGeom prst="rect">
            <a:avLst/>
          </a:prstGeom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1500"/>
            </a:lvl1pPr>
            <a:lvl2pPr marL="0" indent="0" algn="ctr">
              <a:spcBef>
                <a:spcPts val="0"/>
              </a:spcBef>
              <a:buNone/>
              <a:defRPr sz="1500"/>
            </a:lvl2pPr>
            <a:lvl3pPr marL="0" indent="0" algn="ctr">
              <a:spcBef>
                <a:spcPts val="0"/>
              </a:spcBef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3pPr>
            <a:lvl4pPr marL="0" indent="0" algn="ctr">
              <a:spcBef>
                <a:spcPts val="0"/>
              </a:spcBef>
              <a:buNone/>
              <a:defRPr sz="1500" b="1"/>
            </a:lvl4pPr>
            <a:lvl5pPr marL="0" indent="0" algn="ctr">
              <a:spcBef>
                <a:spcPts val="0"/>
              </a:spcBef>
              <a:buNone/>
              <a:defRPr sz="1400"/>
            </a:lvl5pPr>
          </a:lstStyle>
          <a:p>
            <a:pPr lvl="2"/>
            <a:r>
              <a:rPr lang="en-US" dirty="0"/>
              <a:t>The year Kaspersky was founded</a:t>
            </a:r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7194D4F-BC75-441F-A7BD-8C346D9B3A86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bg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bg1"/>
              </a:solidFill>
              <a:latin typeface="Kaspersky Sans Display" panose="020B00030200000200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text block+place for hex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10"/>
          <p:cNvSpPr>
            <a:spLocks noGrp="1"/>
          </p:cNvSpPr>
          <p:nvPr>
            <p:ph type="body" sz="quarter" idx="18" hasCustomPrompt="1"/>
          </p:nvPr>
        </p:nvSpPr>
        <p:spPr>
          <a:xfrm>
            <a:off x="142874" y="951570"/>
            <a:ext cx="4429126" cy="306034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/>
            </a:lvl2pPr>
            <a:lvl3pPr marL="0" indent="0">
              <a:spcBef>
                <a:spcPts val="0"/>
              </a:spcBef>
              <a:buNone/>
              <a:defRPr sz="3500"/>
            </a:lvl3pPr>
            <a:lvl4pPr marL="0" indent="0">
              <a:spcBef>
                <a:spcPts val="0"/>
              </a:spcBef>
              <a:buNone/>
              <a:defRPr sz="3500" b="1"/>
            </a:lvl4pPr>
            <a:lvl5pPr marL="0" indent="0">
              <a:spcBef>
                <a:spcPts val="0"/>
              </a:spcBef>
              <a:buNone/>
              <a:defRPr sz="3500"/>
            </a:lvl5pPr>
          </a:lstStyle>
          <a:p>
            <a:r>
              <a:rPr lang="en-US" dirty="0"/>
              <a:t>Short statement.</a:t>
            </a:r>
          </a:p>
          <a:p>
            <a:r>
              <a:rPr lang="en-US" dirty="0"/>
              <a:t>Meaningful picture</a:t>
            </a:r>
          </a:p>
          <a:p>
            <a:r>
              <a:rPr lang="en-US" dirty="0"/>
              <a:t>inside the hexagon in</a:t>
            </a:r>
          </a:p>
          <a:p>
            <a:r>
              <a:rPr lang="en-US" dirty="0"/>
              <a:t>Freedom </a:t>
            </a:r>
            <a:r>
              <a:rPr lang="en-US" dirty="0" err="1"/>
              <a:t>photostyle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1EA74B2-2B96-4EB2-93BC-80EE0B9E7DC1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6758BE1D-80A1-CD02-1EBA-8D8C1FF9306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2874" y="231490"/>
            <a:ext cx="8784391" cy="32438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Context</a:t>
            </a:r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text block+fullscreen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A92E81D6-57D3-46D5-A88C-EBCC2965725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5269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latin typeface="Kaspersky Sans Display" panose="020B00030200000200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5FD4606-FDF0-42A7-B38C-0F31B23CE405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5" name="Текст 10">
            <a:extLst>
              <a:ext uri="{FF2B5EF4-FFF2-40B4-BE49-F238E27FC236}">
                <a16:creationId xmlns:a16="http://schemas.microsoft.com/office/drawing/2014/main" xmlns="" id="{7C453BD9-6D37-46DD-A199-0490E1C5E94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2874" y="951570"/>
            <a:ext cx="4429126" cy="306034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/>
            </a:lvl2pPr>
            <a:lvl3pPr marL="0" indent="0">
              <a:spcBef>
                <a:spcPts val="0"/>
              </a:spcBef>
              <a:buNone/>
              <a:defRPr sz="3500"/>
            </a:lvl3pPr>
            <a:lvl4pPr marL="0" indent="0">
              <a:spcBef>
                <a:spcPts val="0"/>
              </a:spcBef>
              <a:buNone/>
              <a:defRPr sz="3500" b="1"/>
            </a:lvl4pPr>
            <a:lvl5pPr marL="0" indent="0">
              <a:spcBef>
                <a:spcPts val="0"/>
              </a:spcBef>
              <a:buNone/>
              <a:defRPr sz="3500"/>
            </a:lvl5pPr>
          </a:lstStyle>
          <a:p>
            <a:r>
              <a:rPr lang="en-US" dirty="0"/>
              <a:t>Short statement.</a:t>
            </a:r>
          </a:p>
          <a:p>
            <a:r>
              <a:rPr lang="en-US" dirty="0"/>
              <a:t>Atmospheric</a:t>
            </a:r>
          </a:p>
          <a:p>
            <a:r>
              <a:rPr lang="en-US" dirty="0"/>
              <a:t>picture in Immersion</a:t>
            </a:r>
          </a:p>
          <a:p>
            <a:r>
              <a:rPr lang="en-US" dirty="0" err="1"/>
              <a:t>photostyle</a:t>
            </a:r>
            <a:r>
              <a:rPr lang="en-US" dirty="0"/>
              <a:t> used</a:t>
            </a:r>
          </a:p>
          <a:p>
            <a:r>
              <a:rPr lang="en-US" dirty="0"/>
              <a:t>as background.</a:t>
            </a:r>
            <a:endParaRPr lang="ru-RU" dirty="0"/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27B1CF72-CB2F-55EB-DC43-5E43243E6B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2874" y="231490"/>
            <a:ext cx="8784391" cy="32438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Context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90886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headline+text block+3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2988331" cy="162017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/>
            </a:lvl2pPr>
            <a:lvl3pPr marL="0" indent="0">
              <a:spcBef>
                <a:spcPts val="0"/>
              </a:spcBef>
              <a:buNone/>
              <a:defRPr sz="3500"/>
            </a:lvl3pPr>
            <a:lvl4pPr marL="0" indent="0">
              <a:spcBef>
                <a:spcPts val="0"/>
              </a:spcBef>
              <a:buNone/>
              <a:defRPr sz="3500" b="1"/>
            </a:lvl4pPr>
            <a:lvl5pPr marL="0" indent="0">
              <a:spcBef>
                <a:spcPts val="0"/>
              </a:spcBef>
              <a:buNone/>
              <a:defRPr sz="35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/>
              <a:t>3 talking points</a:t>
            </a:r>
          </a:p>
        </p:txBody>
      </p:sp>
      <p:sp>
        <p:nvSpPr>
          <p:cNvPr id="9" name="Текст 16"/>
          <p:cNvSpPr>
            <a:spLocks noGrp="1"/>
          </p:cNvSpPr>
          <p:nvPr>
            <p:ph type="body" sz="quarter" idx="14" hasCustomPrompt="1"/>
          </p:nvPr>
        </p:nvSpPr>
        <p:spPr>
          <a:xfrm>
            <a:off x="863601" y="2471172"/>
            <a:ext cx="2988319" cy="165618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800" b="0"/>
            </a:lvl2pPr>
            <a:lvl3pPr marL="0" indent="0">
              <a:spcBef>
                <a:spcPts val="0"/>
              </a:spcBef>
              <a:buNone/>
              <a:defRPr sz="1800" b="1"/>
            </a:lvl3pPr>
            <a:lvl4pPr marL="0" indent="0">
              <a:spcBef>
                <a:spcPts val="0"/>
              </a:spcBef>
              <a:buNone/>
              <a:defRPr sz="1800" b="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en-US" dirty="0"/>
              <a:t>Sub-Headlines Page-Title/Captions/Text</a:t>
            </a:r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7AF69AD-879C-47DE-824E-20BCCAEB2385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2A5E0E4-D5B5-47F1-A96A-D27FEA26196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84068" y="3795886"/>
            <a:ext cx="2987675" cy="11521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 b="0">
                <a:latin typeface="Kaspersky Sans Display" panose="020B0003020000020004" pitchFamily="34" charset="0"/>
              </a:defRPr>
            </a:lvl1pPr>
          </a:lstStyle>
          <a:p>
            <a:pPr lvl="0"/>
            <a:r>
              <a:rPr lang="en-US" dirty="0"/>
              <a:t>Be smart</a:t>
            </a:r>
            <a:br>
              <a:rPr lang="en-US" dirty="0"/>
            </a:br>
            <a:r>
              <a:rPr lang="en-US" b="0" dirty="0"/>
              <a:t>Practice summing up your points.</a:t>
            </a:r>
            <a:endParaRPr lang="x-none" dirty="0"/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xmlns="" id="{8EB597DF-B612-40EA-A124-4D70B2CA99C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84068" y="2355850"/>
            <a:ext cx="2987675" cy="11881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tabLst/>
              <a:defRPr sz="1500" b="0">
                <a:latin typeface="Kaspersky Sans Display" panose="020B0003020000020004" pitchFamily="34" charset="0"/>
              </a:defRPr>
            </a:lvl1pPr>
          </a:lstStyle>
          <a:p>
            <a:pPr lvl="0"/>
            <a:r>
              <a:rPr lang="en-US" dirty="0"/>
              <a:t>Less is more</a:t>
            </a:r>
            <a:br>
              <a:rPr lang="en-US" dirty="0"/>
            </a:br>
            <a:r>
              <a:rPr lang="en-US" dirty="0"/>
              <a:t>Keep your texts short and focus on presenting.</a:t>
            </a:r>
          </a:p>
        </p:txBody>
      </p:sp>
      <p:sp>
        <p:nvSpPr>
          <p:cNvPr id="19" name="Текст 17">
            <a:extLst>
              <a:ext uri="{FF2B5EF4-FFF2-40B4-BE49-F238E27FC236}">
                <a16:creationId xmlns:a16="http://schemas.microsoft.com/office/drawing/2014/main" xmlns="" id="{68F929C4-60D8-401D-B382-ABA94CBBEBA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84068" y="915567"/>
            <a:ext cx="2987675" cy="11881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tabLst/>
              <a:defRPr sz="1500" b="0">
                <a:latin typeface="Kaspersky Sans Display" panose="020B0003020000020004" pitchFamily="34" charset="0"/>
              </a:defRPr>
            </a:lvl1pPr>
          </a:lstStyle>
          <a:p>
            <a:pPr lvl="0"/>
            <a:r>
              <a:rPr lang="en-US" dirty="0"/>
              <a:t>Save time</a:t>
            </a:r>
            <a:br>
              <a:rPr lang="en-US" dirty="0"/>
            </a:br>
            <a:r>
              <a:rPr lang="en-US" dirty="0"/>
              <a:t>Use these layouts to save time for rehearsal.</a:t>
            </a:r>
          </a:p>
          <a:p>
            <a:pPr lvl="0"/>
            <a:endParaRPr lang="en-US" dirty="0"/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97B3B9EA-9A5D-589D-587C-7FEB90FFBA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8586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tx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Context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+text block+3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2988331" cy="162017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/>
            </a:lvl2pPr>
            <a:lvl3pPr marL="0" indent="0">
              <a:spcBef>
                <a:spcPts val="0"/>
              </a:spcBef>
              <a:buNone/>
              <a:defRPr sz="3500"/>
            </a:lvl3pPr>
            <a:lvl4pPr marL="0" indent="0">
              <a:spcBef>
                <a:spcPts val="0"/>
              </a:spcBef>
              <a:buNone/>
              <a:defRPr sz="3500" b="1"/>
            </a:lvl4pPr>
            <a:lvl5pPr marL="0" indent="0">
              <a:spcBef>
                <a:spcPts val="0"/>
              </a:spcBef>
              <a:buNone/>
              <a:defRPr sz="35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/>
              <a:t>3 talking points</a:t>
            </a:r>
          </a:p>
        </p:txBody>
      </p:sp>
      <p:sp>
        <p:nvSpPr>
          <p:cNvPr id="9" name="Текст 16"/>
          <p:cNvSpPr>
            <a:spLocks noGrp="1"/>
          </p:cNvSpPr>
          <p:nvPr>
            <p:ph type="body" sz="quarter" idx="14" hasCustomPrompt="1"/>
          </p:nvPr>
        </p:nvSpPr>
        <p:spPr>
          <a:xfrm>
            <a:off x="863601" y="2471172"/>
            <a:ext cx="2988319" cy="165618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800" b="0"/>
            </a:lvl2pPr>
            <a:lvl3pPr marL="0" indent="0">
              <a:spcBef>
                <a:spcPts val="0"/>
              </a:spcBef>
              <a:buNone/>
              <a:defRPr sz="1800" b="1"/>
            </a:lvl3pPr>
            <a:lvl4pPr marL="0" indent="0">
              <a:spcBef>
                <a:spcPts val="0"/>
              </a:spcBef>
              <a:buNone/>
              <a:defRPr sz="1800" b="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en-US" dirty="0"/>
              <a:t>Sub-Headlines Page-Title/Captions/Text</a:t>
            </a:r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7AF69AD-879C-47DE-824E-20BCCAEB2385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2A5E0E4-D5B5-47F1-A96A-D27FEA26196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84068" y="3795886"/>
            <a:ext cx="2987675" cy="11521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 b="0">
                <a:latin typeface="Kaspersky Sans Display" panose="020B0003020000020004" pitchFamily="34" charset="0"/>
              </a:defRPr>
            </a:lvl1pPr>
          </a:lstStyle>
          <a:p>
            <a:pPr lvl="0"/>
            <a:r>
              <a:rPr lang="en-US" dirty="0"/>
              <a:t>Be smart</a:t>
            </a:r>
            <a:br>
              <a:rPr lang="en-US" dirty="0"/>
            </a:br>
            <a:r>
              <a:rPr lang="en-US" b="0" dirty="0"/>
              <a:t>Practice summing up your points.</a:t>
            </a:r>
            <a:endParaRPr lang="x-none" dirty="0"/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xmlns="" id="{8EB597DF-B612-40EA-A124-4D70B2CA99C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84068" y="2355850"/>
            <a:ext cx="2987675" cy="11881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tabLst/>
              <a:defRPr sz="1500" b="0">
                <a:latin typeface="Kaspersky Sans Display" panose="020B0003020000020004" pitchFamily="34" charset="0"/>
              </a:defRPr>
            </a:lvl1pPr>
          </a:lstStyle>
          <a:p>
            <a:pPr lvl="0"/>
            <a:r>
              <a:rPr lang="en-US" dirty="0"/>
              <a:t>Less is more</a:t>
            </a:r>
            <a:br>
              <a:rPr lang="en-US" dirty="0"/>
            </a:br>
            <a:r>
              <a:rPr lang="en-US" dirty="0"/>
              <a:t>Keep your texts short and focus on presenting.</a:t>
            </a:r>
          </a:p>
        </p:txBody>
      </p:sp>
      <p:sp>
        <p:nvSpPr>
          <p:cNvPr id="19" name="Текст 17">
            <a:extLst>
              <a:ext uri="{FF2B5EF4-FFF2-40B4-BE49-F238E27FC236}">
                <a16:creationId xmlns:a16="http://schemas.microsoft.com/office/drawing/2014/main" xmlns="" id="{68F929C4-60D8-401D-B382-ABA94CBBEBA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84068" y="915567"/>
            <a:ext cx="2987675" cy="11881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tabLst/>
              <a:defRPr sz="1500" b="0">
                <a:latin typeface="Kaspersky Sans Display" panose="020B0003020000020004" pitchFamily="34" charset="0"/>
              </a:defRPr>
            </a:lvl1pPr>
          </a:lstStyle>
          <a:p>
            <a:pPr lvl="0"/>
            <a:r>
              <a:rPr lang="en-US" dirty="0"/>
              <a:t>Save time</a:t>
            </a:r>
            <a:br>
              <a:rPr lang="en-US" dirty="0"/>
            </a:br>
            <a:r>
              <a:rPr lang="en-US" dirty="0"/>
              <a:t>Use these layouts to save time for rehearsal.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8224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+text block+3 subheads on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2988331" cy="162017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/>
            </a:lvl2pPr>
            <a:lvl3pPr marL="0" indent="0">
              <a:spcBef>
                <a:spcPts val="0"/>
              </a:spcBef>
              <a:buNone/>
              <a:defRPr sz="3500"/>
            </a:lvl3pPr>
            <a:lvl4pPr marL="0" indent="0">
              <a:spcBef>
                <a:spcPts val="0"/>
              </a:spcBef>
              <a:buNone/>
              <a:defRPr sz="3500" b="1"/>
            </a:lvl4pPr>
            <a:lvl5pPr marL="0" indent="0">
              <a:spcBef>
                <a:spcPts val="0"/>
              </a:spcBef>
              <a:buNone/>
              <a:defRPr sz="35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/>
              <a:t>3 talking points</a:t>
            </a:r>
          </a:p>
        </p:txBody>
      </p:sp>
      <p:sp>
        <p:nvSpPr>
          <p:cNvPr id="9" name="Текст 16"/>
          <p:cNvSpPr>
            <a:spLocks noGrp="1"/>
          </p:cNvSpPr>
          <p:nvPr>
            <p:ph type="body" sz="quarter" idx="14" hasCustomPrompt="1"/>
          </p:nvPr>
        </p:nvSpPr>
        <p:spPr>
          <a:xfrm>
            <a:off x="863601" y="2471172"/>
            <a:ext cx="2988319" cy="165618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800" b="0"/>
            </a:lvl2pPr>
            <a:lvl3pPr marL="0" indent="0">
              <a:spcBef>
                <a:spcPts val="0"/>
              </a:spcBef>
              <a:buNone/>
              <a:defRPr sz="1800" b="1"/>
            </a:lvl3pPr>
            <a:lvl4pPr marL="0" indent="0">
              <a:spcBef>
                <a:spcPts val="0"/>
              </a:spcBef>
              <a:buNone/>
              <a:defRPr sz="1800" b="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en-US" dirty="0"/>
              <a:t>Sub-Headlines Page-Title/Captions/Text</a:t>
            </a:r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7AF69AD-879C-47DE-824E-20BCCAEB2385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bg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bg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9A47FDF-C135-4A24-854A-D4BB620C250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84068" y="915566"/>
            <a:ext cx="2987675" cy="117157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500">
                <a:solidFill>
                  <a:schemeClr val="bg1"/>
                </a:solidFill>
              </a:defRPr>
            </a:lvl3pPr>
            <a:lvl4pPr>
              <a:defRPr sz="1500">
                <a:solidFill>
                  <a:schemeClr val="bg1"/>
                </a:solidFill>
              </a:defRPr>
            </a:lvl4pPr>
            <a:lvl5pPr>
              <a:defRPr sz="15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Save time</a:t>
            </a:r>
            <a:br>
              <a:rPr lang="en-US" dirty="0"/>
            </a:br>
            <a:r>
              <a:rPr lang="en-US" dirty="0"/>
              <a:t>Use these layouts to save time for rehearsal.</a:t>
            </a:r>
            <a:endParaRPr lang="x-none" dirty="0"/>
          </a:p>
        </p:txBody>
      </p:sp>
      <p:sp>
        <p:nvSpPr>
          <p:cNvPr id="16" name="Текст 2">
            <a:extLst>
              <a:ext uri="{FF2B5EF4-FFF2-40B4-BE49-F238E27FC236}">
                <a16:creationId xmlns:a16="http://schemas.microsoft.com/office/drawing/2014/main" xmlns="" id="{A6B88635-8180-49F6-8D44-297561A114B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84068" y="2372525"/>
            <a:ext cx="2987675" cy="117157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500">
                <a:solidFill>
                  <a:schemeClr val="bg1"/>
                </a:solidFill>
              </a:defRPr>
            </a:lvl3pPr>
            <a:lvl4pPr>
              <a:defRPr sz="1500">
                <a:solidFill>
                  <a:schemeClr val="bg1"/>
                </a:solidFill>
              </a:defRPr>
            </a:lvl4pPr>
            <a:lvl5pPr>
              <a:defRPr sz="15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Less is more</a:t>
            </a:r>
            <a:br>
              <a:rPr lang="en-US" dirty="0"/>
            </a:br>
            <a:r>
              <a:rPr lang="en-US" dirty="0"/>
              <a:t>Keep your texts short and focus on presenting.</a:t>
            </a:r>
            <a:endParaRPr lang="x-none" dirty="0"/>
          </a:p>
        </p:txBody>
      </p:sp>
      <p:sp>
        <p:nvSpPr>
          <p:cNvPr id="18" name="Текст 2">
            <a:extLst>
              <a:ext uri="{FF2B5EF4-FFF2-40B4-BE49-F238E27FC236}">
                <a16:creationId xmlns:a16="http://schemas.microsoft.com/office/drawing/2014/main" xmlns="" id="{290C5E36-7805-4544-9ABB-20345A8BAE5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84068" y="3795290"/>
            <a:ext cx="2987675" cy="117157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500">
                <a:solidFill>
                  <a:schemeClr val="bg1"/>
                </a:solidFill>
              </a:defRPr>
            </a:lvl3pPr>
            <a:lvl4pPr>
              <a:defRPr sz="1500">
                <a:solidFill>
                  <a:schemeClr val="bg1"/>
                </a:solidFill>
              </a:defRPr>
            </a:lvl4pPr>
            <a:lvl5pPr>
              <a:defRPr sz="15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Be smart</a:t>
            </a:r>
            <a:br>
              <a:rPr lang="en-US" dirty="0"/>
            </a:br>
            <a:r>
              <a:rPr lang="en-US" dirty="0"/>
              <a:t>Practice summing up your points.</a:t>
            </a:r>
            <a:endParaRPr lang="x-none" dirty="0"/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18F8AD63-9891-7E33-4729-83BC927459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438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Context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4962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07504" y="787371"/>
            <a:ext cx="5878996" cy="18002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lnSpc>
                <a:spcPct val="80000"/>
              </a:lnSpc>
              <a:defRPr sz="7000" b="1" i="0">
                <a:solidFill>
                  <a:srgbClr val="000000"/>
                </a:solidFill>
                <a:latin typeface="Kaspersky Sans Display Semibold" panose="020B00030200000200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How-to Deck</a:t>
            </a:r>
            <a:endParaRPr lang="ru-RU" dirty="0"/>
          </a:p>
        </p:txBody>
      </p:sp>
      <p:pic>
        <p:nvPicPr>
          <p:cNvPr id="9" name="Рисунок 8" descr="Kaspersky logo black.png_645E5772.png">
            <a:extLst>
              <a:ext uri="{FF2B5EF4-FFF2-40B4-BE49-F238E27FC236}">
                <a16:creationId xmlns:a16="http://schemas.microsoft.com/office/drawing/2014/main" xmlns="" id="{20E0C0FE-FEC0-495E-BC7A-20DBC4A0AF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8" y="4461195"/>
            <a:ext cx="1866471" cy="702843"/>
          </a:xfrm>
          <a:prstGeom prst="rect">
            <a:avLst/>
          </a:prstGeom>
        </p:spPr>
      </p:pic>
      <p:sp>
        <p:nvSpPr>
          <p:cNvPr id="5" name="Текст 3">
            <a:extLst>
              <a:ext uri="{FF2B5EF4-FFF2-40B4-BE49-F238E27FC236}">
                <a16:creationId xmlns:a16="http://schemas.microsoft.com/office/drawing/2014/main" xmlns="" id="{5787D4D6-3870-E146-BB05-FB6F6BF71C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3508" y="231490"/>
            <a:ext cx="2268303" cy="348321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buFontTx/>
              <a:buNone/>
              <a:defRPr sz="1400" b="0" i="0">
                <a:solidFill>
                  <a:srgbClr val="000000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Event name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A842256-54E1-92B4-8AF7-36E437D6ABB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4656" y="3291830"/>
            <a:ext cx="2699792" cy="138361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rgbClr val="000000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Speaker person</a:t>
            </a:r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text block+4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2988331" cy="14761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/>
            </a:lvl2pPr>
            <a:lvl3pPr marL="0" indent="0">
              <a:spcBef>
                <a:spcPts val="0"/>
              </a:spcBef>
              <a:buNone/>
              <a:defRPr sz="3500"/>
            </a:lvl3pPr>
            <a:lvl4pPr marL="0" indent="0">
              <a:spcBef>
                <a:spcPts val="0"/>
              </a:spcBef>
              <a:buNone/>
              <a:defRPr sz="3500" b="1"/>
            </a:lvl4pPr>
            <a:lvl5pPr marL="0" indent="0">
              <a:spcBef>
                <a:spcPts val="0"/>
              </a:spcBef>
              <a:buNone/>
              <a:defRPr sz="3500"/>
            </a:lvl5pPr>
          </a:lstStyle>
          <a:p>
            <a:r>
              <a:rPr lang="ru-RU" dirty="0"/>
              <a:t>4</a:t>
            </a:r>
            <a:r>
              <a:rPr lang="en-US" dirty="0"/>
              <a:t> talking points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2EDBA777-D408-4459-A7F6-3603D71F3C90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F2605AE-A45E-4504-8B0C-02452502C83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64050" y="2356280"/>
            <a:ext cx="2987675" cy="9715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buFontTx/>
              <a:buBlip>
                <a:blip r:embed="rId2"/>
              </a:buBlip>
              <a:defRPr sz="1500"/>
            </a:lvl2pPr>
            <a:lvl3pPr marL="0" indent="0">
              <a:buFontTx/>
              <a:buBlip>
                <a:blip r:embed="rId2"/>
              </a:buBlip>
              <a:defRPr sz="1500"/>
            </a:lvl3pPr>
            <a:lvl4pPr marL="0" indent="0">
              <a:buFontTx/>
              <a:buBlip>
                <a:blip r:embed="rId2"/>
              </a:buBlip>
              <a:defRPr sz="1500"/>
            </a:lvl4pPr>
            <a:lvl5pPr marL="0" indent="0">
              <a:buFontTx/>
              <a:buBlip>
                <a:blip r:embed="rId2"/>
              </a:buBlip>
              <a:defRPr sz="1500"/>
            </a:lvl5pPr>
          </a:lstStyle>
          <a:p>
            <a:pPr lvl="0"/>
            <a:r>
              <a:rPr lang="en-US" dirty="0"/>
              <a:t>Focus</a:t>
            </a:r>
            <a:br>
              <a:rPr lang="en-US" dirty="0"/>
            </a:br>
            <a:r>
              <a:rPr lang="en-US" dirty="0"/>
              <a:t>3 points are optimal to keep audience focused.</a:t>
            </a:r>
            <a:endParaRPr lang="ru-RU" dirty="0"/>
          </a:p>
        </p:txBody>
      </p:sp>
      <p:sp>
        <p:nvSpPr>
          <p:cNvPr id="20" name="Текст 2">
            <a:extLst>
              <a:ext uri="{FF2B5EF4-FFF2-40B4-BE49-F238E27FC236}">
                <a16:creationId xmlns:a16="http://schemas.microsoft.com/office/drawing/2014/main" xmlns="" id="{160FF622-0EC1-42C9-92DF-D38C8A8CA51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64050" y="3507854"/>
            <a:ext cx="2987675" cy="9715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buFontTx/>
              <a:buBlip>
                <a:blip r:embed="rId2"/>
              </a:buBlip>
              <a:defRPr sz="1500"/>
            </a:lvl2pPr>
            <a:lvl3pPr marL="0" indent="0">
              <a:buFontTx/>
              <a:buBlip>
                <a:blip r:embed="rId2"/>
              </a:buBlip>
              <a:defRPr sz="1500"/>
            </a:lvl3pPr>
            <a:lvl4pPr marL="0" indent="0">
              <a:buFontTx/>
              <a:buBlip>
                <a:blip r:embed="rId2"/>
              </a:buBlip>
              <a:defRPr sz="1500"/>
            </a:lvl4pPr>
            <a:lvl5pPr marL="0" indent="0">
              <a:buFontTx/>
              <a:buBlip>
                <a:blip r:embed="rId2"/>
              </a:buBlip>
              <a:defRPr sz="1500"/>
            </a:lvl5pPr>
          </a:lstStyle>
          <a:p>
            <a:pPr lvl="0"/>
            <a:r>
              <a:rPr lang="en-US" dirty="0"/>
              <a:t>Stress</a:t>
            </a:r>
            <a:br>
              <a:rPr lang="en-US" dirty="0"/>
            </a:br>
            <a:r>
              <a:rPr lang="en-US" dirty="0"/>
              <a:t>Be confident, and flaws will</a:t>
            </a:r>
            <a:br>
              <a:rPr lang="en-US" dirty="0"/>
            </a:br>
            <a:r>
              <a:rPr lang="en-US" dirty="0"/>
              <a:t>be overlooked.</a:t>
            </a:r>
            <a:endParaRPr lang="ru-RU" dirty="0"/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xmlns="" id="{7A420F3F-A7E6-4D3C-9BDD-68D1F9DCE54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63588" y="3507854"/>
            <a:ext cx="2987675" cy="9715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buFontTx/>
              <a:buBlip>
                <a:blip r:embed="rId2"/>
              </a:buBlip>
              <a:defRPr sz="1500"/>
            </a:lvl2pPr>
            <a:lvl3pPr marL="0" indent="0">
              <a:buFontTx/>
              <a:buBlip>
                <a:blip r:embed="rId2"/>
              </a:buBlip>
              <a:defRPr sz="1500"/>
            </a:lvl3pPr>
            <a:lvl4pPr marL="0" indent="0">
              <a:buFontTx/>
              <a:buBlip>
                <a:blip r:embed="rId2"/>
              </a:buBlip>
              <a:defRPr sz="1500"/>
            </a:lvl4pPr>
            <a:lvl5pPr marL="0" indent="0">
              <a:buFontTx/>
              <a:buBlip>
                <a:blip r:embed="rId2"/>
              </a:buBlip>
              <a:defRPr sz="1500"/>
            </a:lvl5pPr>
          </a:lstStyle>
          <a:p>
            <a:pPr lvl="0"/>
            <a:r>
              <a:rPr lang="en-US" dirty="0"/>
              <a:t>Rehearsal</a:t>
            </a:r>
            <a:br>
              <a:rPr lang="en-US" dirty="0"/>
            </a:br>
            <a:r>
              <a:rPr lang="en-US" dirty="0"/>
              <a:t>Record your voiceover and rehearse it.</a:t>
            </a:r>
          </a:p>
        </p:txBody>
      </p:sp>
      <p:sp>
        <p:nvSpPr>
          <p:cNvPr id="25" name="Текст 2">
            <a:extLst>
              <a:ext uri="{FF2B5EF4-FFF2-40B4-BE49-F238E27FC236}">
                <a16:creationId xmlns:a16="http://schemas.microsoft.com/office/drawing/2014/main" xmlns="" id="{1624BA17-FEF1-467A-BBF7-8CCE2BE8D6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3589" y="2356280"/>
            <a:ext cx="2987675" cy="9715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buFontTx/>
              <a:buBlip>
                <a:blip r:embed="rId2"/>
              </a:buBlip>
              <a:defRPr sz="1500"/>
            </a:lvl2pPr>
            <a:lvl3pPr marL="0" indent="0">
              <a:buFontTx/>
              <a:buBlip>
                <a:blip r:embed="rId2"/>
              </a:buBlip>
              <a:defRPr sz="1500"/>
            </a:lvl3pPr>
            <a:lvl4pPr marL="0" indent="0">
              <a:buFontTx/>
              <a:buBlip>
                <a:blip r:embed="rId2"/>
              </a:buBlip>
              <a:defRPr sz="1500"/>
            </a:lvl4pPr>
            <a:lvl5pPr marL="0" indent="0">
              <a:buFontTx/>
              <a:buBlip>
                <a:blip r:embed="rId2"/>
              </a:buBlip>
              <a:defRPr sz="1500"/>
            </a:lvl5pPr>
          </a:lstStyle>
          <a:p>
            <a:pPr lvl="0"/>
            <a:r>
              <a:rPr lang="en-US" dirty="0"/>
              <a:t>Sub-heads</a:t>
            </a:r>
            <a:br>
              <a:rPr lang="en-US" dirty="0"/>
            </a:br>
            <a:r>
              <a:rPr lang="en-US" dirty="0"/>
              <a:t>Sub-heads type size is optimized at 45 pt.</a:t>
            </a:r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297BBBFA-7144-3734-99C0-D6AF55C542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8586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tx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Context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+4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2988331" cy="14761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/>
            </a:lvl2pPr>
            <a:lvl3pPr marL="0" indent="0">
              <a:spcBef>
                <a:spcPts val="0"/>
              </a:spcBef>
              <a:buNone/>
              <a:defRPr sz="3500"/>
            </a:lvl3pPr>
            <a:lvl4pPr marL="0" indent="0">
              <a:spcBef>
                <a:spcPts val="0"/>
              </a:spcBef>
              <a:buNone/>
              <a:defRPr sz="3500" b="1"/>
            </a:lvl4pPr>
            <a:lvl5pPr marL="0" indent="0">
              <a:spcBef>
                <a:spcPts val="0"/>
              </a:spcBef>
              <a:buNone/>
              <a:defRPr sz="3500"/>
            </a:lvl5pPr>
          </a:lstStyle>
          <a:p>
            <a:r>
              <a:rPr lang="ru-RU" dirty="0"/>
              <a:t>4</a:t>
            </a:r>
            <a:r>
              <a:rPr lang="en-US" dirty="0"/>
              <a:t> talking points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2EDBA777-D408-4459-A7F6-3603D71F3C90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F2605AE-A45E-4504-8B0C-02452502C83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64050" y="2356280"/>
            <a:ext cx="2987675" cy="9715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buFontTx/>
              <a:buBlip>
                <a:blip r:embed="rId2"/>
              </a:buBlip>
              <a:defRPr sz="1500"/>
            </a:lvl2pPr>
            <a:lvl3pPr marL="0" indent="0">
              <a:buFontTx/>
              <a:buBlip>
                <a:blip r:embed="rId2"/>
              </a:buBlip>
              <a:defRPr sz="1500"/>
            </a:lvl3pPr>
            <a:lvl4pPr marL="0" indent="0">
              <a:buFontTx/>
              <a:buBlip>
                <a:blip r:embed="rId2"/>
              </a:buBlip>
              <a:defRPr sz="1500"/>
            </a:lvl4pPr>
            <a:lvl5pPr marL="0" indent="0">
              <a:buFontTx/>
              <a:buBlip>
                <a:blip r:embed="rId2"/>
              </a:buBlip>
              <a:defRPr sz="1500"/>
            </a:lvl5pPr>
          </a:lstStyle>
          <a:p>
            <a:pPr lvl="0"/>
            <a:r>
              <a:rPr lang="en-US" dirty="0"/>
              <a:t>Focus</a:t>
            </a:r>
            <a:br>
              <a:rPr lang="en-US" dirty="0"/>
            </a:br>
            <a:r>
              <a:rPr lang="en-US" dirty="0"/>
              <a:t>3 points are optimal to keep audience focused.</a:t>
            </a:r>
            <a:endParaRPr lang="ru-RU" dirty="0"/>
          </a:p>
        </p:txBody>
      </p:sp>
      <p:sp>
        <p:nvSpPr>
          <p:cNvPr id="20" name="Текст 2">
            <a:extLst>
              <a:ext uri="{FF2B5EF4-FFF2-40B4-BE49-F238E27FC236}">
                <a16:creationId xmlns:a16="http://schemas.microsoft.com/office/drawing/2014/main" xmlns="" id="{160FF622-0EC1-42C9-92DF-D38C8A8CA51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64050" y="3794014"/>
            <a:ext cx="2987675" cy="9715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buFontTx/>
              <a:buBlip>
                <a:blip r:embed="rId2"/>
              </a:buBlip>
              <a:defRPr sz="1500"/>
            </a:lvl2pPr>
            <a:lvl3pPr marL="0" indent="0">
              <a:buFontTx/>
              <a:buBlip>
                <a:blip r:embed="rId2"/>
              </a:buBlip>
              <a:defRPr sz="1500"/>
            </a:lvl3pPr>
            <a:lvl4pPr marL="0" indent="0">
              <a:buFontTx/>
              <a:buBlip>
                <a:blip r:embed="rId2"/>
              </a:buBlip>
              <a:defRPr sz="1500"/>
            </a:lvl4pPr>
            <a:lvl5pPr marL="0" indent="0">
              <a:buFontTx/>
              <a:buBlip>
                <a:blip r:embed="rId2"/>
              </a:buBlip>
              <a:defRPr sz="1500"/>
            </a:lvl5pPr>
          </a:lstStyle>
          <a:p>
            <a:pPr lvl="0"/>
            <a:r>
              <a:rPr lang="en-US" dirty="0"/>
              <a:t>Stress</a:t>
            </a:r>
            <a:br>
              <a:rPr lang="en-US" dirty="0"/>
            </a:br>
            <a:r>
              <a:rPr lang="en-US" dirty="0"/>
              <a:t>Be confident, and flaws will</a:t>
            </a:r>
            <a:br>
              <a:rPr lang="en-US" dirty="0"/>
            </a:br>
            <a:r>
              <a:rPr lang="en-US" dirty="0"/>
              <a:t>be overlooked.</a:t>
            </a:r>
            <a:endParaRPr lang="ru-RU" dirty="0"/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xmlns="" id="{7A420F3F-A7E6-4D3C-9BDD-68D1F9DCE54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63588" y="3794014"/>
            <a:ext cx="2987675" cy="9715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buFontTx/>
              <a:buBlip>
                <a:blip r:embed="rId2"/>
              </a:buBlip>
              <a:defRPr sz="1500"/>
            </a:lvl2pPr>
            <a:lvl3pPr marL="0" indent="0">
              <a:buFontTx/>
              <a:buBlip>
                <a:blip r:embed="rId2"/>
              </a:buBlip>
              <a:defRPr sz="1500"/>
            </a:lvl3pPr>
            <a:lvl4pPr marL="0" indent="0">
              <a:buFontTx/>
              <a:buBlip>
                <a:blip r:embed="rId2"/>
              </a:buBlip>
              <a:defRPr sz="1500"/>
            </a:lvl4pPr>
            <a:lvl5pPr marL="0" indent="0">
              <a:buFontTx/>
              <a:buBlip>
                <a:blip r:embed="rId2"/>
              </a:buBlip>
              <a:defRPr sz="1500"/>
            </a:lvl5pPr>
          </a:lstStyle>
          <a:p>
            <a:pPr lvl="0"/>
            <a:r>
              <a:rPr lang="en-US" dirty="0"/>
              <a:t>Rehearsal</a:t>
            </a:r>
            <a:br>
              <a:rPr lang="en-US" dirty="0"/>
            </a:br>
            <a:r>
              <a:rPr lang="en-US" dirty="0"/>
              <a:t>Record your voiceover and rehearse it.</a:t>
            </a:r>
          </a:p>
        </p:txBody>
      </p:sp>
      <p:sp>
        <p:nvSpPr>
          <p:cNvPr id="25" name="Текст 2">
            <a:extLst>
              <a:ext uri="{FF2B5EF4-FFF2-40B4-BE49-F238E27FC236}">
                <a16:creationId xmlns:a16="http://schemas.microsoft.com/office/drawing/2014/main" xmlns="" id="{1624BA17-FEF1-467A-BBF7-8CCE2BE8D6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3589" y="2356280"/>
            <a:ext cx="2987675" cy="9715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buFontTx/>
              <a:buBlip>
                <a:blip r:embed="rId2"/>
              </a:buBlip>
              <a:defRPr sz="1500"/>
            </a:lvl2pPr>
            <a:lvl3pPr marL="0" indent="0">
              <a:buFontTx/>
              <a:buBlip>
                <a:blip r:embed="rId2"/>
              </a:buBlip>
              <a:defRPr sz="1500"/>
            </a:lvl3pPr>
            <a:lvl4pPr marL="0" indent="0">
              <a:buFontTx/>
              <a:buBlip>
                <a:blip r:embed="rId2"/>
              </a:buBlip>
              <a:defRPr sz="1500"/>
            </a:lvl4pPr>
            <a:lvl5pPr marL="0" indent="0">
              <a:buFontTx/>
              <a:buBlip>
                <a:blip r:embed="rId2"/>
              </a:buBlip>
              <a:defRPr sz="1500"/>
            </a:lvl5pPr>
          </a:lstStyle>
          <a:p>
            <a:pPr lvl="0"/>
            <a:r>
              <a:rPr lang="en-US" dirty="0"/>
              <a:t>Sub-heads</a:t>
            </a:r>
            <a:br>
              <a:rPr lang="en-US" dirty="0"/>
            </a:br>
            <a:r>
              <a:rPr lang="en-US" dirty="0"/>
              <a:t>Sub-heads type size is optimized at 45 pt.</a:t>
            </a:r>
          </a:p>
        </p:txBody>
      </p:sp>
    </p:spTree>
    <p:extLst>
      <p:ext uri="{BB962C8B-B14F-4D97-AF65-F5344CB8AC3E}">
        <p14:creationId xmlns:p14="http://schemas.microsoft.com/office/powerpoint/2010/main" val="4834696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text block+4 subheads on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2988331" cy="14761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/>
            </a:lvl2pPr>
            <a:lvl3pPr marL="0" indent="0">
              <a:spcBef>
                <a:spcPts val="0"/>
              </a:spcBef>
              <a:buNone/>
              <a:defRPr sz="3500"/>
            </a:lvl3pPr>
            <a:lvl4pPr marL="0" indent="0">
              <a:spcBef>
                <a:spcPts val="0"/>
              </a:spcBef>
              <a:buNone/>
              <a:defRPr sz="3500" b="1"/>
            </a:lvl4pPr>
            <a:lvl5pPr marL="0" indent="0">
              <a:spcBef>
                <a:spcPts val="0"/>
              </a:spcBef>
              <a:buNone/>
              <a:defRPr sz="3500"/>
            </a:lvl5pPr>
          </a:lstStyle>
          <a:p>
            <a:r>
              <a:rPr lang="ru-RU" dirty="0"/>
              <a:t>4</a:t>
            </a:r>
            <a:r>
              <a:rPr lang="en-US" dirty="0"/>
              <a:t> talking points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2EDBA777-D408-4459-A7F6-3603D71F3C90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bg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bg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F2605AE-A45E-4504-8B0C-02452502C83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64050" y="2356280"/>
            <a:ext cx="2987675" cy="9715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buFontTx/>
              <a:buBlip>
                <a:blip r:embed="rId2"/>
              </a:buBlip>
              <a:defRPr sz="1500"/>
            </a:lvl2pPr>
            <a:lvl3pPr marL="0" indent="0">
              <a:buFontTx/>
              <a:buBlip>
                <a:blip r:embed="rId2"/>
              </a:buBlip>
              <a:defRPr sz="1500"/>
            </a:lvl3pPr>
            <a:lvl4pPr marL="0" indent="0">
              <a:buFontTx/>
              <a:buBlip>
                <a:blip r:embed="rId2"/>
              </a:buBlip>
              <a:defRPr sz="1500"/>
            </a:lvl4pPr>
            <a:lvl5pPr marL="0" indent="0">
              <a:buFontTx/>
              <a:buBlip>
                <a:blip r:embed="rId2"/>
              </a:buBlip>
              <a:defRPr sz="1500"/>
            </a:lvl5pPr>
          </a:lstStyle>
          <a:p>
            <a:pPr lvl="0"/>
            <a:r>
              <a:rPr lang="en-US" dirty="0"/>
              <a:t>Focus</a:t>
            </a:r>
            <a:br>
              <a:rPr lang="en-US" dirty="0"/>
            </a:br>
            <a:r>
              <a:rPr lang="en-US" dirty="0"/>
              <a:t>3 points are optimal to keep audience focused.</a:t>
            </a:r>
            <a:endParaRPr lang="ru-RU" dirty="0"/>
          </a:p>
        </p:txBody>
      </p:sp>
      <p:sp>
        <p:nvSpPr>
          <p:cNvPr id="20" name="Текст 2">
            <a:extLst>
              <a:ext uri="{FF2B5EF4-FFF2-40B4-BE49-F238E27FC236}">
                <a16:creationId xmlns:a16="http://schemas.microsoft.com/office/drawing/2014/main" xmlns="" id="{160FF622-0EC1-42C9-92DF-D38C8A8CA51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64050" y="3794014"/>
            <a:ext cx="2987675" cy="9715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buFontTx/>
              <a:buBlip>
                <a:blip r:embed="rId2"/>
              </a:buBlip>
              <a:defRPr sz="1500"/>
            </a:lvl2pPr>
            <a:lvl3pPr marL="0" indent="0">
              <a:buFontTx/>
              <a:buBlip>
                <a:blip r:embed="rId2"/>
              </a:buBlip>
              <a:defRPr sz="1500"/>
            </a:lvl3pPr>
            <a:lvl4pPr marL="0" indent="0">
              <a:buFontTx/>
              <a:buBlip>
                <a:blip r:embed="rId2"/>
              </a:buBlip>
              <a:defRPr sz="1500"/>
            </a:lvl4pPr>
            <a:lvl5pPr marL="0" indent="0">
              <a:buFontTx/>
              <a:buBlip>
                <a:blip r:embed="rId2"/>
              </a:buBlip>
              <a:defRPr sz="1500"/>
            </a:lvl5pPr>
          </a:lstStyle>
          <a:p>
            <a:pPr lvl="0"/>
            <a:r>
              <a:rPr lang="en-US" dirty="0"/>
              <a:t>Stress</a:t>
            </a:r>
            <a:br>
              <a:rPr lang="en-US" dirty="0"/>
            </a:br>
            <a:r>
              <a:rPr lang="en-US" dirty="0"/>
              <a:t>Be confident, and flaws will</a:t>
            </a:r>
            <a:br>
              <a:rPr lang="en-US" dirty="0"/>
            </a:br>
            <a:r>
              <a:rPr lang="en-US" dirty="0"/>
              <a:t>be overlooked.</a:t>
            </a:r>
            <a:endParaRPr lang="ru-RU" dirty="0"/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xmlns="" id="{7A420F3F-A7E6-4D3C-9BDD-68D1F9DCE54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63588" y="3794014"/>
            <a:ext cx="2987675" cy="9715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buFontTx/>
              <a:buBlip>
                <a:blip r:embed="rId2"/>
              </a:buBlip>
              <a:defRPr sz="1500"/>
            </a:lvl2pPr>
            <a:lvl3pPr marL="0" indent="0">
              <a:buFontTx/>
              <a:buBlip>
                <a:blip r:embed="rId2"/>
              </a:buBlip>
              <a:defRPr sz="1500"/>
            </a:lvl3pPr>
            <a:lvl4pPr marL="0" indent="0">
              <a:buFontTx/>
              <a:buBlip>
                <a:blip r:embed="rId2"/>
              </a:buBlip>
              <a:defRPr sz="1500"/>
            </a:lvl4pPr>
            <a:lvl5pPr marL="0" indent="0">
              <a:buFontTx/>
              <a:buBlip>
                <a:blip r:embed="rId2"/>
              </a:buBlip>
              <a:defRPr sz="1500"/>
            </a:lvl5pPr>
          </a:lstStyle>
          <a:p>
            <a:pPr lvl="0"/>
            <a:r>
              <a:rPr lang="en-US" dirty="0"/>
              <a:t>Rehearsal</a:t>
            </a:r>
            <a:br>
              <a:rPr lang="en-US" dirty="0"/>
            </a:br>
            <a:r>
              <a:rPr lang="en-US" dirty="0"/>
              <a:t>Record your voiceover and rehearse it.</a:t>
            </a:r>
          </a:p>
        </p:txBody>
      </p:sp>
      <p:sp>
        <p:nvSpPr>
          <p:cNvPr id="25" name="Текст 2">
            <a:extLst>
              <a:ext uri="{FF2B5EF4-FFF2-40B4-BE49-F238E27FC236}">
                <a16:creationId xmlns:a16="http://schemas.microsoft.com/office/drawing/2014/main" xmlns="" id="{1624BA17-FEF1-467A-BBF7-8CCE2BE8D6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3589" y="2356280"/>
            <a:ext cx="2987675" cy="9715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 b="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buFontTx/>
              <a:buBlip>
                <a:blip r:embed="rId2"/>
              </a:buBlip>
              <a:defRPr sz="1500"/>
            </a:lvl2pPr>
            <a:lvl3pPr marL="0" indent="0">
              <a:buFontTx/>
              <a:buBlip>
                <a:blip r:embed="rId2"/>
              </a:buBlip>
              <a:defRPr sz="1500"/>
            </a:lvl3pPr>
            <a:lvl4pPr marL="0" indent="0">
              <a:buFontTx/>
              <a:buBlip>
                <a:blip r:embed="rId2"/>
              </a:buBlip>
              <a:defRPr sz="1500"/>
            </a:lvl4pPr>
            <a:lvl5pPr marL="0" indent="0">
              <a:buFontTx/>
              <a:buBlip>
                <a:blip r:embed="rId2"/>
              </a:buBlip>
              <a:defRPr sz="1500"/>
            </a:lvl5pPr>
          </a:lstStyle>
          <a:p>
            <a:pPr lvl="0"/>
            <a:r>
              <a:rPr lang="en-US" dirty="0"/>
              <a:t>Sub-heads</a:t>
            </a:r>
            <a:br>
              <a:rPr lang="en-US" dirty="0"/>
            </a:br>
            <a:r>
              <a:rPr lang="en-US" dirty="0"/>
              <a:t>Sub-heads type size is optimized at 45 pt.</a:t>
            </a:r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A3621F96-1CD4-4EB5-B62A-CE7DAEC9E7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438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Context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14238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headline+text block+highlight 1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2988331" cy="162017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/>
            </a:lvl2pPr>
            <a:lvl3pPr marL="0" indent="0">
              <a:spcBef>
                <a:spcPts val="0"/>
              </a:spcBef>
              <a:buNone/>
              <a:defRPr sz="3500"/>
            </a:lvl3pPr>
            <a:lvl4pPr marL="0" indent="0">
              <a:spcBef>
                <a:spcPts val="0"/>
              </a:spcBef>
              <a:buNone/>
              <a:defRPr sz="3500" b="1"/>
            </a:lvl4pPr>
            <a:lvl5pPr marL="0" indent="0">
              <a:spcBef>
                <a:spcPts val="0"/>
              </a:spcBef>
              <a:buNone/>
              <a:defRPr sz="3500"/>
            </a:lvl5pPr>
          </a:lstStyle>
          <a:p>
            <a:r>
              <a:rPr lang="en-US" dirty="0"/>
              <a:t>Talking Point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2" hasCustomPrompt="1"/>
          </p:nvPr>
        </p:nvSpPr>
        <p:spPr>
          <a:xfrm>
            <a:off x="5184068" y="915566"/>
            <a:ext cx="2988332" cy="11881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 b="1" i="0">
                <a:solidFill>
                  <a:schemeClr val="tx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400" b="0">
                <a:solidFill>
                  <a:schemeClr val="tx1"/>
                </a:solidFill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Are they reading or listening?</a:t>
            </a:r>
          </a:p>
          <a:p>
            <a:pPr lvl="1"/>
            <a:r>
              <a:rPr lang="en-US" dirty="0"/>
              <a:t>Live audience will focus on your speech rather than on your slides. Don’t make them read too much.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3" hasCustomPrompt="1"/>
          </p:nvPr>
        </p:nvSpPr>
        <p:spPr>
          <a:xfrm>
            <a:off x="5184775" y="2436280"/>
            <a:ext cx="2987625" cy="111612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 i="0">
                <a:solidFill>
                  <a:srgbClr val="A4A4A4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400" b="0" i="0">
                <a:solidFill>
                  <a:srgbClr val="A4A4A4"/>
                </a:solidFill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Play with transparency </a:t>
            </a:r>
          </a:p>
          <a:p>
            <a:pPr lvl="1"/>
            <a:r>
              <a:rPr lang="en-US" dirty="0"/>
              <a:t>If you want to say more about a specific talking point, make others considerably more transparent.</a:t>
            </a:r>
          </a:p>
        </p:txBody>
      </p:sp>
      <p:sp>
        <p:nvSpPr>
          <p:cNvPr id="9" name="Текст 16"/>
          <p:cNvSpPr>
            <a:spLocks noGrp="1"/>
          </p:cNvSpPr>
          <p:nvPr>
            <p:ph type="body" sz="quarter" idx="14" hasCustomPrompt="1"/>
          </p:nvPr>
        </p:nvSpPr>
        <p:spPr>
          <a:xfrm>
            <a:off x="863601" y="2469600"/>
            <a:ext cx="2988319" cy="165618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800" b="0"/>
            </a:lvl2pPr>
            <a:lvl3pPr marL="0" indent="0">
              <a:spcBef>
                <a:spcPts val="0"/>
              </a:spcBef>
              <a:buNone/>
              <a:defRPr sz="1800" b="1"/>
            </a:lvl3pPr>
            <a:lvl4pPr marL="0" indent="0">
              <a:spcBef>
                <a:spcPts val="0"/>
              </a:spcBef>
              <a:buNone/>
              <a:defRPr sz="1800" b="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en-US" dirty="0"/>
              <a:t>This is how you visualize</a:t>
            </a:r>
            <a:br>
              <a:rPr lang="en-US" dirty="0"/>
            </a:br>
            <a:r>
              <a:rPr lang="en-US" dirty="0"/>
              <a:t>a talking point. Play with text and opacity but keep it short.</a:t>
            </a:r>
          </a:p>
        </p:txBody>
      </p:sp>
      <p:sp>
        <p:nvSpPr>
          <p:cNvPr id="13" name="Текст 9"/>
          <p:cNvSpPr>
            <a:spLocks noGrp="1"/>
          </p:cNvSpPr>
          <p:nvPr>
            <p:ph type="body" sz="quarter" idx="15" hasCustomPrompt="1"/>
          </p:nvPr>
        </p:nvSpPr>
        <p:spPr>
          <a:xfrm>
            <a:off x="5184775" y="3884986"/>
            <a:ext cx="2987625" cy="8640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 i="0">
                <a:solidFill>
                  <a:srgbClr val="A4A4A4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400" b="0" i="0">
                <a:solidFill>
                  <a:srgbClr val="A4A4A4"/>
                </a:solidFill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Keep it short!</a:t>
            </a:r>
            <a:endParaRPr lang="ru-RU" dirty="0"/>
          </a:p>
          <a:p>
            <a:pPr lvl="1"/>
            <a:r>
              <a:rPr lang="en-US" dirty="0"/>
              <a:t>This is the most text you can put on one slide in your presentation.</a:t>
            </a:r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DFD8AF7-3190-418A-B395-5F844894484A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B5DC2704-A755-D2A7-34E1-2444E7CC049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4384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tx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Deeper info slide title</a:t>
            </a:r>
          </a:p>
        </p:txBody>
      </p:sp>
    </p:spTree>
    <p:extLst>
      <p:ext uri="{BB962C8B-B14F-4D97-AF65-F5344CB8AC3E}">
        <p14:creationId xmlns:p14="http://schemas.microsoft.com/office/powerpoint/2010/main" val="40810958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headline+text block+highlight 2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2988331" cy="162017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/>
            </a:lvl2pPr>
            <a:lvl3pPr marL="0" indent="0">
              <a:spcBef>
                <a:spcPts val="0"/>
              </a:spcBef>
              <a:buNone/>
              <a:defRPr sz="3500"/>
            </a:lvl3pPr>
            <a:lvl4pPr marL="0" indent="0">
              <a:spcBef>
                <a:spcPts val="0"/>
              </a:spcBef>
              <a:buNone/>
              <a:defRPr sz="3500" b="1"/>
            </a:lvl4pPr>
            <a:lvl5pPr marL="0" indent="0">
              <a:spcBef>
                <a:spcPts val="0"/>
              </a:spcBef>
              <a:buNone/>
              <a:defRPr sz="3500"/>
            </a:lvl5pPr>
          </a:lstStyle>
          <a:p>
            <a:r>
              <a:rPr lang="en-US" dirty="0"/>
              <a:t>Talking Point</a:t>
            </a:r>
            <a:endParaRPr lang="ru-RU" dirty="0"/>
          </a:p>
        </p:txBody>
      </p:sp>
      <p:sp>
        <p:nvSpPr>
          <p:cNvPr id="9" name="Текст 16"/>
          <p:cNvSpPr>
            <a:spLocks noGrp="1"/>
          </p:cNvSpPr>
          <p:nvPr>
            <p:ph type="body" sz="quarter" idx="14" hasCustomPrompt="1"/>
          </p:nvPr>
        </p:nvSpPr>
        <p:spPr>
          <a:xfrm>
            <a:off x="863601" y="2469600"/>
            <a:ext cx="2988319" cy="165618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/>
            </a:lvl1pPr>
            <a:lvl2pPr marL="0" indent="0">
              <a:spcBef>
                <a:spcPts val="0"/>
              </a:spcBef>
              <a:buNone/>
              <a:defRPr sz="1800" b="0"/>
            </a:lvl2pPr>
            <a:lvl3pPr marL="0" indent="0">
              <a:spcBef>
                <a:spcPts val="0"/>
              </a:spcBef>
              <a:buNone/>
              <a:defRPr sz="1800" b="1"/>
            </a:lvl3pPr>
            <a:lvl4pPr marL="0" indent="0">
              <a:spcBef>
                <a:spcPts val="0"/>
              </a:spcBef>
              <a:buNone/>
              <a:defRPr sz="1800" b="0"/>
            </a:lvl4pPr>
            <a:lvl5pPr marL="0" indent="0">
              <a:spcBef>
                <a:spcPts val="0"/>
              </a:spcBef>
              <a:buNone/>
              <a:defRPr sz="1800">
                <a:latin typeface="Kaspersky Sans Display" panose="020B0003020000020004" pitchFamily="34" charset="0"/>
              </a:defRPr>
            </a:lvl5pPr>
          </a:lstStyle>
          <a:p>
            <a:pPr lvl="4"/>
            <a:r>
              <a:rPr lang="en-US" sz="1800" dirty="0"/>
              <a:t>This is how you visualize</a:t>
            </a:r>
            <a:br>
              <a:rPr lang="en-US" sz="1800" dirty="0"/>
            </a:br>
            <a:r>
              <a:rPr lang="en-US" sz="1800" dirty="0"/>
              <a:t>a talking point. Play with text and opacity but keep it short.</a:t>
            </a:r>
            <a:endParaRPr lang="ru-RU" sz="1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DFD8AF7-3190-418A-B395-5F844894484A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9C943E5A-80C9-C033-C2DE-B6D337E5E5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4384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tx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Deeper info slide title</a:t>
            </a:r>
          </a:p>
        </p:txBody>
      </p:sp>
      <p:sp>
        <p:nvSpPr>
          <p:cNvPr id="4" name="Текст 7">
            <a:extLst>
              <a:ext uri="{FF2B5EF4-FFF2-40B4-BE49-F238E27FC236}">
                <a16:creationId xmlns:a16="http://schemas.microsoft.com/office/drawing/2014/main" xmlns="" id="{D535894F-660D-1ED8-766F-D0A8C3147C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84068" y="915566"/>
            <a:ext cx="2988332" cy="11881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 b="1" i="0">
                <a:solidFill>
                  <a:srgbClr val="A4A4A4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400" b="0">
                <a:solidFill>
                  <a:srgbClr val="A4A4A4"/>
                </a:solidFill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Are they reading or listening?</a:t>
            </a:r>
          </a:p>
          <a:p>
            <a:pPr lvl="1"/>
            <a:r>
              <a:rPr lang="en-US" dirty="0"/>
              <a:t>Live audience will focus on your speech rather than on your slides. Don’t make them read too much.</a:t>
            </a:r>
          </a:p>
        </p:txBody>
      </p:sp>
      <p:sp>
        <p:nvSpPr>
          <p:cNvPr id="5" name="Текст 9">
            <a:extLst>
              <a:ext uri="{FF2B5EF4-FFF2-40B4-BE49-F238E27FC236}">
                <a16:creationId xmlns:a16="http://schemas.microsoft.com/office/drawing/2014/main" xmlns="" id="{81D5BACF-615B-FAE2-7C8F-3E6CBD51EC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84775" y="2436280"/>
            <a:ext cx="2987625" cy="111612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 i="0">
                <a:solidFill>
                  <a:schemeClr val="tx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400" b="0" i="0">
                <a:solidFill>
                  <a:schemeClr val="tx1"/>
                </a:solidFill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Play with transparency </a:t>
            </a:r>
          </a:p>
          <a:p>
            <a:pPr lvl="1"/>
            <a:r>
              <a:rPr lang="en-US" dirty="0"/>
              <a:t>If you want to say more about a specific talking point, make others considerably more transparent.</a:t>
            </a:r>
          </a:p>
        </p:txBody>
      </p:sp>
      <p:sp>
        <p:nvSpPr>
          <p:cNvPr id="6" name="Текст 9">
            <a:extLst>
              <a:ext uri="{FF2B5EF4-FFF2-40B4-BE49-F238E27FC236}">
                <a16:creationId xmlns:a16="http://schemas.microsoft.com/office/drawing/2014/main" xmlns="" id="{D798FCAA-6E52-D05A-E204-4899B240792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84775" y="3884986"/>
            <a:ext cx="2987625" cy="8640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 i="0">
                <a:solidFill>
                  <a:srgbClr val="A4A4A4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400" b="0" i="0">
                <a:solidFill>
                  <a:srgbClr val="A4A4A4"/>
                </a:solidFill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Keep it short!</a:t>
            </a:r>
            <a:endParaRPr lang="ru-RU" dirty="0"/>
          </a:p>
          <a:p>
            <a:pPr lvl="1"/>
            <a:r>
              <a:rPr lang="en-US" dirty="0"/>
              <a:t>This is the most text you can put on one slide in your presentation.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39352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headline+text block+highlight 3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2988331" cy="162017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/>
            </a:lvl2pPr>
            <a:lvl3pPr marL="0" indent="0">
              <a:spcBef>
                <a:spcPts val="0"/>
              </a:spcBef>
              <a:buNone/>
              <a:defRPr sz="3500"/>
            </a:lvl3pPr>
            <a:lvl4pPr marL="0" indent="0">
              <a:spcBef>
                <a:spcPts val="0"/>
              </a:spcBef>
              <a:buNone/>
              <a:defRPr sz="3500" b="1"/>
            </a:lvl4pPr>
            <a:lvl5pPr marL="0" indent="0">
              <a:spcBef>
                <a:spcPts val="0"/>
              </a:spcBef>
              <a:buNone/>
              <a:defRPr sz="3500"/>
            </a:lvl5pPr>
          </a:lstStyle>
          <a:p>
            <a:r>
              <a:rPr lang="en-US" dirty="0"/>
              <a:t>Talking Point</a:t>
            </a:r>
            <a:endParaRPr lang="ru-RU" dirty="0"/>
          </a:p>
        </p:txBody>
      </p:sp>
      <p:sp>
        <p:nvSpPr>
          <p:cNvPr id="9" name="Текст 16"/>
          <p:cNvSpPr>
            <a:spLocks noGrp="1"/>
          </p:cNvSpPr>
          <p:nvPr>
            <p:ph type="body" sz="quarter" idx="14" hasCustomPrompt="1"/>
          </p:nvPr>
        </p:nvSpPr>
        <p:spPr>
          <a:xfrm>
            <a:off x="863601" y="2469600"/>
            <a:ext cx="2988319" cy="165618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800" b="0"/>
            </a:lvl2pPr>
            <a:lvl3pPr marL="0" indent="0">
              <a:spcBef>
                <a:spcPts val="0"/>
              </a:spcBef>
              <a:buNone/>
              <a:defRPr sz="1800" b="1"/>
            </a:lvl3pPr>
            <a:lvl4pPr marL="0" indent="0">
              <a:spcBef>
                <a:spcPts val="0"/>
              </a:spcBef>
              <a:buNone/>
              <a:defRPr sz="1800" b="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en-US" dirty="0"/>
              <a:t>This is how you visualize</a:t>
            </a:r>
            <a:br>
              <a:rPr lang="en-US" dirty="0"/>
            </a:br>
            <a:r>
              <a:rPr lang="en-US" dirty="0"/>
              <a:t>a talking point. Play with text and opacity but keep it short.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DFD8AF7-3190-418A-B395-5F844894484A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046D7DE5-B61A-6957-6519-19D52CEB8B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4384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tx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Deeper info slide title</a:t>
            </a:r>
          </a:p>
        </p:txBody>
      </p:sp>
      <p:sp>
        <p:nvSpPr>
          <p:cNvPr id="3" name="Текст 7">
            <a:extLst>
              <a:ext uri="{FF2B5EF4-FFF2-40B4-BE49-F238E27FC236}">
                <a16:creationId xmlns:a16="http://schemas.microsoft.com/office/drawing/2014/main" xmlns="" id="{9C7C9955-D935-1FBF-2B66-9D3859E9C78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84068" y="915566"/>
            <a:ext cx="2988332" cy="11881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 b="1" i="0">
                <a:solidFill>
                  <a:srgbClr val="A4A4A4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400" b="0">
                <a:solidFill>
                  <a:srgbClr val="A4A4A4"/>
                </a:solidFill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Are they reading or listening?</a:t>
            </a:r>
          </a:p>
          <a:p>
            <a:pPr lvl="1"/>
            <a:r>
              <a:rPr lang="en-US" dirty="0"/>
              <a:t>Live audience will focus on your speech rather than on your slides. Don’t make them read too much.</a:t>
            </a:r>
          </a:p>
        </p:txBody>
      </p:sp>
      <p:sp>
        <p:nvSpPr>
          <p:cNvPr id="4" name="Текст 9">
            <a:extLst>
              <a:ext uri="{FF2B5EF4-FFF2-40B4-BE49-F238E27FC236}">
                <a16:creationId xmlns:a16="http://schemas.microsoft.com/office/drawing/2014/main" xmlns="" id="{5622A4B8-D80C-C468-8992-AF5D3F9252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84775" y="2436280"/>
            <a:ext cx="2987625" cy="111612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 i="0">
                <a:solidFill>
                  <a:srgbClr val="A4A4A4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400" b="0" i="0">
                <a:solidFill>
                  <a:srgbClr val="A4A4A4"/>
                </a:solidFill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Play with transparency </a:t>
            </a:r>
          </a:p>
          <a:p>
            <a:pPr lvl="1"/>
            <a:r>
              <a:rPr lang="en-US" dirty="0"/>
              <a:t>If you want to say more about a specific talking point, make others considerably more transparent.</a:t>
            </a:r>
          </a:p>
        </p:txBody>
      </p:sp>
      <p:sp>
        <p:nvSpPr>
          <p:cNvPr id="5" name="Текст 9">
            <a:extLst>
              <a:ext uri="{FF2B5EF4-FFF2-40B4-BE49-F238E27FC236}">
                <a16:creationId xmlns:a16="http://schemas.microsoft.com/office/drawing/2014/main" xmlns="" id="{C1B21CE4-071B-3110-D429-8B22991B3FB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84775" y="3884986"/>
            <a:ext cx="2987625" cy="8640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 i="0">
                <a:solidFill>
                  <a:schemeClr val="tx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400" b="0" i="0">
                <a:solidFill>
                  <a:schemeClr val="tx1"/>
                </a:solidFill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Keep it short!</a:t>
            </a:r>
            <a:endParaRPr lang="ru-RU" dirty="0"/>
          </a:p>
          <a:p>
            <a:pPr lvl="1"/>
            <a:r>
              <a:rPr lang="en-US" dirty="0"/>
              <a:t>This is the most text you can put on one slide in your presentation.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05231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headline+text block+highlight 1 on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2988331" cy="162017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/>
            </a:lvl2pPr>
            <a:lvl3pPr marL="0" indent="0">
              <a:spcBef>
                <a:spcPts val="0"/>
              </a:spcBef>
              <a:buNone/>
              <a:defRPr sz="3500"/>
            </a:lvl3pPr>
            <a:lvl4pPr marL="0" indent="0">
              <a:spcBef>
                <a:spcPts val="0"/>
              </a:spcBef>
              <a:buNone/>
              <a:defRPr sz="3500" b="1"/>
            </a:lvl4pPr>
            <a:lvl5pPr marL="0" indent="0">
              <a:spcBef>
                <a:spcPts val="0"/>
              </a:spcBef>
              <a:buNone/>
              <a:defRPr sz="35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/>
              <a:t>Talking Point</a:t>
            </a:r>
            <a:endParaRPr lang="ru-RU" dirty="0"/>
          </a:p>
        </p:txBody>
      </p:sp>
      <p:sp>
        <p:nvSpPr>
          <p:cNvPr id="9" name="Текст 16"/>
          <p:cNvSpPr>
            <a:spLocks noGrp="1"/>
          </p:cNvSpPr>
          <p:nvPr>
            <p:ph type="body" sz="quarter" idx="14" hasCustomPrompt="1"/>
          </p:nvPr>
        </p:nvSpPr>
        <p:spPr>
          <a:xfrm>
            <a:off x="863601" y="2469600"/>
            <a:ext cx="2988319" cy="165618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800" b="0"/>
            </a:lvl2pPr>
            <a:lvl3pPr marL="0" indent="0">
              <a:spcBef>
                <a:spcPts val="0"/>
              </a:spcBef>
              <a:buNone/>
              <a:defRPr sz="1800" b="1"/>
            </a:lvl3pPr>
            <a:lvl4pPr marL="0" indent="0">
              <a:spcBef>
                <a:spcPts val="0"/>
              </a:spcBef>
              <a:buNone/>
              <a:defRPr sz="1800" b="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en-US" dirty="0"/>
              <a:t>This is how you visualize</a:t>
            </a:r>
            <a:br>
              <a:rPr lang="en-US" dirty="0"/>
            </a:br>
            <a:r>
              <a:rPr lang="en-US" dirty="0"/>
              <a:t>a talking point. Play with text and opacity but keep it short.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DFD8AF7-3190-418A-B395-5F844894484A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bg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bg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51BA1AD4-CAAD-F6D4-DA46-7F1EF829EBA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4384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Deeper info slide title</a:t>
            </a:r>
          </a:p>
        </p:txBody>
      </p:sp>
      <p:sp>
        <p:nvSpPr>
          <p:cNvPr id="3" name="Текст 7">
            <a:extLst>
              <a:ext uri="{FF2B5EF4-FFF2-40B4-BE49-F238E27FC236}">
                <a16:creationId xmlns:a16="http://schemas.microsoft.com/office/drawing/2014/main" xmlns="" id="{76C08842-CE47-4FCE-A8CD-6641D7C5353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84068" y="915566"/>
            <a:ext cx="2988332" cy="11881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 b="1" i="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Are they reading or listening?</a:t>
            </a:r>
          </a:p>
          <a:p>
            <a:pPr lvl="1"/>
            <a:r>
              <a:rPr lang="en-US" dirty="0"/>
              <a:t>Live audience will focus on your speech rather than on your slides. Don’t make them read too much.</a:t>
            </a:r>
          </a:p>
        </p:txBody>
      </p:sp>
      <p:sp>
        <p:nvSpPr>
          <p:cNvPr id="4" name="Текст 9">
            <a:extLst>
              <a:ext uri="{FF2B5EF4-FFF2-40B4-BE49-F238E27FC236}">
                <a16:creationId xmlns:a16="http://schemas.microsoft.com/office/drawing/2014/main" xmlns="" id="{E9AAE646-8655-16B9-AE63-C80A8384FC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84775" y="2436280"/>
            <a:ext cx="2987625" cy="111612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 i="0">
                <a:solidFill>
                  <a:srgbClr val="A4A4A4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400" b="0" i="0">
                <a:solidFill>
                  <a:srgbClr val="A4A4A4"/>
                </a:solidFill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Play with transparency </a:t>
            </a:r>
          </a:p>
          <a:p>
            <a:pPr lvl="1"/>
            <a:r>
              <a:rPr lang="en-US" dirty="0"/>
              <a:t>If you want to say more about a specific talking point, make others considerably more transparent.</a:t>
            </a:r>
          </a:p>
        </p:txBody>
      </p:sp>
      <p:sp>
        <p:nvSpPr>
          <p:cNvPr id="5" name="Текст 9">
            <a:extLst>
              <a:ext uri="{FF2B5EF4-FFF2-40B4-BE49-F238E27FC236}">
                <a16:creationId xmlns:a16="http://schemas.microsoft.com/office/drawing/2014/main" xmlns="" id="{DB0AD1B9-7D7E-101F-4A15-0702FC35F3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84775" y="3884986"/>
            <a:ext cx="2987625" cy="8640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 i="0">
                <a:solidFill>
                  <a:srgbClr val="A4A4A4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400" b="0" i="0">
                <a:solidFill>
                  <a:srgbClr val="A4A4A4"/>
                </a:solidFill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Keep it short!</a:t>
            </a:r>
            <a:endParaRPr lang="ru-RU" dirty="0"/>
          </a:p>
          <a:p>
            <a:pPr lvl="1"/>
            <a:r>
              <a:rPr lang="en-US" dirty="0"/>
              <a:t>This is the most text you can put on one slide in your presentation.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03467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headline+text block+highlight 2 on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2988331" cy="162017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/>
            </a:lvl2pPr>
            <a:lvl3pPr marL="0" indent="0">
              <a:spcBef>
                <a:spcPts val="0"/>
              </a:spcBef>
              <a:buNone/>
              <a:defRPr sz="3500"/>
            </a:lvl3pPr>
            <a:lvl4pPr marL="0" indent="0">
              <a:spcBef>
                <a:spcPts val="0"/>
              </a:spcBef>
              <a:buNone/>
              <a:defRPr sz="3500" b="1"/>
            </a:lvl4pPr>
            <a:lvl5pPr marL="0" indent="0">
              <a:spcBef>
                <a:spcPts val="0"/>
              </a:spcBef>
              <a:buNone/>
              <a:defRPr sz="35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/>
              <a:t>Talking Point</a:t>
            </a:r>
            <a:endParaRPr lang="ru-RU" dirty="0"/>
          </a:p>
        </p:txBody>
      </p:sp>
      <p:sp>
        <p:nvSpPr>
          <p:cNvPr id="9" name="Текст 16"/>
          <p:cNvSpPr>
            <a:spLocks noGrp="1"/>
          </p:cNvSpPr>
          <p:nvPr>
            <p:ph type="body" sz="quarter" idx="14" hasCustomPrompt="1"/>
          </p:nvPr>
        </p:nvSpPr>
        <p:spPr>
          <a:xfrm>
            <a:off x="863601" y="2469600"/>
            <a:ext cx="2988319" cy="165618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 b="0"/>
            </a:lvl2pPr>
            <a:lvl3pPr marL="0" indent="0">
              <a:spcBef>
                <a:spcPts val="0"/>
              </a:spcBef>
              <a:buNone/>
              <a:defRPr sz="1800" b="1"/>
            </a:lvl3pPr>
            <a:lvl4pPr marL="0" indent="0">
              <a:spcBef>
                <a:spcPts val="0"/>
              </a:spcBef>
              <a:buNone/>
              <a:defRPr sz="1800" b="0"/>
            </a:lvl4pPr>
            <a:lvl5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Kaspersky Sans Display" panose="020B0003020000020004" pitchFamily="34" charset="0"/>
              </a:defRPr>
            </a:lvl5pPr>
          </a:lstStyle>
          <a:p>
            <a:pPr lvl="4"/>
            <a:r>
              <a:rPr lang="en-US" sz="1800" dirty="0"/>
              <a:t>This is how you visualize</a:t>
            </a:r>
            <a:br>
              <a:rPr lang="en-US" sz="1800" dirty="0"/>
            </a:br>
            <a:r>
              <a:rPr lang="en-US" sz="1800" dirty="0"/>
              <a:t>a talking point. Play with text and opacity but keep it short.</a:t>
            </a:r>
            <a:endParaRPr lang="ru-RU" sz="1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DFD8AF7-3190-418A-B395-5F844894484A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bg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bg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0DBFAF95-B98B-43B4-539A-88ED49A53D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4384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Deeper info slide title</a:t>
            </a:r>
          </a:p>
        </p:txBody>
      </p:sp>
      <p:sp>
        <p:nvSpPr>
          <p:cNvPr id="3" name="Текст 7">
            <a:extLst>
              <a:ext uri="{FF2B5EF4-FFF2-40B4-BE49-F238E27FC236}">
                <a16:creationId xmlns:a16="http://schemas.microsoft.com/office/drawing/2014/main" xmlns="" id="{36CA9C90-23A7-C4B6-052B-0BC361E10D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84068" y="915566"/>
            <a:ext cx="2988332" cy="11881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 b="1" i="0">
                <a:solidFill>
                  <a:srgbClr val="A4A4A4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400" b="0">
                <a:solidFill>
                  <a:srgbClr val="A4A4A4"/>
                </a:solidFill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Are they reading or listening?</a:t>
            </a:r>
          </a:p>
          <a:p>
            <a:pPr lvl="1"/>
            <a:r>
              <a:rPr lang="en-US" dirty="0"/>
              <a:t>Live audience will focus on your speech rather than on your slides. Don’t make them read too much.</a:t>
            </a:r>
          </a:p>
        </p:txBody>
      </p:sp>
      <p:sp>
        <p:nvSpPr>
          <p:cNvPr id="4" name="Текст 9">
            <a:extLst>
              <a:ext uri="{FF2B5EF4-FFF2-40B4-BE49-F238E27FC236}">
                <a16:creationId xmlns:a16="http://schemas.microsoft.com/office/drawing/2014/main" xmlns="" id="{FEC3923D-D42A-4D59-4CC7-0D2E6DFCA8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84775" y="2436280"/>
            <a:ext cx="2987625" cy="111612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 i="0">
                <a:solidFill>
                  <a:schemeClr val="bg1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400" b="0" i="0">
                <a:solidFill>
                  <a:schemeClr val="bg1"/>
                </a:solidFill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Play with transparency </a:t>
            </a:r>
          </a:p>
          <a:p>
            <a:pPr lvl="1"/>
            <a:r>
              <a:rPr lang="en-US" dirty="0"/>
              <a:t>If you want to say more about a specific talking point, make others considerably more transparent.</a:t>
            </a:r>
          </a:p>
        </p:txBody>
      </p:sp>
      <p:sp>
        <p:nvSpPr>
          <p:cNvPr id="5" name="Текст 9">
            <a:extLst>
              <a:ext uri="{FF2B5EF4-FFF2-40B4-BE49-F238E27FC236}">
                <a16:creationId xmlns:a16="http://schemas.microsoft.com/office/drawing/2014/main" xmlns="" id="{34D308FD-E528-1F08-D18A-13BAF931553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84775" y="3884986"/>
            <a:ext cx="2987625" cy="8640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 i="0">
                <a:solidFill>
                  <a:srgbClr val="A4A4A4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400" b="0" i="0">
                <a:solidFill>
                  <a:srgbClr val="A4A4A4"/>
                </a:solidFill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Keep it short!</a:t>
            </a:r>
            <a:endParaRPr lang="ru-RU" dirty="0"/>
          </a:p>
          <a:p>
            <a:pPr lvl="1"/>
            <a:r>
              <a:rPr lang="en-US" dirty="0"/>
              <a:t>This is the most text you can put on one slide in your presentation.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41931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headline+text block+highlight 3 on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2988331" cy="162017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/>
            </a:lvl2pPr>
            <a:lvl3pPr marL="0" indent="0">
              <a:spcBef>
                <a:spcPts val="0"/>
              </a:spcBef>
              <a:buNone/>
              <a:defRPr sz="3500"/>
            </a:lvl3pPr>
            <a:lvl4pPr marL="0" indent="0">
              <a:spcBef>
                <a:spcPts val="0"/>
              </a:spcBef>
              <a:buNone/>
              <a:defRPr sz="3500" b="1"/>
            </a:lvl4pPr>
            <a:lvl5pPr marL="0" indent="0">
              <a:spcBef>
                <a:spcPts val="0"/>
              </a:spcBef>
              <a:buNone/>
              <a:defRPr sz="35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/>
              <a:t>Talking Point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9" name="Текст 16"/>
          <p:cNvSpPr>
            <a:spLocks noGrp="1"/>
          </p:cNvSpPr>
          <p:nvPr>
            <p:ph type="body" sz="quarter" idx="14" hasCustomPrompt="1"/>
          </p:nvPr>
        </p:nvSpPr>
        <p:spPr>
          <a:xfrm>
            <a:off x="863601" y="2469600"/>
            <a:ext cx="2988319" cy="165618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800" b="0"/>
            </a:lvl2pPr>
            <a:lvl3pPr marL="0" indent="0">
              <a:spcBef>
                <a:spcPts val="0"/>
              </a:spcBef>
              <a:buNone/>
              <a:defRPr sz="1800" b="1"/>
            </a:lvl3pPr>
            <a:lvl4pPr marL="0" indent="0">
              <a:spcBef>
                <a:spcPts val="0"/>
              </a:spcBef>
              <a:buNone/>
              <a:defRPr sz="1800" b="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en-US" dirty="0"/>
              <a:t>This is how you visualize</a:t>
            </a:r>
            <a:br>
              <a:rPr lang="en-US" dirty="0"/>
            </a:br>
            <a:r>
              <a:rPr lang="en-US" dirty="0"/>
              <a:t>a talking point. Play with text and opacity but keep it short.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DFD8AF7-3190-418A-B395-5F844894484A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bg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bg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D893A92D-1FD8-19D1-6A58-576E2331FA4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4384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Deeper info slide title</a:t>
            </a:r>
          </a:p>
        </p:txBody>
      </p:sp>
      <p:sp>
        <p:nvSpPr>
          <p:cNvPr id="3" name="Текст 7">
            <a:extLst>
              <a:ext uri="{FF2B5EF4-FFF2-40B4-BE49-F238E27FC236}">
                <a16:creationId xmlns:a16="http://schemas.microsoft.com/office/drawing/2014/main" xmlns="" id="{B64432B5-A1CC-B340-5722-3BE8174D19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84068" y="915566"/>
            <a:ext cx="2988332" cy="11881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 b="1" i="0">
                <a:solidFill>
                  <a:srgbClr val="A4A4A4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400" b="0">
                <a:solidFill>
                  <a:srgbClr val="A4A4A4"/>
                </a:solidFill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Are they reading or listening?</a:t>
            </a:r>
          </a:p>
          <a:p>
            <a:pPr lvl="1"/>
            <a:r>
              <a:rPr lang="en-US" dirty="0"/>
              <a:t>Live audience will focus on your speech rather than on your slides. Don’t make them read too much.</a:t>
            </a:r>
          </a:p>
        </p:txBody>
      </p:sp>
      <p:sp>
        <p:nvSpPr>
          <p:cNvPr id="4" name="Текст 9">
            <a:extLst>
              <a:ext uri="{FF2B5EF4-FFF2-40B4-BE49-F238E27FC236}">
                <a16:creationId xmlns:a16="http://schemas.microsoft.com/office/drawing/2014/main" xmlns="" id="{BAC34237-F142-F745-E679-5973DBA123E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84775" y="2436280"/>
            <a:ext cx="2987625" cy="111612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 i="0">
                <a:solidFill>
                  <a:srgbClr val="A4A4A4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400" b="0" i="0">
                <a:solidFill>
                  <a:srgbClr val="A4A4A4"/>
                </a:solidFill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Play with transparency </a:t>
            </a:r>
          </a:p>
          <a:p>
            <a:pPr lvl="1"/>
            <a:r>
              <a:rPr lang="en-US" dirty="0"/>
              <a:t>If you want to say more about a specific talking point, make others considerably more transparent.</a:t>
            </a:r>
          </a:p>
        </p:txBody>
      </p:sp>
      <p:sp>
        <p:nvSpPr>
          <p:cNvPr id="5" name="Текст 9">
            <a:extLst>
              <a:ext uri="{FF2B5EF4-FFF2-40B4-BE49-F238E27FC236}">
                <a16:creationId xmlns:a16="http://schemas.microsoft.com/office/drawing/2014/main" xmlns="" id="{2E163762-1B05-0821-BDC8-C1579CDE95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84775" y="3884986"/>
            <a:ext cx="2987625" cy="8640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 i="0">
                <a:solidFill>
                  <a:schemeClr val="bg1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400" b="0" i="0">
                <a:solidFill>
                  <a:schemeClr val="bg1"/>
                </a:solidFill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Keep it short!</a:t>
            </a:r>
            <a:endParaRPr lang="ru-RU" dirty="0"/>
          </a:p>
          <a:p>
            <a:pPr lvl="1"/>
            <a:r>
              <a:rPr lang="en-US" dirty="0"/>
              <a:t>This is the most text you can put on one slide in your presentation.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82905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headline+text block+3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3708411" cy="162017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/>
            </a:lvl2pPr>
            <a:lvl3pPr marL="0" indent="0">
              <a:spcBef>
                <a:spcPts val="0"/>
              </a:spcBef>
              <a:buNone/>
              <a:defRPr sz="3500"/>
            </a:lvl3pPr>
            <a:lvl4pPr marL="0" indent="0">
              <a:spcBef>
                <a:spcPts val="0"/>
              </a:spcBef>
              <a:buNone/>
              <a:defRPr sz="3500" b="1"/>
            </a:lvl4pPr>
            <a:lvl5pPr marL="0" indent="0">
              <a:spcBef>
                <a:spcPts val="0"/>
              </a:spcBef>
              <a:buNone/>
              <a:defRPr sz="3500"/>
            </a:lvl5pPr>
          </a:lstStyle>
          <a:p>
            <a:pPr lvl="0"/>
            <a:r>
              <a:rPr lang="en-US" dirty="0"/>
              <a:t>Questions for the audience</a:t>
            </a:r>
          </a:p>
        </p:txBody>
      </p:sp>
      <p:sp>
        <p:nvSpPr>
          <p:cNvPr id="9" name="Текст 16"/>
          <p:cNvSpPr>
            <a:spLocks noGrp="1"/>
          </p:cNvSpPr>
          <p:nvPr>
            <p:ph type="body" sz="quarter" idx="14" hasCustomPrompt="1"/>
          </p:nvPr>
        </p:nvSpPr>
        <p:spPr>
          <a:xfrm>
            <a:off x="863601" y="2469600"/>
            <a:ext cx="2988319" cy="165618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800" b="0"/>
            </a:lvl2pPr>
            <a:lvl3pPr marL="0" indent="0">
              <a:spcBef>
                <a:spcPts val="0"/>
              </a:spcBef>
              <a:buNone/>
              <a:defRPr sz="1800" b="1"/>
            </a:lvl3pPr>
            <a:lvl4pPr marL="0" indent="0">
              <a:spcBef>
                <a:spcPts val="0"/>
              </a:spcBef>
              <a:buNone/>
              <a:defRPr sz="1800" b="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en-US" dirty="0"/>
              <a:t>Asking questions is a great way of </a:t>
            </a:r>
            <a:r>
              <a:rPr lang="en-US" dirty="0" err="1"/>
              <a:t>inteaction</a:t>
            </a:r>
            <a:r>
              <a:rPr lang="en-US" dirty="0"/>
              <a:t> with your audience. Write them in the right column.</a:t>
            </a:r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DFD8AF7-3190-418A-B395-5F844894484A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xmlns="" id="{CE25C4E1-F9D5-4E85-8DB5-7276030C30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220072" y="917393"/>
            <a:ext cx="2987675" cy="71825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Pct val="108000"/>
              <a:buFontTx/>
              <a:buNone/>
              <a:defRPr sz="1400" b="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Be short!</a:t>
            </a:r>
            <a:endParaRPr lang="ru-RU" dirty="0"/>
          </a:p>
        </p:txBody>
      </p:sp>
      <p:sp>
        <p:nvSpPr>
          <p:cNvPr id="13" name="Текст 3">
            <a:extLst>
              <a:ext uri="{FF2B5EF4-FFF2-40B4-BE49-F238E27FC236}">
                <a16:creationId xmlns:a16="http://schemas.microsoft.com/office/drawing/2014/main" xmlns="" id="{5D2964EF-C3E5-440A-8A1E-1F09E74F431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220072" y="1651459"/>
            <a:ext cx="2987675" cy="71825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Pct val="108000"/>
              <a:buFontTx/>
              <a:buNone/>
              <a:defRPr sz="1400" b="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Two lines maximum.</a:t>
            </a:r>
            <a:endParaRPr lang="ru-RU" dirty="0"/>
          </a:p>
        </p:txBody>
      </p:sp>
      <p:sp>
        <p:nvSpPr>
          <p:cNvPr id="15" name="Текст 3">
            <a:extLst>
              <a:ext uri="{FF2B5EF4-FFF2-40B4-BE49-F238E27FC236}">
                <a16:creationId xmlns:a16="http://schemas.microsoft.com/office/drawing/2014/main" xmlns="" id="{858053E9-B372-4120-9936-2DC102C75B3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220072" y="2369712"/>
            <a:ext cx="2987675" cy="93610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Pct val="108000"/>
              <a:buFontTx/>
              <a:buNone/>
              <a:defRPr sz="1400" b="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You can have less than three questions.</a:t>
            </a:r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D999A596-551F-C35F-23DF-64808F1563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8586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tx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Context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slid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xmlns="" id="{C02C58D6-E2E9-E344-B46A-A7AFF92CA5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0" y="4476795"/>
            <a:ext cx="1935749" cy="723247"/>
          </a:xfrm>
          <a:prstGeom prst="rect">
            <a:avLst/>
          </a:prstGeom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0F2DE349-F63C-7E4F-B630-6552781E41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7160" y="1095586"/>
            <a:ext cx="5878996" cy="18002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lnSpc>
                <a:spcPct val="80000"/>
              </a:lnSpc>
              <a:defRPr sz="7000" b="0" i="0">
                <a:solidFill>
                  <a:schemeClr val="bg1"/>
                </a:solidFill>
                <a:latin typeface="Kaspersky Sans Display Semibold" panose="020B00030200000200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How-to Deck</a:t>
            </a:r>
            <a:endParaRPr lang="ru-RU" dirty="0"/>
          </a:p>
        </p:txBody>
      </p:sp>
      <p:sp>
        <p:nvSpPr>
          <p:cNvPr id="3" name="Текст 3">
            <a:extLst>
              <a:ext uri="{FF2B5EF4-FFF2-40B4-BE49-F238E27FC236}">
                <a16:creationId xmlns:a16="http://schemas.microsoft.com/office/drawing/2014/main" xmlns="" id="{D71B1AB6-DF96-4DE2-28E0-A0CC519157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4015" y="3087837"/>
            <a:ext cx="2699793" cy="13889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Pct val="80000"/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Speaker person</a:t>
            </a:r>
            <a:endParaRPr lang="ru-RU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xmlns="" id="{799055FE-F04A-84B5-345E-F8582DA136E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32682" y="220528"/>
            <a:ext cx="2174443" cy="637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667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+text block+highlight 1 block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3708411" cy="162017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/>
            </a:lvl2pPr>
            <a:lvl3pPr marL="0" indent="0">
              <a:spcBef>
                <a:spcPts val="0"/>
              </a:spcBef>
              <a:buNone/>
              <a:defRPr sz="3500"/>
            </a:lvl3pPr>
            <a:lvl4pPr marL="0" indent="0">
              <a:spcBef>
                <a:spcPts val="0"/>
              </a:spcBef>
              <a:buNone/>
              <a:defRPr sz="3500" b="1"/>
            </a:lvl4pPr>
            <a:lvl5pPr marL="0" indent="0">
              <a:spcBef>
                <a:spcPts val="0"/>
              </a:spcBef>
              <a:buNone/>
              <a:defRPr sz="3500"/>
            </a:lvl5pPr>
          </a:lstStyle>
          <a:p>
            <a:r>
              <a:rPr lang="en-US" dirty="0"/>
              <a:t>Big statement with support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3" hasCustomPrompt="1"/>
          </p:nvPr>
        </p:nvSpPr>
        <p:spPr>
          <a:xfrm>
            <a:off x="5184775" y="2323660"/>
            <a:ext cx="2987625" cy="111612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400" b="1">
                <a:solidFill>
                  <a:srgbClr val="A4A4A4"/>
                </a:solidFill>
              </a:defRPr>
            </a:lvl1pPr>
            <a:lvl2pPr marL="0" indent="0">
              <a:spcBef>
                <a:spcPts val="0"/>
              </a:spcBef>
              <a:buNone/>
              <a:defRPr sz="1400" b="0" i="0">
                <a:solidFill>
                  <a:srgbClr val="A4A4A4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500" b="1" i="0">
                <a:latin typeface="+mn-lt"/>
              </a:defRPr>
            </a:lvl4pPr>
            <a:lvl5pPr marL="0" indent="0">
              <a:spcBef>
                <a:spcPts val="0"/>
              </a:spcBef>
              <a:buNone/>
              <a:defRPr sz="1400">
                <a:latin typeface="Kaspersky Sans Display" panose="020B0003020000020004" pitchFamily="34" charset="0"/>
              </a:defRPr>
            </a:lvl5pPr>
          </a:lstStyle>
          <a:p>
            <a:pPr lvl="3"/>
            <a:r>
              <a:rPr lang="en-US" dirty="0">
                <a:solidFill>
                  <a:srgbClr val="A4A4A4"/>
                </a:solidFill>
              </a:rPr>
              <a:t>Talking point</a:t>
            </a:r>
          </a:p>
          <a:p>
            <a:pPr lvl="4"/>
            <a:r>
              <a:rPr lang="en-US" dirty="0">
                <a:solidFill>
                  <a:srgbClr val="A4A4A4"/>
                </a:solidFill>
              </a:rPr>
              <a:t>Use A4A4A4 grey for some points to draw focus to the other ones.</a:t>
            </a:r>
          </a:p>
        </p:txBody>
      </p:sp>
      <p:sp>
        <p:nvSpPr>
          <p:cNvPr id="9" name="Текст 16"/>
          <p:cNvSpPr>
            <a:spLocks noGrp="1"/>
          </p:cNvSpPr>
          <p:nvPr>
            <p:ph type="body" sz="quarter" idx="14" hasCustomPrompt="1"/>
          </p:nvPr>
        </p:nvSpPr>
        <p:spPr>
          <a:xfrm>
            <a:off x="863601" y="2469600"/>
            <a:ext cx="2988319" cy="165618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/>
            </a:lvl1pPr>
            <a:lvl2pPr marL="0" indent="0">
              <a:spcBef>
                <a:spcPts val="0"/>
              </a:spcBef>
              <a:buNone/>
              <a:defRPr sz="1800" b="0"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800" b="1"/>
            </a:lvl3pPr>
            <a:lvl4pPr marL="0" indent="0">
              <a:spcBef>
                <a:spcPts val="0"/>
              </a:spcBef>
              <a:buNone/>
              <a:defRPr sz="1800" b="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1"/>
            <a:r>
              <a:rPr lang="en-US" dirty="0"/>
              <a:t>This is the way to present your big statement. </a:t>
            </a:r>
          </a:p>
        </p:txBody>
      </p:sp>
      <p:sp>
        <p:nvSpPr>
          <p:cNvPr id="13" name="Текст 9"/>
          <p:cNvSpPr>
            <a:spLocks noGrp="1"/>
          </p:cNvSpPr>
          <p:nvPr>
            <p:ph type="body" sz="quarter" idx="15" hasCustomPrompt="1"/>
          </p:nvPr>
        </p:nvSpPr>
        <p:spPr>
          <a:xfrm>
            <a:off x="5184775" y="3731754"/>
            <a:ext cx="2987625" cy="11082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400" b="1">
                <a:solidFill>
                  <a:srgbClr val="A4A4A4"/>
                </a:solidFill>
              </a:defRPr>
            </a:lvl1pPr>
            <a:lvl2pPr marL="0" indent="0">
              <a:spcBef>
                <a:spcPts val="0"/>
              </a:spcBef>
              <a:buNone/>
              <a:defRPr sz="1400" b="0" i="0">
                <a:solidFill>
                  <a:srgbClr val="A4A4A4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500" b="1" i="0">
                <a:latin typeface="+mn-lt"/>
              </a:defRPr>
            </a:lvl4pPr>
            <a:lvl5pPr marL="0" indent="0">
              <a:spcBef>
                <a:spcPts val="0"/>
              </a:spcBef>
              <a:buNone/>
              <a:defRPr sz="1400">
                <a:latin typeface="Kaspersky Sans Display" panose="020B0003020000020004" pitchFamily="34" charset="0"/>
              </a:defRPr>
            </a:lvl5pPr>
          </a:lstStyle>
          <a:p>
            <a:pPr lvl="3"/>
            <a:r>
              <a:rPr lang="en-US" dirty="0">
                <a:solidFill>
                  <a:srgbClr val="A4A4A4"/>
                </a:solidFill>
              </a:rPr>
              <a:t>Talking point</a:t>
            </a:r>
          </a:p>
          <a:p>
            <a:pPr lvl="4"/>
            <a:r>
              <a:rPr lang="en-US" dirty="0">
                <a:solidFill>
                  <a:srgbClr val="A4A4A4"/>
                </a:solidFill>
              </a:rPr>
              <a:t>Stay consistent when playing with darkness and transparency.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DFD8AF7-3190-418A-B395-5F844894484A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12" name="Текст 9">
            <a:extLst>
              <a:ext uri="{FF2B5EF4-FFF2-40B4-BE49-F238E27FC236}">
                <a16:creationId xmlns:a16="http://schemas.microsoft.com/office/drawing/2014/main" xmlns="" id="{6403F528-8DA2-4132-94A4-02ECD651422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84774" y="915566"/>
            <a:ext cx="2987625" cy="111612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 b="1" i="0">
                <a:solidFill>
                  <a:schemeClr val="tx1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400" b="0" i="0">
                <a:solidFill>
                  <a:schemeClr val="tx1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>
                <a:latin typeface="Kaspersky Sans Display" panose="020B0003020000020004" pitchFamily="34" charset="0"/>
              </a:defRPr>
            </a:lvl5pPr>
          </a:lstStyle>
          <a:p>
            <a:pPr lvl="0"/>
            <a:r>
              <a:rPr lang="en-US" dirty="0"/>
              <a:t>Talking point</a:t>
            </a:r>
          </a:p>
          <a:p>
            <a:pPr lvl="4"/>
            <a:r>
              <a:rPr lang="en-US" dirty="0"/>
              <a:t>Support your point with additional text, but keep it two lines maximum.</a:t>
            </a:r>
          </a:p>
        </p:txBody>
      </p:sp>
    </p:spTree>
    <p:extLst>
      <p:ext uri="{BB962C8B-B14F-4D97-AF65-F5344CB8AC3E}">
        <p14:creationId xmlns:p14="http://schemas.microsoft.com/office/powerpoint/2010/main" val="32342392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+text block+highlight 2 block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3708411" cy="162017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/>
            </a:lvl2pPr>
            <a:lvl3pPr marL="0" indent="0">
              <a:spcBef>
                <a:spcPts val="0"/>
              </a:spcBef>
              <a:buNone/>
              <a:defRPr sz="3500"/>
            </a:lvl3pPr>
            <a:lvl4pPr marL="0" indent="0">
              <a:spcBef>
                <a:spcPts val="0"/>
              </a:spcBef>
              <a:buNone/>
              <a:defRPr sz="3500" b="1"/>
            </a:lvl4pPr>
            <a:lvl5pPr marL="0" indent="0">
              <a:spcBef>
                <a:spcPts val="0"/>
              </a:spcBef>
              <a:buNone/>
              <a:defRPr sz="3500"/>
            </a:lvl5pPr>
          </a:lstStyle>
          <a:p>
            <a:r>
              <a:rPr lang="en-US" dirty="0"/>
              <a:t>Big statement with support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2" hasCustomPrompt="1"/>
          </p:nvPr>
        </p:nvSpPr>
        <p:spPr>
          <a:xfrm>
            <a:off x="5184068" y="915566"/>
            <a:ext cx="2988332" cy="111612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>
                <a:solidFill>
                  <a:srgbClr val="A4A4A4"/>
                </a:solidFill>
              </a:defRPr>
            </a:lvl1pPr>
            <a:lvl2pPr marL="0" indent="0">
              <a:spcBef>
                <a:spcPts val="0"/>
              </a:spcBef>
              <a:buNone/>
              <a:defRPr sz="1400" b="0">
                <a:solidFill>
                  <a:srgbClr val="A4A4A4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500" b="1" i="0">
                <a:solidFill>
                  <a:srgbClr val="A4A4A4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None/>
              <a:defRPr sz="1400">
                <a:solidFill>
                  <a:srgbClr val="A4A4A4"/>
                </a:solidFill>
                <a:latin typeface="Kaspersky Sans Display" panose="020B0003020000020004" pitchFamily="34" charset="0"/>
              </a:defRPr>
            </a:lvl5pPr>
          </a:lstStyle>
          <a:p>
            <a:pPr lvl="3"/>
            <a:r>
              <a:rPr lang="en-US" dirty="0"/>
              <a:t>Talking point</a:t>
            </a:r>
          </a:p>
          <a:p>
            <a:pPr lvl="4"/>
            <a:r>
              <a:rPr lang="en-US" dirty="0"/>
              <a:t>Support your point with additional text, but keep it two lines maximum.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3" hasCustomPrompt="1"/>
          </p:nvPr>
        </p:nvSpPr>
        <p:spPr>
          <a:xfrm>
            <a:off x="5184775" y="2319722"/>
            <a:ext cx="2987625" cy="111612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 b="1" i="0">
                <a:solidFill>
                  <a:schemeClr val="tx1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400" b="0" i="0">
                <a:solidFill>
                  <a:schemeClr val="tx1"/>
                </a:solidFill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Talking point</a:t>
            </a:r>
          </a:p>
          <a:p>
            <a:pPr lvl="1"/>
            <a:r>
              <a:rPr lang="en-US" dirty="0"/>
              <a:t>Use A4A4A4 grey for some points to draw focus to the other ones.</a:t>
            </a:r>
          </a:p>
        </p:txBody>
      </p:sp>
      <p:sp>
        <p:nvSpPr>
          <p:cNvPr id="9" name="Текст 16"/>
          <p:cNvSpPr>
            <a:spLocks noGrp="1"/>
          </p:cNvSpPr>
          <p:nvPr>
            <p:ph type="body" sz="quarter" idx="14" hasCustomPrompt="1"/>
          </p:nvPr>
        </p:nvSpPr>
        <p:spPr>
          <a:xfrm>
            <a:off x="863601" y="2469600"/>
            <a:ext cx="2988319" cy="165618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/>
            </a:lvl1pPr>
            <a:lvl2pPr marL="0" indent="0">
              <a:spcBef>
                <a:spcPts val="0"/>
              </a:spcBef>
              <a:buNone/>
              <a:defRPr sz="1800" b="0"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800" b="1"/>
            </a:lvl3pPr>
            <a:lvl4pPr marL="0" indent="0">
              <a:spcBef>
                <a:spcPts val="0"/>
              </a:spcBef>
              <a:buNone/>
              <a:defRPr sz="1800" b="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1"/>
            <a:r>
              <a:rPr lang="en-US" dirty="0"/>
              <a:t>This is the way to present your big statement. </a:t>
            </a:r>
          </a:p>
        </p:txBody>
      </p:sp>
      <p:sp>
        <p:nvSpPr>
          <p:cNvPr id="13" name="Текст 9"/>
          <p:cNvSpPr>
            <a:spLocks noGrp="1"/>
          </p:cNvSpPr>
          <p:nvPr>
            <p:ph type="body" sz="quarter" idx="15" hasCustomPrompt="1"/>
          </p:nvPr>
        </p:nvSpPr>
        <p:spPr>
          <a:xfrm>
            <a:off x="5184775" y="3723878"/>
            <a:ext cx="2987625" cy="111612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 i="0">
                <a:solidFill>
                  <a:srgbClr val="A4A4A4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400" b="0" i="0">
                <a:solidFill>
                  <a:srgbClr val="A4A4A4"/>
                </a:solidFill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Talking point</a:t>
            </a:r>
          </a:p>
          <a:p>
            <a:pPr lvl="1"/>
            <a:r>
              <a:rPr lang="en-US" dirty="0"/>
              <a:t>Stay consistent when playing with darkness and transparency.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DFD8AF7-3190-418A-B395-5F844894484A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15570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+text block+highlight 3 block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3708411" cy="162017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/>
            </a:lvl2pPr>
            <a:lvl3pPr marL="0" indent="0">
              <a:spcBef>
                <a:spcPts val="0"/>
              </a:spcBef>
              <a:buNone/>
              <a:defRPr sz="3500"/>
            </a:lvl3pPr>
            <a:lvl4pPr marL="0" indent="0">
              <a:spcBef>
                <a:spcPts val="0"/>
              </a:spcBef>
              <a:buNone/>
              <a:defRPr sz="3500" b="1"/>
            </a:lvl4pPr>
            <a:lvl5pPr marL="0" indent="0">
              <a:spcBef>
                <a:spcPts val="0"/>
              </a:spcBef>
              <a:buNone/>
              <a:defRPr sz="3500"/>
            </a:lvl5pPr>
          </a:lstStyle>
          <a:p>
            <a:r>
              <a:rPr lang="en-US" dirty="0"/>
              <a:t>Big statement with support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2" hasCustomPrompt="1"/>
          </p:nvPr>
        </p:nvSpPr>
        <p:spPr>
          <a:xfrm>
            <a:off x="5184068" y="915566"/>
            <a:ext cx="2988332" cy="111612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>
                <a:solidFill>
                  <a:srgbClr val="A4A4A4"/>
                </a:solidFill>
              </a:defRPr>
            </a:lvl1pPr>
            <a:lvl2pPr marL="0" indent="0">
              <a:spcBef>
                <a:spcPts val="0"/>
              </a:spcBef>
              <a:buNone/>
              <a:defRPr sz="1400" b="0">
                <a:solidFill>
                  <a:srgbClr val="A4A4A4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500" b="1" i="0">
                <a:solidFill>
                  <a:srgbClr val="A4A4A4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None/>
              <a:defRPr sz="1400">
                <a:solidFill>
                  <a:srgbClr val="A4A4A4"/>
                </a:solidFill>
                <a:latin typeface="Kaspersky Sans Display" panose="020B0003020000020004" pitchFamily="34" charset="0"/>
              </a:defRPr>
            </a:lvl5pPr>
          </a:lstStyle>
          <a:p>
            <a:pPr lvl="3"/>
            <a:r>
              <a:rPr lang="en-US" dirty="0"/>
              <a:t>Talking point</a:t>
            </a:r>
          </a:p>
          <a:p>
            <a:pPr lvl="4"/>
            <a:r>
              <a:rPr lang="en-US" dirty="0"/>
              <a:t>Support your point with additional text, but keep it two lines maximum.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3" hasCustomPrompt="1"/>
          </p:nvPr>
        </p:nvSpPr>
        <p:spPr>
          <a:xfrm>
            <a:off x="5184775" y="2313915"/>
            <a:ext cx="2987625" cy="111612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 i="0">
                <a:solidFill>
                  <a:srgbClr val="A4A4A4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400" b="0" i="0">
                <a:solidFill>
                  <a:srgbClr val="A4A4A4"/>
                </a:solidFill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Talking point</a:t>
            </a:r>
          </a:p>
          <a:p>
            <a:pPr lvl="1"/>
            <a:r>
              <a:rPr lang="en-US" dirty="0"/>
              <a:t>Use A4A4A4 grey for some points to draw focus to the other ones.</a:t>
            </a:r>
          </a:p>
        </p:txBody>
      </p:sp>
      <p:sp>
        <p:nvSpPr>
          <p:cNvPr id="9" name="Текст 16"/>
          <p:cNvSpPr>
            <a:spLocks noGrp="1"/>
          </p:cNvSpPr>
          <p:nvPr>
            <p:ph type="body" sz="quarter" idx="14" hasCustomPrompt="1"/>
          </p:nvPr>
        </p:nvSpPr>
        <p:spPr>
          <a:xfrm>
            <a:off x="863601" y="2469600"/>
            <a:ext cx="2988319" cy="165618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/>
            </a:lvl1pPr>
            <a:lvl2pPr marL="0" indent="0">
              <a:spcBef>
                <a:spcPts val="0"/>
              </a:spcBef>
              <a:buNone/>
              <a:defRPr sz="1800" b="0"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800" b="1"/>
            </a:lvl3pPr>
            <a:lvl4pPr marL="0" indent="0">
              <a:spcBef>
                <a:spcPts val="0"/>
              </a:spcBef>
              <a:buNone/>
              <a:defRPr sz="1800" b="0"/>
            </a:lvl4pPr>
            <a:lvl5pPr marL="0" indent="0">
              <a:spcBef>
                <a:spcPts val="0"/>
              </a:spcBef>
              <a:buNone/>
              <a:defRPr sz="1800"/>
            </a:lvl5pPr>
          </a:lstStyle>
          <a:p>
            <a:pPr lvl="1"/>
            <a:r>
              <a:rPr lang="en-US" dirty="0"/>
              <a:t>This is the way to present your big statement. </a:t>
            </a:r>
          </a:p>
        </p:txBody>
      </p:sp>
      <p:sp>
        <p:nvSpPr>
          <p:cNvPr id="13" name="Текст 9"/>
          <p:cNvSpPr>
            <a:spLocks noGrp="1"/>
          </p:cNvSpPr>
          <p:nvPr>
            <p:ph type="body" sz="quarter" idx="15" hasCustomPrompt="1"/>
          </p:nvPr>
        </p:nvSpPr>
        <p:spPr>
          <a:xfrm>
            <a:off x="5184775" y="3723878"/>
            <a:ext cx="2987625" cy="109812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 b="1" i="0">
                <a:solidFill>
                  <a:schemeClr val="tx1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400" b="0" i="0">
                <a:solidFill>
                  <a:schemeClr val="tx1"/>
                </a:solidFill>
                <a:latin typeface="Kaspersky Sans Display" panose="020B0003020000020004" pitchFamily="34" charset="0"/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Talking point</a:t>
            </a:r>
          </a:p>
          <a:p>
            <a:pPr lvl="1"/>
            <a:r>
              <a:rPr lang="en-US" dirty="0"/>
              <a:t>Stay consistent when playing with darkness and transparency.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DFD8AF7-3190-418A-B395-5F844894484A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86833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3 icons boxes+3 texts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Текст 7"/>
          <p:cNvSpPr>
            <a:spLocks noGrp="1"/>
          </p:cNvSpPr>
          <p:nvPr>
            <p:ph type="body" sz="quarter" idx="16" hasCustomPrompt="1"/>
          </p:nvPr>
        </p:nvSpPr>
        <p:spPr>
          <a:xfrm>
            <a:off x="863588" y="2175706"/>
            <a:ext cx="2268252" cy="11881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 b="1" i="0"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400" b="0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>
                <a:latin typeface="Kaspersky Sans Display" panose="020B0003020000020004" pitchFamily="34" charset="0"/>
              </a:defRPr>
            </a:lvl5pPr>
          </a:lstStyle>
          <a:p>
            <a:pPr lvl="0"/>
            <a:r>
              <a:rPr lang="en-US" dirty="0"/>
              <a:t>Icons</a:t>
            </a:r>
            <a:endParaRPr lang="ru-RU" dirty="0"/>
          </a:p>
          <a:p>
            <a:pPr lvl="4"/>
            <a:r>
              <a:rPr lang="en-US" sz="1400" dirty="0"/>
              <a:t>Browse through our PPT Toolkit to look for the one you need.</a:t>
            </a:r>
            <a:endParaRPr lang="ru-RU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D8CF024-F58E-477E-A99B-B94DCBCE564E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xmlns="" id="{352FA027-CBA9-4EE1-AEEF-DA2ECEC25B3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743795" y="2175706"/>
            <a:ext cx="2268252" cy="11881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 b="1" i="0"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400" b="0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>
                <a:latin typeface="Kaspersky Sans Display" panose="020B0003020000020004" pitchFamily="34" charset="0"/>
              </a:defRPr>
            </a:lvl5pPr>
          </a:lstStyle>
          <a:p>
            <a:pPr lvl="0"/>
            <a:r>
              <a:rPr lang="en-US" dirty="0"/>
              <a:t>Copy/Paste</a:t>
            </a:r>
            <a:endParaRPr lang="ru-RU" dirty="0"/>
          </a:p>
          <a:p>
            <a:pPr lvl="4"/>
            <a:r>
              <a:rPr lang="en-US" sz="1400" dirty="0"/>
              <a:t>You can copy and paste icons between PowerPoint files.</a:t>
            </a:r>
          </a:p>
        </p:txBody>
      </p:sp>
      <p:sp>
        <p:nvSpPr>
          <p:cNvPr id="14" name="Текст 7">
            <a:extLst>
              <a:ext uri="{FF2B5EF4-FFF2-40B4-BE49-F238E27FC236}">
                <a16:creationId xmlns:a16="http://schemas.microsoft.com/office/drawing/2014/main" xmlns="" id="{B6229EBE-BFE2-488A-B830-D0D28675D96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624002" y="2175706"/>
            <a:ext cx="2268252" cy="11881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 b="1" i="0"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400" b="0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>
                <a:latin typeface="Kaspersky Sans Display" panose="020B0003020000020004" pitchFamily="34" charset="0"/>
              </a:defRPr>
            </a:lvl5pPr>
          </a:lstStyle>
          <a:p>
            <a:pPr lvl="0"/>
            <a:r>
              <a:rPr lang="en-US" dirty="0"/>
              <a:t>Updates</a:t>
            </a:r>
            <a:endParaRPr lang="ru-RU" dirty="0"/>
          </a:p>
          <a:p>
            <a:pPr lvl="4"/>
            <a:r>
              <a:rPr lang="en-US" sz="1400" dirty="0"/>
              <a:t>We’ll keep you posted about updates to our custom icon set.</a:t>
            </a:r>
          </a:p>
        </p:txBody>
      </p:sp>
      <p:sp>
        <p:nvSpPr>
          <p:cNvPr id="12" name="Рисунок 2">
            <a:extLst>
              <a:ext uri="{FF2B5EF4-FFF2-40B4-BE49-F238E27FC236}">
                <a16:creationId xmlns:a16="http://schemas.microsoft.com/office/drawing/2014/main" xmlns="" id="{1BDFF9C8-18D2-F642-81ED-B48D42D5032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55735" y="1527634"/>
            <a:ext cx="577482" cy="5097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15" name="Рисунок 2">
            <a:extLst>
              <a:ext uri="{FF2B5EF4-FFF2-40B4-BE49-F238E27FC236}">
                <a16:creationId xmlns:a16="http://schemas.microsoft.com/office/drawing/2014/main" xmlns="" id="{89BBF703-EF88-234C-A415-46B0D4F6FA7E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837851" y="1527634"/>
            <a:ext cx="577482" cy="5097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16" name="Рисунок 2">
            <a:extLst>
              <a:ext uri="{FF2B5EF4-FFF2-40B4-BE49-F238E27FC236}">
                <a16:creationId xmlns:a16="http://schemas.microsoft.com/office/drawing/2014/main" xmlns="" id="{82807807-A630-8B4C-9E7A-03B00CE3A38D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719968" y="1527634"/>
            <a:ext cx="577482" cy="5097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CD42372F-3464-FC44-04BF-C2BE726C14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198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3 icons with text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406258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4 icons boxes+4 texts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20" hasCustomPrompt="1"/>
          </p:nvPr>
        </p:nvSpPr>
        <p:spPr>
          <a:xfrm>
            <a:off x="955735" y="1167318"/>
            <a:ext cx="577482" cy="5097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286F97B2-1CC9-481A-BC7D-B1321F0589D9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14" name="Текст 7">
            <a:extLst>
              <a:ext uri="{FF2B5EF4-FFF2-40B4-BE49-F238E27FC236}">
                <a16:creationId xmlns:a16="http://schemas.microsoft.com/office/drawing/2014/main" xmlns="" id="{919FA5C8-65CC-4EFD-AF31-1BF3F4019B8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3588" y="1798414"/>
            <a:ext cx="3712344" cy="113337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 b="1" i="0"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400" b="0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>
                <a:latin typeface="Kaspersky Sans Display" panose="020B0003020000020004" pitchFamily="34" charset="0"/>
              </a:defRPr>
            </a:lvl5pPr>
          </a:lstStyle>
          <a:p>
            <a:pPr lvl="0"/>
            <a:r>
              <a:rPr lang="en-US" dirty="0"/>
              <a:t>Point 1</a:t>
            </a:r>
            <a:endParaRPr lang="ru-RU" dirty="0"/>
          </a:p>
          <a:p>
            <a:pPr lvl="4"/>
            <a:r>
              <a:rPr lang="en-US" sz="1400" dirty="0"/>
              <a:t>Icons represent content.</a:t>
            </a:r>
            <a:endParaRPr lang="ru-RU" sz="1400" dirty="0"/>
          </a:p>
        </p:txBody>
      </p:sp>
      <p:sp>
        <p:nvSpPr>
          <p:cNvPr id="20" name="Текст 7">
            <a:extLst>
              <a:ext uri="{FF2B5EF4-FFF2-40B4-BE49-F238E27FC236}">
                <a16:creationId xmlns:a16="http://schemas.microsoft.com/office/drawing/2014/main" xmlns="" id="{479100E1-928B-4122-9A22-0B97703340C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184067" y="1798414"/>
            <a:ext cx="3712344" cy="113337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 b="1" i="0"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400" b="0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>
                <a:latin typeface="Kaspersky Sans Display" panose="020B0003020000020004" pitchFamily="34" charset="0"/>
              </a:defRPr>
            </a:lvl5pPr>
          </a:lstStyle>
          <a:p>
            <a:pPr lvl="0"/>
            <a:r>
              <a:rPr lang="en-US" dirty="0"/>
              <a:t>Point 2</a:t>
            </a:r>
            <a:endParaRPr lang="ru-RU" dirty="0"/>
          </a:p>
          <a:p>
            <a:pPr lvl="4"/>
            <a:r>
              <a:rPr lang="en-US" sz="1400" dirty="0"/>
              <a:t>Icons are visually simple and depict </a:t>
            </a:r>
            <a:br>
              <a:rPr lang="en-US" sz="1400" dirty="0"/>
            </a:br>
            <a:r>
              <a:rPr lang="en-US" sz="1400" dirty="0"/>
              <a:t>specific concepts.</a:t>
            </a:r>
            <a:endParaRPr lang="ru-RU" sz="1400" dirty="0"/>
          </a:p>
        </p:txBody>
      </p:sp>
      <p:sp>
        <p:nvSpPr>
          <p:cNvPr id="22" name="Текст 7">
            <a:extLst>
              <a:ext uri="{FF2B5EF4-FFF2-40B4-BE49-F238E27FC236}">
                <a16:creationId xmlns:a16="http://schemas.microsoft.com/office/drawing/2014/main" xmlns="" id="{7229CF3B-B185-4169-B59B-50FEE6DDAD7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63588" y="3761382"/>
            <a:ext cx="3712344" cy="113337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 b="1" i="0"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400" b="0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>
                <a:latin typeface="Kaspersky Sans Display" panose="020B0003020000020004" pitchFamily="34" charset="0"/>
              </a:defRPr>
            </a:lvl5pPr>
          </a:lstStyle>
          <a:p>
            <a:pPr lvl="0"/>
            <a:r>
              <a:rPr lang="en-US" dirty="0"/>
              <a:t>Point 3</a:t>
            </a:r>
            <a:endParaRPr lang="ru-RU" dirty="0"/>
          </a:p>
          <a:p>
            <a:pPr lvl="4"/>
            <a:r>
              <a:rPr lang="en-US" sz="1400" dirty="0"/>
              <a:t>One slide is not enough? Duplicate it </a:t>
            </a:r>
            <a:br>
              <a:rPr lang="en-US" sz="1400" dirty="0"/>
            </a:br>
            <a:r>
              <a:rPr lang="en-US" sz="1400" dirty="0"/>
              <a:t>and add “cont.” to your title.</a:t>
            </a:r>
            <a:endParaRPr lang="ru-RU" sz="1400" dirty="0"/>
          </a:p>
        </p:txBody>
      </p:sp>
      <p:sp>
        <p:nvSpPr>
          <p:cNvPr id="24" name="Текст 7">
            <a:extLst>
              <a:ext uri="{FF2B5EF4-FFF2-40B4-BE49-F238E27FC236}">
                <a16:creationId xmlns:a16="http://schemas.microsoft.com/office/drawing/2014/main" xmlns="" id="{A3B3C620-BE07-42BA-AAFD-F2CA99148D4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184067" y="3761383"/>
            <a:ext cx="3712344" cy="113337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 b="1" i="0"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400" b="0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>
                <a:latin typeface="Kaspersky Sans Display" panose="020B0003020000020004" pitchFamily="34" charset="0"/>
              </a:defRPr>
            </a:lvl5pPr>
          </a:lstStyle>
          <a:p>
            <a:pPr lvl="0"/>
            <a:r>
              <a:rPr lang="en-US" dirty="0"/>
              <a:t>Point 4</a:t>
            </a:r>
            <a:endParaRPr lang="ru-RU" dirty="0"/>
          </a:p>
          <a:p>
            <a:pPr lvl="4"/>
            <a:r>
              <a:rPr lang="en-US" sz="1400" dirty="0"/>
              <a:t>These layouts will make your slides </a:t>
            </a:r>
            <a:br>
              <a:rPr lang="en-US" sz="1400" dirty="0"/>
            </a:br>
            <a:r>
              <a:rPr lang="en-US" sz="1400" dirty="0"/>
              <a:t>more coherent. You’ll see!</a:t>
            </a:r>
            <a:endParaRPr lang="ru-RU" sz="1400" dirty="0"/>
          </a:p>
        </p:txBody>
      </p:sp>
      <p:sp>
        <p:nvSpPr>
          <p:cNvPr id="15" name="Рисунок 2">
            <a:extLst>
              <a:ext uri="{FF2B5EF4-FFF2-40B4-BE49-F238E27FC236}">
                <a16:creationId xmlns:a16="http://schemas.microsoft.com/office/drawing/2014/main" xmlns="" id="{2EA28BFF-63EC-1E41-BDD9-5A909D8D9D1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5285181" y="1158670"/>
            <a:ext cx="577482" cy="5097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17" name="Рисунок 2">
            <a:extLst>
              <a:ext uri="{FF2B5EF4-FFF2-40B4-BE49-F238E27FC236}">
                <a16:creationId xmlns:a16="http://schemas.microsoft.com/office/drawing/2014/main" xmlns="" id="{07C50448-5FA9-6540-A4C4-EB396E12260E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955735" y="3130562"/>
            <a:ext cx="577482" cy="5097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xmlns="" id="{0A0F4EC9-7325-ED45-AF2E-852C575B0BD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5285181" y="3130562"/>
            <a:ext cx="577482" cy="5097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EF14ED37-1D8F-A07E-2F7C-96C6A62487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198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ru-RU" dirty="0"/>
              <a:t>4</a:t>
            </a:r>
            <a:r>
              <a:rPr lang="en-US" dirty="0"/>
              <a:t> icons with text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399163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subtitle+image+speaker inf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5062240C-E341-443E-93A5-4F63D7A6F93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904148" y="3075806"/>
            <a:ext cx="2267459" cy="165618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 b="1" i="0">
                <a:latin typeface="+mn-lt"/>
              </a:defRPr>
            </a:lvl1pPr>
            <a:lvl2pPr marL="0" indent="0">
              <a:buNone/>
              <a:defRPr sz="1500">
                <a:latin typeface="Kaspersky Sans Display" panose="020B0003020000020004" pitchFamily="34" charset="0"/>
              </a:defRPr>
            </a:lvl2pPr>
          </a:lstStyle>
          <a:p>
            <a:pPr lvl="0"/>
            <a:r>
              <a:rPr lang="en-US" dirty="0"/>
              <a:t>Speaker person</a:t>
            </a:r>
            <a:endParaRPr lang="ru-RU" dirty="0"/>
          </a:p>
          <a:p>
            <a:pPr lvl="1"/>
            <a:endParaRPr lang="ru-RU" dirty="0"/>
          </a:p>
          <a:p>
            <a:pPr lvl="1"/>
            <a:r>
              <a:rPr lang="en-US" dirty="0"/>
              <a:t>Speaker title</a:t>
            </a:r>
          </a:p>
          <a:p>
            <a:pPr lvl="1"/>
            <a:r>
              <a:rPr lang="en-US" dirty="0"/>
              <a:t/>
            </a:r>
            <a:br>
              <a:rPr lang="en-US" dirty="0"/>
            </a:br>
            <a:r>
              <a:rPr lang="en-US" dirty="0"/>
              <a:t>@</a:t>
            </a:r>
            <a:r>
              <a:rPr lang="en-US" dirty="0" err="1"/>
              <a:t>socialmediahandle</a:t>
            </a:r>
            <a:endParaRPr lang="ru-RU" dirty="0"/>
          </a:p>
        </p:txBody>
      </p:sp>
      <p:sp>
        <p:nvSpPr>
          <p:cNvPr id="15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4428491" cy="14761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r>
              <a:rPr lang="en-US" dirty="0"/>
              <a:t>Talk Title</a:t>
            </a:r>
            <a:endParaRPr lang="ru-RU" dirty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2" hasCustomPrompt="1"/>
          </p:nvPr>
        </p:nvSpPr>
        <p:spPr>
          <a:xfrm>
            <a:off x="863601" y="3075807"/>
            <a:ext cx="4428480" cy="165618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Pct val="108000"/>
              <a:buFontTx/>
              <a:buNone/>
              <a:defRPr sz="14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Subtitle</a:t>
            </a:r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sz="quarter" idx="16" hasCustomPrompt="1"/>
          </p:nvPr>
        </p:nvSpPr>
        <p:spPr>
          <a:xfrm>
            <a:off x="6011750" y="1131589"/>
            <a:ext cx="1439862" cy="1440160"/>
          </a:xfrm>
          <a:prstGeom prst="rect">
            <a:avLst/>
          </a:prstGeom>
        </p:spPr>
        <p:txBody>
          <a:bodyPr/>
          <a:lstStyle>
            <a:lvl1pPr algn="ctr">
              <a:buNone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0024B81-98E0-4AC3-AA79-05A9E7195951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subtitle+images+speakers inf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3708411" cy="14761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r>
              <a:rPr lang="en-US" dirty="0"/>
              <a:t>Talk Title</a:t>
            </a:r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sz="quarter" idx="16" hasCustomPrompt="1"/>
          </p:nvPr>
        </p:nvSpPr>
        <p:spPr>
          <a:xfrm>
            <a:off x="4572001" y="1851670"/>
            <a:ext cx="720080" cy="720080"/>
          </a:xfrm>
          <a:prstGeom prst="rect">
            <a:avLst/>
          </a:prstGeom>
        </p:spPr>
        <p:txBody>
          <a:bodyPr/>
          <a:lstStyle>
            <a:lvl1pPr algn="ctr">
              <a:buNone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9" name="Рисунок 9"/>
          <p:cNvSpPr>
            <a:spLocks noGrp="1"/>
          </p:cNvSpPr>
          <p:nvPr>
            <p:ph type="pic" sz="quarter" idx="17" hasCustomPrompt="1"/>
          </p:nvPr>
        </p:nvSpPr>
        <p:spPr>
          <a:xfrm>
            <a:off x="5292080" y="1851670"/>
            <a:ext cx="720080" cy="720080"/>
          </a:xfrm>
          <a:prstGeom prst="rect">
            <a:avLst/>
          </a:prstGeom>
        </p:spPr>
        <p:txBody>
          <a:bodyPr/>
          <a:lstStyle>
            <a:lvl1pPr algn="ctr">
              <a:buNone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12" name="Рисунок 9"/>
          <p:cNvSpPr>
            <a:spLocks noGrp="1"/>
          </p:cNvSpPr>
          <p:nvPr>
            <p:ph type="pic" sz="quarter" idx="18" hasCustomPrompt="1"/>
          </p:nvPr>
        </p:nvSpPr>
        <p:spPr>
          <a:xfrm>
            <a:off x="6012160" y="1851670"/>
            <a:ext cx="720080" cy="720080"/>
          </a:xfrm>
          <a:prstGeom prst="rect">
            <a:avLst/>
          </a:prstGeom>
        </p:spPr>
        <p:txBody>
          <a:bodyPr/>
          <a:lstStyle>
            <a:lvl1pPr algn="ctr">
              <a:buNone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13" name="Рисунок 9"/>
          <p:cNvSpPr>
            <a:spLocks noGrp="1"/>
          </p:cNvSpPr>
          <p:nvPr>
            <p:ph type="pic" sz="quarter" idx="19" hasCustomPrompt="1"/>
          </p:nvPr>
        </p:nvSpPr>
        <p:spPr>
          <a:xfrm>
            <a:off x="6732240" y="1851670"/>
            <a:ext cx="720080" cy="720080"/>
          </a:xfrm>
          <a:prstGeom prst="rect">
            <a:avLst/>
          </a:prstGeom>
        </p:spPr>
        <p:txBody>
          <a:bodyPr/>
          <a:lstStyle>
            <a:lvl1pPr algn="ctr">
              <a:buNone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14" name="Рисунок 9"/>
          <p:cNvSpPr>
            <a:spLocks noGrp="1"/>
          </p:cNvSpPr>
          <p:nvPr>
            <p:ph type="pic" sz="quarter" idx="20" hasCustomPrompt="1"/>
          </p:nvPr>
        </p:nvSpPr>
        <p:spPr>
          <a:xfrm>
            <a:off x="7452320" y="1851670"/>
            <a:ext cx="720080" cy="720080"/>
          </a:xfrm>
          <a:prstGeom prst="rect">
            <a:avLst/>
          </a:prstGeom>
        </p:spPr>
        <p:txBody>
          <a:bodyPr/>
          <a:lstStyle>
            <a:lvl1pPr algn="ctr">
              <a:buNone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16" name="Рисунок 9"/>
          <p:cNvSpPr>
            <a:spLocks noGrp="1"/>
          </p:cNvSpPr>
          <p:nvPr>
            <p:ph type="pic" sz="quarter" idx="21" hasCustomPrompt="1"/>
          </p:nvPr>
        </p:nvSpPr>
        <p:spPr>
          <a:xfrm>
            <a:off x="8172400" y="1851670"/>
            <a:ext cx="720080" cy="720080"/>
          </a:xfrm>
          <a:prstGeom prst="rect">
            <a:avLst/>
          </a:prstGeom>
        </p:spPr>
        <p:txBody>
          <a:bodyPr/>
          <a:lstStyle>
            <a:lvl1pPr algn="ctr">
              <a:buNone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EED991A3-27AA-4616-AE18-725747665553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20" name="Текст 16">
            <a:extLst>
              <a:ext uri="{FF2B5EF4-FFF2-40B4-BE49-F238E27FC236}">
                <a16:creationId xmlns:a16="http://schemas.microsoft.com/office/drawing/2014/main" xmlns="" id="{72D04FD7-509C-42A3-BFA5-BABEC42B0E4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3601" y="3075807"/>
            <a:ext cx="2988319" cy="165618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Pct val="108000"/>
              <a:buFontTx/>
              <a:buNone/>
              <a:defRPr sz="14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Subtitle</a:t>
            </a:r>
            <a:endParaRPr lang="ru-RU" dirty="0"/>
          </a:p>
        </p:txBody>
      </p:sp>
      <p:sp>
        <p:nvSpPr>
          <p:cNvPr id="22" name="Текст 4">
            <a:extLst>
              <a:ext uri="{FF2B5EF4-FFF2-40B4-BE49-F238E27FC236}">
                <a16:creationId xmlns:a16="http://schemas.microsoft.com/office/drawing/2014/main" xmlns="" id="{235EB5F8-8ABE-45BC-A3E6-3E2537B727A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63988" y="3075806"/>
            <a:ext cx="4428479" cy="165618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 b="1" i="0">
                <a:latin typeface="+mn-lt"/>
              </a:defRPr>
            </a:lvl1pPr>
            <a:lvl2pPr marL="0" indent="0">
              <a:buNone/>
              <a:defRPr sz="1500"/>
            </a:lvl2pPr>
          </a:lstStyle>
          <a:p>
            <a:pPr lvl="0"/>
            <a:r>
              <a:rPr lang="en-US" dirty="0"/>
              <a:t>Name of the team working on this subject </a:t>
            </a:r>
            <a:endParaRPr lang="ru-RU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251521" y="303498"/>
            <a:ext cx="8640960" cy="842665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54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 algn="ctr">
              <a:spcBef>
                <a:spcPts val="0"/>
              </a:spcBef>
              <a:buNone/>
              <a:defRPr sz="1500" b="1"/>
            </a:lvl2pPr>
            <a:lvl3pPr marL="0" indent="0" algn="ctr">
              <a:spcBef>
                <a:spcPts val="0"/>
              </a:spcBef>
              <a:buNone/>
              <a:defRPr sz="1500"/>
            </a:lvl3pPr>
            <a:lvl4pPr marL="0" indent="0" algn="ctr">
              <a:spcBef>
                <a:spcPts val="0"/>
              </a:spcBef>
              <a:buNone/>
              <a:defRPr sz="1500" b="1"/>
            </a:lvl4pPr>
            <a:lvl5pPr marL="0" indent="0" algn="ctr">
              <a:spcBef>
                <a:spcPts val="0"/>
              </a:spcBef>
              <a:buNone/>
              <a:defRPr sz="1400"/>
            </a:lvl5pPr>
          </a:lstStyle>
          <a:p>
            <a:r>
              <a:rPr lang="en-US" dirty="0"/>
              <a:t>Thank you! </a:t>
            </a:r>
            <a:endParaRPr lang="ru-RU" dirty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2" hasCustomPrompt="1"/>
          </p:nvPr>
        </p:nvSpPr>
        <p:spPr>
          <a:xfrm>
            <a:off x="1691680" y="1707654"/>
            <a:ext cx="5760639" cy="72008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400"/>
            </a:lvl1pPr>
            <a:lvl2pPr marL="0" indent="0" algn="ctr">
              <a:spcBef>
                <a:spcPts val="0"/>
              </a:spcBef>
              <a:buNone/>
              <a:defRPr sz="1500" b="1"/>
            </a:lvl2pPr>
            <a:lvl3pPr marL="0" indent="0" algn="ctr">
              <a:spcBef>
                <a:spcPts val="0"/>
              </a:spcBef>
              <a:buNone/>
              <a:defRPr sz="1500"/>
            </a:lvl3pPr>
            <a:lvl4pPr marL="0" indent="0" algn="ctr">
              <a:spcBef>
                <a:spcPts val="0"/>
              </a:spcBef>
              <a:buNone/>
              <a:defRPr sz="1500" b="1"/>
            </a:lvl4pPr>
            <a:lvl5pPr marL="0" indent="0" algn="ctr"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Kaspersky Sans Display" panose="020B0003020000020004" pitchFamily="34" charset="0"/>
              </a:defRPr>
            </a:lvl5pPr>
          </a:lstStyle>
          <a:p>
            <a:pPr lvl="4"/>
            <a:r>
              <a:rPr lang="en-US" dirty="0"/>
              <a:t>Subtitle </a:t>
            </a:r>
            <a:endParaRPr lang="ru-RU" dirty="0"/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13" hasCustomPrompt="1"/>
          </p:nvPr>
        </p:nvSpPr>
        <p:spPr>
          <a:xfrm>
            <a:off x="251520" y="3903898"/>
            <a:ext cx="2880320" cy="36004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500" b="1"/>
            </a:lvl1pPr>
            <a:lvl2pPr marL="0" indent="0" algn="ctr">
              <a:spcBef>
                <a:spcPts val="0"/>
              </a:spcBef>
              <a:buNone/>
              <a:defRPr sz="1500" b="1"/>
            </a:lvl2pPr>
            <a:lvl3pPr marL="0" indent="0" algn="ctr">
              <a:spcBef>
                <a:spcPts val="0"/>
              </a:spcBef>
              <a:buNone/>
              <a:defRPr sz="1500"/>
            </a:lvl3pPr>
            <a:lvl4pPr marL="0" indent="0" algn="ctr">
              <a:spcBef>
                <a:spcPts val="0"/>
              </a:spcBef>
              <a:buNone/>
              <a:defRPr sz="1500" b="0" i="0">
                <a:solidFill>
                  <a:schemeClr val="bg1"/>
                </a:solidFill>
                <a:latin typeface="+mn-lt"/>
              </a:defRPr>
            </a:lvl4pPr>
            <a:lvl5pPr marL="0" indent="0" algn="ctr">
              <a:spcBef>
                <a:spcPts val="0"/>
              </a:spcBef>
              <a:buNone/>
              <a:defRPr sz="1400"/>
            </a:lvl5pPr>
          </a:lstStyle>
          <a:p>
            <a:pPr lvl="3"/>
            <a:r>
              <a:rPr lang="en-US" dirty="0"/>
              <a:t>Speaker person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sz="quarter" idx="16" hasCustomPrompt="1"/>
          </p:nvPr>
        </p:nvSpPr>
        <p:spPr>
          <a:xfrm>
            <a:off x="4211960" y="2607754"/>
            <a:ext cx="720080" cy="720080"/>
          </a:xfrm>
          <a:prstGeom prst="rect">
            <a:avLst/>
          </a:prstGeom>
        </p:spPr>
        <p:txBody>
          <a:bodyPr/>
          <a:lstStyle>
            <a:lvl1pPr algn="ctr">
              <a:buNone/>
              <a:defRPr sz="10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12" name="Текст 18"/>
          <p:cNvSpPr>
            <a:spLocks noGrp="1"/>
          </p:cNvSpPr>
          <p:nvPr>
            <p:ph type="body" sz="quarter" idx="17" hasCustomPrompt="1"/>
          </p:nvPr>
        </p:nvSpPr>
        <p:spPr>
          <a:xfrm>
            <a:off x="3131840" y="3903898"/>
            <a:ext cx="2880320" cy="36004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500" b="1"/>
            </a:lvl1pPr>
            <a:lvl2pPr marL="0" indent="0" algn="ctr">
              <a:spcBef>
                <a:spcPts val="0"/>
              </a:spcBef>
              <a:buNone/>
              <a:defRPr sz="1500" b="1"/>
            </a:lvl2pPr>
            <a:lvl3pPr marL="0" indent="0" algn="ctr">
              <a:spcBef>
                <a:spcPts val="0"/>
              </a:spcBef>
              <a:buNone/>
              <a:defRPr sz="1500"/>
            </a:lvl3pPr>
            <a:lvl4pPr marL="0" indent="0" algn="ctr">
              <a:spcBef>
                <a:spcPts val="0"/>
              </a:spcBef>
              <a:buNone/>
              <a:defRPr sz="1500" b="0" i="0">
                <a:solidFill>
                  <a:schemeClr val="bg1"/>
                </a:solidFill>
                <a:latin typeface="+mn-lt"/>
              </a:defRPr>
            </a:lvl4pPr>
            <a:lvl5pPr marL="0" indent="0" algn="ctr">
              <a:spcBef>
                <a:spcPts val="0"/>
              </a:spcBef>
              <a:buNone/>
              <a:defRPr sz="1400"/>
            </a:lvl5pPr>
          </a:lstStyle>
          <a:p>
            <a:pPr lvl="3"/>
            <a:r>
              <a:rPr lang="en-US" dirty="0"/>
              <a:t>Speaker title</a:t>
            </a:r>
            <a:endParaRPr lang="ru-RU" dirty="0"/>
          </a:p>
        </p:txBody>
      </p:sp>
      <p:sp>
        <p:nvSpPr>
          <p:cNvPr id="13" name="Текст 18"/>
          <p:cNvSpPr>
            <a:spLocks noGrp="1"/>
          </p:cNvSpPr>
          <p:nvPr>
            <p:ph type="body" sz="quarter" idx="18" hasCustomPrompt="1"/>
          </p:nvPr>
        </p:nvSpPr>
        <p:spPr>
          <a:xfrm>
            <a:off x="6012160" y="3903898"/>
            <a:ext cx="2880320" cy="36004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500" b="1"/>
            </a:lvl1pPr>
            <a:lvl2pPr marL="0" indent="0" algn="ctr">
              <a:spcBef>
                <a:spcPts val="0"/>
              </a:spcBef>
              <a:buNone/>
              <a:defRPr sz="1500" b="1"/>
            </a:lvl2pPr>
            <a:lvl3pPr marL="0" indent="0" algn="ctr">
              <a:spcBef>
                <a:spcPts val="0"/>
              </a:spcBef>
              <a:buNone/>
              <a:defRPr sz="1500"/>
            </a:lvl3pPr>
            <a:lvl4pPr marL="0" indent="0" algn="ctr">
              <a:spcBef>
                <a:spcPts val="0"/>
              </a:spcBef>
              <a:buNone/>
              <a:defRPr sz="1500" b="0" i="0">
                <a:solidFill>
                  <a:schemeClr val="bg1"/>
                </a:solidFill>
                <a:latin typeface="+mn-lt"/>
              </a:defRPr>
            </a:lvl4pPr>
            <a:lvl5pPr marL="0" indent="0" algn="ctr">
              <a:spcBef>
                <a:spcPts val="0"/>
              </a:spcBef>
              <a:buNone/>
              <a:defRPr sz="1400"/>
            </a:lvl5pPr>
          </a:lstStyle>
          <a:p>
            <a:pPr lvl="3"/>
            <a:r>
              <a:rPr lang="en-US" dirty="0"/>
              <a:t>@</a:t>
            </a:r>
            <a:r>
              <a:rPr lang="en-US" dirty="0" err="1"/>
              <a:t>socialmediahandle</a:t>
            </a:r>
            <a:endParaRPr lang="ru-RU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xmlns="" id="{8AF8A804-4F14-925F-2D20-652BFA74C39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604124" y="4476795"/>
            <a:ext cx="1935749" cy="7232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&amp; com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5868651" cy="288031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r>
              <a:rPr lang="en-US" dirty="0"/>
              <a:t>You will never win</a:t>
            </a:r>
            <a:r>
              <a:rPr lang="ru-RU" dirty="0"/>
              <a:t/>
            </a:r>
            <a:br>
              <a:rPr lang="ru-RU" dirty="0"/>
            </a:br>
            <a:r>
              <a:rPr lang="en-US" dirty="0"/>
              <a:t>if you never begin.</a:t>
            </a:r>
            <a:endParaRPr lang="ru-RU" dirty="0"/>
          </a:p>
        </p:txBody>
      </p:sp>
      <p:pic>
        <p:nvPicPr>
          <p:cNvPr id="8" name="Рисунок 7" descr="quote_black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129363"/>
            <a:ext cx="432047" cy="34083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B5F70B2-80A5-42F9-983C-B873361449DE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xmlns="" id="{5C8B064D-84E2-4BD9-A496-946B192E8F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904148" y="2355850"/>
            <a:ext cx="2268537" cy="190817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tx1"/>
                </a:solidFill>
                <a:latin typeface="Kaspersky Sans Display" panose="020B0003020000020004" pitchFamily="34" charset="0"/>
              </a:defRPr>
            </a:lvl1pPr>
            <a:lvl2pPr>
              <a:spcBef>
                <a:spcPts val="0"/>
              </a:spcBef>
              <a:defRPr sz="1500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defRPr sz="1500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defRPr sz="1500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defRPr sz="15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Do you feel inspired </a:t>
            </a:r>
            <a:r>
              <a:rPr lang="uk-UA" dirty="0"/>
              <a:t/>
            </a:r>
            <a:br>
              <a:rPr lang="uk-UA" dirty="0"/>
            </a:br>
            <a:r>
              <a:rPr lang="en-US" dirty="0"/>
              <a:t>to create your presentation?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en-US" dirty="0"/>
              <a:t>Use powerful quotes </a:t>
            </a:r>
            <a:r>
              <a:rPr lang="uk-UA" dirty="0"/>
              <a:t/>
            </a:r>
            <a:br>
              <a:rPr lang="uk-UA" dirty="0"/>
            </a:br>
            <a:r>
              <a:rPr lang="en-US" dirty="0"/>
              <a:t>to get your audience </a:t>
            </a:r>
            <a:r>
              <a:rPr lang="uk-UA" dirty="0"/>
              <a:t/>
            </a:r>
            <a:br>
              <a:rPr lang="uk-UA" dirty="0"/>
            </a:br>
            <a:r>
              <a:rPr lang="en-US" dirty="0"/>
              <a:t>in the mood.</a:t>
            </a:r>
            <a:endParaRPr lang="ru-RU" dirty="0"/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xmlns="" id="{F2260ECF-D720-49DC-832A-EEEE9AAB126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3589" y="4264025"/>
            <a:ext cx="8028891" cy="540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tx1"/>
                </a:solidFill>
                <a:latin typeface="Kaspersky Sans Display" panose="020B0003020000020004" pitchFamily="34" charset="0"/>
              </a:defRPr>
            </a:lvl1pPr>
            <a:lvl2pPr>
              <a:spcBef>
                <a:spcPts val="0"/>
              </a:spcBef>
              <a:defRPr sz="1500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defRPr sz="1500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defRPr sz="1500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defRPr sz="15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Helen Rowland</a:t>
            </a:r>
            <a:endParaRPr lang="ru-RU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&amp; comment on black">
    <p:bg>
      <p:bgPr>
        <a:solidFill>
          <a:srgbClr val="1D1D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5868651" cy="288031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5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500"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You will never win</a:t>
            </a:r>
            <a:r>
              <a:rPr lang="ru-RU" dirty="0"/>
              <a:t/>
            </a:r>
            <a:br>
              <a:rPr lang="ru-RU" dirty="0"/>
            </a:br>
            <a:r>
              <a:rPr lang="en-US" dirty="0"/>
              <a:t>if you never begin.</a:t>
            </a:r>
            <a:endParaRPr lang="ru-RU" dirty="0"/>
          </a:p>
        </p:txBody>
      </p:sp>
      <p:pic>
        <p:nvPicPr>
          <p:cNvPr id="8" name="Рисунок 7" descr="quote_white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1" y="1131591"/>
            <a:ext cx="432048" cy="34083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FF98CC0-A7FB-4AB0-8943-F205CC77C582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bg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bg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3D6AAFE-5057-4BD3-AEB2-FD839A95248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904148" y="2355850"/>
            <a:ext cx="2268537" cy="190817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>
              <a:spcBef>
                <a:spcPts val="0"/>
              </a:spcBef>
              <a:defRPr sz="1500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defRPr sz="1500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defRPr sz="1500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defRPr sz="15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Do you feel inspired </a:t>
            </a:r>
            <a:r>
              <a:rPr lang="uk-UA" dirty="0"/>
              <a:t/>
            </a:r>
            <a:br>
              <a:rPr lang="uk-UA" dirty="0"/>
            </a:br>
            <a:r>
              <a:rPr lang="en-US" dirty="0"/>
              <a:t>to create your presentation?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en-US" dirty="0"/>
              <a:t>Use powerful quotes </a:t>
            </a:r>
            <a:r>
              <a:rPr lang="uk-UA" dirty="0"/>
              <a:t/>
            </a:r>
            <a:br>
              <a:rPr lang="uk-UA" dirty="0"/>
            </a:br>
            <a:r>
              <a:rPr lang="en-US" dirty="0"/>
              <a:t>to get your audience </a:t>
            </a:r>
            <a:r>
              <a:rPr lang="uk-UA" dirty="0"/>
              <a:t/>
            </a:r>
            <a:br>
              <a:rPr lang="uk-UA" dirty="0"/>
            </a:br>
            <a:r>
              <a:rPr lang="en-US" dirty="0"/>
              <a:t>in the mood.</a:t>
            </a:r>
            <a:endParaRPr lang="ru-RU" dirty="0"/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xmlns="" id="{BB057C0E-3544-4B41-B747-7AB37DBAF79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3589" y="4264025"/>
            <a:ext cx="8028891" cy="540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>
              <a:spcBef>
                <a:spcPts val="0"/>
              </a:spcBef>
              <a:defRPr sz="1500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defRPr sz="1500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defRPr sz="1500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defRPr sz="15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Helen Rowland</a:t>
            </a:r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with animation tex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xmlns="" id="{C02C58D6-E2E9-E344-B46A-A7AFF92CA5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0" y="4476795"/>
            <a:ext cx="1935749" cy="723247"/>
          </a:xfrm>
          <a:prstGeom prst="rect">
            <a:avLst/>
          </a:prstGeom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0DF27BE7-574D-6A4A-9910-99A0945A11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7504" y="787371"/>
            <a:ext cx="5878996" cy="18002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lnSpc>
                <a:spcPct val="80000"/>
              </a:lnSpc>
              <a:defRPr sz="7000" b="0" i="0">
                <a:solidFill>
                  <a:schemeClr val="bg1"/>
                </a:solidFill>
                <a:latin typeface="Kaspersky Sans Display Semibold" panose="020B00030200000200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How-to Deck</a:t>
            </a:r>
            <a:endParaRPr lang="ru-RU" dirty="0"/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xmlns="" id="{BEAAC2BD-B9F0-D343-9E27-F98B1473BB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3508" y="231490"/>
            <a:ext cx="2268303" cy="348321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buFontTx/>
              <a:buNone/>
              <a:defRPr sz="1400" b="1" i="0">
                <a:solidFill>
                  <a:schemeClr val="bg1"/>
                </a:solidFill>
                <a:latin typeface="Kaspersky Sans Display Semibold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Event name</a:t>
            </a:r>
            <a:endParaRPr lang="ru-RU" dirty="0"/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F8DAC67D-6E63-9609-49E1-19FE5CBA25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02409" y="3286490"/>
            <a:ext cx="2699793" cy="13889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Pct val="80000"/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Speaker person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007170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12"/>
          <p:cNvSpPr>
            <a:spLocks noGrp="1"/>
          </p:cNvSpPr>
          <p:nvPr>
            <p:ph type="body" sz="quarter" idx="19" hasCustomPrompt="1"/>
          </p:nvPr>
        </p:nvSpPr>
        <p:spPr>
          <a:xfrm>
            <a:off x="4463988" y="1059582"/>
            <a:ext cx="3708412" cy="367240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500"/>
            </a:lvl1pPr>
            <a:lvl2pPr marL="0" indent="0">
              <a:spcBef>
                <a:spcPts val="300"/>
              </a:spcBef>
              <a:buNone/>
              <a:defRPr sz="1500" b="1"/>
            </a:lvl2pPr>
            <a:lvl3pPr marL="0" indent="0">
              <a:lnSpc>
                <a:spcPct val="117000"/>
              </a:lnSpc>
              <a:spcBef>
                <a:spcPts val="0"/>
              </a:spcBef>
              <a:buNone/>
              <a:defRPr sz="1500">
                <a:latin typeface="Kaspersky Sans Display" panose="020B0003020000020004" pitchFamily="34" charset="0"/>
              </a:defRPr>
            </a:lvl3pPr>
            <a:lvl4pPr marL="0" indent="0">
              <a:spcBef>
                <a:spcPts val="300"/>
              </a:spcBef>
              <a:buNone/>
              <a:defRPr sz="1500" b="1"/>
            </a:lvl4pPr>
            <a:lvl5pPr marL="0" indent="0">
              <a:spcBef>
                <a:spcPts val="300"/>
              </a:spcBef>
              <a:buNone/>
              <a:defRPr sz="1400"/>
            </a:lvl5pPr>
          </a:lstStyle>
          <a:p>
            <a:pPr lvl="2"/>
            <a:r>
              <a:rPr lang="en-US" dirty="0"/>
              <a:t>Highlight parts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en-US" dirty="0">
                <a:solidFill>
                  <a:srgbClr val="A4A4A4"/>
                </a:solidFill>
              </a:rPr>
              <a:t>As you introduce them</a:t>
            </a:r>
            <a:r>
              <a:rPr lang="ru-RU" dirty="0">
                <a:solidFill>
                  <a:srgbClr val="A4A4A4"/>
                </a:solidFill>
              </a:rPr>
              <a:t/>
            </a:r>
            <a:br>
              <a:rPr lang="ru-RU" dirty="0">
                <a:solidFill>
                  <a:srgbClr val="A4A4A4"/>
                </a:solidFill>
              </a:rPr>
            </a:br>
            <a:r>
              <a:rPr lang="ru-RU" dirty="0">
                <a:solidFill>
                  <a:srgbClr val="A4A4A4"/>
                </a:solidFill>
              </a:rPr>
              <a:t/>
            </a:r>
            <a:br>
              <a:rPr lang="ru-RU" dirty="0">
                <a:solidFill>
                  <a:srgbClr val="A4A4A4"/>
                </a:solidFill>
              </a:rPr>
            </a:br>
            <a:r>
              <a:rPr lang="en-US" dirty="0">
                <a:solidFill>
                  <a:srgbClr val="A4A4A4"/>
                </a:solidFill>
              </a:rPr>
              <a:t>This text should be grey</a:t>
            </a:r>
            <a:r>
              <a:rPr lang="ru-RU" dirty="0">
                <a:solidFill>
                  <a:srgbClr val="A4A4A4"/>
                </a:solidFill>
              </a:rPr>
              <a:t/>
            </a:r>
            <a:br>
              <a:rPr lang="ru-RU" dirty="0">
                <a:solidFill>
                  <a:srgbClr val="A4A4A4"/>
                </a:solidFill>
              </a:rPr>
            </a:br>
            <a:r>
              <a:rPr lang="ru-RU" dirty="0">
                <a:solidFill>
                  <a:srgbClr val="A4A4A4"/>
                </a:solidFill>
              </a:rPr>
              <a:t/>
            </a:r>
            <a:br>
              <a:rPr lang="ru-RU" dirty="0">
                <a:solidFill>
                  <a:srgbClr val="A4A4A4"/>
                </a:solidFill>
              </a:rPr>
            </a:br>
            <a:r>
              <a:rPr lang="en-US" dirty="0">
                <a:solidFill>
                  <a:srgbClr val="A4A4A4"/>
                </a:solidFill>
              </a:rPr>
              <a:t>A4A4A4 grey exactly</a:t>
            </a:r>
            <a:r>
              <a:rPr lang="ru-RU" dirty="0">
                <a:solidFill>
                  <a:srgbClr val="A4A4A4"/>
                </a:solidFill>
              </a:rPr>
              <a:t/>
            </a:r>
            <a:br>
              <a:rPr lang="ru-RU" dirty="0">
                <a:solidFill>
                  <a:srgbClr val="A4A4A4"/>
                </a:solidFill>
              </a:rPr>
            </a:br>
            <a:r>
              <a:rPr lang="ru-RU" dirty="0">
                <a:solidFill>
                  <a:srgbClr val="A4A4A4"/>
                </a:solidFill>
              </a:rPr>
              <a:t/>
            </a:r>
            <a:br>
              <a:rPr lang="ru-RU" dirty="0">
                <a:solidFill>
                  <a:srgbClr val="A4A4A4"/>
                </a:solidFill>
              </a:rPr>
            </a:br>
            <a:r>
              <a:rPr lang="pt-BR" dirty="0">
                <a:solidFill>
                  <a:srgbClr val="A4A4A4"/>
                </a:solidFill>
              </a:rPr>
              <a:t>Agenda item </a:t>
            </a:r>
            <a:r>
              <a:rPr lang="ru-RU" dirty="0">
                <a:solidFill>
                  <a:srgbClr val="A4A4A4"/>
                </a:solidFill>
              </a:rPr>
              <a:t>5</a:t>
            </a:r>
            <a:br>
              <a:rPr lang="ru-RU" dirty="0">
                <a:solidFill>
                  <a:srgbClr val="A4A4A4"/>
                </a:solidFill>
              </a:rPr>
            </a:br>
            <a:r>
              <a:rPr lang="ru-RU" dirty="0">
                <a:solidFill>
                  <a:srgbClr val="A4A4A4"/>
                </a:solidFill>
              </a:rPr>
              <a:t/>
            </a:r>
            <a:br>
              <a:rPr lang="ru-RU" dirty="0">
                <a:solidFill>
                  <a:srgbClr val="A4A4A4"/>
                </a:solidFill>
              </a:rPr>
            </a:br>
            <a:r>
              <a:rPr lang="pt-BR" dirty="0">
                <a:solidFill>
                  <a:srgbClr val="A4A4A4"/>
                </a:solidFill>
              </a:rPr>
              <a:t>Agenda item </a:t>
            </a:r>
            <a:r>
              <a:rPr lang="ru-RU" dirty="0">
                <a:solidFill>
                  <a:srgbClr val="A4A4A4"/>
                </a:solidFill>
              </a:rPr>
              <a:t>6</a:t>
            </a:r>
          </a:p>
          <a:p>
            <a:pPr lvl="2"/>
            <a:endParaRPr lang="en-US" dirty="0">
              <a:solidFill>
                <a:srgbClr val="A4A4A4"/>
              </a:solidFill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8" hasCustomPrompt="1"/>
          </p:nvPr>
        </p:nvSpPr>
        <p:spPr>
          <a:xfrm>
            <a:off x="863588" y="951570"/>
            <a:ext cx="2987687" cy="169218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/>
              <a:t>Agenda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7B6AF02-8203-46B7-AA02-A1A1DADED496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on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12"/>
          <p:cNvSpPr>
            <a:spLocks noGrp="1"/>
          </p:cNvSpPr>
          <p:nvPr>
            <p:ph type="body" sz="quarter" idx="19" hasCustomPrompt="1"/>
          </p:nvPr>
        </p:nvSpPr>
        <p:spPr>
          <a:xfrm>
            <a:off x="4463988" y="1059582"/>
            <a:ext cx="3708412" cy="367240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500">
                <a:solidFill>
                  <a:schemeClr val="bg1"/>
                </a:solidFill>
              </a:defRPr>
            </a:lvl1pPr>
            <a:lvl2pPr marL="0" indent="0">
              <a:spcBef>
                <a:spcPts val="300"/>
              </a:spcBef>
              <a:buNone/>
              <a:defRPr sz="1500" b="1"/>
            </a:lvl2pPr>
            <a:lvl3pPr marL="0" indent="0">
              <a:lnSpc>
                <a:spcPct val="117000"/>
              </a:lnSpc>
              <a:spcBef>
                <a:spcPts val="0"/>
              </a:spcBef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3pPr>
            <a:lvl4pPr marL="0" indent="0">
              <a:spcBef>
                <a:spcPts val="300"/>
              </a:spcBef>
              <a:buNone/>
              <a:defRPr sz="1500" b="1"/>
            </a:lvl4pPr>
            <a:lvl5pPr marL="0" indent="0">
              <a:spcBef>
                <a:spcPts val="300"/>
              </a:spcBef>
              <a:buNone/>
              <a:defRPr sz="1400"/>
            </a:lvl5pPr>
          </a:lstStyle>
          <a:p>
            <a:pPr lvl="2"/>
            <a:r>
              <a:rPr lang="en-US" dirty="0"/>
              <a:t>Highlight parts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en-US" dirty="0">
                <a:solidFill>
                  <a:srgbClr val="A4A4A4"/>
                </a:solidFill>
              </a:rPr>
              <a:t>As you introduce them</a:t>
            </a:r>
            <a:r>
              <a:rPr lang="ru-RU" dirty="0">
                <a:solidFill>
                  <a:srgbClr val="A4A4A4"/>
                </a:solidFill>
              </a:rPr>
              <a:t/>
            </a:r>
            <a:br>
              <a:rPr lang="ru-RU" dirty="0">
                <a:solidFill>
                  <a:srgbClr val="A4A4A4"/>
                </a:solidFill>
              </a:rPr>
            </a:br>
            <a:r>
              <a:rPr lang="ru-RU" dirty="0">
                <a:solidFill>
                  <a:srgbClr val="A4A4A4"/>
                </a:solidFill>
              </a:rPr>
              <a:t/>
            </a:r>
            <a:br>
              <a:rPr lang="ru-RU" dirty="0">
                <a:solidFill>
                  <a:srgbClr val="A4A4A4"/>
                </a:solidFill>
              </a:rPr>
            </a:br>
            <a:r>
              <a:rPr lang="en-US" dirty="0">
                <a:solidFill>
                  <a:srgbClr val="A4A4A4"/>
                </a:solidFill>
              </a:rPr>
              <a:t>This text should be grey</a:t>
            </a:r>
            <a:r>
              <a:rPr lang="ru-RU" dirty="0">
                <a:solidFill>
                  <a:srgbClr val="A4A4A4"/>
                </a:solidFill>
              </a:rPr>
              <a:t/>
            </a:r>
            <a:br>
              <a:rPr lang="ru-RU" dirty="0">
                <a:solidFill>
                  <a:srgbClr val="A4A4A4"/>
                </a:solidFill>
              </a:rPr>
            </a:br>
            <a:r>
              <a:rPr lang="ru-RU" dirty="0">
                <a:solidFill>
                  <a:srgbClr val="A4A4A4"/>
                </a:solidFill>
              </a:rPr>
              <a:t/>
            </a:r>
            <a:br>
              <a:rPr lang="ru-RU" dirty="0">
                <a:solidFill>
                  <a:srgbClr val="A4A4A4"/>
                </a:solidFill>
              </a:rPr>
            </a:br>
            <a:r>
              <a:rPr lang="en-US" dirty="0">
                <a:solidFill>
                  <a:srgbClr val="A4A4A4"/>
                </a:solidFill>
              </a:rPr>
              <a:t>A4A4A4 grey exactly</a:t>
            </a:r>
            <a:r>
              <a:rPr lang="ru-RU" dirty="0">
                <a:solidFill>
                  <a:srgbClr val="A4A4A4"/>
                </a:solidFill>
              </a:rPr>
              <a:t/>
            </a:r>
            <a:br>
              <a:rPr lang="ru-RU" dirty="0">
                <a:solidFill>
                  <a:srgbClr val="A4A4A4"/>
                </a:solidFill>
              </a:rPr>
            </a:br>
            <a:r>
              <a:rPr lang="ru-RU" dirty="0">
                <a:solidFill>
                  <a:srgbClr val="A4A4A4"/>
                </a:solidFill>
              </a:rPr>
              <a:t/>
            </a:r>
            <a:br>
              <a:rPr lang="ru-RU" dirty="0">
                <a:solidFill>
                  <a:srgbClr val="A4A4A4"/>
                </a:solidFill>
              </a:rPr>
            </a:br>
            <a:r>
              <a:rPr lang="pt-BR" dirty="0">
                <a:solidFill>
                  <a:srgbClr val="A4A4A4"/>
                </a:solidFill>
              </a:rPr>
              <a:t>Agenda item </a:t>
            </a:r>
            <a:r>
              <a:rPr lang="ru-RU" dirty="0">
                <a:solidFill>
                  <a:srgbClr val="A4A4A4"/>
                </a:solidFill>
              </a:rPr>
              <a:t>5</a:t>
            </a:r>
            <a:br>
              <a:rPr lang="ru-RU" dirty="0">
                <a:solidFill>
                  <a:srgbClr val="A4A4A4"/>
                </a:solidFill>
              </a:rPr>
            </a:br>
            <a:r>
              <a:rPr lang="ru-RU" dirty="0">
                <a:solidFill>
                  <a:srgbClr val="A4A4A4"/>
                </a:solidFill>
              </a:rPr>
              <a:t/>
            </a:r>
            <a:br>
              <a:rPr lang="ru-RU" dirty="0">
                <a:solidFill>
                  <a:srgbClr val="A4A4A4"/>
                </a:solidFill>
              </a:rPr>
            </a:br>
            <a:r>
              <a:rPr lang="pt-BR" dirty="0">
                <a:solidFill>
                  <a:srgbClr val="A4A4A4"/>
                </a:solidFill>
              </a:rPr>
              <a:t>Agenda item </a:t>
            </a:r>
            <a:r>
              <a:rPr lang="ru-RU" dirty="0">
                <a:solidFill>
                  <a:srgbClr val="A4A4A4"/>
                </a:solidFill>
              </a:rPr>
              <a:t>6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8" hasCustomPrompt="1"/>
          </p:nvPr>
        </p:nvSpPr>
        <p:spPr>
          <a:xfrm>
            <a:off x="863588" y="951570"/>
            <a:ext cx="2987687" cy="1692188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/>
              <a:t>Agenda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7B6AF02-8203-46B7-AA02-A1A1DADED496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bg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bg1"/>
              </a:solidFill>
              <a:latin typeface="Kaspersky Sans Display" panose="020B000302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74657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code s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AC44AA3-CDD7-43A1-98BA-9B4B04E09F7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3600" y="1023938"/>
            <a:ext cx="5868988" cy="2879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0" i="0">
                <a:latin typeface="Kaspersky Sans Mono" panose="02000109020000020004" pitchFamily="49" charset="0"/>
              </a:defRPr>
            </a:lvl1pPr>
          </a:lstStyle>
          <a:p>
            <a:pPr lvl="0"/>
            <a:r>
              <a:rPr lang="en-US" dirty="0"/>
              <a:t>"</a:t>
            </a:r>
            <a:r>
              <a:rPr lang="en-US" dirty="0" err="1"/>
              <a:t>contentBylineItems</a:t>
            </a:r>
            <a:r>
              <a:rPr lang="en-US" dirty="0"/>
              <a:t>": [</a:t>
            </a:r>
            <a:br>
              <a:rPr lang="en-US" dirty="0"/>
            </a:br>
            <a:r>
              <a:rPr lang="en-US" dirty="0"/>
              <a:t>  {</a:t>
            </a:r>
            <a:br>
              <a:rPr lang="en-US" dirty="0"/>
            </a:br>
            <a:r>
              <a:rPr lang="en-US" dirty="0"/>
              <a:t>    "context": "addon",</a:t>
            </a:r>
            <a:br>
              <a:rPr lang="en-US" dirty="0"/>
            </a:br>
            <a:r>
              <a:rPr lang="en-US" dirty="0"/>
              <a:t>    "target": { "type": "</a:t>
            </a:r>
            <a:r>
              <a:rPr lang="en-US" dirty="0" err="1"/>
              <a:t>inlinedialog</a:t>
            </a:r>
            <a:r>
              <a:rPr lang="en-US" dirty="0"/>
              <a:t>" },</a:t>
            </a:r>
            <a:br>
              <a:rPr lang="en-US" dirty="0"/>
            </a:br>
            <a:r>
              <a:rPr lang="en-US" dirty="0"/>
              <a:t>    "tooltip": { "value": "Approvals" },</a:t>
            </a:r>
            <a:br>
              <a:rPr lang="en-US" dirty="0"/>
            </a:br>
            <a:r>
              <a:rPr lang="en-US" dirty="0"/>
              <a:t>    "icon": { "</a:t>
            </a:r>
            <a:r>
              <a:rPr lang="en-US" dirty="0" err="1"/>
              <a:t>url</a:t>
            </a:r>
            <a:r>
              <a:rPr lang="en-US" dirty="0"/>
              <a:t>": "/images/approval.png" },</a:t>
            </a:r>
            <a:br>
              <a:rPr lang="en-US" dirty="0"/>
            </a:br>
            <a:r>
              <a:rPr lang="en-US" dirty="0"/>
              <a:t>    "name": { "value": "Page Approvals" },</a:t>
            </a:r>
            <a:br>
              <a:rPr lang="en-US" dirty="0"/>
            </a:br>
            <a:r>
              <a:rPr lang="en-US" dirty="0"/>
              <a:t>    "key": "byline-item",</a:t>
            </a:r>
            <a:br>
              <a:rPr lang="en-US" dirty="0"/>
            </a:br>
            <a:r>
              <a:rPr lang="en-US" dirty="0"/>
              <a:t>    "</a:t>
            </a:r>
            <a:r>
              <a:rPr lang="en-US" dirty="0" err="1"/>
              <a:t>url</a:t>
            </a:r>
            <a:r>
              <a:rPr lang="en-US" dirty="0"/>
              <a:t>": "/</a:t>
            </a:r>
            <a:r>
              <a:rPr lang="en-US" dirty="0" err="1"/>
              <a:t>approvals?contentId</a:t>
            </a:r>
            <a:r>
              <a:rPr lang="en-US" dirty="0"/>
              <a:t>={content.id}"</a:t>
            </a:r>
            <a:br>
              <a:rPr lang="en-US" dirty="0"/>
            </a:br>
            <a:r>
              <a:rPr lang="en-US" dirty="0"/>
              <a:t>  }</a:t>
            </a:r>
            <a:br>
              <a:rPr lang="en-US" dirty="0"/>
            </a:br>
            <a:r>
              <a:rPr lang="en-US" dirty="0"/>
              <a:t>]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B96BFB2-5EEF-44C9-B63F-D71AD205E249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70FC5BE1-6285-C6A7-1A1F-B747910748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40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Code sample with header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849706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code sample on black">
    <p:bg>
      <p:bgPr>
        <a:solidFill>
          <a:srgbClr val="1D1D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02E0D2B-D740-4772-8705-2D10F7C55E57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bg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bg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10" name="Текст 4">
            <a:extLst>
              <a:ext uri="{FF2B5EF4-FFF2-40B4-BE49-F238E27FC236}">
                <a16:creationId xmlns:a16="http://schemas.microsoft.com/office/drawing/2014/main" xmlns="" id="{F0F924C7-36B4-4308-915A-A25976A3704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3600" y="1023938"/>
            <a:ext cx="5868988" cy="2879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0" i="0">
                <a:solidFill>
                  <a:schemeClr val="bg1"/>
                </a:solidFill>
                <a:latin typeface="Kaspersky Sans Mono" panose="02000109020000020004" pitchFamily="49" charset="0"/>
              </a:defRPr>
            </a:lvl1pPr>
          </a:lstStyle>
          <a:p>
            <a:pPr lvl="0"/>
            <a:r>
              <a:rPr lang="en-US" dirty="0"/>
              <a:t>"</a:t>
            </a:r>
            <a:r>
              <a:rPr lang="en-US" dirty="0" err="1"/>
              <a:t>contentBylineItems</a:t>
            </a:r>
            <a:r>
              <a:rPr lang="en-US" dirty="0"/>
              <a:t>": [</a:t>
            </a:r>
            <a:br>
              <a:rPr lang="en-US" dirty="0"/>
            </a:br>
            <a:r>
              <a:rPr lang="en-US" dirty="0"/>
              <a:t>  {</a:t>
            </a:r>
            <a:br>
              <a:rPr lang="en-US" dirty="0"/>
            </a:br>
            <a:r>
              <a:rPr lang="en-US" dirty="0"/>
              <a:t>    "context": "addon",</a:t>
            </a:r>
            <a:br>
              <a:rPr lang="en-US" dirty="0"/>
            </a:br>
            <a:r>
              <a:rPr lang="en-US" dirty="0"/>
              <a:t>    "target": { "type": "</a:t>
            </a:r>
            <a:r>
              <a:rPr lang="en-US" dirty="0" err="1"/>
              <a:t>inlinedialog</a:t>
            </a:r>
            <a:r>
              <a:rPr lang="en-US" dirty="0"/>
              <a:t>" },</a:t>
            </a:r>
            <a:br>
              <a:rPr lang="en-US" dirty="0"/>
            </a:br>
            <a:r>
              <a:rPr lang="en-US" dirty="0"/>
              <a:t>    "tooltip": { "value": "Approvals" },</a:t>
            </a:r>
            <a:br>
              <a:rPr lang="en-US" dirty="0"/>
            </a:br>
            <a:r>
              <a:rPr lang="en-US" dirty="0"/>
              <a:t>    "icon": { "</a:t>
            </a:r>
            <a:r>
              <a:rPr lang="en-US" dirty="0" err="1"/>
              <a:t>url</a:t>
            </a:r>
            <a:r>
              <a:rPr lang="en-US" dirty="0"/>
              <a:t>": "/images/approval.png" },</a:t>
            </a:r>
            <a:br>
              <a:rPr lang="en-US" dirty="0"/>
            </a:br>
            <a:r>
              <a:rPr lang="en-US" dirty="0"/>
              <a:t>    "name": { "value": "Page Approvals" },</a:t>
            </a:r>
            <a:br>
              <a:rPr lang="en-US" dirty="0"/>
            </a:br>
            <a:r>
              <a:rPr lang="en-US" dirty="0"/>
              <a:t>    "key": "byline-item",</a:t>
            </a:r>
            <a:br>
              <a:rPr lang="en-US" dirty="0"/>
            </a:br>
            <a:r>
              <a:rPr lang="en-US" dirty="0"/>
              <a:t>    "</a:t>
            </a:r>
            <a:r>
              <a:rPr lang="en-US" dirty="0" err="1"/>
              <a:t>url</a:t>
            </a:r>
            <a:r>
              <a:rPr lang="en-US" dirty="0"/>
              <a:t>": "/</a:t>
            </a:r>
            <a:r>
              <a:rPr lang="en-US" dirty="0" err="1"/>
              <a:t>approvals?contentId</a:t>
            </a:r>
            <a:r>
              <a:rPr lang="en-US" dirty="0"/>
              <a:t>={content.id}"</a:t>
            </a:r>
            <a:br>
              <a:rPr lang="en-US" dirty="0"/>
            </a:br>
            <a:r>
              <a:rPr lang="en-US" dirty="0"/>
              <a:t>  }</a:t>
            </a:r>
            <a:br>
              <a:rPr lang="en-US" dirty="0"/>
            </a:br>
            <a:r>
              <a:rPr lang="en-US" dirty="0"/>
              <a:t>]</a:t>
            </a:r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1BA40877-94A4-40F5-8A0E-382B04CAAC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40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Code sample with header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69386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itles+2 text block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1D1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Kaspersky Sans Display" panose="020B0003020000020004" pitchFamily="34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2988331" cy="288031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/>
            </a:lvl2pPr>
            <a:lvl3pPr marL="0" indent="0">
              <a:spcBef>
                <a:spcPts val="0"/>
              </a:spcBef>
              <a:buNone/>
              <a:defRPr sz="3500"/>
            </a:lvl3pPr>
            <a:lvl4pPr marL="0" indent="0">
              <a:spcBef>
                <a:spcPts val="0"/>
              </a:spcBef>
              <a:buNone/>
              <a:defRPr sz="3500" b="1"/>
            </a:lvl4pPr>
            <a:lvl5pPr marL="0" indent="0">
              <a:spcBef>
                <a:spcPts val="0"/>
              </a:spcBef>
              <a:buNone/>
              <a:defRPr sz="3500"/>
            </a:lvl5pPr>
          </a:lstStyle>
          <a:p>
            <a:r>
              <a:rPr lang="en-US" dirty="0"/>
              <a:t>Use to show two sides of</a:t>
            </a:r>
            <a:r>
              <a:rPr lang="ru-RU" dirty="0"/>
              <a:t/>
            </a:r>
            <a:br>
              <a:rPr lang="ru-RU" dirty="0"/>
            </a:br>
            <a:r>
              <a:rPr lang="en-US" dirty="0"/>
              <a:t>a point</a:t>
            </a:r>
            <a:endParaRPr lang="ru-RU" dirty="0"/>
          </a:p>
        </p:txBody>
      </p:sp>
      <p:sp>
        <p:nvSpPr>
          <p:cNvPr id="11" name="Текст 6"/>
          <p:cNvSpPr>
            <a:spLocks noGrp="1"/>
          </p:cNvSpPr>
          <p:nvPr>
            <p:ph type="body" sz="quarter" idx="13" hasCustomPrompt="1"/>
          </p:nvPr>
        </p:nvSpPr>
        <p:spPr>
          <a:xfrm>
            <a:off x="5184069" y="951571"/>
            <a:ext cx="2988331" cy="288031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35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3500"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None/>
              <a:defRPr sz="35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/>
              <a:t>Make audience follow your line of thought</a:t>
            </a:r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45223F4-6F17-4E91-AECC-76314429F3EA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bg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bg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72522B71-15B3-8321-7DC8-C6F8C13DF0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4067021" cy="33037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One side</a:t>
            </a:r>
            <a:endParaRPr lang="ru-RU" dirty="0"/>
          </a:p>
        </p:txBody>
      </p:sp>
      <p:sp>
        <p:nvSpPr>
          <p:cNvPr id="3" name="Текст 3">
            <a:extLst>
              <a:ext uri="{FF2B5EF4-FFF2-40B4-BE49-F238E27FC236}">
                <a16:creationId xmlns:a16="http://schemas.microsoft.com/office/drawing/2014/main" xmlns="" id="{16009B33-61A5-8032-868E-6FBAA7A58C0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762003" y="231490"/>
            <a:ext cx="4067021" cy="330375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ln>
                  <a:noFill/>
                </a:ln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The other side</a:t>
            </a:r>
            <a:endParaRPr lang="ru-RU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diagram+3 text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2" hasCustomPrompt="1"/>
          </p:nvPr>
        </p:nvSpPr>
        <p:spPr>
          <a:xfrm>
            <a:off x="5184068" y="1044714"/>
            <a:ext cx="2988332" cy="111612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/>
            </a:lvl1pPr>
            <a:lvl2pPr marL="0" indent="0">
              <a:spcBef>
                <a:spcPts val="0"/>
              </a:spcBef>
              <a:buNone/>
              <a:defRPr sz="1500" b="0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 i="0">
                <a:latin typeface="+mn-lt"/>
              </a:defRPr>
            </a:lvl4pPr>
            <a:lvl5pPr marL="0" indent="0">
              <a:spcBef>
                <a:spcPts val="0"/>
              </a:spcBef>
              <a:buNone/>
              <a:defRPr sz="1500">
                <a:latin typeface="Kaspersky Sans Display" panose="020B0003020000020004" pitchFamily="34" charset="0"/>
              </a:defRPr>
            </a:lvl5pPr>
          </a:lstStyle>
          <a:p>
            <a:pPr lvl="3"/>
            <a:r>
              <a:rPr lang="en-US" dirty="0"/>
              <a:t>Talking point</a:t>
            </a:r>
          </a:p>
          <a:p>
            <a:pPr lvl="4"/>
            <a:r>
              <a:rPr lang="en-US" dirty="0"/>
              <a:t>Supporting text for the talking point relevant to the whole data set.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3" hasCustomPrompt="1"/>
          </p:nvPr>
        </p:nvSpPr>
        <p:spPr>
          <a:xfrm>
            <a:off x="5184775" y="2424601"/>
            <a:ext cx="2987625" cy="111612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 i="0"/>
            </a:lvl1pPr>
            <a:lvl2pPr marL="0" indent="0">
              <a:spcBef>
                <a:spcPts val="0"/>
              </a:spcBef>
              <a:buNone/>
              <a:defRPr sz="1500" b="0" i="0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 i="0">
                <a:latin typeface="+mn-lt"/>
              </a:defRPr>
            </a:lvl4pPr>
            <a:lvl5pPr marL="0" indent="0">
              <a:spcBef>
                <a:spcPts val="0"/>
              </a:spcBef>
              <a:buNone/>
              <a:defRPr sz="1500">
                <a:latin typeface="Kaspersky Sans Display" panose="020B0003020000020004" pitchFamily="34" charset="0"/>
              </a:defRPr>
            </a:lvl5pPr>
          </a:lstStyle>
          <a:p>
            <a:pPr lvl="3"/>
            <a:r>
              <a:rPr lang="en-US" dirty="0"/>
              <a:t>Give it some space</a:t>
            </a:r>
          </a:p>
          <a:p>
            <a:pPr lvl="4"/>
            <a:r>
              <a:rPr lang="en-US" dirty="0"/>
              <a:t>You don’t need to put text here.</a:t>
            </a:r>
            <a:endParaRPr lang="ru-RU" dirty="0"/>
          </a:p>
        </p:txBody>
      </p:sp>
      <p:sp>
        <p:nvSpPr>
          <p:cNvPr id="13" name="Текст 9"/>
          <p:cNvSpPr>
            <a:spLocks noGrp="1"/>
          </p:cNvSpPr>
          <p:nvPr>
            <p:ph type="body" sz="quarter" idx="15" hasCustomPrompt="1"/>
          </p:nvPr>
        </p:nvSpPr>
        <p:spPr>
          <a:xfrm>
            <a:off x="5184775" y="3804488"/>
            <a:ext cx="2987625" cy="110752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/>
            </a:lvl1pPr>
            <a:lvl2pPr marL="0" indent="0">
              <a:spcBef>
                <a:spcPts val="0"/>
              </a:spcBef>
              <a:buNone/>
              <a:defRPr sz="1500" b="0" i="0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 i="0">
                <a:latin typeface="+mn-lt"/>
              </a:defRPr>
            </a:lvl4pPr>
            <a:lvl5pPr marL="0" indent="0">
              <a:spcBef>
                <a:spcPts val="0"/>
              </a:spcBef>
              <a:buNone/>
              <a:defRPr sz="1500">
                <a:latin typeface="Kaspersky Sans Display" panose="020B0003020000020004" pitchFamily="34" charset="0"/>
              </a:defRPr>
            </a:lvl5pPr>
          </a:lstStyle>
          <a:p>
            <a:pPr lvl="3"/>
            <a:r>
              <a:rPr lang="en-US" dirty="0"/>
              <a:t>Think about it this way</a:t>
            </a:r>
          </a:p>
          <a:p>
            <a:pPr lvl="4"/>
            <a:r>
              <a:rPr lang="en-US" dirty="0"/>
              <a:t>If your info is important enough, it deserves its own slide.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E881935-8B8F-46BC-AC58-6AE8618AD3E1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16" name="Диаграмма 2">
            <a:extLst>
              <a:ext uri="{FF2B5EF4-FFF2-40B4-BE49-F238E27FC236}">
                <a16:creationId xmlns:a16="http://schemas.microsoft.com/office/drawing/2014/main" xmlns="" id="{A09F60A8-1AF8-4625-AB2D-4CCE5FF6D26F}"/>
              </a:ext>
            </a:extLst>
          </p:cNvPr>
          <p:cNvSpPr>
            <a:spLocks noGrp="1"/>
          </p:cNvSpPr>
          <p:nvPr>
            <p:ph type="chart" sz="quarter" idx="17" hasCustomPrompt="1"/>
          </p:nvPr>
        </p:nvSpPr>
        <p:spPr>
          <a:xfrm>
            <a:off x="255057" y="1131888"/>
            <a:ext cx="4321175" cy="3600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Diagram</a:t>
            </a:r>
            <a:endParaRPr lang="ru-RU" dirty="0"/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C649D1E1-F65D-58EA-1283-DC14AC9E2D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1550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Chart with supporting text</a:t>
            </a:r>
            <a:endParaRPr lang="ru-RU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diagram+3 text blocks on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E881935-8B8F-46BC-AC58-6AE8618AD3E1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bg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bg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16" name="Диаграмма 2">
            <a:extLst>
              <a:ext uri="{FF2B5EF4-FFF2-40B4-BE49-F238E27FC236}">
                <a16:creationId xmlns:a16="http://schemas.microsoft.com/office/drawing/2014/main" xmlns="" id="{4EEA333C-2C24-4ACA-8ABA-09C3F0115446}"/>
              </a:ext>
            </a:extLst>
          </p:cNvPr>
          <p:cNvSpPr>
            <a:spLocks noGrp="1"/>
          </p:cNvSpPr>
          <p:nvPr>
            <p:ph type="chart" sz="quarter" idx="17" hasCustomPrompt="1"/>
          </p:nvPr>
        </p:nvSpPr>
        <p:spPr>
          <a:xfrm>
            <a:off x="255057" y="1131888"/>
            <a:ext cx="4321175" cy="3600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Diagram</a:t>
            </a:r>
            <a:endParaRPr lang="ru-RU" dirty="0"/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BED9BB3B-F7C8-608A-5676-20C82BBBE6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1550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Chart with supporting text</a:t>
            </a:r>
            <a:endParaRPr lang="ru-RU" dirty="0"/>
          </a:p>
        </p:txBody>
      </p:sp>
      <p:sp>
        <p:nvSpPr>
          <p:cNvPr id="3" name="Текст 7">
            <a:extLst>
              <a:ext uri="{FF2B5EF4-FFF2-40B4-BE49-F238E27FC236}">
                <a16:creationId xmlns:a16="http://schemas.microsoft.com/office/drawing/2014/main" xmlns="" id="{EFB0758B-F3D5-2545-1BA6-C0F85B773DD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84068" y="1044714"/>
            <a:ext cx="2988332" cy="111612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/>
            </a:lvl1pPr>
            <a:lvl2pPr marL="0" indent="0">
              <a:spcBef>
                <a:spcPts val="0"/>
              </a:spcBef>
              <a:buNone/>
              <a:defRPr sz="1500" b="0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 i="0">
                <a:solidFill>
                  <a:schemeClr val="bg1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5pPr>
          </a:lstStyle>
          <a:p>
            <a:pPr lvl="3"/>
            <a:r>
              <a:rPr lang="en-US" dirty="0"/>
              <a:t>Talking point</a:t>
            </a:r>
          </a:p>
          <a:p>
            <a:pPr lvl="4"/>
            <a:r>
              <a:rPr lang="en-US" dirty="0"/>
              <a:t>Supporting text for the talking point relevant to the whole data set.</a:t>
            </a:r>
            <a:endParaRPr lang="ru-RU" dirty="0"/>
          </a:p>
        </p:txBody>
      </p:sp>
      <p:sp>
        <p:nvSpPr>
          <p:cNvPr id="4" name="Текст 9">
            <a:extLst>
              <a:ext uri="{FF2B5EF4-FFF2-40B4-BE49-F238E27FC236}">
                <a16:creationId xmlns:a16="http://schemas.microsoft.com/office/drawing/2014/main" xmlns="" id="{75C8BFDA-9C88-4F81-4F7B-EBA9731B78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84775" y="2424601"/>
            <a:ext cx="2987625" cy="111612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 i="0"/>
            </a:lvl1pPr>
            <a:lvl2pPr marL="0" indent="0">
              <a:spcBef>
                <a:spcPts val="0"/>
              </a:spcBef>
              <a:buNone/>
              <a:defRPr sz="1500" b="0" i="0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 i="0">
                <a:solidFill>
                  <a:schemeClr val="bg1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5pPr>
          </a:lstStyle>
          <a:p>
            <a:pPr lvl="3"/>
            <a:r>
              <a:rPr lang="en-US" dirty="0"/>
              <a:t>Give it some space</a:t>
            </a:r>
          </a:p>
          <a:p>
            <a:pPr lvl="4"/>
            <a:r>
              <a:rPr lang="en-US" dirty="0"/>
              <a:t>You don’t need to put text here.</a:t>
            </a:r>
            <a:endParaRPr lang="ru-RU" dirty="0"/>
          </a:p>
        </p:txBody>
      </p:sp>
      <p:sp>
        <p:nvSpPr>
          <p:cNvPr id="5" name="Текст 9">
            <a:extLst>
              <a:ext uri="{FF2B5EF4-FFF2-40B4-BE49-F238E27FC236}">
                <a16:creationId xmlns:a16="http://schemas.microsoft.com/office/drawing/2014/main" xmlns="" id="{432CAD52-9B26-1420-76BE-3725DB1F72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84775" y="3804488"/>
            <a:ext cx="2987625" cy="110752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/>
            </a:lvl1pPr>
            <a:lvl2pPr marL="0" indent="0">
              <a:spcBef>
                <a:spcPts val="0"/>
              </a:spcBef>
              <a:buNone/>
              <a:defRPr sz="1500" b="0" i="0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 i="0">
                <a:solidFill>
                  <a:schemeClr val="bg1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5pPr>
          </a:lstStyle>
          <a:p>
            <a:pPr lvl="3"/>
            <a:r>
              <a:rPr lang="en-US" dirty="0"/>
              <a:t>Think about it this way</a:t>
            </a:r>
          </a:p>
          <a:p>
            <a:pPr lvl="4"/>
            <a:r>
              <a:rPr lang="en-US" dirty="0"/>
              <a:t>If your info is important enough, it deserves its own slide.</a:t>
            </a:r>
          </a:p>
        </p:txBody>
      </p:sp>
    </p:spTree>
    <p:extLst>
      <p:ext uri="{BB962C8B-B14F-4D97-AF65-F5344CB8AC3E}">
        <p14:creationId xmlns:p14="http://schemas.microsoft.com/office/powerpoint/2010/main" val="393336339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image+3 text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2" hasCustomPrompt="1"/>
          </p:nvPr>
        </p:nvSpPr>
        <p:spPr>
          <a:xfrm>
            <a:off x="5184068" y="1044714"/>
            <a:ext cx="2988332" cy="111612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/>
            </a:lvl1pPr>
            <a:lvl2pPr marL="0" indent="0">
              <a:spcBef>
                <a:spcPts val="0"/>
              </a:spcBef>
              <a:buNone/>
              <a:defRPr sz="1500" b="0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 i="0">
                <a:latin typeface="+mn-lt"/>
              </a:defRPr>
            </a:lvl4pPr>
            <a:lvl5pPr marL="0" indent="0">
              <a:spcBef>
                <a:spcPts val="0"/>
              </a:spcBef>
              <a:buNone/>
              <a:defRPr sz="1500">
                <a:latin typeface="Kaspersky Sans Display" panose="020B0003020000020004" pitchFamily="34" charset="0"/>
              </a:defRPr>
            </a:lvl5pPr>
          </a:lstStyle>
          <a:p>
            <a:pPr lvl="3"/>
            <a:r>
              <a:rPr lang="en-US" dirty="0"/>
              <a:t>Screenshots</a:t>
            </a:r>
            <a:endParaRPr lang="ru-RU" dirty="0"/>
          </a:p>
          <a:p>
            <a:pPr lvl="4"/>
            <a:r>
              <a:rPr lang="en-US" dirty="0"/>
              <a:t>Make a screenshot and paste on your slide to illustrate something.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3" hasCustomPrompt="1"/>
          </p:nvPr>
        </p:nvSpPr>
        <p:spPr>
          <a:xfrm>
            <a:off x="5184775" y="2424601"/>
            <a:ext cx="2987625" cy="111612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 i="0"/>
            </a:lvl1pPr>
            <a:lvl2pPr marL="0" indent="0">
              <a:spcBef>
                <a:spcPts val="0"/>
              </a:spcBef>
              <a:buNone/>
              <a:defRPr sz="1500" b="0" i="0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 i="0">
                <a:latin typeface="+mn-lt"/>
              </a:defRPr>
            </a:lvl4pPr>
            <a:lvl5pPr marL="0" indent="0">
              <a:spcBef>
                <a:spcPts val="0"/>
              </a:spcBef>
              <a:buNone/>
              <a:defRPr sz="1500">
                <a:latin typeface="Kaspersky Sans Display" panose="020B0003020000020004" pitchFamily="34" charset="0"/>
              </a:defRPr>
            </a:lvl5pPr>
          </a:lstStyle>
          <a:p>
            <a:pPr lvl="3"/>
            <a:r>
              <a:rPr lang="en-US" dirty="0"/>
              <a:t>Usage</a:t>
            </a:r>
          </a:p>
          <a:p>
            <a:pPr lvl="4"/>
            <a:r>
              <a:rPr lang="en-US" dirty="0"/>
              <a:t>Use it when referencing anything from a site </a:t>
            </a:r>
            <a:endParaRPr lang="ru-RU" dirty="0"/>
          </a:p>
          <a:p>
            <a:pPr lvl="4"/>
            <a:r>
              <a:rPr lang="en-US" dirty="0"/>
              <a:t>to a product. </a:t>
            </a:r>
          </a:p>
        </p:txBody>
      </p:sp>
      <p:sp>
        <p:nvSpPr>
          <p:cNvPr id="13" name="Текст 9"/>
          <p:cNvSpPr>
            <a:spLocks noGrp="1"/>
          </p:cNvSpPr>
          <p:nvPr>
            <p:ph type="body" sz="quarter" idx="15" hasCustomPrompt="1"/>
          </p:nvPr>
        </p:nvSpPr>
        <p:spPr>
          <a:xfrm>
            <a:off x="5184775" y="3804488"/>
            <a:ext cx="2987625" cy="103551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/>
            </a:lvl1pPr>
            <a:lvl2pPr marL="0" indent="0">
              <a:spcBef>
                <a:spcPts val="0"/>
              </a:spcBef>
              <a:buNone/>
              <a:defRPr sz="1500" b="0" i="0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 i="0">
                <a:latin typeface="+mn-lt"/>
              </a:defRPr>
            </a:lvl4pPr>
            <a:lvl5pPr marL="0" indent="0">
              <a:spcBef>
                <a:spcPts val="0"/>
              </a:spcBef>
              <a:buNone/>
              <a:defRPr sz="1500">
                <a:latin typeface="Kaspersky Sans Display" panose="020B0003020000020004" pitchFamily="34" charset="0"/>
              </a:defRPr>
            </a:lvl5pPr>
          </a:lstStyle>
          <a:p>
            <a:pPr lvl="3"/>
            <a:r>
              <a:rPr lang="en-US" dirty="0"/>
              <a:t>Highlight</a:t>
            </a:r>
          </a:p>
          <a:p>
            <a:pPr lvl="4"/>
            <a:r>
              <a:rPr lang="en-US" dirty="0"/>
              <a:t>Highlight any area to draw attention to it.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E881935-8B8F-46BC-AC58-6AE8618AD3E1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xmlns="" id="{BA6C0DA8-D963-4140-849B-B36CA74DAB9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50825" y="1131888"/>
            <a:ext cx="4321175" cy="3600102"/>
          </a:xfrm>
          <a:prstGeom prst="rect">
            <a:avLst/>
          </a:prstGeom>
        </p:spPr>
        <p:txBody>
          <a:bodyPr/>
          <a:lstStyle>
            <a:lvl1pPr algn="ctr">
              <a:buNone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BF1BCD73-5451-EBF4-90DA-1B5AFD40945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40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Screenshots and call-outs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542020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wide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13"/>
          <p:cNvSpPr>
            <a:spLocks noGrp="1"/>
          </p:cNvSpPr>
          <p:nvPr>
            <p:ph type="pic" sz="quarter" idx="16" hasCustomPrompt="1"/>
          </p:nvPr>
        </p:nvSpPr>
        <p:spPr>
          <a:xfrm>
            <a:off x="250825" y="1131888"/>
            <a:ext cx="8641655" cy="3600102"/>
          </a:xfrm>
          <a:prstGeom prst="rect">
            <a:avLst/>
          </a:prstGeom>
        </p:spPr>
        <p:txBody>
          <a:bodyPr/>
          <a:lstStyle>
            <a:lvl1pPr algn="ctr">
              <a:buNone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41046ED-31B3-409B-B2F0-C4D44CF63658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BEF5C1F1-1B25-F0AF-1731-945F388F5D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40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Screenshots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436923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wide screen image on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13"/>
          <p:cNvSpPr>
            <a:spLocks noGrp="1"/>
          </p:cNvSpPr>
          <p:nvPr>
            <p:ph type="pic" sz="quarter" idx="16" hasCustomPrompt="1"/>
          </p:nvPr>
        </p:nvSpPr>
        <p:spPr>
          <a:xfrm>
            <a:off x="250825" y="1131888"/>
            <a:ext cx="8641655" cy="3600102"/>
          </a:xfrm>
          <a:prstGeom prst="rect">
            <a:avLst/>
          </a:prstGeom>
        </p:spPr>
        <p:txBody>
          <a:bodyPr/>
          <a:lstStyle>
            <a:lvl1pPr algn="ctr">
              <a:buNone/>
              <a:defRPr sz="1000">
                <a:solidFill>
                  <a:schemeClr val="bg2"/>
                </a:solidFill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41046ED-31B3-409B-B2F0-C4D44CF63658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bg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bg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796FD81F-A764-C650-8365-19B50C8E85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40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Screenshots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2033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text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3">
            <a:extLst>
              <a:ext uri="{FF2B5EF4-FFF2-40B4-BE49-F238E27FC236}">
                <a16:creationId xmlns:a16="http://schemas.microsoft.com/office/drawing/2014/main" xmlns="" id="{AC560601-56C7-44A1-9B1E-ABB9AE516A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262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Context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5868651" cy="288031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/>
            </a:lvl2pPr>
            <a:lvl3pPr marL="0" indent="0">
              <a:spcBef>
                <a:spcPts val="0"/>
              </a:spcBef>
              <a:buNone/>
              <a:defRPr sz="3500"/>
            </a:lvl3pPr>
            <a:lvl4pPr marL="0" indent="0">
              <a:spcBef>
                <a:spcPts val="0"/>
              </a:spcBef>
              <a:buNone/>
              <a:defRPr sz="3500" b="1"/>
            </a:lvl4pPr>
            <a:lvl5pPr marL="0" indent="0">
              <a:spcBef>
                <a:spcPts val="0"/>
              </a:spcBef>
              <a:buNone/>
              <a:defRPr sz="3500"/>
            </a:lvl5pPr>
          </a:lstStyle>
          <a:p>
            <a:r>
              <a:rPr lang="en-US" dirty="0"/>
              <a:t>This is where your big statement should be.</a:t>
            </a:r>
            <a:r>
              <a:rPr lang="ru-RU" dirty="0"/>
              <a:t/>
            </a:r>
            <a:br>
              <a:rPr lang="ru-RU" dirty="0"/>
            </a:br>
            <a:r>
              <a:rPr lang="en-US" dirty="0"/>
              <a:t>Use light background</a:t>
            </a:r>
            <a:r>
              <a:rPr lang="ru-RU" dirty="0"/>
              <a:t/>
            </a:r>
            <a:br>
              <a:rPr lang="ru-RU" dirty="0"/>
            </a:br>
            <a:r>
              <a:rPr lang="en-US" dirty="0"/>
              <a:t>for lighter points.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8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13"/>
          <p:cNvSpPr>
            <a:spLocks noGrp="1"/>
          </p:cNvSpPr>
          <p:nvPr>
            <p:ph type="pic" sz="quarter" idx="16" hasCustomPrompt="1"/>
          </p:nvPr>
        </p:nvSpPr>
        <p:spPr>
          <a:xfrm>
            <a:off x="250825" y="1131888"/>
            <a:ext cx="8641655" cy="3600102"/>
          </a:xfrm>
          <a:prstGeom prst="rect">
            <a:avLst/>
          </a:prstGeom>
        </p:spPr>
        <p:txBody>
          <a:bodyPr/>
          <a:lstStyle>
            <a:lvl1pPr algn="ctr">
              <a:buNone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41046ED-31B3-409B-B2F0-C4D44CF63658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screen image on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13"/>
          <p:cNvSpPr>
            <a:spLocks noGrp="1"/>
          </p:cNvSpPr>
          <p:nvPr>
            <p:ph type="pic" sz="quarter" idx="16" hasCustomPrompt="1"/>
          </p:nvPr>
        </p:nvSpPr>
        <p:spPr>
          <a:xfrm>
            <a:off x="250825" y="1131888"/>
            <a:ext cx="8641655" cy="3600102"/>
          </a:xfrm>
          <a:prstGeom prst="rect">
            <a:avLst/>
          </a:prstGeom>
        </p:spPr>
        <p:txBody>
          <a:bodyPr/>
          <a:lstStyle>
            <a:lvl1pPr algn="ctr">
              <a:buNone/>
              <a:defRPr sz="1000">
                <a:solidFill>
                  <a:schemeClr val="bg2"/>
                </a:solidFill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41046ED-31B3-409B-B2F0-C4D44CF63658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bg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bg1"/>
              </a:solidFill>
              <a:latin typeface="Kaspersky Sans Display" panose="020B000302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35464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аблица 9"/>
          <p:cNvSpPr>
            <a:spLocks noGrp="1"/>
          </p:cNvSpPr>
          <p:nvPr>
            <p:ph type="tbl" sz="quarter" idx="11" hasCustomPrompt="1"/>
          </p:nvPr>
        </p:nvSpPr>
        <p:spPr>
          <a:xfrm>
            <a:off x="250825" y="1131591"/>
            <a:ext cx="8642350" cy="3600748"/>
          </a:xfrm>
          <a:prstGeom prst="rect">
            <a:avLst/>
          </a:prstGeom>
        </p:spPr>
        <p:txBody>
          <a:bodyPr/>
          <a:lstStyle>
            <a:lvl1pPr algn="ctr">
              <a:buNone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Table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493F185-748D-4142-B889-E9E2A48CD7EC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9AF8825E-A21A-D9DA-0E86-AA43EA1D7B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3508" y="231490"/>
            <a:ext cx="8784391" cy="3240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Table with titles</a:t>
            </a:r>
            <a:endParaRPr lang="ru-RU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table on black">
    <p:bg>
      <p:bgPr>
        <a:solidFill>
          <a:srgbClr val="1D1D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19A15C6-1F75-49C7-9861-12821906450E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bg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bg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8" name="Таблица 9">
            <a:extLst>
              <a:ext uri="{FF2B5EF4-FFF2-40B4-BE49-F238E27FC236}">
                <a16:creationId xmlns:a16="http://schemas.microsoft.com/office/drawing/2014/main" xmlns="" id="{003C9678-E091-488B-9D3D-2CA02CA830D2}"/>
              </a:ext>
            </a:extLst>
          </p:cNvPr>
          <p:cNvSpPr>
            <a:spLocks noGrp="1"/>
          </p:cNvSpPr>
          <p:nvPr>
            <p:ph type="tbl" sz="quarter" idx="11" hasCustomPrompt="1"/>
          </p:nvPr>
        </p:nvSpPr>
        <p:spPr>
          <a:xfrm>
            <a:off x="250825" y="1131591"/>
            <a:ext cx="8642350" cy="3600748"/>
          </a:xfrm>
          <a:prstGeom prst="rect">
            <a:avLst/>
          </a:prstGeom>
        </p:spPr>
        <p:txBody>
          <a:bodyPr/>
          <a:lstStyle>
            <a:lvl1pPr algn="ctr">
              <a:buNone/>
              <a:defRPr sz="10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Table</a:t>
            </a:r>
            <a:endParaRPr lang="ru-RU" dirty="0"/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1DF603DA-2EFC-FCE7-A554-28E71B8C22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3508" y="231490"/>
            <a:ext cx="8784391" cy="3240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Table with titles</a:t>
            </a:r>
            <a:endParaRPr lang="ru-RU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2 images+2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7B05432-EAA9-43B3-8087-36403D00A5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087378" cy="5143500"/>
          </a:xfrm>
          <a:prstGeom prst="rect">
            <a:avLst/>
          </a:prstGeom>
        </p:spPr>
      </p:pic>
      <p:sp>
        <p:nvSpPr>
          <p:cNvPr id="9" name="Рисунок 8">
            <a:extLst>
              <a:ext uri="{FF2B5EF4-FFF2-40B4-BE49-F238E27FC236}">
                <a16:creationId xmlns:a16="http://schemas.microsoft.com/office/drawing/2014/main" xmlns="" id="{A255040C-0236-4524-972D-54ACDE8C0B2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81357" y="1139037"/>
            <a:ext cx="1432742" cy="143271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xmlns="" id="{08EB97E7-AC24-4319-A780-C168E7F7B97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292068" y="1139037"/>
            <a:ext cx="1432742" cy="1432714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68B3885D-E9FA-4F2B-B974-4968CC5A4C91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15" name="Текст 7">
            <a:extLst>
              <a:ext uri="{FF2B5EF4-FFF2-40B4-BE49-F238E27FC236}">
                <a16:creationId xmlns:a16="http://schemas.microsoft.com/office/drawing/2014/main" xmlns="" id="{814FF5DE-0084-40F5-AB6D-2B4EFA756D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3588" y="2715766"/>
            <a:ext cx="2268239" cy="11881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 b="1" i="0">
                <a:solidFill>
                  <a:srgbClr val="000000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400" b="0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Kaspersky Sans Display" panose="020B0003020000020004" pitchFamily="34" charset="0"/>
              </a:defRPr>
            </a:lvl5pPr>
          </a:lstStyle>
          <a:p>
            <a:pPr lvl="0"/>
            <a:r>
              <a:rPr lang="en-US" dirty="0"/>
              <a:t>Before</a:t>
            </a:r>
            <a:endParaRPr lang="ru-RU" dirty="0"/>
          </a:p>
          <a:p>
            <a:pPr lvl="4"/>
            <a:r>
              <a:rPr lang="en-US" sz="1400" dirty="0"/>
              <a:t>Paste icon or image that supports your point here.</a:t>
            </a:r>
            <a:endParaRPr lang="ru-RU" sz="1400" dirty="0"/>
          </a:p>
        </p:txBody>
      </p:sp>
      <p:sp>
        <p:nvSpPr>
          <p:cNvPr id="16" name="Текст 7">
            <a:extLst>
              <a:ext uri="{FF2B5EF4-FFF2-40B4-BE49-F238E27FC236}">
                <a16:creationId xmlns:a16="http://schemas.microsoft.com/office/drawing/2014/main" xmlns="" id="{4D397B2B-CA12-4452-BD16-4B05EC81EF6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181208" y="2715766"/>
            <a:ext cx="2268239" cy="11881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 b="1" i="0"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400" b="0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>
                <a:latin typeface="Kaspersky Sans Display" panose="020B0003020000020004" pitchFamily="34" charset="0"/>
              </a:defRPr>
            </a:lvl5pPr>
          </a:lstStyle>
          <a:p>
            <a:pPr lvl="0"/>
            <a:r>
              <a:rPr lang="en-US" dirty="0"/>
              <a:t>After</a:t>
            </a:r>
            <a:endParaRPr lang="ru-RU" dirty="0"/>
          </a:p>
          <a:p>
            <a:pPr lvl="4"/>
            <a:r>
              <a:rPr lang="en-US" sz="1400" dirty="0"/>
              <a:t>Make sure your icons and pictures are consistent with Kaspersky graphics.</a:t>
            </a:r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C97018B5-8D60-D87B-5AFE-A8F30CE742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8586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tx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Context</a:t>
            </a:r>
          </a:p>
        </p:txBody>
      </p:sp>
    </p:spTree>
    <p:extLst>
      <p:ext uri="{BB962C8B-B14F-4D97-AF65-F5344CB8AC3E}">
        <p14:creationId xmlns:p14="http://schemas.microsoft.com/office/powerpoint/2010/main" val="335865297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0" y="0"/>
            <a:ext cx="9146150" cy="5142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39967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0" y="0"/>
            <a:ext cx="9146150" cy="5142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44173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49" r="75195"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 userDrawn="1"/>
        </p:nvCxnSpPr>
        <p:spPr>
          <a:xfrm>
            <a:off x="2777490" y="4460288"/>
            <a:ext cx="3429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Рисунок 2"/>
          <p:cNvSpPr>
            <a:spLocks noGrp="1"/>
          </p:cNvSpPr>
          <p:nvPr>
            <p:ph type="pic" idx="1"/>
          </p:nvPr>
        </p:nvSpPr>
        <p:spPr>
          <a:xfrm>
            <a:off x="0" y="1"/>
            <a:ext cx="9144000" cy="2911244"/>
          </a:xfrm>
        </p:spPr>
      </p:sp>
      <p:sp>
        <p:nvSpPr>
          <p:cNvPr id="24" name="Заголовок 23"/>
          <p:cNvSpPr>
            <a:spLocks noGrp="1"/>
          </p:cNvSpPr>
          <p:nvPr>
            <p:ph type="title" hasCustomPrompt="1"/>
          </p:nvPr>
        </p:nvSpPr>
        <p:spPr>
          <a:xfrm>
            <a:off x="90088" y="3055163"/>
            <a:ext cx="8936645" cy="458684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 smtClean="0"/>
              <a:t>Наименование презентации</a:t>
            </a:r>
            <a:endParaRPr lang="ru-RU" dirty="0"/>
          </a:p>
        </p:txBody>
      </p:sp>
      <p:sp>
        <p:nvSpPr>
          <p:cNvPr id="29" name="Текст 28"/>
          <p:cNvSpPr>
            <a:spLocks noGrp="1"/>
          </p:cNvSpPr>
          <p:nvPr>
            <p:ph type="body" sz="quarter" idx="13" hasCustomPrompt="1"/>
          </p:nvPr>
        </p:nvSpPr>
        <p:spPr>
          <a:xfrm>
            <a:off x="90088" y="3617816"/>
            <a:ext cx="2906316" cy="755272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ru-RU" dirty="0" smtClean="0"/>
              <a:t>Ф.И.О докладчика, должность</a:t>
            </a:r>
            <a:endParaRPr lang="ru-RU" dirty="0"/>
          </a:p>
        </p:txBody>
      </p:sp>
      <p:sp>
        <p:nvSpPr>
          <p:cNvPr id="30" name="Прямоугольник 29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3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6122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лист темы (раздел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49" r="75195"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 userDrawn="1"/>
        </p:nvCxnSpPr>
        <p:spPr>
          <a:xfrm>
            <a:off x="2777490" y="3061961"/>
            <a:ext cx="3429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Рисунок 2"/>
          <p:cNvSpPr>
            <a:spLocks noGrp="1"/>
          </p:cNvSpPr>
          <p:nvPr>
            <p:ph type="pic" idx="1"/>
          </p:nvPr>
        </p:nvSpPr>
        <p:spPr>
          <a:xfrm>
            <a:off x="0" y="1"/>
            <a:ext cx="9144000" cy="2911244"/>
          </a:xfrm>
        </p:spPr>
      </p:sp>
      <p:sp>
        <p:nvSpPr>
          <p:cNvPr id="24" name="Заголовок 23"/>
          <p:cNvSpPr>
            <a:spLocks noGrp="1"/>
          </p:cNvSpPr>
          <p:nvPr>
            <p:ph type="title" hasCustomPrompt="1"/>
          </p:nvPr>
        </p:nvSpPr>
        <p:spPr>
          <a:xfrm>
            <a:off x="98995" y="3571739"/>
            <a:ext cx="8936645" cy="458684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dirty="0" smtClean="0"/>
              <a:t>Наименование темы (подраздела)</a:t>
            </a:r>
            <a:endParaRPr lang="ru-RU" dirty="0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8085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во весь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90"/>
          <a:stretch/>
        </p:blipFill>
        <p:spPr>
          <a:xfrm>
            <a:off x="690" y="0"/>
            <a:ext cx="9142617" cy="8594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49" r="75195"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6607" y="0"/>
            <a:ext cx="6625640" cy="859477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3"/>
          </p:nvPr>
        </p:nvSpPr>
        <p:spPr>
          <a:xfrm>
            <a:off x="84613" y="971036"/>
            <a:ext cx="8986760" cy="3691512"/>
          </a:xfrm>
        </p:spPr>
        <p:txBody>
          <a:bodyPr/>
          <a:lstStyle/>
          <a:p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2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896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text block on black">
    <p:bg>
      <p:bgPr>
        <a:solidFill>
          <a:srgbClr val="1D1D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5868651" cy="288031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35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3500"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None/>
              <a:defRPr sz="3500"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This is where your big statement should be.</a:t>
            </a:r>
            <a:r>
              <a:rPr lang="ru-RU" dirty="0"/>
              <a:t> </a:t>
            </a:r>
            <a:r>
              <a:rPr lang="en-US" dirty="0"/>
              <a:t>Use dark background for more meaningful points.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F9475DA-C2BB-40B7-897D-5C5ED675AD6E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bg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bg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2" name="Текст 3">
            <a:extLst>
              <a:ext uri="{FF2B5EF4-FFF2-40B4-BE49-F238E27FC236}">
                <a16:creationId xmlns:a16="http://schemas.microsoft.com/office/drawing/2014/main" xmlns="" id="{3F0EACDB-4B04-0A5B-913C-6E29F6CCCC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3538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bg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Context</a:t>
            </a:r>
            <a:endParaRPr lang="ru-RU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во весь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90"/>
          <a:stretch/>
        </p:blipFill>
        <p:spPr>
          <a:xfrm>
            <a:off x="690" y="0"/>
            <a:ext cx="9142617" cy="8594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49" r="75195"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6607" y="0"/>
            <a:ext cx="6625640" cy="859477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4"/>
          </p:nvPr>
        </p:nvSpPr>
        <p:spPr>
          <a:xfrm>
            <a:off x="89065" y="971035"/>
            <a:ext cx="8986761" cy="36915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1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792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фото с пояснени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90"/>
          <a:stretch/>
        </p:blipFill>
        <p:spPr>
          <a:xfrm>
            <a:off x="690" y="0"/>
            <a:ext cx="9142617" cy="859477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49" r="75195"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6607" y="0"/>
            <a:ext cx="6625640" cy="859477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7" name="Рисунок 6"/>
          <p:cNvSpPr>
            <a:spLocks noGrp="1" noChangeAspect="1"/>
          </p:cNvSpPr>
          <p:nvPr>
            <p:ph type="pic" sz="quarter" idx="14"/>
          </p:nvPr>
        </p:nvSpPr>
        <p:spPr>
          <a:xfrm>
            <a:off x="207302" y="2919730"/>
            <a:ext cx="1728788" cy="1662662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18" name="Текст 2"/>
          <p:cNvSpPr>
            <a:spLocks noGrp="1"/>
          </p:cNvSpPr>
          <p:nvPr>
            <p:ph idx="15"/>
          </p:nvPr>
        </p:nvSpPr>
        <p:spPr>
          <a:xfrm>
            <a:off x="2164170" y="2923169"/>
            <a:ext cx="6777950" cy="1659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9" name="Рисунок 6"/>
          <p:cNvSpPr>
            <a:spLocks noGrp="1" noChangeAspect="1"/>
          </p:cNvSpPr>
          <p:nvPr>
            <p:ph type="pic" sz="quarter" idx="16"/>
          </p:nvPr>
        </p:nvSpPr>
        <p:spPr>
          <a:xfrm>
            <a:off x="207302" y="1098351"/>
            <a:ext cx="1728788" cy="1662662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20" name="Текст 2"/>
          <p:cNvSpPr>
            <a:spLocks noGrp="1"/>
          </p:cNvSpPr>
          <p:nvPr>
            <p:ph idx="17"/>
          </p:nvPr>
        </p:nvSpPr>
        <p:spPr>
          <a:xfrm>
            <a:off x="2164170" y="1101791"/>
            <a:ext cx="6777950" cy="1659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327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фото с пояснени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90"/>
          <a:stretch/>
        </p:blipFill>
        <p:spPr>
          <a:xfrm>
            <a:off x="690" y="0"/>
            <a:ext cx="9142617" cy="859477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49" r="75195"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6607" y="0"/>
            <a:ext cx="6625640" cy="859477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1" name="Текст 2"/>
          <p:cNvSpPr>
            <a:spLocks noGrp="1"/>
          </p:cNvSpPr>
          <p:nvPr>
            <p:ph idx="20"/>
          </p:nvPr>
        </p:nvSpPr>
        <p:spPr>
          <a:xfrm>
            <a:off x="2044040" y="957985"/>
            <a:ext cx="6862454" cy="11394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32" name="Рисунок 6"/>
          <p:cNvSpPr>
            <a:spLocks noGrp="1" noChangeAspect="1"/>
          </p:cNvSpPr>
          <p:nvPr>
            <p:ph type="pic" sz="quarter" idx="13"/>
          </p:nvPr>
        </p:nvSpPr>
        <p:spPr>
          <a:xfrm>
            <a:off x="211756" y="954544"/>
            <a:ext cx="1663208" cy="114293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37" name="Текст 2"/>
          <p:cNvSpPr>
            <a:spLocks noGrp="1"/>
          </p:cNvSpPr>
          <p:nvPr>
            <p:ph idx="21"/>
          </p:nvPr>
        </p:nvSpPr>
        <p:spPr>
          <a:xfrm>
            <a:off x="2044040" y="2230127"/>
            <a:ext cx="6862454" cy="11394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38" name="Рисунок 6"/>
          <p:cNvSpPr>
            <a:spLocks noGrp="1" noChangeAspect="1"/>
          </p:cNvSpPr>
          <p:nvPr>
            <p:ph type="pic" sz="quarter" idx="22"/>
          </p:nvPr>
        </p:nvSpPr>
        <p:spPr>
          <a:xfrm>
            <a:off x="211756" y="2226686"/>
            <a:ext cx="1663208" cy="114293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39" name="Текст 2"/>
          <p:cNvSpPr>
            <a:spLocks noGrp="1"/>
          </p:cNvSpPr>
          <p:nvPr>
            <p:ph idx="23"/>
          </p:nvPr>
        </p:nvSpPr>
        <p:spPr>
          <a:xfrm>
            <a:off x="2044040" y="3500078"/>
            <a:ext cx="6862454" cy="11394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0" name="Рисунок 6"/>
          <p:cNvSpPr>
            <a:spLocks noGrp="1" noChangeAspect="1"/>
          </p:cNvSpPr>
          <p:nvPr>
            <p:ph type="pic" sz="quarter" idx="24"/>
          </p:nvPr>
        </p:nvSpPr>
        <p:spPr>
          <a:xfrm>
            <a:off x="211756" y="3496637"/>
            <a:ext cx="1663208" cy="114293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3311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панорамным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90"/>
          <a:stretch/>
        </p:blipFill>
        <p:spPr>
          <a:xfrm>
            <a:off x="690" y="0"/>
            <a:ext cx="9142617" cy="859477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49" r="75195"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6607" y="0"/>
            <a:ext cx="6625640" cy="859477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3" name="Рисунок 6"/>
          <p:cNvSpPr>
            <a:spLocks noGrp="1" noChangeAspect="1"/>
          </p:cNvSpPr>
          <p:nvPr>
            <p:ph type="pic" sz="quarter" idx="13"/>
          </p:nvPr>
        </p:nvSpPr>
        <p:spPr>
          <a:xfrm>
            <a:off x="182583" y="1031276"/>
            <a:ext cx="8786256" cy="2364570"/>
          </a:xfrm>
        </p:spPr>
        <p:txBody>
          <a:bodyPr/>
          <a:lstStyle/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4" name="Объект 2"/>
          <p:cNvSpPr>
            <a:spLocks noGrp="1"/>
          </p:cNvSpPr>
          <p:nvPr>
            <p:ph sz="quarter" idx="14"/>
          </p:nvPr>
        </p:nvSpPr>
        <p:spPr>
          <a:xfrm>
            <a:off x="182583" y="3581899"/>
            <a:ext cx="8786256" cy="10129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18714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 с кратким описа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90"/>
          <a:stretch/>
        </p:blipFill>
        <p:spPr>
          <a:xfrm>
            <a:off x="690" y="0"/>
            <a:ext cx="9142617" cy="859477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49" r="75195"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6607" y="0"/>
            <a:ext cx="6625640" cy="859477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3" name="Рисунок 6"/>
          <p:cNvSpPr>
            <a:spLocks noGrp="1" noChangeAspect="1"/>
          </p:cNvSpPr>
          <p:nvPr>
            <p:ph type="pic" sz="quarter" idx="13"/>
          </p:nvPr>
        </p:nvSpPr>
        <p:spPr>
          <a:xfrm>
            <a:off x="182583" y="1739342"/>
            <a:ext cx="8786256" cy="2845526"/>
          </a:xfrm>
        </p:spPr>
        <p:txBody>
          <a:bodyPr/>
          <a:lstStyle/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4" name="Объект 2"/>
          <p:cNvSpPr>
            <a:spLocks noGrp="1"/>
          </p:cNvSpPr>
          <p:nvPr>
            <p:ph sz="quarter" idx="14"/>
          </p:nvPr>
        </p:nvSpPr>
        <p:spPr>
          <a:xfrm>
            <a:off x="182583" y="1031276"/>
            <a:ext cx="8786256" cy="536267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29592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крупным квадратным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90"/>
          <a:stretch/>
        </p:blipFill>
        <p:spPr>
          <a:xfrm>
            <a:off x="690" y="0"/>
            <a:ext cx="9142617" cy="859477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49" r="75195"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6607" y="0"/>
            <a:ext cx="6625640" cy="859477"/>
          </a:xfrm>
        </p:spPr>
        <p:txBody>
          <a:bodyPr>
            <a:normAutofit/>
          </a:bodyPr>
          <a:lstStyle>
            <a:lvl1pPr algn="ctr">
              <a:defRPr sz="2100" b="1" i="0" baseline="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3" name="Рисунок 6"/>
          <p:cNvSpPr>
            <a:spLocks noGrp="1" noChangeAspect="1"/>
          </p:cNvSpPr>
          <p:nvPr>
            <p:ph type="pic" sz="quarter" idx="13"/>
          </p:nvPr>
        </p:nvSpPr>
        <p:spPr>
          <a:xfrm>
            <a:off x="182583" y="1031276"/>
            <a:ext cx="3620490" cy="3563525"/>
          </a:xfrm>
        </p:spPr>
        <p:txBody>
          <a:bodyPr/>
          <a:lstStyle/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14" name="Объект 2"/>
          <p:cNvSpPr>
            <a:spLocks noGrp="1"/>
          </p:cNvSpPr>
          <p:nvPr>
            <p:ph sz="quarter" idx="14"/>
          </p:nvPr>
        </p:nvSpPr>
        <p:spPr>
          <a:xfrm>
            <a:off x="4043548" y="1031276"/>
            <a:ext cx="4925291" cy="356352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70415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фото шкаф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90"/>
          <a:stretch/>
        </p:blipFill>
        <p:spPr>
          <a:xfrm>
            <a:off x="690" y="0"/>
            <a:ext cx="9142617" cy="859477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49" r="75195"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6607" y="0"/>
            <a:ext cx="6625640" cy="859477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3" name="Рисунок 6"/>
          <p:cNvSpPr>
            <a:spLocks noGrp="1" noChangeAspect="1"/>
          </p:cNvSpPr>
          <p:nvPr>
            <p:ph type="pic" sz="quarter" idx="13"/>
          </p:nvPr>
        </p:nvSpPr>
        <p:spPr>
          <a:xfrm>
            <a:off x="182584" y="1031276"/>
            <a:ext cx="1313708" cy="3563525"/>
          </a:xfrm>
        </p:spPr>
        <p:txBody>
          <a:bodyPr/>
          <a:lstStyle/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4" name="Объект 2"/>
          <p:cNvSpPr>
            <a:spLocks noGrp="1"/>
          </p:cNvSpPr>
          <p:nvPr>
            <p:ph sz="quarter" idx="14"/>
          </p:nvPr>
        </p:nvSpPr>
        <p:spPr>
          <a:xfrm>
            <a:off x="1701141" y="1031276"/>
            <a:ext cx="7267698" cy="356352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61462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для инфографи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49" r="75195"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429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197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49" r="75195"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0" y="0"/>
            <a:ext cx="9148299" cy="5143500"/>
          </a:xfrm>
          <a:prstGeom prst="rect">
            <a:avLst/>
          </a:prstGeom>
        </p:spPr>
      </p:pic>
      <p:sp>
        <p:nvSpPr>
          <p:cNvPr id="6" name="TextBox 7"/>
          <p:cNvSpPr txBox="1"/>
          <p:nvPr userDrawn="1"/>
        </p:nvSpPr>
        <p:spPr>
          <a:xfrm>
            <a:off x="3236779" y="4658095"/>
            <a:ext cx="271099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350" b="1" dirty="0" smtClean="0">
                <a:solidFill>
                  <a:prstClr val="black"/>
                </a:solidFill>
                <a:ea typeface="Verdana" panose="020B0604030504040204" pitchFamily="34" charset="0"/>
              </a:rPr>
              <a:t>СПАСИБО ЗА ВНИМАНИЕ!</a:t>
            </a:r>
            <a:endParaRPr lang="ru-RU" sz="1350" b="1" dirty="0">
              <a:solidFill>
                <a:prstClr val="black"/>
              </a:solidFill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246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headline+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5148571" cy="14761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/>
            </a:lvl2pPr>
            <a:lvl3pPr marL="0" indent="0">
              <a:spcBef>
                <a:spcPts val="0"/>
              </a:spcBef>
              <a:buNone/>
              <a:defRPr sz="3500"/>
            </a:lvl3pPr>
            <a:lvl4pPr marL="0" indent="0">
              <a:spcBef>
                <a:spcPts val="0"/>
              </a:spcBef>
              <a:buNone/>
              <a:defRPr sz="3500" b="1"/>
            </a:lvl4pPr>
            <a:lvl5pPr marL="0" indent="0">
              <a:spcBef>
                <a:spcPts val="0"/>
              </a:spcBef>
              <a:buNone/>
              <a:defRPr sz="3500"/>
            </a:lvl5pPr>
          </a:lstStyle>
          <a:p>
            <a:pPr lvl="0">
              <a:spcBef>
                <a:spcPct val="20000"/>
              </a:spcBef>
              <a:defRPr/>
            </a:pPr>
            <a:r>
              <a:rPr lang="en-US" dirty="0"/>
              <a:t>Empty slide for drop-in tables &amp; charts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A1D9317-49B3-4925-A0C5-F488C407CE03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7" name="Текст 3">
            <a:extLst>
              <a:ext uri="{FF2B5EF4-FFF2-40B4-BE49-F238E27FC236}">
                <a16:creationId xmlns:a16="http://schemas.microsoft.com/office/drawing/2014/main" xmlns="" id="{B76965EF-9460-4A27-BA06-36B9BD3490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255" y="2571750"/>
            <a:ext cx="4428479" cy="115212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Pct val="80000"/>
              <a:buFontTx/>
              <a:buNone/>
              <a:defRPr sz="18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This is an empty slide. Paste infographics, charts, and tables you create with other tools here.</a:t>
            </a:r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xmlns="" id="{B823B381-C4BB-C948-AC56-BC3A2131E31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40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Context</a:t>
            </a:r>
            <a:endParaRPr lang="ru-RU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+2 images+2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7B05432-EAA9-43B3-8087-36403D00A5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087378" cy="5143500"/>
          </a:xfrm>
          <a:prstGeom prst="rect">
            <a:avLst/>
          </a:prstGeom>
        </p:spPr>
      </p:pic>
      <p:sp>
        <p:nvSpPr>
          <p:cNvPr id="9" name="Рисунок 8">
            <a:extLst>
              <a:ext uri="{FF2B5EF4-FFF2-40B4-BE49-F238E27FC236}">
                <a16:creationId xmlns="" xmlns:a16="http://schemas.microsoft.com/office/drawing/2014/main" id="{A255040C-0236-4524-972D-54ACDE8C0B2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81357" y="1139037"/>
            <a:ext cx="1432742" cy="143271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11" name="Рисунок 10">
            <a:extLst>
              <a:ext uri="{FF2B5EF4-FFF2-40B4-BE49-F238E27FC236}">
                <a16:creationId xmlns="" xmlns:a16="http://schemas.microsoft.com/office/drawing/2014/main" id="{08EB97E7-AC24-4319-A780-C168E7F7B97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292068" y="1139037"/>
            <a:ext cx="1432742" cy="1432714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>
                <a:latin typeface="Kaspersky Sans Display" panose="020B0003020000020004" pitchFamily="34" charset="0"/>
              </a:defRPr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8B3885D-E9FA-4F2B-B974-4968CC5A4C91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15" name="Текст 7">
            <a:extLst>
              <a:ext uri="{FF2B5EF4-FFF2-40B4-BE49-F238E27FC236}">
                <a16:creationId xmlns="" xmlns:a16="http://schemas.microsoft.com/office/drawing/2014/main" id="{814FF5DE-0084-40F5-AB6D-2B4EFA756D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3588" y="2715766"/>
            <a:ext cx="2268239" cy="11881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 b="1" i="0">
                <a:solidFill>
                  <a:srgbClr val="000000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400" b="0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Kaspersky Sans Display" panose="020B0003020000020004" pitchFamily="34" charset="0"/>
              </a:defRPr>
            </a:lvl5pPr>
          </a:lstStyle>
          <a:p>
            <a:pPr lvl="0"/>
            <a:r>
              <a:rPr lang="en-US" dirty="0"/>
              <a:t>Before</a:t>
            </a:r>
            <a:endParaRPr lang="ru-RU" dirty="0"/>
          </a:p>
          <a:p>
            <a:pPr lvl="4"/>
            <a:r>
              <a:rPr lang="en-US" sz="1400" dirty="0"/>
              <a:t>Paste icon or image that supports your point here.</a:t>
            </a:r>
            <a:endParaRPr lang="ru-RU" sz="1400" dirty="0"/>
          </a:p>
        </p:txBody>
      </p:sp>
      <p:sp>
        <p:nvSpPr>
          <p:cNvPr id="16" name="Текст 7">
            <a:extLst>
              <a:ext uri="{FF2B5EF4-FFF2-40B4-BE49-F238E27FC236}">
                <a16:creationId xmlns="" xmlns:a16="http://schemas.microsoft.com/office/drawing/2014/main" id="{4D397B2B-CA12-4452-BD16-4B05EC81EF6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181208" y="2715766"/>
            <a:ext cx="2268239" cy="11881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 b="1" i="0"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1400" b="0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>
                <a:latin typeface="Kaspersky Sans Display" panose="020B0003020000020004" pitchFamily="34" charset="0"/>
              </a:defRPr>
            </a:lvl5pPr>
          </a:lstStyle>
          <a:p>
            <a:pPr lvl="0"/>
            <a:r>
              <a:rPr lang="en-US" dirty="0"/>
              <a:t>After</a:t>
            </a:r>
            <a:endParaRPr lang="ru-RU" dirty="0"/>
          </a:p>
          <a:p>
            <a:pPr lvl="4"/>
            <a:r>
              <a:rPr lang="en-US" sz="1400" dirty="0"/>
              <a:t>Make sure your icons and pictures are consistent with Kaspersky graphics.</a:t>
            </a:r>
          </a:p>
        </p:txBody>
      </p:sp>
      <p:sp>
        <p:nvSpPr>
          <p:cNvPr id="2" name="Текст 3">
            <a:extLst>
              <a:ext uri="{FF2B5EF4-FFF2-40B4-BE49-F238E27FC236}">
                <a16:creationId xmlns="" xmlns:a16="http://schemas.microsoft.com/office/drawing/2014/main" id="{C97018B5-8D60-D87B-5AFE-A8F30CE742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08" y="231490"/>
            <a:ext cx="8784391" cy="328586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500">
                <a:solidFill>
                  <a:schemeClr val="tx1"/>
                </a:solidFill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Context</a:t>
            </a:r>
          </a:p>
        </p:txBody>
      </p:sp>
    </p:spTree>
    <p:extLst>
      <p:ext uri="{BB962C8B-B14F-4D97-AF65-F5344CB8AC3E}">
        <p14:creationId xmlns:p14="http://schemas.microsoft.com/office/powerpoint/2010/main" val="24372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+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863589" y="951571"/>
            <a:ext cx="5148571" cy="14761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5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3500" b="1"/>
            </a:lvl2pPr>
            <a:lvl3pPr marL="0" indent="0">
              <a:spcBef>
                <a:spcPts val="0"/>
              </a:spcBef>
              <a:buNone/>
              <a:defRPr sz="3500"/>
            </a:lvl3pPr>
            <a:lvl4pPr marL="0" indent="0">
              <a:spcBef>
                <a:spcPts val="0"/>
              </a:spcBef>
              <a:buNone/>
              <a:defRPr sz="3500" b="1"/>
            </a:lvl4pPr>
            <a:lvl5pPr marL="0" indent="0">
              <a:spcBef>
                <a:spcPts val="0"/>
              </a:spcBef>
              <a:buNone/>
              <a:defRPr sz="3500"/>
            </a:lvl5pPr>
          </a:lstStyle>
          <a:p>
            <a:pPr lvl="0">
              <a:spcBef>
                <a:spcPct val="20000"/>
              </a:spcBef>
              <a:defRPr/>
            </a:pPr>
            <a:r>
              <a:rPr lang="en-US" dirty="0"/>
              <a:t>Empty slide for drop-in tables &amp; charts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A1D9317-49B3-4925-A0C5-F488C407CE03}"/>
              </a:ext>
            </a:extLst>
          </p:cNvPr>
          <p:cNvSpPr txBox="1"/>
          <p:nvPr userDrawn="1"/>
        </p:nvSpPr>
        <p:spPr>
          <a:xfrm>
            <a:off x="7655252" y="303498"/>
            <a:ext cx="1309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3DE9796-F46D-40D6-9BB0-BFBEA219EE85}" type="slidenum">
              <a:rPr lang="en-US" sz="1000" smtClean="0">
                <a:solidFill>
                  <a:schemeClr val="tx1"/>
                </a:solidFill>
                <a:latin typeface="Kaspersky Sans Display" panose="020B0003020000020004" pitchFamily="34" charset="0"/>
              </a:rPr>
              <a:pPr algn="r"/>
              <a:t>‹#›</a:t>
            </a:fld>
            <a:endParaRPr lang="ru-RU" sz="1000" dirty="0">
              <a:solidFill>
                <a:schemeClr val="tx1"/>
              </a:solidFill>
              <a:latin typeface="Kaspersky Sans Display" panose="020B0003020000020004" pitchFamily="34" charset="0"/>
            </a:endParaRPr>
          </a:p>
        </p:txBody>
      </p:sp>
      <p:sp>
        <p:nvSpPr>
          <p:cNvPr id="7" name="Текст 3">
            <a:extLst>
              <a:ext uri="{FF2B5EF4-FFF2-40B4-BE49-F238E27FC236}">
                <a16:creationId xmlns:a16="http://schemas.microsoft.com/office/drawing/2014/main" xmlns="" id="{B76965EF-9460-4A27-BA06-36B9BD3490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255" y="2571750"/>
            <a:ext cx="4428479" cy="115212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Pct val="80000"/>
              <a:buFontTx/>
              <a:buNone/>
              <a:defRPr sz="1800">
                <a:latin typeface="Kaspersky Sans Display" panose="020B0003020000020004" pitchFamily="34" charset="0"/>
              </a:defRPr>
            </a:lvl1pPr>
            <a:lvl2pPr marL="0" indent="0">
              <a:spcBef>
                <a:spcPts val="0"/>
              </a:spcBef>
              <a:buNone/>
              <a:defRPr sz="1500" b="1"/>
            </a:lvl2pPr>
            <a:lvl3pPr marL="0" indent="0">
              <a:spcBef>
                <a:spcPts val="0"/>
              </a:spcBef>
              <a:buNone/>
              <a:defRPr sz="1500"/>
            </a:lvl3pPr>
            <a:lvl4pPr marL="0" indent="0">
              <a:spcBef>
                <a:spcPts val="0"/>
              </a:spcBef>
              <a:buNone/>
              <a:defRPr sz="1500" b="1"/>
            </a:lvl4pPr>
            <a:lvl5pPr marL="0" indent="0">
              <a:spcBef>
                <a:spcPts val="0"/>
              </a:spcBef>
              <a:buNone/>
              <a:defRPr sz="1500"/>
            </a:lvl5pPr>
          </a:lstStyle>
          <a:p>
            <a:pPr lvl="0"/>
            <a:r>
              <a:rPr lang="en-US" dirty="0"/>
              <a:t>This is an empty slide. Paste infographics, charts, and tables you create with other tools here.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6294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4">
            <a:extLst>
              <a:ext uri="{FF2B5EF4-FFF2-40B4-BE49-F238E27FC236}">
                <a16:creationId xmlns:a16="http://schemas.microsoft.com/office/drawing/2014/main" xmlns="" id="{D8869E02-03E6-46B7-B241-C73D838D0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074862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Template with </a:t>
            </a:r>
            <a:br>
              <a:rPr lang="en-US" dirty="0"/>
            </a:br>
            <a:r>
              <a:rPr lang="en-US" dirty="0"/>
              <a:t>primary color palette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714" r:id="rId2"/>
    <p:sldLayoutId id="2147483715" r:id="rId3"/>
    <p:sldLayoutId id="2147483819" r:id="rId4"/>
    <p:sldLayoutId id="2147483821" r:id="rId5"/>
    <p:sldLayoutId id="2147483716" r:id="rId6"/>
    <p:sldLayoutId id="2147483721" r:id="rId7"/>
    <p:sldLayoutId id="2147483718" r:id="rId8"/>
    <p:sldLayoutId id="2147483822" r:id="rId9"/>
    <p:sldLayoutId id="2147483769" r:id="rId10"/>
    <p:sldLayoutId id="2147483736" r:id="rId11"/>
    <p:sldLayoutId id="2147483815" r:id="rId12"/>
    <p:sldLayoutId id="2147483816" r:id="rId13"/>
    <p:sldLayoutId id="2147483784" r:id="rId14"/>
    <p:sldLayoutId id="2147483829" r:id="rId15"/>
    <p:sldLayoutId id="2147483779" r:id="rId16"/>
    <p:sldLayoutId id="2147483823" r:id="rId17"/>
    <p:sldLayoutId id="2147483780" r:id="rId18"/>
    <p:sldLayoutId id="2147483824" r:id="rId19"/>
    <p:sldLayoutId id="2147483775" r:id="rId20"/>
    <p:sldLayoutId id="2147483826" r:id="rId21"/>
    <p:sldLayoutId id="2147483776" r:id="rId22"/>
    <p:sldLayoutId id="2147483825" r:id="rId23"/>
    <p:sldLayoutId id="2147483710" r:id="rId24"/>
    <p:sldLayoutId id="2147483712" r:id="rId25"/>
    <p:sldLayoutId id="2147483763" r:id="rId26"/>
    <p:sldLayoutId id="2147483744" r:id="rId27"/>
    <p:sldLayoutId id="2147483827" r:id="rId28"/>
    <p:sldLayoutId id="2147483795" r:id="rId29"/>
    <p:sldLayoutId id="2147483742" r:id="rId30"/>
    <p:sldLayoutId id="2147483828" r:id="rId31"/>
    <p:sldLayoutId id="2147483812" r:id="rId32"/>
    <p:sldLayoutId id="2147483782" r:id="rId33"/>
    <p:sldLayoutId id="2147483785" r:id="rId34"/>
    <p:sldLayoutId id="2147483783" r:id="rId35"/>
    <p:sldLayoutId id="2147483806" r:id="rId36"/>
    <p:sldLayoutId id="2147483807" r:id="rId37"/>
    <p:sldLayoutId id="2147483808" r:id="rId38"/>
    <p:sldLayoutId id="2147483745" r:id="rId39"/>
    <p:sldLayoutId id="2147483787" r:id="rId40"/>
    <p:sldLayoutId id="2147483799" r:id="rId41"/>
    <p:sldLayoutId id="2147483800" r:id="rId42"/>
    <p:sldLayoutId id="2147483770" r:id="rId43"/>
    <p:sldLayoutId id="2147483773" r:id="rId44"/>
    <p:sldLayoutId id="2147483743" r:id="rId45"/>
    <p:sldLayoutId id="2147483747" r:id="rId46"/>
    <p:sldLayoutId id="2147483746" r:id="rId47"/>
    <p:sldLayoutId id="2147483741" r:id="rId48"/>
    <p:sldLayoutId id="2147483740" r:id="rId49"/>
    <p:sldLayoutId id="2147483738" r:id="rId50"/>
    <p:sldLayoutId id="2147483798" r:id="rId51"/>
    <p:sldLayoutId id="2147483813" r:id="rId52"/>
    <p:sldLayoutId id="2147483814" r:id="rId53"/>
    <p:sldLayoutId id="2147483755" r:id="rId54"/>
    <p:sldLayoutId id="2147483758" r:id="rId55"/>
    <p:sldLayoutId id="2147483797" r:id="rId56"/>
    <p:sldLayoutId id="2147483809" r:id="rId57"/>
    <p:sldLayoutId id="2147483810" r:id="rId58"/>
    <p:sldLayoutId id="2147483793" r:id="rId59"/>
    <p:sldLayoutId id="2147483761" r:id="rId60"/>
    <p:sldLayoutId id="2147483792" r:id="rId61"/>
    <p:sldLayoutId id="2147483762" r:id="rId62"/>
    <p:sldLayoutId id="2147483754" r:id="rId63"/>
    <p:sldLayoutId id="2147483781" r:id="rId64"/>
    <p:sldLayoutId id="2147483830" r:id="rId65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lang="en-US" sz="4000" b="0" i="0" kern="1200" baseline="0" smtClean="0">
          <a:solidFill>
            <a:schemeClr val="tx1"/>
          </a:solidFill>
          <a:latin typeface="Kaspersky Sans Display" panose="020B00030200000200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F46FA-F05E-4A28-A92F-471DE94FD1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480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  <p:sldLayoutId id="2147483844" r:id="rId12"/>
    <p:sldLayoutId id="2147483845" r:id="rId13"/>
    <p:sldLayoutId id="2147483846" r:id="rId14"/>
    <p:sldLayoutId id="2147483847" r:id="rId15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5.xml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5.xml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5.xml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0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mailto:Grigoriev_AG@ekra.ru" TargetMode="External"/><Relationship Id="rId1" Type="http://schemas.openxmlformats.org/officeDocument/2006/relationships/slideLayout" Target="../slideLayouts/slideLayout7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5.xml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5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5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93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Kaspersky Sans Display" panose="020B0003020000020004" pitchFamily="34" charset="0"/>
              </a:rPr>
              <a:t>Опыт модернизации ПТК. </a:t>
            </a:r>
            <a:r>
              <a:rPr lang="ru-RU" sz="2400" dirty="0" smtClean="0">
                <a:latin typeface="Kaspersky Sans Display" panose="020B0003020000020004" pitchFamily="34" charset="0"/>
              </a:rPr>
              <a:t/>
            </a:r>
            <a:br>
              <a:rPr lang="ru-RU" sz="2400" dirty="0" smtClean="0">
                <a:latin typeface="Kaspersky Sans Display" panose="020B0003020000020004" pitchFamily="34" charset="0"/>
              </a:rPr>
            </a:br>
            <a:r>
              <a:rPr lang="ru-RU" sz="2400" dirty="0" smtClean="0">
                <a:latin typeface="Kaspersky Sans Display" panose="020B0003020000020004" pitchFamily="34" charset="0"/>
              </a:rPr>
              <a:t>Замена </a:t>
            </a:r>
            <a:r>
              <a:rPr lang="ru-RU" sz="2400" dirty="0">
                <a:latin typeface="Kaspersky Sans Display" panose="020B0003020000020004" pitchFamily="34" charset="0"/>
              </a:rPr>
              <a:t>верхнего и среднего </a:t>
            </a:r>
            <a:r>
              <a:rPr lang="ru-RU" sz="2400" dirty="0" smtClean="0">
                <a:latin typeface="Kaspersky Sans Display" panose="020B0003020000020004" pitchFamily="34" charset="0"/>
              </a:rPr>
              <a:t>уровня</a:t>
            </a:r>
            <a:endParaRPr lang="ru-RU" dirty="0"/>
          </a:p>
        </p:txBody>
      </p:sp>
      <p:sp>
        <p:nvSpPr>
          <p:cNvPr id="6" name="Текст 20">
            <a:extLst>
              <a:ext uri="{FF2B5EF4-FFF2-40B4-BE49-F238E27FC236}">
                <a16:creationId xmlns="" xmlns:a16="http://schemas.microsoft.com/office/drawing/2014/main" id="{3A957D68-B72B-4749-A194-13B3E9E6E5DF}"/>
              </a:ext>
            </a:extLst>
          </p:cNvPr>
          <p:cNvSpPr txBox="1">
            <a:spLocks/>
          </p:cNvSpPr>
          <p:nvPr/>
        </p:nvSpPr>
        <p:spPr>
          <a:xfrm>
            <a:off x="863588" y="4335946"/>
            <a:ext cx="2268239" cy="28803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dirty="0" smtClean="0"/>
              <a:t>До</a:t>
            </a:r>
            <a:endParaRPr lang="x-none" sz="1600" dirty="0">
              <a:latin typeface="Kaspersky Sans Display" panose="020B0003020000020004" pitchFamily="34" charset="0"/>
            </a:endParaRPr>
          </a:p>
        </p:txBody>
      </p:sp>
      <p:sp>
        <p:nvSpPr>
          <p:cNvPr id="7" name="Текст 19">
            <a:extLst>
              <a:ext uri="{FF2B5EF4-FFF2-40B4-BE49-F238E27FC236}">
                <a16:creationId xmlns="" xmlns:a16="http://schemas.microsoft.com/office/drawing/2014/main" id="{41D4936C-0231-4392-A913-C6B140DC70C5}"/>
              </a:ext>
            </a:extLst>
          </p:cNvPr>
          <p:cNvSpPr txBox="1">
            <a:spLocks/>
          </p:cNvSpPr>
          <p:nvPr/>
        </p:nvSpPr>
        <p:spPr>
          <a:xfrm>
            <a:off x="5688137" y="4335946"/>
            <a:ext cx="2268239" cy="28803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dirty="0" smtClean="0"/>
              <a:t>После</a:t>
            </a:r>
            <a:endParaRPr lang="x-none" sz="1600" dirty="0">
              <a:latin typeface="Kaspersky Sans Display" panose="020B00030200000200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24" y="1167594"/>
            <a:ext cx="4419464" cy="30243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3693" y="1168936"/>
            <a:ext cx="4412823" cy="3022994"/>
          </a:xfrm>
          <a:prstGeom prst="rect">
            <a:avLst/>
          </a:prstGeom>
        </p:spPr>
      </p:pic>
      <p:sp>
        <p:nvSpPr>
          <p:cNvPr id="10" name="Стрелка вправо 9"/>
          <p:cNvSpPr/>
          <p:nvPr/>
        </p:nvSpPr>
        <p:spPr>
          <a:xfrm>
            <a:off x="4029367" y="2031690"/>
            <a:ext cx="1080120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574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Опыт модернизации ПТК. </a:t>
            </a:r>
            <a:br>
              <a:rPr lang="ru-RU" dirty="0"/>
            </a:br>
            <a:r>
              <a:rPr lang="ru-RU" dirty="0"/>
              <a:t>Замена </a:t>
            </a:r>
            <a:r>
              <a:rPr lang="ru-RU" dirty="0" smtClean="0"/>
              <a:t>среднего </a:t>
            </a:r>
            <a:r>
              <a:rPr lang="ru-RU" dirty="0"/>
              <a:t>уровня</a:t>
            </a:r>
          </a:p>
        </p:txBody>
      </p:sp>
      <p:pic>
        <p:nvPicPr>
          <p:cNvPr id="7" name="Picture 2" descr="https://iotsecuritynews.com/wp-content/uploads/2022/04/10946_mediu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8" t="24670" r="11360" b="36764"/>
          <a:stretch/>
        </p:blipFill>
        <p:spPr bwMode="auto">
          <a:xfrm>
            <a:off x="1138289" y="1152247"/>
            <a:ext cx="1908212" cy="500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289" y="2003472"/>
            <a:ext cx="1923555" cy="514606"/>
          </a:xfrm>
          <a:prstGeom prst="rect">
            <a:avLst/>
          </a:prstGeom>
        </p:spPr>
      </p:pic>
      <p:pic>
        <p:nvPicPr>
          <p:cNvPr id="1028" name="Picture 4" descr="https://simatic-market.ru/catalog-resources/jpg/P_ST80_XX_01402j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" t="5557" r="1824" b="5555"/>
          <a:stretch/>
        </p:blipFill>
        <p:spPr bwMode="auto">
          <a:xfrm>
            <a:off x="1115923" y="2824403"/>
            <a:ext cx="1930578" cy="572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Текст 20">
            <a:extLst>
              <a:ext uri="{FF2B5EF4-FFF2-40B4-BE49-F238E27FC236}">
                <a16:creationId xmlns="" xmlns:a16="http://schemas.microsoft.com/office/drawing/2014/main" id="{3A957D68-B72B-4749-A194-13B3E9E6E5DF}"/>
              </a:ext>
            </a:extLst>
          </p:cNvPr>
          <p:cNvSpPr txBox="1">
            <a:spLocks/>
          </p:cNvSpPr>
          <p:nvPr/>
        </p:nvSpPr>
        <p:spPr>
          <a:xfrm>
            <a:off x="947092" y="1660859"/>
            <a:ext cx="2268239" cy="28803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 smtClean="0"/>
              <a:t>ABB SYS600C</a:t>
            </a:r>
            <a:endParaRPr lang="x-none" sz="1400" dirty="0">
              <a:latin typeface="Kaspersky Sans Display" panose="020B0003020000020004" pitchFamily="34" charset="0"/>
            </a:endParaRPr>
          </a:p>
        </p:txBody>
      </p:sp>
      <p:sp>
        <p:nvSpPr>
          <p:cNvPr id="11" name="Текст 20">
            <a:extLst>
              <a:ext uri="{FF2B5EF4-FFF2-40B4-BE49-F238E27FC236}">
                <a16:creationId xmlns="" xmlns:a16="http://schemas.microsoft.com/office/drawing/2014/main" id="{3A957D68-B72B-4749-A194-13B3E9E6E5DF}"/>
              </a:ext>
            </a:extLst>
          </p:cNvPr>
          <p:cNvSpPr txBox="1">
            <a:spLocks/>
          </p:cNvSpPr>
          <p:nvPr/>
        </p:nvSpPr>
        <p:spPr>
          <a:xfrm>
            <a:off x="965946" y="2494711"/>
            <a:ext cx="2268239" cy="28803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 smtClean="0"/>
              <a:t>GE D400</a:t>
            </a:r>
            <a:endParaRPr lang="x-none" sz="1400" dirty="0">
              <a:latin typeface="Kaspersky Sans Display" panose="020B0003020000020004" pitchFamily="34" charset="0"/>
            </a:endParaRPr>
          </a:p>
        </p:txBody>
      </p:sp>
      <p:sp>
        <p:nvSpPr>
          <p:cNvPr id="12" name="Текст 20">
            <a:extLst>
              <a:ext uri="{FF2B5EF4-FFF2-40B4-BE49-F238E27FC236}">
                <a16:creationId xmlns="" xmlns:a16="http://schemas.microsoft.com/office/drawing/2014/main" id="{3A957D68-B72B-4749-A194-13B3E9E6E5DF}"/>
              </a:ext>
            </a:extLst>
          </p:cNvPr>
          <p:cNvSpPr txBox="1">
            <a:spLocks/>
          </p:cNvSpPr>
          <p:nvPr/>
        </p:nvSpPr>
        <p:spPr>
          <a:xfrm>
            <a:off x="965946" y="3399842"/>
            <a:ext cx="2268239" cy="28803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 smtClean="0"/>
              <a:t>SIEMENS SIMATIC</a:t>
            </a:r>
            <a:endParaRPr lang="x-none" sz="1400" dirty="0">
              <a:latin typeface="Kaspersky Sans Display" panose="020B00030200000200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434526" y="915567"/>
            <a:ext cx="3385946" cy="3384375"/>
          </a:xfrm>
          <a:prstGeom prst="rect">
            <a:avLst/>
          </a:prstGeom>
          <a:noFill/>
          <a:ln w="25400" cap="flat" cmpd="sng" algn="ctr">
            <a:solidFill>
              <a:srgbClr val="32A48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7184" y="926065"/>
            <a:ext cx="3448992" cy="3373877"/>
          </a:xfrm>
          <a:prstGeom prst="rect">
            <a:avLst/>
          </a:prstGeom>
          <a:noFill/>
          <a:ln w="25400" cap="flat" cmpd="sng" algn="ctr">
            <a:solidFill>
              <a:srgbClr val="32A48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4103948" y="2265806"/>
            <a:ext cx="1080120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Текст 20">
            <a:extLst>
              <a:ext uri="{FF2B5EF4-FFF2-40B4-BE49-F238E27FC236}">
                <a16:creationId xmlns="" xmlns:a16="http://schemas.microsoft.com/office/drawing/2014/main" id="{3A957D68-B72B-4749-A194-13B3E9E6E5DF}"/>
              </a:ext>
            </a:extLst>
          </p:cNvPr>
          <p:cNvSpPr txBox="1">
            <a:spLocks/>
          </p:cNvSpPr>
          <p:nvPr/>
        </p:nvSpPr>
        <p:spPr>
          <a:xfrm>
            <a:off x="772738" y="4333060"/>
            <a:ext cx="2268239" cy="28803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dirty="0" smtClean="0"/>
              <a:t>До</a:t>
            </a:r>
            <a:endParaRPr lang="x-none" sz="1600" dirty="0">
              <a:latin typeface="Kaspersky Sans Display" panose="020B0003020000020004" pitchFamily="34" charset="0"/>
            </a:endParaRPr>
          </a:p>
        </p:txBody>
      </p:sp>
      <p:sp>
        <p:nvSpPr>
          <p:cNvPr id="21" name="Текст 19">
            <a:extLst>
              <a:ext uri="{FF2B5EF4-FFF2-40B4-BE49-F238E27FC236}">
                <a16:creationId xmlns="" xmlns:a16="http://schemas.microsoft.com/office/drawing/2014/main" id="{41D4936C-0231-4392-A913-C6B140DC70C5}"/>
              </a:ext>
            </a:extLst>
          </p:cNvPr>
          <p:cNvSpPr txBox="1">
            <a:spLocks/>
          </p:cNvSpPr>
          <p:nvPr/>
        </p:nvSpPr>
        <p:spPr>
          <a:xfrm>
            <a:off x="6156176" y="4333060"/>
            <a:ext cx="2268239" cy="28803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dirty="0" smtClean="0"/>
              <a:t>После</a:t>
            </a:r>
            <a:endParaRPr lang="x-none" sz="1600" dirty="0">
              <a:latin typeface="Kaspersky Sans Display" panose="020B0003020000020004" pitchFamily="34" charset="0"/>
            </a:endParaRPr>
          </a:p>
        </p:txBody>
      </p:sp>
      <p:sp>
        <p:nvSpPr>
          <p:cNvPr id="23" name="Текст 20">
            <a:extLst>
              <a:ext uri="{FF2B5EF4-FFF2-40B4-BE49-F238E27FC236}">
                <a16:creationId xmlns="" xmlns:a16="http://schemas.microsoft.com/office/drawing/2014/main" id="{3A957D68-B72B-4749-A194-13B3E9E6E5DF}"/>
              </a:ext>
            </a:extLst>
          </p:cNvPr>
          <p:cNvSpPr txBox="1">
            <a:spLocks/>
          </p:cNvSpPr>
          <p:nvPr/>
        </p:nvSpPr>
        <p:spPr>
          <a:xfrm>
            <a:off x="971613" y="3903898"/>
            <a:ext cx="2268239" cy="28803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400" dirty="0" smtClean="0"/>
              <a:t>и др.</a:t>
            </a:r>
            <a:endParaRPr lang="x-none" sz="1400" dirty="0">
              <a:latin typeface="Kaspersky Sans Display" panose="020B0003020000020004" pitchFamily="34" charset="0"/>
            </a:endParaRPr>
          </a:p>
        </p:txBody>
      </p:sp>
      <p:pic>
        <p:nvPicPr>
          <p:cNvPr id="25" name="Picture 2" descr="Устройство сбора и передачи данных EKRA A01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97" b="10379"/>
          <a:stretch/>
        </p:blipFill>
        <p:spPr bwMode="auto">
          <a:xfrm>
            <a:off x="5916555" y="948882"/>
            <a:ext cx="2747477" cy="1298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УСПД EKRA A01: общий вид сзади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61" b="9568"/>
          <a:stretch/>
        </p:blipFill>
        <p:spPr bwMode="auto">
          <a:xfrm>
            <a:off x="5976156" y="2226792"/>
            <a:ext cx="2640857" cy="128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34526" y="3759882"/>
            <a:ext cx="338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C00000"/>
                </a:solidFill>
              </a:rPr>
              <a:t>Внесено в реестр российской </a:t>
            </a:r>
            <a:r>
              <a:rPr lang="ru-RU" sz="1200" dirty="0">
                <a:solidFill>
                  <a:srgbClr val="C00000"/>
                </a:solidFill>
              </a:rPr>
              <a:t>радиоэлектронной </a:t>
            </a:r>
            <a:r>
              <a:rPr lang="ru-RU" sz="1200" dirty="0" smtClean="0">
                <a:solidFill>
                  <a:srgbClr val="C00000"/>
                </a:solidFill>
              </a:rPr>
              <a:t>продукции (ПП 878)</a:t>
            </a:r>
            <a:endParaRPr lang="ru-RU" sz="1200" dirty="0">
              <a:solidFill>
                <a:srgbClr val="C00000"/>
              </a:solidFill>
            </a:endParaRPr>
          </a:p>
        </p:txBody>
      </p:sp>
      <p:sp>
        <p:nvSpPr>
          <p:cNvPr id="14" name="Текст 20">
            <a:extLst>
              <a:ext uri="{FF2B5EF4-FFF2-40B4-BE49-F238E27FC236}">
                <a16:creationId xmlns="" xmlns:a16="http://schemas.microsoft.com/office/drawing/2014/main" id="{3A957D68-B72B-4749-A194-13B3E9E6E5DF}"/>
              </a:ext>
            </a:extLst>
          </p:cNvPr>
          <p:cNvSpPr txBox="1">
            <a:spLocks/>
          </p:cNvSpPr>
          <p:nvPr/>
        </p:nvSpPr>
        <p:spPr>
          <a:xfrm>
            <a:off x="6106678" y="2103031"/>
            <a:ext cx="2268239" cy="28803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 smtClean="0"/>
              <a:t>EKRA A01</a:t>
            </a:r>
            <a:endParaRPr lang="x-none" sz="1400" dirty="0">
              <a:latin typeface="Kaspersky Sans Display" panose="020B000302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879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Опыт модернизация ПТК.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Замена </a:t>
            </a:r>
            <a:r>
              <a:rPr lang="ru-RU" dirty="0"/>
              <a:t>нижнего </a:t>
            </a:r>
            <a:r>
              <a:rPr lang="ru-RU" dirty="0" smtClean="0"/>
              <a:t>уровня</a:t>
            </a:r>
            <a:endParaRPr lang="ru-RU" dirty="0"/>
          </a:p>
        </p:txBody>
      </p:sp>
      <p:sp>
        <p:nvSpPr>
          <p:cNvPr id="6" name="Текст 20">
            <a:extLst>
              <a:ext uri="{FF2B5EF4-FFF2-40B4-BE49-F238E27FC236}">
                <a16:creationId xmlns="" xmlns:a16="http://schemas.microsoft.com/office/drawing/2014/main" id="{3A957D68-B72B-4749-A194-13B3E9E6E5DF}"/>
              </a:ext>
            </a:extLst>
          </p:cNvPr>
          <p:cNvSpPr txBox="1">
            <a:spLocks/>
          </p:cNvSpPr>
          <p:nvPr/>
        </p:nvSpPr>
        <p:spPr>
          <a:xfrm>
            <a:off x="863588" y="4335946"/>
            <a:ext cx="2268239" cy="28803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dirty="0" smtClean="0"/>
              <a:t>До</a:t>
            </a:r>
            <a:endParaRPr lang="x-none" sz="1600" dirty="0">
              <a:latin typeface="Kaspersky Sans Display" panose="020B0003020000020004" pitchFamily="34" charset="0"/>
            </a:endParaRPr>
          </a:p>
        </p:txBody>
      </p:sp>
      <p:sp>
        <p:nvSpPr>
          <p:cNvPr id="7" name="Текст 19">
            <a:extLst>
              <a:ext uri="{FF2B5EF4-FFF2-40B4-BE49-F238E27FC236}">
                <a16:creationId xmlns="" xmlns:a16="http://schemas.microsoft.com/office/drawing/2014/main" id="{41D4936C-0231-4392-A913-C6B140DC70C5}"/>
              </a:ext>
            </a:extLst>
          </p:cNvPr>
          <p:cNvSpPr txBox="1">
            <a:spLocks/>
          </p:cNvSpPr>
          <p:nvPr/>
        </p:nvSpPr>
        <p:spPr>
          <a:xfrm>
            <a:off x="5688137" y="4335946"/>
            <a:ext cx="2268239" cy="28803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dirty="0" smtClean="0"/>
              <a:t>После</a:t>
            </a:r>
            <a:endParaRPr lang="x-none" sz="1600" dirty="0">
              <a:latin typeface="Kaspersky Sans Display" panose="020B00030200000200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11534" t="1773"/>
          <a:stretch/>
        </p:blipFill>
        <p:spPr>
          <a:xfrm>
            <a:off x="871978" y="915566"/>
            <a:ext cx="2259849" cy="33455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15237" t="776" r="18706" b="24392"/>
          <a:stretch/>
        </p:blipFill>
        <p:spPr>
          <a:xfrm>
            <a:off x="5650540" y="793874"/>
            <a:ext cx="2302172" cy="34773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Стрелка вправо 9"/>
          <p:cNvSpPr/>
          <p:nvPr/>
        </p:nvSpPr>
        <p:spPr>
          <a:xfrm>
            <a:off x="4029367" y="2155917"/>
            <a:ext cx="1080120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4024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Базовое ПО EKRASCADA. Поддержка специфичных </a:t>
            </a:r>
            <a:r>
              <a:rPr lang="ru-RU" dirty="0" smtClean="0"/>
              <a:t>протоколов</a:t>
            </a:r>
            <a:endParaRPr lang="ru-RU" dirty="0"/>
          </a:p>
        </p:txBody>
      </p:sp>
      <p:sp>
        <p:nvSpPr>
          <p:cNvPr id="6" name="Текст 1"/>
          <p:cNvSpPr>
            <a:spLocks noGrp="1"/>
          </p:cNvSpPr>
          <p:nvPr/>
        </p:nvSpPr>
        <p:spPr>
          <a:xfrm>
            <a:off x="257141" y="859080"/>
            <a:ext cx="5097856" cy="42484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400" b="1" dirty="0"/>
              <a:t>Подсистема сбора </a:t>
            </a:r>
            <a:r>
              <a:rPr lang="ru-RU" sz="1400" b="1" dirty="0" smtClean="0"/>
              <a:t>данных</a:t>
            </a:r>
          </a:p>
          <a:p>
            <a:pPr marL="0" indent="0">
              <a:spcBef>
                <a:spcPts val="0"/>
              </a:spcBef>
              <a:buNone/>
            </a:pPr>
            <a:endParaRPr lang="ru-RU" sz="1400" dirty="0"/>
          </a:p>
          <a:p>
            <a:pPr>
              <a:spcBef>
                <a:spcPts val="0"/>
              </a:spcBef>
            </a:pPr>
            <a:r>
              <a:rPr lang="ru-RU" sz="1400" dirty="0"/>
              <a:t>Клиент МЭК 60870-5-101</a:t>
            </a:r>
          </a:p>
          <a:p>
            <a:pPr>
              <a:spcBef>
                <a:spcPts val="0"/>
              </a:spcBef>
            </a:pPr>
            <a:r>
              <a:rPr lang="ru-RU" sz="1400" dirty="0"/>
              <a:t>Клиент МЭК 60870-5-103</a:t>
            </a:r>
          </a:p>
          <a:p>
            <a:pPr>
              <a:spcBef>
                <a:spcPts val="0"/>
              </a:spcBef>
            </a:pPr>
            <a:r>
              <a:rPr lang="ru-RU" sz="1400" dirty="0"/>
              <a:t>Клиент МЭК </a:t>
            </a:r>
            <a:r>
              <a:rPr lang="ru-RU" sz="1400" dirty="0" smtClean="0"/>
              <a:t>60870-5-104</a:t>
            </a:r>
            <a:endParaRPr lang="en-US" sz="1400" dirty="0" smtClean="0"/>
          </a:p>
          <a:p>
            <a:pPr>
              <a:spcBef>
                <a:spcPts val="0"/>
              </a:spcBef>
            </a:pPr>
            <a:r>
              <a:rPr lang="ru-RU" sz="1400" dirty="0"/>
              <a:t>Клиент</a:t>
            </a:r>
            <a:r>
              <a:rPr lang="en-US" sz="1400" dirty="0"/>
              <a:t> </a:t>
            </a:r>
            <a:r>
              <a:rPr lang="en-US" sz="1400" b="1" dirty="0" smtClean="0"/>
              <a:t>DNP3 </a:t>
            </a:r>
            <a:r>
              <a:rPr lang="en-US" sz="1400" dirty="0" smtClean="0"/>
              <a:t>(</a:t>
            </a:r>
            <a:r>
              <a:rPr lang="ru-RU" sz="1400" dirty="0" smtClean="0"/>
              <a:t>распространен в решениях </a:t>
            </a:r>
            <a:r>
              <a:rPr lang="en-US" sz="1400" dirty="0" smtClean="0"/>
              <a:t>GE</a:t>
            </a:r>
            <a:r>
              <a:rPr lang="ru-RU" sz="1400" dirty="0" smtClean="0"/>
              <a:t>, </a:t>
            </a:r>
            <a:r>
              <a:rPr lang="en-US" sz="1400" dirty="0" err="1" smtClean="0"/>
              <a:t>Mikronika</a:t>
            </a:r>
            <a:r>
              <a:rPr lang="en-US" sz="1400" dirty="0" smtClean="0"/>
              <a:t>)</a:t>
            </a:r>
            <a:endParaRPr lang="ru-RU" sz="1400" dirty="0"/>
          </a:p>
          <a:p>
            <a:pPr>
              <a:spcBef>
                <a:spcPts val="0"/>
              </a:spcBef>
            </a:pPr>
            <a:r>
              <a:rPr lang="ru-RU" sz="1400" dirty="0"/>
              <a:t>Клиент МЭК 61850</a:t>
            </a:r>
          </a:p>
          <a:p>
            <a:pPr>
              <a:spcBef>
                <a:spcPts val="0"/>
              </a:spcBef>
            </a:pPr>
            <a:r>
              <a:rPr lang="ru-RU" sz="1400" dirty="0"/>
              <a:t>Клиент </a:t>
            </a:r>
            <a:r>
              <a:rPr lang="en-US" sz="1400" dirty="0"/>
              <a:t>SNMP</a:t>
            </a:r>
          </a:p>
          <a:p>
            <a:pPr>
              <a:spcBef>
                <a:spcPts val="0"/>
              </a:spcBef>
            </a:pPr>
            <a:r>
              <a:rPr lang="ru-RU" sz="1400" dirty="0"/>
              <a:t>Клиент</a:t>
            </a:r>
            <a:r>
              <a:rPr lang="en-US" sz="1400" dirty="0"/>
              <a:t> </a:t>
            </a:r>
            <a:r>
              <a:rPr lang="en-US" sz="1400" dirty="0" smtClean="0"/>
              <a:t>MODBUS</a:t>
            </a:r>
            <a:endParaRPr lang="ru-RU" sz="1400" dirty="0" smtClean="0"/>
          </a:p>
          <a:p>
            <a:pPr>
              <a:spcBef>
                <a:spcPts val="0"/>
              </a:spcBef>
            </a:pPr>
            <a:r>
              <a:rPr lang="ru-RU" sz="1400" dirty="0"/>
              <a:t>Клиент</a:t>
            </a:r>
            <a:r>
              <a:rPr lang="en-US" sz="1400" dirty="0"/>
              <a:t> </a:t>
            </a:r>
            <a:r>
              <a:rPr lang="en-US" sz="1400" b="1" dirty="0" smtClean="0"/>
              <a:t>JBUS </a:t>
            </a:r>
            <a:r>
              <a:rPr lang="en-US" sz="1400" dirty="0" smtClean="0"/>
              <a:t>(</a:t>
            </a:r>
            <a:r>
              <a:rPr lang="ru-RU" sz="1400" dirty="0" smtClean="0"/>
              <a:t>распространен </a:t>
            </a:r>
            <a:r>
              <a:rPr lang="ru-RU" sz="1400" dirty="0"/>
              <a:t>в решениях </a:t>
            </a:r>
            <a:r>
              <a:rPr lang="en-US" sz="1400" dirty="0" smtClean="0"/>
              <a:t>Schneider Electric)</a:t>
            </a:r>
            <a:endParaRPr lang="en-US" sz="1400" b="1" dirty="0"/>
          </a:p>
          <a:p>
            <a:pPr>
              <a:spcBef>
                <a:spcPts val="0"/>
              </a:spcBef>
            </a:pPr>
            <a:r>
              <a:rPr lang="ru-RU" sz="1400" dirty="0"/>
              <a:t>Клиент</a:t>
            </a:r>
            <a:r>
              <a:rPr lang="en-US" sz="1400" dirty="0"/>
              <a:t> OPC</a:t>
            </a:r>
          </a:p>
          <a:p>
            <a:pPr>
              <a:spcBef>
                <a:spcPts val="0"/>
              </a:spcBef>
            </a:pPr>
            <a:r>
              <a:rPr lang="ru-RU" sz="1400" dirty="0"/>
              <a:t>Клиент</a:t>
            </a:r>
            <a:r>
              <a:rPr lang="en-US" sz="1400" dirty="0"/>
              <a:t> </a:t>
            </a:r>
            <a:r>
              <a:rPr lang="en-US" sz="1400" b="1" dirty="0" smtClean="0"/>
              <a:t>SPA-Bus </a:t>
            </a:r>
            <a:r>
              <a:rPr lang="en-US" sz="1400" dirty="0" smtClean="0"/>
              <a:t>(</a:t>
            </a:r>
            <a:r>
              <a:rPr lang="ru-RU" sz="1400" dirty="0" smtClean="0"/>
              <a:t>распространен </a:t>
            </a:r>
            <a:r>
              <a:rPr lang="ru-RU" sz="1400" dirty="0"/>
              <a:t>в решениях </a:t>
            </a:r>
            <a:r>
              <a:rPr lang="en-US" sz="1400" dirty="0" smtClean="0"/>
              <a:t>ABB)</a:t>
            </a:r>
            <a:endParaRPr lang="en-US" sz="1400" b="1" dirty="0"/>
          </a:p>
          <a:p>
            <a:pPr>
              <a:spcBef>
                <a:spcPts val="0"/>
              </a:spcBef>
            </a:pPr>
            <a:r>
              <a:rPr lang="ru-RU" sz="1400" dirty="0"/>
              <a:t>Клиент</a:t>
            </a:r>
            <a:r>
              <a:rPr lang="en-US" sz="1400" dirty="0"/>
              <a:t> </a:t>
            </a:r>
            <a:r>
              <a:rPr lang="ru-RU" sz="1400" dirty="0"/>
              <a:t>СТАРТ</a:t>
            </a:r>
          </a:p>
          <a:p>
            <a:pPr>
              <a:spcBef>
                <a:spcPts val="0"/>
              </a:spcBef>
            </a:pPr>
            <a:r>
              <a:rPr lang="ru-RU" sz="1400" dirty="0"/>
              <a:t>Клиент СЭТ</a:t>
            </a:r>
          </a:p>
          <a:p>
            <a:pPr>
              <a:spcBef>
                <a:spcPts val="0"/>
              </a:spcBef>
            </a:pPr>
            <a:r>
              <a:rPr lang="ru-RU" sz="1400" dirty="0"/>
              <a:t>Клиент </a:t>
            </a:r>
            <a:r>
              <a:rPr lang="ru-RU" sz="1400" b="1" dirty="0"/>
              <a:t>нестандартных </a:t>
            </a:r>
            <a:r>
              <a:rPr lang="ru-RU" sz="1400" b="1" dirty="0" smtClean="0"/>
              <a:t>протоколов</a:t>
            </a:r>
            <a:endParaRPr lang="ru-RU" sz="1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246985" y="859081"/>
            <a:ext cx="3888432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/>
              <a:t>Подсистема передачи </a:t>
            </a:r>
            <a:r>
              <a:rPr lang="ru-RU" sz="1400" b="1" dirty="0" smtClean="0"/>
              <a:t>данных</a:t>
            </a:r>
          </a:p>
          <a:p>
            <a:endParaRPr lang="ru-RU" sz="1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Сервер МЭК 60870-5-101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Сервер МЭК 60870-5-104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Сервер МЭК 61850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Сервер </a:t>
            </a:r>
            <a:r>
              <a:rPr lang="en-US" sz="1400" dirty="0"/>
              <a:t>OPC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Сервер </a:t>
            </a:r>
            <a:r>
              <a:rPr lang="en-US" sz="1400" dirty="0"/>
              <a:t>MODBUS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Сервер </a:t>
            </a:r>
            <a:r>
              <a:rPr lang="en-US" sz="1400" dirty="0"/>
              <a:t>SNMP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400" dirty="0"/>
              <a:t>и</a:t>
            </a:r>
            <a:r>
              <a:rPr lang="ru-RU" altLang="ru-RU" sz="1400" dirty="0" smtClean="0"/>
              <a:t> др.</a:t>
            </a:r>
            <a:endParaRPr lang="ru-RU" altLang="ru-RU" sz="1400" dirty="0"/>
          </a:p>
        </p:txBody>
      </p:sp>
    </p:spTree>
    <p:extLst>
      <p:ext uri="{BB962C8B-B14F-4D97-AF65-F5344CB8AC3E}">
        <p14:creationId xmlns:p14="http://schemas.microsoft.com/office/powerpoint/2010/main" val="38925864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Встроенные средства защиты информации в </a:t>
            </a:r>
            <a:r>
              <a:rPr lang="ru-RU" dirty="0" smtClean="0"/>
              <a:t>EKRASCADA</a:t>
            </a:r>
            <a:endParaRPr lang="ru-RU" dirty="0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42251001"/>
              </p:ext>
            </p:extLst>
          </p:nvPr>
        </p:nvGraphicFramePr>
        <p:xfrm>
          <a:off x="1115616" y="915566"/>
          <a:ext cx="6984776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730361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Разработка безопасного </a:t>
            </a:r>
            <a:r>
              <a:rPr lang="ru-RU" dirty="0" smtClean="0"/>
              <a:t>ПО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588" y="771550"/>
            <a:ext cx="7452828" cy="42959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3928" y="1383618"/>
            <a:ext cx="1664024" cy="2340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3150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2">
            <a:extLst>
              <a:ext uri="{FF2B5EF4-FFF2-40B4-BE49-F238E27FC236}">
                <a16:creationId xmlns="" xmlns:a16="http://schemas.microsoft.com/office/drawing/2014/main" id="{75A7A1CD-0B63-B54E-BACB-3592540F28F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100" b="1" dirty="0" smtClean="0">
                <a:latin typeface="+mn-lt"/>
              </a:rPr>
              <a:t>Опыт. </a:t>
            </a:r>
            <a:r>
              <a:rPr lang="ru-RU" sz="2100" b="1" dirty="0">
                <a:latin typeface="+mn-lt"/>
              </a:rPr>
              <a:t>ПК «EKRASCADA» на аппаратной платформе с процессорами семейства «Эльбрус»</a:t>
            </a:r>
          </a:p>
          <a:p>
            <a:pPr marL="0" indent="0">
              <a:spcBef>
                <a:spcPts val="0"/>
              </a:spcBef>
              <a:buNone/>
            </a:pPr>
            <a:endParaRPr lang="x-none" sz="2100" dirty="0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788024" y="3696583"/>
            <a:ext cx="406786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ru-RU" sz="1400" dirty="0"/>
              <a:t>Доверенная программно-аппаратная платформа "Эльбрус". </a:t>
            </a:r>
            <a:endParaRPr lang="ru-RU" sz="1400" dirty="0" smtClean="0"/>
          </a:p>
          <a:p>
            <a:pPr marL="285750" indent="-285750" fontAlgn="t">
              <a:buFont typeface="Arial" panose="020B0604020202020204" pitchFamily="34" charset="0"/>
              <a:buChar char="•"/>
            </a:pPr>
            <a:endParaRPr lang="ru-RU" sz="1400" dirty="0" smtClean="0"/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ru-RU" sz="1400" dirty="0" smtClean="0"/>
              <a:t>Отечественное </a:t>
            </a:r>
            <a:r>
              <a:rPr lang="ru-RU" sz="1400" dirty="0"/>
              <a:t>решение для АСУ ТП </a:t>
            </a:r>
            <a:r>
              <a:rPr lang="ru-RU" sz="1400" dirty="0" smtClean="0"/>
              <a:t>критически важных объектов.</a:t>
            </a:r>
            <a:endParaRPr lang="ru-RU" sz="1400" dirty="0"/>
          </a:p>
        </p:txBody>
      </p:sp>
      <p:pic>
        <p:nvPicPr>
          <p:cNvPr id="4100" name="Picture 4" descr="https://soldat.pro/wp-content/uploads/2019/03/58f4c5568569512088e2954ece91f8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052" y="1171430"/>
            <a:ext cx="2049019" cy="1946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244" y="786934"/>
            <a:ext cx="1944215" cy="2750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487" y="2021021"/>
            <a:ext cx="1429197" cy="14502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/>
          <a:srcRect t="4624" b="25859"/>
          <a:stretch/>
        </p:blipFill>
        <p:spPr>
          <a:xfrm>
            <a:off x="2051720" y="1161089"/>
            <a:ext cx="1872208" cy="28922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1943708" y="951570"/>
            <a:ext cx="2196244" cy="3311263"/>
          </a:xfrm>
          <a:prstGeom prst="wedgeRoundRectCallout">
            <a:avLst>
              <a:gd name="adj1" fmla="val -74264"/>
              <a:gd name="adj2" fmla="val -7227"/>
              <a:gd name="adj3" fmla="val 16667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ysClr val="windowText" lastClr="000000"/>
                </a:solidFill>
              </a:ln>
              <a:latin typeface="Kaspersky Sans" panose="020B0503050101040103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17941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100" dirty="0"/>
              <a:t>Первое аттестованное устройство </a:t>
            </a:r>
            <a:r>
              <a:rPr lang="ru-RU" sz="2100" dirty="0" smtClean="0"/>
              <a:t>РЗА/КП </a:t>
            </a:r>
            <a:r>
              <a:rPr lang="ru-RU" sz="2100" dirty="0"/>
              <a:t>по ИБ в ПАО </a:t>
            </a:r>
            <a:r>
              <a:rPr lang="ru-RU" sz="2100" dirty="0" smtClean="0"/>
              <a:t>«</a:t>
            </a:r>
            <a:r>
              <a:rPr lang="ru-RU" sz="2100" dirty="0" err="1" smtClean="0"/>
              <a:t>Россети</a:t>
            </a:r>
            <a:r>
              <a:rPr lang="ru-RU" sz="2100" dirty="0" smtClean="0"/>
              <a:t>» </a:t>
            </a:r>
            <a:endParaRPr lang="ru-RU" sz="21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652" y="936328"/>
            <a:ext cx="2664296" cy="3732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936328"/>
            <a:ext cx="2639949" cy="3732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/>
          <a:p>
            <a:r>
              <a:rPr lang="ru-RU" dirty="0" smtClean="0">
                <a:solidFill>
                  <a:prstClr val="black"/>
                </a:solidFill>
              </a:rPr>
              <a:t>17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2127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Соответствие требованиям безопасности </a:t>
            </a:r>
            <a:r>
              <a:rPr lang="ru-RU" dirty="0" smtClean="0"/>
              <a:t>регуляторов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843794"/>
            <a:ext cx="1744105" cy="2556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801556"/>
            <a:ext cx="1871903" cy="2634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879562"/>
            <a:ext cx="1861977" cy="2634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953" y="879562"/>
            <a:ext cx="1854808" cy="2634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21" y="2003868"/>
            <a:ext cx="1867714" cy="2634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596" y="2003868"/>
            <a:ext cx="1855123" cy="2636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684" y="2024940"/>
            <a:ext cx="1862459" cy="2634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780" y="2027102"/>
            <a:ext cx="1864195" cy="2634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Текст 16"/>
          <p:cNvSpPr txBox="1">
            <a:spLocks/>
          </p:cNvSpPr>
          <p:nvPr/>
        </p:nvSpPr>
        <p:spPr>
          <a:xfrm>
            <a:off x="4572000" y="699542"/>
            <a:ext cx="4572000" cy="42840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/>
              <a:t>НПП «ЭКРА» имеет все необходимые лицензии ФСТЭК / ФСБ для проведения работ</a:t>
            </a:r>
            <a:r>
              <a:rPr lang="en-US" sz="1600" dirty="0" smtClean="0"/>
              <a:t> </a:t>
            </a:r>
            <a:r>
              <a:rPr lang="ru-RU" sz="1600" dirty="0" smtClean="0"/>
              <a:t>по разработке, производству, проектированию и интеграции системы обеспечения информационной безопасности</a:t>
            </a:r>
            <a:r>
              <a:rPr lang="en-US" sz="1600" dirty="0" smtClean="0"/>
              <a:t>;</a:t>
            </a:r>
            <a:endParaRPr lang="ru-RU" sz="1600" dirty="0" smtClean="0"/>
          </a:p>
          <a:p>
            <a:r>
              <a:rPr lang="ru-RU" sz="1600" dirty="0" smtClean="0"/>
              <a:t>«</a:t>
            </a:r>
            <a:r>
              <a:rPr lang="en-US" sz="1600" dirty="0" smtClean="0"/>
              <a:t>EKRASCADA</a:t>
            </a:r>
            <a:r>
              <a:rPr lang="ru-RU" sz="1600" dirty="0" smtClean="0"/>
              <a:t>» и применяемые в решениях программные средства защиты информации входят в реестр российских программ для ЭВМ и БД</a:t>
            </a:r>
          </a:p>
          <a:p>
            <a:r>
              <a:rPr lang="ru-RU" sz="1600" dirty="0" smtClean="0"/>
              <a:t>«</a:t>
            </a:r>
            <a:r>
              <a:rPr lang="en-US" sz="1600" dirty="0" smtClean="0"/>
              <a:t>EKRASCADA</a:t>
            </a:r>
            <a:r>
              <a:rPr lang="ru-RU" sz="1600" dirty="0" smtClean="0"/>
              <a:t>» поддерживает ОС из реестров </a:t>
            </a:r>
            <a:r>
              <a:rPr lang="ru-RU" sz="1600" dirty="0" err="1" smtClean="0"/>
              <a:t>МинЦифры</a:t>
            </a:r>
            <a:r>
              <a:rPr lang="ru-RU" sz="1600" dirty="0" smtClean="0"/>
              <a:t> и ФСТЭК</a:t>
            </a:r>
          </a:p>
          <a:p>
            <a:r>
              <a:rPr lang="ru-RU" sz="1600" dirty="0" smtClean="0"/>
              <a:t>Средства защиты информации прошли испытания на совместимость с ПТК производства НПП ЭКРА, соответствуют требованиям государственных регуляторов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2230243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Опыт частичной модернизации/расширения ПТК АСУ ТП ПС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731619"/>
              </p:ext>
            </p:extLst>
          </p:nvPr>
        </p:nvGraphicFramePr>
        <p:xfrm>
          <a:off x="107504" y="1023578"/>
          <a:ext cx="8964996" cy="3591152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71842"/>
                <a:gridCol w="5371738"/>
                <a:gridCol w="3121416"/>
              </a:tblGrid>
              <a:tr h="418489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№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Объект установки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Производитель модернизируемого/</a:t>
                      </a:r>
                      <a:r>
                        <a:rPr lang="en-US" sz="1100" smtClean="0"/>
                        <a:t> </a:t>
                      </a:r>
                      <a:r>
                        <a:rPr lang="ru-RU" sz="1100" smtClean="0"/>
                        <a:t>расширяемого </a:t>
                      </a:r>
                      <a:r>
                        <a:rPr lang="ru-RU" sz="1100" dirty="0" smtClean="0"/>
                        <a:t>ПТК</a:t>
                      </a:r>
                      <a:endParaRPr lang="ru-RU" sz="1100" dirty="0"/>
                    </a:p>
                  </a:txBody>
                  <a:tcPr/>
                </a:tc>
              </a:tr>
              <a:tr h="266014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ПС 500 </a:t>
                      </a:r>
                      <a:r>
                        <a:rPr lang="ru-RU" sz="1100" dirty="0" err="1" smtClean="0"/>
                        <a:t>кВ</a:t>
                      </a:r>
                      <a:r>
                        <a:rPr lang="ru-RU" sz="1100" dirty="0" smtClean="0"/>
                        <a:t> Хабаровская, ПАО «ФСК ЕЭС», МЭС Востока 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effectLst/>
                        </a:rPr>
                        <a:t>PowerLink</a:t>
                      </a:r>
                      <a:r>
                        <a:rPr lang="en-US" sz="1100" kern="1200" dirty="0" smtClean="0">
                          <a:effectLst/>
                        </a:rPr>
                        <a:t> Advantage (PLA)</a:t>
                      </a:r>
                      <a:r>
                        <a:rPr lang="ru-RU" sz="1100" kern="1200" dirty="0" smtClean="0">
                          <a:effectLst/>
                        </a:rPr>
                        <a:t>, </a:t>
                      </a:r>
                      <a:r>
                        <a:rPr lang="en-US" sz="1100" kern="1200" dirty="0" smtClean="0">
                          <a:effectLst/>
                        </a:rPr>
                        <a:t>GE</a:t>
                      </a:r>
                      <a:endParaRPr lang="ru-RU" sz="1100" b="0" dirty="0"/>
                    </a:p>
                  </a:txBody>
                  <a:tcPr/>
                </a:tc>
              </a:tr>
              <a:tr h="266014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ПС 500 </a:t>
                      </a:r>
                      <a:r>
                        <a:rPr lang="ru-RU" sz="1100" dirty="0" err="1" smtClean="0"/>
                        <a:t>кВ</a:t>
                      </a:r>
                      <a:r>
                        <a:rPr lang="ru-RU" sz="1100" dirty="0" smtClean="0"/>
                        <a:t> Амурская, ПАО «ФСК ЕЭС», МЭС Востока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effectLst/>
                        </a:rPr>
                        <a:t>PowerLink</a:t>
                      </a:r>
                      <a:r>
                        <a:rPr lang="en-US" sz="1100" kern="1200" dirty="0" smtClean="0">
                          <a:effectLst/>
                        </a:rPr>
                        <a:t> Advantage (PLA)</a:t>
                      </a:r>
                      <a:r>
                        <a:rPr lang="ru-RU" sz="1100" kern="1200" dirty="0" smtClean="0">
                          <a:effectLst/>
                        </a:rPr>
                        <a:t>, </a:t>
                      </a:r>
                      <a:r>
                        <a:rPr lang="en-US" sz="1100" kern="1200" dirty="0" smtClean="0">
                          <a:effectLst/>
                        </a:rPr>
                        <a:t>GE</a:t>
                      </a:r>
                      <a:endParaRPr lang="ru-RU" sz="1100" b="0" dirty="0"/>
                    </a:p>
                  </a:txBody>
                  <a:tcPr/>
                </a:tc>
              </a:tr>
              <a:tr h="266014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ПС 220/10/10 </a:t>
                      </a:r>
                      <a:r>
                        <a:rPr lang="ru-RU" sz="1100" dirty="0" err="1" smtClean="0"/>
                        <a:t>кВ</a:t>
                      </a:r>
                      <a:r>
                        <a:rPr lang="ru-RU" sz="1100" dirty="0" smtClean="0"/>
                        <a:t> Латышская, ПАО «МОЭСК» 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err="1" smtClean="0"/>
                        <a:t>MicroSCADA</a:t>
                      </a:r>
                      <a:r>
                        <a:rPr lang="ru-RU" sz="1100" dirty="0" smtClean="0"/>
                        <a:t>,</a:t>
                      </a:r>
                      <a:r>
                        <a:rPr lang="en-US" sz="1100" dirty="0" smtClean="0"/>
                        <a:t> ABB</a:t>
                      </a:r>
                      <a:endParaRPr lang="ru-RU" sz="1100" b="0" dirty="0"/>
                    </a:p>
                  </a:txBody>
                  <a:tcPr/>
                </a:tc>
              </a:tr>
              <a:tr h="266014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4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ПС 330 </a:t>
                      </a:r>
                      <a:r>
                        <a:rPr lang="ru-RU" sz="1100" dirty="0" err="1" smtClean="0"/>
                        <a:t>кВ</a:t>
                      </a:r>
                      <a:r>
                        <a:rPr lang="ru-RU" sz="1100" dirty="0" smtClean="0"/>
                        <a:t> Старорусская, ПАО «ФСК ЕЭС», МЭС Северо-Запада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effectLst/>
                        </a:rPr>
                        <a:t>SYNDIS</a:t>
                      </a:r>
                      <a:r>
                        <a:rPr lang="ru-RU" sz="1100" kern="1200" dirty="0" smtClean="0">
                          <a:effectLst/>
                        </a:rPr>
                        <a:t>, </a:t>
                      </a:r>
                      <a:r>
                        <a:rPr lang="en-US" sz="1100" dirty="0" err="1" smtClean="0"/>
                        <a:t>Mikronika</a:t>
                      </a:r>
                      <a:endParaRPr lang="ru-RU" sz="1100" b="0" dirty="0"/>
                    </a:p>
                  </a:txBody>
                  <a:tcPr/>
                </a:tc>
              </a:tr>
              <a:tr h="266014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5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ПС 500 </a:t>
                      </a:r>
                      <a:r>
                        <a:rPr lang="ru-RU" sz="1100" dirty="0" err="1" smtClean="0"/>
                        <a:t>кВ</a:t>
                      </a:r>
                      <a:r>
                        <a:rPr lang="ru-RU" sz="1100" dirty="0" smtClean="0"/>
                        <a:t> Дальневосточная, ПАО «ФСК ЕЭС», МЭС Востока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effectLst/>
                        </a:rPr>
                        <a:t>PowerLink</a:t>
                      </a:r>
                      <a:r>
                        <a:rPr lang="en-US" sz="1100" kern="1200" dirty="0" smtClean="0">
                          <a:effectLst/>
                        </a:rPr>
                        <a:t> Advantage (PLA)</a:t>
                      </a:r>
                      <a:r>
                        <a:rPr lang="ru-RU" sz="1100" kern="1200" dirty="0" smtClean="0">
                          <a:effectLst/>
                        </a:rPr>
                        <a:t>, </a:t>
                      </a:r>
                      <a:r>
                        <a:rPr lang="en-US" sz="1100" kern="1200" dirty="0" smtClean="0">
                          <a:effectLst/>
                        </a:rPr>
                        <a:t>GE</a:t>
                      </a:r>
                      <a:endParaRPr lang="ru-RU" sz="1100" b="0" dirty="0"/>
                    </a:p>
                  </a:txBody>
                  <a:tcPr/>
                </a:tc>
              </a:tr>
              <a:tr h="266014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6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ПС 500 </a:t>
                      </a:r>
                      <a:r>
                        <a:rPr lang="ru-RU" sz="1100" dirty="0" err="1" smtClean="0"/>
                        <a:t>кВ</a:t>
                      </a:r>
                      <a:r>
                        <a:rPr lang="ru-RU" sz="1100" dirty="0" smtClean="0"/>
                        <a:t> </a:t>
                      </a:r>
                      <a:r>
                        <a:rPr lang="ru-RU" sz="1100" dirty="0" err="1" smtClean="0"/>
                        <a:t>Барсово</a:t>
                      </a:r>
                      <a:r>
                        <a:rPr lang="ru-RU" sz="1100" dirty="0" smtClean="0"/>
                        <a:t>, ПАО «ФСК ЕЭС», МЭС Западной Сибири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 smtClean="0"/>
                        <a:t>MicroSCADA</a:t>
                      </a:r>
                      <a:r>
                        <a:rPr lang="ru-RU" sz="1100" dirty="0" smtClean="0"/>
                        <a:t>,</a:t>
                      </a:r>
                      <a:r>
                        <a:rPr lang="en-US" sz="1100" dirty="0" smtClean="0"/>
                        <a:t> ABB</a:t>
                      </a:r>
                      <a:endParaRPr lang="ru-RU" sz="1100" b="0" dirty="0"/>
                    </a:p>
                  </a:txBody>
                  <a:tcPr/>
                </a:tc>
              </a:tr>
              <a:tr h="266014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7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ПС 220 </a:t>
                      </a:r>
                      <a:r>
                        <a:rPr lang="ru-RU" sz="1100" dirty="0" err="1" smtClean="0"/>
                        <a:t>кВ</a:t>
                      </a:r>
                      <a:r>
                        <a:rPr lang="ru-RU" sz="1100" dirty="0" smtClean="0"/>
                        <a:t> Аэропорт, ПАО «ФСК ЕЭС», МЭС Востока 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effectLst/>
                        </a:rPr>
                        <a:t>PowerLink</a:t>
                      </a:r>
                      <a:r>
                        <a:rPr lang="en-US" sz="1100" kern="1200" dirty="0" smtClean="0">
                          <a:effectLst/>
                        </a:rPr>
                        <a:t> Advantage (PLA)</a:t>
                      </a:r>
                      <a:r>
                        <a:rPr lang="ru-RU" sz="1100" kern="1200" dirty="0" smtClean="0">
                          <a:effectLst/>
                        </a:rPr>
                        <a:t>, </a:t>
                      </a:r>
                      <a:r>
                        <a:rPr lang="en-US" sz="1100" kern="1200" dirty="0" smtClean="0">
                          <a:effectLst/>
                        </a:rPr>
                        <a:t>GE</a:t>
                      </a:r>
                      <a:endParaRPr lang="ru-RU" sz="1100" b="0" dirty="0"/>
                    </a:p>
                  </a:txBody>
                  <a:tcPr/>
                </a:tc>
              </a:tr>
              <a:tr h="266014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8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ПС 220 </a:t>
                      </a:r>
                      <a:r>
                        <a:rPr lang="ru-RU" sz="1100" dirty="0" err="1" smtClean="0"/>
                        <a:t>кВ</a:t>
                      </a:r>
                      <a:r>
                        <a:rPr lang="ru-RU" sz="1100" dirty="0" smtClean="0"/>
                        <a:t> Литейная, ПАО «ФСК ЕЭС», МЭС Северо-Запада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err="1" smtClean="0"/>
                        <a:t>Sprecon</a:t>
                      </a:r>
                      <a:r>
                        <a:rPr lang="ru-RU" sz="1100" dirty="0" smtClean="0"/>
                        <a:t>,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dirty="0" err="1" smtClean="0"/>
                        <a:t>РтСофт</a:t>
                      </a:r>
                      <a:endParaRPr lang="ru-RU" sz="1100" b="0" dirty="0"/>
                    </a:p>
                  </a:txBody>
                  <a:tcPr/>
                </a:tc>
              </a:tr>
              <a:tr h="149779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9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ПС 330 </a:t>
                      </a:r>
                      <a:r>
                        <a:rPr lang="ru-RU" sz="1100" dirty="0" err="1" smtClean="0"/>
                        <a:t>кВ</a:t>
                      </a:r>
                      <a:r>
                        <a:rPr lang="ru-RU" sz="1100" dirty="0" smtClean="0"/>
                        <a:t> Тихвин Литейный, ПАО «ФСК ЕЭС», МЭС Северо-Запада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effectLst/>
                        </a:rPr>
                        <a:t>SYNDIS</a:t>
                      </a:r>
                      <a:r>
                        <a:rPr lang="ru-RU" sz="1100" kern="1200" dirty="0" smtClean="0">
                          <a:effectLst/>
                        </a:rPr>
                        <a:t>, </a:t>
                      </a:r>
                      <a:r>
                        <a:rPr lang="en-US" sz="1100" dirty="0" err="1" smtClean="0"/>
                        <a:t>Mikronika</a:t>
                      </a:r>
                      <a:endParaRPr lang="ru-RU" sz="1100" b="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ПС Уссурийск-2, ПАО «ФСК ЕЭС», МЭС Востока 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effectLst/>
                        </a:rPr>
                        <a:t>PowerLink</a:t>
                      </a:r>
                      <a:r>
                        <a:rPr lang="en-US" sz="1100" kern="1200" dirty="0" smtClean="0">
                          <a:effectLst/>
                        </a:rPr>
                        <a:t> Advantage (PLA)</a:t>
                      </a:r>
                      <a:r>
                        <a:rPr lang="ru-RU" sz="1100" kern="1200" dirty="0" smtClean="0">
                          <a:effectLst/>
                        </a:rPr>
                        <a:t>, </a:t>
                      </a:r>
                      <a:r>
                        <a:rPr lang="en-US" sz="1100" kern="1200" dirty="0" smtClean="0">
                          <a:effectLst/>
                        </a:rPr>
                        <a:t>GE</a:t>
                      </a:r>
                      <a:endParaRPr lang="ru-RU" sz="1100" b="0" dirty="0"/>
                    </a:p>
                  </a:txBody>
                  <a:tcPr/>
                </a:tc>
              </a:tr>
              <a:tr h="135675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ПС 400 </a:t>
                      </a:r>
                      <a:r>
                        <a:rPr lang="ru-RU" sz="1100" dirty="0" err="1" smtClean="0"/>
                        <a:t>кВ</a:t>
                      </a:r>
                      <a:r>
                        <a:rPr lang="ru-RU" sz="1100" dirty="0" smtClean="0"/>
                        <a:t> Выборгская, ПАО «ФСК ЕЭС», МЭС Северо-Запада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/>
                        <a:t>Siemens</a:t>
                      </a:r>
                      <a:endParaRPr lang="ru-RU" sz="1100" b="0" dirty="0"/>
                    </a:p>
                  </a:txBody>
                  <a:tcPr/>
                </a:tc>
              </a:tr>
              <a:tr h="164627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12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ПС 500 </a:t>
                      </a:r>
                      <a:r>
                        <a:rPr lang="ru-RU" sz="1100" dirty="0" err="1" smtClean="0"/>
                        <a:t>кВ</a:t>
                      </a:r>
                      <a:r>
                        <a:rPr lang="ru-RU" sz="1100" dirty="0" smtClean="0"/>
                        <a:t> Ново-Анжерская,</a:t>
                      </a:r>
                      <a:r>
                        <a:rPr lang="ru-RU" sz="1100" baseline="0" dirty="0" smtClean="0"/>
                        <a:t> ПАО «ФСК ЕЭС», МЭС Сибири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effectLst/>
                        </a:rPr>
                        <a:t>GE</a:t>
                      </a:r>
                      <a:endParaRPr lang="ru-RU" sz="1100" b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5376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8995" y="3291830"/>
            <a:ext cx="8936645" cy="458684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/>
              <a:t>Решение по модернизации </a:t>
            </a:r>
            <a:r>
              <a:rPr lang="ru-RU" sz="1800" dirty="0"/>
              <a:t>АСУ </a:t>
            </a:r>
            <a:r>
              <a:rPr lang="ru-RU" sz="1800" dirty="0" smtClean="0"/>
              <a:t>ТП зарубежных производителей</a:t>
            </a:r>
            <a:endParaRPr lang="ru-RU" sz="18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516" y="231490"/>
            <a:ext cx="7750969" cy="303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Текст 3"/>
          <p:cNvSpPr txBox="1">
            <a:spLocks/>
          </p:cNvSpPr>
          <p:nvPr/>
        </p:nvSpPr>
        <p:spPr>
          <a:xfrm>
            <a:off x="215516" y="3831891"/>
            <a:ext cx="3240360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050" b="1" dirty="0" smtClean="0"/>
              <a:t>Андрей Григорьев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050" dirty="0" smtClean="0"/>
              <a:t>заместитель директора департамента технического маркетинга систем релейной защиты и автоматизации энергосистем</a:t>
            </a:r>
            <a:endParaRPr lang="ru-RU" sz="105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6103" y="3747288"/>
            <a:ext cx="952361" cy="948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50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6" name="Текст 16"/>
          <p:cNvSpPr txBox="1">
            <a:spLocks/>
          </p:cNvSpPr>
          <p:nvPr/>
        </p:nvSpPr>
        <p:spPr>
          <a:xfrm>
            <a:off x="143508" y="898690"/>
            <a:ext cx="9000492" cy="4373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/>
              <a:t>Требуется предварительное обследование объекта КИИ для оценки целесообразности частичной модернизации, т.е. необходимо учитывать специфику каждого объекта;</a:t>
            </a:r>
          </a:p>
          <a:p>
            <a:endParaRPr lang="ru-RU" sz="1600" dirty="0" smtClean="0"/>
          </a:p>
          <a:p>
            <a:r>
              <a:rPr lang="ru-RU" sz="1600" dirty="0" smtClean="0"/>
              <a:t>Полученный опыт позволяет решить ряд организационных и технических сложностей, возникающих при переходе на отечественное ПО связанных с необходимостью поддержки (интеграции) оборудования нижнего уровня иностранного производства;</a:t>
            </a:r>
          </a:p>
          <a:p>
            <a:endParaRPr lang="ru-RU" sz="1600" dirty="0" smtClean="0"/>
          </a:p>
          <a:p>
            <a:r>
              <a:rPr lang="ru-RU" sz="1600" dirty="0" smtClean="0"/>
              <a:t>В целях снижения вероятности внешних угроз, обеспечения технологического суверенитета и безопасности КИИ РФ требуется в минимальные сроки выполнить переход на отечественные решения.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2324715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21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Контакты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51820" y="1707654"/>
            <a:ext cx="604867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Григорьев Андрей </a:t>
            </a:r>
            <a:r>
              <a:rPr lang="en-US" sz="1400" dirty="0" smtClean="0"/>
              <a:t>– </a:t>
            </a:r>
            <a:r>
              <a:rPr lang="ru-RU" sz="1400" dirty="0" smtClean="0"/>
              <a:t>заместитель директора департамента технического </a:t>
            </a:r>
            <a:r>
              <a:rPr lang="ru-RU" sz="1400" dirty="0"/>
              <a:t>маркетинга систем релейной защиты и автоматизации энергосистем</a:t>
            </a:r>
          </a:p>
          <a:p>
            <a:r>
              <a:rPr lang="en-US" sz="1400" dirty="0" smtClean="0">
                <a:solidFill>
                  <a:srgbClr val="FFFF00"/>
                </a:solidFill>
                <a:hlinkClick r:id="rId2"/>
              </a:rPr>
              <a:t>Grigoriev_AG@ekra.ru</a:t>
            </a:r>
            <a:r>
              <a:rPr lang="ru-RU" sz="1400" dirty="0" smtClean="0">
                <a:solidFill>
                  <a:srgbClr val="FFFF00"/>
                </a:solidFill>
              </a:rPr>
              <a:t> </a:t>
            </a:r>
            <a:endParaRPr lang="ru-RU" sz="1400" dirty="0">
              <a:solidFill>
                <a:srgbClr val="FFFF00"/>
              </a:solidFill>
            </a:endParaRPr>
          </a:p>
          <a:p>
            <a:r>
              <a:rPr lang="ru-RU" sz="1400" dirty="0" smtClean="0"/>
              <a:t>тел</a:t>
            </a:r>
            <a:r>
              <a:rPr lang="ru-RU" sz="1400" dirty="0"/>
              <a:t>.: +7(8352) 220-130, доб. </a:t>
            </a:r>
            <a:r>
              <a:rPr lang="ru-RU" sz="1400" dirty="0" smtClean="0"/>
              <a:t>901</a:t>
            </a:r>
            <a:r>
              <a:rPr lang="en-US" sz="1400" dirty="0" smtClean="0"/>
              <a:t>8</a:t>
            </a:r>
            <a:endParaRPr lang="ru-RU" sz="1400" dirty="0"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572" y="1707654"/>
            <a:ext cx="1836205" cy="182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1094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4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0"/>
            <a:ext cx="7056784" cy="859477"/>
          </a:xfrm>
        </p:spPr>
        <p:txBody>
          <a:bodyPr>
            <a:noAutofit/>
          </a:bodyPr>
          <a:lstStyle/>
          <a:p>
            <a:r>
              <a:rPr lang="ru-RU" sz="2100" dirty="0"/>
              <a:t>Производители из недружественных стран поставлявшие АСУ </a:t>
            </a:r>
            <a:r>
              <a:rPr lang="ru-RU" sz="2100" dirty="0" smtClean="0"/>
              <a:t>ТП в </a:t>
            </a:r>
            <a:r>
              <a:rPr lang="ru-RU" sz="2100" dirty="0"/>
              <a:t>2000-2020 гг</a:t>
            </a:r>
            <a:r>
              <a:rPr lang="ru-RU" sz="2100" dirty="0" smtClean="0"/>
              <a:t>.</a:t>
            </a:r>
            <a:endParaRPr lang="ru-RU" sz="2100" dirty="0"/>
          </a:p>
        </p:txBody>
      </p:sp>
      <p:pic>
        <p:nvPicPr>
          <p:cNvPr id="12" name="Picture 4" descr="https://iq-electric.ru/wa-data/public/shop/brands/31073/3107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46" y="1033335"/>
            <a:ext cx="3677935" cy="97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s://litas.ru/upload/iblock/2ba/2babd9e7746fe7545e04db56db060219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1" t="13622" r="5258" b="14199"/>
          <a:stretch/>
        </p:blipFill>
        <p:spPr bwMode="auto">
          <a:xfrm>
            <a:off x="467544" y="2289439"/>
            <a:ext cx="3739249" cy="1261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https://www.matrox.com/sites/default/files/abb_logo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1" t="27185" r="16805" b="26931"/>
          <a:stretch/>
        </p:blipFill>
        <p:spPr bwMode="auto">
          <a:xfrm>
            <a:off x="1365518" y="3831890"/>
            <a:ext cx="1792663" cy="700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8" descr="https://all-pribors.ru/pics/large/4beb6762-aa2e-4559-9404-db3123026b3b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7" t="33842" r="12511" b="37643"/>
          <a:stretch/>
        </p:blipFill>
        <p:spPr bwMode="auto">
          <a:xfrm>
            <a:off x="5233864" y="3725091"/>
            <a:ext cx="3310996" cy="94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9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9" t="19589" r="53887" b="64454"/>
          <a:stretch/>
        </p:blipFill>
        <p:spPr bwMode="auto">
          <a:xfrm>
            <a:off x="4578044" y="1055449"/>
            <a:ext cx="4312836" cy="1042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7" descr="https://logosdownload.com/logo/Alstom-logo-bi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974" y="2485698"/>
            <a:ext cx="3819808" cy="88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452320" y="4767993"/>
            <a:ext cx="1691394" cy="216025"/>
          </a:xfrm>
        </p:spPr>
        <p:txBody>
          <a:bodyPr/>
          <a:lstStyle/>
          <a:p>
            <a:fld id="{1F5F46FA-F05E-4A28-A92F-471DE94FD11D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687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Для качественной печати: текущая страница в формате TIF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71550"/>
            <a:ext cx="2036911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Запрет на использование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иностранного ПО</a:t>
            </a:r>
            <a:endParaRPr lang="ru-RU" dirty="0"/>
          </a:p>
        </p:txBody>
      </p:sp>
      <p:sp>
        <p:nvSpPr>
          <p:cNvPr id="13" name="Текст 3">
            <a:extLst>
              <a:ext uri="{FF2B5EF4-FFF2-40B4-BE49-F238E27FC236}">
                <a16:creationId xmlns:a16="http://schemas.microsoft.com/office/drawing/2014/main" xmlns="" id="{7EDEC5D0-3F80-465A-9598-836342497F1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383868" y="872198"/>
            <a:ext cx="5688632" cy="382325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1200" b="1" dirty="0"/>
              <a:t>с 31 марта 2022 г.</a:t>
            </a:r>
            <a:r>
              <a:rPr lang="ru-RU" sz="1200" dirty="0"/>
              <a:t> заказчики должны согласовывать </a:t>
            </a:r>
            <a:r>
              <a:rPr lang="ru-RU" sz="1200" dirty="0" smtClean="0"/>
              <a:t>закупку </a:t>
            </a:r>
            <a:r>
              <a:rPr lang="ru-RU" sz="1200" dirty="0"/>
              <a:t>иностранного ПО </a:t>
            </a:r>
            <a:r>
              <a:rPr lang="ru-RU" sz="1200" dirty="0" smtClean="0"/>
              <a:t>в целях его </a:t>
            </a:r>
            <a:r>
              <a:rPr lang="ru-RU" sz="1200" dirty="0"/>
              <a:t>использования на принадлежащих им значимых объектах </a:t>
            </a:r>
            <a:r>
              <a:rPr lang="ru-RU" sz="1200" dirty="0" smtClean="0"/>
              <a:t>КИИ РФ</a:t>
            </a:r>
            <a:r>
              <a:rPr lang="ru-RU" sz="1200" dirty="0"/>
              <a:t>, а также закупки услуг, необходимых для использования этого ПО на таких объектах</a:t>
            </a:r>
          </a:p>
          <a:p>
            <a:r>
              <a:rPr lang="ru-RU" sz="1200" b="1" dirty="0"/>
              <a:t>с 1 января 2025 г. </a:t>
            </a:r>
            <a:r>
              <a:rPr lang="ru-RU" sz="1200" dirty="0"/>
              <a:t>органам государственной власти, заказчикам запрещается использовать иностранное ПО на принадлежащих им значимых объектах критической информационной инфраструктуры</a:t>
            </a:r>
          </a:p>
          <a:p>
            <a:pPr marL="0" indent="0">
              <a:buNone/>
            </a:pPr>
            <a:r>
              <a:rPr lang="ru-RU" sz="1200" b="1" dirty="0" smtClean="0"/>
              <a:t>       Указ </a:t>
            </a:r>
            <a:r>
              <a:rPr lang="ru-RU" sz="1200" b="1" dirty="0"/>
              <a:t>Президента РФ №166 от 30.03.22</a:t>
            </a:r>
          </a:p>
          <a:p>
            <a:r>
              <a:rPr lang="ru-RU" sz="1200" b="1" dirty="0" smtClean="0"/>
              <a:t>с </a:t>
            </a:r>
            <a:r>
              <a:rPr lang="ru-RU" sz="1200" b="1" dirty="0"/>
              <a:t>1 января 2025 г.</a:t>
            </a:r>
            <a:r>
              <a:rPr lang="ru-RU" sz="1200" dirty="0"/>
              <a:t> органам (организациям) запрещается использовать средства защиты информации, странами происхождения которых являются иностранные государства, совершающие в отношении РФ недружественные действия</a:t>
            </a:r>
          </a:p>
          <a:p>
            <a:pPr marL="0" indent="0">
              <a:buNone/>
            </a:pPr>
            <a:r>
              <a:rPr lang="ru-RU" sz="1200" b="1" dirty="0" smtClean="0"/>
              <a:t>       Указ </a:t>
            </a:r>
            <a:r>
              <a:rPr lang="ru-RU" sz="1200" b="1" dirty="0"/>
              <a:t>Президента РФ №250 от </a:t>
            </a:r>
            <a:r>
              <a:rPr lang="ru-RU" sz="1200" b="1" dirty="0" smtClean="0"/>
              <a:t>01.05.22</a:t>
            </a:r>
          </a:p>
          <a:p>
            <a:r>
              <a:rPr lang="ru-RU" sz="1200" dirty="0"/>
              <a:t>переход субъектов </a:t>
            </a:r>
            <a:r>
              <a:rPr lang="ru-RU" sz="1200" dirty="0" smtClean="0"/>
              <a:t>КИИ РФ </a:t>
            </a:r>
            <a:r>
              <a:rPr lang="ru-RU" sz="1200" dirty="0"/>
              <a:t>на преимущественное применение доверенных </a:t>
            </a:r>
            <a:r>
              <a:rPr lang="ru-RU" sz="1200" dirty="0" smtClean="0"/>
              <a:t>ПАК на </a:t>
            </a:r>
            <a:r>
              <a:rPr lang="ru-RU" sz="1200" dirty="0"/>
              <a:t>принадлежащих им </a:t>
            </a:r>
            <a:r>
              <a:rPr lang="ru-RU" sz="1200" dirty="0" smtClean="0"/>
              <a:t>ЗОКИИ РФ </a:t>
            </a:r>
            <a:r>
              <a:rPr lang="ru-RU" sz="1200" dirty="0"/>
              <a:t>осуществляется </a:t>
            </a:r>
            <a:r>
              <a:rPr lang="ru-RU" sz="1200" b="1" dirty="0"/>
              <a:t>до </a:t>
            </a:r>
            <a:r>
              <a:rPr lang="ru-RU" sz="1200" b="1" dirty="0" smtClean="0"/>
              <a:t>1 января 2030г.</a:t>
            </a:r>
          </a:p>
          <a:p>
            <a:pPr marL="0" indent="0">
              <a:buNone/>
            </a:pPr>
            <a:r>
              <a:rPr lang="ru-RU" sz="1200" b="1" dirty="0" smtClean="0"/>
              <a:t>        ПП РФ </a:t>
            </a:r>
            <a:r>
              <a:rPr lang="ru-RU" sz="1200" b="1" dirty="0"/>
              <a:t>от 14.11.2023 № </a:t>
            </a:r>
            <a:r>
              <a:rPr lang="ru-RU" sz="1200" b="1" dirty="0" smtClean="0"/>
              <a:t>1912</a:t>
            </a:r>
            <a:endParaRPr lang="ru-RU" sz="1200" b="1" dirty="0"/>
          </a:p>
          <a:p>
            <a:pPr marL="0" indent="0">
              <a:buNone/>
            </a:pPr>
            <a:endParaRPr lang="ru-RU" sz="1200" b="1" dirty="0"/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/>
          <a:p>
            <a:r>
              <a:rPr lang="ru-RU" dirty="0" smtClean="0">
                <a:solidFill>
                  <a:prstClr val="black"/>
                </a:solidFill>
              </a:rPr>
              <a:t>5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6607" y="1890037"/>
            <a:ext cx="2168139" cy="30664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065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Срок службы оборудования АСУ ТП </a:t>
            </a:r>
            <a:r>
              <a:rPr lang="ru-RU" dirty="0" smtClean="0"/>
              <a:t>подстанции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86604" y="2607754"/>
            <a:ext cx="7144012" cy="2112623"/>
          </a:xfrm>
          <a:prstGeom prst="rect">
            <a:avLst/>
          </a:prstGeom>
          <a:gradFill flip="none" rotWithShape="1">
            <a:gsLst>
              <a:gs pos="61000">
                <a:schemeClr val="bg1"/>
              </a:gs>
              <a:gs pos="0">
                <a:srgbClr val="92F89E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i="1" dirty="0" smtClean="0">
              <a:solidFill>
                <a:srgbClr val="002060"/>
              </a:solidFill>
            </a:endParaRPr>
          </a:p>
          <a:p>
            <a:endParaRPr lang="ru-RU" sz="1400" i="1" dirty="0">
              <a:solidFill>
                <a:srgbClr val="002060"/>
              </a:solidFill>
            </a:endParaRPr>
          </a:p>
          <a:p>
            <a:r>
              <a:rPr lang="ru-RU" sz="1400" dirty="0" smtClean="0">
                <a:solidFill>
                  <a:schemeClr val="tx1"/>
                </a:solidFill>
              </a:rPr>
              <a:t>Уровень </a:t>
            </a:r>
            <a:r>
              <a:rPr lang="ru-RU" sz="1400" dirty="0">
                <a:solidFill>
                  <a:schemeClr val="tx1"/>
                </a:solidFill>
              </a:rPr>
              <a:t>присоединения и </a:t>
            </a:r>
            <a:endParaRPr lang="ru-RU" sz="1400" dirty="0" smtClean="0">
              <a:solidFill>
                <a:schemeClr val="tx1"/>
              </a:solidFill>
            </a:endParaRPr>
          </a:p>
          <a:p>
            <a:r>
              <a:rPr lang="ru-RU" sz="1400" dirty="0" smtClean="0">
                <a:solidFill>
                  <a:schemeClr val="tx1"/>
                </a:solidFill>
              </a:rPr>
              <a:t>        полевой уровень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8328" y="1869281"/>
            <a:ext cx="7144012" cy="732462"/>
          </a:xfrm>
          <a:prstGeom prst="rect">
            <a:avLst/>
          </a:prstGeom>
          <a:gradFill flip="none" rotWithShape="1">
            <a:gsLst>
              <a:gs pos="61000">
                <a:schemeClr val="bg1"/>
              </a:gs>
              <a:gs pos="0">
                <a:srgbClr val="93BBF7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i="1" dirty="0" smtClean="0">
              <a:solidFill>
                <a:srgbClr val="002060"/>
              </a:solidFill>
            </a:endParaRPr>
          </a:p>
          <a:p>
            <a:endParaRPr lang="ru-RU" sz="1400" i="1" dirty="0">
              <a:solidFill>
                <a:srgbClr val="002060"/>
              </a:solidFill>
            </a:endParaRPr>
          </a:p>
          <a:p>
            <a:r>
              <a:rPr lang="ru-RU" sz="1400" i="1" dirty="0" smtClean="0">
                <a:solidFill>
                  <a:schemeClr val="tx1"/>
                </a:solidFill>
              </a:rPr>
              <a:t>   </a:t>
            </a:r>
            <a:r>
              <a:rPr lang="ru-RU" sz="1400" dirty="0" smtClean="0">
                <a:solidFill>
                  <a:schemeClr val="tx1"/>
                </a:solidFill>
              </a:rPr>
              <a:t>Серверы телемеханики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6604" y="1018211"/>
            <a:ext cx="7144012" cy="869463"/>
          </a:xfrm>
          <a:prstGeom prst="rect">
            <a:avLst/>
          </a:prstGeom>
          <a:gradFill flip="none" rotWithShape="1">
            <a:gsLst>
              <a:gs pos="61000">
                <a:schemeClr val="bg1"/>
              </a:gs>
              <a:gs pos="0">
                <a:srgbClr val="FF8B8B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i="1" dirty="0" smtClean="0">
              <a:solidFill>
                <a:srgbClr val="002060"/>
              </a:solidFill>
            </a:endParaRPr>
          </a:p>
          <a:p>
            <a:endParaRPr lang="ru-RU" sz="1400" i="1" dirty="0" smtClean="0">
              <a:solidFill>
                <a:srgbClr val="002060"/>
              </a:solidFill>
            </a:endParaRPr>
          </a:p>
          <a:p>
            <a:endParaRPr lang="ru-RU" sz="1400" i="1" dirty="0">
              <a:solidFill>
                <a:srgbClr val="002060"/>
              </a:solidFill>
            </a:endParaRPr>
          </a:p>
          <a:p>
            <a:r>
              <a:rPr lang="ru-RU" sz="1400" i="1" dirty="0" smtClean="0">
                <a:solidFill>
                  <a:srgbClr val="002060"/>
                </a:solidFill>
              </a:rPr>
              <a:t>   </a:t>
            </a:r>
            <a:r>
              <a:rPr lang="ru-RU" sz="1400" dirty="0" smtClean="0">
                <a:solidFill>
                  <a:schemeClr val="tx1"/>
                </a:solidFill>
              </a:rPr>
              <a:t>Станционный уровень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1641" y="1035772"/>
            <a:ext cx="17016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10 лет</a:t>
            </a:r>
            <a:endParaRPr lang="ru-RU" sz="4000" dirty="0"/>
          </a:p>
        </p:txBody>
      </p:sp>
      <p:sp>
        <p:nvSpPr>
          <p:cNvPr id="11" name="TextBox 10"/>
          <p:cNvSpPr txBox="1"/>
          <p:nvPr/>
        </p:nvSpPr>
        <p:spPr>
          <a:xfrm>
            <a:off x="717848" y="1755852"/>
            <a:ext cx="17016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15 лет</a:t>
            </a:r>
            <a:endParaRPr lang="ru-RU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836294" y="3118587"/>
            <a:ext cx="17016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20 лет</a:t>
            </a:r>
            <a:endParaRPr lang="ru-RU" sz="40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3650" y="608202"/>
            <a:ext cx="3678810" cy="419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935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Проблематика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3424971" y="950429"/>
            <a:ext cx="5652628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3" indent="-342900">
              <a:buAutoNum type="arabicPeriod"/>
            </a:pPr>
            <a:r>
              <a:rPr lang="ru-RU" sz="1400" dirty="0"/>
              <a:t>В период с 2000 по 2020 гг. в РФ внедрено </a:t>
            </a:r>
            <a:r>
              <a:rPr lang="ru-RU" sz="1400" b="1" dirty="0"/>
              <a:t>большое количество ПТК АСУ ТП </a:t>
            </a:r>
            <a:r>
              <a:rPr lang="ru-RU" sz="1400" dirty="0"/>
              <a:t>производителей из недружественных стран</a:t>
            </a:r>
          </a:p>
          <a:p>
            <a:pPr marL="342900" lvl="3" indent="-342900">
              <a:buAutoNum type="arabicPeriod"/>
            </a:pPr>
            <a:endParaRPr lang="ru-RU" sz="1400" dirty="0"/>
          </a:p>
          <a:p>
            <a:pPr marL="342900" lvl="3" indent="-342900">
              <a:buAutoNum type="arabicPeriod"/>
            </a:pPr>
            <a:r>
              <a:rPr lang="ru-RU" sz="1400" dirty="0"/>
              <a:t>Срок службы оборудования верхнего</a:t>
            </a:r>
            <a:r>
              <a:rPr lang="ru-RU" sz="1400" dirty="0" smtClean="0"/>
              <a:t>/ среднего </a:t>
            </a:r>
            <a:r>
              <a:rPr lang="ru-RU" sz="1400" dirty="0"/>
              <a:t>уровня огромного количества ПТК </a:t>
            </a:r>
            <a:r>
              <a:rPr lang="ru-RU" sz="1400" b="1" dirty="0"/>
              <a:t>закончился или подходит к концу</a:t>
            </a:r>
          </a:p>
          <a:p>
            <a:pPr marL="342900" lvl="3" indent="-342900">
              <a:buAutoNum type="arabicPeriod"/>
            </a:pPr>
            <a:endParaRPr lang="ru-RU" sz="1400" b="1" dirty="0"/>
          </a:p>
          <a:p>
            <a:pPr marL="342900" lvl="3" indent="-342900">
              <a:buAutoNum type="arabicPeriod"/>
            </a:pPr>
            <a:r>
              <a:rPr lang="ru-RU" sz="1400" dirty="0"/>
              <a:t>Большинство производителей из недружественных стран </a:t>
            </a:r>
            <a:r>
              <a:rPr lang="ru-RU" sz="1400" b="1" dirty="0"/>
              <a:t>прекратили поддержку и поставки </a:t>
            </a:r>
            <a:r>
              <a:rPr lang="ru-RU" sz="1400" b="1" dirty="0" smtClean="0"/>
              <a:t>оборудования и ПО, </a:t>
            </a:r>
            <a:r>
              <a:rPr lang="ru-RU" sz="1400" dirty="0" smtClean="0"/>
              <a:t>закрыли доступ к обновлениям уже поставленного ПО.</a:t>
            </a:r>
          </a:p>
          <a:p>
            <a:pPr marL="342900" lvl="3" indent="-342900">
              <a:buAutoNum type="arabicPeriod"/>
            </a:pPr>
            <a:endParaRPr lang="ru-RU" sz="1400" b="1" dirty="0"/>
          </a:p>
          <a:p>
            <a:pPr marL="342900" lvl="3" indent="-342900">
              <a:buAutoNum type="arabicPeriod"/>
            </a:pPr>
            <a:r>
              <a:rPr lang="ru-RU" sz="1400" dirty="0"/>
              <a:t>Действует прямой </a:t>
            </a:r>
            <a:r>
              <a:rPr lang="ru-RU" sz="1400" b="1" dirty="0"/>
              <a:t>запрет на использование иностранного ПО независимо от формы собственности организации </a:t>
            </a:r>
            <a:r>
              <a:rPr lang="ru-RU" sz="1400" dirty="0"/>
              <a:t>на </a:t>
            </a:r>
            <a:r>
              <a:rPr lang="ru-RU" sz="1400" dirty="0" smtClean="0"/>
              <a:t>объектах значимой </a:t>
            </a:r>
            <a:r>
              <a:rPr lang="ru-RU" sz="1400" dirty="0"/>
              <a:t>критической информационной инфраструктуры.</a:t>
            </a:r>
          </a:p>
        </p:txBody>
      </p:sp>
      <p:pic>
        <p:nvPicPr>
          <p:cNvPr id="7" name="Picture 2" descr="https://a.d-cd.net/kZCIpoiU_BjT89AvP0iURwWXS8I-96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9" r="22170"/>
          <a:stretch/>
        </p:blipFill>
        <p:spPr bwMode="auto">
          <a:xfrm>
            <a:off x="215516" y="950429"/>
            <a:ext cx="3204356" cy="38207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061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провести модернизацию ПТК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669920"/>
            <a:ext cx="536408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    Проблемы:</a:t>
            </a:r>
            <a:endParaRPr lang="ru-RU" sz="1600" dirty="0"/>
          </a:p>
          <a:p>
            <a:endParaRPr lang="ru-RU" sz="1600" dirty="0" smtClean="0"/>
          </a:p>
          <a:p>
            <a:pPr marL="285750" indent="-285750">
              <a:buFontTx/>
              <a:buChar char="-"/>
            </a:pPr>
            <a:r>
              <a:rPr lang="ru-RU" sz="1600" dirty="0" smtClean="0"/>
              <a:t>применение </a:t>
            </a:r>
            <a:r>
              <a:rPr lang="ru-RU" sz="1600" dirty="0"/>
              <a:t>зарубежными производителями </a:t>
            </a:r>
            <a:r>
              <a:rPr lang="ru-RU" sz="1600" dirty="0" err="1"/>
              <a:t>проприетарных</a:t>
            </a:r>
            <a:r>
              <a:rPr lang="ru-RU" sz="1600" dirty="0"/>
              <a:t>, нестандартных протоколов связи</a:t>
            </a:r>
            <a:r>
              <a:rPr lang="ru-RU" sz="1600" dirty="0" smtClean="0"/>
              <a:t>;</a:t>
            </a:r>
          </a:p>
          <a:p>
            <a:pPr marL="285750" indent="-285750">
              <a:buFontTx/>
              <a:buChar char="-"/>
            </a:pPr>
            <a:endParaRPr lang="ru-RU" sz="1600" dirty="0" smtClean="0"/>
          </a:p>
          <a:p>
            <a:pPr marL="285750" indent="-285750">
              <a:buFontTx/>
              <a:buChar char="-"/>
            </a:pPr>
            <a:r>
              <a:rPr lang="ru-RU" sz="1600" dirty="0" smtClean="0"/>
              <a:t>отсутствие </a:t>
            </a:r>
            <a:r>
              <a:rPr lang="ru-RU" sz="1600" dirty="0"/>
              <a:t>исходной информации (</a:t>
            </a:r>
            <a:r>
              <a:rPr lang="ru-RU" sz="1600" dirty="0" smtClean="0"/>
              <a:t>рабочая/ исполнительная </a:t>
            </a:r>
            <a:r>
              <a:rPr lang="ru-RU" sz="1600" dirty="0"/>
              <a:t>документация, инженерное ПО, </a:t>
            </a:r>
            <a:r>
              <a:rPr lang="ru-RU" sz="1600" dirty="0" smtClean="0"/>
              <a:t>конфигурации </a:t>
            </a:r>
            <a:r>
              <a:rPr lang="ru-RU" sz="1600" dirty="0"/>
              <a:t>и др.) по устройствам </a:t>
            </a:r>
            <a:r>
              <a:rPr lang="ru-RU" sz="1600" dirty="0" smtClean="0"/>
              <a:t>НУ (ПЛК, РЗА и др.) </a:t>
            </a:r>
            <a:r>
              <a:rPr lang="ru-RU" sz="1600" dirty="0"/>
              <a:t>позволяющей </a:t>
            </a:r>
            <a:r>
              <a:rPr lang="ru-RU" sz="1600" dirty="0" smtClean="0"/>
              <a:t>однозначно идентифицировать </a:t>
            </a:r>
            <a:r>
              <a:rPr lang="ru-RU" sz="1600" dirty="0"/>
              <a:t>сигналы с </a:t>
            </a:r>
            <a:r>
              <a:rPr lang="ru-RU" sz="1600" dirty="0" smtClean="0"/>
              <a:t>устройства;</a:t>
            </a:r>
          </a:p>
          <a:p>
            <a:pPr marL="285750" indent="-285750">
              <a:buFontTx/>
              <a:buChar char="-"/>
            </a:pPr>
            <a:endParaRPr lang="ru-RU" sz="1600" dirty="0" smtClean="0"/>
          </a:p>
          <a:p>
            <a:pPr marL="285750" indent="-285750">
              <a:buFontTx/>
              <a:buChar char="-"/>
            </a:pPr>
            <a:r>
              <a:rPr lang="ru-RU" sz="1600" dirty="0" smtClean="0"/>
              <a:t>необходимость </a:t>
            </a:r>
            <a:r>
              <a:rPr lang="ru-RU" sz="1600" dirty="0"/>
              <a:t>приведения модернизируемой системы к актуальным требованиям НТД (в частности требованиям по информационной безопасности).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107504" y="1774140"/>
            <a:ext cx="3603183" cy="1913734"/>
            <a:chOff x="1392478" y="921552"/>
            <a:chExt cx="6095846" cy="2854161"/>
          </a:xfrm>
        </p:grpSpPr>
        <p:pic>
          <p:nvPicPr>
            <p:cNvPr id="8" name="Picture 2" descr="https://thumbs.dreamstime.com/b/libra-%D0%B8%D0%B7%D0%BE%D0%BB%D0%B8%D1%80%D0%BE%D0%B2%D0%B0%D0%BD%D0%BD%D1%8B%D0%B9-%D0%BD%D0%B0-%D0%B1%D0%B5%D0%BB%D0%BE%D0%B9-%D0%BF%D1%80%D0%B5%D0%B4%D0%BF%D0%BE%D1%81%D1%8B%D0%BB%D0%BA%D0%B5-122552378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657" b="59466"/>
            <a:stretch/>
          </p:blipFill>
          <p:spPr bwMode="auto">
            <a:xfrm>
              <a:off x="1619672" y="2139702"/>
              <a:ext cx="5868652" cy="1636011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Прямоугольник 8"/>
            <p:cNvSpPr/>
            <p:nvPr/>
          </p:nvSpPr>
          <p:spPr>
            <a:xfrm>
              <a:off x="1392478" y="1274339"/>
              <a:ext cx="2933769" cy="9461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dirty="0" smtClean="0"/>
                <a:t>Затраты на</a:t>
              </a:r>
            </a:p>
            <a:p>
              <a:pPr algn="ctr"/>
              <a:r>
                <a:rPr lang="ru-RU" dirty="0" smtClean="0"/>
                <a:t> модернизацию </a:t>
              </a:r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5025578" y="921552"/>
              <a:ext cx="2458470" cy="13516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dirty="0" smtClean="0"/>
                <a:t>Выполнение </a:t>
              </a:r>
            </a:p>
            <a:p>
              <a:pPr algn="ctr"/>
              <a:r>
                <a:rPr lang="ru-RU" dirty="0" smtClean="0"/>
                <a:t>требований </a:t>
              </a:r>
            </a:p>
            <a:p>
              <a:pPr algn="ctr"/>
              <a:r>
                <a:rPr lang="ru-RU" dirty="0" smtClean="0"/>
                <a:t>Указа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2672552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Как оценить возможность модернизации ПТК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6" name="Picture 16" descr="https://cdn-icons-png.flaticon.com/512/7044/704444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36738" y="3737645"/>
            <a:ext cx="954826" cy="90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8" descr="https://cdn2.iconfinder.com/data/icons/currency-set-4/512/6-102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5576" y="3859271"/>
            <a:ext cx="828092" cy="800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7"/>
          <p:cNvSpPr/>
          <p:nvPr/>
        </p:nvSpPr>
        <p:spPr>
          <a:xfrm>
            <a:off x="2068086" y="4191930"/>
            <a:ext cx="5492246" cy="540060"/>
          </a:xfrm>
          <a:prstGeom prst="rightArrow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spersky Sans" panose="020B0503050101040103" pitchFamily="34" charset="-52"/>
              </a:rPr>
              <a:t>ЗАТРАТЫ НА МОДЕРНИЗАЦИЮ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spersky Sans" panose="020B0503050101040103" pitchFamily="34" charset="-52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b="9553"/>
          <a:stretch/>
        </p:blipFill>
        <p:spPr>
          <a:xfrm>
            <a:off x="1960074" y="805020"/>
            <a:ext cx="5338591" cy="345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723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Последовательность выполнения работ при модернизации </a:t>
            </a:r>
            <a:r>
              <a:rPr lang="ru-RU" dirty="0" smtClean="0"/>
              <a:t>ПТК</a:t>
            </a: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443761725"/>
              </p:ext>
            </p:extLst>
          </p:nvPr>
        </p:nvGraphicFramePr>
        <p:xfrm>
          <a:off x="683568" y="951570"/>
          <a:ext cx="7884876" cy="3708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270267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plate_v5">
  <a:themeElements>
    <a:clrScheme name="Custom 9">
      <a:dk1>
        <a:srgbClr val="1D1D1B"/>
      </a:dk1>
      <a:lt1>
        <a:srgbClr val="FFFFFF"/>
      </a:lt1>
      <a:dk2>
        <a:srgbClr val="A4A4A4"/>
      </a:dk2>
      <a:lt2>
        <a:srgbClr val="FFFFFF"/>
      </a:lt2>
      <a:accent1>
        <a:srgbClr val="00A88E"/>
      </a:accent1>
      <a:accent2>
        <a:srgbClr val="006D5D"/>
      </a:accent2>
      <a:accent3>
        <a:srgbClr val="EFEDEE"/>
      </a:accent3>
      <a:accent4>
        <a:srgbClr val="E5E5E5"/>
      </a:accent4>
      <a:accent5>
        <a:srgbClr val="CCCCCC"/>
      </a:accent5>
      <a:accent6>
        <a:srgbClr val="BBB8C4"/>
      </a:accent6>
      <a:hlink>
        <a:srgbClr val="02A78D"/>
      </a:hlink>
      <a:folHlink>
        <a:srgbClr val="7F7FFF"/>
      </a:folHlink>
    </a:clrScheme>
    <a:fontScheme name="Kaspersky">
      <a:majorFont>
        <a:latin typeface="Kaspersky Sans Display Semibold"/>
        <a:ea typeface=""/>
        <a:cs typeface=""/>
      </a:majorFont>
      <a:minorFont>
        <a:latin typeface="Kaspersky Sans Display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 cstate="print"/>
          <a:stretch>
            <a:fillRect/>
          </a:stretch>
        </a:blipFill>
        <a:ln>
          <a:noFill/>
        </a:ln>
      </a:spPr>
      <a:bodyPr rtlCol="0" anchor="ctr"/>
      <a:lstStyle>
        <a:defPPr algn="ctr">
          <a:defRPr dirty="0">
            <a:ln>
              <a:solidFill>
                <a:sysClr val="windowText" lastClr="000000"/>
              </a:solidFill>
            </a:ln>
            <a:latin typeface="Kaspersky Sans" panose="020B0503050101040103" pitchFamily="34" charset="-5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A486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rand_EKRA_202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36844</TotalTime>
  <Words>2453</Words>
  <Application>Microsoft Office PowerPoint</Application>
  <PresentationFormat>Экран (16:9)</PresentationFormat>
  <Paragraphs>308</Paragraphs>
  <Slides>22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32" baseType="lpstr">
      <vt:lpstr>Verdana</vt:lpstr>
      <vt:lpstr>Arial</vt:lpstr>
      <vt:lpstr>Wingdings</vt:lpstr>
      <vt:lpstr>Kaspersky Sans Display</vt:lpstr>
      <vt:lpstr>Kaspersky Sans</vt:lpstr>
      <vt:lpstr>Kaspersky Sans Mono</vt:lpstr>
      <vt:lpstr>Tahoma</vt:lpstr>
      <vt:lpstr>Kaspersky Sans Display Semibold</vt:lpstr>
      <vt:lpstr>Template_v5</vt:lpstr>
      <vt:lpstr>Тема Office</vt:lpstr>
      <vt:lpstr>Презентация PowerPoint</vt:lpstr>
      <vt:lpstr>Решение по модернизации АСУ ТП зарубежных производителей</vt:lpstr>
      <vt:lpstr>Производители из недружественных стран поставлявшие АСУ ТП в 2000-2020 гг.</vt:lpstr>
      <vt:lpstr>Запрет на использование  иностранного ПО</vt:lpstr>
      <vt:lpstr>Срок службы оборудования АСУ ТП подстанции</vt:lpstr>
      <vt:lpstr>Проблематика</vt:lpstr>
      <vt:lpstr>Как провести модернизацию ПТК?</vt:lpstr>
      <vt:lpstr>Как оценить возможность модернизации ПТК?</vt:lpstr>
      <vt:lpstr>Последовательность выполнения работ при модернизации ПТК</vt:lpstr>
      <vt:lpstr>Опыт модернизации ПТК.  Замена верхнего и среднего уровня</vt:lpstr>
      <vt:lpstr>Опыт модернизации ПТК.  Замена среднего уровня</vt:lpstr>
      <vt:lpstr>Опыт модернизация ПТК.  Замена нижнего уровня</vt:lpstr>
      <vt:lpstr>Базовое ПО EKRASCADA. Поддержка специфичных протоколов</vt:lpstr>
      <vt:lpstr>Встроенные средства защиты информации в EKRASCADA</vt:lpstr>
      <vt:lpstr>Разработка безопасного ПО</vt:lpstr>
      <vt:lpstr>Презентация PowerPoint</vt:lpstr>
      <vt:lpstr>Первое аттестованное устройство РЗА/КП по ИБ в ПАО «Россети» </vt:lpstr>
      <vt:lpstr>Соответствие требованиям безопасности регуляторов</vt:lpstr>
      <vt:lpstr>Опыт частичной модернизации/расширения ПТК АСУ ТП ПС</vt:lpstr>
      <vt:lpstr>Заключение</vt:lpstr>
      <vt:lpstr>Контакты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How-to Deck</dc:title>
  <dc:creator>Пользователь Windows</dc:creator>
  <cp:lastModifiedBy>user</cp:lastModifiedBy>
  <cp:revision>868</cp:revision>
  <cp:lastPrinted>2023-09-07T11:12:25Z</cp:lastPrinted>
  <dcterms:created xsi:type="dcterms:W3CDTF">2019-07-20T12:41:36Z</dcterms:created>
  <dcterms:modified xsi:type="dcterms:W3CDTF">2024-04-24T05:11:23Z</dcterms:modified>
</cp:coreProperties>
</file>