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6" r:id="rId1"/>
  </p:sldMasterIdLst>
  <p:notesMasterIdLst>
    <p:notesMasterId r:id="rId19"/>
  </p:notesMasterIdLst>
  <p:handoutMasterIdLst>
    <p:handoutMasterId r:id="rId20"/>
  </p:handoutMasterIdLst>
  <p:sldIdLst>
    <p:sldId id="537" r:id="rId2"/>
    <p:sldId id="625" r:id="rId3"/>
    <p:sldId id="488" r:id="rId4"/>
    <p:sldId id="757" r:id="rId5"/>
    <p:sldId id="763" r:id="rId6"/>
    <p:sldId id="764" r:id="rId7"/>
    <p:sldId id="765" r:id="rId8"/>
    <p:sldId id="756" r:id="rId9"/>
    <p:sldId id="766" r:id="rId10"/>
    <p:sldId id="623" r:id="rId11"/>
    <p:sldId id="656" r:id="rId12"/>
    <p:sldId id="694" r:id="rId13"/>
    <p:sldId id="736" r:id="rId14"/>
    <p:sldId id="760" r:id="rId15"/>
    <p:sldId id="754" r:id="rId16"/>
    <p:sldId id="767" r:id="rId17"/>
    <p:sldId id="646" r:id="rId18"/>
  </p:sldIdLst>
  <p:sldSz cx="12192000" cy="6858000"/>
  <p:notesSz cx="6797675" cy="9926638"/>
  <p:embeddedFontLst>
    <p:embeddedFont>
      <p:font typeface="Arial Narrow" panose="020B0606020202030204" pitchFamily="34" charset="0"/>
      <p:regular r:id="rId21"/>
      <p:bold r:id="rId22"/>
      <p:italic r:id="rId23"/>
      <p:boldItalic r:id="rId24"/>
    </p:embeddedFont>
  </p:embeddedFontLst>
  <p:custDataLst>
    <p:tags r:id="rId2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0. Вступление" id="{A7E0FA34-30F7-694C-BB7D-58E608811D56}">
          <p14:sldIdLst>
            <p14:sldId id="537"/>
            <p14:sldId id="625"/>
          </p14:sldIdLst>
        </p14:section>
        <p14:section name="1. Общие сведения о НИР" id="{5BE12E66-98BE-4685-BB61-87D064BD907B}">
          <p14:sldIdLst>
            <p14:sldId id="488"/>
            <p14:sldId id="757"/>
            <p14:sldId id="763"/>
            <p14:sldId id="764"/>
            <p14:sldId id="765"/>
            <p14:sldId id="756"/>
            <p14:sldId id="766"/>
            <p14:sldId id="623"/>
          </p14:sldIdLst>
        </p14:section>
        <p14:section name="2. СТРУКТУРА ПРОЕКТА СТАНДАРТА ОРГАНИЗАЦИИ" id="{55F0F531-5AA2-4919-A2BE-9943C33CDDFB}">
          <p14:sldIdLst>
            <p14:sldId id="656"/>
            <p14:sldId id="694"/>
          </p14:sldIdLst>
        </p14:section>
        <p14:section name="3. ОСНОВНЫЕ ИЗМЕНЕНИЯ В ДОКУМЕНТЕ" id="{DB3A6C76-9F85-49ED-809E-719D7C1D6F02}">
          <p14:sldIdLst>
            <p14:sldId id="736"/>
            <p14:sldId id="760"/>
          </p14:sldIdLst>
        </p14:section>
        <p14:section name="4. Выводы" id="{DA0869D8-7937-4450-B920-9458A8365522}">
          <p14:sldIdLst>
            <p14:sldId id="754"/>
            <p14:sldId id="767"/>
            <p14:sldId id="646"/>
          </p14:sldIdLst>
        </p14:section>
      </p14:sectionLst>
    </p:ext>
    <p:ext uri="{EFAFB233-063F-42B5-8137-9DF3F51BA10A}">
      <p15:sldGuideLst xmlns:p15="http://schemas.microsoft.com/office/powerpoint/2012/main">
        <p15:guide id="3" pos="5609" userDrawn="1">
          <p15:clr>
            <a:srgbClr val="A4A3A4"/>
          </p15:clr>
        </p15:guide>
        <p15:guide id="4" pos="529" userDrawn="1">
          <p15:clr>
            <a:srgbClr val="A4A3A4"/>
          </p15:clr>
        </p15:guide>
        <p15:guide id="5" orient="horz" pos="28" userDrawn="1">
          <p15:clr>
            <a:srgbClr val="A4A3A4"/>
          </p15:clr>
        </p15:guide>
        <p15:guide id="6" orient="horz" pos="2795" userDrawn="1">
          <p15:clr>
            <a:srgbClr val="A4A3A4"/>
          </p15:clr>
        </p15:guide>
        <p15:guide id="7" orient="horz" pos="2750" userDrawn="1">
          <p15:clr>
            <a:srgbClr val="A4A3A4"/>
          </p15:clr>
        </p15:guide>
        <p15:guide id="8" orient="horz" pos="1706" userDrawn="1">
          <p15:clr>
            <a:srgbClr val="A4A3A4"/>
          </p15:clr>
        </p15:guide>
        <p15:guide id="9" orient="horz" pos="1792" userDrawn="1">
          <p15:clr>
            <a:srgbClr val="A4A3A4"/>
          </p15:clr>
        </p15:guide>
        <p15:guide id="10" orient="horz" pos="3249" userDrawn="1">
          <p15:clr>
            <a:srgbClr val="A4A3A4"/>
          </p15:clr>
        </p15:guide>
        <p15:guide id="11" orient="horz" pos="1570" userDrawn="1">
          <p15:clr>
            <a:srgbClr val="A4A3A4"/>
          </p15:clr>
        </p15:guide>
        <p15:guide id="12" orient="horz" pos="197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Evgenii Kokorin" initials="EK" lastIdx="9" clrIdx="6">
    <p:extLst>
      <p:ext uri="{19B8F6BF-5375-455C-9EA6-DF929625EA0E}">
        <p15:presenceInfo xmlns:p15="http://schemas.microsoft.com/office/powerpoint/2012/main" userId="9672806d22320569" providerId="Windows Live"/>
      </p:ext>
    </p:extLst>
  </p:cmAuthor>
  <p:cmAuthor id="1" name="p k" initials="pk" lastIdx="5" clrIdx="0"/>
  <p:cmAuthor id="8" name="Chaikin_VS" initials="C" lastIdx="15" clrIdx="7"/>
  <p:cmAuthor id="2" name="Мамаева Александра Матвеевна" initials="МАМ" lastIdx="84" clrIdx="1"/>
  <p:cmAuthor id="3" name="пользователь Microsoft Office" initials="Office" lastIdx="1" clrIdx="2"/>
  <p:cmAuthor id="4" name="пользователь Microsoft Office" initials="Office [2]" lastIdx="1" clrIdx="3"/>
  <p:cmAuthor id="5" name="пользователь Microsoft Office" initials="Office [3]" lastIdx="1" clrIdx="4"/>
  <p:cmAuthor id="6" name="Ekaterina" initials="E" lastIdx="4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B9C"/>
    <a:srgbClr val="0C5B9D"/>
    <a:srgbClr val="DCE6F2"/>
    <a:srgbClr val="A5A5A5"/>
    <a:srgbClr val="D9E7F0"/>
    <a:srgbClr val="E6E6E6"/>
    <a:srgbClr val="F2F2F2"/>
    <a:srgbClr val="EDF2F9"/>
    <a:srgbClr val="E9EFF7"/>
    <a:srgbClr val="D52B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5" autoAdjust="0"/>
    <p:restoredTop sz="95657" autoAdjust="0"/>
  </p:normalViewPr>
  <p:slideViewPr>
    <p:cSldViewPr>
      <p:cViewPr>
        <p:scale>
          <a:sx n="100" d="100"/>
          <a:sy n="100" d="100"/>
        </p:scale>
        <p:origin x="1176" y="318"/>
      </p:cViewPr>
      <p:guideLst>
        <p:guide pos="5609"/>
        <p:guide pos="529"/>
        <p:guide orient="horz" pos="28"/>
        <p:guide orient="horz" pos="2795"/>
        <p:guide orient="horz" pos="2750"/>
        <p:guide orient="horz" pos="1706"/>
        <p:guide orient="horz" pos="1792"/>
        <p:guide orient="horz" pos="3249"/>
        <p:guide orient="horz" pos="1570"/>
        <p:guide orient="horz" pos="19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114" d="100"/>
          <a:sy n="114" d="100"/>
        </p:scale>
        <p:origin x="5224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BA5-459A-94EE-77DC2D62DDA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BA5-459A-94EE-77DC2D62DDA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0BA5-459A-94EE-77DC2D62DDA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0BA5-459A-94EE-77DC2D62DDA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0BA5-459A-94EE-77DC2D62DDA7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0BA5-459A-94EE-77DC2D62DDA7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0BA5-459A-94EE-77DC2D62DDA7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0BA5-459A-94EE-77DC2D62DDA7}"/>
              </c:ext>
            </c:extLst>
          </c:dPt>
          <c:dLbls>
            <c:spPr>
              <a:pattFill prst="pct75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Лист1!$C$44:$C$51</c:f>
              <c:strCache>
                <c:ptCount val="8"/>
                <c:pt idx="0">
                  <c:v>интегральные микросхемы</c:v>
                </c:pt>
                <c:pt idx="1">
                  <c:v>реле</c:v>
                </c:pt>
                <c:pt idx="2">
                  <c:v>кварцевые генераторы</c:v>
                </c:pt>
                <c:pt idx="3">
                  <c:v>транзисторы, диоды, оптроны</c:v>
                </c:pt>
                <c:pt idx="4">
                  <c:v>резисторы, соединители</c:v>
                </c:pt>
                <c:pt idx="5">
                  <c:v>пайка</c:v>
                </c:pt>
                <c:pt idx="6">
                  <c:v>конденсаторы</c:v>
                </c:pt>
                <c:pt idx="7">
                  <c:v>межплатные соединения и внешние воздействия</c:v>
                </c:pt>
              </c:strCache>
            </c:strRef>
          </c:cat>
          <c:val>
            <c:numRef>
              <c:f>Лист1!$D$44:$D$51</c:f>
              <c:numCache>
                <c:formatCode>General</c:formatCode>
                <c:ptCount val="8"/>
                <c:pt idx="0">
                  <c:v>53</c:v>
                </c:pt>
                <c:pt idx="1">
                  <c:v>9.6</c:v>
                </c:pt>
                <c:pt idx="2">
                  <c:v>8.5</c:v>
                </c:pt>
                <c:pt idx="3">
                  <c:v>7</c:v>
                </c:pt>
                <c:pt idx="4">
                  <c:v>6.4</c:v>
                </c:pt>
                <c:pt idx="5">
                  <c:v>5.9</c:v>
                </c:pt>
                <c:pt idx="6">
                  <c:v>5.3</c:v>
                </c:pt>
                <c:pt idx="7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0BA5-459A-94EE-77DC2D62DDA7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250696796932676"/>
          <c:y val="1.1259183394923697E-2"/>
          <c:w val="0.29613500726570757"/>
          <c:h val="0.97748163321015258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1AEEBC-4775-4C4F-96C0-D27D48732454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EA295C-381C-4A58-B164-2A155CCDA844}">
      <dgm:prSet phldrT="[Текст]" custT="1"/>
      <dgm:spPr/>
      <dgm:t>
        <a:bodyPr/>
        <a:lstStyle/>
        <a:p>
          <a:r>
            <a:rPr lang="ru-RU" sz="1600" dirty="0"/>
            <a:t>Тестирование</a:t>
          </a:r>
        </a:p>
      </dgm:t>
    </dgm:pt>
    <dgm:pt modelId="{5548CB6F-977D-41BF-B872-3576FF7C03FE}" type="parTrans" cxnId="{53E10A0E-F422-4231-8865-DA8BCEFCE7C9}">
      <dgm:prSet/>
      <dgm:spPr/>
      <dgm:t>
        <a:bodyPr/>
        <a:lstStyle/>
        <a:p>
          <a:endParaRPr lang="ru-RU" sz="1800"/>
        </a:p>
      </dgm:t>
    </dgm:pt>
    <dgm:pt modelId="{FFAED6B6-3191-4307-A0FC-07960FB32FD8}" type="sibTrans" cxnId="{53E10A0E-F422-4231-8865-DA8BCEFCE7C9}">
      <dgm:prSet/>
      <dgm:spPr/>
      <dgm:t>
        <a:bodyPr/>
        <a:lstStyle/>
        <a:p>
          <a:endParaRPr lang="ru-RU" sz="1800"/>
        </a:p>
      </dgm:t>
    </dgm:pt>
    <dgm:pt modelId="{7B67069A-F81E-4787-9EE8-28350DC04F70}">
      <dgm:prSet phldrT="[Текст]" custT="1"/>
      <dgm:spPr/>
      <dgm:t>
        <a:bodyPr/>
        <a:lstStyle/>
        <a:p>
          <a:r>
            <a:rPr lang="ru-RU" sz="1600" dirty="0"/>
            <a:t>Эксплуатация</a:t>
          </a:r>
        </a:p>
      </dgm:t>
    </dgm:pt>
    <dgm:pt modelId="{19EDD1D8-223A-4BF8-B6A8-9C0C23A7CF4A}" type="parTrans" cxnId="{B4470BF4-74EF-4AA4-A718-A87E845F0C4B}">
      <dgm:prSet/>
      <dgm:spPr/>
      <dgm:t>
        <a:bodyPr/>
        <a:lstStyle/>
        <a:p>
          <a:endParaRPr lang="ru-RU" sz="1800"/>
        </a:p>
      </dgm:t>
    </dgm:pt>
    <dgm:pt modelId="{5F8C89DB-84CA-43BB-9CA6-8F1F37FA472A}" type="sibTrans" cxnId="{B4470BF4-74EF-4AA4-A718-A87E845F0C4B}">
      <dgm:prSet/>
      <dgm:spPr/>
      <dgm:t>
        <a:bodyPr/>
        <a:lstStyle/>
        <a:p>
          <a:endParaRPr lang="ru-RU" sz="1800"/>
        </a:p>
      </dgm:t>
    </dgm:pt>
    <dgm:pt modelId="{F0C027C5-F030-4F8A-A40C-3E54676BB84E}">
      <dgm:prSet phldrT="[Текст]" custT="1"/>
      <dgm:spPr/>
      <dgm:t>
        <a:bodyPr/>
        <a:lstStyle/>
        <a:p>
          <a:r>
            <a:rPr lang="ru-RU" sz="1600" dirty="0"/>
            <a:t>Обновление требований</a:t>
          </a:r>
        </a:p>
      </dgm:t>
    </dgm:pt>
    <dgm:pt modelId="{61B97028-1A6C-493E-B5DA-FCB0C4DAEB85}" type="parTrans" cxnId="{A87E8A76-4C8E-439D-9FB3-9AAD2204C5D1}">
      <dgm:prSet/>
      <dgm:spPr/>
      <dgm:t>
        <a:bodyPr/>
        <a:lstStyle/>
        <a:p>
          <a:endParaRPr lang="ru-RU" sz="1800"/>
        </a:p>
      </dgm:t>
    </dgm:pt>
    <dgm:pt modelId="{6EDD3A9C-CE78-4A95-8C2D-9035734A8089}" type="sibTrans" cxnId="{A87E8A76-4C8E-439D-9FB3-9AAD2204C5D1}">
      <dgm:prSet/>
      <dgm:spPr/>
      <dgm:t>
        <a:bodyPr/>
        <a:lstStyle/>
        <a:p>
          <a:endParaRPr lang="ru-RU" sz="1800"/>
        </a:p>
      </dgm:t>
    </dgm:pt>
    <dgm:pt modelId="{EE989929-21C0-409E-A94F-BAE22C88D86D}">
      <dgm:prSet phldrT="[Текст]" custT="1"/>
      <dgm:spPr/>
      <dgm:t>
        <a:bodyPr/>
        <a:lstStyle/>
        <a:p>
          <a:r>
            <a:rPr lang="ru-RU" sz="1600" dirty="0"/>
            <a:t>Улучшение частей и компонентов</a:t>
          </a:r>
        </a:p>
      </dgm:t>
    </dgm:pt>
    <dgm:pt modelId="{AC077E63-E1F7-4C26-91B1-8F896C8C8835}" type="parTrans" cxnId="{35782E04-65E4-4211-844F-B6B8757F9172}">
      <dgm:prSet/>
      <dgm:spPr/>
      <dgm:t>
        <a:bodyPr/>
        <a:lstStyle/>
        <a:p>
          <a:endParaRPr lang="ru-RU" sz="1800"/>
        </a:p>
      </dgm:t>
    </dgm:pt>
    <dgm:pt modelId="{E26BB746-4FB9-40EF-9BAB-10A7BD85B7D0}" type="sibTrans" cxnId="{35782E04-65E4-4211-844F-B6B8757F9172}">
      <dgm:prSet/>
      <dgm:spPr/>
      <dgm:t>
        <a:bodyPr/>
        <a:lstStyle/>
        <a:p>
          <a:endParaRPr lang="ru-RU" sz="1800"/>
        </a:p>
      </dgm:t>
    </dgm:pt>
    <dgm:pt modelId="{4461558B-4807-42F0-815B-6730B81BE219}">
      <dgm:prSet phldrT="[Текст]" custT="1"/>
      <dgm:spPr/>
      <dgm:t>
        <a:bodyPr/>
        <a:lstStyle/>
        <a:p>
          <a:r>
            <a:rPr lang="ru-RU" sz="1600" dirty="0"/>
            <a:t>Создание</a:t>
          </a:r>
        </a:p>
      </dgm:t>
    </dgm:pt>
    <dgm:pt modelId="{9F26BE08-D993-47BD-B283-BFF2D0CC739B}" type="parTrans" cxnId="{053AA56F-B39F-42B5-96D7-4FC78A60E00D}">
      <dgm:prSet/>
      <dgm:spPr/>
      <dgm:t>
        <a:bodyPr/>
        <a:lstStyle/>
        <a:p>
          <a:endParaRPr lang="ru-RU" sz="1800"/>
        </a:p>
      </dgm:t>
    </dgm:pt>
    <dgm:pt modelId="{4735F2C9-C930-4A62-8FA3-CACA29806138}" type="sibTrans" cxnId="{053AA56F-B39F-42B5-96D7-4FC78A60E00D}">
      <dgm:prSet/>
      <dgm:spPr/>
      <dgm:t>
        <a:bodyPr/>
        <a:lstStyle/>
        <a:p>
          <a:endParaRPr lang="ru-RU" sz="1800"/>
        </a:p>
      </dgm:t>
    </dgm:pt>
    <dgm:pt modelId="{6A13CED7-EB2F-4229-ABA8-90504B1A9891}" type="pres">
      <dgm:prSet presAssocID="{111AEEBC-4775-4C4F-96C0-D27D48732454}" presName="cycle" presStyleCnt="0">
        <dgm:presLayoutVars>
          <dgm:dir/>
          <dgm:resizeHandles val="exact"/>
        </dgm:presLayoutVars>
      </dgm:prSet>
      <dgm:spPr/>
    </dgm:pt>
    <dgm:pt modelId="{BFC65BFE-D62E-4A74-BFDA-1ECDF299C832}" type="pres">
      <dgm:prSet presAssocID="{BEEA295C-381C-4A58-B164-2A155CCDA844}" presName="dummy" presStyleCnt="0"/>
      <dgm:spPr/>
    </dgm:pt>
    <dgm:pt modelId="{ED2FD4C5-55E8-4EF1-B65E-2DE2ADA63432}" type="pres">
      <dgm:prSet presAssocID="{BEEA295C-381C-4A58-B164-2A155CCDA844}" presName="node" presStyleLbl="revTx" presStyleIdx="0" presStyleCnt="5">
        <dgm:presLayoutVars>
          <dgm:bulletEnabled val="1"/>
        </dgm:presLayoutVars>
      </dgm:prSet>
      <dgm:spPr/>
    </dgm:pt>
    <dgm:pt modelId="{12DC556A-5CF3-44EA-A9D2-2465AEA4AD8A}" type="pres">
      <dgm:prSet presAssocID="{FFAED6B6-3191-4307-A0FC-07960FB32FD8}" presName="sibTrans" presStyleLbl="node1" presStyleIdx="0" presStyleCnt="5"/>
      <dgm:spPr/>
    </dgm:pt>
    <dgm:pt modelId="{458D2479-C2F1-4F47-A648-0C980353989E}" type="pres">
      <dgm:prSet presAssocID="{7B67069A-F81E-4787-9EE8-28350DC04F70}" presName="dummy" presStyleCnt="0"/>
      <dgm:spPr/>
    </dgm:pt>
    <dgm:pt modelId="{2236F9A3-3A68-410E-8E48-B86A4BCC6686}" type="pres">
      <dgm:prSet presAssocID="{7B67069A-F81E-4787-9EE8-28350DC04F70}" presName="node" presStyleLbl="revTx" presStyleIdx="1" presStyleCnt="5">
        <dgm:presLayoutVars>
          <dgm:bulletEnabled val="1"/>
        </dgm:presLayoutVars>
      </dgm:prSet>
      <dgm:spPr/>
    </dgm:pt>
    <dgm:pt modelId="{683E235A-EE9C-43EC-9443-E0CB5F86B029}" type="pres">
      <dgm:prSet presAssocID="{5F8C89DB-84CA-43BB-9CA6-8F1F37FA472A}" presName="sibTrans" presStyleLbl="node1" presStyleIdx="1" presStyleCnt="5"/>
      <dgm:spPr/>
    </dgm:pt>
    <dgm:pt modelId="{5F969EF5-D615-48FD-9632-1A21368E3999}" type="pres">
      <dgm:prSet presAssocID="{F0C027C5-F030-4F8A-A40C-3E54676BB84E}" presName="dummy" presStyleCnt="0"/>
      <dgm:spPr/>
    </dgm:pt>
    <dgm:pt modelId="{02362545-70AE-4B4E-AAB8-A58166AA23B2}" type="pres">
      <dgm:prSet presAssocID="{F0C027C5-F030-4F8A-A40C-3E54676BB84E}" presName="node" presStyleLbl="revTx" presStyleIdx="2" presStyleCnt="5">
        <dgm:presLayoutVars>
          <dgm:bulletEnabled val="1"/>
        </dgm:presLayoutVars>
      </dgm:prSet>
      <dgm:spPr/>
    </dgm:pt>
    <dgm:pt modelId="{F965E464-6C8E-4D5D-B25D-195DE3A72683}" type="pres">
      <dgm:prSet presAssocID="{6EDD3A9C-CE78-4A95-8C2D-9035734A8089}" presName="sibTrans" presStyleLbl="node1" presStyleIdx="2" presStyleCnt="5"/>
      <dgm:spPr/>
    </dgm:pt>
    <dgm:pt modelId="{06D81DF7-A507-42A1-BE10-C0B4635E3E9C}" type="pres">
      <dgm:prSet presAssocID="{EE989929-21C0-409E-A94F-BAE22C88D86D}" presName="dummy" presStyleCnt="0"/>
      <dgm:spPr/>
    </dgm:pt>
    <dgm:pt modelId="{F4E67DF9-D6EC-477F-90CC-1F9C7A5F7768}" type="pres">
      <dgm:prSet presAssocID="{EE989929-21C0-409E-A94F-BAE22C88D86D}" presName="node" presStyleLbl="revTx" presStyleIdx="3" presStyleCnt="5">
        <dgm:presLayoutVars>
          <dgm:bulletEnabled val="1"/>
        </dgm:presLayoutVars>
      </dgm:prSet>
      <dgm:spPr/>
    </dgm:pt>
    <dgm:pt modelId="{6591D93E-E85E-496E-B9CF-ECD262470300}" type="pres">
      <dgm:prSet presAssocID="{E26BB746-4FB9-40EF-9BAB-10A7BD85B7D0}" presName="sibTrans" presStyleLbl="node1" presStyleIdx="3" presStyleCnt="5"/>
      <dgm:spPr/>
    </dgm:pt>
    <dgm:pt modelId="{1100472E-872A-44AD-BBE6-CAC04DB8B75F}" type="pres">
      <dgm:prSet presAssocID="{4461558B-4807-42F0-815B-6730B81BE219}" presName="dummy" presStyleCnt="0"/>
      <dgm:spPr/>
    </dgm:pt>
    <dgm:pt modelId="{15E04AB4-F89C-470F-9D93-ACCF209E5F39}" type="pres">
      <dgm:prSet presAssocID="{4461558B-4807-42F0-815B-6730B81BE219}" presName="node" presStyleLbl="revTx" presStyleIdx="4" presStyleCnt="5">
        <dgm:presLayoutVars>
          <dgm:bulletEnabled val="1"/>
        </dgm:presLayoutVars>
      </dgm:prSet>
      <dgm:spPr/>
    </dgm:pt>
    <dgm:pt modelId="{BCD9B50A-AB8D-4AAF-8B17-967ABD79FFC4}" type="pres">
      <dgm:prSet presAssocID="{4735F2C9-C930-4A62-8FA3-CACA29806138}" presName="sibTrans" presStyleLbl="node1" presStyleIdx="4" presStyleCnt="5"/>
      <dgm:spPr/>
    </dgm:pt>
  </dgm:ptLst>
  <dgm:cxnLst>
    <dgm:cxn modelId="{92E7B300-4A30-43C2-BE34-6D020E49D770}" type="presOf" srcId="{FFAED6B6-3191-4307-A0FC-07960FB32FD8}" destId="{12DC556A-5CF3-44EA-A9D2-2465AEA4AD8A}" srcOrd="0" destOrd="0" presId="urn:microsoft.com/office/officeart/2005/8/layout/cycle1"/>
    <dgm:cxn modelId="{35782E04-65E4-4211-844F-B6B8757F9172}" srcId="{111AEEBC-4775-4C4F-96C0-D27D48732454}" destId="{EE989929-21C0-409E-A94F-BAE22C88D86D}" srcOrd="3" destOrd="0" parTransId="{AC077E63-E1F7-4C26-91B1-8F896C8C8835}" sibTransId="{E26BB746-4FB9-40EF-9BAB-10A7BD85B7D0}"/>
    <dgm:cxn modelId="{53E10A0E-F422-4231-8865-DA8BCEFCE7C9}" srcId="{111AEEBC-4775-4C4F-96C0-D27D48732454}" destId="{BEEA295C-381C-4A58-B164-2A155CCDA844}" srcOrd="0" destOrd="0" parTransId="{5548CB6F-977D-41BF-B872-3576FF7C03FE}" sibTransId="{FFAED6B6-3191-4307-A0FC-07960FB32FD8}"/>
    <dgm:cxn modelId="{D7B02B12-6D7E-4ECA-A16F-0287A83CEB4F}" type="presOf" srcId="{4461558B-4807-42F0-815B-6730B81BE219}" destId="{15E04AB4-F89C-470F-9D93-ACCF209E5F39}" srcOrd="0" destOrd="0" presId="urn:microsoft.com/office/officeart/2005/8/layout/cycle1"/>
    <dgm:cxn modelId="{7344B219-0ABC-4930-AC04-5188BEE43CEB}" type="presOf" srcId="{BEEA295C-381C-4A58-B164-2A155CCDA844}" destId="{ED2FD4C5-55E8-4EF1-B65E-2DE2ADA63432}" srcOrd="0" destOrd="0" presId="urn:microsoft.com/office/officeart/2005/8/layout/cycle1"/>
    <dgm:cxn modelId="{29D98E29-9D85-4391-9144-F8FE35C20DAD}" type="presOf" srcId="{EE989929-21C0-409E-A94F-BAE22C88D86D}" destId="{F4E67DF9-D6EC-477F-90CC-1F9C7A5F7768}" srcOrd="0" destOrd="0" presId="urn:microsoft.com/office/officeart/2005/8/layout/cycle1"/>
    <dgm:cxn modelId="{053AA56F-B39F-42B5-96D7-4FC78A60E00D}" srcId="{111AEEBC-4775-4C4F-96C0-D27D48732454}" destId="{4461558B-4807-42F0-815B-6730B81BE219}" srcOrd="4" destOrd="0" parTransId="{9F26BE08-D993-47BD-B283-BFF2D0CC739B}" sibTransId="{4735F2C9-C930-4A62-8FA3-CACA29806138}"/>
    <dgm:cxn modelId="{A87E8A76-4C8E-439D-9FB3-9AAD2204C5D1}" srcId="{111AEEBC-4775-4C4F-96C0-D27D48732454}" destId="{F0C027C5-F030-4F8A-A40C-3E54676BB84E}" srcOrd="2" destOrd="0" parTransId="{61B97028-1A6C-493E-B5DA-FCB0C4DAEB85}" sibTransId="{6EDD3A9C-CE78-4A95-8C2D-9035734A8089}"/>
    <dgm:cxn modelId="{A503DB59-B404-42BB-86D0-2F9C4E9B4029}" type="presOf" srcId="{7B67069A-F81E-4787-9EE8-28350DC04F70}" destId="{2236F9A3-3A68-410E-8E48-B86A4BCC6686}" srcOrd="0" destOrd="0" presId="urn:microsoft.com/office/officeart/2005/8/layout/cycle1"/>
    <dgm:cxn modelId="{BDE2AA88-D11C-4981-8D73-FD9756ECFE49}" type="presOf" srcId="{111AEEBC-4775-4C4F-96C0-D27D48732454}" destId="{6A13CED7-EB2F-4229-ABA8-90504B1A9891}" srcOrd="0" destOrd="0" presId="urn:microsoft.com/office/officeart/2005/8/layout/cycle1"/>
    <dgm:cxn modelId="{288F1F8D-C525-448F-ADD9-7B7FB05CC393}" type="presOf" srcId="{4735F2C9-C930-4A62-8FA3-CACA29806138}" destId="{BCD9B50A-AB8D-4AAF-8B17-967ABD79FFC4}" srcOrd="0" destOrd="0" presId="urn:microsoft.com/office/officeart/2005/8/layout/cycle1"/>
    <dgm:cxn modelId="{9A0FCB9F-6A76-4852-BC07-FC08F04644D8}" type="presOf" srcId="{5F8C89DB-84CA-43BB-9CA6-8F1F37FA472A}" destId="{683E235A-EE9C-43EC-9443-E0CB5F86B029}" srcOrd="0" destOrd="0" presId="urn:microsoft.com/office/officeart/2005/8/layout/cycle1"/>
    <dgm:cxn modelId="{D099FCB9-6963-490D-A7A6-7EABA5C89F9E}" type="presOf" srcId="{E26BB746-4FB9-40EF-9BAB-10A7BD85B7D0}" destId="{6591D93E-E85E-496E-B9CF-ECD262470300}" srcOrd="0" destOrd="0" presId="urn:microsoft.com/office/officeart/2005/8/layout/cycle1"/>
    <dgm:cxn modelId="{D38B1BBF-93D9-432B-B3B9-0BC9079FF2E5}" type="presOf" srcId="{6EDD3A9C-CE78-4A95-8C2D-9035734A8089}" destId="{F965E464-6C8E-4D5D-B25D-195DE3A72683}" srcOrd="0" destOrd="0" presId="urn:microsoft.com/office/officeart/2005/8/layout/cycle1"/>
    <dgm:cxn modelId="{A905B7D9-A683-48E4-84DE-459F13BCFF34}" type="presOf" srcId="{F0C027C5-F030-4F8A-A40C-3E54676BB84E}" destId="{02362545-70AE-4B4E-AAB8-A58166AA23B2}" srcOrd="0" destOrd="0" presId="urn:microsoft.com/office/officeart/2005/8/layout/cycle1"/>
    <dgm:cxn modelId="{B4470BF4-74EF-4AA4-A718-A87E845F0C4B}" srcId="{111AEEBC-4775-4C4F-96C0-D27D48732454}" destId="{7B67069A-F81E-4787-9EE8-28350DC04F70}" srcOrd="1" destOrd="0" parTransId="{19EDD1D8-223A-4BF8-B6A8-9C0C23A7CF4A}" sibTransId="{5F8C89DB-84CA-43BB-9CA6-8F1F37FA472A}"/>
    <dgm:cxn modelId="{516B97D6-2AF5-4569-A3A7-ACE06F34DEB7}" type="presParOf" srcId="{6A13CED7-EB2F-4229-ABA8-90504B1A9891}" destId="{BFC65BFE-D62E-4A74-BFDA-1ECDF299C832}" srcOrd="0" destOrd="0" presId="urn:microsoft.com/office/officeart/2005/8/layout/cycle1"/>
    <dgm:cxn modelId="{4C238FB5-2D9B-491C-BDE4-A48AC77B2B8A}" type="presParOf" srcId="{6A13CED7-EB2F-4229-ABA8-90504B1A9891}" destId="{ED2FD4C5-55E8-4EF1-B65E-2DE2ADA63432}" srcOrd="1" destOrd="0" presId="urn:microsoft.com/office/officeart/2005/8/layout/cycle1"/>
    <dgm:cxn modelId="{15949DB8-1692-4BD6-A5C5-12ADD737A878}" type="presParOf" srcId="{6A13CED7-EB2F-4229-ABA8-90504B1A9891}" destId="{12DC556A-5CF3-44EA-A9D2-2465AEA4AD8A}" srcOrd="2" destOrd="0" presId="urn:microsoft.com/office/officeart/2005/8/layout/cycle1"/>
    <dgm:cxn modelId="{598F548D-8F14-4503-9F36-28EDC9DEE52A}" type="presParOf" srcId="{6A13CED7-EB2F-4229-ABA8-90504B1A9891}" destId="{458D2479-C2F1-4F47-A648-0C980353989E}" srcOrd="3" destOrd="0" presId="urn:microsoft.com/office/officeart/2005/8/layout/cycle1"/>
    <dgm:cxn modelId="{7B91DBE5-9BED-4D7F-B26C-759D8AA01DDF}" type="presParOf" srcId="{6A13CED7-EB2F-4229-ABA8-90504B1A9891}" destId="{2236F9A3-3A68-410E-8E48-B86A4BCC6686}" srcOrd="4" destOrd="0" presId="urn:microsoft.com/office/officeart/2005/8/layout/cycle1"/>
    <dgm:cxn modelId="{C5734AE4-74D8-43F0-9604-59E49C5D2D92}" type="presParOf" srcId="{6A13CED7-EB2F-4229-ABA8-90504B1A9891}" destId="{683E235A-EE9C-43EC-9443-E0CB5F86B029}" srcOrd="5" destOrd="0" presId="urn:microsoft.com/office/officeart/2005/8/layout/cycle1"/>
    <dgm:cxn modelId="{39C5346C-B8F5-4B00-AAEF-FF9341F93E22}" type="presParOf" srcId="{6A13CED7-EB2F-4229-ABA8-90504B1A9891}" destId="{5F969EF5-D615-48FD-9632-1A21368E3999}" srcOrd="6" destOrd="0" presId="urn:microsoft.com/office/officeart/2005/8/layout/cycle1"/>
    <dgm:cxn modelId="{B5FAF35F-9495-402C-A264-583523BC74DB}" type="presParOf" srcId="{6A13CED7-EB2F-4229-ABA8-90504B1A9891}" destId="{02362545-70AE-4B4E-AAB8-A58166AA23B2}" srcOrd="7" destOrd="0" presId="urn:microsoft.com/office/officeart/2005/8/layout/cycle1"/>
    <dgm:cxn modelId="{13258760-3C82-4E75-8888-34CBAFC13F70}" type="presParOf" srcId="{6A13CED7-EB2F-4229-ABA8-90504B1A9891}" destId="{F965E464-6C8E-4D5D-B25D-195DE3A72683}" srcOrd="8" destOrd="0" presId="urn:microsoft.com/office/officeart/2005/8/layout/cycle1"/>
    <dgm:cxn modelId="{1035D8C1-BE64-4055-B302-A49630476C4E}" type="presParOf" srcId="{6A13CED7-EB2F-4229-ABA8-90504B1A9891}" destId="{06D81DF7-A507-42A1-BE10-C0B4635E3E9C}" srcOrd="9" destOrd="0" presId="urn:microsoft.com/office/officeart/2005/8/layout/cycle1"/>
    <dgm:cxn modelId="{4E7DB148-4D0C-4BDA-BABB-6204D260E568}" type="presParOf" srcId="{6A13CED7-EB2F-4229-ABA8-90504B1A9891}" destId="{F4E67DF9-D6EC-477F-90CC-1F9C7A5F7768}" srcOrd="10" destOrd="0" presId="urn:microsoft.com/office/officeart/2005/8/layout/cycle1"/>
    <dgm:cxn modelId="{CEC787D6-58DA-47AB-9B0E-A1525A783932}" type="presParOf" srcId="{6A13CED7-EB2F-4229-ABA8-90504B1A9891}" destId="{6591D93E-E85E-496E-B9CF-ECD262470300}" srcOrd="11" destOrd="0" presId="urn:microsoft.com/office/officeart/2005/8/layout/cycle1"/>
    <dgm:cxn modelId="{C2A5372D-1A03-4CCA-9E4B-461583A55E13}" type="presParOf" srcId="{6A13CED7-EB2F-4229-ABA8-90504B1A9891}" destId="{1100472E-872A-44AD-BBE6-CAC04DB8B75F}" srcOrd="12" destOrd="0" presId="urn:microsoft.com/office/officeart/2005/8/layout/cycle1"/>
    <dgm:cxn modelId="{B654FB6F-CD5C-41ED-BDDA-539EF0CF7DB1}" type="presParOf" srcId="{6A13CED7-EB2F-4229-ABA8-90504B1A9891}" destId="{15E04AB4-F89C-470F-9D93-ACCF209E5F39}" srcOrd="13" destOrd="0" presId="urn:microsoft.com/office/officeart/2005/8/layout/cycle1"/>
    <dgm:cxn modelId="{F19C22BE-526E-4CA5-BDB6-D322907D339E}" type="presParOf" srcId="{6A13CED7-EB2F-4229-ABA8-90504B1A9891}" destId="{BCD9B50A-AB8D-4AAF-8B17-967ABD79FFC4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2FD4C5-55E8-4EF1-B65E-2DE2ADA63432}">
      <dsp:nvSpPr>
        <dsp:cNvPr id="0" name=""/>
        <dsp:cNvSpPr/>
      </dsp:nvSpPr>
      <dsp:spPr>
        <a:xfrm>
          <a:off x="5068014" y="42943"/>
          <a:ext cx="1453861" cy="1453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Тестирование</a:t>
          </a:r>
        </a:p>
      </dsp:txBody>
      <dsp:txXfrm>
        <a:off x="5068014" y="42943"/>
        <a:ext cx="1453861" cy="1453861"/>
      </dsp:txXfrm>
    </dsp:sp>
    <dsp:sp modelId="{12DC556A-5CF3-44EA-A9D2-2465AEA4AD8A}">
      <dsp:nvSpPr>
        <dsp:cNvPr id="0" name=""/>
        <dsp:cNvSpPr/>
      </dsp:nvSpPr>
      <dsp:spPr>
        <a:xfrm>
          <a:off x="1644714" y="487"/>
          <a:ext cx="5455091" cy="5455091"/>
        </a:xfrm>
        <a:prstGeom prst="circularArrow">
          <a:avLst>
            <a:gd name="adj1" fmla="val 5197"/>
            <a:gd name="adj2" fmla="val 335686"/>
            <a:gd name="adj3" fmla="val 21294169"/>
            <a:gd name="adj4" fmla="val 19765427"/>
            <a:gd name="adj5" fmla="val 606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36F9A3-3A68-410E-8E48-B86A4BCC6686}">
      <dsp:nvSpPr>
        <dsp:cNvPr id="0" name=""/>
        <dsp:cNvSpPr/>
      </dsp:nvSpPr>
      <dsp:spPr>
        <a:xfrm>
          <a:off x="5947282" y="2749052"/>
          <a:ext cx="1453861" cy="1453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Эксплуатация</a:t>
          </a:r>
        </a:p>
      </dsp:txBody>
      <dsp:txXfrm>
        <a:off x="5947282" y="2749052"/>
        <a:ext cx="1453861" cy="1453861"/>
      </dsp:txXfrm>
    </dsp:sp>
    <dsp:sp modelId="{683E235A-EE9C-43EC-9443-E0CB5F86B029}">
      <dsp:nvSpPr>
        <dsp:cNvPr id="0" name=""/>
        <dsp:cNvSpPr/>
      </dsp:nvSpPr>
      <dsp:spPr>
        <a:xfrm>
          <a:off x="1644714" y="487"/>
          <a:ext cx="5455091" cy="5455091"/>
        </a:xfrm>
        <a:prstGeom prst="circularArrow">
          <a:avLst>
            <a:gd name="adj1" fmla="val 5197"/>
            <a:gd name="adj2" fmla="val 335686"/>
            <a:gd name="adj3" fmla="val 4015659"/>
            <a:gd name="adj4" fmla="val 2252551"/>
            <a:gd name="adj5" fmla="val 606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362545-70AE-4B4E-AAB8-A58166AA23B2}">
      <dsp:nvSpPr>
        <dsp:cNvPr id="0" name=""/>
        <dsp:cNvSpPr/>
      </dsp:nvSpPr>
      <dsp:spPr>
        <a:xfrm>
          <a:off x="3645329" y="4421519"/>
          <a:ext cx="1453861" cy="1453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Обновление требований</a:t>
          </a:r>
        </a:p>
      </dsp:txBody>
      <dsp:txXfrm>
        <a:off x="3645329" y="4421519"/>
        <a:ext cx="1453861" cy="1453861"/>
      </dsp:txXfrm>
    </dsp:sp>
    <dsp:sp modelId="{F965E464-6C8E-4D5D-B25D-195DE3A72683}">
      <dsp:nvSpPr>
        <dsp:cNvPr id="0" name=""/>
        <dsp:cNvSpPr/>
      </dsp:nvSpPr>
      <dsp:spPr>
        <a:xfrm>
          <a:off x="1644714" y="487"/>
          <a:ext cx="5455091" cy="5455091"/>
        </a:xfrm>
        <a:prstGeom prst="circularArrow">
          <a:avLst>
            <a:gd name="adj1" fmla="val 5197"/>
            <a:gd name="adj2" fmla="val 335686"/>
            <a:gd name="adj3" fmla="val 8211764"/>
            <a:gd name="adj4" fmla="val 6448656"/>
            <a:gd name="adj5" fmla="val 606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E67DF9-D6EC-477F-90CC-1F9C7A5F7768}">
      <dsp:nvSpPr>
        <dsp:cNvPr id="0" name=""/>
        <dsp:cNvSpPr/>
      </dsp:nvSpPr>
      <dsp:spPr>
        <a:xfrm>
          <a:off x="1343375" y="2749052"/>
          <a:ext cx="1453861" cy="1453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Улучшение частей и компонентов</a:t>
          </a:r>
        </a:p>
      </dsp:txBody>
      <dsp:txXfrm>
        <a:off x="1343375" y="2749052"/>
        <a:ext cx="1453861" cy="1453861"/>
      </dsp:txXfrm>
    </dsp:sp>
    <dsp:sp modelId="{6591D93E-E85E-496E-B9CF-ECD262470300}">
      <dsp:nvSpPr>
        <dsp:cNvPr id="0" name=""/>
        <dsp:cNvSpPr/>
      </dsp:nvSpPr>
      <dsp:spPr>
        <a:xfrm>
          <a:off x="1644714" y="487"/>
          <a:ext cx="5455091" cy="5455091"/>
        </a:xfrm>
        <a:prstGeom prst="circularArrow">
          <a:avLst>
            <a:gd name="adj1" fmla="val 5197"/>
            <a:gd name="adj2" fmla="val 335686"/>
            <a:gd name="adj3" fmla="val 12298888"/>
            <a:gd name="adj4" fmla="val 10770146"/>
            <a:gd name="adj5" fmla="val 606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E04AB4-F89C-470F-9D93-ACCF209E5F39}">
      <dsp:nvSpPr>
        <dsp:cNvPr id="0" name=""/>
        <dsp:cNvSpPr/>
      </dsp:nvSpPr>
      <dsp:spPr>
        <a:xfrm>
          <a:off x="2222643" y="42943"/>
          <a:ext cx="1453861" cy="1453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Создание</a:t>
          </a:r>
        </a:p>
      </dsp:txBody>
      <dsp:txXfrm>
        <a:off x="2222643" y="42943"/>
        <a:ext cx="1453861" cy="1453861"/>
      </dsp:txXfrm>
    </dsp:sp>
    <dsp:sp modelId="{BCD9B50A-AB8D-4AAF-8B17-967ABD79FFC4}">
      <dsp:nvSpPr>
        <dsp:cNvPr id="0" name=""/>
        <dsp:cNvSpPr/>
      </dsp:nvSpPr>
      <dsp:spPr>
        <a:xfrm>
          <a:off x="1644714" y="487"/>
          <a:ext cx="5455091" cy="5455091"/>
        </a:xfrm>
        <a:prstGeom prst="circularArrow">
          <a:avLst>
            <a:gd name="adj1" fmla="val 5197"/>
            <a:gd name="adj2" fmla="val 335686"/>
            <a:gd name="adj3" fmla="val 16866644"/>
            <a:gd name="adj4" fmla="val 15197670"/>
            <a:gd name="adj5" fmla="val 606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>
              <a:latin typeface="PF Din Text Cond Pro Обычный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8CF123-B4AC-427E-87A8-A7CE632F9278}" type="datetimeFigureOut">
              <a:rPr lang="ru-RU" smtClean="0">
                <a:latin typeface="PF Din Text Cond Pro Обычный" charset="0"/>
              </a:rPr>
              <a:pPr/>
              <a:t>22.04.2024</a:t>
            </a:fld>
            <a:endParaRPr lang="ru-RU" dirty="0">
              <a:latin typeface="PF Din Text Cond Pro Обычный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>
              <a:latin typeface="PF Din Text Cond Pro Обычный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867B93-68BE-45FB-B8C5-75E54A63825B}" type="slidenum">
              <a:rPr lang="ru-RU" smtClean="0">
                <a:latin typeface="PF Din Text Cond Pro Обычный" charset="0"/>
              </a:rPr>
              <a:pPr/>
              <a:t>‹#›</a:t>
            </a:fld>
            <a:endParaRPr lang="ru-RU" dirty="0">
              <a:latin typeface="PF Din Text Cond Pro Обычный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233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PF Din Text Cond Pro Обычный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PF Din Text Cond Pro Обычный" charset="0"/>
              </a:defRPr>
            </a:lvl1pPr>
          </a:lstStyle>
          <a:p>
            <a:fld id="{13CD6198-4BE6-4F36-8333-C514C4EE50C8}" type="datetimeFigureOut">
              <a:rPr lang="ru-RU" smtClean="0"/>
              <a:pPr/>
              <a:t>22.04.2024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PF Din Text Cond Pro Обычный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PF Din Text Cond Pro Обычный" charset="0"/>
              </a:defRPr>
            </a:lvl1pPr>
          </a:lstStyle>
          <a:p>
            <a:fld id="{E9AF4246-FA98-43BE-AE99-A25C707819E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4151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PF Din Text Cond Pro Обычный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PF Din Text Cond Pro Обычный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PF Din Text Cond Pro Обычный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PF Din Text Cond Pro Обычный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PF Din Text Cond Pro Обычный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 1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3713" y="4437112"/>
            <a:ext cx="7299325" cy="764312"/>
          </a:xfrm>
        </p:spPr>
        <p:txBody>
          <a:bodyPr wrap="square" lIns="0" rIns="0" anchor="t">
            <a:noAutofit/>
          </a:bodyPr>
          <a:lstStyle>
            <a:lvl1pPr>
              <a:spcBef>
                <a:spcPts val="0"/>
              </a:spcBef>
              <a:defRPr sz="2400" b="1" baseline="0">
                <a:solidFill>
                  <a:schemeClr val="bg1"/>
                </a:solidFill>
              </a:defRPr>
            </a:lvl1pPr>
            <a:lvl2pPr>
              <a:defRPr sz="2400" b="1">
                <a:solidFill>
                  <a:schemeClr val="bg1"/>
                </a:solidFill>
              </a:defRPr>
            </a:lvl2pPr>
            <a:lvl3pPr>
              <a:defRPr sz="2000" b="1">
                <a:solidFill>
                  <a:schemeClr val="bg1"/>
                </a:solidFill>
              </a:defRPr>
            </a:lvl3pPr>
            <a:lvl4pPr>
              <a:defRPr sz="3200" b="1">
                <a:solidFill>
                  <a:schemeClr val="bg1"/>
                </a:solidFill>
              </a:defRPr>
            </a:lvl4pPr>
            <a:lvl5pPr>
              <a:defRPr sz="3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И.О. Фамилия докладчика</a:t>
            </a:r>
          </a:p>
          <a:p>
            <a:pPr lvl="0"/>
            <a:r>
              <a:rPr lang="ru-RU" dirty="0"/>
              <a:t>Должность докладчика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303713" y="2132856"/>
            <a:ext cx="7299325" cy="775597"/>
          </a:xfrm>
        </p:spPr>
        <p:txBody>
          <a:bodyPr wrap="square" anchor="ctr">
            <a:sp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br>
              <a:rPr lang="ru-RU" dirty="0"/>
            </a:b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1" hasCustomPrompt="1"/>
          </p:nvPr>
        </p:nvSpPr>
        <p:spPr>
          <a:xfrm>
            <a:off x="4333530" y="5733256"/>
            <a:ext cx="2113612" cy="269875"/>
          </a:xfrm>
          <a:solidFill>
            <a:schemeClr val="bg1"/>
          </a:solidFill>
        </p:spPr>
        <p:txBody>
          <a:bodyPr anchor="ctr"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/>
              <a:t>|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6351" y="5733256"/>
            <a:ext cx="1050671" cy="269875"/>
          </a:xfrm>
          <a:noFill/>
        </p:spPr>
        <p:txBody>
          <a:bodyPr lIns="36000" rIns="0" anchor="ctr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   </a:t>
            </a:r>
            <a:r>
              <a:rPr lang="ru-RU"/>
              <a:t>МЕСЯЦ 2021</a:t>
            </a:r>
            <a:endParaRPr lang="ru-RU" dirty="0"/>
          </a:p>
        </p:txBody>
      </p:sp>
      <p:sp>
        <p:nvSpPr>
          <p:cNvPr id="17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5439030" y="5733256"/>
            <a:ext cx="648072" cy="269875"/>
          </a:xfrm>
          <a:solidFill>
            <a:schemeClr val="bg1"/>
          </a:solidFill>
        </p:spPr>
        <p:txBody>
          <a:bodyPr lIns="36000" rIns="0" anchor="ctr"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  РЕГИОН</a:t>
            </a:r>
          </a:p>
        </p:txBody>
      </p:sp>
      <p:pic>
        <p:nvPicPr>
          <p:cNvPr id="11" name="Рисунок 9">
            <a:extLst>
              <a:ext uri="{FF2B5EF4-FFF2-40B4-BE49-F238E27FC236}">
                <a16:creationId xmlns:a16="http://schemas.microsoft.com/office/drawing/2014/main" id="{E9F1BC79-6DFA-3F42-B992-66A07451F2D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228905" y="999103"/>
            <a:ext cx="1680481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8343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5" name="Объект 3"/>
          <p:cNvSpPr>
            <a:spLocks noGrp="1"/>
          </p:cNvSpPr>
          <p:nvPr>
            <p:ph sz="quarter" idx="18"/>
          </p:nvPr>
        </p:nvSpPr>
        <p:spPr>
          <a:xfrm>
            <a:off x="6380480" y="976313"/>
            <a:ext cx="522224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7" name="Объект 3"/>
          <p:cNvSpPr>
            <a:spLocks noGrp="1"/>
          </p:cNvSpPr>
          <p:nvPr>
            <p:ph sz="quarter" idx="19"/>
          </p:nvPr>
        </p:nvSpPr>
        <p:spPr>
          <a:xfrm>
            <a:off x="613997" y="976313"/>
            <a:ext cx="522224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-1800201" y="976313"/>
            <a:ext cx="1800201" cy="332398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1400" dirty="0">
                <a:solidFill>
                  <a:schemeClr val="accent4"/>
                </a:solidFill>
              </a:rPr>
              <a:t>Макет настроен </a:t>
            </a:r>
            <a:br>
              <a:rPr lang="ru-RU" sz="1400" dirty="0">
                <a:solidFill>
                  <a:schemeClr val="accent4"/>
                </a:solidFill>
              </a:rPr>
            </a:br>
            <a:r>
              <a:rPr lang="ru-RU" sz="1400" dirty="0">
                <a:solidFill>
                  <a:schemeClr val="accent4"/>
                </a:solidFill>
              </a:rPr>
              <a:t>для вывода любого содержимого в двух колонках, однако рекомендуется </a:t>
            </a:r>
            <a:br>
              <a:rPr lang="ru-RU" sz="1400" dirty="0">
                <a:solidFill>
                  <a:schemeClr val="accent4"/>
                </a:solidFill>
              </a:rPr>
            </a:br>
            <a:r>
              <a:rPr lang="ru-RU" sz="1400" dirty="0">
                <a:solidFill>
                  <a:schemeClr val="accent4"/>
                </a:solidFill>
              </a:rPr>
              <a:t>не использовать его </a:t>
            </a:r>
            <a:br>
              <a:rPr lang="ru-RU" sz="1400" dirty="0">
                <a:solidFill>
                  <a:schemeClr val="accent4"/>
                </a:solidFill>
              </a:rPr>
            </a:br>
            <a:r>
              <a:rPr lang="ru-RU" sz="1400" dirty="0">
                <a:solidFill>
                  <a:schemeClr val="accent4"/>
                </a:solidFill>
              </a:rPr>
              <a:t>для вывода только текстовых блоков: в случае большого количества текста лучше разделить текст на несколько модулей (3-4), по возможности добавить иконки или иные графические объекты.</a:t>
            </a:r>
          </a:p>
        </p:txBody>
      </p:sp>
    </p:spTree>
    <p:extLst>
      <p:ext uri="{BB962C8B-B14F-4D97-AF65-F5344CB8AC3E}">
        <p14:creationId xmlns:p14="http://schemas.microsoft.com/office/powerpoint/2010/main" val="31893185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79" userDrawn="1">
          <p15:clr>
            <a:srgbClr val="FBAE40"/>
          </p15:clr>
        </p15:guide>
        <p15:guide id="2" pos="4007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599440" y="990321"/>
            <a:ext cx="11003279" cy="503518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quarter" idx="18"/>
          </p:nvPr>
        </p:nvSpPr>
        <p:spPr>
          <a:xfrm>
            <a:off x="6380480" y="1615440"/>
            <a:ext cx="5222240" cy="475996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8" name="Объект 3"/>
          <p:cNvSpPr>
            <a:spLocks noGrp="1"/>
          </p:cNvSpPr>
          <p:nvPr>
            <p:ph sz="quarter" idx="12"/>
          </p:nvPr>
        </p:nvSpPr>
        <p:spPr>
          <a:xfrm>
            <a:off x="599440" y="1615440"/>
            <a:ext cx="5212080" cy="475996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506818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61" userDrawn="1">
          <p15:clr>
            <a:srgbClr val="FBAE40"/>
          </p15:clr>
        </p15:guide>
        <p15:guide id="2" pos="4019" userDrawn="1">
          <p15:clr>
            <a:srgbClr val="FBAE40"/>
          </p15:clr>
        </p15:guide>
        <p15:guide id="3" orient="horz" pos="954" userDrawn="1">
          <p15:clr>
            <a:srgbClr val="FBAE40"/>
          </p15:clr>
        </p15:guide>
        <p15:guide id="4" orient="horz" pos="1018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дзаголовок, объект,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00075" y="976313"/>
            <a:ext cx="5211763" cy="538162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quarter" idx="18"/>
          </p:nvPr>
        </p:nvSpPr>
        <p:spPr>
          <a:xfrm>
            <a:off x="6380480" y="976313"/>
            <a:ext cx="522224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9"/>
          </p:nvPr>
        </p:nvSpPr>
        <p:spPr>
          <a:xfrm>
            <a:off x="600075" y="1616075"/>
            <a:ext cx="5211763" cy="4767263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</p:spTree>
    <p:extLst>
      <p:ext uri="{BB962C8B-B14F-4D97-AF65-F5344CB8AC3E}">
        <p14:creationId xmlns:p14="http://schemas.microsoft.com/office/powerpoint/2010/main" val="1954327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61">
          <p15:clr>
            <a:srgbClr val="FBAE40"/>
          </p15:clr>
        </p15:guide>
        <p15:guide id="2" pos="4019">
          <p15:clr>
            <a:srgbClr val="FBAE40"/>
          </p15:clr>
        </p15:guide>
        <p15:guide id="3" orient="horz" pos="954">
          <p15:clr>
            <a:srgbClr val="FBAE40"/>
          </p15:clr>
        </p15:guide>
        <p15:guide id="4" orient="horz" pos="101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дзаголовок, объект,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391275" y="976313"/>
            <a:ext cx="5211763" cy="538162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 i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quarter" idx="18"/>
          </p:nvPr>
        </p:nvSpPr>
        <p:spPr>
          <a:xfrm>
            <a:off x="613997" y="976313"/>
            <a:ext cx="522224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9"/>
          </p:nvPr>
        </p:nvSpPr>
        <p:spPr>
          <a:xfrm>
            <a:off x="6391275" y="1616075"/>
            <a:ext cx="5211763" cy="4767263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</p:spTree>
    <p:extLst>
      <p:ext uri="{BB962C8B-B14F-4D97-AF65-F5344CB8AC3E}">
        <p14:creationId xmlns:p14="http://schemas.microsoft.com/office/powerpoint/2010/main" val="1170982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61">
          <p15:clr>
            <a:srgbClr val="FBAE40"/>
          </p15:clr>
        </p15:guide>
        <p15:guide id="2" pos="4019">
          <p15:clr>
            <a:srgbClr val="FBAE40"/>
          </p15:clr>
        </p15:guide>
        <p15:guide id="3" orient="horz" pos="954">
          <p15:clr>
            <a:srgbClr val="FBAE40"/>
          </p15:clr>
        </p15:guide>
        <p15:guide id="4" orient="horz" pos="101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дзаголовок и два рису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8"/>
          </p:nvPr>
        </p:nvSpPr>
        <p:spPr>
          <a:xfrm>
            <a:off x="6383338" y="1616076"/>
            <a:ext cx="5215482" cy="4759324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9"/>
          </p:nvPr>
        </p:nvSpPr>
        <p:spPr>
          <a:xfrm>
            <a:off x="605473" y="1616076"/>
            <a:ext cx="5203190" cy="4759324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599440" y="990321"/>
            <a:ext cx="11003279" cy="503518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6431769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 userDrawn="1">
          <p15:clr>
            <a:srgbClr val="FBAE40"/>
          </p15:clr>
        </p15:guide>
        <p15:guide id="2" pos="4021" userDrawn="1">
          <p15:clr>
            <a:srgbClr val="FBAE40"/>
          </p15:clr>
        </p15:guide>
        <p15:guide id="3" orient="horz" pos="1018" userDrawn="1">
          <p15:clr>
            <a:srgbClr val="FBAE40"/>
          </p15:clr>
        </p15:guide>
        <p15:guide id="4" orient="horz" pos="954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д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05473" y="980728"/>
            <a:ext cx="5203190" cy="513361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6380480" y="3928716"/>
            <a:ext cx="5222240" cy="521364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2" name="Заголовок 1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Объект 3"/>
          <p:cNvSpPr>
            <a:spLocks noGrp="1"/>
          </p:cNvSpPr>
          <p:nvPr>
            <p:ph sz="quarter" idx="19"/>
          </p:nvPr>
        </p:nvSpPr>
        <p:spPr>
          <a:xfrm>
            <a:off x="605474" y="1624014"/>
            <a:ext cx="5203189" cy="1799168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8" name="Объект 3"/>
          <p:cNvSpPr>
            <a:spLocks noGrp="1"/>
          </p:cNvSpPr>
          <p:nvPr>
            <p:ph sz="quarter" idx="21"/>
          </p:nvPr>
        </p:nvSpPr>
        <p:spPr>
          <a:xfrm>
            <a:off x="6380480" y="4561841"/>
            <a:ext cx="5222558" cy="1809328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9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6380480" y="990320"/>
            <a:ext cx="5222240" cy="51336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1" name="Объект 3"/>
          <p:cNvSpPr>
            <a:spLocks noGrp="1"/>
          </p:cNvSpPr>
          <p:nvPr>
            <p:ph sz="quarter" idx="24"/>
          </p:nvPr>
        </p:nvSpPr>
        <p:spPr>
          <a:xfrm>
            <a:off x="6380480" y="1615441"/>
            <a:ext cx="5222558" cy="18135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3" name="Текст 4"/>
          <p:cNvSpPr>
            <a:spLocks noGrp="1"/>
          </p:cNvSpPr>
          <p:nvPr>
            <p:ph type="body" sz="quarter" idx="25" hasCustomPrompt="1"/>
          </p:nvPr>
        </p:nvSpPr>
        <p:spPr>
          <a:xfrm>
            <a:off x="605473" y="3928715"/>
            <a:ext cx="5203190" cy="521365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4" name="Объект 3"/>
          <p:cNvSpPr>
            <a:spLocks noGrp="1"/>
          </p:cNvSpPr>
          <p:nvPr>
            <p:ph sz="quarter" idx="26"/>
          </p:nvPr>
        </p:nvSpPr>
        <p:spPr>
          <a:xfrm>
            <a:off x="605474" y="4561840"/>
            <a:ext cx="5203189" cy="1809329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202752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 userDrawn="1">
          <p15:clr>
            <a:srgbClr val="FBAE40"/>
          </p15:clr>
        </p15:guide>
        <p15:guide id="2" pos="4021" userDrawn="1">
          <p15:clr>
            <a:srgbClr val="FBAE40"/>
          </p15:clr>
        </p15:guide>
        <p15:guide id="3" orient="horz" pos="947" userDrawn="1">
          <p15:clr>
            <a:srgbClr val="FBAE40"/>
          </p15:clr>
        </p15:guide>
        <p15:guide id="4" orient="horz" pos="1018" userDrawn="1">
          <p15:clr>
            <a:srgbClr val="FBAE40"/>
          </p15:clr>
        </p15:guide>
        <p15:guide id="5" orient="horz" pos="2160" userDrawn="1">
          <p15:clr>
            <a:srgbClr val="FBAE40"/>
          </p15:clr>
        </p15:guide>
        <p15:guide id="6" orient="horz" pos="2470" userDrawn="1">
          <p15:clr>
            <a:srgbClr val="FBAE40"/>
          </p15:clr>
        </p15:guide>
        <p15:guide id="7" orient="horz" pos="2803" userDrawn="1">
          <p15:clr>
            <a:srgbClr val="FBAE40"/>
          </p15:clr>
        </p15:guide>
        <p15:guide id="8" orient="horz" pos="2874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д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2"/>
          </p:nvPr>
        </p:nvSpPr>
        <p:spPr>
          <a:xfrm>
            <a:off x="600076" y="981075"/>
            <a:ext cx="5208588" cy="244246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0" name="Объект 3"/>
          <p:cNvSpPr>
            <a:spLocks noGrp="1"/>
          </p:cNvSpPr>
          <p:nvPr>
            <p:ph sz="quarter" idx="21"/>
          </p:nvPr>
        </p:nvSpPr>
        <p:spPr>
          <a:xfrm>
            <a:off x="6380480" y="3921760"/>
            <a:ext cx="5222240" cy="245872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05473" y="3928715"/>
            <a:ext cx="5203190" cy="521365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quarter" idx="19"/>
          </p:nvPr>
        </p:nvSpPr>
        <p:spPr>
          <a:xfrm>
            <a:off x="605474" y="4572001"/>
            <a:ext cx="5203189" cy="1799168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8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6380480" y="990320"/>
            <a:ext cx="5222240" cy="51336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9" name="Объект 3"/>
          <p:cNvSpPr>
            <a:spLocks noGrp="1"/>
          </p:cNvSpPr>
          <p:nvPr>
            <p:ph sz="quarter" idx="24"/>
          </p:nvPr>
        </p:nvSpPr>
        <p:spPr>
          <a:xfrm>
            <a:off x="6380480" y="1615441"/>
            <a:ext cx="5222558" cy="1798319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6885067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 userDrawn="1">
          <p15:clr>
            <a:srgbClr val="FBAE40"/>
          </p15:clr>
        </p15:guide>
        <p15:guide id="2" pos="4021" userDrawn="1">
          <p15:clr>
            <a:srgbClr val="FBAE40"/>
          </p15:clr>
        </p15:guide>
        <p15:guide id="3" orient="horz" pos="2470" userDrawn="1">
          <p15:clr>
            <a:srgbClr val="FBAE40"/>
          </p15:clr>
        </p15:guide>
        <p15:guide id="4" orient="horz" pos="2157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5" name="Объект 3"/>
          <p:cNvSpPr>
            <a:spLocks noGrp="1"/>
          </p:cNvSpPr>
          <p:nvPr>
            <p:ph sz="quarter" idx="18"/>
          </p:nvPr>
        </p:nvSpPr>
        <p:spPr>
          <a:xfrm>
            <a:off x="8315888" y="1615440"/>
            <a:ext cx="32832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8315888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quarter" idx="20"/>
          </p:nvPr>
        </p:nvSpPr>
        <p:spPr>
          <a:xfrm>
            <a:off x="613232" y="1615440"/>
            <a:ext cx="32832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8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13232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9" name="Объект 3"/>
          <p:cNvSpPr>
            <a:spLocks noGrp="1"/>
          </p:cNvSpPr>
          <p:nvPr>
            <p:ph sz="quarter" idx="22"/>
          </p:nvPr>
        </p:nvSpPr>
        <p:spPr>
          <a:xfrm>
            <a:off x="4459712" y="1615440"/>
            <a:ext cx="32832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0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4459712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8054088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03" userDrawn="1">
          <p15:clr>
            <a:srgbClr val="FBAE40"/>
          </p15:clr>
        </p15:guide>
        <p15:guide id="2" pos="2464" userDrawn="1">
          <p15:clr>
            <a:srgbClr val="FBAE40"/>
          </p15:clr>
        </p15:guide>
        <p15:guide id="3" pos="4883" userDrawn="1">
          <p15:clr>
            <a:srgbClr val="FBAE40"/>
          </p15:clr>
        </p15:guide>
        <p15:guide id="4" pos="5235" userDrawn="1">
          <p15:clr>
            <a:srgbClr val="FBAE40"/>
          </p15:clr>
        </p15:guide>
        <p15:guide id="5" orient="horz" pos="1018" userDrawn="1">
          <p15:clr>
            <a:srgbClr val="FBAE40"/>
          </p15:clr>
        </p15:guide>
        <p15:guide id="6" orient="horz" pos="947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2" name="Объект 3"/>
          <p:cNvSpPr>
            <a:spLocks noGrp="1"/>
          </p:cNvSpPr>
          <p:nvPr>
            <p:ph sz="quarter" idx="18"/>
          </p:nvPr>
        </p:nvSpPr>
        <p:spPr>
          <a:xfrm>
            <a:off x="8315888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3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8315888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4" name="Объект 3"/>
          <p:cNvSpPr>
            <a:spLocks noGrp="1"/>
          </p:cNvSpPr>
          <p:nvPr>
            <p:ph sz="quarter" idx="20"/>
          </p:nvPr>
        </p:nvSpPr>
        <p:spPr>
          <a:xfrm>
            <a:off x="613232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5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13232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6" name="Объект 3"/>
          <p:cNvSpPr>
            <a:spLocks noGrp="1"/>
          </p:cNvSpPr>
          <p:nvPr>
            <p:ph sz="quarter" idx="22"/>
          </p:nvPr>
        </p:nvSpPr>
        <p:spPr>
          <a:xfrm>
            <a:off x="4459712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7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4459712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8" name="Объект 3"/>
          <p:cNvSpPr>
            <a:spLocks noGrp="1"/>
          </p:cNvSpPr>
          <p:nvPr>
            <p:ph sz="quarter" idx="24"/>
          </p:nvPr>
        </p:nvSpPr>
        <p:spPr>
          <a:xfrm>
            <a:off x="8315888" y="1616075"/>
            <a:ext cx="3283200" cy="1807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9" name="Текст 4"/>
          <p:cNvSpPr>
            <a:spLocks noGrp="1"/>
          </p:cNvSpPr>
          <p:nvPr>
            <p:ph type="body" sz="quarter" idx="25" hasCustomPrompt="1"/>
          </p:nvPr>
        </p:nvSpPr>
        <p:spPr>
          <a:xfrm>
            <a:off x="8315888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40" name="Объект 3"/>
          <p:cNvSpPr>
            <a:spLocks noGrp="1"/>
          </p:cNvSpPr>
          <p:nvPr>
            <p:ph sz="quarter" idx="26"/>
          </p:nvPr>
        </p:nvSpPr>
        <p:spPr>
          <a:xfrm>
            <a:off x="613232" y="1616075"/>
            <a:ext cx="3283200" cy="1807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1" name="Текст 4"/>
          <p:cNvSpPr>
            <a:spLocks noGrp="1"/>
          </p:cNvSpPr>
          <p:nvPr>
            <p:ph type="body" sz="quarter" idx="27" hasCustomPrompt="1"/>
          </p:nvPr>
        </p:nvSpPr>
        <p:spPr>
          <a:xfrm>
            <a:off x="613232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42" name="Объект 3"/>
          <p:cNvSpPr>
            <a:spLocks noGrp="1"/>
          </p:cNvSpPr>
          <p:nvPr>
            <p:ph sz="quarter" idx="28"/>
          </p:nvPr>
        </p:nvSpPr>
        <p:spPr>
          <a:xfrm>
            <a:off x="4459712" y="1616075"/>
            <a:ext cx="3283200" cy="1807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3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4459712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8968799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58" userDrawn="1">
          <p15:clr>
            <a:srgbClr val="FBAE40"/>
          </p15:clr>
        </p15:guide>
        <p15:guide id="2" pos="2803" userDrawn="1">
          <p15:clr>
            <a:srgbClr val="FBAE40"/>
          </p15:clr>
        </p15:guide>
        <p15:guide id="3" pos="5229" userDrawn="1">
          <p15:clr>
            <a:srgbClr val="FBAE40"/>
          </p15:clr>
        </p15:guide>
        <p15:guide id="4" pos="4890" userDrawn="1">
          <p15:clr>
            <a:srgbClr val="FBAE40"/>
          </p15:clr>
        </p15:guide>
        <p15:guide id="5" orient="horz" pos="947" userDrawn="1">
          <p15:clr>
            <a:srgbClr val="FBAE40"/>
          </p15:clr>
        </p15:guide>
        <p15:guide id="6" orient="horz" pos="2478" userDrawn="1">
          <p15:clr>
            <a:srgbClr val="FBAE40"/>
          </p15:clr>
        </p15:guide>
        <p15:guide id="7" orient="horz" pos="2157" userDrawn="1">
          <p15:clr>
            <a:srgbClr val="FBAE40"/>
          </p15:clr>
        </p15:guide>
        <p15:guide id="8" orient="horz" pos="1018" userDrawn="1">
          <p15:clr>
            <a:srgbClr val="FBAE40"/>
          </p15:clr>
        </p15:guide>
        <p15:guide id="9" orient="horz" pos="2874" userDrawn="1">
          <p15:clr>
            <a:srgbClr val="FBAE40"/>
          </p15:clr>
        </p15:guide>
        <p15:guide id="10" orient="horz" pos="2803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вертикальны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9" name="Объект 3"/>
          <p:cNvSpPr>
            <a:spLocks noGrp="1"/>
          </p:cNvSpPr>
          <p:nvPr>
            <p:ph sz="quarter" idx="18"/>
          </p:nvPr>
        </p:nvSpPr>
        <p:spPr>
          <a:xfrm>
            <a:off x="8315888" y="976313"/>
            <a:ext cx="3283200" cy="5399087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1" name="Объект 3"/>
          <p:cNvSpPr>
            <a:spLocks noGrp="1"/>
          </p:cNvSpPr>
          <p:nvPr>
            <p:ph sz="quarter" idx="20"/>
          </p:nvPr>
        </p:nvSpPr>
        <p:spPr>
          <a:xfrm>
            <a:off x="613232" y="976313"/>
            <a:ext cx="3283200" cy="5399087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2" name="Объект 3"/>
          <p:cNvSpPr>
            <a:spLocks noGrp="1"/>
          </p:cNvSpPr>
          <p:nvPr>
            <p:ph sz="quarter" idx="22"/>
          </p:nvPr>
        </p:nvSpPr>
        <p:spPr>
          <a:xfrm>
            <a:off x="4459712" y="976313"/>
            <a:ext cx="3283200" cy="5399087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121898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64" userDrawn="1">
          <p15:clr>
            <a:srgbClr val="FBAE40"/>
          </p15:clr>
        </p15:guide>
        <p15:guide id="2" pos="2803" userDrawn="1">
          <p15:clr>
            <a:srgbClr val="FBAE40"/>
          </p15:clr>
        </p15:guide>
        <p15:guide id="3" pos="5235" userDrawn="1">
          <p15:clr>
            <a:srgbClr val="FBAE40"/>
          </p15:clr>
        </p15:guide>
        <p15:guide id="4" pos="488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ный слайд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63594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036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3"/>
          <p:cNvSpPr>
            <a:spLocks noGrp="1"/>
          </p:cNvSpPr>
          <p:nvPr>
            <p:ph sz="quarter" idx="12"/>
          </p:nvPr>
        </p:nvSpPr>
        <p:spPr>
          <a:xfrm>
            <a:off x="9272904" y="1616075"/>
            <a:ext cx="2323628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9280688" y="990321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Объект 3"/>
          <p:cNvSpPr>
            <a:spLocks noGrp="1"/>
          </p:cNvSpPr>
          <p:nvPr>
            <p:ph sz="quarter" idx="24"/>
          </p:nvPr>
        </p:nvSpPr>
        <p:spPr>
          <a:xfrm>
            <a:off x="6388099" y="1616075"/>
            <a:ext cx="2346325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25" hasCustomPrompt="1"/>
          </p:nvPr>
        </p:nvSpPr>
        <p:spPr>
          <a:xfrm>
            <a:off x="6398259" y="990321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8" name="Объект 3"/>
          <p:cNvSpPr>
            <a:spLocks noGrp="1"/>
          </p:cNvSpPr>
          <p:nvPr>
            <p:ph sz="quarter" idx="26"/>
          </p:nvPr>
        </p:nvSpPr>
        <p:spPr>
          <a:xfrm>
            <a:off x="3484880" y="1616075"/>
            <a:ext cx="2323628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9" name="Текст 4"/>
          <p:cNvSpPr>
            <a:spLocks noGrp="1"/>
          </p:cNvSpPr>
          <p:nvPr>
            <p:ph type="body" sz="quarter" idx="27" hasCustomPrompt="1"/>
          </p:nvPr>
        </p:nvSpPr>
        <p:spPr>
          <a:xfrm>
            <a:off x="3492664" y="990321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0" name="Объект 3"/>
          <p:cNvSpPr>
            <a:spLocks noGrp="1"/>
          </p:cNvSpPr>
          <p:nvPr>
            <p:ph sz="quarter" idx="28"/>
          </p:nvPr>
        </p:nvSpPr>
        <p:spPr>
          <a:xfrm>
            <a:off x="600075" y="1616075"/>
            <a:ext cx="2346325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1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610235" y="990321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5057531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 userDrawn="1">
          <p15:clr>
            <a:srgbClr val="FBAE40"/>
          </p15:clr>
        </p15:guide>
        <p15:guide id="2" pos="3659" userDrawn="1">
          <p15:clr>
            <a:srgbClr val="FBAE40"/>
          </p15:clr>
        </p15:guide>
        <p15:guide id="3" pos="2195" userDrawn="1">
          <p15:clr>
            <a:srgbClr val="FBAE40"/>
          </p15:clr>
        </p15:guide>
        <p15:guide id="4" pos="1856" userDrawn="1">
          <p15:clr>
            <a:srgbClr val="FBAE40"/>
          </p15:clr>
        </p15:guide>
        <p15:guide id="5" pos="5504" userDrawn="1">
          <p15:clr>
            <a:srgbClr val="FBAE40"/>
          </p15:clr>
        </p15:guide>
        <p15:guide id="6" pos="5836" userDrawn="1">
          <p15:clr>
            <a:srgbClr val="FBAE40"/>
          </p15:clr>
        </p15:guide>
        <p15:guide id="7" orient="horz" pos="1018" userDrawn="1">
          <p15:clr>
            <a:srgbClr val="FBAE40"/>
          </p15:clr>
        </p15:guide>
        <p15:guide id="8" orient="horz" pos="947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3"/>
          <p:cNvSpPr>
            <a:spLocks noGrp="1"/>
          </p:cNvSpPr>
          <p:nvPr>
            <p:ph sz="quarter" idx="12"/>
          </p:nvPr>
        </p:nvSpPr>
        <p:spPr>
          <a:xfrm>
            <a:off x="600076" y="981076"/>
            <a:ext cx="11002962" cy="2447924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23" name="Объект 3"/>
          <p:cNvSpPr>
            <a:spLocks noGrp="1"/>
          </p:cNvSpPr>
          <p:nvPr>
            <p:ph sz="quarter" idx="18"/>
          </p:nvPr>
        </p:nvSpPr>
        <p:spPr>
          <a:xfrm>
            <a:off x="8315888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4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8315888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5" name="Объект 3"/>
          <p:cNvSpPr>
            <a:spLocks noGrp="1"/>
          </p:cNvSpPr>
          <p:nvPr>
            <p:ph sz="quarter" idx="20"/>
          </p:nvPr>
        </p:nvSpPr>
        <p:spPr>
          <a:xfrm>
            <a:off x="613232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6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13232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7" name="Объект 3"/>
          <p:cNvSpPr>
            <a:spLocks noGrp="1"/>
          </p:cNvSpPr>
          <p:nvPr>
            <p:ph sz="quarter" idx="22"/>
          </p:nvPr>
        </p:nvSpPr>
        <p:spPr>
          <a:xfrm>
            <a:off x="4459712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8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4459712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597029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64" userDrawn="1">
          <p15:clr>
            <a:srgbClr val="FBAE40"/>
          </p15:clr>
        </p15:guide>
        <p15:guide id="2" pos="2797" userDrawn="1">
          <p15:clr>
            <a:srgbClr val="FBAE40"/>
          </p15:clr>
        </p15:guide>
        <p15:guide id="3" pos="4890" userDrawn="1">
          <p15:clr>
            <a:srgbClr val="FBAE40"/>
          </p15:clr>
        </p15:guide>
        <p15:guide id="4" pos="5235" userDrawn="1">
          <p15:clr>
            <a:srgbClr val="FBAE40"/>
          </p15:clr>
        </p15:guide>
        <p15:guide id="5" orient="horz" pos="2160" userDrawn="1">
          <p15:clr>
            <a:srgbClr val="FBAE40"/>
          </p15:clr>
        </p15:guide>
        <p15:guide id="6" orient="horz" pos="2483" userDrawn="1">
          <p15:clr>
            <a:srgbClr val="FBAE40"/>
          </p15:clr>
        </p15:guide>
        <p15:guide id="7" orient="horz" pos="2797" userDrawn="1">
          <p15:clr>
            <a:srgbClr val="FBAE40"/>
          </p15:clr>
        </p15:guide>
        <p15:guide id="8" orient="horz" pos="2874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руговые заполнители под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600075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1"/>
          </p:nvPr>
        </p:nvSpPr>
        <p:spPr>
          <a:xfrm>
            <a:off x="4440238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2"/>
          </p:nvPr>
        </p:nvSpPr>
        <p:spPr>
          <a:xfrm>
            <a:off x="8310563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6"/>
          </p:nvPr>
        </p:nvSpPr>
        <p:spPr>
          <a:xfrm>
            <a:off x="600075" y="3110601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Текст 6"/>
          <p:cNvSpPr>
            <a:spLocks noGrp="1"/>
          </p:cNvSpPr>
          <p:nvPr>
            <p:ph type="body" sz="quarter" idx="17"/>
          </p:nvPr>
        </p:nvSpPr>
        <p:spPr>
          <a:xfrm>
            <a:off x="4442961" y="3110601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Текст 6"/>
          <p:cNvSpPr>
            <a:spLocks noGrp="1"/>
          </p:cNvSpPr>
          <p:nvPr>
            <p:ph type="body" sz="quarter" idx="18"/>
          </p:nvPr>
        </p:nvSpPr>
        <p:spPr>
          <a:xfrm>
            <a:off x="8314782" y="3110601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Рисунок 3"/>
          <p:cNvSpPr>
            <a:spLocks noGrp="1"/>
          </p:cNvSpPr>
          <p:nvPr>
            <p:ph type="pic" sz="quarter" idx="19"/>
          </p:nvPr>
        </p:nvSpPr>
        <p:spPr>
          <a:xfrm>
            <a:off x="600075" y="3815651"/>
            <a:ext cx="2020639" cy="2020639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</a:p>
        </p:txBody>
      </p:sp>
      <p:sp>
        <p:nvSpPr>
          <p:cNvPr id="32" name="Рисунок 3"/>
          <p:cNvSpPr>
            <a:spLocks noGrp="1"/>
          </p:cNvSpPr>
          <p:nvPr>
            <p:ph type="pic" sz="quarter" idx="20"/>
          </p:nvPr>
        </p:nvSpPr>
        <p:spPr>
          <a:xfrm>
            <a:off x="4440238" y="3815651"/>
            <a:ext cx="2020639" cy="2020639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33" name="Рисунок 3"/>
          <p:cNvSpPr>
            <a:spLocks noGrp="1"/>
          </p:cNvSpPr>
          <p:nvPr>
            <p:ph type="pic" sz="quarter" idx="21"/>
          </p:nvPr>
        </p:nvSpPr>
        <p:spPr>
          <a:xfrm>
            <a:off x="8310563" y="3815651"/>
            <a:ext cx="2020639" cy="2020639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</a:p>
        </p:txBody>
      </p:sp>
      <p:sp>
        <p:nvSpPr>
          <p:cNvPr id="34" name="Текст 6"/>
          <p:cNvSpPr>
            <a:spLocks noGrp="1"/>
          </p:cNvSpPr>
          <p:nvPr>
            <p:ph type="body" sz="quarter" idx="22"/>
          </p:nvPr>
        </p:nvSpPr>
        <p:spPr>
          <a:xfrm>
            <a:off x="600075" y="5949939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5" name="Текст 6"/>
          <p:cNvSpPr>
            <a:spLocks noGrp="1"/>
          </p:cNvSpPr>
          <p:nvPr>
            <p:ph type="body" sz="quarter" idx="23"/>
          </p:nvPr>
        </p:nvSpPr>
        <p:spPr>
          <a:xfrm>
            <a:off x="4442961" y="5949939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6" name="Текст 6"/>
          <p:cNvSpPr>
            <a:spLocks noGrp="1"/>
          </p:cNvSpPr>
          <p:nvPr>
            <p:ph type="body" sz="quarter" idx="24"/>
          </p:nvPr>
        </p:nvSpPr>
        <p:spPr>
          <a:xfrm>
            <a:off x="8314782" y="5949939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135779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3678" userDrawn="1">
          <p15:clr>
            <a:srgbClr val="FBAE40"/>
          </p15:clr>
        </p15:guide>
        <p15:guide id="1" pos="2464">
          <p15:clr>
            <a:srgbClr val="FBAE40"/>
          </p15:clr>
        </p15:guide>
        <p15:guide id="2" pos="2797">
          <p15:clr>
            <a:srgbClr val="FBAE40"/>
          </p15:clr>
        </p15:guide>
        <p15:guide id="3" pos="4890">
          <p15:clr>
            <a:srgbClr val="FBAE40"/>
          </p15:clr>
        </p15:guide>
        <p15:guide id="4" pos="5235">
          <p15:clr>
            <a:srgbClr val="FBAE40"/>
          </p15:clr>
        </p15:guide>
        <p15:guide id="5" orient="horz" pos="1950" userDrawn="1">
          <p15:clr>
            <a:srgbClr val="FBAE40"/>
          </p15:clr>
        </p15:guide>
        <p15:guide id="6" orient="horz" pos="2235" userDrawn="1">
          <p15:clr>
            <a:srgbClr val="FBAE40"/>
          </p15:clr>
        </p15:guide>
        <p15:guide id="7" orient="horz" pos="2404" userDrawn="1">
          <p15:clr>
            <a:srgbClr val="FBAE40"/>
          </p15:clr>
        </p15:guide>
        <p15:guide id="8" orient="horz" pos="3748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Круговые заполнители под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600075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1"/>
          </p:nvPr>
        </p:nvSpPr>
        <p:spPr>
          <a:xfrm>
            <a:off x="4440238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2"/>
          </p:nvPr>
        </p:nvSpPr>
        <p:spPr>
          <a:xfrm>
            <a:off x="8310563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6"/>
          </p:nvPr>
        </p:nvSpPr>
        <p:spPr>
          <a:xfrm>
            <a:off x="600075" y="3110601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Текст 6"/>
          <p:cNvSpPr>
            <a:spLocks noGrp="1"/>
          </p:cNvSpPr>
          <p:nvPr>
            <p:ph type="body" sz="quarter" idx="17"/>
          </p:nvPr>
        </p:nvSpPr>
        <p:spPr>
          <a:xfrm>
            <a:off x="4442961" y="3110601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Текст 6"/>
          <p:cNvSpPr>
            <a:spLocks noGrp="1"/>
          </p:cNvSpPr>
          <p:nvPr>
            <p:ph type="body" sz="quarter" idx="18"/>
          </p:nvPr>
        </p:nvSpPr>
        <p:spPr>
          <a:xfrm>
            <a:off x="8314782" y="3110601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Рисунок 3"/>
          <p:cNvSpPr>
            <a:spLocks noGrp="1"/>
          </p:cNvSpPr>
          <p:nvPr>
            <p:ph type="pic" sz="quarter" idx="19"/>
          </p:nvPr>
        </p:nvSpPr>
        <p:spPr>
          <a:xfrm>
            <a:off x="2520156" y="3815651"/>
            <a:ext cx="2020639" cy="2020639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</a:p>
        </p:txBody>
      </p:sp>
      <p:sp>
        <p:nvSpPr>
          <p:cNvPr id="32" name="Рисунок 3"/>
          <p:cNvSpPr>
            <a:spLocks noGrp="1"/>
          </p:cNvSpPr>
          <p:nvPr>
            <p:ph type="pic" sz="quarter" idx="20"/>
          </p:nvPr>
        </p:nvSpPr>
        <p:spPr>
          <a:xfrm>
            <a:off x="6375400" y="3815651"/>
            <a:ext cx="2020639" cy="2020639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34" name="Текст 6"/>
          <p:cNvSpPr>
            <a:spLocks noGrp="1"/>
          </p:cNvSpPr>
          <p:nvPr>
            <p:ph type="body" sz="quarter" idx="22"/>
          </p:nvPr>
        </p:nvSpPr>
        <p:spPr>
          <a:xfrm>
            <a:off x="2520156" y="5949939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5" name="Текст 6"/>
          <p:cNvSpPr>
            <a:spLocks noGrp="1"/>
          </p:cNvSpPr>
          <p:nvPr>
            <p:ph type="body" sz="quarter" idx="23"/>
          </p:nvPr>
        </p:nvSpPr>
        <p:spPr>
          <a:xfrm>
            <a:off x="6375400" y="5949939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600145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64">
          <p15:clr>
            <a:srgbClr val="FBAE40"/>
          </p15:clr>
        </p15:guide>
        <p15:guide id="2" pos="2797">
          <p15:clr>
            <a:srgbClr val="FBAE40"/>
          </p15:clr>
        </p15:guide>
        <p15:guide id="3" pos="4890">
          <p15:clr>
            <a:srgbClr val="FBAE40"/>
          </p15:clr>
        </p15:guide>
        <p15:guide id="4" pos="5235">
          <p15:clr>
            <a:srgbClr val="FBAE40"/>
          </p15:clr>
        </p15:guide>
        <p15:guide id="5" orient="horz" pos="1950">
          <p15:clr>
            <a:srgbClr val="FBAE40"/>
          </p15:clr>
        </p15:guide>
        <p15:guide id="6" orient="horz" pos="2235">
          <p15:clr>
            <a:srgbClr val="FBAE40"/>
          </p15:clr>
        </p15:guide>
        <p15:guide id="7" orient="horz" pos="2404">
          <p15:clr>
            <a:srgbClr val="FBAE40"/>
          </p15:clr>
        </p15:guide>
        <p15:guide id="8" orient="horz" pos="3748">
          <p15:clr>
            <a:srgbClr val="FBAE40"/>
          </p15:clr>
        </p15:guide>
        <p15:guide id="9" orient="horz" pos="3678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20" name="Объект 3"/>
          <p:cNvSpPr>
            <a:spLocks noGrp="1"/>
          </p:cNvSpPr>
          <p:nvPr>
            <p:ph sz="quarter" idx="24"/>
          </p:nvPr>
        </p:nvSpPr>
        <p:spPr>
          <a:xfrm>
            <a:off x="600076" y="981076"/>
            <a:ext cx="11002962" cy="2447924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7" name="Объект 3"/>
          <p:cNvSpPr>
            <a:spLocks noGrp="1"/>
          </p:cNvSpPr>
          <p:nvPr>
            <p:ph sz="quarter" idx="25"/>
          </p:nvPr>
        </p:nvSpPr>
        <p:spPr>
          <a:xfrm>
            <a:off x="9272904" y="4562475"/>
            <a:ext cx="2323628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8" name="Объект 3"/>
          <p:cNvSpPr>
            <a:spLocks noGrp="1"/>
          </p:cNvSpPr>
          <p:nvPr>
            <p:ph sz="quarter" idx="26"/>
          </p:nvPr>
        </p:nvSpPr>
        <p:spPr>
          <a:xfrm>
            <a:off x="6388099" y="4562475"/>
            <a:ext cx="2346325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9" name="Объект 3"/>
          <p:cNvSpPr>
            <a:spLocks noGrp="1"/>
          </p:cNvSpPr>
          <p:nvPr>
            <p:ph sz="quarter" idx="27"/>
          </p:nvPr>
        </p:nvSpPr>
        <p:spPr>
          <a:xfrm>
            <a:off x="3484880" y="4562475"/>
            <a:ext cx="2323628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0" name="Объект 3"/>
          <p:cNvSpPr>
            <a:spLocks noGrp="1"/>
          </p:cNvSpPr>
          <p:nvPr>
            <p:ph sz="quarter" idx="28"/>
          </p:nvPr>
        </p:nvSpPr>
        <p:spPr>
          <a:xfrm>
            <a:off x="600075" y="4562475"/>
            <a:ext cx="2346325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1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9280688" y="3940952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2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6398258" y="3940952"/>
            <a:ext cx="2339341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3" name="Текст 4"/>
          <p:cNvSpPr>
            <a:spLocks noGrp="1"/>
          </p:cNvSpPr>
          <p:nvPr>
            <p:ph type="body" sz="quarter" idx="30" hasCustomPrompt="1"/>
          </p:nvPr>
        </p:nvSpPr>
        <p:spPr>
          <a:xfrm>
            <a:off x="3492664" y="3940952"/>
            <a:ext cx="2315999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4" name="Текст 4"/>
          <p:cNvSpPr>
            <a:spLocks noGrp="1"/>
          </p:cNvSpPr>
          <p:nvPr>
            <p:ph type="body" sz="quarter" idx="31" hasCustomPrompt="1"/>
          </p:nvPr>
        </p:nvSpPr>
        <p:spPr>
          <a:xfrm>
            <a:off x="610235" y="3940952"/>
            <a:ext cx="234569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5530633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862" userDrawn="1">
          <p15:clr>
            <a:srgbClr val="FBAE40"/>
          </p15:clr>
        </p15:guide>
        <p15:guide id="2" pos="2195" userDrawn="1">
          <p15:clr>
            <a:srgbClr val="FBAE40"/>
          </p15:clr>
        </p15:guide>
        <p15:guide id="3" pos="3659" userDrawn="1">
          <p15:clr>
            <a:srgbClr val="FBAE40"/>
          </p15:clr>
        </p15:guide>
        <p15:guide id="4" pos="4021" userDrawn="1">
          <p15:clr>
            <a:srgbClr val="FBAE40"/>
          </p15:clr>
        </p15:guide>
        <p15:guide id="5" pos="5504" userDrawn="1">
          <p15:clr>
            <a:srgbClr val="FBAE40"/>
          </p15:clr>
        </p15:guide>
        <p15:guide id="6" pos="5837" userDrawn="1">
          <p15:clr>
            <a:srgbClr val="FBAE40"/>
          </p15:clr>
        </p15:guide>
        <p15:guide id="7" orient="horz" pos="2478" userDrawn="1">
          <p15:clr>
            <a:srgbClr val="FBAE40"/>
          </p15:clr>
        </p15:guide>
        <p15:guide id="8" orient="horz" pos="2160" userDrawn="1">
          <p15:clr>
            <a:srgbClr val="FBAE40"/>
          </p15:clr>
        </p15:guide>
        <p15:guide id="9" orient="horz" pos="2795" userDrawn="1">
          <p15:clr>
            <a:srgbClr val="FBAE40"/>
          </p15:clr>
        </p15:guide>
        <p15:guide id="10" orient="horz" pos="2874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 с подзаголовками горизонта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Текст 5"/>
          <p:cNvSpPr>
            <a:spLocks noGrp="1"/>
          </p:cNvSpPr>
          <p:nvPr>
            <p:ph type="body" sz="quarter" idx="27" hasCustomPrompt="1"/>
          </p:nvPr>
        </p:nvSpPr>
        <p:spPr>
          <a:xfrm>
            <a:off x="600075" y="3933825"/>
            <a:ext cx="11002963" cy="503238"/>
          </a:xfrm>
          <a:prstGeom prst="rect">
            <a:avLst/>
          </a:prstGeom>
        </p:spPr>
        <p:txBody>
          <a:bodyPr lIns="0" rIns="0" anchor="t" anchorCtr="0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Введите заголовок</a:t>
            </a:r>
          </a:p>
        </p:txBody>
      </p:sp>
      <p:sp>
        <p:nvSpPr>
          <p:cNvPr id="33" name="Объект 32"/>
          <p:cNvSpPr>
            <a:spLocks noGrp="1"/>
          </p:cNvSpPr>
          <p:nvPr>
            <p:ph sz="quarter" idx="30" hasCustomPrompt="1"/>
          </p:nvPr>
        </p:nvSpPr>
        <p:spPr>
          <a:xfrm>
            <a:off x="600075" y="4562475"/>
            <a:ext cx="11002963" cy="1808693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sz="14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7" name="Текст 5"/>
          <p:cNvSpPr>
            <a:spLocks noGrp="1"/>
          </p:cNvSpPr>
          <p:nvPr>
            <p:ph type="body" sz="quarter" idx="31" hasCustomPrompt="1"/>
          </p:nvPr>
        </p:nvSpPr>
        <p:spPr>
          <a:xfrm>
            <a:off x="600075" y="975360"/>
            <a:ext cx="11002963" cy="505112"/>
          </a:xfrm>
          <a:prstGeom prst="rect">
            <a:avLst/>
          </a:prstGeom>
        </p:spPr>
        <p:txBody>
          <a:bodyPr lIns="0" rIns="0" anchor="t" anchorCtr="0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Введите заголовок</a:t>
            </a:r>
          </a:p>
        </p:txBody>
      </p:sp>
      <p:sp>
        <p:nvSpPr>
          <p:cNvPr id="8" name="Объект 32"/>
          <p:cNvSpPr>
            <a:spLocks noGrp="1"/>
          </p:cNvSpPr>
          <p:nvPr>
            <p:ph sz="quarter" idx="32" hasCustomPrompt="1"/>
          </p:nvPr>
        </p:nvSpPr>
        <p:spPr>
          <a:xfrm>
            <a:off x="600075" y="1616075"/>
            <a:ext cx="11002963" cy="1812926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sz="14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</p:spTree>
    <p:extLst>
      <p:ext uri="{BB962C8B-B14F-4D97-AF65-F5344CB8AC3E}">
        <p14:creationId xmlns:p14="http://schemas.microsoft.com/office/powerpoint/2010/main" val="4987554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2478" userDrawn="1">
          <p15:clr>
            <a:srgbClr val="FBAE40"/>
          </p15:clr>
        </p15:guide>
        <p15:guide id="3" orient="horz" pos="2795" userDrawn="1">
          <p15:clr>
            <a:srgbClr val="FBAE40"/>
          </p15:clr>
        </p15:guide>
        <p15:guide id="4" orient="horz" pos="2874" userDrawn="1">
          <p15:clr>
            <a:srgbClr val="FBAE40"/>
          </p15:clr>
        </p15:guide>
        <p15:guide id="5" orient="horz" pos="941" userDrawn="1">
          <p15:clr>
            <a:srgbClr val="FBAE40"/>
          </p15:clr>
        </p15:guide>
        <p15:guide id="6" orient="horz" pos="1018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объекта: два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4"/>
          <p:cNvSpPr>
            <a:spLocks noGrp="1"/>
          </p:cNvSpPr>
          <p:nvPr>
            <p:ph sz="quarter" idx="16"/>
          </p:nvPr>
        </p:nvSpPr>
        <p:spPr>
          <a:xfrm>
            <a:off x="600075" y="3921124"/>
            <a:ext cx="11002963" cy="245427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8" name="Объект 3"/>
          <p:cNvSpPr>
            <a:spLocks noGrp="1"/>
          </p:cNvSpPr>
          <p:nvPr>
            <p:ph sz="quarter" idx="12"/>
          </p:nvPr>
        </p:nvSpPr>
        <p:spPr>
          <a:xfrm>
            <a:off x="6383338" y="981075"/>
            <a:ext cx="5219700" cy="2442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9" name="Объект 3"/>
          <p:cNvSpPr>
            <a:spLocks noGrp="1"/>
          </p:cNvSpPr>
          <p:nvPr>
            <p:ph sz="quarter" idx="17"/>
          </p:nvPr>
        </p:nvSpPr>
        <p:spPr>
          <a:xfrm>
            <a:off x="600076" y="981075"/>
            <a:ext cx="5208588" cy="2442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7006165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 userDrawn="1">
          <p15:clr>
            <a:srgbClr val="FBAE40"/>
          </p15:clr>
        </p15:guide>
        <p15:guide id="2" orient="horz" pos="2157" userDrawn="1">
          <p15:clr>
            <a:srgbClr val="FBAE40"/>
          </p15:clr>
        </p15:guide>
        <p15:guide id="3" orient="horz" pos="2470" userDrawn="1">
          <p15:clr>
            <a:srgbClr val="FBAE40"/>
          </p15:clr>
        </p15:guide>
        <p15:guide id="4" pos="3659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объекта: два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34"/>
          <p:cNvSpPr>
            <a:spLocks noGrp="1"/>
          </p:cNvSpPr>
          <p:nvPr>
            <p:ph sz="quarter" idx="31" hasCustomPrompt="1"/>
          </p:nvPr>
        </p:nvSpPr>
        <p:spPr>
          <a:xfrm>
            <a:off x="6383338" y="984847"/>
            <a:ext cx="5219700" cy="2444153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sz="14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7" name="Объект 40"/>
          <p:cNvSpPr>
            <a:spLocks noGrp="1"/>
          </p:cNvSpPr>
          <p:nvPr>
            <p:ph sz="quarter" idx="34" hasCustomPrompt="1"/>
          </p:nvPr>
        </p:nvSpPr>
        <p:spPr>
          <a:xfrm>
            <a:off x="6383338" y="3933824"/>
            <a:ext cx="5219700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lang="ru-RU" sz="14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2" name="Объект 3"/>
          <p:cNvSpPr>
            <a:spLocks noGrp="1"/>
          </p:cNvSpPr>
          <p:nvPr>
            <p:ph sz="quarter" idx="12"/>
          </p:nvPr>
        </p:nvSpPr>
        <p:spPr>
          <a:xfrm>
            <a:off x="600076" y="981075"/>
            <a:ext cx="5208588" cy="539940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775987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 userDrawn="1">
          <p15:clr>
            <a:srgbClr val="FBAE40"/>
          </p15:clr>
        </p15:guide>
        <p15:guide id="2" pos="4021" userDrawn="1">
          <p15:clr>
            <a:srgbClr val="FBAE40"/>
          </p15:clr>
        </p15:guide>
        <p15:guide id="3" orient="horz" pos="2160" userDrawn="1">
          <p15:clr>
            <a:srgbClr val="FBAE40"/>
          </p15:clr>
        </p15:guide>
        <p15:guide id="4" orient="horz" pos="2478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1" name="Объект 34"/>
          <p:cNvSpPr>
            <a:spLocks noGrp="1"/>
          </p:cNvSpPr>
          <p:nvPr>
            <p:ph sz="quarter" idx="31" hasCustomPrompt="1"/>
          </p:nvPr>
        </p:nvSpPr>
        <p:spPr>
          <a:xfrm>
            <a:off x="600075" y="986473"/>
            <a:ext cx="5208588" cy="2444153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sz="14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12" name="Объект 40"/>
          <p:cNvSpPr>
            <a:spLocks noGrp="1"/>
          </p:cNvSpPr>
          <p:nvPr>
            <p:ph sz="quarter" idx="34" hasCustomPrompt="1"/>
          </p:nvPr>
        </p:nvSpPr>
        <p:spPr>
          <a:xfrm>
            <a:off x="6391388" y="3935450"/>
            <a:ext cx="5208588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lang="ru-RU" sz="14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13" name="Объект 40"/>
          <p:cNvSpPr>
            <a:spLocks noGrp="1"/>
          </p:cNvSpPr>
          <p:nvPr>
            <p:ph sz="quarter" idx="35" hasCustomPrompt="1"/>
          </p:nvPr>
        </p:nvSpPr>
        <p:spPr>
          <a:xfrm>
            <a:off x="600075" y="3935450"/>
            <a:ext cx="5208588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lang="ru-RU" sz="14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6" name="Объект 40"/>
          <p:cNvSpPr>
            <a:spLocks noGrp="1"/>
          </p:cNvSpPr>
          <p:nvPr>
            <p:ph sz="quarter" idx="36" hasCustomPrompt="1"/>
          </p:nvPr>
        </p:nvSpPr>
        <p:spPr>
          <a:xfrm>
            <a:off x="6389415" y="998220"/>
            <a:ext cx="5208588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lang="ru-RU" sz="14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</p:spTree>
    <p:extLst>
      <p:ext uri="{BB962C8B-B14F-4D97-AF65-F5344CB8AC3E}">
        <p14:creationId xmlns:p14="http://schemas.microsoft.com/office/powerpoint/2010/main" val="2309428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 userDrawn="1">
          <p15:clr>
            <a:srgbClr val="FBAE40"/>
          </p15:clr>
        </p15:guide>
        <p15:guide id="2" orient="horz" pos="2170" userDrawn="1">
          <p15:clr>
            <a:srgbClr val="FBAE40"/>
          </p15:clr>
        </p15:guide>
        <p15:guide id="3" orient="horz" pos="2477" userDrawn="1">
          <p15:clr>
            <a:srgbClr val="FBAE40"/>
          </p15:clr>
        </p15:guide>
        <p15:guide id="4" pos="3659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ило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ПРИЛОЖЕНИЕ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0"/>
          </p:nvPr>
        </p:nvSpPr>
        <p:spPr>
          <a:xfrm>
            <a:off x="600074" y="981075"/>
            <a:ext cx="11002645" cy="5394325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66526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Разделите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 userDrawn="1"/>
        </p:nvSpPr>
        <p:spPr>
          <a:xfrm>
            <a:off x="3196958" y="0"/>
            <a:ext cx="1093407" cy="2302136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4459015" y="1772940"/>
            <a:ext cx="5093370" cy="129602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24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Название раздела в одну</a:t>
            </a:r>
            <a:br>
              <a:rPr lang="ru-RU" dirty="0"/>
            </a:br>
            <a:r>
              <a:rPr lang="ru-RU" dirty="0"/>
              <a:t>или несколько строк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sz="quarter" idx="11" hasCustomPrompt="1"/>
          </p:nvPr>
        </p:nvSpPr>
        <p:spPr>
          <a:xfrm>
            <a:off x="3313355" y="1344876"/>
            <a:ext cx="838429" cy="871297"/>
          </a:xfrm>
          <a:prstGeom prst="rect">
            <a:avLst/>
          </a:prstGeom>
        </p:spPr>
        <p:txBody>
          <a:bodyPr lIns="0" rIns="0" anchor="ctr" anchorCtr="0"/>
          <a:lstStyle>
            <a:lvl1pPr algn="ctr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20</a:t>
            </a:r>
          </a:p>
        </p:txBody>
      </p:sp>
      <p:sp>
        <p:nvSpPr>
          <p:cNvPr id="2" name="Прямоугольник 1"/>
          <p:cNvSpPr/>
          <p:nvPr userDrawn="1"/>
        </p:nvSpPr>
        <p:spPr>
          <a:xfrm flipV="1">
            <a:off x="3196958" y="2302134"/>
            <a:ext cx="1093407" cy="45558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Группа 43"/>
          <p:cNvGrpSpPr/>
          <p:nvPr userDrawn="1"/>
        </p:nvGrpSpPr>
        <p:grpSpPr>
          <a:xfrm>
            <a:off x="603076" y="427175"/>
            <a:ext cx="1712192" cy="483160"/>
            <a:chOff x="0" y="687388"/>
            <a:chExt cx="1440180" cy="406401"/>
          </a:xfrm>
          <a:solidFill>
            <a:schemeClr val="accent1"/>
          </a:solidFill>
        </p:grpSpPr>
        <p:grpSp>
          <p:nvGrpSpPr>
            <p:cNvPr id="45" name="Группа 44"/>
            <p:cNvGrpSpPr/>
            <p:nvPr userDrawn="1"/>
          </p:nvGrpSpPr>
          <p:grpSpPr>
            <a:xfrm>
              <a:off x="493068" y="808707"/>
              <a:ext cx="947112" cy="176599"/>
              <a:chOff x="614988" y="259248"/>
              <a:chExt cx="1041891" cy="194272"/>
            </a:xfrm>
            <a:grpFill/>
          </p:grpSpPr>
          <p:sp>
            <p:nvSpPr>
              <p:cNvPr id="54" name="Freeform 5"/>
              <p:cNvSpPr>
                <a:spLocks noEditPoints="1"/>
              </p:cNvSpPr>
              <p:nvPr/>
            </p:nvSpPr>
            <p:spPr bwMode="auto">
              <a:xfrm>
                <a:off x="614988" y="260485"/>
                <a:ext cx="122502" cy="190560"/>
              </a:xfrm>
              <a:custGeom>
                <a:avLst/>
                <a:gdLst>
                  <a:gd name="T0" fmla="*/ 723 w 1181"/>
                  <a:gd name="T1" fmla="*/ 773 h 1846"/>
                  <a:gd name="T2" fmla="*/ 688 w 1181"/>
                  <a:gd name="T3" fmla="*/ 793 h 1846"/>
                  <a:gd name="T4" fmla="*/ 650 w 1181"/>
                  <a:gd name="T5" fmla="*/ 806 h 1846"/>
                  <a:gd name="T6" fmla="*/ 611 w 1181"/>
                  <a:gd name="T7" fmla="*/ 813 h 1846"/>
                  <a:gd name="T8" fmla="*/ 385 w 1181"/>
                  <a:gd name="T9" fmla="*/ 813 h 1846"/>
                  <a:gd name="T10" fmla="*/ 587 w 1181"/>
                  <a:gd name="T11" fmla="*/ 355 h 1846"/>
                  <a:gd name="T12" fmla="*/ 635 w 1181"/>
                  <a:gd name="T13" fmla="*/ 358 h 1846"/>
                  <a:gd name="T14" fmla="*/ 677 w 1181"/>
                  <a:gd name="T15" fmla="*/ 368 h 1846"/>
                  <a:gd name="T16" fmla="*/ 696 w 1181"/>
                  <a:gd name="T17" fmla="*/ 375 h 1846"/>
                  <a:gd name="T18" fmla="*/ 714 w 1181"/>
                  <a:gd name="T19" fmla="*/ 384 h 1846"/>
                  <a:gd name="T20" fmla="*/ 731 w 1181"/>
                  <a:gd name="T21" fmla="*/ 395 h 1846"/>
                  <a:gd name="T22" fmla="*/ 746 w 1181"/>
                  <a:gd name="T23" fmla="*/ 407 h 1846"/>
                  <a:gd name="T24" fmla="*/ 759 w 1181"/>
                  <a:gd name="T25" fmla="*/ 421 h 1846"/>
                  <a:gd name="T26" fmla="*/ 772 w 1181"/>
                  <a:gd name="T27" fmla="*/ 437 h 1846"/>
                  <a:gd name="T28" fmla="*/ 782 w 1181"/>
                  <a:gd name="T29" fmla="*/ 455 h 1846"/>
                  <a:gd name="T30" fmla="*/ 790 w 1181"/>
                  <a:gd name="T31" fmla="*/ 476 h 1846"/>
                  <a:gd name="T32" fmla="*/ 797 w 1181"/>
                  <a:gd name="T33" fmla="*/ 498 h 1846"/>
                  <a:gd name="T34" fmla="*/ 801 w 1181"/>
                  <a:gd name="T35" fmla="*/ 522 h 1846"/>
                  <a:gd name="T36" fmla="*/ 805 w 1181"/>
                  <a:gd name="T37" fmla="*/ 578 h 1846"/>
                  <a:gd name="T38" fmla="*/ 804 w 1181"/>
                  <a:gd name="T39" fmla="*/ 610 h 1846"/>
                  <a:gd name="T40" fmla="*/ 801 w 1181"/>
                  <a:gd name="T41" fmla="*/ 639 h 1846"/>
                  <a:gd name="T42" fmla="*/ 796 w 1181"/>
                  <a:gd name="T43" fmla="*/ 665 h 1846"/>
                  <a:gd name="T44" fmla="*/ 789 w 1181"/>
                  <a:gd name="T45" fmla="*/ 689 h 1846"/>
                  <a:gd name="T46" fmla="*/ 780 w 1181"/>
                  <a:gd name="T47" fmla="*/ 710 h 1846"/>
                  <a:gd name="T48" fmla="*/ 769 w 1181"/>
                  <a:gd name="T49" fmla="*/ 730 h 1846"/>
                  <a:gd name="T50" fmla="*/ 754 w 1181"/>
                  <a:gd name="T51" fmla="*/ 746 h 1846"/>
                  <a:gd name="T52" fmla="*/ 739 w 1181"/>
                  <a:gd name="T53" fmla="*/ 761 h 1846"/>
                  <a:gd name="T54" fmla="*/ 1151 w 1181"/>
                  <a:gd name="T55" fmla="*/ 797 h 1846"/>
                  <a:gd name="T56" fmla="*/ 1166 w 1181"/>
                  <a:gd name="T57" fmla="*/ 740 h 1846"/>
                  <a:gd name="T58" fmla="*/ 1176 w 1181"/>
                  <a:gd name="T59" fmla="*/ 680 h 1846"/>
                  <a:gd name="T60" fmla="*/ 1181 w 1181"/>
                  <a:gd name="T61" fmla="*/ 617 h 1846"/>
                  <a:gd name="T62" fmla="*/ 1181 w 1181"/>
                  <a:gd name="T63" fmla="*/ 546 h 1846"/>
                  <a:gd name="T64" fmla="*/ 1175 w 1181"/>
                  <a:gd name="T65" fmla="*/ 476 h 1846"/>
                  <a:gd name="T66" fmla="*/ 1164 w 1181"/>
                  <a:gd name="T67" fmla="*/ 411 h 1846"/>
                  <a:gd name="T68" fmla="*/ 1148 w 1181"/>
                  <a:gd name="T69" fmla="*/ 350 h 1846"/>
                  <a:gd name="T70" fmla="*/ 1127 w 1181"/>
                  <a:gd name="T71" fmla="*/ 295 h 1846"/>
                  <a:gd name="T72" fmla="*/ 1100 w 1181"/>
                  <a:gd name="T73" fmla="*/ 244 h 1846"/>
                  <a:gd name="T74" fmla="*/ 1070 w 1181"/>
                  <a:gd name="T75" fmla="*/ 199 h 1846"/>
                  <a:gd name="T76" fmla="*/ 1035 w 1181"/>
                  <a:gd name="T77" fmla="*/ 159 h 1846"/>
                  <a:gd name="T78" fmla="*/ 995 w 1181"/>
                  <a:gd name="T79" fmla="*/ 123 h 1846"/>
                  <a:gd name="T80" fmla="*/ 952 w 1181"/>
                  <a:gd name="T81" fmla="*/ 92 h 1846"/>
                  <a:gd name="T82" fmla="*/ 905 w 1181"/>
                  <a:gd name="T83" fmla="*/ 65 h 1846"/>
                  <a:gd name="T84" fmla="*/ 854 w 1181"/>
                  <a:gd name="T85" fmla="*/ 44 h 1846"/>
                  <a:gd name="T86" fmla="*/ 799 w 1181"/>
                  <a:gd name="T87" fmla="*/ 26 h 1846"/>
                  <a:gd name="T88" fmla="*/ 741 w 1181"/>
                  <a:gd name="T89" fmla="*/ 13 h 1846"/>
                  <a:gd name="T90" fmla="*/ 681 w 1181"/>
                  <a:gd name="T91" fmla="*/ 5 h 1846"/>
                  <a:gd name="T92" fmla="*/ 619 w 1181"/>
                  <a:gd name="T93" fmla="*/ 1 h 1846"/>
                  <a:gd name="T94" fmla="*/ 0 w 1181"/>
                  <a:gd name="T95" fmla="*/ 0 h 1846"/>
                  <a:gd name="T96" fmla="*/ 385 w 1181"/>
                  <a:gd name="T97" fmla="*/ 1846 h 1846"/>
                  <a:gd name="T98" fmla="*/ 608 w 1181"/>
                  <a:gd name="T99" fmla="*/ 1172 h 1846"/>
                  <a:gd name="T100" fmla="*/ 673 w 1181"/>
                  <a:gd name="T101" fmla="*/ 1169 h 1846"/>
                  <a:gd name="T102" fmla="*/ 734 w 1181"/>
                  <a:gd name="T103" fmla="*/ 1161 h 1846"/>
                  <a:gd name="T104" fmla="*/ 793 w 1181"/>
                  <a:gd name="T105" fmla="*/ 1148 h 1846"/>
                  <a:gd name="T106" fmla="*/ 847 w 1181"/>
                  <a:gd name="T107" fmla="*/ 1129 h 1846"/>
                  <a:gd name="T108" fmla="*/ 898 w 1181"/>
                  <a:gd name="T109" fmla="*/ 1106 h 1846"/>
                  <a:gd name="T110" fmla="*/ 945 w 1181"/>
                  <a:gd name="T111" fmla="*/ 1079 h 1846"/>
                  <a:gd name="T112" fmla="*/ 988 w 1181"/>
                  <a:gd name="T113" fmla="*/ 1047 h 1846"/>
                  <a:gd name="T114" fmla="*/ 1029 w 1181"/>
                  <a:gd name="T115" fmla="*/ 1011 h 1846"/>
                  <a:gd name="T116" fmla="*/ 1063 w 1181"/>
                  <a:gd name="T117" fmla="*/ 971 h 1846"/>
                  <a:gd name="T118" fmla="*/ 1093 w 1181"/>
                  <a:gd name="T119" fmla="*/ 925 h 1846"/>
                  <a:gd name="T120" fmla="*/ 1120 w 1181"/>
                  <a:gd name="T121" fmla="*/ 876 h 1846"/>
                  <a:gd name="T122" fmla="*/ 1142 w 1181"/>
                  <a:gd name="T123" fmla="*/ 824 h 1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1" h="1846">
                    <a:moveTo>
                      <a:pt x="739" y="761"/>
                    </a:moveTo>
                    <a:lnTo>
                      <a:pt x="723" y="773"/>
                    </a:lnTo>
                    <a:lnTo>
                      <a:pt x="706" y="784"/>
                    </a:lnTo>
                    <a:lnTo>
                      <a:pt x="688" y="793"/>
                    </a:lnTo>
                    <a:lnTo>
                      <a:pt x="669" y="801"/>
                    </a:lnTo>
                    <a:lnTo>
                      <a:pt x="650" y="806"/>
                    </a:lnTo>
                    <a:lnTo>
                      <a:pt x="631" y="810"/>
                    </a:lnTo>
                    <a:lnTo>
                      <a:pt x="611" y="813"/>
                    </a:lnTo>
                    <a:lnTo>
                      <a:pt x="590" y="813"/>
                    </a:lnTo>
                    <a:lnTo>
                      <a:pt x="385" y="813"/>
                    </a:lnTo>
                    <a:lnTo>
                      <a:pt x="385" y="355"/>
                    </a:lnTo>
                    <a:lnTo>
                      <a:pt x="587" y="355"/>
                    </a:lnTo>
                    <a:lnTo>
                      <a:pt x="611" y="356"/>
                    </a:lnTo>
                    <a:lnTo>
                      <a:pt x="635" y="358"/>
                    </a:lnTo>
                    <a:lnTo>
                      <a:pt x="657" y="362"/>
                    </a:lnTo>
                    <a:lnTo>
                      <a:pt x="677" y="368"/>
                    </a:lnTo>
                    <a:lnTo>
                      <a:pt x="687" y="372"/>
                    </a:lnTo>
                    <a:lnTo>
                      <a:pt x="696" y="375"/>
                    </a:lnTo>
                    <a:lnTo>
                      <a:pt x="705" y="380"/>
                    </a:lnTo>
                    <a:lnTo>
                      <a:pt x="714" y="384"/>
                    </a:lnTo>
                    <a:lnTo>
                      <a:pt x="723" y="389"/>
                    </a:lnTo>
                    <a:lnTo>
                      <a:pt x="731" y="395"/>
                    </a:lnTo>
                    <a:lnTo>
                      <a:pt x="738" y="401"/>
                    </a:lnTo>
                    <a:lnTo>
                      <a:pt x="746" y="407"/>
                    </a:lnTo>
                    <a:lnTo>
                      <a:pt x="753" y="414"/>
                    </a:lnTo>
                    <a:lnTo>
                      <a:pt x="759" y="421"/>
                    </a:lnTo>
                    <a:lnTo>
                      <a:pt x="767" y="429"/>
                    </a:lnTo>
                    <a:lnTo>
                      <a:pt x="772" y="437"/>
                    </a:lnTo>
                    <a:lnTo>
                      <a:pt x="777" y="446"/>
                    </a:lnTo>
                    <a:lnTo>
                      <a:pt x="782" y="455"/>
                    </a:lnTo>
                    <a:lnTo>
                      <a:pt x="786" y="465"/>
                    </a:lnTo>
                    <a:lnTo>
                      <a:pt x="790" y="476"/>
                    </a:lnTo>
                    <a:lnTo>
                      <a:pt x="794" y="486"/>
                    </a:lnTo>
                    <a:lnTo>
                      <a:pt x="797" y="498"/>
                    </a:lnTo>
                    <a:lnTo>
                      <a:pt x="799" y="510"/>
                    </a:lnTo>
                    <a:lnTo>
                      <a:pt x="801" y="522"/>
                    </a:lnTo>
                    <a:lnTo>
                      <a:pt x="804" y="549"/>
                    </a:lnTo>
                    <a:lnTo>
                      <a:pt x="805" y="578"/>
                    </a:lnTo>
                    <a:lnTo>
                      <a:pt x="805" y="594"/>
                    </a:lnTo>
                    <a:lnTo>
                      <a:pt x="804" y="610"/>
                    </a:lnTo>
                    <a:lnTo>
                      <a:pt x="803" y="625"/>
                    </a:lnTo>
                    <a:lnTo>
                      <a:pt x="801" y="639"/>
                    </a:lnTo>
                    <a:lnTo>
                      <a:pt x="799" y="652"/>
                    </a:lnTo>
                    <a:lnTo>
                      <a:pt x="796" y="665"/>
                    </a:lnTo>
                    <a:lnTo>
                      <a:pt x="793" y="677"/>
                    </a:lnTo>
                    <a:lnTo>
                      <a:pt x="789" y="689"/>
                    </a:lnTo>
                    <a:lnTo>
                      <a:pt x="785" y="700"/>
                    </a:lnTo>
                    <a:lnTo>
                      <a:pt x="780" y="710"/>
                    </a:lnTo>
                    <a:lnTo>
                      <a:pt x="774" y="720"/>
                    </a:lnTo>
                    <a:lnTo>
                      <a:pt x="769" y="730"/>
                    </a:lnTo>
                    <a:lnTo>
                      <a:pt x="761" y="738"/>
                    </a:lnTo>
                    <a:lnTo>
                      <a:pt x="754" y="746"/>
                    </a:lnTo>
                    <a:lnTo>
                      <a:pt x="747" y="754"/>
                    </a:lnTo>
                    <a:lnTo>
                      <a:pt x="739" y="761"/>
                    </a:lnTo>
                    <a:close/>
                    <a:moveTo>
                      <a:pt x="1142" y="824"/>
                    </a:moveTo>
                    <a:lnTo>
                      <a:pt x="1151" y="797"/>
                    </a:lnTo>
                    <a:lnTo>
                      <a:pt x="1159" y="768"/>
                    </a:lnTo>
                    <a:lnTo>
                      <a:pt x="1166" y="740"/>
                    </a:lnTo>
                    <a:lnTo>
                      <a:pt x="1171" y="710"/>
                    </a:lnTo>
                    <a:lnTo>
                      <a:pt x="1176" y="680"/>
                    </a:lnTo>
                    <a:lnTo>
                      <a:pt x="1179" y="649"/>
                    </a:lnTo>
                    <a:lnTo>
                      <a:pt x="1181" y="617"/>
                    </a:lnTo>
                    <a:lnTo>
                      <a:pt x="1181" y="583"/>
                    </a:lnTo>
                    <a:lnTo>
                      <a:pt x="1181" y="546"/>
                    </a:lnTo>
                    <a:lnTo>
                      <a:pt x="1179" y="510"/>
                    </a:lnTo>
                    <a:lnTo>
                      <a:pt x="1175" y="476"/>
                    </a:lnTo>
                    <a:lnTo>
                      <a:pt x="1170" y="442"/>
                    </a:lnTo>
                    <a:lnTo>
                      <a:pt x="1164" y="411"/>
                    </a:lnTo>
                    <a:lnTo>
                      <a:pt x="1157" y="380"/>
                    </a:lnTo>
                    <a:lnTo>
                      <a:pt x="1148" y="350"/>
                    </a:lnTo>
                    <a:lnTo>
                      <a:pt x="1138" y="322"/>
                    </a:lnTo>
                    <a:lnTo>
                      <a:pt x="1127" y="295"/>
                    </a:lnTo>
                    <a:lnTo>
                      <a:pt x="1114" y="269"/>
                    </a:lnTo>
                    <a:lnTo>
                      <a:pt x="1100" y="244"/>
                    </a:lnTo>
                    <a:lnTo>
                      <a:pt x="1086" y="221"/>
                    </a:lnTo>
                    <a:lnTo>
                      <a:pt x="1070" y="199"/>
                    </a:lnTo>
                    <a:lnTo>
                      <a:pt x="1053" y="178"/>
                    </a:lnTo>
                    <a:lnTo>
                      <a:pt x="1035" y="159"/>
                    </a:lnTo>
                    <a:lnTo>
                      <a:pt x="1016" y="140"/>
                    </a:lnTo>
                    <a:lnTo>
                      <a:pt x="995" y="123"/>
                    </a:lnTo>
                    <a:lnTo>
                      <a:pt x="974" y="107"/>
                    </a:lnTo>
                    <a:lnTo>
                      <a:pt x="952" y="92"/>
                    </a:lnTo>
                    <a:lnTo>
                      <a:pt x="929" y="78"/>
                    </a:lnTo>
                    <a:lnTo>
                      <a:pt x="905" y="65"/>
                    </a:lnTo>
                    <a:lnTo>
                      <a:pt x="880" y="54"/>
                    </a:lnTo>
                    <a:lnTo>
                      <a:pt x="854" y="44"/>
                    </a:lnTo>
                    <a:lnTo>
                      <a:pt x="827" y="34"/>
                    </a:lnTo>
                    <a:lnTo>
                      <a:pt x="799" y="26"/>
                    </a:lnTo>
                    <a:lnTo>
                      <a:pt x="771" y="19"/>
                    </a:lnTo>
                    <a:lnTo>
                      <a:pt x="741" y="13"/>
                    </a:lnTo>
                    <a:lnTo>
                      <a:pt x="711" y="8"/>
                    </a:lnTo>
                    <a:lnTo>
                      <a:pt x="681" y="5"/>
                    </a:lnTo>
                    <a:lnTo>
                      <a:pt x="650" y="2"/>
                    </a:lnTo>
                    <a:lnTo>
                      <a:pt x="619" y="1"/>
                    </a:lnTo>
                    <a:lnTo>
                      <a:pt x="587" y="0"/>
                    </a:lnTo>
                    <a:lnTo>
                      <a:pt x="0" y="0"/>
                    </a:lnTo>
                    <a:lnTo>
                      <a:pt x="0" y="1846"/>
                    </a:lnTo>
                    <a:lnTo>
                      <a:pt x="385" y="1846"/>
                    </a:lnTo>
                    <a:lnTo>
                      <a:pt x="385" y="1172"/>
                    </a:lnTo>
                    <a:lnTo>
                      <a:pt x="608" y="1172"/>
                    </a:lnTo>
                    <a:lnTo>
                      <a:pt x="641" y="1171"/>
                    </a:lnTo>
                    <a:lnTo>
                      <a:pt x="673" y="1169"/>
                    </a:lnTo>
                    <a:lnTo>
                      <a:pt x="704" y="1166"/>
                    </a:lnTo>
                    <a:lnTo>
                      <a:pt x="734" y="1161"/>
                    </a:lnTo>
                    <a:lnTo>
                      <a:pt x="763" y="1155"/>
                    </a:lnTo>
                    <a:lnTo>
                      <a:pt x="793" y="1148"/>
                    </a:lnTo>
                    <a:lnTo>
                      <a:pt x="820" y="1139"/>
                    </a:lnTo>
                    <a:lnTo>
                      <a:pt x="847" y="1129"/>
                    </a:lnTo>
                    <a:lnTo>
                      <a:pt x="873" y="1118"/>
                    </a:lnTo>
                    <a:lnTo>
                      <a:pt x="898" y="1106"/>
                    </a:lnTo>
                    <a:lnTo>
                      <a:pt x="922" y="1093"/>
                    </a:lnTo>
                    <a:lnTo>
                      <a:pt x="945" y="1079"/>
                    </a:lnTo>
                    <a:lnTo>
                      <a:pt x="967" y="1063"/>
                    </a:lnTo>
                    <a:lnTo>
                      <a:pt x="988" y="1047"/>
                    </a:lnTo>
                    <a:lnTo>
                      <a:pt x="1009" y="1030"/>
                    </a:lnTo>
                    <a:lnTo>
                      <a:pt x="1029" y="1011"/>
                    </a:lnTo>
                    <a:lnTo>
                      <a:pt x="1046" y="991"/>
                    </a:lnTo>
                    <a:lnTo>
                      <a:pt x="1063" y="971"/>
                    </a:lnTo>
                    <a:lnTo>
                      <a:pt x="1079" y="949"/>
                    </a:lnTo>
                    <a:lnTo>
                      <a:pt x="1093" y="925"/>
                    </a:lnTo>
                    <a:lnTo>
                      <a:pt x="1107" y="901"/>
                    </a:lnTo>
                    <a:lnTo>
                      <a:pt x="1120" y="876"/>
                    </a:lnTo>
                    <a:lnTo>
                      <a:pt x="1131" y="851"/>
                    </a:lnTo>
                    <a:lnTo>
                      <a:pt x="1142" y="8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5" name="Freeform 6"/>
              <p:cNvSpPr>
                <a:spLocks noEditPoints="1"/>
              </p:cNvSpPr>
              <p:nvPr/>
            </p:nvSpPr>
            <p:spPr bwMode="auto">
              <a:xfrm>
                <a:off x="765951" y="259248"/>
                <a:ext cx="122502" cy="194272"/>
              </a:xfrm>
              <a:custGeom>
                <a:avLst/>
                <a:gdLst>
                  <a:gd name="T0" fmla="*/ 386 w 1185"/>
                  <a:gd name="T1" fmla="*/ 542 h 1875"/>
                  <a:gd name="T2" fmla="*/ 410 w 1185"/>
                  <a:gd name="T3" fmla="*/ 473 h 1875"/>
                  <a:gd name="T4" fmla="*/ 446 w 1185"/>
                  <a:gd name="T5" fmla="*/ 427 h 1875"/>
                  <a:gd name="T6" fmla="*/ 478 w 1185"/>
                  <a:gd name="T7" fmla="*/ 402 h 1875"/>
                  <a:gd name="T8" fmla="*/ 519 w 1185"/>
                  <a:gd name="T9" fmla="*/ 382 h 1875"/>
                  <a:gd name="T10" fmla="*/ 568 w 1185"/>
                  <a:gd name="T11" fmla="*/ 372 h 1875"/>
                  <a:gd name="T12" fmla="*/ 624 w 1185"/>
                  <a:gd name="T13" fmla="*/ 372 h 1875"/>
                  <a:gd name="T14" fmla="*/ 672 w 1185"/>
                  <a:gd name="T15" fmla="*/ 384 h 1875"/>
                  <a:gd name="T16" fmla="*/ 728 w 1185"/>
                  <a:gd name="T17" fmla="*/ 418 h 1875"/>
                  <a:gd name="T18" fmla="*/ 756 w 1185"/>
                  <a:gd name="T19" fmla="*/ 447 h 1875"/>
                  <a:gd name="T20" fmla="*/ 789 w 1185"/>
                  <a:gd name="T21" fmla="*/ 514 h 1875"/>
                  <a:gd name="T22" fmla="*/ 797 w 1185"/>
                  <a:gd name="T23" fmla="*/ 575 h 1875"/>
                  <a:gd name="T24" fmla="*/ 792 w 1185"/>
                  <a:gd name="T25" fmla="*/ 1359 h 1875"/>
                  <a:gd name="T26" fmla="*/ 779 w 1185"/>
                  <a:gd name="T27" fmla="*/ 1396 h 1875"/>
                  <a:gd name="T28" fmla="*/ 759 w 1185"/>
                  <a:gd name="T29" fmla="*/ 1429 h 1875"/>
                  <a:gd name="T30" fmla="*/ 723 w 1185"/>
                  <a:gd name="T31" fmla="*/ 1463 h 1875"/>
                  <a:gd name="T32" fmla="*/ 654 w 1185"/>
                  <a:gd name="T33" fmla="*/ 1496 h 1875"/>
                  <a:gd name="T34" fmla="*/ 582 w 1185"/>
                  <a:gd name="T35" fmla="*/ 1503 h 1875"/>
                  <a:gd name="T36" fmla="*/ 531 w 1185"/>
                  <a:gd name="T37" fmla="*/ 1497 h 1875"/>
                  <a:gd name="T38" fmla="*/ 489 w 1185"/>
                  <a:gd name="T39" fmla="*/ 1482 h 1875"/>
                  <a:gd name="T40" fmla="*/ 453 w 1185"/>
                  <a:gd name="T41" fmla="*/ 1458 h 1875"/>
                  <a:gd name="T42" fmla="*/ 421 w 1185"/>
                  <a:gd name="T43" fmla="*/ 1417 h 1875"/>
                  <a:gd name="T44" fmla="*/ 390 w 1185"/>
                  <a:gd name="T45" fmla="*/ 1334 h 1875"/>
                  <a:gd name="T46" fmla="*/ 834 w 1185"/>
                  <a:gd name="T47" fmla="*/ 1834 h 1875"/>
                  <a:gd name="T48" fmla="*/ 934 w 1185"/>
                  <a:gd name="T49" fmla="*/ 1784 h 1875"/>
                  <a:gd name="T50" fmla="*/ 1019 w 1185"/>
                  <a:gd name="T51" fmla="*/ 1715 h 1875"/>
                  <a:gd name="T52" fmla="*/ 1089 w 1185"/>
                  <a:gd name="T53" fmla="*/ 1629 h 1875"/>
                  <a:gd name="T54" fmla="*/ 1141 w 1185"/>
                  <a:gd name="T55" fmla="*/ 1525 h 1875"/>
                  <a:gd name="T56" fmla="*/ 1174 w 1185"/>
                  <a:gd name="T57" fmla="*/ 1409 h 1875"/>
                  <a:gd name="T58" fmla="*/ 1185 w 1185"/>
                  <a:gd name="T59" fmla="*/ 1278 h 1875"/>
                  <a:gd name="T60" fmla="*/ 1180 w 1185"/>
                  <a:gd name="T61" fmla="*/ 510 h 1875"/>
                  <a:gd name="T62" fmla="*/ 1158 w 1185"/>
                  <a:gd name="T63" fmla="*/ 403 h 1875"/>
                  <a:gd name="T64" fmla="*/ 1118 w 1185"/>
                  <a:gd name="T65" fmla="*/ 300 h 1875"/>
                  <a:gd name="T66" fmla="*/ 1060 w 1185"/>
                  <a:gd name="T67" fmla="*/ 207 h 1875"/>
                  <a:gd name="T68" fmla="*/ 983 w 1185"/>
                  <a:gd name="T69" fmla="*/ 128 h 1875"/>
                  <a:gd name="T70" fmla="*/ 886 w 1185"/>
                  <a:gd name="T71" fmla="*/ 65 h 1875"/>
                  <a:gd name="T72" fmla="*/ 770 w 1185"/>
                  <a:gd name="T73" fmla="*/ 20 h 1875"/>
                  <a:gd name="T74" fmla="*/ 633 w 1185"/>
                  <a:gd name="T75" fmla="*/ 1 h 1875"/>
                  <a:gd name="T76" fmla="*/ 481 w 1185"/>
                  <a:gd name="T77" fmla="*/ 7 h 1875"/>
                  <a:gd name="T78" fmla="*/ 396 w 1185"/>
                  <a:gd name="T79" fmla="*/ 25 h 1875"/>
                  <a:gd name="T80" fmla="*/ 335 w 1185"/>
                  <a:gd name="T81" fmla="*/ 47 h 1875"/>
                  <a:gd name="T82" fmla="*/ 242 w 1185"/>
                  <a:gd name="T83" fmla="*/ 99 h 1875"/>
                  <a:gd name="T84" fmla="*/ 155 w 1185"/>
                  <a:gd name="T85" fmla="*/ 172 h 1875"/>
                  <a:gd name="T86" fmla="*/ 88 w 1185"/>
                  <a:gd name="T87" fmla="*/ 259 h 1875"/>
                  <a:gd name="T88" fmla="*/ 41 w 1185"/>
                  <a:gd name="T89" fmla="*/ 357 h 1875"/>
                  <a:gd name="T90" fmla="*/ 14 w 1185"/>
                  <a:gd name="T91" fmla="*/ 461 h 1875"/>
                  <a:gd name="T92" fmla="*/ 0 w 1185"/>
                  <a:gd name="T93" fmla="*/ 565 h 1875"/>
                  <a:gd name="T94" fmla="*/ 2 w 1185"/>
                  <a:gd name="T95" fmla="*/ 1311 h 1875"/>
                  <a:gd name="T96" fmla="*/ 20 w 1185"/>
                  <a:gd name="T97" fmla="*/ 1430 h 1875"/>
                  <a:gd name="T98" fmla="*/ 54 w 1185"/>
                  <a:gd name="T99" fmla="*/ 1543 h 1875"/>
                  <a:gd name="T100" fmla="*/ 106 w 1185"/>
                  <a:gd name="T101" fmla="*/ 1643 h 1875"/>
                  <a:gd name="T102" fmla="*/ 177 w 1185"/>
                  <a:gd name="T103" fmla="*/ 1729 h 1875"/>
                  <a:gd name="T104" fmla="*/ 270 w 1185"/>
                  <a:gd name="T105" fmla="*/ 1797 h 1875"/>
                  <a:gd name="T106" fmla="*/ 353 w 1185"/>
                  <a:gd name="T107" fmla="*/ 1836 h 1875"/>
                  <a:gd name="T108" fmla="*/ 448 w 1185"/>
                  <a:gd name="T109" fmla="*/ 1862 h 1875"/>
                  <a:gd name="T110" fmla="*/ 596 w 1185"/>
                  <a:gd name="T111" fmla="*/ 1875 h 1875"/>
                  <a:gd name="T112" fmla="*/ 721 w 1185"/>
                  <a:gd name="T113" fmla="*/ 1864 h 1875"/>
                  <a:gd name="T114" fmla="*/ 834 w 1185"/>
                  <a:gd name="T115" fmla="*/ 1834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85" h="1875">
                    <a:moveTo>
                      <a:pt x="383" y="1259"/>
                    </a:moveTo>
                    <a:lnTo>
                      <a:pt x="383" y="575"/>
                    </a:lnTo>
                    <a:lnTo>
                      <a:pt x="384" y="559"/>
                    </a:lnTo>
                    <a:lnTo>
                      <a:pt x="386" y="542"/>
                    </a:lnTo>
                    <a:lnTo>
                      <a:pt x="390" y="525"/>
                    </a:lnTo>
                    <a:lnTo>
                      <a:pt x="395" y="507"/>
                    </a:lnTo>
                    <a:lnTo>
                      <a:pt x="402" y="490"/>
                    </a:lnTo>
                    <a:lnTo>
                      <a:pt x="410" y="473"/>
                    </a:lnTo>
                    <a:lnTo>
                      <a:pt x="420" y="456"/>
                    </a:lnTo>
                    <a:lnTo>
                      <a:pt x="432" y="441"/>
                    </a:lnTo>
                    <a:lnTo>
                      <a:pt x="439" y="434"/>
                    </a:lnTo>
                    <a:lnTo>
                      <a:pt x="446" y="427"/>
                    </a:lnTo>
                    <a:lnTo>
                      <a:pt x="453" y="420"/>
                    </a:lnTo>
                    <a:lnTo>
                      <a:pt x="461" y="414"/>
                    </a:lnTo>
                    <a:lnTo>
                      <a:pt x="469" y="407"/>
                    </a:lnTo>
                    <a:lnTo>
                      <a:pt x="478" y="402"/>
                    </a:lnTo>
                    <a:lnTo>
                      <a:pt x="488" y="396"/>
                    </a:lnTo>
                    <a:lnTo>
                      <a:pt x="498" y="391"/>
                    </a:lnTo>
                    <a:lnTo>
                      <a:pt x="508" y="386"/>
                    </a:lnTo>
                    <a:lnTo>
                      <a:pt x="519" y="382"/>
                    </a:lnTo>
                    <a:lnTo>
                      <a:pt x="531" y="379"/>
                    </a:lnTo>
                    <a:lnTo>
                      <a:pt x="543" y="376"/>
                    </a:lnTo>
                    <a:lnTo>
                      <a:pt x="555" y="374"/>
                    </a:lnTo>
                    <a:lnTo>
                      <a:pt x="568" y="372"/>
                    </a:lnTo>
                    <a:lnTo>
                      <a:pt x="582" y="371"/>
                    </a:lnTo>
                    <a:lnTo>
                      <a:pt x="596" y="371"/>
                    </a:lnTo>
                    <a:lnTo>
                      <a:pt x="610" y="371"/>
                    </a:lnTo>
                    <a:lnTo>
                      <a:pt x="624" y="372"/>
                    </a:lnTo>
                    <a:lnTo>
                      <a:pt x="637" y="374"/>
                    </a:lnTo>
                    <a:lnTo>
                      <a:pt x="649" y="377"/>
                    </a:lnTo>
                    <a:lnTo>
                      <a:pt x="661" y="380"/>
                    </a:lnTo>
                    <a:lnTo>
                      <a:pt x="672" y="384"/>
                    </a:lnTo>
                    <a:lnTo>
                      <a:pt x="682" y="388"/>
                    </a:lnTo>
                    <a:lnTo>
                      <a:pt x="692" y="393"/>
                    </a:lnTo>
                    <a:lnTo>
                      <a:pt x="711" y="405"/>
                    </a:lnTo>
                    <a:lnTo>
                      <a:pt x="728" y="418"/>
                    </a:lnTo>
                    <a:lnTo>
                      <a:pt x="736" y="425"/>
                    </a:lnTo>
                    <a:lnTo>
                      <a:pt x="743" y="432"/>
                    </a:lnTo>
                    <a:lnTo>
                      <a:pt x="750" y="440"/>
                    </a:lnTo>
                    <a:lnTo>
                      <a:pt x="756" y="447"/>
                    </a:lnTo>
                    <a:lnTo>
                      <a:pt x="766" y="464"/>
                    </a:lnTo>
                    <a:lnTo>
                      <a:pt x="776" y="480"/>
                    </a:lnTo>
                    <a:lnTo>
                      <a:pt x="783" y="497"/>
                    </a:lnTo>
                    <a:lnTo>
                      <a:pt x="789" y="514"/>
                    </a:lnTo>
                    <a:lnTo>
                      <a:pt x="793" y="531"/>
                    </a:lnTo>
                    <a:lnTo>
                      <a:pt x="795" y="546"/>
                    </a:lnTo>
                    <a:lnTo>
                      <a:pt x="797" y="561"/>
                    </a:lnTo>
                    <a:lnTo>
                      <a:pt x="797" y="575"/>
                    </a:lnTo>
                    <a:lnTo>
                      <a:pt x="797" y="1305"/>
                    </a:lnTo>
                    <a:lnTo>
                      <a:pt x="797" y="1327"/>
                    </a:lnTo>
                    <a:lnTo>
                      <a:pt x="794" y="1349"/>
                    </a:lnTo>
                    <a:lnTo>
                      <a:pt x="792" y="1359"/>
                    </a:lnTo>
                    <a:lnTo>
                      <a:pt x="789" y="1369"/>
                    </a:lnTo>
                    <a:lnTo>
                      <a:pt x="786" y="1378"/>
                    </a:lnTo>
                    <a:lnTo>
                      <a:pt x="783" y="1388"/>
                    </a:lnTo>
                    <a:lnTo>
                      <a:pt x="779" y="1396"/>
                    </a:lnTo>
                    <a:lnTo>
                      <a:pt x="775" y="1405"/>
                    </a:lnTo>
                    <a:lnTo>
                      <a:pt x="770" y="1413"/>
                    </a:lnTo>
                    <a:lnTo>
                      <a:pt x="764" y="1421"/>
                    </a:lnTo>
                    <a:lnTo>
                      <a:pt x="759" y="1429"/>
                    </a:lnTo>
                    <a:lnTo>
                      <a:pt x="752" y="1436"/>
                    </a:lnTo>
                    <a:lnTo>
                      <a:pt x="745" y="1443"/>
                    </a:lnTo>
                    <a:lnTo>
                      <a:pt x="738" y="1450"/>
                    </a:lnTo>
                    <a:lnTo>
                      <a:pt x="723" y="1463"/>
                    </a:lnTo>
                    <a:lnTo>
                      <a:pt x="706" y="1473"/>
                    </a:lnTo>
                    <a:lnTo>
                      <a:pt x="689" y="1483"/>
                    </a:lnTo>
                    <a:lnTo>
                      <a:pt x="672" y="1490"/>
                    </a:lnTo>
                    <a:lnTo>
                      <a:pt x="654" y="1496"/>
                    </a:lnTo>
                    <a:lnTo>
                      <a:pt x="635" y="1500"/>
                    </a:lnTo>
                    <a:lnTo>
                      <a:pt x="616" y="1502"/>
                    </a:lnTo>
                    <a:lnTo>
                      <a:pt x="596" y="1503"/>
                    </a:lnTo>
                    <a:lnTo>
                      <a:pt x="582" y="1503"/>
                    </a:lnTo>
                    <a:lnTo>
                      <a:pt x="569" y="1502"/>
                    </a:lnTo>
                    <a:lnTo>
                      <a:pt x="556" y="1501"/>
                    </a:lnTo>
                    <a:lnTo>
                      <a:pt x="543" y="1499"/>
                    </a:lnTo>
                    <a:lnTo>
                      <a:pt x="531" y="1497"/>
                    </a:lnTo>
                    <a:lnTo>
                      <a:pt x="520" y="1494"/>
                    </a:lnTo>
                    <a:lnTo>
                      <a:pt x="509" y="1490"/>
                    </a:lnTo>
                    <a:lnTo>
                      <a:pt x="498" y="1486"/>
                    </a:lnTo>
                    <a:lnTo>
                      <a:pt x="489" y="1482"/>
                    </a:lnTo>
                    <a:lnTo>
                      <a:pt x="478" y="1477"/>
                    </a:lnTo>
                    <a:lnTo>
                      <a:pt x="469" y="1471"/>
                    </a:lnTo>
                    <a:lnTo>
                      <a:pt x="461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2" y="1378"/>
                    </a:lnTo>
                    <a:lnTo>
                      <a:pt x="395" y="1357"/>
                    </a:lnTo>
                    <a:lnTo>
                      <a:pt x="390" y="1334"/>
                    </a:lnTo>
                    <a:lnTo>
                      <a:pt x="386" y="1311"/>
                    </a:lnTo>
                    <a:lnTo>
                      <a:pt x="384" y="1285"/>
                    </a:lnTo>
                    <a:lnTo>
                      <a:pt x="383" y="1259"/>
                    </a:lnTo>
                    <a:close/>
                    <a:moveTo>
                      <a:pt x="834" y="1834"/>
                    </a:moveTo>
                    <a:lnTo>
                      <a:pt x="860" y="1823"/>
                    </a:lnTo>
                    <a:lnTo>
                      <a:pt x="886" y="1811"/>
                    </a:lnTo>
                    <a:lnTo>
                      <a:pt x="910" y="1798"/>
                    </a:lnTo>
                    <a:lnTo>
                      <a:pt x="934" y="1784"/>
                    </a:lnTo>
                    <a:lnTo>
                      <a:pt x="957" y="1768"/>
                    </a:lnTo>
                    <a:lnTo>
                      <a:pt x="979" y="1752"/>
                    </a:lnTo>
                    <a:lnTo>
                      <a:pt x="1000" y="1734"/>
                    </a:lnTo>
                    <a:lnTo>
                      <a:pt x="1019" y="1715"/>
                    </a:lnTo>
                    <a:lnTo>
                      <a:pt x="1039" y="1695"/>
                    </a:lnTo>
                    <a:lnTo>
                      <a:pt x="1057" y="1674"/>
                    </a:lnTo>
                    <a:lnTo>
                      <a:pt x="1073" y="1652"/>
                    </a:lnTo>
                    <a:lnTo>
                      <a:pt x="1089" y="1629"/>
                    </a:lnTo>
                    <a:lnTo>
                      <a:pt x="1104" y="1604"/>
                    </a:lnTo>
                    <a:lnTo>
                      <a:pt x="1117" y="1579"/>
                    </a:lnTo>
                    <a:lnTo>
                      <a:pt x="1130" y="1553"/>
                    </a:lnTo>
                    <a:lnTo>
                      <a:pt x="1141" y="1525"/>
                    </a:lnTo>
                    <a:lnTo>
                      <a:pt x="1151" y="1498"/>
                    </a:lnTo>
                    <a:lnTo>
                      <a:pt x="1160" y="1469"/>
                    </a:lnTo>
                    <a:lnTo>
                      <a:pt x="1168" y="1439"/>
                    </a:lnTo>
                    <a:lnTo>
                      <a:pt x="1174" y="1409"/>
                    </a:lnTo>
                    <a:lnTo>
                      <a:pt x="1179" y="1378"/>
                    </a:lnTo>
                    <a:lnTo>
                      <a:pt x="1182" y="1346"/>
                    </a:lnTo>
                    <a:lnTo>
                      <a:pt x="1184" y="1313"/>
                    </a:lnTo>
                    <a:lnTo>
                      <a:pt x="1185" y="1278"/>
                    </a:lnTo>
                    <a:lnTo>
                      <a:pt x="1185" y="591"/>
                    </a:lnTo>
                    <a:lnTo>
                      <a:pt x="1185" y="564"/>
                    </a:lnTo>
                    <a:lnTo>
                      <a:pt x="1183" y="536"/>
                    </a:lnTo>
                    <a:lnTo>
                      <a:pt x="1180" y="510"/>
                    </a:lnTo>
                    <a:lnTo>
                      <a:pt x="1176" y="483"/>
                    </a:lnTo>
                    <a:lnTo>
                      <a:pt x="1171" y="456"/>
                    </a:lnTo>
                    <a:lnTo>
                      <a:pt x="1165" y="429"/>
                    </a:lnTo>
                    <a:lnTo>
                      <a:pt x="1158" y="403"/>
                    </a:lnTo>
                    <a:lnTo>
                      <a:pt x="1149" y="376"/>
                    </a:lnTo>
                    <a:lnTo>
                      <a:pt x="1140" y="350"/>
                    </a:lnTo>
                    <a:lnTo>
                      <a:pt x="1129" y="325"/>
                    </a:lnTo>
                    <a:lnTo>
                      <a:pt x="1118" y="300"/>
                    </a:lnTo>
                    <a:lnTo>
                      <a:pt x="1105" y="275"/>
                    </a:lnTo>
                    <a:lnTo>
                      <a:pt x="1091" y="252"/>
                    </a:lnTo>
                    <a:lnTo>
                      <a:pt x="1076" y="229"/>
                    </a:lnTo>
                    <a:lnTo>
                      <a:pt x="1060" y="207"/>
                    </a:lnTo>
                    <a:lnTo>
                      <a:pt x="1042" y="186"/>
                    </a:lnTo>
                    <a:lnTo>
                      <a:pt x="1024" y="166"/>
                    </a:lnTo>
                    <a:lnTo>
                      <a:pt x="1004" y="147"/>
                    </a:lnTo>
                    <a:lnTo>
                      <a:pt x="983" y="128"/>
                    </a:lnTo>
                    <a:lnTo>
                      <a:pt x="961" y="111"/>
                    </a:lnTo>
                    <a:lnTo>
                      <a:pt x="937" y="95"/>
                    </a:lnTo>
                    <a:lnTo>
                      <a:pt x="912" y="79"/>
                    </a:lnTo>
                    <a:lnTo>
                      <a:pt x="886" y="65"/>
                    </a:lnTo>
                    <a:lnTo>
                      <a:pt x="859" y="52"/>
                    </a:lnTo>
                    <a:lnTo>
                      <a:pt x="830" y="39"/>
                    </a:lnTo>
                    <a:lnTo>
                      <a:pt x="801" y="29"/>
                    </a:lnTo>
                    <a:lnTo>
                      <a:pt x="770" y="20"/>
                    </a:lnTo>
                    <a:lnTo>
                      <a:pt x="738" y="13"/>
                    </a:lnTo>
                    <a:lnTo>
                      <a:pt x="703" y="7"/>
                    </a:lnTo>
                    <a:lnTo>
                      <a:pt x="669" y="3"/>
                    </a:lnTo>
                    <a:lnTo>
                      <a:pt x="633" y="1"/>
                    </a:lnTo>
                    <a:lnTo>
                      <a:pt x="596" y="0"/>
                    </a:lnTo>
                    <a:lnTo>
                      <a:pt x="556" y="1"/>
                    </a:lnTo>
                    <a:lnTo>
                      <a:pt x="518" y="3"/>
                    </a:lnTo>
                    <a:lnTo>
                      <a:pt x="481" y="7"/>
                    </a:lnTo>
                    <a:lnTo>
                      <a:pt x="446" y="13"/>
                    </a:lnTo>
                    <a:lnTo>
                      <a:pt x="429" y="17"/>
                    </a:lnTo>
                    <a:lnTo>
                      <a:pt x="412" y="21"/>
                    </a:lnTo>
                    <a:lnTo>
                      <a:pt x="396" y="25"/>
                    </a:lnTo>
                    <a:lnTo>
                      <a:pt x="380" y="30"/>
                    </a:lnTo>
                    <a:lnTo>
                      <a:pt x="365" y="35"/>
                    </a:lnTo>
                    <a:lnTo>
                      <a:pt x="350" y="41"/>
                    </a:lnTo>
                    <a:lnTo>
                      <a:pt x="335" y="47"/>
                    </a:lnTo>
                    <a:lnTo>
                      <a:pt x="321" y="54"/>
                    </a:lnTo>
                    <a:lnTo>
                      <a:pt x="294" y="68"/>
                    </a:lnTo>
                    <a:lnTo>
                      <a:pt x="268" y="83"/>
                    </a:lnTo>
                    <a:lnTo>
                      <a:pt x="242" y="99"/>
                    </a:lnTo>
                    <a:lnTo>
                      <a:pt x="218" y="116"/>
                    </a:lnTo>
                    <a:lnTo>
                      <a:pt x="196" y="134"/>
                    </a:lnTo>
                    <a:lnTo>
                      <a:pt x="175" y="152"/>
                    </a:lnTo>
                    <a:lnTo>
                      <a:pt x="155" y="172"/>
                    </a:lnTo>
                    <a:lnTo>
                      <a:pt x="137" y="193"/>
                    </a:lnTo>
                    <a:lnTo>
                      <a:pt x="120" y="214"/>
                    </a:lnTo>
                    <a:lnTo>
                      <a:pt x="103" y="236"/>
                    </a:lnTo>
                    <a:lnTo>
                      <a:pt x="88" y="259"/>
                    </a:lnTo>
                    <a:lnTo>
                      <a:pt x="75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6" y="409"/>
                    </a:lnTo>
                    <a:lnTo>
                      <a:pt x="19" y="435"/>
                    </a:lnTo>
                    <a:lnTo>
                      <a:pt x="14" y="461"/>
                    </a:lnTo>
                    <a:lnTo>
                      <a:pt x="8" y="487"/>
                    </a:lnTo>
                    <a:lnTo>
                      <a:pt x="4" y="513"/>
                    </a:lnTo>
                    <a:lnTo>
                      <a:pt x="2" y="539"/>
                    </a:lnTo>
                    <a:lnTo>
                      <a:pt x="0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0" y="1279"/>
                    </a:lnTo>
                    <a:lnTo>
                      <a:pt x="2" y="1311"/>
                    </a:lnTo>
                    <a:lnTo>
                      <a:pt x="4" y="1341"/>
                    </a:lnTo>
                    <a:lnTo>
                      <a:pt x="8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4" y="1543"/>
                    </a:lnTo>
                    <a:lnTo>
                      <a:pt x="65" y="1569"/>
                    </a:lnTo>
                    <a:lnTo>
                      <a:pt x="77" y="1594"/>
                    </a:lnTo>
                    <a:lnTo>
                      <a:pt x="91" y="1619"/>
                    </a:lnTo>
                    <a:lnTo>
                      <a:pt x="106" y="1643"/>
                    </a:lnTo>
                    <a:lnTo>
                      <a:pt x="122" y="1666"/>
                    </a:lnTo>
                    <a:lnTo>
                      <a:pt x="139" y="1688"/>
                    </a:lnTo>
                    <a:lnTo>
                      <a:pt x="157" y="1709"/>
                    </a:lnTo>
                    <a:lnTo>
                      <a:pt x="177" y="1729"/>
                    </a:lnTo>
                    <a:lnTo>
                      <a:pt x="198" y="1747"/>
                    </a:lnTo>
                    <a:lnTo>
                      <a:pt x="221" y="1765"/>
                    </a:lnTo>
                    <a:lnTo>
                      <a:pt x="244" y="1782"/>
                    </a:lnTo>
                    <a:lnTo>
                      <a:pt x="270" y="1797"/>
                    </a:lnTo>
                    <a:lnTo>
                      <a:pt x="296" y="1811"/>
                    </a:lnTo>
                    <a:lnTo>
                      <a:pt x="324" y="1824"/>
                    </a:lnTo>
                    <a:lnTo>
                      <a:pt x="338" y="1830"/>
                    </a:lnTo>
                    <a:lnTo>
                      <a:pt x="353" y="1836"/>
                    </a:lnTo>
                    <a:lnTo>
                      <a:pt x="368" y="1841"/>
                    </a:lnTo>
                    <a:lnTo>
                      <a:pt x="383" y="1846"/>
                    </a:lnTo>
                    <a:lnTo>
                      <a:pt x="415" y="1855"/>
                    </a:lnTo>
                    <a:lnTo>
                      <a:pt x="448" y="1862"/>
                    </a:lnTo>
                    <a:lnTo>
                      <a:pt x="484" y="1868"/>
                    </a:lnTo>
                    <a:lnTo>
                      <a:pt x="520" y="1871"/>
                    </a:lnTo>
                    <a:lnTo>
                      <a:pt x="557" y="1874"/>
                    </a:lnTo>
                    <a:lnTo>
                      <a:pt x="596" y="1875"/>
                    </a:lnTo>
                    <a:lnTo>
                      <a:pt x="628" y="1874"/>
                    </a:lnTo>
                    <a:lnTo>
                      <a:pt x="659" y="1872"/>
                    </a:lnTo>
                    <a:lnTo>
                      <a:pt x="690" y="1869"/>
                    </a:lnTo>
                    <a:lnTo>
                      <a:pt x="721" y="1864"/>
                    </a:lnTo>
                    <a:lnTo>
                      <a:pt x="750" y="1859"/>
                    </a:lnTo>
                    <a:lnTo>
                      <a:pt x="779" y="1852"/>
                    </a:lnTo>
                    <a:lnTo>
                      <a:pt x="806" y="1843"/>
                    </a:lnTo>
                    <a:lnTo>
                      <a:pt x="834" y="18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6" name="Freeform 7"/>
              <p:cNvSpPr>
                <a:spLocks/>
              </p:cNvSpPr>
              <p:nvPr/>
            </p:nvSpPr>
            <p:spPr bwMode="auto">
              <a:xfrm>
                <a:off x="926813" y="259248"/>
                <a:ext cx="121265" cy="194272"/>
              </a:xfrm>
              <a:custGeom>
                <a:avLst/>
                <a:gdLst>
                  <a:gd name="T0" fmla="*/ 197 w 1175"/>
                  <a:gd name="T1" fmla="*/ 1747 h 1875"/>
                  <a:gd name="T2" fmla="*/ 294 w 1175"/>
                  <a:gd name="T3" fmla="*/ 1811 h 1875"/>
                  <a:gd name="T4" fmla="*/ 366 w 1175"/>
                  <a:gd name="T5" fmla="*/ 1841 h 1875"/>
                  <a:gd name="T6" fmla="*/ 481 w 1175"/>
                  <a:gd name="T7" fmla="*/ 1868 h 1875"/>
                  <a:gd name="T8" fmla="*/ 622 w 1175"/>
                  <a:gd name="T9" fmla="*/ 1874 h 1875"/>
                  <a:gd name="T10" fmla="*/ 728 w 1175"/>
                  <a:gd name="T11" fmla="*/ 1863 h 1875"/>
                  <a:gd name="T12" fmla="*/ 826 w 1175"/>
                  <a:gd name="T13" fmla="*/ 1836 h 1875"/>
                  <a:gd name="T14" fmla="*/ 915 w 1175"/>
                  <a:gd name="T15" fmla="*/ 1794 h 1875"/>
                  <a:gd name="T16" fmla="*/ 995 w 1175"/>
                  <a:gd name="T17" fmla="*/ 1737 h 1875"/>
                  <a:gd name="T18" fmla="*/ 1063 w 1175"/>
                  <a:gd name="T19" fmla="*/ 1668 h 1875"/>
                  <a:gd name="T20" fmla="*/ 1116 w 1175"/>
                  <a:gd name="T21" fmla="*/ 1586 h 1875"/>
                  <a:gd name="T22" fmla="*/ 1154 w 1175"/>
                  <a:gd name="T23" fmla="*/ 1493 h 1875"/>
                  <a:gd name="T24" fmla="*/ 806 w 1175"/>
                  <a:gd name="T25" fmla="*/ 1310 h 1875"/>
                  <a:gd name="T26" fmla="*/ 782 w 1175"/>
                  <a:gd name="T27" fmla="*/ 1391 h 1875"/>
                  <a:gd name="T28" fmla="*/ 734 w 1175"/>
                  <a:gd name="T29" fmla="*/ 1452 h 1875"/>
                  <a:gd name="T30" fmla="*/ 669 w 1175"/>
                  <a:gd name="T31" fmla="*/ 1490 h 1875"/>
                  <a:gd name="T32" fmla="*/ 595 w 1175"/>
                  <a:gd name="T33" fmla="*/ 1503 h 1875"/>
                  <a:gd name="T34" fmla="*/ 540 w 1175"/>
                  <a:gd name="T35" fmla="*/ 1499 h 1875"/>
                  <a:gd name="T36" fmla="*/ 496 w 1175"/>
                  <a:gd name="T37" fmla="*/ 1486 h 1875"/>
                  <a:gd name="T38" fmla="*/ 460 w 1175"/>
                  <a:gd name="T39" fmla="*/ 1465 h 1875"/>
                  <a:gd name="T40" fmla="*/ 433 w 1175"/>
                  <a:gd name="T41" fmla="*/ 1435 h 1875"/>
                  <a:gd name="T42" fmla="*/ 398 w 1175"/>
                  <a:gd name="T43" fmla="*/ 1357 h 1875"/>
                  <a:gd name="T44" fmla="*/ 387 w 1175"/>
                  <a:gd name="T45" fmla="*/ 1259 h 1875"/>
                  <a:gd name="T46" fmla="*/ 393 w 1175"/>
                  <a:gd name="T47" fmla="*/ 525 h 1875"/>
                  <a:gd name="T48" fmla="*/ 421 w 1175"/>
                  <a:gd name="T49" fmla="*/ 457 h 1875"/>
                  <a:gd name="T50" fmla="*/ 452 w 1175"/>
                  <a:gd name="T51" fmla="*/ 420 h 1875"/>
                  <a:gd name="T52" fmla="*/ 485 w 1175"/>
                  <a:gd name="T53" fmla="*/ 396 h 1875"/>
                  <a:gd name="T54" fmla="*/ 527 w 1175"/>
                  <a:gd name="T55" fmla="*/ 379 h 1875"/>
                  <a:gd name="T56" fmla="*/ 579 w 1175"/>
                  <a:gd name="T57" fmla="*/ 371 h 1875"/>
                  <a:gd name="T58" fmla="*/ 634 w 1175"/>
                  <a:gd name="T59" fmla="*/ 374 h 1875"/>
                  <a:gd name="T60" fmla="*/ 679 w 1175"/>
                  <a:gd name="T61" fmla="*/ 387 h 1875"/>
                  <a:gd name="T62" fmla="*/ 741 w 1175"/>
                  <a:gd name="T63" fmla="*/ 428 h 1875"/>
                  <a:gd name="T64" fmla="*/ 787 w 1175"/>
                  <a:gd name="T65" fmla="*/ 490 h 1875"/>
                  <a:gd name="T66" fmla="*/ 808 w 1175"/>
                  <a:gd name="T67" fmla="*/ 556 h 1875"/>
                  <a:gd name="T68" fmla="*/ 1165 w 1175"/>
                  <a:gd name="T69" fmla="*/ 417 h 1875"/>
                  <a:gd name="T70" fmla="*/ 1133 w 1175"/>
                  <a:gd name="T71" fmla="*/ 330 h 1875"/>
                  <a:gd name="T72" fmla="*/ 1087 w 1175"/>
                  <a:gd name="T73" fmla="*/ 246 h 1875"/>
                  <a:gd name="T74" fmla="*/ 1028 w 1175"/>
                  <a:gd name="T75" fmla="*/ 173 h 1875"/>
                  <a:gd name="T76" fmla="*/ 957 w 1175"/>
                  <a:gd name="T77" fmla="*/ 110 h 1875"/>
                  <a:gd name="T78" fmla="*/ 871 w 1175"/>
                  <a:gd name="T79" fmla="*/ 59 h 1875"/>
                  <a:gd name="T80" fmla="*/ 770 w 1175"/>
                  <a:gd name="T81" fmla="*/ 21 h 1875"/>
                  <a:gd name="T82" fmla="*/ 656 w 1175"/>
                  <a:gd name="T83" fmla="*/ 2 h 1875"/>
                  <a:gd name="T84" fmla="*/ 516 w 1175"/>
                  <a:gd name="T85" fmla="*/ 3 h 1875"/>
                  <a:gd name="T86" fmla="*/ 410 w 1175"/>
                  <a:gd name="T87" fmla="*/ 21 h 1875"/>
                  <a:gd name="T88" fmla="*/ 348 w 1175"/>
                  <a:gd name="T89" fmla="*/ 41 h 1875"/>
                  <a:gd name="T90" fmla="*/ 265 w 1175"/>
                  <a:gd name="T91" fmla="*/ 83 h 1875"/>
                  <a:gd name="T92" fmla="*/ 174 w 1175"/>
                  <a:gd name="T93" fmla="*/ 152 h 1875"/>
                  <a:gd name="T94" fmla="*/ 102 w 1175"/>
                  <a:gd name="T95" fmla="*/ 236 h 1875"/>
                  <a:gd name="T96" fmla="*/ 51 w 1175"/>
                  <a:gd name="T97" fmla="*/ 332 h 1875"/>
                  <a:gd name="T98" fmla="*/ 19 w 1175"/>
                  <a:gd name="T99" fmla="*/ 435 h 1875"/>
                  <a:gd name="T100" fmla="*/ 2 w 1175"/>
                  <a:gd name="T101" fmla="*/ 539 h 1875"/>
                  <a:gd name="T102" fmla="*/ 1 w 1175"/>
                  <a:gd name="T103" fmla="*/ 1279 h 1875"/>
                  <a:gd name="T104" fmla="*/ 14 w 1175"/>
                  <a:gd name="T105" fmla="*/ 1401 h 1875"/>
                  <a:gd name="T106" fmla="*/ 43 w 1175"/>
                  <a:gd name="T107" fmla="*/ 1515 h 1875"/>
                  <a:gd name="T108" fmla="*/ 90 w 1175"/>
                  <a:gd name="T109" fmla="*/ 1619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75" h="1875">
                    <a:moveTo>
                      <a:pt x="138" y="1688"/>
                    </a:moveTo>
                    <a:lnTo>
                      <a:pt x="157" y="1709"/>
                    </a:lnTo>
                    <a:lnTo>
                      <a:pt x="176" y="1729"/>
                    </a:lnTo>
                    <a:lnTo>
                      <a:pt x="197" y="1747"/>
                    </a:lnTo>
                    <a:lnTo>
                      <a:pt x="219" y="1765"/>
                    </a:lnTo>
                    <a:lnTo>
                      <a:pt x="243" y="1781"/>
                    </a:lnTo>
                    <a:lnTo>
                      <a:pt x="268" y="1797"/>
                    </a:lnTo>
                    <a:lnTo>
                      <a:pt x="294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51" y="1836"/>
                    </a:lnTo>
                    <a:lnTo>
                      <a:pt x="366" y="1841"/>
                    </a:lnTo>
                    <a:lnTo>
                      <a:pt x="381" y="1846"/>
                    </a:lnTo>
                    <a:lnTo>
                      <a:pt x="413" y="1855"/>
                    </a:lnTo>
                    <a:lnTo>
                      <a:pt x="446" y="1862"/>
                    </a:lnTo>
                    <a:lnTo>
                      <a:pt x="481" y="1868"/>
                    </a:lnTo>
                    <a:lnTo>
                      <a:pt x="517" y="1872"/>
                    </a:lnTo>
                    <a:lnTo>
                      <a:pt x="555" y="1874"/>
                    </a:lnTo>
                    <a:lnTo>
                      <a:pt x="595" y="1875"/>
                    </a:lnTo>
                    <a:lnTo>
                      <a:pt x="622" y="1874"/>
                    </a:lnTo>
                    <a:lnTo>
                      <a:pt x="650" y="1873"/>
                    </a:lnTo>
                    <a:lnTo>
                      <a:pt x="676" y="1871"/>
                    </a:lnTo>
                    <a:lnTo>
                      <a:pt x="702" y="1867"/>
                    </a:lnTo>
                    <a:lnTo>
                      <a:pt x="728" y="1863"/>
                    </a:lnTo>
                    <a:lnTo>
                      <a:pt x="753" y="1858"/>
                    </a:lnTo>
                    <a:lnTo>
                      <a:pt x="778" y="1851"/>
                    </a:lnTo>
                    <a:lnTo>
                      <a:pt x="802" y="1844"/>
                    </a:lnTo>
                    <a:lnTo>
                      <a:pt x="826" y="1836"/>
                    </a:lnTo>
                    <a:lnTo>
                      <a:pt x="849" y="1827"/>
                    </a:lnTo>
                    <a:lnTo>
                      <a:pt x="872" y="1817"/>
                    </a:lnTo>
                    <a:lnTo>
                      <a:pt x="894" y="1806"/>
                    </a:lnTo>
                    <a:lnTo>
                      <a:pt x="915" y="1794"/>
                    </a:lnTo>
                    <a:lnTo>
                      <a:pt x="936" y="1782"/>
                    </a:lnTo>
                    <a:lnTo>
                      <a:pt x="956" y="1768"/>
                    </a:lnTo>
                    <a:lnTo>
                      <a:pt x="976" y="1753"/>
                    </a:lnTo>
                    <a:lnTo>
                      <a:pt x="995" y="1737"/>
                    </a:lnTo>
                    <a:lnTo>
                      <a:pt x="1013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3" y="1668"/>
                    </a:lnTo>
                    <a:lnTo>
                      <a:pt x="1077" y="1649"/>
                    </a:lnTo>
                    <a:lnTo>
                      <a:pt x="1091" y="1629"/>
                    </a:lnTo>
                    <a:lnTo>
                      <a:pt x="1104" y="1607"/>
                    </a:lnTo>
                    <a:lnTo>
                      <a:pt x="1116" y="1586"/>
                    </a:lnTo>
                    <a:lnTo>
                      <a:pt x="1127" y="1564"/>
                    </a:lnTo>
                    <a:lnTo>
                      <a:pt x="1137" y="1541"/>
                    </a:lnTo>
                    <a:lnTo>
                      <a:pt x="1146" y="1517"/>
                    </a:lnTo>
                    <a:lnTo>
                      <a:pt x="1154" y="1493"/>
                    </a:lnTo>
                    <a:lnTo>
                      <a:pt x="1161" y="1468"/>
                    </a:lnTo>
                    <a:lnTo>
                      <a:pt x="1167" y="1442"/>
                    </a:lnTo>
                    <a:lnTo>
                      <a:pt x="1173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1" y="1372"/>
                    </a:lnTo>
                    <a:lnTo>
                      <a:pt x="782" y="1391"/>
                    </a:lnTo>
                    <a:lnTo>
                      <a:pt x="773" y="1408"/>
                    </a:lnTo>
                    <a:lnTo>
                      <a:pt x="761" y="1423"/>
                    </a:lnTo>
                    <a:lnTo>
                      <a:pt x="749" y="1438"/>
                    </a:lnTo>
                    <a:lnTo>
                      <a:pt x="734" y="1452"/>
                    </a:lnTo>
                    <a:lnTo>
                      <a:pt x="719" y="1464"/>
                    </a:lnTo>
                    <a:lnTo>
                      <a:pt x="703" y="1474"/>
                    </a:lnTo>
                    <a:lnTo>
                      <a:pt x="686" y="1483"/>
                    </a:lnTo>
                    <a:lnTo>
                      <a:pt x="669" y="1490"/>
                    </a:lnTo>
                    <a:lnTo>
                      <a:pt x="651" y="1496"/>
                    </a:lnTo>
                    <a:lnTo>
                      <a:pt x="633" y="1500"/>
                    </a:lnTo>
                    <a:lnTo>
                      <a:pt x="614" y="1502"/>
                    </a:lnTo>
                    <a:lnTo>
                      <a:pt x="595" y="1503"/>
                    </a:lnTo>
                    <a:lnTo>
                      <a:pt x="580" y="1503"/>
                    </a:lnTo>
                    <a:lnTo>
                      <a:pt x="566" y="1502"/>
                    </a:lnTo>
                    <a:lnTo>
                      <a:pt x="553" y="1501"/>
                    </a:lnTo>
                    <a:lnTo>
                      <a:pt x="540" y="1499"/>
                    </a:lnTo>
                    <a:lnTo>
                      <a:pt x="529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6" y="1486"/>
                    </a:lnTo>
                    <a:lnTo>
                      <a:pt x="486" y="1482"/>
                    </a:lnTo>
                    <a:lnTo>
                      <a:pt x="477" y="1477"/>
                    </a:lnTo>
                    <a:lnTo>
                      <a:pt x="468" y="1471"/>
                    </a:lnTo>
                    <a:lnTo>
                      <a:pt x="460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3" y="1435"/>
                    </a:lnTo>
                    <a:lnTo>
                      <a:pt x="422" y="1417"/>
                    </a:lnTo>
                    <a:lnTo>
                      <a:pt x="413" y="1398"/>
                    </a:lnTo>
                    <a:lnTo>
                      <a:pt x="405" y="1378"/>
                    </a:lnTo>
                    <a:lnTo>
                      <a:pt x="398" y="1357"/>
                    </a:lnTo>
                    <a:lnTo>
                      <a:pt x="393" y="1334"/>
                    </a:lnTo>
                    <a:lnTo>
                      <a:pt x="390" y="1311"/>
                    </a:lnTo>
                    <a:lnTo>
                      <a:pt x="387" y="1285"/>
                    </a:lnTo>
                    <a:lnTo>
                      <a:pt x="387" y="1259"/>
                    </a:lnTo>
                    <a:lnTo>
                      <a:pt x="387" y="575"/>
                    </a:lnTo>
                    <a:lnTo>
                      <a:pt x="387" y="558"/>
                    </a:lnTo>
                    <a:lnTo>
                      <a:pt x="389" y="542"/>
                    </a:lnTo>
                    <a:lnTo>
                      <a:pt x="393" y="525"/>
                    </a:lnTo>
                    <a:lnTo>
                      <a:pt x="398" y="507"/>
                    </a:lnTo>
                    <a:lnTo>
                      <a:pt x="404" y="490"/>
                    </a:lnTo>
                    <a:lnTo>
                      <a:pt x="411" y="473"/>
                    </a:lnTo>
                    <a:lnTo>
                      <a:pt x="421" y="457"/>
                    </a:lnTo>
                    <a:lnTo>
                      <a:pt x="432" y="441"/>
                    </a:lnTo>
                    <a:lnTo>
                      <a:pt x="438" y="434"/>
                    </a:lnTo>
                    <a:lnTo>
                      <a:pt x="445" y="427"/>
                    </a:lnTo>
                    <a:lnTo>
                      <a:pt x="452" y="420"/>
                    </a:lnTo>
                    <a:lnTo>
                      <a:pt x="460" y="413"/>
                    </a:lnTo>
                    <a:lnTo>
                      <a:pt x="468" y="407"/>
                    </a:lnTo>
                    <a:lnTo>
                      <a:pt x="476" y="401"/>
                    </a:lnTo>
                    <a:lnTo>
                      <a:pt x="485" y="396"/>
                    </a:lnTo>
                    <a:lnTo>
                      <a:pt x="495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5" y="371"/>
                    </a:lnTo>
                    <a:lnTo>
                      <a:pt x="608" y="371"/>
                    </a:lnTo>
                    <a:lnTo>
                      <a:pt x="621" y="372"/>
                    </a:lnTo>
                    <a:lnTo>
                      <a:pt x="634" y="374"/>
                    </a:lnTo>
                    <a:lnTo>
                      <a:pt x="646" y="376"/>
                    </a:lnTo>
                    <a:lnTo>
                      <a:pt x="657" y="379"/>
                    </a:lnTo>
                    <a:lnTo>
                      <a:pt x="668" y="383"/>
                    </a:lnTo>
                    <a:lnTo>
                      <a:pt x="679" y="387"/>
                    </a:lnTo>
                    <a:lnTo>
                      <a:pt x="689" y="392"/>
                    </a:lnTo>
                    <a:lnTo>
                      <a:pt x="708" y="403"/>
                    </a:lnTo>
                    <a:lnTo>
                      <a:pt x="725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7" y="490"/>
                    </a:lnTo>
                    <a:lnTo>
                      <a:pt x="794" y="507"/>
                    </a:lnTo>
                    <a:lnTo>
                      <a:pt x="799" y="524"/>
                    </a:lnTo>
                    <a:lnTo>
                      <a:pt x="804" y="541"/>
                    </a:lnTo>
                    <a:lnTo>
                      <a:pt x="808" y="556"/>
                    </a:lnTo>
                    <a:lnTo>
                      <a:pt x="811" y="569"/>
                    </a:lnTo>
                    <a:lnTo>
                      <a:pt x="1175" y="461"/>
                    </a:lnTo>
                    <a:lnTo>
                      <a:pt x="1170" y="439"/>
                    </a:lnTo>
                    <a:lnTo>
                      <a:pt x="1165" y="417"/>
                    </a:lnTo>
                    <a:lnTo>
                      <a:pt x="1158" y="395"/>
                    </a:lnTo>
                    <a:lnTo>
                      <a:pt x="1150" y="373"/>
                    </a:lnTo>
                    <a:lnTo>
                      <a:pt x="1142" y="351"/>
                    </a:lnTo>
                    <a:lnTo>
                      <a:pt x="1133" y="330"/>
                    </a:lnTo>
                    <a:lnTo>
                      <a:pt x="1123" y="309"/>
                    </a:lnTo>
                    <a:lnTo>
                      <a:pt x="1112" y="288"/>
                    </a:lnTo>
                    <a:lnTo>
                      <a:pt x="1100" y="266"/>
                    </a:lnTo>
                    <a:lnTo>
                      <a:pt x="1087" y="246"/>
                    </a:lnTo>
                    <a:lnTo>
                      <a:pt x="1074" y="227"/>
                    </a:lnTo>
                    <a:lnTo>
                      <a:pt x="1060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6" y="125"/>
                    </a:lnTo>
                    <a:lnTo>
                      <a:pt x="957" y="110"/>
                    </a:lnTo>
                    <a:lnTo>
                      <a:pt x="937" y="96"/>
                    </a:lnTo>
                    <a:lnTo>
                      <a:pt x="916" y="82"/>
                    </a:lnTo>
                    <a:lnTo>
                      <a:pt x="894" y="70"/>
                    </a:lnTo>
                    <a:lnTo>
                      <a:pt x="871" y="59"/>
                    </a:lnTo>
                    <a:lnTo>
                      <a:pt x="847" y="48"/>
                    </a:lnTo>
                    <a:lnTo>
                      <a:pt x="822" y="38"/>
                    </a:lnTo>
                    <a:lnTo>
                      <a:pt x="796" y="29"/>
                    </a:lnTo>
                    <a:lnTo>
                      <a:pt x="770" y="21"/>
                    </a:lnTo>
                    <a:lnTo>
                      <a:pt x="742" y="15"/>
                    </a:lnTo>
                    <a:lnTo>
                      <a:pt x="714" y="9"/>
                    </a:lnTo>
                    <a:lnTo>
                      <a:pt x="686" y="5"/>
                    </a:lnTo>
                    <a:lnTo>
                      <a:pt x="656" y="2"/>
                    </a:lnTo>
                    <a:lnTo>
                      <a:pt x="626" y="1"/>
                    </a:lnTo>
                    <a:lnTo>
                      <a:pt x="595" y="0"/>
                    </a:lnTo>
                    <a:lnTo>
                      <a:pt x="554" y="1"/>
                    </a:lnTo>
                    <a:lnTo>
                      <a:pt x="516" y="3"/>
                    </a:lnTo>
                    <a:lnTo>
                      <a:pt x="479" y="7"/>
                    </a:lnTo>
                    <a:lnTo>
                      <a:pt x="444" y="13"/>
                    </a:lnTo>
                    <a:lnTo>
                      <a:pt x="427" y="17"/>
                    </a:lnTo>
                    <a:lnTo>
                      <a:pt x="410" y="21"/>
                    </a:lnTo>
                    <a:lnTo>
                      <a:pt x="394" y="25"/>
                    </a:lnTo>
                    <a:lnTo>
                      <a:pt x="378" y="30"/>
                    </a:lnTo>
                    <a:lnTo>
                      <a:pt x="363" y="35"/>
                    </a:lnTo>
                    <a:lnTo>
                      <a:pt x="348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5" y="83"/>
                    </a:lnTo>
                    <a:lnTo>
                      <a:pt x="240" y="99"/>
                    </a:lnTo>
                    <a:lnTo>
                      <a:pt x="217" y="116"/>
                    </a:lnTo>
                    <a:lnTo>
                      <a:pt x="194" y="134"/>
                    </a:lnTo>
                    <a:lnTo>
                      <a:pt x="174" y="152"/>
                    </a:lnTo>
                    <a:lnTo>
                      <a:pt x="154" y="172"/>
                    </a:lnTo>
                    <a:lnTo>
                      <a:pt x="136" y="193"/>
                    </a:lnTo>
                    <a:lnTo>
                      <a:pt x="119" y="214"/>
                    </a:lnTo>
                    <a:lnTo>
                      <a:pt x="102" y="236"/>
                    </a:lnTo>
                    <a:lnTo>
                      <a:pt x="88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5" y="409"/>
                    </a:lnTo>
                    <a:lnTo>
                      <a:pt x="19" y="435"/>
                    </a:lnTo>
                    <a:lnTo>
                      <a:pt x="13" y="461"/>
                    </a:lnTo>
                    <a:lnTo>
                      <a:pt x="9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3" y="1311"/>
                    </a:lnTo>
                    <a:lnTo>
                      <a:pt x="5" y="1341"/>
                    </a:lnTo>
                    <a:lnTo>
                      <a:pt x="9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7" y="1594"/>
                    </a:lnTo>
                    <a:lnTo>
                      <a:pt x="90" y="1619"/>
                    </a:lnTo>
                    <a:lnTo>
                      <a:pt x="105" y="1643"/>
                    </a:lnTo>
                    <a:lnTo>
                      <a:pt x="121" y="1666"/>
                    </a:lnTo>
                    <a:lnTo>
                      <a:pt x="138" y="16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7" name="Freeform 8"/>
              <p:cNvSpPr>
                <a:spLocks/>
              </p:cNvSpPr>
              <p:nvPr/>
            </p:nvSpPr>
            <p:spPr bwMode="auto">
              <a:xfrm>
                <a:off x="1081488" y="259248"/>
                <a:ext cx="121265" cy="194272"/>
              </a:xfrm>
              <a:custGeom>
                <a:avLst/>
                <a:gdLst>
                  <a:gd name="T0" fmla="*/ 419 w 1174"/>
                  <a:gd name="T1" fmla="*/ 457 h 1875"/>
                  <a:gd name="T2" fmla="*/ 450 w 1174"/>
                  <a:gd name="T3" fmla="*/ 420 h 1875"/>
                  <a:gd name="T4" fmla="*/ 484 w 1174"/>
                  <a:gd name="T5" fmla="*/ 396 h 1875"/>
                  <a:gd name="T6" fmla="*/ 527 w 1174"/>
                  <a:gd name="T7" fmla="*/ 379 h 1875"/>
                  <a:gd name="T8" fmla="*/ 579 w 1174"/>
                  <a:gd name="T9" fmla="*/ 371 h 1875"/>
                  <a:gd name="T10" fmla="*/ 632 w 1174"/>
                  <a:gd name="T11" fmla="*/ 374 h 1875"/>
                  <a:gd name="T12" fmla="*/ 677 w 1174"/>
                  <a:gd name="T13" fmla="*/ 387 h 1875"/>
                  <a:gd name="T14" fmla="*/ 741 w 1174"/>
                  <a:gd name="T15" fmla="*/ 428 h 1875"/>
                  <a:gd name="T16" fmla="*/ 782 w 1174"/>
                  <a:gd name="T17" fmla="*/ 481 h 1875"/>
                  <a:gd name="T18" fmla="*/ 798 w 1174"/>
                  <a:gd name="T19" fmla="*/ 524 h 1875"/>
                  <a:gd name="T20" fmla="*/ 1174 w 1174"/>
                  <a:gd name="T21" fmla="*/ 461 h 1875"/>
                  <a:gd name="T22" fmla="*/ 1149 w 1174"/>
                  <a:gd name="T23" fmla="*/ 373 h 1875"/>
                  <a:gd name="T24" fmla="*/ 1110 w 1174"/>
                  <a:gd name="T25" fmla="*/ 288 h 1875"/>
                  <a:gd name="T26" fmla="*/ 1059 w 1174"/>
                  <a:gd name="T27" fmla="*/ 208 h 1875"/>
                  <a:gd name="T28" fmla="*/ 994 w 1174"/>
                  <a:gd name="T29" fmla="*/ 140 h 1875"/>
                  <a:gd name="T30" fmla="*/ 914 w 1174"/>
                  <a:gd name="T31" fmla="*/ 83 h 1875"/>
                  <a:gd name="T32" fmla="*/ 821 w 1174"/>
                  <a:gd name="T33" fmla="*/ 38 h 1875"/>
                  <a:gd name="T34" fmla="*/ 713 w 1174"/>
                  <a:gd name="T35" fmla="*/ 9 h 1875"/>
                  <a:gd name="T36" fmla="*/ 593 w 1174"/>
                  <a:gd name="T37" fmla="*/ 0 h 1875"/>
                  <a:gd name="T38" fmla="*/ 443 w 1174"/>
                  <a:gd name="T39" fmla="*/ 13 h 1875"/>
                  <a:gd name="T40" fmla="*/ 377 w 1174"/>
                  <a:gd name="T41" fmla="*/ 30 h 1875"/>
                  <a:gd name="T42" fmla="*/ 318 w 1174"/>
                  <a:gd name="T43" fmla="*/ 54 h 1875"/>
                  <a:gd name="T44" fmla="*/ 215 w 1174"/>
                  <a:gd name="T45" fmla="*/ 116 h 1875"/>
                  <a:gd name="T46" fmla="*/ 134 w 1174"/>
                  <a:gd name="T47" fmla="*/ 193 h 1875"/>
                  <a:gd name="T48" fmla="*/ 74 w 1174"/>
                  <a:gd name="T49" fmla="*/ 282 h 1875"/>
                  <a:gd name="T50" fmla="*/ 33 w 1174"/>
                  <a:gd name="T51" fmla="*/ 383 h 1875"/>
                  <a:gd name="T52" fmla="*/ 8 w 1174"/>
                  <a:gd name="T53" fmla="*/ 487 h 1875"/>
                  <a:gd name="T54" fmla="*/ 0 w 1174"/>
                  <a:gd name="T55" fmla="*/ 591 h 1875"/>
                  <a:gd name="T56" fmla="*/ 5 w 1174"/>
                  <a:gd name="T57" fmla="*/ 1341 h 1875"/>
                  <a:gd name="T58" fmla="*/ 25 w 1174"/>
                  <a:gd name="T59" fmla="*/ 1459 h 1875"/>
                  <a:gd name="T60" fmla="*/ 64 w 1174"/>
                  <a:gd name="T61" fmla="*/ 1569 h 1875"/>
                  <a:gd name="T62" fmla="*/ 120 w 1174"/>
                  <a:gd name="T63" fmla="*/ 1666 h 1875"/>
                  <a:gd name="T64" fmla="*/ 196 w 1174"/>
                  <a:gd name="T65" fmla="*/ 1747 h 1875"/>
                  <a:gd name="T66" fmla="*/ 293 w 1174"/>
                  <a:gd name="T67" fmla="*/ 1811 h 1875"/>
                  <a:gd name="T68" fmla="*/ 364 w 1174"/>
                  <a:gd name="T69" fmla="*/ 1841 h 1875"/>
                  <a:gd name="T70" fmla="*/ 479 w 1174"/>
                  <a:gd name="T71" fmla="*/ 1868 h 1875"/>
                  <a:gd name="T72" fmla="*/ 621 w 1174"/>
                  <a:gd name="T73" fmla="*/ 1874 h 1875"/>
                  <a:gd name="T74" fmla="*/ 726 w 1174"/>
                  <a:gd name="T75" fmla="*/ 1863 h 1875"/>
                  <a:gd name="T76" fmla="*/ 825 w 1174"/>
                  <a:gd name="T77" fmla="*/ 1836 h 1875"/>
                  <a:gd name="T78" fmla="*/ 913 w 1174"/>
                  <a:gd name="T79" fmla="*/ 1794 h 1875"/>
                  <a:gd name="T80" fmla="*/ 994 w 1174"/>
                  <a:gd name="T81" fmla="*/ 1737 h 1875"/>
                  <a:gd name="T82" fmla="*/ 1061 w 1174"/>
                  <a:gd name="T83" fmla="*/ 1668 h 1875"/>
                  <a:gd name="T84" fmla="*/ 1114 w 1174"/>
                  <a:gd name="T85" fmla="*/ 1586 h 1875"/>
                  <a:gd name="T86" fmla="*/ 1152 w 1174"/>
                  <a:gd name="T87" fmla="*/ 1493 h 1875"/>
                  <a:gd name="T88" fmla="*/ 806 w 1174"/>
                  <a:gd name="T89" fmla="*/ 1310 h 1875"/>
                  <a:gd name="T90" fmla="*/ 782 w 1174"/>
                  <a:gd name="T91" fmla="*/ 1390 h 1875"/>
                  <a:gd name="T92" fmla="*/ 733 w 1174"/>
                  <a:gd name="T93" fmla="*/ 1452 h 1875"/>
                  <a:gd name="T94" fmla="*/ 667 w 1174"/>
                  <a:gd name="T95" fmla="*/ 1490 h 1875"/>
                  <a:gd name="T96" fmla="*/ 593 w 1174"/>
                  <a:gd name="T97" fmla="*/ 1503 h 1875"/>
                  <a:gd name="T98" fmla="*/ 540 w 1174"/>
                  <a:gd name="T99" fmla="*/ 1499 h 1875"/>
                  <a:gd name="T100" fmla="*/ 495 w 1174"/>
                  <a:gd name="T101" fmla="*/ 1486 h 1875"/>
                  <a:gd name="T102" fmla="*/ 459 w 1174"/>
                  <a:gd name="T103" fmla="*/ 1465 h 1875"/>
                  <a:gd name="T104" fmla="*/ 432 w 1174"/>
                  <a:gd name="T105" fmla="*/ 1435 h 1875"/>
                  <a:gd name="T106" fmla="*/ 397 w 1174"/>
                  <a:gd name="T107" fmla="*/ 1357 h 1875"/>
                  <a:gd name="T108" fmla="*/ 385 w 1174"/>
                  <a:gd name="T109" fmla="*/ 1259 h 1875"/>
                  <a:gd name="T110" fmla="*/ 391 w 1174"/>
                  <a:gd name="T111" fmla="*/ 525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74" h="1875">
                    <a:moveTo>
                      <a:pt x="396" y="507"/>
                    </a:moveTo>
                    <a:lnTo>
                      <a:pt x="402" y="490"/>
                    </a:lnTo>
                    <a:lnTo>
                      <a:pt x="410" y="473"/>
                    </a:lnTo>
                    <a:lnTo>
                      <a:pt x="419" y="457"/>
                    </a:lnTo>
                    <a:lnTo>
                      <a:pt x="430" y="441"/>
                    </a:lnTo>
                    <a:lnTo>
                      <a:pt x="436" y="434"/>
                    </a:lnTo>
                    <a:lnTo>
                      <a:pt x="443" y="427"/>
                    </a:lnTo>
                    <a:lnTo>
                      <a:pt x="450" y="420"/>
                    </a:lnTo>
                    <a:lnTo>
                      <a:pt x="458" y="413"/>
                    </a:lnTo>
                    <a:lnTo>
                      <a:pt x="466" y="407"/>
                    </a:lnTo>
                    <a:lnTo>
                      <a:pt x="475" y="401"/>
                    </a:lnTo>
                    <a:lnTo>
                      <a:pt x="484" y="396"/>
                    </a:lnTo>
                    <a:lnTo>
                      <a:pt x="494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3" y="371"/>
                    </a:lnTo>
                    <a:lnTo>
                      <a:pt x="606" y="371"/>
                    </a:lnTo>
                    <a:lnTo>
                      <a:pt x="619" y="372"/>
                    </a:lnTo>
                    <a:lnTo>
                      <a:pt x="632" y="374"/>
                    </a:lnTo>
                    <a:lnTo>
                      <a:pt x="644" y="376"/>
                    </a:lnTo>
                    <a:lnTo>
                      <a:pt x="656" y="379"/>
                    </a:lnTo>
                    <a:lnTo>
                      <a:pt x="667" y="383"/>
                    </a:lnTo>
                    <a:lnTo>
                      <a:pt x="677" y="387"/>
                    </a:lnTo>
                    <a:lnTo>
                      <a:pt x="688" y="392"/>
                    </a:lnTo>
                    <a:lnTo>
                      <a:pt x="707" y="403"/>
                    </a:lnTo>
                    <a:lnTo>
                      <a:pt x="724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2" y="481"/>
                    </a:lnTo>
                    <a:lnTo>
                      <a:pt x="786" y="490"/>
                    </a:lnTo>
                    <a:lnTo>
                      <a:pt x="790" y="498"/>
                    </a:lnTo>
                    <a:lnTo>
                      <a:pt x="793" y="507"/>
                    </a:lnTo>
                    <a:lnTo>
                      <a:pt x="798" y="524"/>
                    </a:lnTo>
                    <a:lnTo>
                      <a:pt x="803" y="541"/>
                    </a:lnTo>
                    <a:lnTo>
                      <a:pt x="807" y="556"/>
                    </a:lnTo>
                    <a:lnTo>
                      <a:pt x="810" y="569"/>
                    </a:lnTo>
                    <a:lnTo>
                      <a:pt x="1174" y="461"/>
                    </a:lnTo>
                    <a:lnTo>
                      <a:pt x="1169" y="439"/>
                    </a:lnTo>
                    <a:lnTo>
                      <a:pt x="1163" y="416"/>
                    </a:lnTo>
                    <a:lnTo>
                      <a:pt x="1156" y="395"/>
                    </a:lnTo>
                    <a:lnTo>
                      <a:pt x="1149" y="373"/>
                    </a:lnTo>
                    <a:lnTo>
                      <a:pt x="1140" y="351"/>
                    </a:lnTo>
                    <a:lnTo>
                      <a:pt x="1131" y="330"/>
                    </a:lnTo>
                    <a:lnTo>
                      <a:pt x="1121" y="309"/>
                    </a:lnTo>
                    <a:lnTo>
                      <a:pt x="1110" y="288"/>
                    </a:lnTo>
                    <a:lnTo>
                      <a:pt x="1099" y="266"/>
                    </a:lnTo>
                    <a:lnTo>
                      <a:pt x="1086" y="246"/>
                    </a:lnTo>
                    <a:lnTo>
                      <a:pt x="1073" y="227"/>
                    </a:lnTo>
                    <a:lnTo>
                      <a:pt x="1059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5" y="125"/>
                    </a:lnTo>
                    <a:lnTo>
                      <a:pt x="955" y="110"/>
                    </a:lnTo>
                    <a:lnTo>
                      <a:pt x="935" y="96"/>
                    </a:lnTo>
                    <a:lnTo>
                      <a:pt x="914" y="83"/>
                    </a:lnTo>
                    <a:lnTo>
                      <a:pt x="892" y="70"/>
                    </a:lnTo>
                    <a:lnTo>
                      <a:pt x="869" y="59"/>
                    </a:lnTo>
                    <a:lnTo>
                      <a:pt x="846" y="48"/>
                    </a:lnTo>
                    <a:lnTo>
                      <a:pt x="821" y="38"/>
                    </a:lnTo>
                    <a:lnTo>
                      <a:pt x="796" y="29"/>
                    </a:lnTo>
                    <a:lnTo>
                      <a:pt x="769" y="21"/>
                    </a:lnTo>
                    <a:lnTo>
                      <a:pt x="742" y="15"/>
                    </a:lnTo>
                    <a:lnTo>
                      <a:pt x="713" y="9"/>
                    </a:lnTo>
                    <a:lnTo>
                      <a:pt x="684" y="5"/>
                    </a:lnTo>
                    <a:lnTo>
                      <a:pt x="654" y="2"/>
                    </a:lnTo>
                    <a:lnTo>
                      <a:pt x="624" y="1"/>
                    </a:lnTo>
                    <a:lnTo>
                      <a:pt x="593" y="0"/>
                    </a:lnTo>
                    <a:lnTo>
                      <a:pt x="553" y="1"/>
                    </a:lnTo>
                    <a:lnTo>
                      <a:pt x="515" y="3"/>
                    </a:lnTo>
                    <a:lnTo>
                      <a:pt x="478" y="7"/>
                    </a:lnTo>
                    <a:lnTo>
                      <a:pt x="443" y="13"/>
                    </a:lnTo>
                    <a:lnTo>
                      <a:pt x="426" y="17"/>
                    </a:lnTo>
                    <a:lnTo>
                      <a:pt x="409" y="21"/>
                    </a:lnTo>
                    <a:lnTo>
                      <a:pt x="393" y="25"/>
                    </a:lnTo>
                    <a:lnTo>
                      <a:pt x="377" y="30"/>
                    </a:lnTo>
                    <a:lnTo>
                      <a:pt x="362" y="35"/>
                    </a:lnTo>
                    <a:lnTo>
                      <a:pt x="347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4" y="83"/>
                    </a:lnTo>
                    <a:lnTo>
                      <a:pt x="238" y="99"/>
                    </a:lnTo>
                    <a:lnTo>
                      <a:pt x="215" y="116"/>
                    </a:lnTo>
                    <a:lnTo>
                      <a:pt x="193" y="134"/>
                    </a:lnTo>
                    <a:lnTo>
                      <a:pt x="172" y="152"/>
                    </a:lnTo>
                    <a:lnTo>
                      <a:pt x="153" y="172"/>
                    </a:lnTo>
                    <a:lnTo>
                      <a:pt x="134" y="193"/>
                    </a:lnTo>
                    <a:lnTo>
                      <a:pt x="118" y="214"/>
                    </a:lnTo>
                    <a:lnTo>
                      <a:pt x="102" y="236"/>
                    </a:lnTo>
                    <a:lnTo>
                      <a:pt x="87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4" y="409"/>
                    </a:lnTo>
                    <a:lnTo>
                      <a:pt x="18" y="435"/>
                    </a:lnTo>
                    <a:lnTo>
                      <a:pt x="12" y="461"/>
                    </a:lnTo>
                    <a:lnTo>
                      <a:pt x="8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2" y="1311"/>
                    </a:lnTo>
                    <a:lnTo>
                      <a:pt x="5" y="1341"/>
                    </a:lnTo>
                    <a:lnTo>
                      <a:pt x="8" y="1371"/>
                    </a:lnTo>
                    <a:lnTo>
                      <a:pt x="13" y="1401"/>
                    </a:lnTo>
                    <a:lnTo>
                      <a:pt x="18" y="1430"/>
                    </a:lnTo>
                    <a:lnTo>
                      <a:pt x="25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6" y="1594"/>
                    </a:lnTo>
                    <a:lnTo>
                      <a:pt x="89" y="1619"/>
                    </a:lnTo>
                    <a:lnTo>
                      <a:pt x="104" y="1643"/>
                    </a:lnTo>
                    <a:lnTo>
                      <a:pt x="120" y="1666"/>
                    </a:lnTo>
                    <a:lnTo>
                      <a:pt x="137" y="1688"/>
                    </a:lnTo>
                    <a:lnTo>
                      <a:pt x="155" y="1709"/>
                    </a:lnTo>
                    <a:lnTo>
                      <a:pt x="175" y="1729"/>
                    </a:lnTo>
                    <a:lnTo>
                      <a:pt x="196" y="1747"/>
                    </a:lnTo>
                    <a:lnTo>
                      <a:pt x="218" y="1765"/>
                    </a:lnTo>
                    <a:lnTo>
                      <a:pt x="241" y="1781"/>
                    </a:lnTo>
                    <a:lnTo>
                      <a:pt x="267" y="1797"/>
                    </a:lnTo>
                    <a:lnTo>
                      <a:pt x="293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49" y="1836"/>
                    </a:lnTo>
                    <a:lnTo>
                      <a:pt x="364" y="1841"/>
                    </a:lnTo>
                    <a:lnTo>
                      <a:pt x="379" y="1846"/>
                    </a:lnTo>
                    <a:lnTo>
                      <a:pt x="411" y="1855"/>
                    </a:lnTo>
                    <a:lnTo>
                      <a:pt x="444" y="1862"/>
                    </a:lnTo>
                    <a:lnTo>
                      <a:pt x="479" y="1868"/>
                    </a:lnTo>
                    <a:lnTo>
                      <a:pt x="516" y="1872"/>
                    </a:lnTo>
                    <a:lnTo>
                      <a:pt x="554" y="1874"/>
                    </a:lnTo>
                    <a:lnTo>
                      <a:pt x="593" y="1875"/>
                    </a:lnTo>
                    <a:lnTo>
                      <a:pt x="621" y="1874"/>
                    </a:lnTo>
                    <a:lnTo>
                      <a:pt x="648" y="1873"/>
                    </a:lnTo>
                    <a:lnTo>
                      <a:pt x="675" y="1871"/>
                    </a:lnTo>
                    <a:lnTo>
                      <a:pt x="701" y="1867"/>
                    </a:lnTo>
                    <a:lnTo>
                      <a:pt x="726" y="1863"/>
                    </a:lnTo>
                    <a:lnTo>
                      <a:pt x="753" y="1858"/>
                    </a:lnTo>
                    <a:lnTo>
                      <a:pt x="777" y="1851"/>
                    </a:lnTo>
                    <a:lnTo>
                      <a:pt x="801" y="1844"/>
                    </a:lnTo>
                    <a:lnTo>
                      <a:pt x="825" y="1836"/>
                    </a:lnTo>
                    <a:lnTo>
                      <a:pt x="848" y="1827"/>
                    </a:lnTo>
                    <a:lnTo>
                      <a:pt x="870" y="1817"/>
                    </a:lnTo>
                    <a:lnTo>
                      <a:pt x="892" y="1806"/>
                    </a:lnTo>
                    <a:lnTo>
                      <a:pt x="913" y="1794"/>
                    </a:lnTo>
                    <a:lnTo>
                      <a:pt x="934" y="1782"/>
                    </a:lnTo>
                    <a:lnTo>
                      <a:pt x="954" y="1768"/>
                    </a:lnTo>
                    <a:lnTo>
                      <a:pt x="975" y="1753"/>
                    </a:lnTo>
                    <a:lnTo>
                      <a:pt x="994" y="1737"/>
                    </a:lnTo>
                    <a:lnTo>
                      <a:pt x="1012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1" y="1668"/>
                    </a:lnTo>
                    <a:lnTo>
                      <a:pt x="1076" y="1649"/>
                    </a:lnTo>
                    <a:lnTo>
                      <a:pt x="1089" y="1629"/>
                    </a:lnTo>
                    <a:lnTo>
                      <a:pt x="1102" y="1607"/>
                    </a:lnTo>
                    <a:lnTo>
                      <a:pt x="1114" y="1586"/>
                    </a:lnTo>
                    <a:lnTo>
                      <a:pt x="1125" y="1564"/>
                    </a:lnTo>
                    <a:lnTo>
                      <a:pt x="1135" y="1541"/>
                    </a:lnTo>
                    <a:lnTo>
                      <a:pt x="1144" y="1517"/>
                    </a:lnTo>
                    <a:lnTo>
                      <a:pt x="1152" y="1493"/>
                    </a:lnTo>
                    <a:lnTo>
                      <a:pt x="1159" y="1468"/>
                    </a:lnTo>
                    <a:lnTo>
                      <a:pt x="1165" y="1442"/>
                    </a:lnTo>
                    <a:lnTo>
                      <a:pt x="1171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0" y="1372"/>
                    </a:lnTo>
                    <a:lnTo>
                      <a:pt x="782" y="1390"/>
                    </a:lnTo>
                    <a:lnTo>
                      <a:pt x="772" y="1408"/>
                    </a:lnTo>
                    <a:lnTo>
                      <a:pt x="761" y="1423"/>
                    </a:lnTo>
                    <a:lnTo>
                      <a:pt x="748" y="1438"/>
                    </a:lnTo>
                    <a:lnTo>
                      <a:pt x="733" y="1452"/>
                    </a:lnTo>
                    <a:lnTo>
                      <a:pt x="717" y="1464"/>
                    </a:lnTo>
                    <a:lnTo>
                      <a:pt x="701" y="1474"/>
                    </a:lnTo>
                    <a:lnTo>
                      <a:pt x="685" y="1483"/>
                    </a:lnTo>
                    <a:lnTo>
                      <a:pt x="667" y="1490"/>
                    </a:lnTo>
                    <a:lnTo>
                      <a:pt x="650" y="1496"/>
                    </a:lnTo>
                    <a:lnTo>
                      <a:pt x="631" y="1500"/>
                    </a:lnTo>
                    <a:lnTo>
                      <a:pt x="612" y="1502"/>
                    </a:lnTo>
                    <a:lnTo>
                      <a:pt x="593" y="1503"/>
                    </a:lnTo>
                    <a:lnTo>
                      <a:pt x="579" y="1503"/>
                    </a:lnTo>
                    <a:lnTo>
                      <a:pt x="565" y="1502"/>
                    </a:lnTo>
                    <a:lnTo>
                      <a:pt x="552" y="1501"/>
                    </a:lnTo>
                    <a:lnTo>
                      <a:pt x="540" y="1499"/>
                    </a:lnTo>
                    <a:lnTo>
                      <a:pt x="528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5" y="1486"/>
                    </a:lnTo>
                    <a:lnTo>
                      <a:pt x="485" y="1482"/>
                    </a:lnTo>
                    <a:lnTo>
                      <a:pt x="476" y="1477"/>
                    </a:lnTo>
                    <a:lnTo>
                      <a:pt x="467" y="1471"/>
                    </a:lnTo>
                    <a:lnTo>
                      <a:pt x="459" y="1465"/>
                    </a:lnTo>
                    <a:lnTo>
                      <a:pt x="451" y="1458"/>
                    </a:lnTo>
                    <a:lnTo>
                      <a:pt x="444" y="1451"/>
                    </a:lnTo>
                    <a:lnTo>
                      <a:pt x="438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3" y="1378"/>
                    </a:lnTo>
                    <a:lnTo>
                      <a:pt x="397" y="1357"/>
                    </a:lnTo>
                    <a:lnTo>
                      <a:pt x="392" y="1334"/>
                    </a:lnTo>
                    <a:lnTo>
                      <a:pt x="388" y="1311"/>
                    </a:lnTo>
                    <a:lnTo>
                      <a:pt x="386" y="1285"/>
                    </a:lnTo>
                    <a:lnTo>
                      <a:pt x="385" y="1259"/>
                    </a:lnTo>
                    <a:lnTo>
                      <a:pt x="385" y="575"/>
                    </a:lnTo>
                    <a:lnTo>
                      <a:pt x="386" y="558"/>
                    </a:lnTo>
                    <a:lnTo>
                      <a:pt x="388" y="542"/>
                    </a:lnTo>
                    <a:lnTo>
                      <a:pt x="391" y="525"/>
                    </a:lnTo>
                    <a:lnTo>
                      <a:pt x="396" y="5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8" name="Freeform 9"/>
              <p:cNvSpPr>
                <a:spLocks/>
              </p:cNvSpPr>
              <p:nvPr/>
            </p:nvSpPr>
            <p:spPr bwMode="auto">
              <a:xfrm>
                <a:off x="1239875" y="260485"/>
                <a:ext cx="111366" cy="190560"/>
              </a:xfrm>
              <a:custGeom>
                <a:avLst/>
                <a:gdLst>
                  <a:gd name="T0" fmla="*/ 0 w 1075"/>
                  <a:gd name="T1" fmla="*/ 1845 h 1845"/>
                  <a:gd name="T2" fmla="*/ 1075 w 1075"/>
                  <a:gd name="T3" fmla="*/ 1845 h 1845"/>
                  <a:gd name="T4" fmla="*/ 1075 w 1075"/>
                  <a:gd name="T5" fmla="*/ 1482 h 1845"/>
                  <a:gd name="T6" fmla="*/ 385 w 1075"/>
                  <a:gd name="T7" fmla="*/ 1482 h 1845"/>
                  <a:gd name="T8" fmla="*/ 385 w 1075"/>
                  <a:gd name="T9" fmla="*/ 1090 h 1845"/>
                  <a:gd name="T10" fmla="*/ 979 w 1075"/>
                  <a:gd name="T11" fmla="*/ 1090 h 1845"/>
                  <a:gd name="T12" fmla="*/ 979 w 1075"/>
                  <a:gd name="T13" fmla="*/ 737 h 1845"/>
                  <a:gd name="T14" fmla="*/ 385 w 1075"/>
                  <a:gd name="T15" fmla="*/ 737 h 1845"/>
                  <a:gd name="T16" fmla="*/ 385 w 1075"/>
                  <a:gd name="T17" fmla="*/ 355 h 1845"/>
                  <a:gd name="T18" fmla="*/ 1075 w 1075"/>
                  <a:gd name="T19" fmla="*/ 355 h 1845"/>
                  <a:gd name="T20" fmla="*/ 1075 w 1075"/>
                  <a:gd name="T21" fmla="*/ 0 h 1845"/>
                  <a:gd name="T22" fmla="*/ 0 w 1075"/>
                  <a:gd name="T23" fmla="*/ 0 h 1845"/>
                  <a:gd name="T24" fmla="*/ 0 w 1075"/>
                  <a:gd name="T25" fmla="*/ 1845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75" h="1845">
                    <a:moveTo>
                      <a:pt x="0" y="1845"/>
                    </a:moveTo>
                    <a:lnTo>
                      <a:pt x="1075" y="1845"/>
                    </a:lnTo>
                    <a:lnTo>
                      <a:pt x="1075" y="1482"/>
                    </a:lnTo>
                    <a:lnTo>
                      <a:pt x="385" y="1482"/>
                    </a:lnTo>
                    <a:lnTo>
                      <a:pt x="385" y="1090"/>
                    </a:lnTo>
                    <a:lnTo>
                      <a:pt x="979" y="1090"/>
                    </a:lnTo>
                    <a:lnTo>
                      <a:pt x="979" y="737"/>
                    </a:lnTo>
                    <a:lnTo>
                      <a:pt x="385" y="737"/>
                    </a:lnTo>
                    <a:lnTo>
                      <a:pt x="385" y="355"/>
                    </a:lnTo>
                    <a:lnTo>
                      <a:pt x="1075" y="355"/>
                    </a:lnTo>
                    <a:lnTo>
                      <a:pt x="1075" y="0"/>
                    </a:lnTo>
                    <a:lnTo>
                      <a:pt x="0" y="0"/>
                    </a:lnTo>
                    <a:lnTo>
                      <a:pt x="0" y="1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9" name="Freeform 10"/>
              <p:cNvSpPr>
                <a:spLocks/>
              </p:cNvSpPr>
              <p:nvPr/>
            </p:nvSpPr>
            <p:spPr bwMode="auto">
              <a:xfrm>
                <a:off x="1373515" y="260485"/>
                <a:ext cx="121265" cy="190560"/>
              </a:xfrm>
              <a:custGeom>
                <a:avLst/>
                <a:gdLst>
                  <a:gd name="T0" fmla="*/ 0 w 1174"/>
                  <a:gd name="T1" fmla="*/ 350 h 1845"/>
                  <a:gd name="T2" fmla="*/ 396 w 1174"/>
                  <a:gd name="T3" fmla="*/ 350 h 1845"/>
                  <a:gd name="T4" fmla="*/ 396 w 1174"/>
                  <a:gd name="T5" fmla="*/ 1845 h 1845"/>
                  <a:gd name="T6" fmla="*/ 779 w 1174"/>
                  <a:gd name="T7" fmla="*/ 1845 h 1845"/>
                  <a:gd name="T8" fmla="*/ 779 w 1174"/>
                  <a:gd name="T9" fmla="*/ 350 h 1845"/>
                  <a:gd name="T10" fmla="*/ 1174 w 1174"/>
                  <a:gd name="T11" fmla="*/ 350 h 1845"/>
                  <a:gd name="T12" fmla="*/ 1174 w 1174"/>
                  <a:gd name="T13" fmla="*/ 0 h 1845"/>
                  <a:gd name="T14" fmla="*/ 0 w 1174"/>
                  <a:gd name="T15" fmla="*/ 0 h 1845"/>
                  <a:gd name="T16" fmla="*/ 0 w 1174"/>
                  <a:gd name="T17" fmla="*/ 35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4" h="1845">
                    <a:moveTo>
                      <a:pt x="0" y="350"/>
                    </a:moveTo>
                    <a:lnTo>
                      <a:pt x="396" y="350"/>
                    </a:lnTo>
                    <a:lnTo>
                      <a:pt x="396" y="1845"/>
                    </a:lnTo>
                    <a:lnTo>
                      <a:pt x="779" y="1845"/>
                    </a:lnTo>
                    <a:lnTo>
                      <a:pt x="779" y="350"/>
                    </a:lnTo>
                    <a:lnTo>
                      <a:pt x="1174" y="350"/>
                    </a:lnTo>
                    <a:lnTo>
                      <a:pt x="1174" y="0"/>
                    </a:lnTo>
                    <a:lnTo>
                      <a:pt x="0" y="0"/>
                    </a:lnTo>
                    <a:lnTo>
                      <a:pt x="0" y="3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0" name="Freeform 11"/>
              <p:cNvSpPr>
                <a:spLocks/>
              </p:cNvSpPr>
              <p:nvPr/>
            </p:nvSpPr>
            <p:spPr bwMode="auto">
              <a:xfrm>
                <a:off x="1526952" y="260485"/>
                <a:ext cx="129927" cy="190560"/>
              </a:xfrm>
              <a:custGeom>
                <a:avLst/>
                <a:gdLst>
                  <a:gd name="T0" fmla="*/ 917 w 1264"/>
                  <a:gd name="T1" fmla="*/ 0 h 1845"/>
                  <a:gd name="T2" fmla="*/ 388 w 1264"/>
                  <a:gd name="T3" fmla="*/ 1072 h 1845"/>
                  <a:gd name="T4" fmla="*/ 382 w 1264"/>
                  <a:gd name="T5" fmla="*/ 1072 h 1845"/>
                  <a:gd name="T6" fmla="*/ 382 w 1264"/>
                  <a:gd name="T7" fmla="*/ 0 h 1845"/>
                  <a:gd name="T8" fmla="*/ 0 w 1264"/>
                  <a:gd name="T9" fmla="*/ 0 h 1845"/>
                  <a:gd name="T10" fmla="*/ 0 w 1264"/>
                  <a:gd name="T11" fmla="*/ 1845 h 1845"/>
                  <a:gd name="T12" fmla="*/ 361 w 1264"/>
                  <a:gd name="T13" fmla="*/ 1845 h 1845"/>
                  <a:gd name="T14" fmla="*/ 876 w 1264"/>
                  <a:gd name="T15" fmla="*/ 841 h 1845"/>
                  <a:gd name="T16" fmla="*/ 878 w 1264"/>
                  <a:gd name="T17" fmla="*/ 841 h 1845"/>
                  <a:gd name="T18" fmla="*/ 878 w 1264"/>
                  <a:gd name="T19" fmla="*/ 1845 h 1845"/>
                  <a:gd name="T20" fmla="*/ 1264 w 1264"/>
                  <a:gd name="T21" fmla="*/ 1845 h 1845"/>
                  <a:gd name="T22" fmla="*/ 1264 w 1264"/>
                  <a:gd name="T23" fmla="*/ 0 h 1845"/>
                  <a:gd name="T24" fmla="*/ 917 w 1264"/>
                  <a:gd name="T25" fmla="*/ 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4" h="1845">
                    <a:moveTo>
                      <a:pt x="917" y="0"/>
                    </a:moveTo>
                    <a:lnTo>
                      <a:pt x="388" y="1072"/>
                    </a:lnTo>
                    <a:lnTo>
                      <a:pt x="382" y="1072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1845"/>
                    </a:lnTo>
                    <a:lnTo>
                      <a:pt x="361" y="1845"/>
                    </a:lnTo>
                    <a:lnTo>
                      <a:pt x="876" y="841"/>
                    </a:lnTo>
                    <a:lnTo>
                      <a:pt x="878" y="841"/>
                    </a:lnTo>
                    <a:lnTo>
                      <a:pt x="878" y="1845"/>
                    </a:lnTo>
                    <a:lnTo>
                      <a:pt x="1264" y="1845"/>
                    </a:lnTo>
                    <a:lnTo>
                      <a:pt x="1264" y="0"/>
                    </a:lnTo>
                    <a:lnTo>
                      <a:pt x="9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46" name="Группа 45"/>
            <p:cNvGrpSpPr/>
            <p:nvPr userDrawn="1"/>
          </p:nvGrpSpPr>
          <p:grpSpPr>
            <a:xfrm>
              <a:off x="0" y="687388"/>
              <a:ext cx="407368" cy="406401"/>
              <a:chOff x="0" y="167680"/>
              <a:chExt cx="520945" cy="519708"/>
            </a:xfrm>
            <a:grpFill/>
          </p:grpSpPr>
          <p:sp>
            <p:nvSpPr>
              <p:cNvPr id="47" name="Freeform 12"/>
              <p:cNvSpPr>
                <a:spLocks/>
              </p:cNvSpPr>
              <p:nvPr/>
            </p:nvSpPr>
            <p:spPr bwMode="auto">
              <a:xfrm>
                <a:off x="160862" y="323592"/>
                <a:ext cx="196746" cy="363796"/>
              </a:xfrm>
              <a:custGeom>
                <a:avLst/>
                <a:gdLst>
                  <a:gd name="T0" fmla="*/ 1471 w 1903"/>
                  <a:gd name="T1" fmla="*/ 0 h 3523"/>
                  <a:gd name="T2" fmla="*/ 0 w 1903"/>
                  <a:gd name="T3" fmla="*/ 3334 h 3523"/>
                  <a:gd name="T4" fmla="*/ 56 w 1903"/>
                  <a:gd name="T5" fmla="*/ 3357 h 3523"/>
                  <a:gd name="T6" fmla="*/ 112 w 1903"/>
                  <a:gd name="T7" fmla="*/ 3377 h 3523"/>
                  <a:gd name="T8" fmla="*/ 169 w 1903"/>
                  <a:gd name="T9" fmla="*/ 3397 h 3523"/>
                  <a:gd name="T10" fmla="*/ 227 w 1903"/>
                  <a:gd name="T11" fmla="*/ 3415 h 3523"/>
                  <a:gd name="T12" fmla="*/ 286 w 1903"/>
                  <a:gd name="T13" fmla="*/ 3432 h 3523"/>
                  <a:gd name="T14" fmla="*/ 344 w 1903"/>
                  <a:gd name="T15" fmla="*/ 3447 h 3523"/>
                  <a:gd name="T16" fmla="*/ 403 w 1903"/>
                  <a:gd name="T17" fmla="*/ 3461 h 3523"/>
                  <a:gd name="T18" fmla="*/ 464 w 1903"/>
                  <a:gd name="T19" fmla="*/ 3474 h 3523"/>
                  <a:gd name="T20" fmla="*/ 524 w 1903"/>
                  <a:gd name="T21" fmla="*/ 3485 h 3523"/>
                  <a:gd name="T22" fmla="*/ 585 w 1903"/>
                  <a:gd name="T23" fmla="*/ 3495 h 3523"/>
                  <a:gd name="T24" fmla="*/ 646 w 1903"/>
                  <a:gd name="T25" fmla="*/ 3504 h 3523"/>
                  <a:gd name="T26" fmla="*/ 709 w 1903"/>
                  <a:gd name="T27" fmla="*/ 3511 h 3523"/>
                  <a:gd name="T28" fmla="*/ 771 w 1903"/>
                  <a:gd name="T29" fmla="*/ 3516 h 3523"/>
                  <a:gd name="T30" fmla="*/ 834 w 1903"/>
                  <a:gd name="T31" fmla="*/ 3520 h 3523"/>
                  <a:gd name="T32" fmla="*/ 897 w 1903"/>
                  <a:gd name="T33" fmla="*/ 3522 h 3523"/>
                  <a:gd name="T34" fmla="*/ 962 w 1903"/>
                  <a:gd name="T35" fmla="*/ 3523 h 3523"/>
                  <a:gd name="T36" fmla="*/ 1024 w 1903"/>
                  <a:gd name="T37" fmla="*/ 3522 h 3523"/>
                  <a:gd name="T38" fmla="*/ 1085 w 1903"/>
                  <a:gd name="T39" fmla="*/ 3520 h 3523"/>
                  <a:gd name="T40" fmla="*/ 1146 w 1903"/>
                  <a:gd name="T41" fmla="*/ 3516 h 3523"/>
                  <a:gd name="T42" fmla="*/ 1208 w 1903"/>
                  <a:gd name="T43" fmla="*/ 3511 h 3523"/>
                  <a:gd name="T44" fmla="*/ 1268 w 1903"/>
                  <a:gd name="T45" fmla="*/ 3504 h 3523"/>
                  <a:gd name="T46" fmla="*/ 1328 w 1903"/>
                  <a:gd name="T47" fmla="*/ 3496 h 3523"/>
                  <a:gd name="T48" fmla="*/ 1388 w 1903"/>
                  <a:gd name="T49" fmla="*/ 3487 h 3523"/>
                  <a:gd name="T50" fmla="*/ 1448 w 1903"/>
                  <a:gd name="T51" fmla="*/ 3476 h 3523"/>
                  <a:gd name="T52" fmla="*/ 1506 w 1903"/>
                  <a:gd name="T53" fmla="*/ 3464 h 3523"/>
                  <a:gd name="T54" fmla="*/ 1564 w 1903"/>
                  <a:gd name="T55" fmla="*/ 3450 h 3523"/>
                  <a:gd name="T56" fmla="*/ 1622 w 1903"/>
                  <a:gd name="T57" fmla="*/ 3435 h 3523"/>
                  <a:gd name="T58" fmla="*/ 1680 w 1903"/>
                  <a:gd name="T59" fmla="*/ 3419 h 3523"/>
                  <a:gd name="T60" fmla="*/ 1736 w 1903"/>
                  <a:gd name="T61" fmla="*/ 3402 h 3523"/>
                  <a:gd name="T62" fmla="*/ 1792 w 1903"/>
                  <a:gd name="T63" fmla="*/ 3383 h 3523"/>
                  <a:gd name="T64" fmla="*/ 1847 w 1903"/>
                  <a:gd name="T65" fmla="*/ 3363 h 3523"/>
                  <a:gd name="T66" fmla="*/ 1903 w 1903"/>
                  <a:gd name="T67" fmla="*/ 3340 h 3523"/>
                  <a:gd name="T68" fmla="*/ 1537 w 1903"/>
                  <a:gd name="T69" fmla="*/ 10 h 3523"/>
                  <a:gd name="T70" fmla="*/ 1520 w 1903"/>
                  <a:gd name="T71" fmla="*/ 8 h 3523"/>
                  <a:gd name="T72" fmla="*/ 1503 w 1903"/>
                  <a:gd name="T73" fmla="*/ 6 h 3523"/>
                  <a:gd name="T74" fmla="*/ 1487 w 1903"/>
                  <a:gd name="T75" fmla="*/ 4 h 3523"/>
                  <a:gd name="T76" fmla="*/ 1471 w 1903"/>
                  <a:gd name="T77" fmla="*/ 0 h 3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03" h="3523">
                    <a:moveTo>
                      <a:pt x="1471" y="0"/>
                    </a:moveTo>
                    <a:lnTo>
                      <a:pt x="0" y="3334"/>
                    </a:lnTo>
                    <a:lnTo>
                      <a:pt x="56" y="3357"/>
                    </a:lnTo>
                    <a:lnTo>
                      <a:pt x="112" y="3377"/>
                    </a:lnTo>
                    <a:lnTo>
                      <a:pt x="169" y="3397"/>
                    </a:lnTo>
                    <a:lnTo>
                      <a:pt x="227" y="3415"/>
                    </a:lnTo>
                    <a:lnTo>
                      <a:pt x="286" y="3432"/>
                    </a:lnTo>
                    <a:lnTo>
                      <a:pt x="344" y="3447"/>
                    </a:lnTo>
                    <a:lnTo>
                      <a:pt x="403" y="3461"/>
                    </a:lnTo>
                    <a:lnTo>
                      <a:pt x="464" y="3474"/>
                    </a:lnTo>
                    <a:lnTo>
                      <a:pt x="524" y="3485"/>
                    </a:lnTo>
                    <a:lnTo>
                      <a:pt x="585" y="3495"/>
                    </a:lnTo>
                    <a:lnTo>
                      <a:pt x="646" y="3504"/>
                    </a:lnTo>
                    <a:lnTo>
                      <a:pt x="709" y="3511"/>
                    </a:lnTo>
                    <a:lnTo>
                      <a:pt x="771" y="3516"/>
                    </a:lnTo>
                    <a:lnTo>
                      <a:pt x="834" y="3520"/>
                    </a:lnTo>
                    <a:lnTo>
                      <a:pt x="897" y="3522"/>
                    </a:lnTo>
                    <a:lnTo>
                      <a:pt x="962" y="3523"/>
                    </a:lnTo>
                    <a:lnTo>
                      <a:pt x="1024" y="3522"/>
                    </a:lnTo>
                    <a:lnTo>
                      <a:pt x="1085" y="3520"/>
                    </a:lnTo>
                    <a:lnTo>
                      <a:pt x="1146" y="3516"/>
                    </a:lnTo>
                    <a:lnTo>
                      <a:pt x="1208" y="3511"/>
                    </a:lnTo>
                    <a:lnTo>
                      <a:pt x="1268" y="3504"/>
                    </a:lnTo>
                    <a:lnTo>
                      <a:pt x="1328" y="3496"/>
                    </a:lnTo>
                    <a:lnTo>
                      <a:pt x="1388" y="3487"/>
                    </a:lnTo>
                    <a:lnTo>
                      <a:pt x="1448" y="3476"/>
                    </a:lnTo>
                    <a:lnTo>
                      <a:pt x="1506" y="3464"/>
                    </a:lnTo>
                    <a:lnTo>
                      <a:pt x="1564" y="3450"/>
                    </a:lnTo>
                    <a:lnTo>
                      <a:pt x="1622" y="3435"/>
                    </a:lnTo>
                    <a:lnTo>
                      <a:pt x="1680" y="3419"/>
                    </a:lnTo>
                    <a:lnTo>
                      <a:pt x="1736" y="3402"/>
                    </a:lnTo>
                    <a:lnTo>
                      <a:pt x="1792" y="3383"/>
                    </a:lnTo>
                    <a:lnTo>
                      <a:pt x="1847" y="3363"/>
                    </a:lnTo>
                    <a:lnTo>
                      <a:pt x="1903" y="3340"/>
                    </a:lnTo>
                    <a:lnTo>
                      <a:pt x="1537" y="10"/>
                    </a:lnTo>
                    <a:lnTo>
                      <a:pt x="1520" y="8"/>
                    </a:lnTo>
                    <a:lnTo>
                      <a:pt x="1503" y="6"/>
                    </a:lnTo>
                    <a:lnTo>
                      <a:pt x="1487" y="4"/>
                    </a:lnTo>
                    <a:lnTo>
                      <a:pt x="147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8" name="Freeform 13"/>
              <p:cNvSpPr>
                <a:spLocks/>
              </p:cNvSpPr>
              <p:nvPr/>
            </p:nvSpPr>
            <p:spPr bwMode="auto">
              <a:xfrm>
                <a:off x="11136" y="313693"/>
                <a:ext cx="289552" cy="341522"/>
              </a:xfrm>
              <a:custGeom>
                <a:avLst/>
                <a:gdLst>
                  <a:gd name="T0" fmla="*/ 2765 w 2816"/>
                  <a:gd name="T1" fmla="*/ 0 h 3305"/>
                  <a:gd name="T2" fmla="*/ 0 w 2816"/>
                  <a:gd name="T3" fmla="*/ 1820 h 3305"/>
                  <a:gd name="T4" fmla="*/ 19 w 2816"/>
                  <a:gd name="T5" fmla="*/ 1879 h 3305"/>
                  <a:gd name="T6" fmla="*/ 39 w 2816"/>
                  <a:gd name="T7" fmla="*/ 1938 h 3305"/>
                  <a:gd name="T8" fmla="*/ 60 w 2816"/>
                  <a:gd name="T9" fmla="*/ 1996 h 3305"/>
                  <a:gd name="T10" fmla="*/ 83 w 2816"/>
                  <a:gd name="T11" fmla="*/ 2053 h 3305"/>
                  <a:gd name="T12" fmla="*/ 107 w 2816"/>
                  <a:gd name="T13" fmla="*/ 2109 h 3305"/>
                  <a:gd name="T14" fmla="*/ 132 w 2816"/>
                  <a:gd name="T15" fmla="*/ 2166 h 3305"/>
                  <a:gd name="T16" fmla="*/ 159 w 2816"/>
                  <a:gd name="T17" fmla="*/ 2221 h 3305"/>
                  <a:gd name="T18" fmla="*/ 186 w 2816"/>
                  <a:gd name="T19" fmla="*/ 2276 h 3305"/>
                  <a:gd name="T20" fmla="*/ 215 w 2816"/>
                  <a:gd name="T21" fmla="*/ 2329 h 3305"/>
                  <a:gd name="T22" fmla="*/ 246 w 2816"/>
                  <a:gd name="T23" fmla="*/ 2382 h 3305"/>
                  <a:gd name="T24" fmla="*/ 278 w 2816"/>
                  <a:gd name="T25" fmla="*/ 2434 h 3305"/>
                  <a:gd name="T26" fmla="*/ 311 w 2816"/>
                  <a:gd name="T27" fmla="*/ 2486 h 3305"/>
                  <a:gd name="T28" fmla="*/ 345 w 2816"/>
                  <a:gd name="T29" fmla="*/ 2536 h 3305"/>
                  <a:gd name="T30" fmla="*/ 380 w 2816"/>
                  <a:gd name="T31" fmla="*/ 2586 h 3305"/>
                  <a:gd name="T32" fmla="*/ 417 w 2816"/>
                  <a:gd name="T33" fmla="*/ 2634 h 3305"/>
                  <a:gd name="T34" fmla="*/ 454 w 2816"/>
                  <a:gd name="T35" fmla="*/ 2682 h 3305"/>
                  <a:gd name="T36" fmla="*/ 494 w 2816"/>
                  <a:gd name="T37" fmla="*/ 2728 h 3305"/>
                  <a:gd name="T38" fmla="*/ 533 w 2816"/>
                  <a:gd name="T39" fmla="*/ 2774 h 3305"/>
                  <a:gd name="T40" fmla="*/ 574 w 2816"/>
                  <a:gd name="T41" fmla="*/ 2820 h 3305"/>
                  <a:gd name="T42" fmla="*/ 616 w 2816"/>
                  <a:gd name="T43" fmla="*/ 2864 h 3305"/>
                  <a:gd name="T44" fmla="*/ 658 w 2816"/>
                  <a:gd name="T45" fmla="*/ 2906 h 3305"/>
                  <a:gd name="T46" fmla="*/ 702 w 2816"/>
                  <a:gd name="T47" fmla="*/ 2948 h 3305"/>
                  <a:gd name="T48" fmla="*/ 748 w 2816"/>
                  <a:gd name="T49" fmla="*/ 2989 h 3305"/>
                  <a:gd name="T50" fmla="*/ 794 w 2816"/>
                  <a:gd name="T51" fmla="*/ 3028 h 3305"/>
                  <a:gd name="T52" fmla="*/ 840 w 2816"/>
                  <a:gd name="T53" fmla="*/ 3067 h 3305"/>
                  <a:gd name="T54" fmla="*/ 888 w 2816"/>
                  <a:gd name="T55" fmla="*/ 3104 h 3305"/>
                  <a:gd name="T56" fmla="*/ 936 w 2816"/>
                  <a:gd name="T57" fmla="*/ 3141 h 3305"/>
                  <a:gd name="T58" fmla="*/ 987 w 2816"/>
                  <a:gd name="T59" fmla="*/ 3176 h 3305"/>
                  <a:gd name="T60" fmla="*/ 1037 w 2816"/>
                  <a:gd name="T61" fmla="*/ 3210 h 3305"/>
                  <a:gd name="T62" fmla="*/ 1088 w 2816"/>
                  <a:gd name="T63" fmla="*/ 3243 h 3305"/>
                  <a:gd name="T64" fmla="*/ 1140 w 2816"/>
                  <a:gd name="T65" fmla="*/ 3274 h 3305"/>
                  <a:gd name="T66" fmla="*/ 1193 w 2816"/>
                  <a:gd name="T67" fmla="*/ 3305 h 3305"/>
                  <a:gd name="T68" fmla="*/ 2816 w 2816"/>
                  <a:gd name="T69" fmla="*/ 46 h 3305"/>
                  <a:gd name="T70" fmla="*/ 2802 w 2816"/>
                  <a:gd name="T71" fmla="*/ 35 h 3305"/>
                  <a:gd name="T72" fmla="*/ 2789 w 2816"/>
                  <a:gd name="T73" fmla="*/ 24 h 3305"/>
                  <a:gd name="T74" fmla="*/ 2777 w 2816"/>
                  <a:gd name="T75" fmla="*/ 12 h 3305"/>
                  <a:gd name="T76" fmla="*/ 2765 w 2816"/>
                  <a:gd name="T77" fmla="*/ 0 h 3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16" h="3305">
                    <a:moveTo>
                      <a:pt x="2765" y="0"/>
                    </a:moveTo>
                    <a:lnTo>
                      <a:pt x="0" y="1820"/>
                    </a:lnTo>
                    <a:lnTo>
                      <a:pt x="19" y="1879"/>
                    </a:lnTo>
                    <a:lnTo>
                      <a:pt x="39" y="1938"/>
                    </a:lnTo>
                    <a:lnTo>
                      <a:pt x="60" y="1996"/>
                    </a:lnTo>
                    <a:lnTo>
                      <a:pt x="83" y="2053"/>
                    </a:lnTo>
                    <a:lnTo>
                      <a:pt x="107" y="2109"/>
                    </a:lnTo>
                    <a:lnTo>
                      <a:pt x="132" y="2166"/>
                    </a:lnTo>
                    <a:lnTo>
                      <a:pt x="159" y="2221"/>
                    </a:lnTo>
                    <a:lnTo>
                      <a:pt x="186" y="2276"/>
                    </a:lnTo>
                    <a:lnTo>
                      <a:pt x="215" y="2329"/>
                    </a:lnTo>
                    <a:lnTo>
                      <a:pt x="246" y="2382"/>
                    </a:lnTo>
                    <a:lnTo>
                      <a:pt x="278" y="2434"/>
                    </a:lnTo>
                    <a:lnTo>
                      <a:pt x="311" y="2486"/>
                    </a:lnTo>
                    <a:lnTo>
                      <a:pt x="345" y="2536"/>
                    </a:lnTo>
                    <a:lnTo>
                      <a:pt x="380" y="2586"/>
                    </a:lnTo>
                    <a:lnTo>
                      <a:pt x="417" y="2634"/>
                    </a:lnTo>
                    <a:lnTo>
                      <a:pt x="454" y="2682"/>
                    </a:lnTo>
                    <a:lnTo>
                      <a:pt x="494" y="2728"/>
                    </a:lnTo>
                    <a:lnTo>
                      <a:pt x="533" y="2774"/>
                    </a:lnTo>
                    <a:lnTo>
                      <a:pt x="574" y="2820"/>
                    </a:lnTo>
                    <a:lnTo>
                      <a:pt x="616" y="2864"/>
                    </a:lnTo>
                    <a:lnTo>
                      <a:pt x="658" y="2906"/>
                    </a:lnTo>
                    <a:lnTo>
                      <a:pt x="702" y="2948"/>
                    </a:lnTo>
                    <a:lnTo>
                      <a:pt x="748" y="2989"/>
                    </a:lnTo>
                    <a:lnTo>
                      <a:pt x="794" y="3028"/>
                    </a:lnTo>
                    <a:lnTo>
                      <a:pt x="840" y="3067"/>
                    </a:lnTo>
                    <a:lnTo>
                      <a:pt x="888" y="3104"/>
                    </a:lnTo>
                    <a:lnTo>
                      <a:pt x="936" y="3141"/>
                    </a:lnTo>
                    <a:lnTo>
                      <a:pt x="987" y="3176"/>
                    </a:lnTo>
                    <a:lnTo>
                      <a:pt x="1037" y="3210"/>
                    </a:lnTo>
                    <a:lnTo>
                      <a:pt x="1088" y="3243"/>
                    </a:lnTo>
                    <a:lnTo>
                      <a:pt x="1140" y="3274"/>
                    </a:lnTo>
                    <a:lnTo>
                      <a:pt x="1193" y="3305"/>
                    </a:lnTo>
                    <a:lnTo>
                      <a:pt x="2816" y="46"/>
                    </a:lnTo>
                    <a:lnTo>
                      <a:pt x="2802" y="35"/>
                    </a:lnTo>
                    <a:lnTo>
                      <a:pt x="2789" y="24"/>
                    </a:lnTo>
                    <a:lnTo>
                      <a:pt x="2777" y="12"/>
                    </a:lnTo>
                    <a:lnTo>
                      <a:pt x="276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9" name="Freeform 14"/>
              <p:cNvSpPr>
                <a:spLocks/>
              </p:cNvSpPr>
              <p:nvPr/>
            </p:nvSpPr>
            <p:spPr bwMode="auto">
              <a:xfrm>
                <a:off x="332860" y="319881"/>
                <a:ext cx="176948" cy="335336"/>
              </a:xfrm>
              <a:custGeom>
                <a:avLst/>
                <a:gdLst>
                  <a:gd name="T0" fmla="*/ 0 w 1719"/>
                  <a:gd name="T1" fmla="*/ 38 h 3256"/>
                  <a:gd name="T2" fmla="*/ 517 w 1719"/>
                  <a:gd name="T3" fmla="*/ 3256 h 3256"/>
                  <a:gd name="T4" fmla="*/ 571 w 1719"/>
                  <a:gd name="T5" fmla="*/ 3226 h 3256"/>
                  <a:gd name="T6" fmla="*/ 623 w 1719"/>
                  <a:gd name="T7" fmla="*/ 3194 h 3256"/>
                  <a:gd name="T8" fmla="*/ 676 w 1719"/>
                  <a:gd name="T9" fmla="*/ 3161 h 3256"/>
                  <a:gd name="T10" fmla="*/ 726 w 1719"/>
                  <a:gd name="T11" fmla="*/ 3127 h 3256"/>
                  <a:gd name="T12" fmla="*/ 776 w 1719"/>
                  <a:gd name="T13" fmla="*/ 3092 h 3256"/>
                  <a:gd name="T14" fmla="*/ 825 w 1719"/>
                  <a:gd name="T15" fmla="*/ 3054 h 3256"/>
                  <a:gd name="T16" fmla="*/ 873 w 1719"/>
                  <a:gd name="T17" fmla="*/ 3017 h 3256"/>
                  <a:gd name="T18" fmla="*/ 921 w 1719"/>
                  <a:gd name="T19" fmla="*/ 2978 h 3256"/>
                  <a:gd name="T20" fmla="*/ 967 w 1719"/>
                  <a:gd name="T21" fmla="*/ 2938 h 3256"/>
                  <a:gd name="T22" fmla="*/ 1013 w 1719"/>
                  <a:gd name="T23" fmla="*/ 2898 h 3256"/>
                  <a:gd name="T24" fmla="*/ 1057 w 1719"/>
                  <a:gd name="T25" fmla="*/ 2856 h 3256"/>
                  <a:gd name="T26" fmla="*/ 1100 w 1719"/>
                  <a:gd name="T27" fmla="*/ 2813 h 3256"/>
                  <a:gd name="T28" fmla="*/ 1142 w 1719"/>
                  <a:gd name="T29" fmla="*/ 2769 h 3256"/>
                  <a:gd name="T30" fmla="*/ 1184 w 1719"/>
                  <a:gd name="T31" fmla="*/ 2723 h 3256"/>
                  <a:gd name="T32" fmla="*/ 1224 w 1719"/>
                  <a:gd name="T33" fmla="*/ 2676 h 3256"/>
                  <a:gd name="T34" fmla="*/ 1263 w 1719"/>
                  <a:gd name="T35" fmla="*/ 2630 h 3256"/>
                  <a:gd name="T36" fmla="*/ 1300 w 1719"/>
                  <a:gd name="T37" fmla="*/ 2582 h 3256"/>
                  <a:gd name="T38" fmla="*/ 1337 w 1719"/>
                  <a:gd name="T39" fmla="*/ 2533 h 3256"/>
                  <a:gd name="T40" fmla="*/ 1372 w 1719"/>
                  <a:gd name="T41" fmla="*/ 2483 h 3256"/>
                  <a:gd name="T42" fmla="*/ 1408 w 1719"/>
                  <a:gd name="T43" fmla="*/ 2432 h 3256"/>
                  <a:gd name="T44" fmla="*/ 1441 w 1719"/>
                  <a:gd name="T45" fmla="*/ 2380 h 3256"/>
                  <a:gd name="T46" fmla="*/ 1472 w 1719"/>
                  <a:gd name="T47" fmla="*/ 2327 h 3256"/>
                  <a:gd name="T48" fmla="*/ 1503 w 1719"/>
                  <a:gd name="T49" fmla="*/ 2274 h 3256"/>
                  <a:gd name="T50" fmla="*/ 1532 w 1719"/>
                  <a:gd name="T51" fmla="*/ 2220 h 3256"/>
                  <a:gd name="T52" fmla="*/ 1560 w 1719"/>
                  <a:gd name="T53" fmla="*/ 2165 h 3256"/>
                  <a:gd name="T54" fmla="*/ 1587 w 1719"/>
                  <a:gd name="T55" fmla="*/ 2110 h 3256"/>
                  <a:gd name="T56" fmla="*/ 1612 w 1719"/>
                  <a:gd name="T57" fmla="*/ 2052 h 3256"/>
                  <a:gd name="T58" fmla="*/ 1637 w 1719"/>
                  <a:gd name="T59" fmla="*/ 1995 h 3256"/>
                  <a:gd name="T60" fmla="*/ 1659 w 1719"/>
                  <a:gd name="T61" fmla="*/ 1938 h 3256"/>
                  <a:gd name="T62" fmla="*/ 1681 w 1719"/>
                  <a:gd name="T63" fmla="*/ 1879 h 3256"/>
                  <a:gd name="T64" fmla="*/ 1700 w 1719"/>
                  <a:gd name="T65" fmla="*/ 1820 h 3256"/>
                  <a:gd name="T66" fmla="*/ 1719 w 1719"/>
                  <a:gd name="T67" fmla="*/ 1760 h 3256"/>
                  <a:gd name="T68" fmla="*/ 81 w 1719"/>
                  <a:gd name="T69" fmla="*/ 0 h 3256"/>
                  <a:gd name="T70" fmla="*/ 62 w 1719"/>
                  <a:gd name="T71" fmla="*/ 11 h 3256"/>
                  <a:gd name="T72" fmla="*/ 42 w 1719"/>
                  <a:gd name="T73" fmla="*/ 22 h 3256"/>
                  <a:gd name="T74" fmla="*/ 21 w 1719"/>
                  <a:gd name="T75" fmla="*/ 31 h 3256"/>
                  <a:gd name="T76" fmla="*/ 0 w 1719"/>
                  <a:gd name="T77" fmla="*/ 38 h 3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19" h="3256">
                    <a:moveTo>
                      <a:pt x="0" y="38"/>
                    </a:moveTo>
                    <a:lnTo>
                      <a:pt x="517" y="3256"/>
                    </a:lnTo>
                    <a:lnTo>
                      <a:pt x="571" y="3226"/>
                    </a:lnTo>
                    <a:lnTo>
                      <a:pt x="623" y="3194"/>
                    </a:lnTo>
                    <a:lnTo>
                      <a:pt x="676" y="3161"/>
                    </a:lnTo>
                    <a:lnTo>
                      <a:pt x="726" y="3127"/>
                    </a:lnTo>
                    <a:lnTo>
                      <a:pt x="776" y="3092"/>
                    </a:lnTo>
                    <a:lnTo>
                      <a:pt x="825" y="3054"/>
                    </a:lnTo>
                    <a:lnTo>
                      <a:pt x="873" y="3017"/>
                    </a:lnTo>
                    <a:lnTo>
                      <a:pt x="921" y="2978"/>
                    </a:lnTo>
                    <a:lnTo>
                      <a:pt x="967" y="2938"/>
                    </a:lnTo>
                    <a:lnTo>
                      <a:pt x="1013" y="2898"/>
                    </a:lnTo>
                    <a:lnTo>
                      <a:pt x="1057" y="2856"/>
                    </a:lnTo>
                    <a:lnTo>
                      <a:pt x="1100" y="2813"/>
                    </a:lnTo>
                    <a:lnTo>
                      <a:pt x="1142" y="2769"/>
                    </a:lnTo>
                    <a:lnTo>
                      <a:pt x="1184" y="2723"/>
                    </a:lnTo>
                    <a:lnTo>
                      <a:pt x="1224" y="2676"/>
                    </a:lnTo>
                    <a:lnTo>
                      <a:pt x="1263" y="2630"/>
                    </a:lnTo>
                    <a:lnTo>
                      <a:pt x="1300" y="2582"/>
                    </a:lnTo>
                    <a:lnTo>
                      <a:pt x="1337" y="2533"/>
                    </a:lnTo>
                    <a:lnTo>
                      <a:pt x="1372" y="2483"/>
                    </a:lnTo>
                    <a:lnTo>
                      <a:pt x="1408" y="2432"/>
                    </a:lnTo>
                    <a:lnTo>
                      <a:pt x="1441" y="2380"/>
                    </a:lnTo>
                    <a:lnTo>
                      <a:pt x="1472" y="2327"/>
                    </a:lnTo>
                    <a:lnTo>
                      <a:pt x="1503" y="2274"/>
                    </a:lnTo>
                    <a:lnTo>
                      <a:pt x="1532" y="2220"/>
                    </a:lnTo>
                    <a:lnTo>
                      <a:pt x="1560" y="2165"/>
                    </a:lnTo>
                    <a:lnTo>
                      <a:pt x="1587" y="2110"/>
                    </a:lnTo>
                    <a:lnTo>
                      <a:pt x="1612" y="2052"/>
                    </a:lnTo>
                    <a:lnTo>
                      <a:pt x="1637" y="1995"/>
                    </a:lnTo>
                    <a:lnTo>
                      <a:pt x="1659" y="1938"/>
                    </a:lnTo>
                    <a:lnTo>
                      <a:pt x="1681" y="1879"/>
                    </a:lnTo>
                    <a:lnTo>
                      <a:pt x="1700" y="1820"/>
                    </a:lnTo>
                    <a:lnTo>
                      <a:pt x="1719" y="1760"/>
                    </a:lnTo>
                    <a:lnTo>
                      <a:pt x="81" y="0"/>
                    </a:lnTo>
                    <a:lnTo>
                      <a:pt x="62" y="11"/>
                    </a:lnTo>
                    <a:lnTo>
                      <a:pt x="42" y="22"/>
                    </a:lnTo>
                    <a:lnTo>
                      <a:pt x="21" y="31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0" name="Freeform 15"/>
              <p:cNvSpPr>
                <a:spLocks/>
              </p:cNvSpPr>
              <p:nvPr/>
            </p:nvSpPr>
            <p:spPr bwMode="auto">
              <a:xfrm>
                <a:off x="66820" y="167680"/>
                <a:ext cx="232631" cy="112604"/>
              </a:xfrm>
              <a:custGeom>
                <a:avLst/>
                <a:gdLst>
                  <a:gd name="T0" fmla="*/ 2261 w 2261"/>
                  <a:gd name="T1" fmla="*/ 923 h 1092"/>
                  <a:gd name="T2" fmla="*/ 1733 w 2261"/>
                  <a:gd name="T3" fmla="*/ 0 h 1092"/>
                  <a:gd name="T4" fmla="*/ 1669 w 2261"/>
                  <a:gd name="T5" fmla="*/ 5 h 1092"/>
                  <a:gd name="T6" fmla="*/ 1605 w 2261"/>
                  <a:gd name="T7" fmla="*/ 11 h 1092"/>
                  <a:gd name="T8" fmla="*/ 1541 w 2261"/>
                  <a:gd name="T9" fmla="*/ 18 h 1092"/>
                  <a:gd name="T10" fmla="*/ 1479 w 2261"/>
                  <a:gd name="T11" fmla="*/ 27 h 1092"/>
                  <a:gd name="T12" fmla="*/ 1417 w 2261"/>
                  <a:gd name="T13" fmla="*/ 38 h 1092"/>
                  <a:gd name="T14" fmla="*/ 1354 w 2261"/>
                  <a:gd name="T15" fmla="*/ 50 h 1092"/>
                  <a:gd name="T16" fmla="*/ 1293 w 2261"/>
                  <a:gd name="T17" fmla="*/ 64 h 1092"/>
                  <a:gd name="T18" fmla="*/ 1233 w 2261"/>
                  <a:gd name="T19" fmla="*/ 79 h 1092"/>
                  <a:gd name="T20" fmla="*/ 1173 w 2261"/>
                  <a:gd name="T21" fmla="*/ 96 h 1092"/>
                  <a:gd name="T22" fmla="*/ 1113 w 2261"/>
                  <a:gd name="T23" fmla="*/ 114 h 1092"/>
                  <a:gd name="T24" fmla="*/ 1054 w 2261"/>
                  <a:gd name="T25" fmla="*/ 133 h 1092"/>
                  <a:gd name="T26" fmla="*/ 996 w 2261"/>
                  <a:gd name="T27" fmla="*/ 154 h 1092"/>
                  <a:gd name="T28" fmla="*/ 939 w 2261"/>
                  <a:gd name="T29" fmla="*/ 177 h 1092"/>
                  <a:gd name="T30" fmla="*/ 881 w 2261"/>
                  <a:gd name="T31" fmla="*/ 201 h 1092"/>
                  <a:gd name="T32" fmla="*/ 826 w 2261"/>
                  <a:gd name="T33" fmla="*/ 226 h 1092"/>
                  <a:gd name="T34" fmla="*/ 770 w 2261"/>
                  <a:gd name="T35" fmla="*/ 252 h 1092"/>
                  <a:gd name="T36" fmla="*/ 716 w 2261"/>
                  <a:gd name="T37" fmla="*/ 280 h 1092"/>
                  <a:gd name="T38" fmla="*/ 662 w 2261"/>
                  <a:gd name="T39" fmla="*/ 308 h 1092"/>
                  <a:gd name="T40" fmla="*/ 609 w 2261"/>
                  <a:gd name="T41" fmla="*/ 338 h 1092"/>
                  <a:gd name="T42" fmla="*/ 557 w 2261"/>
                  <a:gd name="T43" fmla="*/ 370 h 1092"/>
                  <a:gd name="T44" fmla="*/ 505 w 2261"/>
                  <a:gd name="T45" fmla="*/ 402 h 1092"/>
                  <a:gd name="T46" fmla="*/ 455 w 2261"/>
                  <a:gd name="T47" fmla="*/ 436 h 1092"/>
                  <a:gd name="T48" fmla="*/ 405 w 2261"/>
                  <a:gd name="T49" fmla="*/ 471 h 1092"/>
                  <a:gd name="T50" fmla="*/ 356 w 2261"/>
                  <a:gd name="T51" fmla="*/ 507 h 1092"/>
                  <a:gd name="T52" fmla="*/ 308 w 2261"/>
                  <a:gd name="T53" fmla="*/ 545 h 1092"/>
                  <a:gd name="T54" fmla="*/ 261 w 2261"/>
                  <a:gd name="T55" fmla="*/ 583 h 1092"/>
                  <a:gd name="T56" fmla="*/ 216 w 2261"/>
                  <a:gd name="T57" fmla="*/ 622 h 1092"/>
                  <a:gd name="T58" fmla="*/ 170 w 2261"/>
                  <a:gd name="T59" fmla="*/ 663 h 1092"/>
                  <a:gd name="T60" fmla="*/ 126 w 2261"/>
                  <a:gd name="T61" fmla="*/ 704 h 1092"/>
                  <a:gd name="T62" fmla="*/ 83 w 2261"/>
                  <a:gd name="T63" fmla="*/ 746 h 1092"/>
                  <a:gd name="T64" fmla="*/ 41 w 2261"/>
                  <a:gd name="T65" fmla="*/ 790 h 1092"/>
                  <a:gd name="T66" fmla="*/ 0 w 2261"/>
                  <a:gd name="T67" fmla="*/ 834 h 1092"/>
                  <a:gd name="T68" fmla="*/ 2148 w 2261"/>
                  <a:gd name="T69" fmla="*/ 1092 h 1092"/>
                  <a:gd name="T70" fmla="*/ 2152 w 2261"/>
                  <a:gd name="T71" fmla="*/ 1079 h 1092"/>
                  <a:gd name="T72" fmla="*/ 2157 w 2261"/>
                  <a:gd name="T73" fmla="*/ 1067 h 1092"/>
                  <a:gd name="T74" fmla="*/ 2162 w 2261"/>
                  <a:gd name="T75" fmla="*/ 1055 h 1092"/>
                  <a:gd name="T76" fmla="*/ 2167 w 2261"/>
                  <a:gd name="T77" fmla="*/ 1043 h 1092"/>
                  <a:gd name="T78" fmla="*/ 2179 w 2261"/>
                  <a:gd name="T79" fmla="*/ 1020 h 1092"/>
                  <a:gd name="T80" fmla="*/ 2192 w 2261"/>
                  <a:gd name="T81" fmla="*/ 998 h 1092"/>
                  <a:gd name="T82" fmla="*/ 2207 w 2261"/>
                  <a:gd name="T83" fmla="*/ 978 h 1092"/>
                  <a:gd name="T84" fmla="*/ 2223 w 2261"/>
                  <a:gd name="T85" fmla="*/ 958 h 1092"/>
                  <a:gd name="T86" fmla="*/ 2241 w 2261"/>
                  <a:gd name="T87" fmla="*/ 940 h 1092"/>
                  <a:gd name="T88" fmla="*/ 2261 w 2261"/>
                  <a:gd name="T89" fmla="*/ 923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61" h="1092">
                    <a:moveTo>
                      <a:pt x="2261" y="923"/>
                    </a:moveTo>
                    <a:lnTo>
                      <a:pt x="1733" y="0"/>
                    </a:lnTo>
                    <a:lnTo>
                      <a:pt x="1669" y="5"/>
                    </a:lnTo>
                    <a:lnTo>
                      <a:pt x="1605" y="11"/>
                    </a:lnTo>
                    <a:lnTo>
                      <a:pt x="1541" y="18"/>
                    </a:lnTo>
                    <a:lnTo>
                      <a:pt x="1479" y="27"/>
                    </a:lnTo>
                    <a:lnTo>
                      <a:pt x="1417" y="38"/>
                    </a:lnTo>
                    <a:lnTo>
                      <a:pt x="1354" y="50"/>
                    </a:lnTo>
                    <a:lnTo>
                      <a:pt x="1293" y="64"/>
                    </a:lnTo>
                    <a:lnTo>
                      <a:pt x="1233" y="79"/>
                    </a:lnTo>
                    <a:lnTo>
                      <a:pt x="1173" y="96"/>
                    </a:lnTo>
                    <a:lnTo>
                      <a:pt x="1113" y="114"/>
                    </a:lnTo>
                    <a:lnTo>
                      <a:pt x="1054" y="133"/>
                    </a:lnTo>
                    <a:lnTo>
                      <a:pt x="996" y="154"/>
                    </a:lnTo>
                    <a:lnTo>
                      <a:pt x="939" y="177"/>
                    </a:lnTo>
                    <a:lnTo>
                      <a:pt x="881" y="201"/>
                    </a:lnTo>
                    <a:lnTo>
                      <a:pt x="826" y="226"/>
                    </a:lnTo>
                    <a:lnTo>
                      <a:pt x="770" y="252"/>
                    </a:lnTo>
                    <a:lnTo>
                      <a:pt x="716" y="280"/>
                    </a:lnTo>
                    <a:lnTo>
                      <a:pt x="662" y="308"/>
                    </a:lnTo>
                    <a:lnTo>
                      <a:pt x="609" y="338"/>
                    </a:lnTo>
                    <a:lnTo>
                      <a:pt x="557" y="370"/>
                    </a:lnTo>
                    <a:lnTo>
                      <a:pt x="505" y="402"/>
                    </a:lnTo>
                    <a:lnTo>
                      <a:pt x="455" y="436"/>
                    </a:lnTo>
                    <a:lnTo>
                      <a:pt x="405" y="471"/>
                    </a:lnTo>
                    <a:lnTo>
                      <a:pt x="356" y="507"/>
                    </a:lnTo>
                    <a:lnTo>
                      <a:pt x="308" y="545"/>
                    </a:lnTo>
                    <a:lnTo>
                      <a:pt x="261" y="583"/>
                    </a:lnTo>
                    <a:lnTo>
                      <a:pt x="216" y="622"/>
                    </a:lnTo>
                    <a:lnTo>
                      <a:pt x="170" y="663"/>
                    </a:lnTo>
                    <a:lnTo>
                      <a:pt x="126" y="704"/>
                    </a:lnTo>
                    <a:lnTo>
                      <a:pt x="83" y="746"/>
                    </a:lnTo>
                    <a:lnTo>
                      <a:pt x="41" y="790"/>
                    </a:lnTo>
                    <a:lnTo>
                      <a:pt x="0" y="834"/>
                    </a:lnTo>
                    <a:lnTo>
                      <a:pt x="2148" y="1092"/>
                    </a:lnTo>
                    <a:lnTo>
                      <a:pt x="2152" y="1079"/>
                    </a:lnTo>
                    <a:lnTo>
                      <a:pt x="2157" y="1067"/>
                    </a:lnTo>
                    <a:lnTo>
                      <a:pt x="2162" y="1055"/>
                    </a:lnTo>
                    <a:lnTo>
                      <a:pt x="2167" y="1043"/>
                    </a:lnTo>
                    <a:lnTo>
                      <a:pt x="2179" y="1020"/>
                    </a:lnTo>
                    <a:lnTo>
                      <a:pt x="2192" y="998"/>
                    </a:lnTo>
                    <a:lnTo>
                      <a:pt x="2207" y="978"/>
                    </a:lnTo>
                    <a:lnTo>
                      <a:pt x="2223" y="958"/>
                    </a:lnTo>
                    <a:lnTo>
                      <a:pt x="2241" y="940"/>
                    </a:lnTo>
                    <a:lnTo>
                      <a:pt x="2261" y="9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1" name="Freeform 16"/>
              <p:cNvSpPr>
                <a:spLocks/>
              </p:cNvSpPr>
              <p:nvPr/>
            </p:nvSpPr>
            <p:spPr bwMode="auto">
              <a:xfrm>
                <a:off x="351422" y="277809"/>
                <a:ext cx="169523" cy="189323"/>
              </a:xfrm>
              <a:custGeom>
                <a:avLst/>
                <a:gdLst>
                  <a:gd name="T0" fmla="*/ 58 w 1648"/>
                  <a:gd name="T1" fmla="*/ 136 h 1845"/>
                  <a:gd name="T2" fmla="*/ 56 w 1648"/>
                  <a:gd name="T3" fmla="*/ 160 h 1845"/>
                  <a:gd name="T4" fmla="*/ 53 w 1648"/>
                  <a:gd name="T5" fmla="*/ 184 h 1845"/>
                  <a:gd name="T6" fmla="*/ 48 w 1648"/>
                  <a:gd name="T7" fmla="*/ 207 h 1845"/>
                  <a:gd name="T8" fmla="*/ 41 w 1648"/>
                  <a:gd name="T9" fmla="*/ 230 h 1845"/>
                  <a:gd name="T10" fmla="*/ 33 w 1648"/>
                  <a:gd name="T11" fmla="*/ 252 h 1845"/>
                  <a:gd name="T12" fmla="*/ 23 w 1648"/>
                  <a:gd name="T13" fmla="*/ 273 h 1845"/>
                  <a:gd name="T14" fmla="*/ 12 w 1648"/>
                  <a:gd name="T15" fmla="*/ 293 h 1845"/>
                  <a:gd name="T16" fmla="*/ 0 w 1648"/>
                  <a:gd name="T17" fmla="*/ 313 h 1845"/>
                  <a:gd name="T18" fmla="*/ 1617 w 1648"/>
                  <a:gd name="T19" fmla="*/ 1845 h 1845"/>
                  <a:gd name="T20" fmla="*/ 1624 w 1648"/>
                  <a:gd name="T21" fmla="*/ 1797 h 1845"/>
                  <a:gd name="T22" fmla="*/ 1630 w 1648"/>
                  <a:gd name="T23" fmla="*/ 1748 h 1845"/>
                  <a:gd name="T24" fmla="*/ 1635 w 1648"/>
                  <a:gd name="T25" fmla="*/ 1700 h 1845"/>
                  <a:gd name="T26" fmla="*/ 1640 w 1648"/>
                  <a:gd name="T27" fmla="*/ 1651 h 1845"/>
                  <a:gd name="T28" fmla="*/ 1643 w 1648"/>
                  <a:gd name="T29" fmla="*/ 1602 h 1845"/>
                  <a:gd name="T30" fmla="*/ 1646 w 1648"/>
                  <a:gd name="T31" fmla="*/ 1552 h 1845"/>
                  <a:gd name="T32" fmla="*/ 1647 w 1648"/>
                  <a:gd name="T33" fmla="*/ 1503 h 1845"/>
                  <a:gd name="T34" fmla="*/ 1648 w 1648"/>
                  <a:gd name="T35" fmla="*/ 1452 h 1845"/>
                  <a:gd name="T36" fmla="*/ 1647 w 1648"/>
                  <a:gd name="T37" fmla="*/ 1401 h 1845"/>
                  <a:gd name="T38" fmla="*/ 1646 w 1648"/>
                  <a:gd name="T39" fmla="*/ 1351 h 1845"/>
                  <a:gd name="T40" fmla="*/ 1643 w 1648"/>
                  <a:gd name="T41" fmla="*/ 1301 h 1845"/>
                  <a:gd name="T42" fmla="*/ 1640 w 1648"/>
                  <a:gd name="T43" fmla="*/ 1251 h 1845"/>
                  <a:gd name="T44" fmla="*/ 1635 w 1648"/>
                  <a:gd name="T45" fmla="*/ 1202 h 1845"/>
                  <a:gd name="T46" fmla="*/ 1630 w 1648"/>
                  <a:gd name="T47" fmla="*/ 1153 h 1845"/>
                  <a:gd name="T48" fmla="*/ 1624 w 1648"/>
                  <a:gd name="T49" fmla="*/ 1103 h 1845"/>
                  <a:gd name="T50" fmla="*/ 1616 w 1648"/>
                  <a:gd name="T51" fmla="*/ 1054 h 1845"/>
                  <a:gd name="T52" fmla="*/ 1608 w 1648"/>
                  <a:gd name="T53" fmla="*/ 1006 h 1845"/>
                  <a:gd name="T54" fmla="*/ 1599 w 1648"/>
                  <a:gd name="T55" fmla="*/ 958 h 1845"/>
                  <a:gd name="T56" fmla="*/ 1589 w 1648"/>
                  <a:gd name="T57" fmla="*/ 911 h 1845"/>
                  <a:gd name="T58" fmla="*/ 1578 w 1648"/>
                  <a:gd name="T59" fmla="*/ 863 h 1845"/>
                  <a:gd name="T60" fmla="*/ 1567 w 1648"/>
                  <a:gd name="T61" fmla="*/ 816 h 1845"/>
                  <a:gd name="T62" fmla="*/ 1554 w 1648"/>
                  <a:gd name="T63" fmla="*/ 769 h 1845"/>
                  <a:gd name="T64" fmla="*/ 1540 w 1648"/>
                  <a:gd name="T65" fmla="*/ 723 h 1845"/>
                  <a:gd name="T66" fmla="*/ 1526 w 1648"/>
                  <a:gd name="T67" fmla="*/ 677 h 1845"/>
                  <a:gd name="T68" fmla="*/ 1511 w 1648"/>
                  <a:gd name="T69" fmla="*/ 631 h 1845"/>
                  <a:gd name="T70" fmla="*/ 1495 w 1648"/>
                  <a:gd name="T71" fmla="*/ 586 h 1845"/>
                  <a:gd name="T72" fmla="*/ 1478 w 1648"/>
                  <a:gd name="T73" fmla="*/ 542 h 1845"/>
                  <a:gd name="T74" fmla="*/ 1460 w 1648"/>
                  <a:gd name="T75" fmla="*/ 497 h 1845"/>
                  <a:gd name="T76" fmla="*/ 1441 w 1648"/>
                  <a:gd name="T77" fmla="*/ 453 h 1845"/>
                  <a:gd name="T78" fmla="*/ 1421 w 1648"/>
                  <a:gd name="T79" fmla="*/ 409 h 1845"/>
                  <a:gd name="T80" fmla="*/ 1401 w 1648"/>
                  <a:gd name="T81" fmla="*/ 366 h 1845"/>
                  <a:gd name="T82" fmla="*/ 1381 w 1648"/>
                  <a:gd name="T83" fmla="*/ 324 h 1845"/>
                  <a:gd name="T84" fmla="*/ 1359 w 1648"/>
                  <a:gd name="T85" fmla="*/ 281 h 1845"/>
                  <a:gd name="T86" fmla="*/ 1337 w 1648"/>
                  <a:gd name="T87" fmla="*/ 240 h 1845"/>
                  <a:gd name="T88" fmla="*/ 1313 w 1648"/>
                  <a:gd name="T89" fmla="*/ 199 h 1845"/>
                  <a:gd name="T90" fmla="*/ 1289 w 1648"/>
                  <a:gd name="T91" fmla="*/ 158 h 1845"/>
                  <a:gd name="T92" fmla="*/ 1265 w 1648"/>
                  <a:gd name="T93" fmla="*/ 118 h 1845"/>
                  <a:gd name="T94" fmla="*/ 1240 w 1648"/>
                  <a:gd name="T95" fmla="*/ 77 h 1845"/>
                  <a:gd name="T96" fmla="*/ 1214 w 1648"/>
                  <a:gd name="T97" fmla="*/ 38 h 1845"/>
                  <a:gd name="T98" fmla="*/ 1186 w 1648"/>
                  <a:gd name="T99" fmla="*/ 0 h 1845"/>
                  <a:gd name="T100" fmla="*/ 58 w 1648"/>
                  <a:gd name="T101" fmla="*/ 136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48" h="1845">
                    <a:moveTo>
                      <a:pt x="58" y="136"/>
                    </a:moveTo>
                    <a:lnTo>
                      <a:pt x="56" y="160"/>
                    </a:lnTo>
                    <a:lnTo>
                      <a:pt x="53" y="184"/>
                    </a:lnTo>
                    <a:lnTo>
                      <a:pt x="48" y="207"/>
                    </a:lnTo>
                    <a:lnTo>
                      <a:pt x="41" y="230"/>
                    </a:lnTo>
                    <a:lnTo>
                      <a:pt x="33" y="252"/>
                    </a:lnTo>
                    <a:lnTo>
                      <a:pt x="23" y="273"/>
                    </a:lnTo>
                    <a:lnTo>
                      <a:pt x="12" y="293"/>
                    </a:lnTo>
                    <a:lnTo>
                      <a:pt x="0" y="313"/>
                    </a:lnTo>
                    <a:lnTo>
                      <a:pt x="1617" y="1845"/>
                    </a:lnTo>
                    <a:lnTo>
                      <a:pt x="1624" y="1797"/>
                    </a:lnTo>
                    <a:lnTo>
                      <a:pt x="1630" y="1748"/>
                    </a:lnTo>
                    <a:lnTo>
                      <a:pt x="1635" y="1700"/>
                    </a:lnTo>
                    <a:lnTo>
                      <a:pt x="1640" y="1651"/>
                    </a:lnTo>
                    <a:lnTo>
                      <a:pt x="1643" y="1602"/>
                    </a:lnTo>
                    <a:lnTo>
                      <a:pt x="1646" y="1552"/>
                    </a:lnTo>
                    <a:lnTo>
                      <a:pt x="1647" y="1503"/>
                    </a:lnTo>
                    <a:lnTo>
                      <a:pt x="1648" y="1452"/>
                    </a:lnTo>
                    <a:lnTo>
                      <a:pt x="1647" y="1401"/>
                    </a:lnTo>
                    <a:lnTo>
                      <a:pt x="1646" y="1351"/>
                    </a:lnTo>
                    <a:lnTo>
                      <a:pt x="1643" y="1301"/>
                    </a:lnTo>
                    <a:lnTo>
                      <a:pt x="1640" y="1251"/>
                    </a:lnTo>
                    <a:lnTo>
                      <a:pt x="1635" y="1202"/>
                    </a:lnTo>
                    <a:lnTo>
                      <a:pt x="1630" y="1153"/>
                    </a:lnTo>
                    <a:lnTo>
                      <a:pt x="1624" y="1103"/>
                    </a:lnTo>
                    <a:lnTo>
                      <a:pt x="1616" y="1054"/>
                    </a:lnTo>
                    <a:lnTo>
                      <a:pt x="1608" y="1006"/>
                    </a:lnTo>
                    <a:lnTo>
                      <a:pt x="1599" y="958"/>
                    </a:lnTo>
                    <a:lnTo>
                      <a:pt x="1589" y="911"/>
                    </a:lnTo>
                    <a:lnTo>
                      <a:pt x="1578" y="863"/>
                    </a:lnTo>
                    <a:lnTo>
                      <a:pt x="1567" y="816"/>
                    </a:lnTo>
                    <a:lnTo>
                      <a:pt x="1554" y="769"/>
                    </a:lnTo>
                    <a:lnTo>
                      <a:pt x="1540" y="723"/>
                    </a:lnTo>
                    <a:lnTo>
                      <a:pt x="1526" y="677"/>
                    </a:lnTo>
                    <a:lnTo>
                      <a:pt x="1511" y="631"/>
                    </a:lnTo>
                    <a:lnTo>
                      <a:pt x="1495" y="586"/>
                    </a:lnTo>
                    <a:lnTo>
                      <a:pt x="1478" y="542"/>
                    </a:lnTo>
                    <a:lnTo>
                      <a:pt x="1460" y="497"/>
                    </a:lnTo>
                    <a:lnTo>
                      <a:pt x="1441" y="453"/>
                    </a:lnTo>
                    <a:lnTo>
                      <a:pt x="1421" y="409"/>
                    </a:lnTo>
                    <a:lnTo>
                      <a:pt x="1401" y="366"/>
                    </a:lnTo>
                    <a:lnTo>
                      <a:pt x="1381" y="324"/>
                    </a:lnTo>
                    <a:lnTo>
                      <a:pt x="1359" y="281"/>
                    </a:lnTo>
                    <a:lnTo>
                      <a:pt x="1337" y="240"/>
                    </a:lnTo>
                    <a:lnTo>
                      <a:pt x="1313" y="199"/>
                    </a:lnTo>
                    <a:lnTo>
                      <a:pt x="1289" y="158"/>
                    </a:lnTo>
                    <a:lnTo>
                      <a:pt x="1265" y="118"/>
                    </a:lnTo>
                    <a:lnTo>
                      <a:pt x="1240" y="77"/>
                    </a:lnTo>
                    <a:lnTo>
                      <a:pt x="1214" y="38"/>
                    </a:lnTo>
                    <a:lnTo>
                      <a:pt x="1186" y="0"/>
                    </a:lnTo>
                    <a:lnTo>
                      <a:pt x="58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2" name="Freeform 17"/>
              <p:cNvSpPr>
                <a:spLocks/>
              </p:cNvSpPr>
              <p:nvPr/>
            </p:nvSpPr>
            <p:spPr bwMode="auto">
              <a:xfrm>
                <a:off x="0" y="281521"/>
                <a:ext cx="288314" cy="188085"/>
              </a:xfrm>
              <a:custGeom>
                <a:avLst/>
                <a:gdLst>
                  <a:gd name="T0" fmla="*/ 2782 w 2801"/>
                  <a:gd name="T1" fmla="*/ 123 h 1832"/>
                  <a:gd name="T2" fmla="*/ 436 w 2801"/>
                  <a:gd name="T3" fmla="*/ 0 h 1832"/>
                  <a:gd name="T4" fmla="*/ 410 w 2801"/>
                  <a:gd name="T5" fmla="*/ 38 h 1832"/>
                  <a:gd name="T6" fmla="*/ 386 w 2801"/>
                  <a:gd name="T7" fmla="*/ 77 h 1832"/>
                  <a:gd name="T8" fmla="*/ 362 w 2801"/>
                  <a:gd name="T9" fmla="*/ 116 h 1832"/>
                  <a:gd name="T10" fmla="*/ 337 w 2801"/>
                  <a:gd name="T11" fmla="*/ 155 h 1832"/>
                  <a:gd name="T12" fmla="*/ 315 w 2801"/>
                  <a:gd name="T13" fmla="*/ 195 h 1832"/>
                  <a:gd name="T14" fmla="*/ 293 w 2801"/>
                  <a:gd name="T15" fmla="*/ 236 h 1832"/>
                  <a:gd name="T16" fmla="*/ 272 w 2801"/>
                  <a:gd name="T17" fmla="*/ 276 h 1832"/>
                  <a:gd name="T18" fmla="*/ 251 w 2801"/>
                  <a:gd name="T19" fmla="*/ 317 h 1832"/>
                  <a:gd name="T20" fmla="*/ 232 w 2801"/>
                  <a:gd name="T21" fmla="*/ 359 h 1832"/>
                  <a:gd name="T22" fmla="*/ 213 w 2801"/>
                  <a:gd name="T23" fmla="*/ 401 h 1832"/>
                  <a:gd name="T24" fmla="*/ 195 w 2801"/>
                  <a:gd name="T25" fmla="*/ 444 h 1832"/>
                  <a:gd name="T26" fmla="*/ 177 w 2801"/>
                  <a:gd name="T27" fmla="*/ 487 h 1832"/>
                  <a:gd name="T28" fmla="*/ 160 w 2801"/>
                  <a:gd name="T29" fmla="*/ 530 h 1832"/>
                  <a:gd name="T30" fmla="*/ 145 w 2801"/>
                  <a:gd name="T31" fmla="*/ 574 h 1832"/>
                  <a:gd name="T32" fmla="*/ 129 w 2801"/>
                  <a:gd name="T33" fmla="*/ 618 h 1832"/>
                  <a:gd name="T34" fmla="*/ 114 w 2801"/>
                  <a:gd name="T35" fmla="*/ 662 h 1832"/>
                  <a:gd name="T36" fmla="*/ 101 w 2801"/>
                  <a:gd name="T37" fmla="*/ 707 h 1832"/>
                  <a:gd name="T38" fmla="*/ 88 w 2801"/>
                  <a:gd name="T39" fmla="*/ 753 h 1832"/>
                  <a:gd name="T40" fmla="*/ 76 w 2801"/>
                  <a:gd name="T41" fmla="*/ 798 h 1832"/>
                  <a:gd name="T42" fmla="*/ 65 w 2801"/>
                  <a:gd name="T43" fmla="*/ 844 h 1832"/>
                  <a:gd name="T44" fmla="*/ 55 w 2801"/>
                  <a:gd name="T45" fmla="*/ 890 h 1832"/>
                  <a:gd name="T46" fmla="*/ 45 w 2801"/>
                  <a:gd name="T47" fmla="*/ 936 h 1832"/>
                  <a:gd name="T48" fmla="*/ 37 w 2801"/>
                  <a:gd name="T49" fmla="*/ 983 h 1832"/>
                  <a:gd name="T50" fmla="*/ 29 w 2801"/>
                  <a:gd name="T51" fmla="*/ 1030 h 1832"/>
                  <a:gd name="T52" fmla="*/ 22 w 2801"/>
                  <a:gd name="T53" fmla="*/ 1077 h 1832"/>
                  <a:gd name="T54" fmla="*/ 17 w 2801"/>
                  <a:gd name="T55" fmla="*/ 1126 h 1832"/>
                  <a:gd name="T56" fmla="*/ 12 w 2801"/>
                  <a:gd name="T57" fmla="*/ 1173 h 1832"/>
                  <a:gd name="T58" fmla="*/ 7 w 2801"/>
                  <a:gd name="T59" fmla="*/ 1221 h 1832"/>
                  <a:gd name="T60" fmla="*/ 4 w 2801"/>
                  <a:gd name="T61" fmla="*/ 1270 h 1832"/>
                  <a:gd name="T62" fmla="*/ 2 w 2801"/>
                  <a:gd name="T63" fmla="*/ 1318 h 1832"/>
                  <a:gd name="T64" fmla="*/ 0 w 2801"/>
                  <a:gd name="T65" fmla="*/ 1367 h 1832"/>
                  <a:gd name="T66" fmla="*/ 0 w 2801"/>
                  <a:gd name="T67" fmla="*/ 1416 h 1832"/>
                  <a:gd name="T68" fmla="*/ 1 w 2801"/>
                  <a:gd name="T69" fmla="*/ 1470 h 1832"/>
                  <a:gd name="T70" fmla="*/ 2 w 2801"/>
                  <a:gd name="T71" fmla="*/ 1522 h 1832"/>
                  <a:gd name="T72" fmla="*/ 5 w 2801"/>
                  <a:gd name="T73" fmla="*/ 1575 h 1832"/>
                  <a:gd name="T74" fmla="*/ 9 w 2801"/>
                  <a:gd name="T75" fmla="*/ 1627 h 1832"/>
                  <a:gd name="T76" fmla="*/ 14 w 2801"/>
                  <a:gd name="T77" fmla="*/ 1678 h 1832"/>
                  <a:gd name="T78" fmla="*/ 20 w 2801"/>
                  <a:gd name="T79" fmla="*/ 1730 h 1832"/>
                  <a:gd name="T80" fmla="*/ 27 w 2801"/>
                  <a:gd name="T81" fmla="*/ 1782 h 1832"/>
                  <a:gd name="T82" fmla="*/ 35 w 2801"/>
                  <a:gd name="T83" fmla="*/ 1832 h 1832"/>
                  <a:gd name="T84" fmla="*/ 2801 w 2801"/>
                  <a:gd name="T85" fmla="*/ 208 h 1832"/>
                  <a:gd name="T86" fmla="*/ 2794 w 2801"/>
                  <a:gd name="T87" fmla="*/ 188 h 1832"/>
                  <a:gd name="T88" fmla="*/ 2789 w 2801"/>
                  <a:gd name="T89" fmla="*/ 167 h 1832"/>
                  <a:gd name="T90" fmla="*/ 2785 w 2801"/>
                  <a:gd name="T91" fmla="*/ 145 h 1832"/>
                  <a:gd name="T92" fmla="*/ 2782 w 2801"/>
                  <a:gd name="T93" fmla="*/ 123 h 1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801" h="1832">
                    <a:moveTo>
                      <a:pt x="2782" y="123"/>
                    </a:moveTo>
                    <a:lnTo>
                      <a:pt x="436" y="0"/>
                    </a:lnTo>
                    <a:lnTo>
                      <a:pt x="410" y="38"/>
                    </a:lnTo>
                    <a:lnTo>
                      <a:pt x="386" y="77"/>
                    </a:lnTo>
                    <a:lnTo>
                      <a:pt x="362" y="116"/>
                    </a:lnTo>
                    <a:lnTo>
                      <a:pt x="337" y="155"/>
                    </a:lnTo>
                    <a:lnTo>
                      <a:pt x="315" y="195"/>
                    </a:lnTo>
                    <a:lnTo>
                      <a:pt x="293" y="236"/>
                    </a:lnTo>
                    <a:lnTo>
                      <a:pt x="272" y="276"/>
                    </a:lnTo>
                    <a:lnTo>
                      <a:pt x="251" y="317"/>
                    </a:lnTo>
                    <a:lnTo>
                      <a:pt x="232" y="359"/>
                    </a:lnTo>
                    <a:lnTo>
                      <a:pt x="213" y="401"/>
                    </a:lnTo>
                    <a:lnTo>
                      <a:pt x="195" y="444"/>
                    </a:lnTo>
                    <a:lnTo>
                      <a:pt x="177" y="487"/>
                    </a:lnTo>
                    <a:lnTo>
                      <a:pt x="160" y="530"/>
                    </a:lnTo>
                    <a:lnTo>
                      <a:pt x="145" y="574"/>
                    </a:lnTo>
                    <a:lnTo>
                      <a:pt x="129" y="618"/>
                    </a:lnTo>
                    <a:lnTo>
                      <a:pt x="114" y="662"/>
                    </a:lnTo>
                    <a:lnTo>
                      <a:pt x="101" y="707"/>
                    </a:lnTo>
                    <a:lnTo>
                      <a:pt x="88" y="753"/>
                    </a:lnTo>
                    <a:lnTo>
                      <a:pt x="76" y="798"/>
                    </a:lnTo>
                    <a:lnTo>
                      <a:pt x="65" y="844"/>
                    </a:lnTo>
                    <a:lnTo>
                      <a:pt x="55" y="890"/>
                    </a:lnTo>
                    <a:lnTo>
                      <a:pt x="45" y="936"/>
                    </a:lnTo>
                    <a:lnTo>
                      <a:pt x="37" y="983"/>
                    </a:lnTo>
                    <a:lnTo>
                      <a:pt x="29" y="1030"/>
                    </a:lnTo>
                    <a:lnTo>
                      <a:pt x="22" y="1077"/>
                    </a:lnTo>
                    <a:lnTo>
                      <a:pt x="17" y="1126"/>
                    </a:lnTo>
                    <a:lnTo>
                      <a:pt x="12" y="1173"/>
                    </a:lnTo>
                    <a:lnTo>
                      <a:pt x="7" y="1221"/>
                    </a:lnTo>
                    <a:lnTo>
                      <a:pt x="4" y="1270"/>
                    </a:lnTo>
                    <a:lnTo>
                      <a:pt x="2" y="1318"/>
                    </a:lnTo>
                    <a:lnTo>
                      <a:pt x="0" y="1367"/>
                    </a:lnTo>
                    <a:lnTo>
                      <a:pt x="0" y="1416"/>
                    </a:lnTo>
                    <a:lnTo>
                      <a:pt x="1" y="1470"/>
                    </a:lnTo>
                    <a:lnTo>
                      <a:pt x="2" y="1522"/>
                    </a:lnTo>
                    <a:lnTo>
                      <a:pt x="5" y="1575"/>
                    </a:lnTo>
                    <a:lnTo>
                      <a:pt x="9" y="1627"/>
                    </a:lnTo>
                    <a:lnTo>
                      <a:pt x="14" y="1678"/>
                    </a:lnTo>
                    <a:lnTo>
                      <a:pt x="20" y="1730"/>
                    </a:lnTo>
                    <a:lnTo>
                      <a:pt x="27" y="1782"/>
                    </a:lnTo>
                    <a:lnTo>
                      <a:pt x="35" y="1832"/>
                    </a:lnTo>
                    <a:lnTo>
                      <a:pt x="2801" y="208"/>
                    </a:lnTo>
                    <a:lnTo>
                      <a:pt x="2794" y="188"/>
                    </a:lnTo>
                    <a:lnTo>
                      <a:pt x="2789" y="167"/>
                    </a:lnTo>
                    <a:lnTo>
                      <a:pt x="2785" y="145"/>
                    </a:lnTo>
                    <a:lnTo>
                      <a:pt x="2782" y="1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3" name="Freeform 18"/>
              <p:cNvSpPr>
                <a:spLocks/>
              </p:cNvSpPr>
              <p:nvPr/>
            </p:nvSpPr>
            <p:spPr bwMode="auto">
              <a:xfrm>
                <a:off x="277178" y="167680"/>
                <a:ext cx="176948" cy="108891"/>
              </a:xfrm>
              <a:custGeom>
                <a:avLst/>
                <a:gdLst>
                  <a:gd name="T0" fmla="*/ 442 w 1714"/>
                  <a:gd name="T1" fmla="*/ 845 h 1055"/>
                  <a:gd name="T2" fmla="*/ 467 w 1714"/>
                  <a:gd name="T3" fmla="*/ 846 h 1055"/>
                  <a:gd name="T4" fmla="*/ 493 w 1714"/>
                  <a:gd name="T5" fmla="*/ 850 h 1055"/>
                  <a:gd name="T6" fmla="*/ 518 w 1714"/>
                  <a:gd name="T7" fmla="*/ 855 h 1055"/>
                  <a:gd name="T8" fmla="*/ 542 w 1714"/>
                  <a:gd name="T9" fmla="*/ 862 h 1055"/>
                  <a:gd name="T10" fmla="*/ 565 w 1714"/>
                  <a:gd name="T11" fmla="*/ 871 h 1055"/>
                  <a:gd name="T12" fmla="*/ 587 w 1714"/>
                  <a:gd name="T13" fmla="*/ 881 h 1055"/>
                  <a:gd name="T14" fmla="*/ 608 w 1714"/>
                  <a:gd name="T15" fmla="*/ 893 h 1055"/>
                  <a:gd name="T16" fmla="*/ 629 w 1714"/>
                  <a:gd name="T17" fmla="*/ 906 h 1055"/>
                  <a:gd name="T18" fmla="*/ 648 w 1714"/>
                  <a:gd name="T19" fmla="*/ 920 h 1055"/>
                  <a:gd name="T20" fmla="*/ 666 w 1714"/>
                  <a:gd name="T21" fmla="*/ 936 h 1055"/>
                  <a:gd name="T22" fmla="*/ 684 w 1714"/>
                  <a:gd name="T23" fmla="*/ 953 h 1055"/>
                  <a:gd name="T24" fmla="*/ 699 w 1714"/>
                  <a:gd name="T25" fmla="*/ 971 h 1055"/>
                  <a:gd name="T26" fmla="*/ 714 w 1714"/>
                  <a:gd name="T27" fmla="*/ 991 h 1055"/>
                  <a:gd name="T28" fmla="*/ 727 w 1714"/>
                  <a:gd name="T29" fmla="*/ 1011 h 1055"/>
                  <a:gd name="T30" fmla="*/ 739 w 1714"/>
                  <a:gd name="T31" fmla="*/ 1032 h 1055"/>
                  <a:gd name="T32" fmla="*/ 750 w 1714"/>
                  <a:gd name="T33" fmla="*/ 1055 h 1055"/>
                  <a:gd name="T34" fmla="*/ 1714 w 1714"/>
                  <a:gd name="T35" fmla="*/ 825 h 1055"/>
                  <a:gd name="T36" fmla="*/ 1672 w 1714"/>
                  <a:gd name="T37" fmla="*/ 781 h 1055"/>
                  <a:gd name="T38" fmla="*/ 1631 w 1714"/>
                  <a:gd name="T39" fmla="*/ 739 h 1055"/>
                  <a:gd name="T40" fmla="*/ 1588 w 1714"/>
                  <a:gd name="T41" fmla="*/ 697 h 1055"/>
                  <a:gd name="T42" fmla="*/ 1545 w 1714"/>
                  <a:gd name="T43" fmla="*/ 656 h 1055"/>
                  <a:gd name="T44" fmla="*/ 1500 w 1714"/>
                  <a:gd name="T45" fmla="*/ 616 h 1055"/>
                  <a:gd name="T46" fmla="*/ 1455 w 1714"/>
                  <a:gd name="T47" fmla="*/ 577 h 1055"/>
                  <a:gd name="T48" fmla="*/ 1408 w 1714"/>
                  <a:gd name="T49" fmla="*/ 540 h 1055"/>
                  <a:gd name="T50" fmla="*/ 1360 w 1714"/>
                  <a:gd name="T51" fmla="*/ 502 h 1055"/>
                  <a:gd name="T52" fmla="*/ 1312 w 1714"/>
                  <a:gd name="T53" fmla="*/ 467 h 1055"/>
                  <a:gd name="T54" fmla="*/ 1263 w 1714"/>
                  <a:gd name="T55" fmla="*/ 432 h 1055"/>
                  <a:gd name="T56" fmla="*/ 1213 w 1714"/>
                  <a:gd name="T57" fmla="*/ 399 h 1055"/>
                  <a:gd name="T58" fmla="*/ 1162 w 1714"/>
                  <a:gd name="T59" fmla="*/ 367 h 1055"/>
                  <a:gd name="T60" fmla="*/ 1110 w 1714"/>
                  <a:gd name="T61" fmla="*/ 336 h 1055"/>
                  <a:gd name="T62" fmla="*/ 1058 w 1714"/>
                  <a:gd name="T63" fmla="*/ 307 h 1055"/>
                  <a:gd name="T64" fmla="*/ 1005 w 1714"/>
                  <a:gd name="T65" fmla="*/ 278 h 1055"/>
                  <a:gd name="T66" fmla="*/ 950 w 1714"/>
                  <a:gd name="T67" fmla="*/ 251 h 1055"/>
                  <a:gd name="T68" fmla="*/ 896 w 1714"/>
                  <a:gd name="T69" fmla="*/ 225 h 1055"/>
                  <a:gd name="T70" fmla="*/ 841 w 1714"/>
                  <a:gd name="T71" fmla="*/ 201 h 1055"/>
                  <a:gd name="T72" fmla="*/ 785 w 1714"/>
                  <a:gd name="T73" fmla="*/ 177 h 1055"/>
                  <a:gd name="T74" fmla="*/ 727 w 1714"/>
                  <a:gd name="T75" fmla="*/ 154 h 1055"/>
                  <a:gd name="T76" fmla="*/ 670 w 1714"/>
                  <a:gd name="T77" fmla="*/ 134 h 1055"/>
                  <a:gd name="T78" fmla="*/ 612 w 1714"/>
                  <a:gd name="T79" fmla="*/ 114 h 1055"/>
                  <a:gd name="T80" fmla="*/ 554 w 1714"/>
                  <a:gd name="T81" fmla="*/ 96 h 1055"/>
                  <a:gd name="T82" fmla="*/ 494 w 1714"/>
                  <a:gd name="T83" fmla="*/ 80 h 1055"/>
                  <a:gd name="T84" fmla="*/ 434 w 1714"/>
                  <a:gd name="T85" fmla="*/ 65 h 1055"/>
                  <a:gd name="T86" fmla="*/ 374 w 1714"/>
                  <a:gd name="T87" fmla="*/ 51 h 1055"/>
                  <a:gd name="T88" fmla="*/ 313 w 1714"/>
                  <a:gd name="T89" fmla="*/ 39 h 1055"/>
                  <a:gd name="T90" fmla="*/ 251 w 1714"/>
                  <a:gd name="T91" fmla="*/ 28 h 1055"/>
                  <a:gd name="T92" fmla="*/ 189 w 1714"/>
                  <a:gd name="T93" fmla="*/ 19 h 1055"/>
                  <a:gd name="T94" fmla="*/ 127 w 1714"/>
                  <a:gd name="T95" fmla="*/ 11 h 1055"/>
                  <a:gd name="T96" fmla="*/ 64 w 1714"/>
                  <a:gd name="T97" fmla="*/ 4 h 1055"/>
                  <a:gd name="T98" fmla="*/ 0 w 1714"/>
                  <a:gd name="T99" fmla="*/ 0 h 1055"/>
                  <a:gd name="T100" fmla="*/ 357 w 1714"/>
                  <a:gd name="T101" fmla="*/ 855 h 1055"/>
                  <a:gd name="T102" fmla="*/ 377 w 1714"/>
                  <a:gd name="T103" fmla="*/ 851 h 1055"/>
                  <a:gd name="T104" fmla="*/ 398 w 1714"/>
                  <a:gd name="T105" fmla="*/ 848 h 1055"/>
                  <a:gd name="T106" fmla="*/ 420 w 1714"/>
                  <a:gd name="T107" fmla="*/ 845 h 1055"/>
                  <a:gd name="T108" fmla="*/ 442 w 1714"/>
                  <a:gd name="T109" fmla="*/ 845 h 1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14" h="1055">
                    <a:moveTo>
                      <a:pt x="442" y="845"/>
                    </a:moveTo>
                    <a:lnTo>
                      <a:pt x="467" y="846"/>
                    </a:lnTo>
                    <a:lnTo>
                      <a:pt x="493" y="850"/>
                    </a:lnTo>
                    <a:lnTo>
                      <a:pt x="518" y="855"/>
                    </a:lnTo>
                    <a:lnTo>
                      <a:pt x="542" y="862"/>
                    </a:lnTo>
                    <a:lnTo>
                      <a:pt x="565" y="871"/>
                    </a:lnTo>
                    <a:lnTo>
                      <a:pt x="587" y="881"/>
                    </a:lnTo>
                    <a:lnTo>
                      <a:pt x="608" y="893"/>
                    </a:lnTo>
                    <a:lnTo>
                      <a:pt x="629" y="906"/>
                    </a:lnTo>
                    <a:lnTo>
                      <a:pt x="648" y="920"/>
                    </a:lnTo>
                    <a:lnTo>
                      <a:pt x="666" y="936"/>
                    </a:lnTo>
                    <a:lnTo>
                      <a:pt x="684" y="953"/>
                    </a:lnTo>
                    <a:lnTo>
                      <a:pt x="699" y="971"/>
                    </a:lnTo>
                    <a:lnTo>
                      <a:pt x="714" y="991"/>
                    </a:lnTo>
                    <a:lnTo>
                      <a:pt x="727" y="1011"/>
                    </a:lnTo>
                    <a:lnTo>
                      <a:pt x="739" y="1032"/>
                    </a:lnTo>
                    <a:lnTo>
                      <a:pt x="750" y="1055"/>
                    </a:lnTo>
                    <a:lnTo>
                      <a:pt x="1714" y="825"/>
                    </a:lnTo>
                    <a:lnTo>
                      <a:pt x="1672" y="781"/>
                    </a:lnTo>
                    <a:lnTo>
                      <a:pt x="1631" y="739"/>
                    </a:lnTo>
                    <a:lnTo>
                      <a:pt x="1588" y="697"/>
                    </a:lnTo>
                    <a:lnTo>
                      <a:pt x="1545" y="656"/>
                    </a:lnTo>
                    <a:lnTo>
                      <a:pt x="1500" y="616"/>
                    </a:lnTo>
                    <a:lnTo>
                      <a:pt x="1455" y="577"/>
                    </a:lnTo>
                    <a:lnTo>
                      <a:pt x="1408" y="540"/>
                    </a:lnTo>
                    <a:lnTo>
                      <a:pt x="1360" y="502"/>
                    </a:lnTo>
                    <a:lnTo>
                      <a:pt x="1312" y="467"/>
                    </a:lnTo>
                    <a:lnTo>
                      <a:pt x="1263" y="432"/>
                    </a:lnTo>
                    <a:lnTo>
                      <a:pt x="1213" y="399"/>
                    </a:lnTo>
                    <a:lnTo>
                      <a:pt x="1162" y="367"/>
                    </a:lnTo>
                    <a:lnTo>
                      <a:pt x="1110" y="336"/>
                    </a:lnTo>
                    <a:lnTo>
                      <a:pt x="1058" y="307"/>
                    </a:lnTo>
                    <a:lnTo>
                      <a:pt x="1005" y="278"/>
                    </a:lnTo>
                    <a:lnTo>
                      <a:pt x="950" y="251"/>
                    </a:lnTo>
                    <a:lnTo>
                      <a:pt x="896" y="225"/>
                    </a:lnTo>
                    <a:lnTo>
                      <a:pt x="841" y="201"/>
                    </a:lnTo>
                    <a:lnTo>
                      <a:pt x="785" y="177"/>
                    </a:lnTo>
                    <a:lnTo>
                      <a:pt x="727" y="154"/>
                    </a:lnTo>
                    <a:lnTo>
                      <a:pt x="670" y="134"/>
                    </a:lnTo>
                    <a:lnTo>
                      <a:pt x="612" y="114"/>
                    </a:lnTo>
                    <a:lnTo>
                      <a:pt x="554" y="96"/>
                    </a:lnTo>
                    <a:lnTo>
                      <a:pt x="494" y="80"/>
                    </a:lnTo>
                    <a:lnTo>
                      <a:pt x="434" y="65"/>
                    </a:lnTo>
                    <a:lnTo>
                      <a:pt x="374" y="51"/>
                    </a:lnTo>
                    <a:lnTo>
                      <a:pt x="313" y="39"/>
                    </a:lnTo>
                    <a:lnTo>
                      <a:pt x="251" y="28"/>
                    </a:lnTo>
                    <a:lnTo>
                      <a:pt x="189" y="19"/>
                    </a:lnTo>
                    <a:lnTo>
                      <a:pt x="127" y="11"/>
                    </a:lnTo>
                    <a:lnTo>
                      <a:pt x="64" y="4"/>
                    </a:lnTo>
                    <a:lnTo>
                      <a:pt x="0" y="0"/>
                    </a:lnTo>
                    <a:lnTo>
                      <a:pt x="357" y="855"/>
                    </a:lnTo>
                    <a:lnTo>
                      <a:pt x="377" y="851"/>
                    </a:lnTo>
                    <a:lnTo>
                      <a:pt x="398" y="848"/>
                    </a:lnTo>
                    <a:lnTo>
                      <a:pt x="420" y="845"/>
                    </a:lnTo>
                    <a:lnTo>
                      <a:pt x="442" y="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857165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Заголовок и объект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0"/>
          </p:nvPr>
        </p:nvSpPr>
        <p:spPr>
          <a:xfrm>
            <a:off x="599440" y="975360"/>
            <a:ext cx="11003280" cy="539686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  <a:lvl2pPr marL="180975" indent="-180975">
              <a:buClr>
                <a:schemeClr val="bg1"/>
              </a:buClr>
              <a:defRPr lang="ru-RU" sz="1400" kern="1200" dirty="0" smtClean="0">
                <a:solidFill>
                  <a:schemeClr val="bg1"/>
                </a:solidFill>
                <a:latin typeface="+mn-lt"/>
                <a:ea typeface="PF Din Text Cond Pro" charset="0"/>
                <a:cs typeface="PF Din Text Cond Pro" charset="0"/>
              </a:defRPr>
            </a:lvl2pPr>
            <a:lvl3pPr marL="350838" indent="-169863">
              <a:buClr>
                <a:schemeClr val="bg1"/>
              </a:buClr>
              <a:defRPr lang="ru-RU" sz="1200" kern="1200" dirty="0" smtClean="0">
                <a:solidFill>
                  <a:schemeClr val="bg1"/>
                </a:solidFill>
                <a:latin typeface="+mn-lt"/>
                <a:ea typeface="PF Din Text Cond Pro" charset="0"/>
                <a:cs typeface="PF Din Text Cond Pro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grpSp>
        <p:nvGrpSpPr>
          <p:cNvPr id="23" name="Группа 22"/>
          <p:cNvGrpSpPr/>
          <p:nvPr userDrawn="1"/>
        </p:nvGrpSpPr>
        <p:grpSpPr>
          <a:xfrm>
            <a:off x="613117" y="323850"/>
            <a:ext cx="1138551" cy="321285"/>
            <a:chOff x="0" y="687388"/>
            <a:chExt cx="1440180" cy="406401"/>
          </a:xfrm>
          <a:solidFill>
            <a:schemeClr val="bg1"/>
          </a:solidFill>
        </p:grpSpPr>
        <p:grpSp>
          <p:nvGrpSpPr>
            <p:cNvPr id="24" name="Группа 23"/>
            <p:cNvGrpSpPr/>
            <p:nvPr userDrawn="1"/>
          </p:nvGrpSpPr>
          <p:grpSpPr>
            <a:xfrm>
              <a:off x="493068" y="808707"/>
              <a:ext cx="947112" cy="176599"/>
              <a:chOff x="614988" y="259248"/>
              <a:chExt cx="1041891" cy="194272"/>
            </a:xfrm>
            <a:grpFill/>
          </p:grpSpPr>
          <p:sp>
            <p:nvSpPr>
              <p:cNvPr id="33" name="Freeform 5"/>
              <p:cNvSpPr>
                <a:spLocks noEditPoints="1"/>
              </p:cNvSpPr>
              <p:nvPr/>
            </p:nvSpPr>
            <p:spPr bwMode="auto">
              <a:xfrm>
                <a:off x="614988" y="260485"/>
                <a:ext cx="122502" cy="190560"/>
              </a:xfrm>
              <a:custGeom>
                <a:avLst/>
                <a:gdLst>
                  <a:gd name="T0" fmla="*/ 723 w 1181"/>
                  <a:gd name="T1" fmla="*/ 773 h 1846"/>
                  <a:gd name="T2" fmla="*/ 688 w 1181"/>
                  <a:gd name="T3" fmla="*/ 793 h 1846"/>
                  <a:gd name="T4" fmla="*/ 650 w 1181"/>
                  <a:gd name="T5" fmla="*/ 806 h 1846"/>
                  <a:gd name="T6" fmla="*/ 611 w 1181"/>
                  <a:gd name="T7" fmla="*/ 813 h 1846"/>
                  <a:gd name="T8" fmla="*/ 385 w 1181"/>
                  <a:gd name="T9" fmla="*/ 813 h 1846"/>
                  <a:gd name="T10" fmla="*/ 587 w 1181"/>
                  <a:gd name="T11" fmla="*/ 355 h 1846"/>
                  <a:gd name="T12" fmla="*/ 635 w 1181"/>
                  <a:gd name="T13" fmla="*/ 358 h 1846"/>
                  <a:gd name="T14" fmla="*/ 677 w 1181"/>
                  <a:gd name="T15" fmla="*/ 368 h 1846"/>
                  <a:gd name="T16" fmla="*/ 696 w 1181"/>
                  <a:gd name="T17" fmla="*/ 375 h 1846"/>
                  <a:gd name="T18" fmla="*/ 714 w 1181"/>
                  <a:gd name="T19" fmla="*/ 384 h 1846"/>
                  <a:gd name="T20" fmla="*/ 731 w 1181"/>
                  <a:gd name="T21" fmla="*/ 395 h 1846"/>
                  <a:gd name="T22" fmla="*/ 746 w 1181"/>
                  <a:gd name="T23" fmla="*/ 407 h 1846"/>
                  <a:gd name="T24" fmla="*/ 759 w 1181"/>
                  <a:gd name="T25" fmla="*/ 421 h 1846"/>
                  <a:gd name="T26" fmla="*/ 772 w 1181"/>
                  <a:gd name="T27" fmla="*/ 437 h 1846"/>
                  <a:gd name="T28" fmla="*/ 782 w 1181"/>
                  <a:gd name="T29" fmla="*/ 455 h 1846"/>
                  <a:gd name="T30" fmla="*/ 790 w 1181"/>
                  <a:gd name="T31" fmla="*/ 476 h 1846"/>
                  <a:gd name="T32" fmla="*/ 797 w 1181"/>
                  <a:gd name="T33" fmla="*/ 498 h 1846"/>
                  <a:gd name="T34" fmla="*/ 801 w 1181"/>
                  <a:gd name="T35" fmla="*/ 522 h 1846"/>
                  <a:gd name="T36" fmla="*/ 805 w 1181"/>
                  <a:gd name="T37" fmla="*/ 578 h 1846"/>
                  <a:gd name="T38" fmla="*/ 804 w 1181"/>
                  <a:gd name="T39" fmla="*/ 610 h 1846"/>
                  <a:gd name="T40" fmla="*/ 801 w 1181"/>
                  <a:gd name="T41" fmla="*/ 639 h 1846"/>
                  <a:gd name="T42" fmla="*/ 796 w 1181"/>
                  <a:gd name="T43" fmla="*/ 665 h 1846"/>
                  <a:gd name="T44" fmla="*/ 789 w 1181"/>
                  <a:gd name="T45" fmla="*/ 689 h 1846"/>
                  <a:gd name="T46" fmla="*/ 780 w 1181"/>
                  <a:gd name="T47" fmla="*/ 710 h 1846"/>
                  <a:gd name="T48" fmla="*/ 769 w 1181"/>
                  <a:gd name="T49" fmla="*/ 730 h 1846"/>
                  <a:gd name="T50" fmla="*/ 754 w 1181"/>
                  <a:gd name="T51" fmla="*/ 746 h 1846"/>
                  <a:gd name="T52" fmla="*/ 739 w 1181"/>
                  <a:gd name="T53" fmla="*/ 761 h 1846"/>
                  <a:gd name="T54" fmla="*/ 1151 w 1181"/>
                  <a:gd name="T55" fmla="*/ 797 h 1846"/>
                  <a:gd name="T56" fmla="*/ 1166 w 1181"/>
                  <a:gd name="T57" fmla="*/ 740 h 1846"/>
                  <a:gd name="T58" fmla="*/ 1176 w 1181"/>
                  <a:gd name="T59" fmla="*/ 680 h 1846"/>
                  <a:gd name="T60" fmla="*/ 1181 w 1181"/>
                  <a:gd name="T61" fmla="*/ 617 h 1846"/>
                  <a:gd name="T62" fmla="*/ 1181 w 1181"/>
                  <a:gd name="T63" fmla="*/ 546 h 1846"/>
                  <a:gd name="T64" fmla="*/ 1175 w 1181"/>
                  <a:gd name="T65" fmla="*/ 476 h 1846"/>
                  <a:gd name="T66" fmla="*/ 1164 w 1181"/>
                  <a:gd name="T67" fmla="*/ 411 h 1846"/>
                  <a:gd name="T68" fmla="*/ 1148 w 1181"/>
                  <a:gd name="T69" fmla="*/ 350 h 1846"/>
                  <a:gd name="T70" fmla="*/ 1127 w 1181"/>
                  <a:gd name="T71" fmla="*/ 295 h 1846"/>
                  <a:gd name="T72" fmla="*/ 1100 w 1181"/>
                  <a:gd name="T73" fmla="*/ 244 h 1846"/>
                  <a:gd name="T74" fmla="*/ 1070 w 1181"/>
                  <a:gd name="T75" fmla="*/ 199 h 1846"/>
                  <a:gd name="T76" fmla="*/ 1035 w 1181"/>
                  <a:gd name="T77" fmla="*/ 159 h 1846"/>
                  <a:gd name="T78" fmla="*/ 995 w 1181"/>
                  <a:gd name="T79" fmla="*/ 123 h 1846"/>
                  <a:gd name="T80" fmla="*/ 952 w 1181"/>
                  <a:gd name="T81" fmla="*/ 92 h 1846"/>
                  <a:gd name="T82" fmla="*/ 905 w 1181"/>
                  <a:gd name="T83" fmla="*/ 65 h 1846"/>
                  <a:gd name="T84" fmla="*/ 854 w 1181"/>
                  <a:gd name="T85" fmla="*/ 44 h 1846"/>
                  <a:gd name="T86" fmla="*/ 799 w 1181"/>
                  <a:gd name="T87" fmla="*/ 26 h 1846"/>
                  <a:gd name="T88" fmla="*/ 741 w 1181"/>
                  <a:gd name="T89" fmla="*/ 13 h 1846"/>
                  <a:gd name="T90" fmla="*/ 681 w 1181"/>
                  <a:gd name="T91" fmla="*/ 5 h 1846"/>
                  <a:gd name="T92" fmla="*/ 619 w 1181"/>
                  <a:gd name="T93" fmla="*/ 1 h 1846"/>
                  <a:gd name="T94" fmla="*/ 0 w 1181"/>
                  <a:gd name="T95" fmla="*/ 0 h 1846"/>
                  <a:gd name="T96" fmla="*/ 385 w 1181"/>
                  <a:gd name="T97" fmla="*/ 1846 h 1846"/>
                  <a:gd name="T98" fmla="*/ 608 w 1181"/>
                  <a:gd name="T99" fmla="*/ 1172 h 1846"/>
                  <a:gd name="T100" fmla="*/ 673 w 1181"/>
                  <a:gd name="T101" fmla="*/ 1169 h 1846"/>
                  <a:gd name="T102" fmla="*/ 734 w 1181"/>
                  <a:gd name="T103" fmla="*/ 1161 h 1846"/>
                  <a:gd name="T104" fmla="*/ 793 w 1181"/>
                  <a:gd name="T105" fmla="*/ 1148 h 1846"/>
                  <a:gd name="T106" fmla="*/ 847 w 1181"/>
                  <a:gd name="T107" fmla="*/ 1129 h 1846"/>
                  <a:gd name="T108" fmla="*/ 898 w 1181"/>
                  <a:gd name="T109" fmla="*/ 1106 h 1846"/>
                  <a:gd name="T110" fmla="*/ 945 w 1181"/>
                  <a:gd name="T111" fmla="*/ 1079 h 1846"/>
                  <a:gd name="T112" fmla="*/ 988 w 1181"/>
                  <a:gd name="T113" fmla="*/ 1047 h 1846"/>
                  <a:gd name="T114" fmla="*/ 1029 w 1181"/>
                  <a:gd name="T115" fmla="*/ 1011 h 1846"/>
                  <a:gd name="T116" fmla="*/ 1063 w 1181"/>
                  <a:gd name="T117" fmla="*/ 971 h 1846"/>
                  <a:gd name="T118" fmla="*/ 1093 w 1181"/>
                  <a:gd name="T119" fmla="*/ 925 h 1846"/>
                  <a:gd name="T120" fmla="*/ 1120 w 1181"/>
                  <a:gd name="T121" fmla="*/ 876 h 1846"/>
                  <a:gd name="T122" fmla="*/ 1142 w 1181"/>
                  <a:gd name="T123" fmla="*/ 824 h 1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1" h="1846">
                    <a:moveTo>
                      <a:pt x="739" y="761"/>
                    </a:moveTo>
                    <a:lnTo>
                      <a:pt x="723" y="773"/>
                    </a:lnTo>
                    <a:lnTo>
                      <a:pt x="706" y="784"/>
                    </a:lnTo>
                    <a:lnTo>
                      <a:pt x="688" y="793"/>
                    </a:lnTo>
                    <a:lnTo>
                      <a:pt x="669" y="801"/>
                    </a:lnTo>
                    <a:lnTo>
                      <a:pt x="650" y="806"/>
                    </a:lnTo>
                    <a:lnTo>
                      <a:pt x="631" y="810"/>
                    </a:lnTo>
                    <a:lnTo>
                      <a:pt x="611" y="813"/>
                    </a:lnTo>
                    <a:lnTo>
                      <a:pt x="590" y="813"/>
                    </a:lnTo>
                    <a:lnTo>
                      <a:pt x="385" y="813"/>
                    </a:lnTo>
                    <a:lnTo>
                      <a:pt x="385" y="355"/>
                    </a:lnTo>
                    <a:lnTo>
                      <a:pt x="587" y="355"/>
                    </a:lnTo>
                    <a:lnTo>
                      <a:pt x="611" y="356"/>
                    </a:lnTo>
                    <a:lnTo>
                      <a:pt x="635" y="358"/>
                    </a:lnTo>
                    <a:lnTo>
                      <a:pt x="657" y="362"/>
                    </a:lnTo>
                    <a:lnTo>
                      <a:pt x="677" y="368"/>
                    </a:lnTo>
                    <a:lnTo>
                      <a:pt x="687" y="372"/>
                    </a:lnTo>
                    <a:lnTo>
                      <a:pt x="696" y="375"/>
                    </a:lnTo>
                    <a:lnTo>
                      <a:pt x="705" y="380"/>
                    </a:lnTo>
                    <a:lnTo>
                      <a:pt x="714" y="384"/>
                    </a:lnTo>
                    <a:lnTo>
                      <a:pt x="723" y="389"/>
                    </a:lnTo>
                    <a:lnTo>
                      <a:pt x="731" y="395"/>
                    </a:lnTo>
                    <a:lnTo>
                      <a:pt x="738" y="401"/>
                    </a:lnTo>
                    <a:lnTo>
                      <a:pt x="746" y="407"/>
                    </a:lnTo>
                    <a:lnTo>
                      <a:pt x="753" y="414"/>
                    </a:lnTo>
                    <a:lnTo>
                      <a:pt x="759" y="421"/>
                    </a:lnTo>
                    <a:lnTo>
                      <a:pt x="767" y="429"/>
                    </a:lnTo>
                    <a:lnTo>
                      <a:pt x="772" y="437"/>
                    </a:lnTo>
                    <a:lnTo>
                      <a:pt x="777" y="446"/>
                    </a:lnTo>
                    <a:lnTo>
                      <a:pt x="782" y="455"/>
                    </a:lnTo>
                    <a:lnTo>
                      <a:pt x="786" y="465"/>
                    </a:lnTo>
                    <a:lnTo>
                      <a:pt x="790" y="476"/>
                    </a:lnTo>
                    <a:lnTo>
                      <a:pt x="794" y="486"/>
                    </a:lnTo>
                    <a:lnTo>
                      <a:pt x="797" y="498"/>
                    </a:lnTo>
                    <a:lnTo>
                      <a:pt x="799" y="510"/>
                    </a:lnTo>
                    <a:lnTo>
                      <a:pt x="801" y="522"/>
                    </a:lnTo>
                    <a:lnTo>
                      <a:pt x="804" y="549"/>
                    </a:lnTo>
                    <a:lnTo>
                      <a:pt x="805" y="578"/>
                    </a:lnTo>
                    <a:lnTo>
                      <a:pt x="805" y="594"/>
                    </a:lnTo>
                    <a:lnTo>
                      <a:pt x="804" y="610"/>
                    </a:lnTo>
                    <a:lnTo>
                      <a:pt x="803" y="625"/>
                    </a:lnTo>
                    <a:lnTo>
                      <a:pt x="801" y="639"/>
                    </a:lnTo>
                    <a:lnTo>
                      <a:pt x="799" y="652"/>
                    </a:lnTo>
                    <a:lnTo>
                      <a:pt x="796" y="665"/>
                    </a:lnTo>
                    <a:lnTo>
                      <a:pt x="793" y="677"/>
                    </a:lnTo>
                    <a:lnTo>
                      <a:pt x="789" y="689"/>
                    </a:lnTo>
                    <a:lnTo>
                      <a:pt x="785" y="700"/>
                    </a:lnTo>
                    <a:lnTo>
                      <a:pt x="780" y="710"/>
                    </a:lnTo>
                    <a:lnTo>
                      <a:pt x="774" y="720"/>
                    </a:lnTo>
                    <a:lnTo>
                      <a:pt x="769" y="730"/>
                    </a:lnTo>
                    <a:lnTo>
                      <a:pt x="761" y="738"/>
                    </a:lnTo>
                    <a:lnTo>
                      <a:pt x="754" y="746"/>
                    </a:lnTo>
                    <a:lnTo>
                      <a:pt x="747" y="754"/>
                    </a:lnTo>
                    <a:lnTo>
                      <a:pt x="739" y="761"/>
                    </a:lnTo>
                    <a:close/>
                    <a:moveTo>
                      <a:pt x="1142" y="824"/>
                    </a:moveTo>
                    <a:lnTo>
                      <a:pt x="1151" y="797"/>
                    </a:lnTo>
                    <a:lnTo>
                      <a:pt x="1159" y="768"/>
                    </a:lnTo>
                    <a:lnTo>
                      <a:pt x="1166" y="740"/>
                    </a:lnTo>
                    <a:lnTo>
                      <a:pt x="1171" y="710"/>
                    </a:lnTo>
                    <a:lnTo>
                      <a:pt x="1176" y="680"/>
                    </a:lnTo>
                    <a:lnTo>
                      <a:pt x="1179" y="649"/>
                    </a:lnTo>
                    <a:lnTo>
                      <a:pt x="1181" y="617"/>
                    </a:lnTo>
                    <a:lnTo>
                      <a:pt x="1181" y="583"/>
                    </a:lnTo>
                    <a:lnTo>
                      <a:pt x="1181" y="546"/>
                    </a:lnTo>
                    <a:lnTo>
                      <a:pt x="1179" y="510"/>
                    </a:lnTo>
                    <a:lnTo>
                      <a:pt x="1175" y="476"/>
                    </a:lnTo>
                    <a:lnTo>
                      <a:pt x="1170" y="442"/>
                    </a:lnTo>
                    <a:lnTo>
                      <a:pt x="1164" y="411"/>
                    </a:lnTo>
                    <a:lnTo>
                      <a:pt x="1157" y="380"/>
                    </a:lnTo>
                    <a:lnTo>
                      <a:pt x="1148" y="350"/>
                    </a:lnTo>
                    <a:lnTo>
                      <a:pt x="1138" y="322"/>
                    </a:lnTo>
                    <a:lnTo>
                      <a:pt x="1127" y="295"/>
                    </a:lnTo>
                    <a:lnTo>
                      <a:pt x="1114" y="269"/>
                    </a:lnTo>
                    <a:lnTo>
                      <a:pt x="1100" y="244"/>
                    </a:lnTo>
                    <a:lnTo>
                      <a:pt x="1086" y="221"/>
                    </a:lnTo>
                    <a:lnTo>
                      <a:pt x="1070" y="199"/>
                    </a:lnTo>
                    <a:lnTo>
                      <a:pt x="1053" y="178"/>
                    </a:lnTo>
                    <a:lnTo>
                      <a:pt x="1035" y="159"/>
                    </a:lnTo>
                    <a:lnTo>
                      <a:pt x="1016" y="140"/>
                    </a:lnTo>
                    <a:lnTo>
                      <a:pt x="995" y="123"/>
                    </a:lnTo>
                    <a:lnTo>
                      <a:pt x="974" y="107"/>
                    </a:lnTo>
                    <a:lnTo>
                      <a:pt x="952" y="92"/>
                    </a:lnTo>
                    <a:lnTo>
                      <a:pt x="929" y="78"/>
                    </a:lnTo>
                    <a:lnTo>
                      <a:pt x="905" y="65"/>
                    </a:lnTo>
                    <a:lnTo>
                      <a:pt x="880" y="54"/>
                    </a:lnTo>
                    <a:lnTo>
                      <a:pt x="854" y="44"/>
                    </a:lnTo>
                    <a:lnTo>
                      <a:pt x="827" y="34"/>
                    </a:lnTo>
                    <a:lnTo>
                      <a:pt x="799" y="26"/>
                    </a:lnTo>
                    <a:lnTo>
                      <a:pt x="771" y="19"/>
                    </a:lnTo>
                    <a:lnTo>
                      <a:pt x="741" y="13"/>
                    </a:lnTo>
                    <a:lnTo>
                      <a:pt x="711" y="8"/>
                    </a:lnTo>
                    <a:lnTo>
                      <a:pt x="681" y="5"/>
                    </a:lnTo>
                    <a:lnTo>
                      <a:pt x="650" y="2"/>
                    </a:lnTo>
                    <a:lnTo>
                      <a:pt x="619" y="1"/>
                    </a:lnTo>
                    <a:lnTo>
                      <a:pt x="587" y="0"/>
                    </a:lnTo>
                    <a:lnTo>
                      <a:pt x="0" y="0"/>
                    </a:lnTo>
                    <a:lnTo>
                      <a:pt x="0" y="1846"/>
                    </a:lnTo>
                    <a:lnTo>
                      <a:pt x="385" y="1846"/>
                    </a:lnTo>
                    <a:lnTo>
                      <a:pt x="385" y="1172"/>
                    </a:lnTo>
                    <a:lnTo>
                      <a:pt x="608" y="1172"/>
                    </a:lnTo>
                    <a:lnTo>
                      <a:pt x="641" y="1171"/>
                    </a:lnTo>
                    <a:lnTo>
                      <a:pt x="673" y="1169"/>
                    </a:lnTo>
                    <a:lnTo>
                      <a:pt x="704" y="1166"/>
                    </a:lnTo>
                    <a:lnTo>
                      <a:pt x="734" y="1161"/>
                    </a:lnTo>
                    <a:lnTo>
                      <a:pt x="763" y="1155"/>
                    </a:lnTo>
                    <a:lnTo>
                      <a:pt x="793" y="1148"/>
                    </a:lnTo>
                    <a:lnTo>
                      <a:pt x="820" y="1139"/>
                    </a:lnTo>
                    <a:lnTo>
                      <a:pt x="847" y="1129"/>
                    </a:lnTo>
                    <a:lnTo>
                      <a:pt x="873" y="1118"/>
                    </a:lnTo>
                    <a:lnTo>
                      <a:pt x="898" y="1106"/>
                    </a:lnTo>
                    <a:lnTo>
                      <a:pt x="922" y="1093"/>
                    </a:lnTo>
                    <a:lnTo>
                      <a:pt x="945" y="1079"/>
                    </a:lnTo>
                    <a:lnTo>
                      <a:pt x="967" y="1063"/>
                    </a:lnTo>
                    <a:lnTo>
                      <a:pt x="988" y="1047"/>
                    </a:lnTo>
                    <a:lnTo>
                      <a:pt x="1009" y="1030"/>
                    </a:lnTo>
                    <a:lnTo>
                      <a:pt x="1029" y="1011"/>
                    </a:lnTo>
                    <a:lnTo>
                      <a:pt x="1046" y="991"/>
                    </a:lnTo>
                    <a:lnTo>
                      <a:pt x="1063" y="971"/>
                    </a:lnTo>
                    <a:lnTo>
                      <a:pt x="1079" y="949"/>
                    </a:lnTo>
                    <a:lnTo>
                      <a:pt x="1093" y="925"/>
                    </a:lnTo>
                    <a:lnTo>
                      <a:pt x="1107" y="901"/>
                    </a:lnTo>
                    <a:lnTo>
                      <a:pt x="1120" y="876"/>
                    </a:lnTo>
                    <a:lnTo>
                      <a:pt x="1131" y="851"/>
                    </a:lnTo>
                    <a:lnTo>
                      <a:pt x="1142" y="8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4" name="Freeform 6"/>
              <p:cNvSpPr>
                <a:spLocks noEditPoints="1"/>
              </p:cNvSpPr>
              <p:nvPr/>
            </p:nvSpPr>
            <p:spPr bwMode="auto">
              <a:xfrm>
                <a:off x="765951" y="259248"/>
                <a:ext cx="122502" cy="194272"/>
              </a:xfrm>
              <a:custGeom>
                <a:avLst/>
                <a:gdLst>
                  <a:gd name="T0" fmla="*/ 386 w 1185"/>
                  <a:gd name="T1" fmla="*/ 542 h 1875"/>
                  <a:gd name="T2" fmla="*/ 410 w 1185"/>
                  <a:gd name="T3" fmla="*/ 473 h 1875"/>
                  <a:gd name="T4" fmla="*/ 446 w 1185"/>
                  <a:gd name="T5" fmla="*/ 427 h 1875"/>
                  <a:gd name="T6" fmla="*/ 478 w 1185"/>
                  <a:gd name="T7" fmla="*/ 402 h 1875"/>
                  <a:gd name="T8" fmla="*/ 519 w 1185"/>
                  <a:gd name="T9" fmla="*/ 382 h 1875"/>
                  <a:gd name="T10" fmla="*/ 568 w 1185"/>
                  <a:gd name="T11" fmla="*/ 372 h 1875"/>
                  <a:gd name="T12" fmla="*/ 624 w 1185"/>
                  <a:gd name="T13" fmla="*/ 372 h 1875"/>
                  <a:gd name="T14" fmla="*/ 672 w 1185"/>
                  <a:gd name="T15" fmla="*/ 384 h 1875"/>
                  <a:gd name="T16" fmla="*/ 728 w 1185"/>
                  <a:gd name="T17" fmla="*/ 418 h 1875"/>
                  <a:gd name="T18" fmla="*/ 756 w 1185"/>
                  <a:gd name="T19" fmla="*/ 447 h 1875"/>
                  <a:gd name="T20" fmla="*/ 789 w 1185"/>
                  <a:gd name="T21" fmla="*/ 514 h 1875"/>
                  <a:gd name="T22" fmla="*/ 797 w 1185"/>
                  <a:gd name="T23" fmla="*/ 575 h 1875"/>
                  <a:gd name="T24" fmla="*/ 792 w 1185"/>
                  <a:gd name="T25" fmla="*/ 1359 h 1875"/>
                  <a:gd name="T26" fmla="*/ 779 w 1185"/>
                  <a:gd name="T27" fmla="*/ 1396 h 1875"/>
                  <a:gd name="T28" fmla="*/ 759 w 1185"/>
                  <a:gd name="T29" fmla="*/ 1429 h 1875"/>
                  <a:gd name="T30" fmla="*/ 723 w 1185"/>
                  <a:gd name="T31" fmla="*/ 1463 h 1875"/>
                  <a:gd name="T32" fmla="*/ 654 w 1185"/>
                  <a:gd name="T33" fmla="*/ 1496 h 1875"/>
                  <a:gd name="T34" fmla="*/ 582 w 1185"/>
                  <a:gd name="T35" fmla="*/ 1503 h 1875"/>
                  <a:gd name="T36" fmla="*/ 531 w 1185"/>
                  <a:gd name="T37" fmla="*/ 1497 h 1875"/>
                  <a:gd name="T38" fmla="*/ 489 w 1185"/>
                  <a:gd name="T39" fmla="*/ 1482 h 1875"/>
                  <a:gd name="T40" fmla="*/ 453 w 1185"/>
                  <a:gd name="T41" fmla="*/ 1458 h 1875"/>
                  <a:gd name="T42" fmla="*/ 421 w 1185"/>
                  <a:gd name="T43" fmla="*/ 1417 h 1875"/>
                  <a:gd name="T44" fmla="*/ 390 w 1185"/>
                  <a:gd name="T45" fmla="*/ 1334 h 1875"/>
                  <a:gd name="T46" fmla="*/ 834 w 1185"/>
                  <a:gd name="T47" fmla="*/ 1834 h 1875"/>
                  <a:gd name="T48" fmla="*/ 934 w 1185"/>
                  <a:gd name="T49" fmla="*/ 1784 h 1875"/>
                  <a:gd name="T50" fmla="*/ 1019 w 1185"/>
                  <a:gd name="T51" fmla="*/ 1715 h 1875"/>
                  <a:gd name="T52" fmla="*/ 1089 w 1185"/>
                  <a:gd name="T53" fmla="*/ 1629 h 1875"/>
                  <a:gd name="T54" fmla="*/ 1141 w 1185"/>
                  <a:gd name="T55" fmla="*/ 1525 h 1875"/>
                  <a:gd name="T56" fmla="*/ 1174 w 1185"/>
                  <a:gd name="T57" fmla="*/ 1409 h 1875"/>
                  <a:gd name="T58" fmla="*/ 1185 w 1185"/>
                  <a:gd name="T59" fmla="*/ 1278 h 1875"/>
                  <a:gd name="T60" fmla="*/ 1180 w 1185"/>
                  <a:gd name="T61" fmla="*/ 510 h 1875"/>
                  <a:gd name="T62" fmla="*/ 1158 w 1185"/>
                  <a:gd name="T63" fmla="*/ 403 h 1875"/>
                  <a:gd name="T64" fmla="*/ 1118 w 1185"/>
                  <a:gd name="T65" fmla="*/ 300 h 1875"/>
                  <a:gd name="T66" fmla="*/ 1060 w 1185"/>
                  <a:gd name="T67" fmla="*/ 207 h 1875"/>
                  <a:gd name="T68" fmla="*/ 983 w 1185"/>
                  <a:gd name="T69" fmla="*/ 128 h 1875"/>
                  <a:gd name="T70" fmla="*/ 886 w 1185"/>
                  <a:gd name="T71" fmla="*/ 65 h 1875"/>
                  <a:gd name="T72" fmla="*/ 770 w 1185"/>
                  <a:gd name="T73" fmla="*/ 20 h 1875"/>
                  <a:gd name="T74" fmla="*/ 633 w 1185"/>
                  <a:gd name="T75" fmla="*/ 1 h 1875"/>
                  <a:gd name="T76" fmla="*/ 481 w 1185"/>
                  <a:gd name="T77" fmla="*/ 7 h 1875"/>
                  <a:gd name="T78" fmla="*/ 396 w 1185"/>
                  <a:gd name="T79" fmla="*/ 25 h 1875"/>
                  <a:gd name="T80" fmla="*/ 335 w 1185"/>
                  <a:gd name="T81" fmla="*/ 47 h 1875"/>
                  <a:gd name="T82" fmla="*/ 242 w 1185"/>
                  <a:gd name="T83" fmla="*/ 99 h 1875"/>
                  <a:gd name="T84" fmla="*/ 155 w 1185"/>
                  <a:gd name="T85" fmla="*/ 172 h 1875"/>
                  <a:gd name="T86" fmla="*/ 88 w 1185"/>
                  <a:gd name="T87" fmla="*/ 259 h 1875"/>
                  <a:gd name="T88" fmla="*/ 41 w 1185"/>
                  <a:gd name="T89" fmla="*/ 357 h 1875"/>
                  <a:gd name="T90" fmla="*/ 14 w 1185"/>
                  <a:gd name="T91" fmla="*/ 461 h 1875"/>
                  <a:gd name="T92" fmla="*/ 0 w 1185"/>
                  <a:gd name="T93" fmla="*/ 565 h 1875"/>
                  <a:gd name="T94" fmla="*/ 2 w 1185"/>
                  <a:gd name="T95" fmla="*/ 1311 h 1875"/>
                  <a:gd name="T96" fmla="*/ 20 w 1185"/>
                  <a:gd name="T97" fmla="*/ 1430 h 1875"/>
                  <a:gd name="T98" fmla="*/ 54 w 1185"/>
                  <a:gd name="T99" fmla="*/ 1543 h 1875"/>
                  <a:gd name="T100" fmla="*/ 106 w 1185"/>
                  <a:gd name="T101" fmla="*/ 1643 h 1875"/>
                  <a:gd name="T102" fmla="*/ 177 w 1185"/>
                  <a:gd name="T103" fmla="*/ 1729 h 1875"/>
                  <a:gd name="T104" fmla="*/ 270 w 1185"/>
                  <a:gd name="T105" fmla="*/ 1797 h 1875"/>
                  <a:gd name="T106" fmla="*/ 353 w 1185"/>
                  <a:gd name="T107" fmla="*/ 1836 h 1875"/>
                  <a:gd name="T108" fmla="*/ 448 w 1185"/>
                  <a:gd name="T109" fmla="*/ 1862 h 1875"/>
                  <a:gd name="T110" fmla="*/ 596 w 1185"/>
                  <a:gd name="T111" fmla="*/ 1875 h 1875"/>
                  <a:gd name="T112" fmla="*/ 721 w 1185"/>
                  <a:gd name="T113" fmla="*/ 1864 h 1875"/>
                  <a:gd name="T114" fmla="*/ 834 w 1185"/>
                  <a:gd name="T115" fmla="*/ 1834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85" h="1875">
                    <a:moveTo>
                      <a:pt x="383" y="1259"/>
                    </a:moveTo>
                    <a:lnTo>
                      <a:pt x="383" y="575"/>
                    </a:lnTo>
                    <a:lnTo>
                      <a:pt x="384" y="559"/>
                    </a:lnTo>
                    <a:lnTo>
                      <a:pt x="386" y="542"/>
                    </a:lnTo>
                    <a:lnTo>
                      <a:pt x="390" y="525"/>
                    </a:lnTo>
                    <a:lnTo>
                      <a:pt x="395" y="507"/>
                    </a:lnTo>
                    <a:lnTo>
                      <a:pt x="402" y="490"/>
                    </a:lnTo>
                    <a:lnTo>
                      <a:pt x="410" y="473"/>
                    </a:lnTo>
                    <a:lnTo>
                      <a:pt x="420" y="456"/>
                    </a:lnTo>
                    <a:lnTo>
                      <a:pt x="432" y="441"/>
                    </a:lnTo>
                    <a:lnTo>
                      <a:pt x="439" y="434"/>
                    </a:lnTo>
                    <a:lnTo>
                      <a:pt x="446" y="427"/>
                    </a:lnTo>
                    <a:lnTo>
                      <a:pt x="453" y="420"/>
                    </a:lnTo>
                    <a:lnTo>
                      <a:pt x="461" y="414"/>
                    </a:lnTo>
                    <a:lnTo>
                      <a:pt x="469" y="407"/>
                    </a:lnTo>
                    <a:lnTo>
                      <a:pt x="478" y="402"/>
                    </a:lnTo>
                    <a:lnTo>
                      <a:pt x="488" y="396"/>
                    </a:lnTo>
                    <a:lnTo>
                      <a:pt x="498" y="391"/>
                    </a:lnTo>
                    <a:lnTo>
                      <a:pt x="508" y="386"/>
                    </a:lnTo>
                    <a:lnTo>
                      <a:pt x="519" y="382"/>
                    </a:lnTo>
                    <a:lnTo>
                      <a:pt x="531" y="379"/>
                    </a:lnTo>
                    <a:lnTo>
                      <a:pt x="543" y="376"/>
                    </a:lnTo>
                    <a:lnTo>
                      <a:pt x="555" y="374"/>
                    </a:lnTo>
                    <a:lnTo>
                      <a:pt x="568" y="372"/>
                    </a:lnTo>
                    <a:lnTo>
                      <a:pt x="582" y="371"/>
                    </a:lnTo>
                    <a:lnTo>
                      <a:pt x="596" y="371"/>
                    </a:lnTo>
                    <a:lnTo>
                      <a:pt x="610" y="371"/>
                    </a:lnTo>
                    <a:lnTo>
                      <a:pt x="624" y="372"/>
                    </a:lnTo>
                    <a:lnTo>
                      <a:pt x="637" y="374"/>
                    </a:lnTo>
                    <a:lnTo>
                      <a:pt x="649" y="377"/>
                    </a:lnTo>
                    <a:lnTo>
                      <a:pt x="661" y="380"/>
                    </a:lnTo>
                    <a:lnTo>
                      <a:pt x="672" y="384"/>
                    </a:lnTo>
                    <a:lnTo>
                      <a:pt x="682" y="388"/>
                    </a:lnTo>
                    <a:lnTo>
                      <a:pt x="692" y="393"/>
                    </a:lnTo>
                    <a:lnTo>
                      <a:pt x="711" y="405"/>
                    </a:lnTo>
                    <a:lnTo>
                      <a:pt x="728" y="418"/>
                    </a:lnTo>
                    <a:lnTo>
                      <a:pt x="736" y="425"/>
                    </a:lnTo>
                    <a:lnTo>
                      <a:pt x="743" y="432"/>
                    </a:lnTo>
                    <a:lnTo>
                      <a:pt x="750" y="440"/>
                    </a:lnTo>
                    <a:lnTo>
                      <a:pt x="756" y="447"/>
                    </a:lnTo>
                    <a:lnTo>
                      <a:pt x="766" y="464"/>
                    </a:lnTo>
                    <a:lnTo>
                      <a:pt x="776" y="480"/>
                    </a:lnTo>
                    <a:lnTo>
                      <a:pt x="783" y="497"/>
                    </a:lnTo>
                    <a:lnTo>
                      <a:pt x="789" y="514"/>
                    </a:lnTo>
                    <a:lnTo>
                      <a:pt x="793" y="531"/>
                    </a:lnTo>
                    <a:lnTo>
                      <a:pt x="795" y="546"/>
                    </a:lnTo>
                    <a:lnTo>
                      <a:pt x="797" y="561"/>
                    </a:lnTo>
                    <a:lnTo>
                      <a:pt x="797" y="575"/>
                    </a:lnTo>
                    <a:lnTo>
                      <a:pt x="797" y="1305"/>
                    </a:lnTo>
                    <a:lnTo>
                      <a:pt x="797" y="1327"/>
                    </a:lnTo>
                    <a:lnTo>
                      <a:pt x="794" y="1349"/>
                    </a:lnTo>
                    <a:lnTo>
                      <a:pt x="792" y="1359"/>
                    </a:lnTo>
                    <a:lnTo>
                      <a:pt x="789" y="1369"/>
                    </a:lnTo>
                    <a:lnTo>
                      <a:pt x="786" y="1378"/>
                    </a:lnTo>
                    <a:lnTo>
                      <a:pt x="783" y="1388"/>
                    </a:lnTo>
                    <a:lnTo>
                      <a:pt x="779" y="1396"/>
                    </a:lnTo>
                    <a:lnTo>
                      <a:pt x="775" y="1405"/>
                    </a:lnTo>
                    <a:lnTo>
                      <a:pt x="770" y="1413"/>
                    </a:lnTo>
                    <a:lnTo>
                      <a:pt x="764" y="1421"/>
                    </a:lnTo>
                    <a:lnTo>
                      <a:pt x="759" y="1429"/>
                    </a:lnTo>
                    <a:lnTo>
                      <a:pt x="752" y="1436"/>
                    </a:lnTo>
                    <a:lnTo>
                      <a:pt x="745" y="1443"/>
                    </a:lnTo>
                    <a:lnTo>
                      <a:pt x="738" y="1450"/>
                    </a:lnTo>
                    <a:lnTo>
                      <a:pt x="723" y="1463"/>
                    </a:lnTo>
                    <a:lnTo>
                      <a:pt x="706" y="1473"/>
                    </a:lnTo>
                    <a:lnTo>
                      <a:pt x="689" y="1483"/>
                    </a:lnTo>
                    <a:lnTo>
                      <a:pt x="672" y="1490"/>
                    </a:lnTo>
                    <a:lnTo>
                      <a:pt x="654" y="1496"/>
                    </a:lnTo>
                    <a:lnTo>
                      <a:pt x="635" y="1500"/>
                    </a:lnTo>
                    <a:lnTo>
                      <a:pt x="616" y="1502"/>
                    </a:lnTo>
                    <a:lnTo>
                      <a:pt x="596" y="1503"/>
                    </a:lnTo>
                    <a:lnTo>
                      <a:pt x="582" y="1503"/>
                    </a:lnTo>
                    <a:lnTo>
                      <a:pt x="569" y="1502"/>
                    </a:lnTo>
                    <a:lnTo>
                      <a:pt x="556" y="1501"/>
                    </a:lnTo>
                    <a:lnTo>
                      <a:pt x="543" y="1499"/>
                    </a:lnTo>
                    <a:lnTo>
                      <a:pt x="531" y="1497"/>
                    </a:lnTo>
                    <a:lnTo>
                      <a:pt x="520" y="1494"/>
                    </a:lnTo>
                    <a:lnTo>
                      <a:pt x="509" y="1490"/>
                    </a:lnTo>
                    <a:lnTo>
                      <a:pt x="498" y="1486"/>
                    </a:lnTo>
                    <a:lnTo>
                      <a:pt x="489" y="1482"/>
                    </a:lnTo>
                    <a:lnTo>
                      <a:pt x="478" y="1477"/>
                    </a:lnTo>
                    <a:lnTo>
                      <a:pt x="469" y="1471"/>
                    </a:lnTo>
                    <a:lnTo>
                      <a:pt x="461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2" y="1378"/>
                    </a:lnTo>
                    <a:lnTo>
                      <a:pt x="395" y="1357"/>
                    </a:lnTo>
                    <a:lnTo>
                      <a:pt x="390" y="1334"/>
                    </a:lnTo>
                    <a:lnTo>
                      <a:pt x="386" y="1311"/>
                    </a:lnTo>
                    <a:lnTo>
                      <a:pt x="384" y="1285"/>
                    </a:lnTo>
                    <a:lnTo>
                      <a:pt x="383" y="1259"/>
                    </a:lnTo>
                    <a:close/>
                    <a:moveTo>
                      <a:pt x="834" y="1834"/>
                    </a:moveTo>
                    <a:lnTo>
                      <a:pt x="860" y="1823"/>
                    </a:lnTo>
                    <a:lnTo>
                      <a:pt x="886" y="1811"/>
                    </a:lnTo>
                    <a:lnTo>
                      <a:pt x="910" y="1798"/>
                    </a:lnTo>
                    <a:lnTo>
                      <a:pt x="934" y="1784"/>
                    </a:lnTo>
                    <a:lnTo>
                      <a:pt x="957" y="1768"/>
                    </a:lnTo>
                    <a:lnTo>
                      <a:pt x="979" y="1752"/>
                    </a:lnTo>
                    <a:lnTo>
                      <a:pt x="1000" y="1734"/>
                    </a:lnTo>
                    <a:lnTo>
                      <a:pt x="1019" y="1715"/>
                    </a:lnTo>
                    <a:lnTo>
                      <a:pt x="1039" y="1695"/>
                    </a:lnTo>
                    <a:lnTo>
                      <a:pt x="1057" y="1674"/>
                    </a:lnTo>
                    <a:lnTo>
                      <a:pt x="1073" y="1652"/>
                    </a:lnTo>
                    <a:lnTo>
                      <a:pt x="1089" y="1629"/>
                    </a:lnTo>
                    <a:lnTo>
                      <a:pt x="1104" y="1604"/>
                    </a:lnTo>
                    <a:lnTo>
                      <a:pt x="1117" y="1579"/>
                    </a:lnTo>
                    <a:lnTo>
                      <a:pt x="1130" y="1553"/>
                    </a:lnTo>
                    <a:lnTo>
                      <a:pt x="1141" y="1525"/>
                    </a:lnTo>
                    <a:lnTo>
                      <a:pt x="1151" y="1498"/>
                    </a:lnTo>
                    <a:lnTo>
                      <a:pt x="1160" y="1469"/>
                    </a:lnTo>
                    <a:lnTo>
                      <a:pt x="1168" y="1439"/>
                    </a:lnTo>
                    <a:lnTo>
                      <a:pt x="1174" y="1409"/>
                    </a:lnTo>
                    <a:lnTo>
                      <a:pt x="1179" y="1378"/>
                    </a:lnTo>
                    <a:lnTo>
                      <a:pt x="1182" y="1346"/>
                    </a:lnTo>
                    <a:lnTo>
                      <a:pt x="1184" y="1313"/>
                    </a:lnTo>
                    <a:lnTo>
                      <a:pt x="1185" y="1278"/>
                    </a:lnTo>
                    <a:lnTo>
                      <a:pt x="1185" y="591"/>
                    </a:lnTo>
                    <a:lnTo>
                      <a:pt x="1185" y="564"/>
                    </a:lnTo>
                    <a:lnTo>
                      <a:pt x="1183" y="536"/>
                    </a:lnTo>
                    <a:lnTo>
                      <a:pt x="1180" y="510"/>
                    </a:lnTo>
                    <a:lnTo>
                      <a:pt x="1176" y="483"/>
                    </a:lnTo>
                    <a:lnTo>
                      <a:pt x="1171" y="456"/>
                    </a:lnTo>
                    <a:lnTo>
                      <a:pt x="1165" y="429"/>
                    </a:lnTo>
                    <a:lnTo>
                      <a:pt x="1158" y="403"/>
                    </a:lnTo>
                    <a:lnTo>
                      <a:pt x="1149" y="376"/>
                    </a:lnTo>
                    <a:lnTo>
                      <a:pt x="1140" y="350"/>
                    </a:lnTo>
                    <a:lnTo>
                      <a:pt x="1129" y="325"/>
                    </a:lnTo>
                    <a:lnTo>
                      <a:pt x="1118" y="300"/>
                    </a:lnTo>
                    <a:lnTo>
                      <a:pt x="1105" y="275"/>
                    </a:lnTo>
                    <a:lnTo>
                      <a:pt x="1091" y="252"/>
                    </a:lnTo>
                    <a:lnTo>
                      <a:pt x="1076" y="229"/>
                    </a:lnTo>
                    <a:lnTo>
                      <a:pt x="1060" y="207"/>
                    </a:lnTo>
                    <a:lnTo>
                      <a:pt x="1042" y="186"/>
                    </a:lnTo>
                    <a:lnTo>
                      <a:pt x="1024" y="166"/>
                    </a:lnTo>
                    <a:lnTo>
                      <a:pt x="1004" y="147"/>
                    </a:lnTo>
                    <a:lnTo>
                      <a:pt x="983" y="128"/>
                    </a:lnTo>
                    <a:lnTo>
                      <a:pt x="961" y="111"/>
                    </a:lnTo>
                    <a:lnTo>
                      <a:pt x="937" y="95"/>
                    </a:lnTo>
                    <a:lnTo>
                      <a:pt x="912" y="79"/>
                    </a:lnTo>
                    <a:lnTo>
                      <a:pt x="886" y="65"/>
                    </a:lnTo>
                    <a:lnTo>
                      <a:pt x="859" y="52"/>
                    </a:lnTo>
                    <a:lnTo>
                      <a:pt x="830" y="39"/>
                    </a:lnTo>
                    <a:lnTo>
                      <a:pt x="801" y="29"/>
                    </a:lnTo>
                    <a:lnTo>
                      <a:pt x="770" y="20"/>
                    </a:lnTo>
                    <a:lnTo>
                      <a:pt x="738" y="13"/>
                    </a:lnTo>
                    <a:lnTo>
                      <a:pt x="703" y="7"/>
                    </a:lnTo>
                    <a:lnTo>
                      <a:pt x="669" y="3"/>
                    </a:lnTo>
                    <a:lnTo>
                      <a:pt x="633" y="1"/>
                    </a:lnTo>
                    <a:lnTo>
                      <a:pt x="596" y="0"/>
                    </a:lnTo>
                    <a:lnTo>
                      <a:pt x="556" y="1"/>
                    </a:lnTo>
                    <a:lnTo>
                      <a:pt x="518" y="3"/>
                    </a:lnTo>
                    <a:lnTo>
                      <a:pt x="481" y="7"/>
                    </a:lnTo>
                    <a:lnTo>
                      <a:pt x="446" y="13"/>
                    </a:lnTo>
                    <a:lnTo>
                      <a:pt x="429" y="17"/>
                    </a:lnTo>
                    <a:lnTo>
                      <a:pt x="412" y="21"/>
                    </a:lnTo>
                    <a:lnTo>
                      <a:pt x="396" y="25"/>
                    </a:lnTo>
                    <a:lnTo>
                      <a:pt x="380" y="30"/>
                    </a:lnTo>
                    <a:lnTo>
                      <a:pt x="365" y="35"/>
                    </a:lnTo>
                    <a:lnTo>
                      <a:pt x="350" y="41"/>
                    </a:lnTo>
                    <a:lnTo>
                      <a:pt x="335" y="47"/>
                    </a:lnTo>
                    <a:lnTo>
                      <a:pt x="321" y="54"/>
                    </a:lnTo>
                    <a:lnTo>
                      <a:pt x="294" y="68"/>
                    </a:lnTo>
                    <a:lnTo>
                      <a:pt x="268" y="83"/>
                    </a:lnTo>
                    <a:lnTo>
                      <a:pt x="242" y="99"/>
                    </a:lnTo>
                    <a:lnTo>
                      <a:pt x="218" y="116"/>
                    </a:lnTo>
                    <a:lnTo>
                      <a:pt x="196" y="134"/>
                    </a:lnTo>
                    <a:lnTo>
                      <a:pt x="175" y="152"/>
                    </a:lnTo>
                    <a:lnTo>
                      <a:pt x="155" y="172"/>
                    </a:lnTo>
                    <a:lnTo>
                      <a:pt x="137" y="193"/>
                    </a:lnTo>
                    <a:lnTo>
                      <a:pt x="120" y="214"/>
                    </a:lnTo>
                    <a:lnTo>
                      <a:pt x="103" y="236"/>
                    </a:lnTo>
                    <a:lnTo>
                      <a:pt x="88" y="259"/>
                    </a:lnTo>
                    <a:lnTo>
                      <a:pt x="75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6" y="409"/>
                    </a:lnTo>
                    <a:lnTo>
                      <a:pt x="19" y="435"/>
                    </a:lnTo>
                    <a:lnTo>
                      <a:pt x="14" y="461"/>
                    </a:lnTo>
                    <a:lnTo>
                      <a:pt x="8" y="487"/>
                    </a:lnTo>
                    <a:lnTo>
                      <a:pt x="4" y="513"/>
                    </a:lnTo>
                    <a:lnTo>
                      <a:pt x="2" y="539"/>
                    </a:lnTo>
                    <a:lnTo>
                      <a:pt x="0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0" y="1279"/>
                    </a:lnTo>
                    <a:lnTo>
                      <a:pt x="2" y="1311"/>
                    </a:lnTo>
                    <a:lnTo>
                      <a:pt x="4" y="1341"/>
                    </a:lnTo>
                    <a:lnTo>
                      <a:pt x="8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4" y="1543"/>
                    </a:lnTo>
                    <a:lnTo>
                      <a:pt x="65" y="1569"/>
                    </a:lnTo>
                    <a:lnTo>
                      <a:pt x="77" y="1594"/>
                    </a:lnTo>
                    <a:lnTo>
                      <a:pt x="91" y="1619"/>
                    </a:lnTo>
                    <a:lnTo>
                      <a:pt x="106" y="1643"/>
                    </a:lnTo>
                    <a:lnTo>
                      <a:pt x="122" y="1666"/>
                    </a:lnTo>
                    <a:lnTo>
                      <a:pt x="139" y="1688"/>
                    </a:lnTo>
                    <a:lnTo>
                      <a:pt x="157" y="1709"/>
                    </a:lnTo>
                    <a:lnTo>
                      <a:pt x="177" y="1729"/>
                    </a:lnTo>
                    <a:lnTo>
                      <a:pt x="198" y="1747"/>
                    </a:lnTo>
                    <a:lnTo>
                      <a:pt x="221" y="1765"/>
                    </a:lnTo>
                    <a:lnTo>
                      <a:pt x="244" y="1782"/>
                    </a:lnTo>
                    <a:lnTo>
                      <a:pt x="270" y="1797"/>
                    </a:lnTo>
                    <a:lnTo>
                      <a:pt x="296" y="1811"/>
                    </a:lnTo>
                    <a:lnTo>
                      <a:pt x="324" y="1824"/>
                    </a:lnTo>
                    <a:lnTo>
                      <a:pt x="338" y="1830"/>
                    </a:lnTo>
                    <a:lnTo>
                      <a:pt x="353" y="1836"/>
                    </a:lnTo>
                    <a:lnTo>
                      <a:pt x="368" y="1841"/>
                    </a:lnTo>
                    <a:lnTo>
                      <a:pt x="383" y="1846"/>
                    </a:lnTo>
                    <a:lnTo>
                      <a:pt x="415" y="1855"/>
                    </a:lnTo>
                    <a:lnTo>
                      <a:pt x="448" y="1862"/>
                    </a:lnTo>
                    <a:lnTo>
                      <a:pt x="484" y="1868"/>
                    </a:lnTo>
                    <a:lnTo>
                      <a:pt x="520" y="1871"/>
                    </a:lnTo>
                    <a:lnTo>
                      <a:pt x="557" y="1874"/>
                    </a:lnTo>
                    <a:lnTo>
                      <a:pt x="596" y="1875"/>
                    </a:lnTo>
                    <a:lnTo>
                      <a:pt x="628" y="1874"/>
                    </a:lnTo>
                    <a:lnTo>
                      <a:pt x="659" y="1872"/>
                    </a:lnTo>
                    <a:lnTo>
                      <a:pt x="690" y="1869"/>
                    </a:lnTo>
                    <a:lnTo>
                      <a:pt x="721" y="1864"/>
                    </a:lnTo>
                    <a:lnTo>
                      <a:pt x="750" y="1859"/>
                    </a:lnTo>
                    <a:lnTo>
                      <a:pt x="779" y="1852"/>
                    </a:lnTo>
                    <a:lnTo>
                      <a:pt x="806" y="1843"/>
                    </a:lnTo>
                    <a:lnTo>
                      <a:pt x="834" y="18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5" name="Freeform 7"/>
              <p:cNvSpPr>
                <a:spLocks/>
              </p:cNvSpPr>
              <p:nvPr/>
            </p:nvSpPr>
            <p:spPr bwMode="auto">
              <a:xfrm>
                <a:off x="926813" y="259248"/>
                <a:ext cx="121265" cy="194272"/>
              </a:xfrm>
              <a:custGeom>
                <a:avLst/>
                <a:gdLst>
                  <a:gd name="T0" fmla="*/ 197 w 1175"/>
                  <a:gd name="T1" fmla="*/ 1747 h 1875"/>
                  <a:gd name="T2" fmla="*/ 294 w 1175"/>
                  <a:gd name="T3" fmla="*/ 1811 h 1875"/>
                  <a:gd name="T4" fmla="*/ 366 w 1175"/>
                  <a:gd name="T5" fmla="*/ 1841 h 1875"/>
                  <a:gd name="T6" fmla="*/ 481 w 1175"/>
                  <a:gd name="T7" fmla="*/ 1868 h 1875"/>
                  <a:gd name="T8" fmla="*/ 622 w 1175"/>
                  <a:gd name="T9" fmla="*/ 1874 h 1875"/>
                  <a:gd name="T10" fmla="*/ 728 w 1175"/>
                  <a:gd name="T11" fmla="*/ 1863 h 1875"/>
                  <a:gd name="T12" fmla="*/ 826 w 1175"/>
                  <a:gd name="T13" fmla="*/ 1836 h 1875"/>
                  <a:gd name="T14" fmla="*/ 915 w 1175"/>
                  <a:gd name="T15" fmla="*/ 1794 h 1875"/>
                  <a:gd name="T16" fmla="*/ 995 w 1175"/>
                  <a:gd name="T17" fmla="*/ 1737 h 1875"/>
                  <a:gd name="T18" fmla="*/ 1063 w 1175"/>
                  <a:gd name="T19" fmla="*/ 1668 h 1875"/>
                  <a:gd name="T20" fmla="*/ 1116 w 1175"/>
                  <a:gd name="T21" fmla="*/ 1586 h 1875"/>
                  <a:gd name="T22" fmla="*/ 1154 w 1175"/>
                  <a:gd name="T23" fmla="*/ 1493 h 1875"/>
                  <a:gd name="T24" fmla="*/ 806 w 1175"/>
                  <a:gd name="T25" fmla="*/ 1310 h 1875"/>
                  <a:gd name="T26" fmla="*/ 782 w 1175"/>
                  <a:gd name="T27" fmla="*/ 1391 h 1875"/>
                  <a:gd name="T28" fmla="*/ 734 w 1175"/>
                  <a:gd name="T29" fmla="*/ 1452 h 1875"/>
                  <a:gd name="T30" fmla="*/ 669 w 1175"/>
                  <a:gd name="T31" fmla="*/ 1490 h 1875"/>
                  <a:gd name="T32" fmla="*/ 595 w 1175"/>
                  <a:gd name="T33" fmla="*/ 1503 h 1875"/>
                  <a:gd name="T34" fmla="*/ 540 w 1175"/>
                  <a:gd name="T35" fmla="*/ 1499 h 1875"/>
                  <a:gd name="T36" fmla="*/ 496 w 1175"/>
                  <a:gd name="T37" fmla="*/ 1486 h 1875"/>
                  <a:gd name="T38" fmla="*/ 460 w 1175"/>
                  <a:gd name="T39" fmla="*/ 1465 h 1875"/>
                  <a:gd name="T40" fmla="*/ 433 w 1175"/>
                  <a:gd name="T41" fmla="*/ 1435 h 1875"/>
                  <a:gd name="T42" fmla="*/ 398 w 1175"/>
                  <a:gd name="T43" fmla="*/ 1357 h 1875"/>
                  <a:gd name="T44" fmla="*/ 387 w 1175"/>
                  <a:gd name="T45" fmla="*/ 1259 h 1875"/>
                  <a:gd name="T46" fmla="*/ 393 w 1175"/>
                  <a:gd name="T47" fmla="*/ 525 h 1875"/>
                  <a:gd name="T48" fmla="*/ 421 w 1175"/>
                  <a:gd name="T49" fmla="*/ 457 h 1875"/>
                  <a:gd name="T50" fmla="*/ 452 w 1175"/>
                  <a:gd name="T51" fmla="*/ 420 h 1875"/>
                  <a:gd name="T52" fmla="*/ 485 w 1175"/>
                  <a:gd name="T53" fmla="*/ 396 h 1875"/>
                  <a:gd name="T54" fmla="*/ 527 w 1175"/>
                  <a:gd name="T55" fmla="*/ 379 h 1875"/>
                  <a:gd name="T56" fmla="*/ 579 w 1175"/>
                  <a:gd name="T57" fmla="*/ 371 h 1875"/>
                  <a:gd name="T58" fmla="*/ 634 w 1175"/>
                  <a:gd name="T59" fmla="*/ 374 h 1875"/>
                  <a:gd name="T60" fmla="*/ 679 w 1175"/>
                  <a:gd name="T61" fmla="*/ 387 h 1875"/>
                  <a:gd name="T62" fmla="*/ 741 w 1175"/>
                  <a:gd name="T63" fmla="*/ 428 h 1875"/>
                  <a:gd name="T64" fmla="*/ 787 w 1175"/>
                  <a:gd name="T65" fmla="*/ 490 h 1875"/>
                  <a:gd name="T66" fmla="*/ 808 w 1175"/>
                  <a:gd name="T67" fmla="*/ 556 h 1875"/>
                  <a:gd name="T68" fmla="*/ 1165 w 1175"/>
                  <a:gd name="T69" fmla="*/ 417 h 1875"/>
                  <a:gd name="T70" fmla="*/ 1133 w 1175"/>
                  <a:gd name="T71" fmla="*/ 330 h 1875"/>
                  <a:gd name="T72" fmla="*/ 1087 w 1175"/>
                  <a:gd name="T73" fmla="*/ 246 h 1875"/>
                  <a:gd name="T74" fmla="*/ 1028 w 1175"/>
                  <a:gd name="T75" fmla="*/ 173 h 1875"/>
                  <a:gd name="T76" fmla="*/ 957 w 1175"/>
                  <a:gd name="T77" fmla="*/ 110 h 1875"/>
                  <a:gd name="T78" fmla="*/ 871 w 1175"/>
                  <a:gd name="T79" fmla="*/ 59 h 1875"/>
                  <a:gd name="T80" fmla="*/ 770 w 1175"/>
                  <a:gd name="T81" fmla="*/ 21 h 1875"/>
                  <a:gd name="T82" fmla="*/ 656 w 1175"/>
                  <a:gd name="T83" fmla="*/ 2 h 1875"/>
                  <a:gd name="T84" fmla="*/ 516 w 1175"/>
                  <a:gd name="T85" fmla="*/ 3 h 1875"/>
                  <a:gd name="T86" fmla="*/ 410 w 1175"/>
                  <a:gd name="T87" fmla="*/ 21 h 1875"/>
                  <a:gd name="T88" fmla="*/ 348 w 1175"/>
                  <a:gd name="T89" fmla="*/ 41 h 1875"/>
                  <a:gd name="T90" fmla="*/ 265 w 1175"/>
                  <a:gd name="T91" fmla="*/ 83 h 1875"/>
                  <a:gd name="T92" fmla="*/ 174 w 1175"/>
                  <a:gd name="T93" fmla="*/ 152 h 1875"/>
                  <a:gd name="T94" fmla="*/ 102 w 1175"/>
                  <a:gd name="T95" fmla="*/ 236 h 1875"/>
                  <a:gd name="T96" fmla="*/ 51 w 1175"/>
                  <a:gd name="T97" fmla="*/ 332 h 1875"/>
                  <a:gd name="T98" fmla="*/ 19 w 1175"/>
                  <a:gd name="T99" fmla="*/ 435 h 1875"/>
                  <a:gd name="T100" fmla="*/ 2 w 1175"/>
                  <a:gd name="T101" fmla="*/ 539 h 1875"/>
                  <a:gd name="T102" fmla="*/ 1 w 1175"/>
                  <a:gd name="T103" fmla="*/ 1279 h 1875"/>
                  <a:gd name="T104" fmla="*/ 14 w 1175"/>
                  <a:gd name="T105" fmla="*/ 1401 h 1875"/>
                  <a:gd name="T106" fmla="*/ 43 w 1175"/>
                  <a:gd name="T107" fmla="*/ 1515 h 1875"/>
                  <a:gd name="T108" fmla="*/ 90 w 1175"/>
                  <a:gd name="T109" fmla="*/ 1619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75" h="1875">
                    <a:moveTo>
                      <a:pt x="138" y="1688"/>
                    </a:moveTo>
                    <a:lnTo>
                      <a:pt x="157" y="1709"/>
                    </a:lnTo>
                    <a:lnTo>
                      <a:pt x="176" y="1729"/>
                    </a:lnTo>
                    <a:lnTo>
                      <a:pt x="197" y="1747"/>
                    </a:lnTo>
                    <a:lnTo>
                      <a:pt x="219" y="1765"/>
                    </a:lnTo>
                    <a:lnTo>
                      <a:pt x="243" y="1781"/>
                    </a:lnTo>
                    <a:lnTo>
                      <a:pt x="268" y="1797"/>
                    </a:lnTo>
                    <a:lnTo>
                      <a:pt x="294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51" y="1836"/>
                    </a:lnTo>
                    <a:lnTo>
                      <a:pt x="366" y="1841"/>
                    </a:lnTo>
                    <a:lnTo>
                      <a:pt x="381" y="1846"/>
                    </a:lnTo>
                    <a:lnTo>
                      <a:pt x="413" y="1855"/>
                    </a:lnTo>
                    <a:lnTo>
                      <a:pt x="446" y="1862"/>
                    </a:lnTo>
                    <a:lnTo>
                      <a:pt x="481" y="1868"/>
                    </a:lnTo>
                    <a:lnTo>
                      <a:pt x="517" y="1872"/>
                    </a:lnTo>
                    <a:lnTo>
                      <a:pt x="555" y="1874"/>
                    </a:lnTo>
                    <a:lnTo>
                      <a:pt x="595" y="1875"/>
                    </a:lnTo>
                    <a:lnTo>
                      <a:pt x="622" y="1874"/>
                    </a:lnTo>
                    <a:lnTo>
                      <a:pt x="650" y="1873"/>
                    </a:lnTo>
                    <a:lnTo>
                      <a:pt x="676" y="1871"/>
                    </a:lnTo>
                    <a:lnTo>
                      <a:pt x="702" y="1867"/>
                    </a:lnTo>
                    <a:lnTo>
                      <a:pt x="728" y="1863"/>
                    </a:lnTo>
                    <a:lnTo>
                      <a:pt x="753" y="1858"/>
                    </a:lnTo>
                    <a:lnTo>
                      <a:pt x="778" y="1851"/>
                    </a:lnTo>
                    <a:lnTo>
                      <a:pt x="802" y="1844"/>
                    </a:lnTo>
                    <a:lnTo>
                      <a:pt x="826" y="1836"/>
                    </a:lnTo>
                    <a:lnTo>
                      <a:pt x="849" y="1827"/>
                    </a:lnTo>
                    <a:lnTo>
                      <a:pt x="872" y="1817"/>
                    </a:lnTo>
                    <a:lnTo>
                      <a:pt x="894" y="1806"/>
                    </a:lnTo>
                    <a:lnTo>
                      <a:pt x="915" y="1794"/>
                    </a:lnTo>
                    <a:lnTo>
                      <a:pt x="936" y="1782"/>
                    </a:lnTo>
                    <a:lnTo>
                      <a:pt x="956" y="1768"/>
                    </a:lnTo>
                    <a:lnTo>
                      <a:pt x="976" y="1753"/>
                    </a:lnTo>
                    <a:lnTo>
                      <a:pt x="995" y="1737"/>
                    </a:lnTo>
                    <a:lnTo>
                      <a:pt x="1013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3" y="1668"/>
                    </a:lnTo>
                    <a:lnTo>
                      <a:pt x="1077" y="1649"/>
                    </a:lnTo>
                    <a:lnTo>
                      <a:pt x="1091" y="1629"/>
                    </a:lnTo>
                    <a:lnTo>
                      <a:pt x="1104" y="1607"/>
                    </a:lnTo>
                    <a:lnTo>
                      <a:pt x="1116" y="1586"/>
                    </a:lnTo>
                    <a:lnTo>
                      <a:pt x="1127" y="1564"/>
                    </a:lnTo>
                    <a:lnTo>
                      <a:pt x="1137" y="1541"/>
                    </a:lnTo>
                    <a:lnTo>
                      <a:pt x="1146" y="1517"/>
                    </a:lnTo>
                    <a:lnTo>
                      <a:pt x="1154" y="1493"/>
                    </a:lnTo>
                    <a:lnTo>
                      <a:pt x="1161" y="1468"/>
                    </a:lnTo>
                    <a:lnTo>
                      <a:pt x="1167" y="1442"/>
                    </a:lnTo>
                    <a:lnTo>
                      <a:pt x="1173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1" y="1372"/>
                    </a:lnTo>
                    <a:lnTo>
                      <a:pt x="782" y="1391"/>
                    </a:lnTo>
                    <a:lnTo>
                      <a:pt x="773" y="1408"/>
                    </a:lnTo>
                    <a:lnTo>
                      <a:pt x="761" y="1423"/>
                    </a:lnTo>
                    <a:lnTo>
                      <a:pt x="749" y="1438"/>
                    </a:lnTo>
                    <a:lnTo>
                      <a:pt x="734" y="1452"/>
                    </a:lnTo>
                    <a:lnTo>
                      <a:pt x="719" y="1464"/>
                    </a:lnTo>
                    <a:lnTo>
                      <a:pt x="703" y="1474"/>
                    </a:lnTo>
                    <a:lnTo>
                      <a:pt x="686" y="1483"/>
                    </a:lnTo>
                    <a:lnTo>
                      <a:pt x="669" y="1490"/>
                    </a:lnTo>
                    <a:lnTo>
                      <a:pt x="651" y="1496"/>
                    </a:lnTo>
                    <a:lnTo>
                      <a:pt x="633" y="1500"/>
                    </a:lnTo>
                    <a:lnTo>
                      <a:pt x="614" y="1502"/>
                    </a:lnTo>
                    <a:lnTo>
                      <a:pt x="595" y="1503"/>
                    </a:lnTo>
                    <a:lnTo>
                      <a:pt x="580" y="1503"/>
                    </a:lnTo>
                    <a:lnTo>
                      <a:pt x="566" y="1502"/>
                    </a:lnTo>
                    <a:lnTo>
                      <a:pt x="553" y="1501"/>
                    </a:lnTo>
                    <a:lnTo>
                      <a:pt x="540" y="1499"/>
                    </a:lnTo>
                    <a:lnTo>
                      <a:pt x="529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6" y="1486"/>
                    </a:lnTo>
                    <a:lnTo>
                      <a:pt x="486" y="1482"/>
                    </a:lnTo>
                    <a:lnTo>
                      <a:pt x="477" y="1477"/>
                    </a:lnTo>
                    <a:lnTo>
                      <a:pt x="468" y="1471"/>
                    </a:lnTo>
                    <a:lnTo>
                      <a:pt x="460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3" y="1435"/>
                    </a:lnTo>
                    <a:lnTo>
                      <a:pt x="422" y="1417"/>
                    </a:lnTo>
                    <a:lnTo>
                      <a:pt x="413" y="1398"/>
                    </a:lnTo>
                    <a:lnTo>
                      <a:pt x="405" y="1378"/>
                    </a:lnTo>
                    <a:lnTo>
                      <a:pt x="398" y="1357"/>
                    </a:lnTo>
                    <a:lnTo>
                      <a:pt x="393" y="1334"/>
                    </a:lnTo>
                    <a:lnTo>
                      <a:pt x="390" y="1311"/>
                    </a:lnTo>
                    <a:lnTo>
                      <a:pt x="387" y="1285"/>
                    </a:lnTo>
                    <a:lnTo>
                      <a:pt x="387" y="1259"/>
                    </a:lnTo>
                    <a:lnTo>
                      <a:pt x="387" y="575"/>
                    </a:lnTo>
                    <a:lnTo>
                      <a:pt x="387" y="558"/>
                    </a:lnTo>
                    <a:lnTo>
                      <a:pt x="389" y="542"/>
                    </a:lnTo>
                    <a:lnTo>
                      <a:pt x="393" y="525"/>
                    </a:lnTo>
                    <a:lnTo>
                      <a:pt x="398" y="507"/>
                    </a:lnTo>
                    <a:lnTo>
                      <a:pt x="404" y="490"/>
                    </a:lnTo>
                    <a:lnTo>
                      <a:pt x="411" y="473"/>
                    </a:lnTo>
                    <a:lnTo>
                      <a:pt x="421" y="457"/>
                    </a:lnTo>
                    <a:lnTo>
                      <a:pt x="432" y="441"/>
                    </a:lnTo>
                    <a:lnTo>
                      <a:pt x="438" y="434"/>
                    </a:lnTo>
                    <a:lnTo>
                      <a:pt x="445" y="427"/>
                    </a:lnTo>
                    <a:lnTo>
                      <a:pt x="452" y="420"/>
                    </a:lnTo>
                    <a:lnTo>
                      <a:pt x="460" y="413"/>
                    </a:lnTo>
                    <a:lnTo>
                      <a:pt x="468" y="407"/>
                    </a:lnTo>
                    <a:lnTo>
                      <a:pt x="476" y="401"/>
                    </a:lnTo>
                    <a:lnTo>
                      <a:pt x="485" y="396"/>
                    </a:lnTo>
                    <a:lnTo>
                      <a:pt x="495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5" y="371"/>
                    </a:lnTo>
                    <a:lnTo>
                      <a:pt x="608" y="371"/>
                    </a:lnTo>
                    <a:lnTo>
                      <a:pt x="621" y="372"/>
                    </a:lnTo>
                    <a:lnTo>
                      <a:pt x="634" y="374"/>
                    </a:lnTo>
                    <a:lnTo>
                      <a:pt x="646" y="376"/>
                    </a:lnTo>
                    <a:lnTo>
                      <a:pt x="657" y="379"/>
                    </a:lnTo>
                    <a:lnTo>
                      <a:pt x="668" y="383"/>
                    </a:lnTo>
                    <a:lnTo>
                      <a:pt x="679" y="387"/>
                    </a:lnTo>
                    <a:lnTo>
                      <a:pt x="689" y="392"/>
                    </a:lnTo>
                    <a:lnTo>
                      <a:pt x="708" y="403"/>
                    </a:lnTo>
                    <a:lnTo>
                      <a:pt x="725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7" y="490"/>
                    </a:lnTo>
                    <a:lnTo>
                      <a:pt x="794" y="507"/>
                    </a:lnTo>
                    <a:lnTo>
                      <a:pt x="799" y="524"/>
                    </a:lnTo>
                    <a:lnTo>
                      <a:pt x="804" y="541"/>
                    </a:lnTo>
                    <a:lnTo>
                      <a:pt x="808" y="556"/>
                    </a:lnTo>
                    <a:lnTo>
                      <a:pt x="811" y="569"/>
                    </a:lnTo>
                    <a:lnTo>
                      <a:pt x="1175" y="461"/>
                    </a:lnTo>
                    <a:lnTo>
                      <a:pt x="1170" y="439"/>
                    </a:lnTo>
                    <a:lnTo>
                      <a:pt x="1165" y="417"/>
                    </a:lnTo>
                    <a:lnTo>
                      <a:pt x="1158" y="395"/>
                    </a:lnTo>
                    <a:lnTo>
                      <a:pt x="1150" y="373"/>
                    </a:lnTo>
                    <a:lnTo>
                      <a:pt x="1142" y="351"/>
                    </a:lnTo>
                    <a:lnTo>
                      <a:pt x="1133" y="330"/>
                    </a:lnTo>
                    <a:lnTo>
                      <a:pt x="1123" y="309"/>
                    </a:lnTo>
                    <a:lnTo>
                      <a:pt x="1112" y="288"/>
                    </a:lnTo>
                    <a:lnTo>
                      <a:pt x="1100" y="266"/>
                    </a:lnTo>
                    <a:lnTo>
                      <a:pt x="1087" y="246"/>
                    </a:lnTo>
                    <a:lnTo>
                      <a:pt x="1074" y="227"/>
                    </a:lnTo>
                    <a:lnTo>
                      <a:pt x="1060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6" y="125"/>
                    </a:lnTo>
                    <a:lnTo>
                      <a:pt x="957" y="110"/>
                    </a:lnTo>
                    <a:lnTo>
                      <a:pt x="937" y="96"/>
                    </a:lnTo>
                    <a:lnTo>
                      <a:pt x="916" y="82"/>
                    </a:lnTo>
                    <a:lnTo>
                      <a:pt x="894" y="70"/>
                    </a:lnTo>
                    <a:lnTo>
                      <a:pt x="871" y="59"/>
                    </a:lnTo>
                    <a:lnTo>
                      <a:pt x="847" y="48"/>
                    </a:lnTo>
                    <a:lnTo>
                      <a:pt x="822" y="38"/>
                    </a:lnTo>
                    <a:lnTo>
                      <a:pt x="796" y="29"/>
                    </a:lnTo>
                    <a:lnTo>
                      <a:pt x="770" y="21"/>
                    </a:lnTo>
                    <a:lnTo>
                      <a:pt x="742" y="15"/>
                    </a:lnTo>
                    <a:lnTo>
                      <a:pt x="714" y="9"/>
                    </a:lnTo>
                    <a:lnTo>
                      <a:pt x="686" y="5"/>
                    </a:lnTo>
                    <a:lnTo>
                      <a:pt x="656" y="2"/>
                    </a:lnTo>
                    <a:lnTo>
                      <a:pt x="626" y="1"/>
                    </a:lnTo>
                    <a:lnTo>
                      <a:pt x="595" y="0"/>
                    </a:lnTo>
                    <a:lnTo>
                      <a:pt x="554" y="1"/>
                    </a:lnTo>
                    <a:lnTo>
                      <a:pt x="516" y="3"/>
                    </a:lnTo>
                    <a:lnTo>
                      <a:pt x="479" y="7"/>
                    </a:lnTo>
                    <a:lnTo>
                      <a:pt x="444" y="13"/>
                    </a:lnTo>
                    <a:lnTo>
                      <a:pt x="427" y="17"/>
                    </a:lnTo>
                    <a:lnTo>
                      <a:pt x="410" y="21"/>
                    </a:lnTo>
                    <a:lnTo>
                      <a:pt x="394" y="25"/>
                    </a:lnTo>
                    <a:lnTo>
                      <a:pt x="378" y="30"/>
                    </a:lnTo>
                    <a:lnTo>
                      <a:pt x="363" y="35"/>
                    </a:lnTo>
                    <a:lnTo>
                      <a:pt x="348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5" y="83"/>
                    </a:lnTo>
                    <a:lnTo>
                      <a:pt x="240" y="99"/>
                    </a:lnTo>
                    <a:lnTo>
                      <a:pt x="217" y="116"/>
                    </a:lnTo>
                    <a:lnTo>
                      <a:pt x="194" y="134"/>
                    </a:lnTo>
                    <a:lnTo>
                      <a:pt x="174" y="152"/>
                    </a:lnTo>
                    <a:lnTo>
                      <a:pt x="154" y="172"/>
                    </a:lnTo>
                    <a:lnTo>
                      <a:pt x="136" y="193"/>
                    </a:lnTo>
                    <a:lnTo>
                      <a:pt x="119" y="214"/>
                    </a:lnTo>
                    <a:lnTo>
                      <a:pt x="102" y="236"/>
                    </a:lnTo>
                    <a:lnTo>
                      <a:pt x="88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5" y="409"/>
                    </a:lnTo>
                    <a:lnTo>
                      <a:pt x="19" y="435"/>
                    </a:lnTo>
                    <a:lnTo>
                      <a:pt x="13" y="461"/>
                    </a:lnTo>
                    <a:lnTo>
                      <a:pt x="9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3" y="1311"/>
                    </a:lnTo>
                    <a:lnTo>
                      <a:pt x="5" y="1341"/>
                    </a:lnTo>
                    <a:lnTo>
                      <a:pt x="9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7" y="1594"/>
                    </a:lnTo>
                    <a:lnTo>
                      <a:pt x="90" y="1619"/>
                    </a:lnTo>
                    <a:lnTo>
                      <a:pt x="105" y="1643"/>
                    </a:lnTo>
                    <a:lnTo>
                      <a:pt x="121" y="1666"/>
                    </a:lnTo>
                    <a:lnTo>
                      <a:pt x="138" y="16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6" name="Freeform 8"/>
              <p:cNvSpPr>
                <a:spLocks/>
              </p:cNvSpPr>
              <p:nvPr/>
            </p:nvSpPr>
            <p:spPr bwMode="auto">
              <a:xfrm>
                <a:off x="1081488" y="259248"/>
                <a:ext cx="121265" cy="194272"/>
              </a:xfrm>
              <a:custGeom>
                <a:avLst/>
                <a:gdLst>
                  <a:gd name="T0" fmla="*/ 419 w 1174"/>
                  <a:gd name="T1" fmla="*/ 457 h 1875"/>
                  <a:gd name="T2" fmla="*/ 450 w 1174"/>
                  <a:gd name="T3" fmla="*/ 420 h 1875"/>
                  <a:gd name="T4" fmla="*/ 484 w 1174"/>
                  <a:gd name="T5" fmla="*/ 396 h 1875"/>
                  <a:gd name="T6" fmla="*/ 527 w 1174"/>
                  <a:gd name="T7" fmla="*/ 379 h 1875"/>
                  <a:gd name="T8" fmla="*/ 579 w 1174"/>
                  <a:gd name="T9" fmla="*/ 371 h 1875"/>
                  <a:gd name="T10" fmla="*/ 632 w 1174"/>
                  <a:gd name="T11" fmla="*/ 374 h 1875"/>
                  <a:gd name="T12" fmla="*/ 677 w 1174"/>
                  <a:gd name="T13" fmla="*/ 387 h 1875"/>
                  <a:gd name="T14" fmla="*/ 741 w 1174"/>
                  <a:gd name="T15" fmla="*/ 428 h 1875"/>
                  <a:gd name="T16" fmla="*/ 782 w 1174"/>
                  <a:gd name="T17" fmla="*/ 481 h 1875"/>
                  <a:gd name="T18" fmla="*/ 798 w 1174"/>
                  <a:gd name="T19" fmla="*/ 524 h 1875"/>
                  <a:gd name="T20" fmla="*/ 1174 w 1174"/>
                  <a:gd name="T21" fmla="*/ 461 h 1875"/>
                  <a:gd name="T22" fmla="*/ 1149 w 1174"/>
                  <a:gd name="T23" fmla="*/ 373 h 1875"/>
                  <a:gd name="T24" fmla="*/ 1110 w 1174"/>
                  <a:gd name="T25" fmla="*/ 288 h 1875"/>
                  <a:gd name="T26" fmla="*/ 1059 w 1174"/>
                  <a:gd name="T27" fmla="*/ 208 h 1875"/>
                  <a:gd name="T28" fmla="*/ 994 w 1174"/>
                  <a:gd name="T29" fmla="*/ 140 h 1875"/>
                  <a:gd name="T30" fmla="*/ 914 w 1174"/>
                  <a:gd name="T31" fmla="*/ 83 h 1875"/>
                  <a:gd name="T32" fmla="*/ 821 w 1174"/>
                  <a:gd name="T33" fmla="*/ 38 h 1875"/>
                  <a:gd name="T34" fmla="*/ 713 w 1174"/>
                  <a:gd name="T35" fmla="*/ 9 h 1875"/>
                  <a:gd name="T36" fmla="*/ 593 w 1174"/>
                  <a:gd name="T37" fmla="*/ 0 h 1875"/>
                  <a:gd name="T38" fmla="*/ 443 w 1174"/>
                  <a:gd name="T39" fmla="*/ 13 h 1875"/>
                  <a:gd name="T40" fmla="*/ 377 w 1174"/>
                  <a:gd name="T41" fmla="*/ 30 h 1875"/>
                  <a:gd name="T42" fmla="*/ 318 w 1174"/>
                  <a:gd name="T43" fmla="*/ 54 h 1875"/>
                  <a:gd name="T44" fmla="*/ 215 w 1174"/>
                  <a:gd name="T45" fmla="*/ 116 h 1875"/>
                  <a:gd name="T46" fmla="*/ 134 w 1174"/>
                  <a:gd name="T47" fmla="*/ 193 h 1875"/>
                  <a:gd name="T48" fmla="*/ 74 w 1174"/>
                  <a:gd name="T49" fmla="*/ 282 h 1875"/>
                  <a:gd name="T50" fmla="*/ 33 w 1174"/>
                  <a:gd name="T51" fmla="*/ 383 h 1875"/>
                  <a:gd name="T52" fmla="*/ 8 w 1174"/>
                  <a:gd name="T53" fmla="*/ 487 h 1875"/>
                  <a:gd name="T54" fmla="*/ 0 w 1174"/>
                  <a:gd name="T55" fmla="*/ 591 h 1875"/>
                  <a:gd name="T56" fmla="*/ 5 w 1174"/>
                  <a:gd name="T57" fmla="*/ 1341 h 1875"/>
                  <a:gd name="T58" fmla="*/ 25 w 1174"/>
                  <a:gd name="T59" fmla="*/ 1459 h 1875"/>
                  <a:gd name="T60" fmla="*/ 64 w 1174"/>
                  <a:gd name="T61" fmla="*/ 1569 h 1875"/>
                  <a:gd name="T62" fmla="*/ 120 w 1174"/>
                  <a:gd name="T63" fmla="*/ 1666 h 1875"/>
                  <a:gd name="T64" fmla="*/ 196 w 1174"/>
                  <a:gd name="T65" fmla="*/ 1747 h 1875"/>
                  <a:gd name="T66" fmla="*/ 293 w 1174"/>
                  <a:gd name="T67" fmla="*/ 1811 h 1875"/>
                  <a:gd name="T68" fmla="*/ 364 w 1174"/>
                  <a:gd name="T69" fmla="*/ 1841 h 1875"/>
                  <a:gd name="T70" fmla="*/ 479 w 1174"/>
                  <a:gd name="T71" fmla="*/ 1868 h 1875"/>
                  <a:gd name="T72" fmla="*/ 621 w 1174"/>
                  <a:gd name="T73" fmla="*/ 1874 h 1875"/>
                  <a:gd name="T74" fmla="*/ 726 w 1174"/>
                  <a:gd name="T75" fmla="*/ 1863 h 1875"/>
                  <a:gd name="T76" fmla="*/ 825 w 1174"/>
                  <a:gd name="T77" fmla="*/ 1836 h 1875"/>
                  <a:gd name="T78" fmla="*/ 913 w 1174"/>
                  <a:gd name="T79" fmla="*/ 1794 h 1875"/>
                  <a:gd name="T80" fmla="*/ 994 w 1174"/>
                  <a:gd name="T81" fmla="*/ 1737 h 1875"/>
                  <a:gd name="T82" fmla="*/ 1061 w 1174"/>
                  <a:gd name="T83" fmla="*/ 1668 h 1875"/>
                  <a:gd name="T84" fmla="*/ 1114 w 1174"/>
                  <a:gd name="T85" fmla="*/ 1586 h 1875"/>
                  <a:gd name="T86" fmla="*/ 1152 w 1174"/>
                  <a:gd name="T87" fmla="*/ 1493 h 1875"/>
                  <a:gd name="T88" fmla="*/ 806 w 1174"/>
                  <a:gd name="T89" fmla="*/ 1310 h 1875"/>
                  <a:gd name="T90" fmla="*/ 782 w 1174"/>
                  <a:gd name="T91" fmla="*/ 1390 h 1875"/>
                  <a:gd name="T92" fmla="*/ 733 w 1174"/>
                  <a:gd name="T93" fmla="*/ 1452 h 1875"/>
                  <a:gd name="T94" fmla="*/ 667 w 1174"/>
                  <a:gd name="T95" fmla="*/ 1490 h 1875"/>
                  <a:gd name="T96" fmla="*/ 593 w 1174"/>
                  <a:gd name="T97" fmla="*/ 1503 h 1875"/>
                  <a:gd name="T98" fmla="*/ 540 w 1174"/>
                  <a:gd name="T99" fmla="*/ 1499 h 1875"/>
                  <a:gd name="T100" fmla="*/ 495 w 1174"/>
                  <a:gd name="T101" fmla="*/ 1486 h 1875"/>
                  <a:gd name="T102" fmla="*/ 459 w 1174"/>
                  <a:gd name="T103" fmla="*/ 1465 h 1875"/>
                  <a:gd name="T104" fmla="*/ 432 w 1174"/>
                  <a:gd name="T105" fmla="*/ 1435 h 1875"/>
                  <a:gd name="T106" fmla="*/ 397 w 1174"/>
                  <a:gd name="T107" fmla="*/ 1357 h 1875"/>
                  <a:gd name="T108" fmla="*/ 385 w 1174"/>
                  <a:gd name="T109" fmla="*/ 1259 h 1875"/>
                  <a:gd name="T110" fmla="*/ 391 w 1174"/>
                  <a:gd name="T111" fmla="*/ 525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74" h="1875">
                    <a:moveTo>
                      <a:pt x="396" y="507"/>
                    </a:moveTo>
                    <a:lnTo>
                      <a:pt x="402" y="490"/>
                    </a:lnTo>
                    <a:lnTo>
                      <a:pt x="410" y="473"/>
                    </a:lnTo>
                    <a:lnTo>
                      <a:pt x="419" y="457"/>
                    </a:lnTo>
                    <a:lnTo>
                      <a:pt x="430" y="441"/>
                    </a:lnTo>
                    <a:lnTo>
                      <a:pt x="436" y="434"/>
                    </a:lnTo>
                    <a:lnTo>
                      <a:pt x="443" y="427"/>
                    </a:lnTo>
                    <a:lnTo>
                      <a:pt x="450" y="420"/>
                    </a:lnTo>
                    <a:lnTo>
                      <a:pt x="458" y="413"/>
                    </a:lnTo>
                    <a:lnTo>
                      <a:pt x="466" y="407"/>
                    </a:lnTo>
                    <a:lnTo>
                      <a:pt x="475" y="401"/>
                    </a:lnTo>
                    <a:lnTo>
                      <a:pt x="484" y="396"/>
                    </a:lnTo>
                    <a:lnTo>
                      <a:pt x="494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3" y="371"/>
                    </a:lnTo>
                    <a:lnTo>
                      <a:pt x="606" y="371"/>
                    </a:lnTo>
                    <a:lnTo>
                      <a:pt x="619" y="372"/>
                    </a:lnTo>
                    <a:lnTo>
                      <a:pt x="632" y="374"/>
                    </a:lnTo>
                    <a:lnTo>
                      <a:pt x="644" y="376"/>
                    </a:lnTo>
                    <a:lnTo>
                      <a:pt x="656" y="379"/>
                    </a:lnTo>
                    <a:lnTo>
                      <a:pt x="667" y="383"/>
                    </a:lnTo>
                    <a:lnTo>
                      <a:pt x="677" y="387"/>
                    </a:lnTo>
                    <a:lnTo>
                      <a:pt x="688" y="392"/>
                    </a:lnTo>
                    <a:lnTo>
                      <a:pt x="707" y="403"/>
                    </a:lnTo>
                    <a:lnTo>
                      <a:pt x="724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2" y="481"/>
                    </a:lnTo>
                    <a:lnTo>
                      <a:pt x="786" y="490"/>
                    </a:lnTo>
                    <a:lnTo>
                      <a:pt x="790" y="498"/>
                    </a:lnTo>
                    <a:lnTo>
                      <a:pt x="793" y="507"/>
                    </a:lnTo>
                    <a:lnTo>
                      <a:pt x="798" y="524"/>
                    </a:lnTo>
                    <a:lnTo>
                      <a:pt x="803" y="541"/>
                    </a:lnTo>
                    <a:lnTo>
                      <a:pt x="807" y="556"/>
                    </a:lnTo>
                    <a:lnTo>
                      <a:pt x="810" y="569"/>
                    </a:lnTo>
                    <a:lnTo>
                      <a:pt x="1174" y="461"/>
                    </a:lnTo>
                    <a:lnTo>
                      <a:pt x="1169" y="439"/>
                    </a:lnTo>
                    <a:lnTo>
                      <a:pt x="1163" y="416"/>
                    </a:lnTo>
                    <a:lnTo>
                      <a:pt x="1156" y="395"/>
                    </a:lnTo>
                    <a:lnTo>
                      <a:pt x="1149" y="373"/>
                    </a:lnTo>
                    <a:lnTo>
                      <a:pt x="1140" y="351"/>
                    </a:lnTo>
                    <a:lnTo>
                      <a:pt x="1131" y="330"/>
                    </a:lnTo>
                    <a:lnTo>
                      <a:pt x="1121" y="309"/>
                    </a:lnTo>
                    <a:lnTo>
                      <a:pt x="1110" y="288"/>
                    </a:lnTo>
                    <a:lnTo>
                      <a:pt x="1099" y="266"/>
                    </a:lnTo>
                    <a:lnTo>
                      <a:pt x="1086" y="246"/>
                    </a:lnTo>
                    <a:lnTo>
                      <a:pt x="1073" y="227"/>
                    </a:lnTo>
                    <a:lnTo>
                      <a:pt x="1059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5" y="125"/>
                    </a:lnTo>
                    <a:lnTo>
                      <a:pt x="955" y="110"/>
                    </a:lnTo>
                    <a:lnTo>
                      <a:pt x="935" y="96"/>
                    </a:lnTo>
                    <a:lnTo>
                      <a:pt x="914" y="83"/>
                    </a:lnTo>
                    <a:lnTo>
                      <a:pt x="892" y="70"/>
                    </a:lnTo>
                    <a:lnTo>
                      <a:pt x="869" y="59"/>
                    </a:lnTo>
                    <a:lnTo>
                      <a:pt x="846" y="48"/>
                    </a:lnTo>
                    <a:lnTo>
                      <a:pt x="821" y="38"/>
                    </a:lnTo>
                    <a:lnTo>
                      <a:pt x="796" y="29"/>
                    </a:lnTo>
                    <a:lnTo>
                      <a:pt x="769" y="21"/>
                    </a:lnTo>
                    <a:lnTo>
                      <a:pt x="742" y="15"/>
                    </a:lnTo>
                    <a:lnTo>
                      <a:pt x="713" y="9"/>
                    </a:lnTo>
                    <a:lnTo>
                      <a:pt x="684" y="5"/>
                    </a:lnTo>
                    <a:lnTo>
                      <a:pt x="654" y="2"/>
                    </a:lnTo>
                    <a:lnTo>
                      <a:pt x="624" y="1"/>
                    </a:lnTo>
                    <a:lnTo>
                      <a:pt x="593" y="0"/>
                    </a:lnTo>
                    <a:lnTo>
                      <a:pt x="553" y="1"/>
                    </a:lnTo>
                    <a:lnTo>
                      <a:pt x="515" y="3"/>
                    </a:lnTo>
                    <a:lnTo>
                      <a:pt x="478" y="7"/>
                    </a:lnTo>
                    <a:lnTo>
                      <a:pt x="443" y="13"/>
                    </a:lnTo>
                    <a:lnTo>
                      <a:pt x="426" y="17"/>
                    </a:lnTo>
                    <a:lnTo>
                      <a:pt x="409" y="21"/>
                    </a:lnTo>
                    <a:lnTo>
                      <a:pt x="393" y="25"/>
                    </a:lnTo>
                    <a:lnTo>
                      <a:pt x="377" y="30"/>
                    </a:lnTo>
                    <a:lnTo>
                      <a:pt x="362" y="35"/>
                    </a:lnTo>
                    <a:lnTo>
                      <a:pt x="347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4" y="83"/>
                    </a:lnTo>
                    <a:lnTo>
                      <a:pt x="238" y="99"/>
                    </a:lnTo>
                    <a:lnTo>
                      <a:pt x="215" y="116"/>
                    </a:lnTo>
                    <a:lnTo>
                      <a:pt x="193" y="134"/>
                    </a:lnTo>
                    <a:lnTo>
                      <a:pt x="172" y="152"/>
                    </a:lnTo>
                    <a:lnTo>
                      <a:pt x="153" y="172"/>
                    </a:lnTo>
                    <a:lnTo>
                      <a:pt x="134" y="193"/>
                    </a:lnTo>
                    <a:lnTo>
                      <a:pt x="118" y="214"/>
                    </a:lnTo>
                    <a:lnTo>
                      <a:pt x="102" y="236"/>
                    </a:lnTo>
                    <a:lnTo>
                      <a:pt x="87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4" y="409"/>
                    </a:lnTo>
                    <a:lnTo>
                      <a:pt x="18" y="435"/>
                    </a:lnTo>
                    <a:lnTo>
                      <a:pt x="12" y="461"/>
                    </a:lnTo>
                    <a:lnTo>
                      <a:pt x="8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2" y="1311"/>
                    </a:lnTo>
                    <a:lnTo>
                      <a:pt x="5" y="1341"/>
                    </a:lnTo>
                    <a:lnTo>
                      <a:pt x="8" y="1371"/>
                    </a:lnTo>
                    <a:lnTo>
                      <a:pt x="13" y="1401"/>
                    </a:lnTo>
                    <a:lnTo>
                      <a:pt x="18" y="1430"/>
                    </a:lnTo>
                    <a:lnTo>
                      <a:pt x="25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6" y="1594"/>
                    </a:lnTo>
                    <a:lnTo>
                      <a:pt x="89" y="1619"/>
                    </a:lnTo>
                    <a:lnTo>
                      <a:pt x="104" y="1643"/>
                    </a:lnTo>
                    <a:lnTo>
                      <a:pt x="120" y="1666"/>
                    </a:lnTo>
                    <a:lnTo>
                      <a:pt x="137" y="1688"/>
                    </a:lnTo>
                    <a:lnTo>
                      <a:pt x="155" y="1709"/>
                    </a:lnTo>
                    <a:lnTo>
                      <a:pt x="175" y="1729"/>
                    </a:lnTo>
                    <a:lnTo>
                      <a:pt x="196" y="1747"/>
                    </a:lnTo>
                    <a:lnTo>
                      <a:pt x="218" y="1765"/>
                    </a:lnTo>
                    <a:lnTo>
                      <a:pt x="241" y="1781"/>
                    </a:lnTo>
                    <a:lnTo>
                      <a:pt x="267" y="1797"/>
                    </a:lnTo>
                    <a:lnTo>
                      <a:pt x="293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49" y="1836"/>
                    </a:lnTo>
                    <a:lnTo>
                      <a:pt x="364" y="1841"/>
                    </a:lnTo>
                    <a:lnTo>
                      <a:pt x="379" y="1846"/>
                    </a:lnTo>
                    <a:lnTo>
                      <a:pt x="411" y="1855"/>
                    </a:lnTo>
                    <a:lnTo>
                      <a:pt x="444" y="1862"/>
                    </a:lnTo>
                    <a:lnTo>
                      <a:pt x="479" y="1868"/>
                    </a:lnTo>
                    <a:lnTo>
                      <a:pt x="516" y="1872"/>
                    </a:lnTo>
                    <a:lnTo>
                      <a:pt x="554" y="1874"/>
                    </a:lnTo>
                    <a:lnTo>
                      <a:pt x="593" y="1875"/>
                    </a:lnTo>
                    <a:lnTo>
                      <a:pt x="621" y="1874"/>
                    </a:lnTo>
                    <a:lnTo>
                      <a:pt x="648" y="1873"/>
                    </a:lnTo>
                    <a:lnTo>
                      <a:pt x="675" y="1871"/>
                    </a:lnTo>
                    <a:lnTo>
                      <a:pt x="701" y="1867"/>
                    </a:lnTo>
                    <a:lnTo>
                      <a:pt x="726" y="1863"/>
                    </a:lnTo>
                    <a:lnTo>
                      <a:pt x="753" y="1858"/>
                    </a:lnTo>
                    <a:lnTo>
                      <a:pt x="777" y="1851"/>
                    </a:lnTo>
                    <a:lnTo>
                      <a:pt x="801" y="1844"/>
                    </a:lnTo>
                    <a:lnTo>
                      <a:pt x="825" y="1836"/>
                    </a:lnTo>
                    <a:lnTo>
                      <a:pt x="848" y="1827"/>
                    </a:lnTo>
                    <a:lnTo>
                      <a:pt x="870" y="1817"/>
                    </a:lnTo>
                    <a:lnTo>
                      <a:pt x="892" y="1806"/>
                    </a:lnTo>
                    <a:lnTo>
                      <a:pt x="913" y="1794"/>
                    </a:lnTo>
                    <a:lnTo>
                      <a:pt x="934" y="1782"/>
                    </a:lnTo>
                    <a:lnTo>
                      <a:pt x="954" y="1768"/>
                    </a:lnTo>
                    <a:lnTo>
                      <a:pt x="975" y="1753"/>
                    </a:lnTo>
                    <a:lnTo>
                      <a:pt x="994" y="1737"/>
                    </a:lnTo>
                    <a:lnTo>
                      <a:pt x="1012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1" y="1668"/>
                    </a:lnTo>
                    <a:lnTo>
                      <a:pt x="1076" y="1649"/>
                    </a:lnTo>
                    <a:lnTo>
                      <a:pt x="1089" y="1629"/>
                    </a:lnTo>
                    <a:lnTo>
                      <a:pt x="1102" y="1607"/>
                    </a:lnTo>
                    <a:lnTo>
                      <a:pt x="1114" y="1586"/>
                    </a:lnTo>
                    <a:lnTo>
                      <a:pt x="1125" y="1564"/>
                    </a:lnTo>
                    <a:lnTo>
                      <a:pt x="1135" y="1541"/>
                    </a:lnTo>
                    <a:lnTo>
                      <a:pt x="1144" y="1517"/>
                    </a:lnTo>
                    <a:lnTo>
                      <a:pt x="1152" y="1493"/>
                    </a:lnTo>
                    <a:lnTo>
                      <a:pt x="1159" y="1468"/>
                    </a:lnTo>
                    <a:lnTo>
                      <a:pt x="1165" y="1442"/>
                    </a:lnTo>
                    <a:lnTo>
                      <a:pt x="1171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0" y="1372"/>
                    </a:lnTo>
                    <a:lnTo>
                      <a:pt x="782" y="1390"/>
                    </a:lnTo>
                    <a:lnTo>
                      <a:pt x="772" y="1408"/>
                    </a:lnTo>
                    <a:lnTo>
                      <a:pt x="761" y="1423"/>
                    </a:lnTo>
                    <a:lnTo>
                      <a:pt x="748" y="1438"/>
                    </a:lnTo>
                    <a:lnTo>
                      <a:pt x="733" y="1452"/>
                    </a:lnTo>
                    <a:lnTo>
                      <a:pt x="717" y="1464"/>
                    </a:lnTo>
                    <a:lnTo>
                      <a:pt x="701" y="1474"/>
                    </a:lnTo>
                    <a:lnTo>
                      <a:pt x="685" y="1483"/>
                    </a:lnTo>
                    <a:lnTo>
                      <a:pt x="667" y="1490"/>
                    </a:lnTo>
                    <a:lnTo>
                      <a:pt x="650" y="1496"/>
                    </a:lnTo>
                    <a:lnTo>
                      <a:pt x="631" y="1500"/>
                    </a:lnTo>
                    <a:lnTo>
                      <a:pt x="612" y="1502"/>
                    </a:lnTo>
                    <a:lnTo>
                      <a:pt x="593" y="1503"/>
                    </a:lnTo>
                    <a:lnTo>
                      <a:pt x="579" y="1503"/>
                    </a:lnTo>
                    <a:lnTo>
                      <a:pt x="565" y="1502"/>
                    </a:lnTo>
                    <a:lnTo>
                      <a:pt x="552" y="1501"/>
                    </a:lnTo>
                    <a:lnTo>
                      <a:pt x="540" y="1499"/>
                    </a:lnTo>
                    <a:lnTo>
                      <a:pt x="528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5" y="1486"/>
                    </a:lnTo>
                    <a:lnTo>
                      <a:pt x="485" y="1482"/>
                    </a:lnTo>
                    <a:lnTo>
                      <a:pt x="476" y="1477"/>
                    </a:lnTo>
                    <a:lnTo>
                      <a:pt x="467" y="1471"/>
                    </a:lnTo>
                    <a:lnTo>
                      <a:pt x="459" y="1465"/>
                    </a:lnTo>
                    <a:lnTo>
                      <a:pt x="451" y="1458"/>
                    </a:lnTo>
                    <a:lnTo>
                      <a:pt x="444" y="1451"/>
                    </a:lnTo>
                    <a:lnTo>
                      <a:pt x="438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3" y="1378"/>
                    </a:lnTo>
                    <a:lnTo>
                      <a:pt x="397" y="1357"/>
                    </a:lnTo>
                    <a:lnTo>
                      <a:pt x="392" y="1334"/>
                    </a:lnTo>
                    <a:lnTo>
                      <a:pt x="388" y="1311"/>
                    </a:lnTo>
                    <a:lnTo>
                      <a:pt x="386" y="1285"/>
                    </a:lnTo>
                    <a:lnTo>
                      <a:pt x="385" y="1259"/>
                    </a:lnTo>
                    <a:lnTo>
                      <a:pt x="385" y="575"/>
                    </a:lnTo>
                    <a:lnTo>
                      <a:pt x="386" y="558"/>
                    </a:lnTo>
                    <a:lnTo>
                      <a:pt x="388" y="542"/>
                    </a:lnTo>
                    <a:lnTo>
                      <a:pt x="391" y="525"/>
                    </a:lnTo>
                    <a:lnTo>
                      <a:pt x="396" y="5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7" name="Freeform 9"/>
              <p:cNvSpPr>
                <a:spLocks/>
              </p:cNvSpPr>
              <p:nvPr/>
            </p:nvSpPr>
            <p:spPr bwMode="auto">
              <a:xfrm>
                <a:off x="1239875" y="260485"/>
                <a:ext cx="111366" cy="190560"/>
              </a:xfrm>
              <a:custGeom>
                <a:avLst/>
                <a:gdLst>
                  <a:gd name="T0" fmla="*/ 0 w 1075"/>
                  <a:gd name="T1" fmla="*/ 1845 h 1845"/>
                  <a:gd name="T2" fmla="*/ 1075 w 1075"/>
                  <a:gd name="T3" fmla="*/ 1845 h 1845"/>
                  <a:gd name="T4" fmla="*/ 1075 w 1075"/>
                  <a:gd name="T5" fmla="*/ 1482 h 1845"/>
                  <a:gd name="T6" fmla="*/ 385 w 1075"/>
                  <a:gd name="T7" fmla="*/ 1482 h 1845"/>
                  <a:gd name="T8" fmla="*/ 385 w 1075"/>
                  <a:gd name="T9" fmla="*/ 1090 h 1845"/>
                  <a:gd name="T10" fmla="*/ 979 w 1075"/>
                  <a:gd name="T11" fmla="*/ 1090 h 1845"/>
                  <a:gd name="T12" fmla="*/ 979 w 1075"/>
                  <a:gd name="T13" fmla="*/ 737 h 1845"/>
                  <a:gd name="T14" fmla="*/ 385 w 1075"/>
                  <a:gd name="T15" fmla="*/ 737 h 1845"/>
                  <a:gd name="T16" fmla="*/ 385 w 1075"/>
                  <a:gd name="T17" fmla="*/ 355 h 1845"/>
                  <a:gd name="T18" fmla="*/ 1075 w 1075"/>
                  <a:gd name="T19" fmla="*/ 355 h 1845"/>
                  <a:gd name="T20" fmla="*/ 1075 w 1075"/>
                  <a:gd name="T21" fmla="*/ 0 h 1845"/>
                  <a:gd name="T22" fmla="*/ 0 w 1075"/>
                  <a:gd name="T23" fmla="*/ 0 h 1845"/>
                  <a:gd name="T24" fmla="*/ 0 w 1075"/>
                  <a:gd name="T25" fmla="*/ 1845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75" h="1845">
                    <a:moveTo>
                      <a:pt x="0" y="1845"/>
                    </a:moveTo>
                    <a:lnTo>
                      <a:pt x="1075" y="1845"/>
                    </a:lnTo>
                    <a:lnTo>
                      <a:pt x="1075" y="1482"/>
                    </a:lnTo>
                    <a:lnTo>
                      <a:pt x="385" y="1482"/>
                    </a:lnTo>
                    <a:lnTo>
                      <a:pt x="385" y="1090"/>
                    </a:lnTo>
                    <a:lnTo>
                      <a:pt x="979" y="1090"/>
                    </a:lnTo>
                    <a:lnTo>
                      <a:pt x="979" y="737"/>
                    </a:lnTo>
                    <a:lnTo>
                      <a:pt x="385" y="737"/>
                    </a:lnTo>
                    <a:lnTo>
                      <a:pt x="385" y="355"/>
                    </a:lnTo>
                    <a:lnTo>
                      <a:pt x="1075" y="355"/>
                    </a:lnTo>
                    <a:lnTo>
                      <a:pt x="1075" y="0"/>
                    </a:lnTo>
                    <a:lnTo>
                      <a:pt x="0" y="0"/>
                    </a:lnTo>
                    <a:lnTo>
                      <a:pt x="0" y="1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8" name="Freeform 10"/>
              <p:cNvSpPr>
                <a:spLocks/>
              </p:cNvSpPr>
              <p:nvPr/>
            </p:nvSpPr>
            <p:spPr bwMode="auto">
              <a:xfrm>
                <a:off x="1373515" y="260485"/>
                <a:ext cx="121265" cy="190560"/>
              </a:xfrm>
              <a:custGeom>
                <a:avLst/>
                <a:gdLst>
                  <a:gd name="T0" fmla="*/ 0 w 1174"/>
                  <a:gd name="T1" fmla="*/ 350 h 1845"/>
                  <a:gd name="T2" fmla="*/ 396 w 1174"/>
                  <a:gd name="T3" fmla="*/ 350 h 1845"/>
                  <a:gd name="T4" fmla="*/ 396 w 1174"/>
                  <a:gd name="T5" fmla="*/ 1845 h 1845"/>
                  <a:gd name="T6" fmla="*/ 779 w 1174"/>
                  <a:gd name="T7" fmla="*/ 1845 h 1845"/>
                  <a:gd name="T8" fmla="*/ 779 w 1174"/>
                  <a:gd name="T9" fmla="*/ 350 h 1845"/>
                  <a:gd name="T10" fmla="*/ 1174 w 1174"/>
                  <a:gd name="T11" fmla="*/ 350 h 1845"/>
                  <a:gd name="T12" fmla="*/ 1174 w 1174"/>
                  <a:gd name="T13" fmla="*/ 0 h 1845"/>
                  <a:gd name="T14" fmla="*/ 0 w 1174"/>
                  <a:gd name="T15" fmla="*/ 0 h 1845"/>
                  <a:gd name="T16" fmla="*/ 0 w 1174"/>
                  <a:gd name="T17" fmla="*/ 35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4" h="1845">
                    <a:moveTo>
                      <a:pt x="0" y="350"/>
                    </a:moveTo>
                    <a:lnTo>
                      <a:pt x="396" y="350"/>
                    </a:lnTo>
                    <a:lnTo>
                      <a:pt x="396" y="1845"/>
                    </a:lnTo>
                    <a:lnTo>
                      <a:pt x="779" y="1845"/>
                    </a:lnTo>
                    <a:lnTo>
                      <a:pt x="779" y="350"/>
                    </a:lnTo>
                    <a:lnTo>
                      <a:pt x="1174" y="350"/>
                    </a:lnTo>
                    <a:lnTo>
                      <a:pt x="1174" y="0"/>
                    </a:lnTo>
                    <a:lnTo>
                      <a:pt x="0" y="0"/>
                    </a:lnTo>
                    <a:lnTo>
                      <a:pt x="0" y="3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9" name="Freeform 11"/>
              <p:cNvSpPr>
                <a:spLocks/>
              </p:cNvSpPr>
              <p:nvPr/>
            </p:nvSpPr>
            <p:spPr bwMode="auto">
              <a:xfrm>
                <a:off x="1526952" y="260485"/>
                <a:ext cx="129927" cy="190560"/>
              </a:xfrm>
              <a:custGeom>
                <a:avLst/>
                <a:gdLst>
                  <a:gd name="T0" fmla="*/ 917 w 1264"/>
                  <a:gd name="T1" fmla="*/ 0 h 1845"/>
                  <a:gd name="T2" fmla="*/ 388 w 1264"/>
                  <a:gd name="T3" fmla="*/ 1072 h 1845"/>
                  <a:gd name="T4" fmla="*/ 382 w 1264"/>
                  <a:gd name="T5" fmla="*/ 1072 h 1845"/>
                  <a:gd name="T6" fmla="*/ 382 w 1264"/>
                  <a:gd name="T7" fmla="*/ 0 h 1845"/>
                  <a:gd name="T8" fmla="*/ 0 w 1264"/>
                  <a:gd name="T9" fmla="*/ 0 h 1845"/>
                  <a:gd name="T10" fmla="*/ 0 w 1264"/>
                  <a:gd name="T11" fmla="*/ 1845 h 1845"/>
                  <a:gd name="T12" fmla="*/ 361 w 1264"/>
                  <a:gd name="T13" fmla="*/ 1845 h 1845"/>
                  <a:gd name="T14" fmla="*/ 876 w 1264"/>
                  <a:gd name="T15" fmla="*/ 841 h 1845"/>
                  <a:gd name="T16" fmla="*/ 878 w 1264"/>
                  <a:gd name="T17" fmla="*/ 841 h 1845"/>
                  <a:gd name="T18" fmla="*/ 878 w 1264"/>
                  <a:gd name="T19" fmla="*/ 1845 h 1845"/>
                  <a:gd name="T20" fmla="*/ 1264 w 1264"/>
                  <a:gd name="T21" fmla="*/ 1845 h 1845"/>
                  <a:gd name="T22" fmla="*/ 1264 w 1264"/>
                  <a:gd name="T23" fmla="*/ 0 h 1845"/>
                  <a:gd name="T24" fmla="*/ 917 w 1264"/>
                  <a:gd name="T25" fmla="*/ 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4" h="1845">
                    <a:moveTo>
                      <a:pt x="917" y="0"/>
                    </a:moveTo>
                    <a:lnTo>
                      <a:pt x="388" y="1072"/>
                    </a:lnTo>
                    <a:lnTo>
                      <a:pt x="382" y="1072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1845"/>
                    </a:lnTo>
                    <a:lnTo>
                      <a:pt x="361" y="1845"/>
                    </a:lnTo>
                    <a:lnTo>
                      <a:pt x="876" y="841"/>
                    </a:lnTo>
                    <a:lnTo>
                      <a:pt x="878" y="841"/>
                    </a:lnTo>
                    <a:lnTo>
                      <a:pt x="878" y="1845"/>
                    </a:lnTo>
                    <a:lnTo>
                      <a:pt x="1264" y="1845"/>
                    </a:lnTo>
                    <a:lnTo>
                      <a:pt x="1264" y="0"/>
                    </a:lnTo>
                    <a:lnTo>
                      <a:pt x="9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</p:grpSp>
        <p:grpSp>
          <p:nvGrpSpPr>
            <p:cNvPr id="25" name="Группа 24"/>
            <p:cNvGrpSpPr/>
            <p:nvPr userDrawn="1"/>
          </p:nvGrpSpPr>
          <p:grpSpPr>
            <a:xfrm>
              <a:off x="0" y="687388"/>
              <a:ext cx="407368" cy="406401"/>
              <a:chOff x="0" y="167680"/>
              <a:chExt cx="520945" cy="519708"/>
            </a:xfrm>
            <a:grpFill/>
          </p:grpSpPr>
          <p:sp>
            <p:nvSpPr>
              <p:cNvPr id="26" name="Freeform 12"/>
              <p:cNvSpPr>
                <a:spLocks/>
              </p:cNvSpPr>
              <p:nvPr/>
            </p:nvSpPr>
            <p:spPr bwMode="auto">
              <a:xfrm>
                <a:off x="160862" y="323592"/>
                <a:ext cx="196746" cy="363796"/>
              </a:xfrm>
              <a:custGeom>
                <a:avLst/>
                <a:gdLst>
                  <a:gd name="T0" fmla="*/ 1471 w 1903"/>
                  <a:gd name="T1" fmla="*/ 0 h 3523"/>
                  <a:gd name="T2" fmla="*/ 0 w 1903"/>
                  <a:gd name="T3" fmla="*/ 3334 h 3523"/>
                  <a:gd name="T4" fmla="*/ 56 w 1903"/>
                  <a:gd name="T5" fmla="*/ 3357 h 3523"/>
                  <a:gd name="T6" fmla="*/ 112 w 1903"/>
                  <a:gd name="T7" fmla="*/ 3377 h 3523"/>
                  <a:gd name="T8" fmla="*/ 169 w 1903"/>
                  <a:gd name="T9" fmla="*/ 3397 h 3523"/>
                  <a:gd name="T10" fmla="*/ 227 w 1903"/>
                  <a:gd name="T11" fmla="*/ 3415 h 3523"/>
                  <a:gd name="T12" fmla="*/ 286 w 1903"/>
                  <a:gd name="T13" fmla="*/ 3432 h 3523"/>
                  <a:gd name="T14" fmla="*/ 344 w 1903"/>
                  <a:gd name="T15" fmla="*/ 3447 h 3523"/>
                  <a:gd name="T16" fmla="*/ 403 w 1903"/>
                  <a:gd name="T17" fmla="*/ 3461 h 3523"/>
                  <a:gd name="T18" fmla="*/ 464 w 1903"/>
                  <a:gd name="T19" fmla="*/ 3474 h 3523"/>
                  <a:gd name="T20" fmla="*/ 524 w 1903"/>
                  <a:gd name="T21" fmla="*/ 3485 h 3523"/>
                  <a:gd name="T22" fmla="*/ 585 w 1903"/>
                  <a:gd name="T23" fmla="*/ 3495 h 3523"/>
                  <a:gd name="T24" fmla="*/ 646 w 1903"/>
                  <a:gd name="T25" fmla="*/ 3504 h 3523"/>
                  <a:gd name="T26" fmla="*/ 709 w 1903"/>
                  <a:gd name="T27" fmla="*/ 3511 h 3523"/>
                  <a:gd name="T28" fmla="*/ 771 w 1903"/>
                  <a:gd name="T29" fmla="*/ 3516 h 3523"/>
                  <a:gd name="T30" fmla="*/ 834 w 1903"/>
                  <a:gd name="T31" fmla="*/ 3520 h 3523"/>
                  <a:gd name="T32" fmla="*/ 897 w 1903"/>
                  <a:gd name="T33" fmla="*/ 3522 h 3523"/>
                  <a:gd name="T34" fmla="*/ 962 w 1903"/>
                  <a:gd name="T35" fmla="*/ 3523 h 3523"/>
                  <a:gd name="T36" fmla="*/ 1024 w 1903"/>
                  <a:gd name="T37" fmla="*/ 3522 h 3523"/>
                  <a:gd name="T38" fmla="*/ 1085 w 1903"/>
                  <a:gd name="T39" fmla="*/ 3520 h 3523"/>
                  <a:gd name="T40" fmla="*/ 1146 w 1903"/>
                  <a:gd name="T41" fmla="*/ 3516 h 3523"/>
                  <a:gd name="T42" fmla="*/ 1208 w 1903"/>
                  <a:gd name="T43" fmla="*/ 3511 h 3523"/>
                  <a:gd name="T44" fmla="*/ 1268 w 1903"/>
                  <a:gd name="T45" fmla="*/ 3504 h 3523"/>
                  <a:gd name="T46" fmla="*/ 1328 w 1903"/>
                  <a:gd name="T47" fmla="*/ 3496 h 3523"/>
                  <a:gd name="T48" fmla="*/ 1388 w 1903"/>
                  <a:gd name="T49" fmla="*/ 3487 h 3523"/>
                  <a:gd name="T50" fmla="*/ 1448 w 1903"/>
                  <a:gd name="T51" fmla="*/ 3476 h 3523"/>
                  <a:gd name="T52" fmla="*/ 1506 w 1903"/>
                  <a:gd name="T53" fmla="*/ 3464 h 3523"/>
                  <a:gd name="T54" fmla="*/ 1564 w 1903"/>
                  <a:gd name="T55" fmla="*/ 3450 h 3523"/>
                  <a:gd name="T56" fmla="*/ 1622 w 1903"/>
                  <a:gd name="T57" fmla="*/ 3435 h 3523"/>
                  <a:gd name="T58" fmla="*/ 1680 w 1903"/>
                  <a:gd name="T59" fmla="*/ 3419 h 3523"/>
                  <a:gd name="T60" fmla="*/ 1736 w 1903"/>
                  <a:gd name="T61" fmla="*/ 3402 h 3523"/>
                  <a:gd name="T62" fmla="*/ 1792 w 1903"/>
                  <a:gd name="T63" fmla="*/ 3383 h 3523"/>
                  <a:gd name="T64" fmla="*/ 1847 w 1903"/>
                  <a:gd name="T65" fmla="*/ 3363 h 3523"/>
                  <a:gd name="T66" fmla="*/ 1903 w 1903"/>
                  <a:gd name="T67" fmla="*/ 3340 h 3523"/>
                  <a:gd name="T68" fmla="*/ 1537 w 1903"/>
                  <a:gd name="T69" fmla="*/ 10 h 3523"/>
                  <a:gd name="T70" fmla="*/ 1520 w 1903"/>
                  <a:gd name="T71" fmla="*/ 8 h 3523"/>
                  <a:gd name="T72" fmla="*/ 1503 w 1903"/>
                  <a:gd name="T73" fmla="*/ 6 h 3523"/>
                  <a:gd name="T74" fmla="*/ 1487 w 1903"/>
                  <a:gd name="T75" fmla="*/ 4 h 3523"/>
                  <a:gd name="T76" fmla="*/ 1471 w 1903"/>
                  <a:gd name="T77" fmla="*/ 0 h 3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03" h="3523">
                    <a:moveTo>
                      <a:pt x="1471" y="0"/>
                    </a:moveTo>
                    <a:lnTo>
                      <a:pt x="0" y="3334"/>
                    </a:lnTo>
                    <a:lnTo>
                      <a:pt x="56" y="3357"/>
                    </a:lnTo>
                    <a:lnTo>
                      <a:pt x="112" y="3377"/>
                    </a:lnTo>
                    <a:lnTo>
                      <a:pt x="169" y="3397"/>
                    </a:lnTo>
                    <a:lnTo>
                      <a:pt x="227" y="3415"/>
                    </a:lnTo>
                    <a:lnTo>
                      <a:pt x="286" y="3432"/>
                    </a:lnTo>
                    <a:lnTo>
                      <a:pt x="344" y="3447"/>
                    </a:lnTo>
                    <a:lnTo>
                      <a:pt x="403" y="3461"/>
                    </a:lnTo>
                    <a:lnTo>
                      <a:pt x="464" y="3474"/>
                    </a:lnTo>
                    <a:lnTo>
                      <a:pt x="524" y="3485"/>
                    </a:lnTo>
                    <a:lnTo>
                      <a:pt x="585" y="3495"/>
                    </a:lnTo>
                    <a:lnTo>
                      <a:pt x="646" y="3504"/>
                    </a:lnTo>
                    <a:lnTo>
                      <a:pt x="709" y="3511"/>
                    </a:lnTo>
                    <a:lnTo>
                      <a:pt x="771" y="3516"/>
                    </a:lnTo>
                    <a:lnTo>
                      <a:pt x="834" y="3520"/>
                    </a:lnTo>
                    <a:lnTo>
                      <a:pt x="897" y="3522"/>
                    </a:lnTo>
                    <a:lnTo>
                      <a:pt x="962" y="3523"/>
                    </a:lnTo>
                    <a:lnTo>
                      <a:pt x="1024" y="3522"/>
                    </a:lnTo>
                    <a:lnTo>
                      <a:pt x="1085" y="3520"/>
                    </a:lnTo>
                    <a:lnTo>
                      <a:pt x="1146" y="3516"/>
                    </a:lnTo>
                    <a:lnTo>
                      <a:pt x="1208" y="3511"/>
                    </a:lnTo>
                    <a:lnTo>
                      <a:pt x="1268" y="3504"/>
                    </a:lnTo>
                    <a:lnTo>
                      <a:pt x="1328" y="3496"/>
                    </a:lnTo>
                    <a:lnTo>
                      <a:pt x="1388" y="3487"/>
                    </a:lnTo>
                    <a:lnTo>
                      <a:pt x="1448" y="3476"/>
                    </a:lnTo>
                    <a:lnTo>
                      <a:pt x="1506" y="3464"/>
                    </a:lnTo>
                    <a:lnTo>
                      <a:pt x="1564" y="3450"/>
                    </a:lnTo>
                    <a:lnTo>
                      <a:pt x="1622" y="3435"/>
                    </a:lnTo>
                    <a:lnTo>
                      <a:pt x="1680" y="3419"/>
                    </a:lnTo>
                    <a:lnTo>
                      <a:pt x="1736" y="3402"/>
                    </a:lnTo>
                    <a:lnTo>
                      <a:pt x="1792" y="3383"/>
                    </a:lnTo>
                    <a:lnTo>
                      <a:pt x="1847" y="3363"/>
                    </a:lnTo>
                    <a:lnTo>
                      <a:pt x="1903" y="3340"/>
                    </a:lnTo>
                    <a:lnTo>
                      <a:pt x="1537" y="10"/>
                    </a:lnTo>
                    <a:lnTo>
                      <a:pt x="1520" y="8"/>
                    </a:lnTo>
                    <a:lnTo>
                      <a:pt x="1503" y="6"/>
                    </a:lnTo>
                    <a:lnTo>
                      <a:pt x="1487" y="4"/>
                    </a:lnTo>
                    <a:lnTo>
                      <a:pt x="147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27" name="Freeform 13"/>
              <p:cNvSpPr>
                <a:spLocks/>
              </p:cNvSpPr>
              <p:nvPr/>
            </p:nvSpPr>
            <p:spPr bwMode="auto">
              <a:xfrm>
                <a:off x="11136" y="313693"/>
                <a:ext cx="289552" cy="341522"/>
              </a:xfrm>
              <a:custGeom>
                <a:avLst/>
                <a:gdLst>
                  <a:gd name="T0" fmla="*/ 2765 w 2816"/>
                  <a:gd name="T1" fmla="*/ 0 h 3305"/>
                  <a:gd name="T2" fmla="*/ 0 w 2816"/>
                  <a:gd name="T3" fmla="*/ 1820 h 3305"/>
                  <a:gd name="T4" fmla="*/ 19 w 2816"/>
                  <a:gd name="T5" fmla="*/ 1879 h 3305"/>
                  <a:gd name="T6" fmla="*/ 39 w 2816"/>
                  <a:gd name="T7" fmla="*/ 1938 h 3305"/>
                  <a:gd name="T8" fmla="*/ 60 w 2816"/>
                  <a:gd name="T9" fmla="*/ 1996 h 3305"/>
                  <a:gd name="T10" fmla="*/ 83 w 2816"/>
                  <a:gd name="T11" fmla="*/ 2053 h 3305"/>
                  <a:gd name="T12" fmla="*/ 107 w 2816"/>
                  <a:gd name="T13" fmla="*/ 2109 h 3305"/>
                  <a:gd name="T14" fmla="*/ 132 w 2816"/>
                  <a:gd name="T15" fmla="*/ 2166 h 3305"/>
                  <a:gd name="T16" fmla="*/ 159 w 2816"/>
                  <a:gd name="T17" fmla="*/ 2221 h 3305"/>
                  <a:gd name="T18" fmla="*/ 186 w 2816"/>
                  <a:gd name="T19" fmla="*/ 2276 h 3305"/>
                  <a:gd name="T20" fmla="*/ 215 w 2816"/>
                  <a:gd name="T21" fmla="*/ 2329 h 3305"/>
                  <a:gd name="T22" fmla="*/ 246 w 2816"/>
                  <a:gd name="T23" fmla="*/ 2382 h 3305"/>
                  <a:gd name="T24" fmla="*/ 278 w 2816"/>
                  <a:gd name="T25" fmla="*/ 2434 h 3305"/>
                  <a:gd name="T26" fmla="*/ 311 w 2816"/>
                  <a:gd name="T27" fmla="*/ 2486 h 3305"/>
                  <a:gd name="T28" fmla="*/ 345 w 2816"/>
                  <a:gd name="T29" fmla="*/ 2536 h 3305"/>
                  <a:gd name="T30" fmla="*/ 380 w 2816"/>
                  <a:gd name="T31" fmla="*/ 2586 h 3305"/>
                  <a:gd name="T32" fmla="*/ 417 w 2816"/>
                  <a:gd name="T33" fmla="*/ 2634 h 3305"/>
                  <a:gd name="T34" fmla="*/ 454 w 2816"/>
                  <a:gd name="T35" fmla="*/ 2682 h 3305"/>
                  <a:gd name="T36" fmla="*/ 494 w 2816"/>
                  <a:gd name="T37" fmla="*/ 2728 h 3305"/>
                  <a:gd name="T38" fmla="*/ 533 w 2816"/>
                  <a:gd name="T39" fmla="*/ 2774 h 3305"/>
                  <a:gd name="T40" fmla="*/ 574 w 2816"/>
                  <a:gd name="T41" fmla="*/ 2820 h 3305"/>
                  <a:gd name="T42" fmla="*/ 616 w 2816"/>
                  <a:gd name="T43" fmla="*/ 2864 h 3305"/>
                  <a:gd name="T44" fmla="*/ 658 w 2816"/>
                  <a:gd name="T45" fmla="*/ 2906 h 3305"/>
                  <a:gd name="T46" fmla="*/ 702 w 2816"/>
                  <a:gd name="T47" fmla="*/ 2948 h 3305"/>
                  <a:gd name="T48" fmla="*/ 748 w 2816"/>
                  <a:gd name="T49" fmla="*/ 2989 h 3305"/>
                  <a:gd name="T50" fmla="*/ 794 w 2816"/>
                  <a:gd name="T51" fmla="*/ 3028 h 3305"/>
                  <a:gd name="T52" fmla="*/ 840 w 2816"/>
                  <a:gd name="T53" fmla="*/ 3067 h 3305"/>
                  <a:gd name="T54" fmla="*/ 888 w 2816"/>
                  <a:gd name="T55" fmla="*/ 3104 h 3305"/>
                  <a:gd name="T56" fmla="*/ 936 w 2816"/>
                  <a:gd name="T57" fmla="*/ 3141 h 3305"/>
                  <a:gd name="T58" fmla="*/ 987 w 2816"/>
                  <a:gd name="T59" fmla="*/ 3176 h 3305"/>
                  <a:gd name="T60" fmla="*/ 1037 w 2816"/>
                  <a:gd name="T61" fmla="*/ 3210 h 3305"/>
                  <a:gd name="T62" fmla="*/ 1088 w 2816"/>
                  <a:gd name="T63" fmla="*/ 3243 h 3305"/>
                  <a:gd name="T64" fmla="*/ 1140 w 2816"/>
                  <a:gd name="T65" fmla="*/ 3274 h 3305"/>
                  <a:gd name="T66" fmla="*/ 1193 w 2816"/>
                  <a:gd name="T67" fmla="*/ 3305 h 3305"/>
                  <a:gd name="T68" fmla="*/ 2816 w 2816"/>
                  <a:gd name="T69" fmla="*/ 46 h 3305"/>
                  <a:gd name="T70" fmla="*/ 2802 w 2816"/>
                  <a:gd name="T71" fmla="*/ 35 h 3305"/>
                  <a:gd name="T72" fmla="*/ 2789 w 2816"/>
                  <a:gd name="T73" fmla="*/ 24 h 3305"/>
                  <a:gd name="T74" fmla="*/ 2777 w 2816"/>
                  <a:gd name="T75" fmla="*/ 12 h 3305"/>
                  <a:gd name="T76" fmla="*/ 2765 w 2816"/>
                  <a:gd name="T77" fmla="*/ 0 h 3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16" h="3305">
                    <a:moveTo>
                      <a:pt x="2765" y="0"/>
                    </a:moveTo>
                    <a:lnTo>
                      <a:pt x="0" y="1820"/>
                    </a:lnTo>
                    <a:lnTo>
                      <a:pt x="19" y="1879"/>
                    </a:lnTo>
                    <a:lnTo>
                      <a:pt x="39" y="1938"/>
                    </a:lnTo>
                    <a:lnTo>
                      <a:pt x="60" y="1996"/>
                    </a:lnTo>
                    <a:lnTo>
                      <a:pt x="83" y="2053"/>
                    </a:lnTo>
                    <a:lnTo>
                      <a:pt x="107" y="2109"/>
                    </a:lnTo>
                    <a:lnTo>
                      <a:pt x="132" y="2166"/>
                    </a:lnTo>
                    <a:lnTo>
                      <a:pt x="159" y="2221"/>
                    </a:lnTo>
                    <a:lnTo>
                      <a:pt x="186" y="2276"/>
                    </a:lnTo>
                    <a:lnTo>
                      <a:pt x="215" y="2329"/>
                    </a:lnTo>
                    <a:lnTo>
                      <a:pt x="246" y="2382"/>
                    </a:lnTo>
                    <a:lnTo>
                      <a:pt x="278" y="2434"/>
                    </a:lnTo>
                    <a:lnTo>
                      <a:pt x="311" y="2486"/>
                    </a:lnTo>
                    <a:lnTo>
                      <a:pt x="345" y="2536"/>
                    </a:lnTo>
                    <a:lnTo>
                      <a:pt x="380" y="2586"/>
                    </a:lnTo>
                    <a:lnTo>
                      <a:pt x="417" y="2634"/>
                    </a:lnTo>
                    <a:lnTo>
                      <a:pt x="454" y="2682"/>
                    </a:lnTo>
                    <a:lnTo>
                      <a:pt x="494" y="2728"/>
                    </a:lnTo>
                    <a:lnTo>
                      <a:pt x="533" y="2774"/>
                    </a:lnTo>
                    <a:lnTo>
                      <a:pt x="574" y="2820"/>
                    </a:lnTo>
                    <a:lnTo>
                      <a:pt x="616" y="2864"/>
                    </a:lnTo>
                    <a:lnTo>
                      <a:pt x="658" y="2906"/>
                    </a:lnTo>
                    <a:lnTo>
                      <a:pt x="702" y="2948"/>
                    </a:lnTo>
                    <a:lnTo>
                      <a:pt x="748" y="2989"/>
                    </a:lnTo>
                    <a:lnTo>
                      <a:pt x="794" y="3028"/>
                    </a:lnTo>
                    <a:lnTo>
                      <a:pt x="840" y="3067"/>
                    </a:lnTo>
                    <a:lnTo>
                      <a:pt x="888" y="3104"/>
                    </a:lnTo>
                    <a:lnTo>
                      <a:pt x="936" y="3141"/>
                    </a:lnTo>
                    <a:lnTo>
                      <a:pt x="987" y="3176"/>
                    </a:lnTo>
                    <a:lnTo>
                      <a:pt x="1037" y="3210"/>
                    </a:lnTo>
                    <a:lnTo>
                      <a:pt x="1088" y="3243"/>
                    </a:lnTo>
                    <a:lnTo>
                      <a:pt x="1140" y="3274"/>
                    </a:lnTo>
                    <a:lnTo>
                      <a:pt x="1193" y="3305"/>
                    </a:lnTo>
                    <a:lnTo>
                      <a:pt x="2816" y="46"/>
                    </a:lnTo>
                    <a:lnTo>
                      <a:pt x="2802" y="35"/>
                    </a:lnTo>
                    <a:lnTo>
                      <a:pt x="2789" y="24"/>
                    </a:lnTo>
                    <a:lnTo>
                      <a:pt x="2777" y="12"/>
                    </a:lnTo>
                    <a:lnTo>
                      <a:pt x="276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28" name="Freeform 14"/>
              <p:cNvSpPr>
                <a:spLocks/>
              </p:cNvSpPr>
              <p:nvPr/>
            </p:nvSpPr>
            <p:spPr bwMode="auto">
              <a:xfrm>
                <a:off x="332860" y="319881"/>
                <a:ext cx="176948" cy="335336"/>
              </a:xfrm>
              <a:custGeom>
                <a:avLst/>
                <a:gdLst>
                  <a:gd name="T0" fmla="*/ 0 w 1719"/>
                  <a:gd name="T1" fmla="*/ 38 h 3256"/>
                  <a:gd name="T2" fmla="*/ 517 w 1719"/>
                  <a:gd name="T3" fmla="*/ 3256 h 3256"/>
                  <a:gd name="T4" fmla="*/ 571 w 1719"/>
                  <a:gd name="T5" fmla="*/ 3226 h 3256"/>
                  <a:gd name="T6" fmla="*/ 623 w 1719"/>
                  <a:gd name="T7" fmla="*/ 3194 h 3256"/>
                  <a:gd name="T8" fmla="*/ 676 w 1719"/>
                  <a:gd name="T9" fmla="*/ 3161 h 3256"/>
                  <a:gd name="T10" fmla="*/ 726 w 1719"/>
                  <a:gd name="T11" fmla="*/ 3127 h 3256"/>
                  <a:gd name="T12" fmla="*/ 776 w 1719"/>
                  <a:gd name="T13" fmla="*/ 3092 h 3256"/>
                  <a:gd name="T14" fmla="*/ 825 w 1719"/>
                  <a:gd name="T15" fmla="*/ 3054 h 3256"/>
                  <a:gd name="T16" fmla="*/ 873 w 1719"/>
                  <a:gd name="T17" fmla="*/ 3017 h 3256"/>
                  <a:gd name="T18" fmla="*/ 921 w 1719"/>
                  <a:gd name="T19" fmla="*/ 2978 h 3256"/>
                  <a:gd name="T20" fmla="*/ 967 w 1719"/>
                  <a:gd name="T21" fmla="*/ 2938 h 3256"/>
                  <a:gd name="T22" fmla="*/ 1013 w 1719"/>
                  <a:gd name="T23" fmla="*/ 2898 h 3256"/>
                  <a:gd name="T24" fmla="*/ 1057 w 1719"/>
                  <a:gd name="T25" fmla="*/ 2856 h 3256"/>
                  <a:gd name="T26" fmla="*/ 1100 w 1719"/>
                  <a:gd name="T27" fmla="*/ 2813 h 3256"/>
                  <a:gd name="T28" fmla="*/ 1142 w 1719"/>
                  <a:gd name="T29" fmla="*/ 2769 h 3256"/>
                  <a:gd name="T30" fmla="*/ 1184 w 1719"/>
                  <a:gd name="T31" fmla="*/ 2723 h 3256"/>
                  <a:gd name="T32" fmla="*/ 1224 w 1719"/>
                  <a:gd name="T33" fmla="*/ 2676 h 3256"/>
                  <a:gd name="T34" fmla="*/ 1263 w 1719"/>
                  <a:gd name="T35" fmla="*/ 2630 h 3256"/>
                  <a:gd name="T36" fmla="*/ 1300 w 1719"/>
                  <a:gd name="T37" fmla="*/ 2582 h 3256"/>
                  <a:gd name="T38" fmla="*/ 1337 w 1719"/>
                  <a:gd name="T39" fmla="*/ 2533 h 3256"/>
                  <a:gd name="T40" fmla="*/ 1372 w 1719"/>
                  <a:gd name="T41" fmla="*/ 2483 h 3256"/>
                  <a:gd name="T42" fmla="*/ 1408 w 1719"/>
                  <a:gd name="T43" fmla="*/ 2432 h 3256"/>
                  <a:gd name="T44" fmla="*/ 1441 w 1719"/>
                  <a:gd name="T45" fmla="*/ 2380 h 3256"/>
                  <a:gd name="T46" fmla="*/ 1472 w 1719"/>
                  <a:gd name="T47" fmla="*/ 2327 h 3256"/>
                  <a:gd name="T48" fmla="*/ 1503 w 1719"/>
                  <a:gd name="T49" fmla="*/ 2274 h 3256"/>
                  <a:gd name="T50" fmla="*/ 1532 w 1719"/>
                  <a:gd name="T51" fmla="*/ 2220 h 3256"/>
                  <a:gd name="T52" fmla="*/ 1560 w 1719"/>
                  <a:gd name="T53" fmla="*/ 2165 h 3256"/>
                  <a:gd name="T54" fmla="*/ 1587 w 1719"/>
                  <a:gd name="T55" fmla="*/ 2110 h 3256"/>
                  <a:gd name="T56" fmla="*/ 1612 w 1719"/>
                  <a:gd name="T57" fmla="*/ 2052 h 3256"/>
                  <a:gd name="T58" fmla="*/ 1637 w 1719"/>
                  <a:gd name="T59" fmla="*/ 1995 h 3256"/>
                  <a:gd name="T60" fmla="*/ 1659 w 1719"/>
                  <a:gd name="T61" fmla="*/ 1938 h 3256"/>
                  <a:gd name="T62" fmla="*/ 1681 w 1719"/>
                  <a:gd name="T63" fmla="*/ 1879 h 3256"/>
                  <a:gd name="T64" fmla="*/ 1700 w 1719"/>
                  <a:gd name="T65" fmla="*/ 1820 h 3256"/>
                  <a:gd name="T66" fmla="*/ 1719 w 1719"/>
                  <a:gd name="T67" fmla="*/ 1760 h 3256"/>
                  <a:gd name="T68" fmla="*/ 81 w 1719"/>
                  <a:gd name="T69" fmla="*/ 0 h 3256"/>
                  <a:gd name="T70" fmla="*/ 62 w 1719"/>
                  <a:gd name="T71" fmla="*/ 11 h 3256"/>
                  <a:gd name="T72" fmla="*/ 42 w 1719"/>
                  <a:gd name="T73" fmla="*/ 22 h 3256"/>
                  <a:gd name="T74" fmla="*/ 21 w 1719"/>
                  <a:gd name="T75" fmla="*/ 31 h 3256"/>
                  <a:gd name="T76" fmla="*/ 0 w 1719"/>
                  <a:gd name="T77" fmla="*/ 38 h 3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19" h="3256">
                    <a:moveTo>
                      <a:pt x="0" y="38"/>
                    </a:moveTo>
                    <a:lnTo>
                      <a:pt x="517" y="3256"/>
                    </a:lnTo>
                    <a:lnTo>
                      <a:pt x="571" y="3226"/>
                    </a:lnTo>
                    <a:lnTo>
                      <a:pt x="623" y="3194"/>
                    </a:lnTo>
                    <a:lnTo>
                      <a:pt x="676" y="3161"/>
                    </a:lnTo>
                    <a:lnTo>
                      <a:pt x="726" y="3127"/>
                    </a:lnTo>
                    <a:lnTo>
                      <a:pt x="776" y="3092"/>
                    </a:lnTo>
                    <a:lnTo>
                      <a:pt x="825" y="3054"/>
                    </a:lnTo>
                    <a:lnTo>
                      <a:pt x="873" y="3017"/>
                    </a:lnTo>
                    <a:lnTo>
                      <a:pt x="921" y="2978"/>
                    </a:lnTo>
                    <a:lnTo>
                      <a:pt x="967" y="2938"/>
                    </a:lnTo>
                    <a:lnTo>
                      <a:pt x="1013" y="2898"/>
                    </a:lnTo>
                    <a:lnTo>
                      <a:pt x="1057" y="2856"/>
                    </a:lnTo>
                    <a:lnTo>
                      <a:pt x="1100" y="2813"/>
                    </a:lnTo>
                    <a:lnTo>
                      <a:pt x="1142" y="2769"/>
                    </a:lnTo>
                    <a:lnTo>
                      <a:pt x="1184" y="2723"/>
                    </a:lnTo>
                    <a:lnTo>
                      <a:pt x="1224" y="2676"/>
                    </a:lnTo>
                    <a:lnTo>
                      <a:pt x="1263" y="2630"/>
                    </a:lnTo>
                    <a:lnTo>
                      <a:pt x="1300" y="2582"/>
                    </a:lnTo>
                    <a:lnTo>
                      <a:pt x="1337" y="2533"/>
                    </a:lnTo>
                    <a:lnTo>
                      <a:pt x="1372" y="2483"/>
                    </a:lnTo>
                    <a:lnTo>
                      <a:pt x="1408" y="2432"/>
                    </a:lnTo>
                    <a:lnTo>
                      <a:pt x="1441" y="2380"/>
                    </a:lnTo>
                    <a:lnTo>
                      <a:pt x="1472" y="2327"/>
                    </a:lnTo>
                    <a:lnTo>
                      <a:pt x="1503" y="2274"/>
                    </a:lnTo>
                    <a:lnTo>
                      <a:pt x="1532" y="2220"/>
                    </a:lnTo>
                    <a:lnTo>
                      <a:pt x="1560" y="2165"/>
                    </a:lnTo>
                    <a:lnTo>
                      <a:pt x="1587" y="2110"/>
                    </a:lnTo>
                    <a:lnTo>
                      <a:pt x="1612" y="2052"/>
                    </a:lnTo>
                    <a:lnTo>
                      <a:pt x="1637" y="1995"/>
                    </a:lnTo>
                    <a:lnTo>
                      <a:pt x="1659" y="1938"/>
                    </a:lnTo>
                    <a:lnTo>
                      <a:pt x="1681" y="1879"/>
                    </a:lnTo>
                    <a:lnTo>
                      <a:pt x="1700" y="1820"/>
                    </a:lnTo>
                    <a:lnTo>
                      <a:pt x="1719" y="1760"/>
                    </a:lnTo>
                    <a:lnTo>
                      <a:pt x="81" y="0"/>
                    </a:lnTo>
                    <a:lnTo>
                      <a:pt x="62" y="11"/>
                    </a:lnTo>
                    <a:lnTo>
                      <a:pt x="42" y="22"/>
                    </a:lnTo>
                    <a:lnTo>
                      <a:pt x="21" y="31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29" name="Freeform 15"/>
              <p:cNvSpPr>
                <a:spLocks/>
              </p:cNvSpPr>
              <p:nvPr/>
            </p:nvSpPr>
            <p:spPr bwMode="auto">
              <a:xfrm>
                <a:off x="66820" y="167680"/>
                <a:ext cx="232631" cy="112604"/>
              </a:xfrm>
              <a:custGeom>
                <a:avLst/>
                <a:gdLst>
                  <a:gd name="T0" fmla="*/ 2261 w 2261"/>
                  <a:gd name="T1" fmla="*/ 923 h 1092"/>
                  <a:gd name="T2" fmla="*/ 1733 w 2261"/>
                  <a:gd name="T3" fmla="*/ 0 h 1092"/>
                  <a:gd name="T4" fmla="*/ 1669 w 2261"/>
                  <a:gd name="T5" fmla="*/ 5 h 1092"/>
                  <a:gd name="T6" fmla="*/ 1605 w 2261"/>
                  <a:gd name="T7" fmla="*/ 11 h 1092"/>
                  <a:gd name="T8" fmla="*/ 1541 w 2261"/>
                  <a:gd name="T9" fmla="*/ 18 h 1092"/>
                  <a:gd name="T10" fmla="*/ 1479 w 2261"/>
                  <a:gd name="T11" fmla="*/ 27 h 1092"/>
                  <a:gd name="T12" fmla="*/ 1417 w 2261"/>
                  <a:gd name="T13" fmla="*/ 38 h 1092"/>
                  <a:gd name="T14" fmla="*/ 1354 w 2261"/>
                  <a:gd name="T15" fmla="*/ 50 h 1092"/>
                  <a:gd name="T16" fmla="*/ 1293 w 2261"/>
                  <a:gd name="T17" fmla="*/ 64 h 1092"/>
                  <a:gd name="T18" fmla="*/ 1233 w 2261"/>
                  <a:gd name="T19" fmla="*/ 79 h 1092"/>
                  <a:gd name="T20" fmla="*/ 1173 w 2261"/>
                  <a:gd name="T21" fmla="*/ 96 h 1092"/>
                  <a:gd name="T22" fmla="*/ 1113 w 2261"/>
                  <a:gd name="T23" fmla="*/ 114 h 1092"/>
                  <a:gd name="T24" fmla="*/ 1054 w 2261"/>
                  <a:gd name="T25" fmla="*/ 133 h 1092"/>
                  <a:gd name="T26" fmla="*/ 996 w 2261"/>
                  <a:gd name="T27" fmla="*/ 154 h 1092"/>
                  <a:gd name="T28" fmla="*/ 939 w 2261"/>
                  <a:gd name="T29" fmla="*/ 177 h 1092"/>
                  <a:gd name="T30" fmla="*/ 881 w 2261"/>
                  <a:gd name="T31" fmla="*/ 201 h 1092"/>
                  <a:gd name="T32" fmla="*/ 826 w 2261"/>
                  <a:gd name="T33" fmla="*/ 226 h 1092"/>
                  <a:gd name="T34" fmla="*/ 770 w 2261"/>
                  <a:gd name="T35" fmla="*/ 252 h 1092"/>
                  <a:gd name="T36" fmla="*/ 716 w 2261"/>
                  <a:gd name="T37" fmla="*/ 280 h 1092"/>
                  <a:gd name="T38" fmla="*/ 662 w 2261"/>
                  <a:gd name="T39" fmla="*/ 308 h 1092"/>
                  <a:gd name="T40" fmla="*/ 609 w 2261"/>
                  <a:gd name="T41" fmla="*/ 338 h 1092"/>
                  <a:gd name="T42" fmla="*/ 557 w 2261"/>
                  <a:gd name="T43" fmla="*/ 370 h 1092"/>
                  <a:gd name="T44" fmla="*/ 505 w 2261"/>
                  <a:gd name="T45" fmla="*/ 402 h 1092"/>
                  <a:gd name="T46" fmla="*/ 455 w 2261"/>
                  <a:gd name="T47" fmla="*/ 436 h 1092"/>
                  <a:gd name="T48" fmla="*/ 405 w 2261"/>
                  <a:gd name="T49" fmla="*/ 471 h 1092"/>
                  <a:gd name="T50" fmla="*/ 356 w 2261"/>
                  <a:gd name="T51" fmla="*/ 507 h 1092"/>
                  <a:gd name="T52" fmla="*/ 308 w 2261"/>
                  <a:gd name="T53" fmla="*/ 545 h 1092"/>
                  <a:gd name="T54" fmla="*/ 261 w 2261"/>
                  <a:gd name="T55" fmla="*/ 583 h 1092"/>
                  <a:gd name="T56" fmla="*/ 216 w 2261"/>
                  <a:gd name="T57" fmla="*/ 622 h 1092"/>
                  <a:gd name="T58" fmla="*/ 170 w 2261"/>
                  <a:gd name="T59" fmla="*/ 663 h 1092"/>
                  <a:gd name="T60" fmla="*/ 126 w 2261"/>
                  <a:gd name="T61" fmla="*/ 704 h 1092"/>
                  <a:gd name="T62" fmla="*/ 83 w 2261"/>
                  <a:gd name="T63" fmla="*/ 746 h 1092"/>
                  <a:gd name="T64" fmla="*/ 41 w 2261"/>
                  <a:gd name="T65" fmla="*/ 790 h 1092"/>
                  <a:gd name="T66" fmla="*/ 0 w 2261"/>
                  <a:gd name="T67" fmla="*/ 834 h 1092"/>
                  <a:gd name="T68" fmla="*/ 2148 w 2261"/>
                  <a:gd name="T69" fmla="*/ 1092 h 1092"/>
                  <a:gd name="T70" fmla="*/ 2152 w 2261"/>
                  <a:gd name="T71" fmla="*/ 1079 h 1092"/>
                  <a:gd name="T72" fmla="*/ 2157 w 2261"/>
                  <a:gd name="T73" fmla="*/ 1067 h 1092"/>
                  <a:gd name="T74" fmla="*/ 2162 w 2261"/>
                  <a:gd name="T75" fmla="*/ 1055 h 1092"/>
                  <a:gd name="T76" fmla="*/ 2167 w 2261"/>
                  <a:gd name="T77" fmla="*/ 1043 h 1092"/>
                  <a:gd name="T78" fmla="*/ 2179 w 2261"/>
                  <a:gd name="T79" fmla="*/ 1020 h 1092"/>
                  <a:gd name="T80" fmla="*/ 2192 w 2261"/>
                  <a:gd name="T81" fmla="*/ 998 h 1092"/>
                  <a:gd name="T82" fmla="*/ 2207 w 2261"/>
                  <a:gd name="T83" fmla="*/ 978 h 1092"/>
                  <a:gd name="T84" fmla="*/ 2223 w 2261"/>
                  <a:gd name="T85" fmla="*/ 958 h 1092"/>
                  <a:gd name="T86" fmla="*/ 2241 w 2261"/>
                  <a:gd name="T87" fmla="*/ 940 h 1092"/>
                  <a:gd name="T88" fmla="*/ 2261 w 2261"/>
                  <a:gd name="T89" fmla="*/ 923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61" h="1092">
                    <a:moveTo>
                      <a:pt x="2261" y="923"/>
                    </a:moveTo>
                    <a:lnTo>
                      <a:pt x="1733" y="0"/>
                    </a:lnTo>
                    <a:lnTo>
                      <a:pt x="1669" y="5"/>
                    </a:lnTo>
                    <a:lnTo>
                      <a:pt x="1605" y="11"/>
                    </a:lnTo>
                    <a:lnTo>
                      <a:pt x="1541" y="18"/>
                    </a:lnTo>
                    <a:lnTo>
                      <a:pt x="1479" y="27"/>
                    </a:lnTo>
                    <a:lnTo>
                      <a:pt x="1417" y="38"/>
                    </a:lnTo>
                    <a:lnTo>
                      <a:pt x="1354" y="50"/>
                    </a:lnTo>
                    <a:lnTo>
                      <a:pt x="1293" y="64"/>
                    </a:lnTo>
                    <a:lnTo>
                      <a:pt x="1233" y="79"/>
                    </a:lnTo>
                    <a:lnTo>
                      <a:pt x="1173" y="96"/>
                    </a:lnTo>
                    <a:lnTo>
                      <a:pt x="1113" y="114"/>
                    </a:lnTo>
                    <a:lnTo>
                      <a:pt x="1054" y="133"/>
                    </a:lnTo>
                    <a:lnTo>
                      <a:pt x="996" y="154"/>
                    </a:lnTo>
                    <a:lnTo>
                      <a:pt x="939" y="177"/>
                    </a:lnTo>
                    <a:lnTo>
                      <a:pt x="881" y="201"/>
                    </a:lnTo>
                    <a:lnTo>
                      <a:pt x="826" y="226"/>
                    </a:lnTo>
                    <a:lnTo>
                      <a:pt x="770" y="252"/>
                    </a:lnTo>
                    <a:lnTo>
                      <a:pt x="716" y="280"/>
                    </a:lnTo>
                    <a:lnTo>
                      <a:pt x="662" y="308"/>
                    </a:lnTo>
                    <a:lnTo>
                      <a:pt x="609" y="338"/>
                    </a:lnTo>
                    <a:lnTo>
                      <a:pt x="557" y="370"/>
                    </a:lnTo>
                    <a:lnTo>
                      <a:pt x="505" y="402"/>
                    </a:lnTo>
                    <a:lnTo>
                      <a:pt x="455" y="436"/>
                    </a:lnTo>
                    <a:lnTo>
                      <a:pt x="405" y="471"/>
                    </a:lnTo>
                    <a:lnTo>
                      <a:pt x="356" y="507"/>
                    </a:lnTo>
                    <a:lnTo>
                      <a:pt x="308" y="545"/>
                    </a:lnTo>
                    <a:lnTo>
                      <a:pt x="261" y="583"/>
                    </a:lnTo>
                    <a:lnTo>
                      <a:pt x="216" y="622"/>
                    </a:lnTo>
                    <a:lnTo>
                      <a:pt x="170" y="663"/>
                    </a:lnTo>
                    <a:lnTo>
                      <a:pt x="126" y="704"/>
                    </a:lnTo>
                    <a:lnTo>
                      <a:pt x="83" y="746"/>
                    </a:lnTo>
                    <a:lnTo>
                      <a:pt x="41" y="790"/>
                    </a:lnTo>
                    <a:lnTo>
                      <a:pt x="0" y="834"/>
                    </a:lnTo>
                    <a:lnTo>
                      <a:pt x="2148" y="1092"/>
                    </a:lnTo>
                    <a:lnTo>
                      <a:pt x="2152" y="1079"/>
                    </a:lnTo>
                    <a:lnTo>
                      <a:pt x="2157" y="1067"/>
                    </a:lnTo>
                    <a:lnTo>
                      <a:pt x="2162" y="1055"/>
                    </a:lnTo>
                    <a:lnTo>
                      <a:pt x="2167" y="1043"/>
                    </a:lnTo>
                    <a:lnTo>
                      <a:pt x="2179" y="1020"/>
                    </a:lnTo>
                    <a:lnTo>
                      <a:pt x="2192" y="998"/>
                    </a:lnTo>
                    <a:lnTo>
                      <a:pt x="2207" y="978"/>
                    </a:lnTo>
                    <a:lnTo>
                      <a:pt x="2223" y="958"/>
                    </a:lnTo>
                    <a:lnTo>
                      <a:pt x="2241" y="940"/>
                    </a:lnTo>
                    <a:lnTo>
                      <a:pt x="2261" y="9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0" name="Freeform 16"/>
              <p:cNvSpPr>
                <a:spLocks/>
              </p:cNvSpPr>
              <p:nvPr/>
            </p:nvSpPr>
            <p:spPr bwMode="auto">
              <a:xfrm>
                <a:off x="351422" y="277809"/>
                <a:ext cx="169523" cy="189323"/>
              </a:xfrm>
              <a:custGeom>
                <a:avLst/>
                <a:gdLst>
                  <a:gd name="T0" fmla="*/ 58 w 1648"/>
                  <a:gd name="T1" fmla="*/ 136 h 1845"/>
                  <a:gd name="T2" fmla="*/ 56 w 1648"/>
                  <a:gd name="T3" fmla="*/ 160 h 1845"/>
                  <a:gd name="T4" fmla="*/ 53 w 1648"/>
                  <a:gd name="T5" fmla="*/ 184 h 1845"/>
                  <a:gd name="T6" fmla="*/ 48 w 1648"/>
                  <a:gd name="T7" fmla="*/ 207 h 1845"/>
                  <a:gd name="T8" fmla="*/ 41 w 1648"/>
                  <a:gd name="T9" fmla="*/ 230 h 1845"/>
                  <a:gd name="T10" fmla="*/ 33 w 1648"/>
                  <a:gd name="T11" fmla="*/ 252 h 1845"/>
                  <a:gd name="T12" fmla="*/ 23 w 1648"/>
                  <a:gd name="T13" fmla="*/ 273 h 1845"/>
                  <a:gd name="T14" fmla="*/ 12 w 1648"/>
                  <a:gd name="T15" fmla="*/ 293 h 1845"/>
                  <a:gd name="T16" fmla="*/ 0 w 1648"/>
                  <a:gd name="T17" fmla="*/ 313 h 1845"/>
                  <a:gd name="T18" fmla="*/ 1617 w 1648"/>
                  <a:gd name="T19" fmla="*/ 1845 h 1845"/>
                  <a:gd name="T20" fmla="*/ 1624 w 1648"/>
                  <a:gd name="T21" fmla="*/ 1797 h 1845"/>
                  <a:gd name="T22" fmla="*/ 1630 w 1648"/>
                  <a:gd name="T23" fmla="*/ 1748 h 1845"/>
                  <a:gd name="T24" fmla="*/ 1635 w 1648"/>
                  <a:gd name="T25" fmla="*/ 1700 h 1845"/>
                  <a:gd name="T26" fmla="*/ 1640 w 1648"/>
                  <a:gd name="T27" fmla="*/ 1651 h 1845"/>
                  <a:gd name="T28" fmla="*/ 1643 w 1648"/>
                  <a:gd name="T29" fmla="*/ 1602 h 1845"/>
                  <a:gd name="T30" fmla="*/ 1646 w 1648"/>
                  <a:gd name="T31" fmla="*/ 1552 h 1845"/>
                  <a:gd name="T32" fmla="*/ 1647 w 1648"/>
                  <a:gd name="T33" fmla="*/ 1503 h 1845"/>
                  <a:gd name="T34" fmla="*/ 1648 w 1648"/>
                  <a:gd name="T35" fmla="*/ 1452 h 1845"/>
                  <a:gd name="T36" fmla="*/ 1647 w 1648"/>
                  <a:gd name="T37" fmla="*/ 1401 h 1845"/>
                  <a:gd name="T38" fmla="*/ 1646 w 1648"/>
                  <a:gd name="T39" fmla="*/ 1351 h 1845"/>
                  <a:gd name="T40" fmla="*/ 1643 w 1648"/>
                  <a:gd name="T41" fmla="*/ 1301 h 1845"/>
                  <a:gd name="T42" fmla="*/ 1640 w 1648"/>
                  <a:gd name="T43" fmla="*/ 1251 h 1845"/>
                  <a:gd name="T44" fmla="*/ 1635 w 1648"/>
                  <a:gd name="T45" fmla="*/ 1202 h 1845"/>
                  <a:gd name="T46" fmla="*/ 1630 w 1648"/>
                  <a:gd name="T47" fmla="*/ 1153 h 1845"/>
                  <a:gd name="T48" fmla="*/ 1624 w 1648"/>
                  <a:gd name="T49" fmla="*/ 1103 h 1845"/>
                  <a:gd name="T50" fmla="*/ 1616 w 1648"/>
                  <a:gd name="T51" fmla="*/ 1054 h 1845"/>
                  <a:gd name="T52" fmla="*/ 1608 w 1648"/>
                  <a:gd name="T53" fmla="*/ 1006 h 1845"/>
                  <a:gd name="T54" fmla="*/ 1599 w 1648"/>
                  <a:gd name="T55" fmla="*/ 958 h 1845"/>
                  <a:gd name="T56" fmla="*/ 1589 w 1648"/>
                  <a:gd name="T57" fmla="*/ 911 h 1845"/>
                  <a:gd name="T58" fmla="*/ 1578 w 1648"/>
                  <a:gd name="T59" fmla="*/ 863 h 1845"/>
                  <a:gd name="T60" fmla="*/ 1567 w 1648"/>
                  <a:gd name="T61" fmla="*/ 816 h 1845"/>
                  <a:gd name="T62" fmla="*/ 1554 w 1648"/>
                  <a:gd name="T63" fmla="*/ 769 h 1845"/>
                  <a:gd name="T64" fmla="*/ 1540 w 1648"/>
                  <a:gd name="T65" fmla="*/ 723 h 1845"/>
                  <a:gd name="T66" fmla="*/ 1526 w 1648"/>
                  <a:gd name="T67" fmla="*/ 677 h 1845"/>
                  <a:gd name="T68" fmla="*/ 1511 w 1648"/>
                  <a:gd name="T69" fmla="*/ 631 h 1845"/>
                  <a:gd name="T70" fmla="*/ 1495 w 1648"/>
                  <a:gd name="T71" fmla="*/ 586 h 1845"/>
                  <a:gd name="T72" fmla="*/ 1478 w 1648"/>
                  <a:gd name="T73" fmla="*/ 542 h 1845"/>
                  <a:gd name="T74" fmla="*/ 1460 w 1648"/>
                  <a:gd name="T75" fmla="*/ 497 h 1845"/>
                  <a:gd name="T76" fmla="*/ 1441 w 1648"/>
                  <a:gd name="T77" fmla="*/ 453 h 1845"/>
                  <a:gd name="T78" fmla="*/ 1421 w 1648"/>
                  <a:gd name="T79" fmla="*/ 409 h 1845"/>
                  <a:gd name="T80" fmla="*/ 1401 w 1648"/>
                  <a:gd name="T81" fmla="*/ 366 h 1845"/>
                  <a:gd name="T82" fmla="*/ 1381 w 1648"/>
                  <a:gd name="T83" fmla="*/ 324 h 1845"/>
                  <a:gd name="T84" fmla="*/ 1359 w 1648"/>
                  <a:gd name="T85" fmla="*/ 281 h 1845"/>
                  <a:gd name="T86" fmla="*/ 1337 w 1648"/>
                  <a:gd name="T87" fmla="*/ 240 h 1845"/>
                  <a:gd name="T88" fmla="*/ 1313 w 1648"/>
                  <a:gd name="T89" fmla="*/ 199 h 1845"/>
                  <a:gd name="T90" fmla="*/ 1289 w 1648"/>
                  <a:gd name="T91" fmla="*/ 158 h 1845"/>
                  <a:gd name="T92" fmla="*/ 1265 w 1648"/>
                  <a:gd name="T93" fmla="*/ 118 h 1845"/>
                  <a:gd name="T94" fmla="*/ 1240 w 1648"/>
                  <a:gd name="T95" fmla="*/ 77 h 1845"/>
                  <a:gd name="T96" fmla="*/ 1214 w 1648"/>
                  <a:gd name="T97" fmla="*/ 38 h 1845"/>
                  <a:gd name="T98" fmla="*/ 1186 w 1648"/>
                  <a:gd name="T99" fmla="*/ 0 h 1845"/>
                  <a:gd name="T100" fmla="*/ 58 w 1648"/>
                  <a:gd name="T101" fmla="*/ 136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48" h="1845">
                    <a:moveTo>
                      <a:pt x="58" y="136"/>
                    </a:moveTo>
                    <a:lnTo>
                      <a:pt x="56" y="160"/>
                    </a:lnTo>
                    <a:lnTo>
                      <a:pt x="53" y="184"/>
                    </a:lnTo>
                    <a:lnTo>
                      <a:pt x="48" y="207"/>
                    </a:lnTo>
                    <a:lnTo>
                      <a:pt x="41" y="230"/>
                    </a:lnTo>
                    <a:lnTo>
                      <a:pt x="33" y="252"/>
                    </a:lnTo>
                    <a:lnTo>
                      <a:pt x="23" y="273"/>
                    </a:lnTo>
                    <a:lnTo>
                      <a:pt x="12" y="293"/>
                    </a:lnTo>
                    <a:lnTo>
                      <a:pt x="0" y="313"/>
                    </a:lnTo>
                    <a:lnTo>
                      <a:pt x="1617" y="1845"/>
                    </a:lnTo>
                    <a:lnTo>
                      <a:pt x="1624" y="1797"/>
                    </a:lnTo>
                    <a:lnTo>
                      <a:pt x="1630" y="1748"/>
                    </a:lnTo>
                    <a:lnTo>
                      <a:pt x="1635" y="1700"/>
                    </a:lnTo>
                    <a:lnTo>
                      <a:pt x="1640" y="1651"/>
                    </a:lnTo>
                    <a:lnTo>
                      <a:pt x="1643" y="1602"/>
                    </a:lnTo>
                    <a:lnTo>
                      <a:pt x="1646" y="1552"/>
                    </a:lnTo>
                    <a:lnTo>
                      <a:pt x="1647" y="1503"/>
                    </a:lnTo>
                    <a:lnTo>
                      <a:pt x="1648" y="1452"/>
                    </a:lnTo>
                    <a:lnTo>
                      <a:pt x="1647" y="1401"/>
                    </a:lnTo>
                    <a:lnTo>
                      <a:pt x="1646" y="1351"/>
                    </a:lnTo>
                    <a:lnTo>
                      <a:pt x="1643" y="1301"/>
                    </a:lnTo>
                    <a:lnTo>
                      <a:pt x="1640" y="1251"/>
                    </a:lnTo>
                    <a:lnTo>
                      <a:pt x="1635" y="1202"/>
                    </a:lnTo>
                    <a:lnTo>
                      <a:pt x="1630" y="1153"/>
                    </a:lnTo>
                    <a:lnTo>
                      <a:pt x="1624" y="1103"/>
                    </a:lnTo>
                    <a:lnTo>
                      <a:pt x="1616" y="1054"/>
                    </a:lnTo>
                    <a:lnTo>
                      <a:pt x="1608" y="1006"/>
                    </a:lnTo>
                    <a:lnTo>
                      <a:pt x="1599" y="958"/>
                    </a:lnTo>
                    <a:lnTo>
                      <a:pt x="1589" y="911"/>
                    </a:lnTo>
                    <a:lnTo>
                      <a:pt x="1578" y="863"/>
                    </a:lnTo>
                    <a:lnTo>
                      <a:pt x="1567" y="816"/>
                    </a:lnTo>
                    <a:lnTo>
                      <a:pt x="1554" y="769"/>
                    </a:lnTo>
                    <a:lnTo>
                      <a:pt x="1540" y="723"/>
                    </a:lnTo>
                    <a:lnTo>
                      <a:pt x="1526" y="677"/>
                    </a:lnTo>
                    <a:lnTo>
                      <a:pt x="1511" y="631"/>
                    </a:lnTo>
                    <a:lnTo>
                      <a:pt x="1495" y="586"/>
                    </a:lnTo>
                    <a:lnTo>
                      <a:pt x="1478" y="542"/>
                    </a:lnTo>
                    <a:lnTo>
                      <a:pt x="1460" y="497"/>
                    </a:lnTo>
                    <a:lnTo>
                      <a:pt x="1441" y="453"/>
                    </a:lnTo>
                    <a:lnTo>
                      <a:pt x="1421" y="409"/>
                    </a:lnTo>
                    <a:lnTo>
                      <a:pt x="1401" y="366"/>
                    </a:lnTo>
                    <a:lnTo>
                      <a:pt x="1381" y="324"/>
                    </a:lnTo>
                    <a:lnTo>
                      <a:pt x="1359" y="281"/>
                    </a:lnTo>
                    <a:lnTo>
                      <a:pt x="1337" y="240"/>
                    </a:lnTo>
                    <a:lnTo>
                      <a:pt x="1313" y="199"/>
                    </a:lnTo>
                    <a:lnTo>
                      <a:pt x="1289" y="158"/>
                    </a:lnTo>
                    <a:lnTo>
                      <a:pt x="1265" y="118"/>
                    </a:lnTo>
                    <a:lnTo>
                      <a:pt x="1240" y="77"/>
                    </a:lnTo>
                    <a:lnTo>
                      <a:pt x="1214" y="38"/>
                    </a:lnTo>
                    <a:lnTo>
                      <a:pt x="1186" y="0"/>
                    </a:lnTo>
                    <a:lnTo>
                      <a:pt x="58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1" name="Freeform 17"/>
              <p:cNvSpPr>
                <a:spLocks/>
              </p:cNvSpPr>
              <p:nvPr/>
            </p:nvSpPr>
            <p:spPr bwMode="auto">
              <a:xfrm>
                <a:off x="0" y="281521"/>
                <a:ext cx="288314" cy="188085"/>
              </a:xfrm>
              <a:custGeom>
                <a:avLst/>
                <a:gdLst>
                  <a:gd name="T0" fmla="*/ 2782 w 2801"/>
                  <a:gd name="T1" fmla="*/ 123 h 1832"/>
                  <a:gd name="T2" fmla="*/ 436 w 2801"/>
                  <a:gd name="T3" fmla="*/ 0 h 1832"/>
                  <a:gd name="T4" fmla="*/ 410 w 2801"/>
                  <a:gd name="T5" fmla="*/ 38 h 1832"/>
                  <a:gd name="T6" fmla="*/ 386 w 2801"/>
                  <a:gd name="T7" fmla="*/ 77 h 1832"/>
                  <a:gd name="T8" fmla="*/ 362 w 2801"/>
                  <a:gd name="T9" fmla="*/ 116 h 1832"/>
                  <a:gd name="T10" fmla="*/ 337 w 2801"/>
                  <a:gd name="T11" fmla="*/ 155 h 1832"/>
                  <a:gd name="T12" fmla="*/ 315 w 2801"/>
                  <a:gd name="T13" fmla="*/ 195 h 1832"/>
                  <a:gd name="T14" fmla="*/ 293 w 2801"/>
                  <a:gd name="T15" fmla="*/ 236 h 1832"/>
                  <a:gd name="T16" fmla="*/ 272 w 2801"/>
                  <a:gd name="T17" fmla="*/ 276 h 1832"/>
                  <a:gd name="T18" fmla="*/ 251 w 2801"/>
                  <a:gd name="T19" fmla="*/ 317 h 1832"/>
                  <a:gd name="T20" fmla="*/ 232 w 2801"/>
                  <a:gd name="T21" fmla="*/ 359 h 1832"/>
                  <a:gd name="T22" fmla="*/ 213 w 2801"/>
                  <a:gd name="T23" fmla="*/ 401 h 1832"/>
                  <a:gd name="T24" fmla="*/ 195 w 2801"/>
                  <a:gd name="T25" fmla="*/ 444 h 1832"/>
                  <a:gd name="T26" fmla="*/ 177 w 2801"/>
                  <a:gd name="T27" fmla="*/ 487 h 1832"/>
                  <a:gd name="T28" fmla="*/ 160 w 2801"/>
                  <a:gd name="T29" fmla="*/ 530 h 1832"/>
                  <a:gd name="T30" fmla="*/ 145 w 2801"/>
                  <a:gd name="T31" fmla="*/ 574 h 1832"/>
                  <a:gd name="T32" fmla="*/ 129 w 2801"/>
                  <a:gd name="T33" fmla="*/ 618 h 1832"/>
                  <a:gd name="T34" fmla="*/ 114 w 2801"/>
                  <a:gd name="T35" fmla="*/ 662 h 1832"/>
                  <a:gd name="T36" fmla="*/ 101 w 2801"/>
                  <a:gd name="T37" fmla="*/ 707 h 1832"/>
                  <a:gd name="T38" fmla="*/ 88 w 2801"/>
                  <a:gd name="T39" fmla="*/ 753 h 1832"/>
                  <a:gd name="T40" fmla="*/ 76 w 2801"/>
                  <a:gd name="T41" fmla="*/ 798 h 1832"/>
                  <a:gd name="T42" fmla="*/ 65 w 2801"/>
                  <a:gd name="T43" fmla="*/ 844 h 1832"/>
                  <a:gd name="T44" fmla="*/ 55 w 2801"/>
                  <a:gd name="T45" fmla="*/ 890 h 1832"/>
                  <a:gd name="T46" fmla="*/ 45 w 2801"/>
                  <a:gd name="T47" fmla="*/ 936 h 1832"/>
                  <a:gd name="T48" fmla="*/ 37 w 2801"/>
                  <a:gd name="T49" fmla="*/ 983 h 1832"/>
                  <a:gd name="T50" fmla="*/ 29 w 2801"/>
                  <a:gd name="T51" fmla="*/ 1030 h 1832"/>
                  <a:gd name="T52" fmla="*/ 22 w 2801"/>
                  <a:gd name="T53" fmla="*/ 1077 h 1832"/>
                  <a:gd name="T54" fmla="*/ 17 w 2801"/>
                  <a:gd name="T55" fmla="*/ 1126 h 1832"/>
                  <a:gd name="T56" fmla="*/ 12 w 2801"/>
                  <a:gd name="T57" fmla="*/ 1173 h 1832"/>
                  <a:gd name="T58" fmla="*/ 7 w 2801"/>
                  <a:gd name="T59" fmla="*/ 1221 h 1832"/>
                  <a:gd name="T60" fmla="*/ 4 w 2801"/>
                  <a:gd name="T61" fmla="*/ 1270 h 1832"/>
                  <a:gd name="T62" fmla="*/ 2 w 2801"/>
                  <a:gd name="T63" fmla="*/ 1318 h 1832"/>
                  <a:gd name="T64" fmla="*/ 0 w 2801"/>
                  <a:gd name="T65" fmla="*/ 1367 h 1832"/>
                  <a:gd name="T66" fmla="*/ 0 w 2801"/>
                  <a:gd name="T67" fmla="*/ 1416 h 1832"/>
                  <a:gd name="T68" fmla="*/ 1 w 2801"/>
                  <a:gd name="T69" fmla="*/ 1470 h 1832"/>
                  <a:gd name="T70" fmla="*/ 2 w 2801"/>
                  <a:gd name="T71" fmla="*/ 1522 h 1832"/>
                  <a:gd name="T72" fmla="*/ 5 w 2801"/>
                  <a:gd name="T73" fmla="*/ 1575 h 1832"/>
                  <a:gd name="T74" fmla="*/ 9 w 2801"/>
                  <a:gd name="T75" fmla="*/ 1627 h 1832"/>
                  <a:gd name="T76" fmla="*/ 14 w 2801"/>
                  <a:gd name="T77" fmla="*/ 1678 h 1832"/>
                  <a:gd name="T78" fmla="*/ 20 w 2801"/>
                  <a:gd name="T79" fmla="*/ 1730 h 1832"/>
                  <a:gd name="T80" fmla="*/ 27 w 2801"/>
                  <a:gd name="T81" fmla="*/ 1782 h 1832"/>
                  <a:gd name="T82" fmla="*/ 35 w 2801"/>
                  <a:gd name="T83" fmla="*/ 1832 h 1832"/>
                  <a:gd name="T84" fmla="*/ 2801 w 2801"/>
                  <a:gd name="T85" fmla="*/ 208 h 1832"/>
                  <a:gd name="T86" fmla="*/ 2794 w 2801"/>
                  <a:gd name="T87" fmla="*/ 188 h 1832"/>
                  <a:gd name="T88" fmla="*/ 2789 w 2801"/>
                  <a:gd name="T89" fmla="*/ 167 h 1832"/>
                  <a:gd name="T90" fmla="*/ 2785 w 2801"/>
                  <a:gd name="T91" fmla="*/ 145 h 1832"/>
                  <a:gd name="T92" fmla="*/ 2782 w 2801"/>
                  <a:gd name="T93" fmla="*/ 123 h 1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801" h="1832">
                    <a:moveTo>
                      <a:pt x="2782" y="123"/>
                    </a:moveTo>
                    <a:lnTo>
                      <a:pt x="436" y="0"/>
                    </a:lnTo>
                    <a:lnTo>
                      <a:pt x="410" y="38"/>
                    </a:lnTo>
                    <a:lnTo>
                      <a:pt x="386" y="77"/>
                    </a:lnTo>
                    <a:lnTo>
                      <a:pt x="362" y="116"/>
                    </a:lnTo>
                    <a:lnTo>
                      <a:pt x="337" y="155"/>
                    </a:lnTo>
                    <a:lnTo>
                      <a:pt x="315" y="195"/>
                    </a:lnTo>
                    <a:lnTo>
                      <a:pt x="293" y="236"/>
                    </a:lnTo>
                    <a:lnTo>
                      <a:pt x="272" y="276"/>
                    </a:lnTo>
                    <a:lnTo>
                      <a:pt x="251" y="317"/>
                    </a:lnTo>
                    <a:lnTo>
                      <a:pt x="232" y="359"/>
                    </a:lnTo>
                    <a:lnTo>
                      <a:pt x="213" y="401"/>
                    </a:lnTo>
                    <a:lnTo>
                      <a:pt x="195" y="444"/>
                    </a:lnTo>
                    <a:lnTo>
                      <a:pt x="177" y="487"/>
                    </a:lnTo>
                    <a:lnTo>
                      <a:pt x="160" y="530"/>
                    </a:lnTo>
                    <a:lnTo>
                      <a:pt x="145" y="574"/>
                    </a:lnTo>
                    <a:lnTo>
                      <a:pt x="129" y="618"/>
                    </a:lnTo>
                    <a:lnTo>
                      <a:pt x="114" y="662"/>
                    </a:lnTo>
                    <a:lnTo>
                      <a:pt x="101" y="707"/>
                    </a:lnTo>
                    <a:lnTo>
                      <a:pt x="88" y="753"/>
                    </a:lnTo>
                    <a:lnTo>
                      <a:pt x="76" y="798"/>
                    </a:lnTo>
                    <a:lnTo>
                      <a:pt x="65" y="844"/>
                    </a:lnTo>
                    <a:lnTo>
                      <a:pt x="55" y="890"/>
                    </a:lnTo>
                    <a:lnTo>
                      <a:pt x="45" y="936"/>
                    </a:lnTo>
                    <a:lnTo>
                      <a:pt x="37" y="983"/>
                    </a:lnTo>
                    <a:lnTo>
                      <a:pt x="29" y="1030"/>
                    </a:lnTo>
                    <a:lnTo>
                      <a:pt x="22" y="1077"/>
                    </a:lnTo>
                    <a:lnTo>
                      <a:pt x="17" y="1126"/>
                    </a:lnTo>
                    <a:lnTo>
                      <a:pt x="12" y="1173"/>
                    </a:lnTo>
                    <a:lnTo>
                      <a:pt x="7" y="1221"/>
                    </a:lnTo>
                    <a:lnTo>
                      <a:pt x="4" y="1270"/>
                    </a:lnTo>
                    <a:lnTo>
                      <a:pt x="2" y="1318"/>
                    </a:lnTo>
                    <a:lnTo>
                      <a:pt x="0" y="1367"/>
                    </a:lnTo>
                    <a:lnTo>
                      <a:pt x="0" y="1416"/>
                    </a:lnTo>
                    <a:lnTo>
                      <a:pt x="1" y="1470"/>
                    </a:lnTo>
                    <a:lnTo>
                      <a:pt x="2" y="1522"/>
                    </a:lnTo>
                    <a:lnTo>
                      <a:pt x="5" y="1575"/>
                    </a:lnTo>
                    <a:lnTo>
                      <a:pt x="9" y="1627"/>
                    </a:lnTo>
                    <a:lnTo>
                      <a:pt x="14" y="1678"/>
                    </a:lnTo>
                    <a:lnTo>
                      <a:pt x="20" y="1730"/>
                    </a:lnTo>
                    <a:lnTo>
                      <a:pt x="27" y="1782"/>
                    </a:lnTo>
                    <a:lnTo>
                      <a:pt x="35" y="1832"/>
                    </a:lnTo>
                    <a:lnTo>
                      <a:pt x="2801" y="208"/>
                    </a:lnTo>
                    <a:lnTo>
                      <a:pt x="2794" y="188"/>
                    </a:lnTo>
                    <a:lnTo>
                      <a:pt x="2789" y="167"/>
                    </a:lnTo>
                    <a:lnTo>
                      <a:pt x="2785" y="145"/>
                    </a:lnTo>
                    <a:lnTo>
                      <a:pt x="2782" y="1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2" name="Freeform 18"/>
              <p:cNvSpPr>
                <a:spLocks/>
              </p:cNvSpPr>
              <p:nvPr/>
            </p:nvSpPr>
            <p:spPr bwMode="auto">
              <a:xfrm>
                <a:off x="277178" y="167680"/>
                <a:ext cx="176948" cy="108891"/>
              </a:xfrm>
              <a:custGeom>
                <a:avLst/>
                <a:gdLst>
                  <a:gd name="T0" fmla="*/ 442 w 1714"/>
                  <a:gd name="T1" fmla="*/ 845 h 1055"/>
                  <a:gd name="T2" fmla="*/ 467 w 1714"/>
                  <a:gd name="T3" fmla="*/ 846 h 1055"/>
                  <a:gd name="T4" fmla="*/ 493 w 1714"/>
                  <a:gd name="T5" fmla="*/ 850 h 1055"/>
                  <a:gd name="T6" fmla="*/ 518 w 1714"/>
                  <a:gd name="T7" fmla="*/ 855 h 1055"/>
                  <a:gd name="T8" fmla="*/ 542 w 1714"/>
                  <a:gd name="T9" fmla="*/ 862 h 1055"/>
                  <a:gd name="T10" fmla="*/ 565 w 1714"/>
                  <a:gd name="T11" fmla="*/ 871 h 1055"/>
                  <a:gd name="T12" fmla="*/ 587 w 1714"/>
                  <a:gd name="T13" fmla="*/ 881 h 1055"/>
                  <a:gd name="T14" fmla="*/ 608 w 1714"/>
                  <a:gd name="T15" fmla="*/ 893 h 1055"/>
                  <a:gd name="T16" fmla="*/ 629 w 1714"/>
                  <a:gd name="T17" fmla="*/ 906 h 1055"/>
                  <a:gd name="T18" fmla="*/ 648 w 1714"/>
                  <a:gd name="T19" fmla="*/ 920 h 1055"/>
                  <a:gd name="T20" fmla="*/ 666 w 1714"/>
                  <a:gd name="T21" fmla="*/ 936 h 1055"/>
                  <a:gd name="T22" fmla="*/ 684 w 1714"/>
                  <a:gd name="T23" fmla="*/ 953 h 1055"/>
                  <a:gd name="T24" fmla="*/ 699 w 1714"/>
                  <a:gd name="T25" fmla="*/ 971 h 1055"/>
                  <a:gd name="T26" fmla="*/ 714 w 1714"/>
                  <a:gd name="T27" fmla="*/ 991 h 1055"/>
                  <a:gd name="T28" fmla="*/ 727 w 1714"/>
                  <a:gd name="T29" fmla="*/ 1011 h 1055"/>
                  <a:gd name="T30" fmla="*/ 739 w 1714"/>
                  <a:gd name="T31" fmla="*/ 1032 h 1055"/>
                  <a:gd name="T32" fmla="*/ 750 w 1714"/>
                  <a:gd name="T33" fmla="*/ 1055 h 1055"/>
                  <a:gd name="T34" fmla="*/ 1714 w 1714"/>
                  <a:gd name="T35" fmla="*/ 825 h 1055"/>
                  <a:gd name="T36" fmla="*/ 1672 w 1714"/>
                  <a:gd name="T37" fmla="*/ 781 h 1055"/>
                  <a:gd name="T38" fmla="*/ 1631 w 1714"/>
                  <a:gd name="T39" fmla="*/ 739 h 1055"/>
                  <a:gd name="T40" fmla="*/ 1588 w 1714"/>
                  <a:gd name="T41" fmla="*/ 697 h 1055"/>
                  <a:gd name="T42" fmla="*/ 1545 w 1714"/>
                  <a:gd name="T43" fmla="*/ 656 h 1055"/>
                  <a:gd name="T44" fmla="*/ 1500 w 1714"/>
                  <a:gd name="T45" fmla="*/ 616 h 1055"/>
                  <a:gd name="T46" fmla="*/ 1455 w 1714"/>
                  <a:gd name="T47" fmla="*/ 577 h 1055"/>
                  <a:gd name="T48" fmla="*/ 1408 w 1714"/>
                  <a:gd name="T49" fmla="*/ 540 h 1055"/>
                  <a:gd name="T50" fmla="*/ 1360 w 1714"/>
                  <a:gd name="T51" fmla="*/ 502 h 1055"/>
                  <a:gd name="T52" fmla="*/ 1312 w 1714"/>
                  <a:gd name="T53" fmla="*/ 467 h 1055"/>
                  <a:gd name="T54" fmla="*/ 1263 w 1714"/>
                  <a:gd name="T55" fmla="*/ 432 h 1055"/>
                  <a:gd name="T56" fmla="*/ 1213 w 1714"/>
                  <a:gd name="T57" fmla="*/ 399 h 1055"/>
                  <a:gd name="T58" fmla="*/ 1162 w 1714"/>
                  <a:gd name="T59" fmla="*/ 367 h 1055"/>
                  <a:gd name="T60" fmla="*/ 1110 w 1714"/>
                  <a:gd name="T61" fmla="*/ 336 h 1055"/>
                  <a:gd name="T62" fmla="*/ 1058 w 1714"/>
                  <a:gd name="T63" fmla="*/ 307 h 1055"/>
                  <a:gd name="T64" fmla="*/ 1005 w 1714"/>
                  <a:gd name="T65" fmla="*/ 278 h 1055"/>
                  <a:gd name="T66" fmla="*/ 950 w 1714"/>
                  <a:gd name="T67" fmla="*/ 251 h 1055"/>
                  <a:gd name="T68" fmla="*/ 896 w 1714"/>
                  <a:gd name="T69" fmla="*/ 225 h 1055"/>
                  <a:gd name="T70" fmla="*/ 841 w 1714"/>
                  <a:gd name="T71" fmla="*/ 201 h 1055"/>
                  <a:gd name="T72" fmla="*/ 785 w 1714"/>
                  <a:gd name="T73" fmla="*/ 177 h 1055"/>
                  <a:gd name="T74" fmla="*/ 727 w 1714"/>
                  <a:gd name="T75" fmla="*/ 154 h 1055"/>
                  <a:gd name="T76" fmla="*/ 670 w 1714"/>
                  <a:gd name="T77" fmla="*/ 134 h 1055"/>
                  <a:gd name="T78" fmla="*/ 612 w 1714"/>
                  <a:gd name="T79" fmla="*/ 114 h 1055"/>
                  <a:gd name="T80" fmla="*/ 554 w 1714"/>
                  <a:gd name="T81" fmla="*/ 96 h 1055"/>
                  <a:gd name="T82" fmla="*/ 494 w 1714"/>
                  <a:gd name="T83" fmla="*/ 80 h 1055"/>
                  <a:gd name="T84" fmla="*/ 434 w 1714"/>
                  <a:gd name="T85" fmla="*/ 65 h 1055"/>
                  <a:gd name="T86" fmla="*/ 374 w 1714"/>
                  <a:gd name="T87" fmla="*/ 51 h 1055"/>
                  <a:gd name="T88" fmla="*/ 313 w 1714"/>
                  <a:gd name="T89" fmla="*/ 39 h 1055"/>
                  <a:gd name="T90" fmla="*/ 251 w 1714"/>
                  <a:gd name="T91" fmla="*/ 28 h 1055"/>
                  <a:gd name="T92" fmla="*/ 189 w 1714"/>
                  <a:gd name="T93" fmla="*/ 19 h 1055"/>
                  <a:gd name="T94" fmla="*/ 127 w 1714"/>
                  <a:gd name="T95" fmla="*/ 11 h 1055"/>
                  <a:gd name="T96" fmla="*/ 64 w 1714"/>
                  <a:gd name="T97" fmla="*/ 4 h 1055"/>
                  <a:gd name="T98" fmla="*/ 0 w 1714"/>
                  <a:gd name="T99" fmla="*/ 0 h 1055"/>
                  <a:gd name="T100" fmla="*/ 357 w 1714"/>
                  <a:gd name="T101" fmla="*/ 855 h 1055"/>
                  <a:gd name="T102" fmla="*/ 377 w 1714"/>
                  <a:gd name="T103" fmla="*/ 851 h 1055"/>
                  <a:gd name="T104" fmla="*/ 398 w 1714"/>
                  <a:gd name="T105" fmla="*/ 848 h 1055"/>
                  <a:gd name="T106" fmla="*/ 420 w 1714"/>
                  <a:gd name="T107" fmla="*/ 845 h 1055"/>
                  <a:gd name="T108" fmla="*/ 442 w 1714"/>
                  <a:gd name="T109" fmla="*/ 845 h 1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14" h="1055">
                    <a:moveTo>
                      <a:pt x="442" y="845"/>
                    </a:moveTo>
                    <a:lnTo>
                      <a:pt x="467" y="846"/>
                    </a:lnTo>
                    <a:lnTo>
                      <a:pt x="493" y="850"/>
                    </a:lnTo>
                    <a:lnTo>
                      <a:pt x="518" y="855"/>
                    </a:lnTo>
                    <a:lnTo>
                      <a:pt x="542" y="862"/>
                    </a:lnTo>
                    <a:lnTo>
                      <a:pt x="565" y="871"/>
                    </a:lnTo>
                    <a:lnTo>
                      <a:pt x="587" y="881"/>
                    </a:lnTo>
                    <a:lnTo>
                      <a:pt x="608" y="893"/>
                    </a:lnTo>
                    <a:lnTo>
                      <a:pt x="629" y="906"/>
                    </a:lnTo>
                    <a:lnTo>
                      <a:pt x="648" y="920"/>
                    </a:lnTo>
                    <a:lnTo>
                      <a:pt x="666" y="936"/>
                    </a:lnTo>
                    <a:lnTo>
                      <a:pt x="684" y="953"/>
                    </a:lnTo>
                    <a:lnTo>
                      <a:pt x="699" y="971"/>
                    </a:lnTo>
                    <a:lnTo>
                      <a:pt x="714" y="991"/>
                    </a:lnTo>
                    <a:lnTo>
                      <a:pt x="727" y="1011"/>
                    </a:lnTo>
                    <a:lnTo>
                      <a:pt x="739" y="1032"/>
                    </a:lnTo>
                    <a:lnTo>
                      <a:pt x="750" y="1055"/>
                    </a:lnTo>
                    <a:lnTo>
                      <a:pt x="1714" y="825"/>
                    </a:lnTo>
                    <a:lnTo>
                      <a:pt x="1672" y="781"/>
                    </a:lnTo>
                    <a:lnTo>
                      <a:pt x="1631" y="739"/>
                    </a:lnTo>
                    <a:lnTo>
                      <a:pt x="1588" y="697"/>
                    </a:lnTo>
                    <a:lnTo>
                      <a:pt x="1545" y="656"/>
                    </a:lnTo>
                    <a:lnTo>
                      <a:pt x="1500" y="616"/>
                    </a:lnTo>
                    <a:lnTo>
                      <a:pt x="1455" y="577"/>
                    </a:lnTo>
                    <a:lnTo>
                      <a:pt x="1408" y="540"/>
                    </a:lnTo>
                    <a:lnTo>
                      <a:pt x="1360" y="502"/>
                    </a:lnTo>
                    <a:lnTo>
                      <a:pt x="1312" y="467"/>
                    </a:lnTo>
                    <a:lnTo>
                      <a:pt x="1263" y="432"/>
                    </a:lnTo>
                    <a:lnTo>
                      <a:pt x="1213" y="399"/>
                    </a:lnTo>
                    <a:lnTo>
                      <a:pt x="1162" y="367"/>
                    </a:lnTo>
                    <a:lnTo>
                      <a:pt x="1110" y="336"/>
                    </a:lnTo>
                    <a:lnTo>
                      <a:pt x="1058" y="307"/>
                    </a:lnTo>
                    <a:lnTo>
                      <a:pt x="1005" y="278"/>
                    </a:lnTo>
                    <a:lnTo>
                      <a:pt x="950" y="251"/>
                    </a:lnTo>
                    <a:lnTo>
                      <a:pt x="896" y="225"/>
                    </a:lnTo>
                    <a:lnTo>
                      <a:pt x="841" y="201"/>
                    </a:lnTo>
                    <a:lnTo>
                      <a:pt x="785" y="177"/>
                    </a:lnTo>
                    <a:lnTo>
                      <a:pt x="727" y="154"/>
                    </a:lnTo>
                    <a:lnTo>
                      <a:pt x="670" y="134"/>
                    </a:lnTo>
                    <a:lnTo>
                      <a:pt x="612" y="114"/>
                    </a:lnTo>
                    <a:lnTo>
                      <a:pt x="554" y="96"/>
                    </a:lnTo>
                    <a:lnTo>
                      <a:pt x="494" y="80"/>
                    </a:lnTo>
                    <a:lnTo>
                      <a:pt x="434" y="65"/>
                    </a:lnTo>
                    <a:lnTo>
                      <a:pt x="374" y="51"/>
                    </a:lnTo>
                    <a:lnTo>
                      <a:pt x="313" y="39"/>
                    </a:lnTo>
                    <a:lnTo>
                      <a:pt x="251" y="28"/>
                    </a:lnTo>
                    <a:lnTo>
                      <a:pt x="189" y="19"/>
                    </a:lnTo>
                    <a:lnTo>
                      <a:pt x="127" y="11"/>
                    </a:lnTo>
                    <a:lnTo>
                      <a:pt x="64" y="4"/>
                    </a:lnTo>
                    <a:lnTo>
                      <a:pt x="0" y="0"/>
                    </a:lnTo>
                    <a:lnTo>
                      <a:pt x="357" y="855"/>
                    </a:lnTo>
                    <a:lnTo>
                      <a:pt x="377" y="851"/>
                    </a:lnTo>
                    <a:lnTo>
                      <a:pt x="398" y="848"/>
                    </a:lnTo>
                    <a:lnTo>
                      <a:pt x="420" y="845"/>
                    </a:lnTo>
                    <a:lnTo>
                      <a:pt x="442" y="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19771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Изображение и подпись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599440" y="975360"/>
            <a:ext cx="11003280" cy="54051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/>
              <a:t>Вставка рисунка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grpSp>
        <p:nvGrpSpPr>
          <p:cNvPr id="23" name="Группа 22"/>
          <p:cNvGrpSpPr/>
          <p:nvPr userDrawn="1"/>
        </p:nvGrpSpPr>
        <p:grpSpPr>
          <a:xfrm>
            <a:off x="613117" y="323850"/>
            <a:ext cx="1138551" cy="321285"/>
            <a:chOff x="0" y="687388"/>
            <a:chExt cx="1440180" cy="406401"/>
          </a:xfrm>
          <a:solidFill>
            <a:schemeClr val="bg1"/>
          </a:solidFill>
        </p:grpSpPr>
        <p:grpSp>
          <p:nvGrpSpPr>
            <p:cNvPr id="24" name="Группа 23"/>
            <p:cNvGrpSpPr/>
            <p:nvPr userDrawn="1"/>
          </p:nvGrpSpPr>
          <p:grpSpPr>
            <a:xfrm>
              <a:off x="493068" y="808707"/>
              <a:ext cx="947112" cy="176599"/>
              <a:chOff x="614988" y="259248"/>
              <a:chExt cx="1041891" cy="194272"/>
            </a:xfrm>
            <a:grpFill/>
          </p:grpSpPr>
          <p:sp>
            <p:nvSpPr>
              <p:cNvPr id="33" name="Freeform 5"/>
              <p:cNvSpPr>
                <a:spLocks noEditPoints="1"/>
              </p:cNvSpPr>
              <p:nvPr/>
            </p:nvSpPr>
            <p:spPr bwMode="auto">
              <a:xfrm>
                <a:off x="614988" y="260485"/>
                <a:ext cx="122502" cy="190560"/>
              </a:xfrm>
              <a:custGeom>
                <a:avLst/>
                <a:gdLst>
                  <a:gd name="T0" fmla="*/ 723 w 1181"/>
                  <a:gd name="T1" fmla="*/ 773 h 1846"/>
                  <a:gd name="T2" fmla="*/ 688 w 1181"/>
                  <a:gd name="T3" fmla="*/ 793 h 1846"/>
                  <a:gd name="T4" fmla="*/ 650 w 1181"/>
                  <a:gd name="T5" fmla="*/ 806 h 1846"/>
                  <a:gd name="T6" fmla="*/ 611 w 1181"/>
                  <a:gd name="T7" fmla="*/ 813 h 1846"/>
                  <a:gd name="T8" fmla="*/ 385 w 1181"/>
                  <a:gd name="T9" fmla="*/ 813 h 1846"/>
                  <a:gd name="T10" fmla="*/ 587 w 1181"/>
                  <a:gd name="T11" fmla="*/ 355 h 1846"/>
                  <a:gd name="T12" fmla="*/ 635 w 1181"/>
                  <a:gd name="T13" fmla="*/ 358 h 1846"/>
                  <a:gd name="T14" fmla="*/ 677 w 1181"/>
                  <a:gd name="T15" fmla="*/ 368 h 1846"/>
                  <a:gd name="T16" fmla="*/ 696 w 1181"/>
                  <a:gd name="T17" fmla="*/ 375 h 1846"/>
                  <a:gd name="T18" fmla="*/ 714 w 1181"/>
                  <a:gd name="T19" fmla="*/ 384 h 1846"/>
                  <a:gd name="T20" fmla="*/ 731 w 1181"/>
                  <a:gd name="T21" fmla="*/ 395 h 1846"/>
                  <a:gd name="T22" fmla="*/ 746 w 1181"/>
                  <a:gd name="T23" fmla="*/ 407 h 1846"/>
                  <a:gd name="T24" fmla="*/ 759 w 1181"/>
                  <a:gd name="T25" fmla="*/ 421 h 1846"/>
                  <a:gd name="T26" fmla="*/ 772 w 1181"/>
                  <a:gd name="T27" fmla="*/ 437 h 1846"/>
                  <a:gd name="T28" fmla="*/ 782 w 1181"/>
                  <a:gd name="T29" fmla="*/ 455 h 1846"/>
                  <a:gd name="T30" fmla="*/ 790 w 1181"/>
                  <a:gd name="T31" fmla="*/ 476 h 1846"/>
                  <a:gd name="T32" fmla="*/ 797 w 1181"/>
                  <a:gd name="T33" fmla="*/ 498 h 1846"/>
                  <a:gd name="T34" fmla="*/ 801 w 1181"/>
                  <a:gd name="T35" fmla="*/ 522 h 1846"/>
                  <a:gd name="T36" fmla="*/ 805 w 1181"/>
                  <a:gd name="T37" fmla="*/ 578 h 1846"/>
                  <a:gd name="T38" fmla="*/ 804 w 1181"/>
                  <a:gd name="T39" fmla="*/ 610 h 1846"/>
                  <a:gd name="T40" fmla="*/ 801 w 1181"/>
                  <a:gd name="T41" fmla="*/ 639 h 1846"/>
                  <a:gd name="T42" fmla="*/ 796 w 1181"/>
                  <a:gd name="T43" fmla="*/ 665 h 1846"/>
                  <a:gd name="T44" fmla="*/ 789 w 1181"/>
                  <a:gd name="T45" fmla="*/ 689 h 1846"/>
                  <a:gd name="T46" fmla="*/ 780 w 1181"/>
                  <a:gd name="T47" fmla="*/ 710 h 1846"/>
                  <a:gd name="T48" fmla="*/ 769 w 1181"/>
                  <a:gd name="T49" fmla="*/ 730 h 1846"/>
                  <a:gd name="T50" fmla="*/ 754 w 1181"/>
                  <a:gd name="T51" fmla="*/ 746 h 1846"/>
                  <a:gd name="T52" fmla="*/ 739 w 1181"/>
                  <a:gd name="T53" fmla="*/ 761 h 1846"/>
                  <a:gd name="T54" fmla="*/ 1151 w 1181"/>
                  <a:gd name="T55" fmla="*/ 797 h 1846"/>
                  <a:gd name="T56" fmla="*/ 1166 w 1181"/>
                  <a:gd name="T57" fmla="*/ 740 h 1846"/>
                  <a:gd name="T58" fmla="*/ 1176 w 1181"/>
                  <a:gd name="T59" fmla="*/ 680 h 1846"/>
                  <a:gd name="T60" fmla="*/ 1181 w 1181"/>
                  <a:gd name="T61" fmla="*/ 617 h 1846"/>
                  <a:gd name="T62" fmla="*/ 1181 w 1181"/>
                  <a:gd name="T63" fmla="*/ 546 h 1846"/>
                  <a:gd name="T64" fmla="*/ 1175 w 1181"/>
                  <a:gd name="T65" fmla="*/ 476 h 1846"/>
                  <a:gd name="T66" fmla="*/ 1164 w 1181"/>
                  <a:gd name="T67" fmla="*/ 411 h 1846"/>
                  <a:gd name="T68" fmla="*/ 1148 w 1181"/>
                  <a:gd name="T69" fmla="*/ 350 h 1846"/>
                  <a:gd name="T70" fmla="*/ 1127 w 1181"/>
                  <a:gd name="T71" fmla="*/ 295 h 1846"/>
                  <a:gd name="T72" fmla="*/ 1100 w 1181"/>
                  <a:gd name="T73" fmla="*/ 244 h 1846"/>
                  <a:gd name="T74" fmla="*/ 1070 w 1181"/>
                  <a:gd name="T75" fmla="*/ 199 h 1846"/>
                  <a:gd name="T76" fmla="*/ 1035 w 1181"/>
                  <a:gd name="T77" fmla="*/ 159 h 1846"/>
                  <a:gd name="T78" fmla="*/ 995 w 1181"/>
                  <a:gd name="T79" fmla="*/ 123 h 1846"/>
                  <a:gd name="T80" fmla="*/ 952 w 1181"/>
                  <a:gd name="T81" fmla="*/ 92 h 1846"/>
                  <a:gd name="T82" fmla="*/ 905 w 1181"/>
                  <a:gd name="T83" fmla="*/ 65 h 1846"/>
                  <a:gd name="T84" fmla="*/ 854 w 1181"/>
                  <a:gd name="T85" fmla="*/ 44 h 1846"/>
                  <a:gd name="T86" fmla="*/ 799 w 1181"/>
                  <a:gd name="T87" fmla="*/ 26 h 1846"/>
                  <a:gd name="T88" fmla="*/ 741 w 1181"/>
                  <a:gd name="T89" fmla="*/ 13 h 1846"/>
                  <a:gd name="T90" fmla="*/ 681 w 1181"/>
                  <a:gd name="T91" fmla="*/ 5 h 1846"/>
                  <a:gd name="T92" fmla="*/ 619 w 1181"/>
                  <a:gd name="T93" fmla="*/ 1 h 1846"/>
                  <a:gd name="T94" fmla="*/ 0 w 1181"/>
                  <a:gd name="T95" fmla="*/ 0 h 1846"/>
                  <a:gd name="T96" fmla="*/ 385 w 1181"/>
                  <a:gd name="T97" fmla="*/ 1846 h 1846"/>
                  <a:gd name="T98" fmla="*/ 608 w 1181"/>
                  <a:gd name="T99" fmla="*/ 1172 h 1846"/>
                  <a:gd name="T100" fmla="*/ 673 w 1181"/>
                  <a:gd name="T101" fmla="*/ 1169 h 1846"/>
                  <a:gd name="T102" fmla="*/ 734 w 1181"/>
                  <a:gd name="T103" fmla="*/ 1161 h 1846"/>
                  <a:gd name="T104" fmla="*/ 793 w 1181"/>
                  <a:gd name="T105" fmla="*/ 1148 h 1846"/>
                  <a:gd name="T106" fmla="*/ 847 w 1181"/>
                  <a:gd name="T107" fmla="*/ 1129 h 1846"/>
                  <a:gd name="T108" fmla="*/ 898 w 1181"/>
                  <a:gd name="T109" fmla="*/ 1106 h 1846"/>
                  <a:gd name="T110" fmla="*/ 945 w 1181"/>
                  <a:gd name="T111" fmla="*/ 1079 h 1846"/>
                  <a:gd name="T112" fmla="*/ 988 w 1181"/>
                  <a:gd name="T113" fmla="*/ 1047 h 1846"/>
                  <a:gd name="T114" fmla="*/ 1029 w 1181"/>
                  <a:gd name="T115" fmla="*/ 1011 h 1846"/>
                  <a:gd name="T116" fmla="*/ 1063 w 1181"/>
                  <a:gd name="T117" fmla="*/ 971 h 1846"/>
                  <a:gd name="T118" fmla="*/ 1093 w 1181"/>
                  <a:gd name="T119" fmla="*/ 925 h 1846"/>
                  <a:gd name="T120" fmla="*/ 1120 w 1181"/>
                  <a:gd name="T121" fmla="*/ 876 h 1846"/>
                  <a:gd name="T122" fmla="*/ 1142 w 1181"/>
                  <a:gd name="T123" fmla="*/ 824 h 1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1" h="1846">
                    <a:moveTo>
                      <a:pt x="739" y="761"/>
                    </a:moveTo>
                    <a:lnTo>
                      <a:pt x="723" y="773"/>
                    </a:lnTo>
                    <a:lnTo>
                      <a:pt x="706" y="784"/>
                    </a:lnTo>
                    <a:lnTo>
                      <a:pt x="688" y="793"/>
                    </a:lnTo>
                    <a:lnTo>
                      <a:pt x="669" y="801"/>
                    </a:lnTo>
                    <a:lnTo>
                      <a:pt x="650" y="806"/>
                    </a:lnTo>
                    <a:lnTo>
                      <a:pt x="631" y="810"/>
                    </a:lnTo>
                    <a:lnTo>
                      <a:pt x="611" y="813"/>
                    </a:lnTo>
                    <a:lnTo>
                      <a:pt x="590" y="813"/>
                    </a:lnTo>
                    <a:lnTo>
                      <a:pt x="385" y="813"/>
                    </a:lnTo>
                    <a:lnTo>
                      <a:pt x="385" y="355"/>
                    </a:lnTo>
                    <a:lnTo>
                      <a:pt x="587" y="355"/>
                    </a:lnTo>
                    <a:lnTo>
                      <a:pt x="611" y="356"/>
                    </a:lnTo>
                    <a:lnTo>
                      <a:pt x="635" y="358"/>
                    </a:lnTo>
                    <a:lnTo>
                      <a:pt x="657" y="362"/>
                    </a:lnTo>
                    <a:lnTo>
                      <a:pt x="677" y="368"/>
                    </a:lnTo>
                    <a:lnTo>
                      <a:pt x="687" y="372"/>
                    </a:lnTo>
                    <a:lnTo>
                      <a:pt x="696" y="375"/>
                    </a:lnTo>
                    <a:lnTo>
                      <a:pt x="705" y="380"/>
                    </a:lnTo>
                    <a:lnTo>
                      <a:pt x="714" y="384"/>
                    </a:lnTo>
                    <a:lnTo>
                      <a:pt x="723" y="389"/>
                    </a:lnTo>
                    <a:lnTo>
                      <a:pt x="731" y="395"/>
                    </a:lnTo>
                    <a:lnTo>
                      <a:pt x="738" y="401"/>
                    </a:lnTo>
                    <a:lnTo>
                      <a:pt x="746" y="407"/>
                    </a:lnTo>
                    <a:lnTo>
                      <a:pt x="753" y="414"/>
                    </a:lnTo>
                    <a:lnTo>
                      <a:pt x="759" y="421"/>
                    </a:lnTo>
                    <a:lnTo>
                      <a:pt x="767" y="429"/>
                    </a:lnTo>
                    <a:lnTo>
                      <a:pt x="772" y="437"/>
                    </a:lnTo>
                    <a:lnTo>
                      <a:pt x="777" y="446"/>
                    </a:lnTo>
                    <a:lnTo>
                      <a:pt x="782" y="455"/>
                    </a:lnTo>
                    <a:lnTo>
                      <a:pt x="786" y="465"/>
                    </a:lnTo>
                    <a:lnTo>
                      <a:pt x="790" y="476"/>
                    </a:lnTo>
                    <a:lnTo>
                      <a:pt x="794" y="486"/>
                    </a:lnTo>
                    <a:lnTo>
                      <a:pt x="797" y="498"/>
                    </a:lnTo>
                    <a:lnTo>
                      <a:pt x="799" y="510"/>
                    </a:lnTo>
                    <a:lnTo>
                      <a:pt x="801" y="522"/>
                    </a:lnTo>
                    <a:lnTo>
                      <a:pt x="804" y="549"/>
                    </a:lnTo>
                    <a:lnTo>
                      <a:pt x="805" y="578"/>
                    </a:lnTo>
                    <a:lnTo>
                      <a:pt x="805" y="594"/>
                    </a:lnTo>
                    <a:lnTo>
                      <a:pt x="804" y="610"/>
                    </a:lnTo>
                    <a:lnTo>
                      <a:pt x="803" y="625"/>
                    </a:lnTo>
                    <a:lnTo>
                      <a:pt x="801" y="639"/>
                    </a:lnTo>
                    <a:lnTo>
                      <a:pt x="799" y="652"/>
                    </a:lnTo>
                    <a:lnTo>
                      <a:pt x="796" y="665"/>
                    </a:lnTo>
                    <a:lnTo>
                      <a:pt x="793" y="677"/>
                    </a:lnTo>
                    <a:lnTo>
                      <a:pt x="789" y="689"/>
                    </a:lnTo>
                    <a:lnTo>
                      <a:pt x="785" y="700"/>
                    </a:lnTo>
                    <a:lnTo>
                      <a:pt x="780" y="710"/>
                    </a:lnTo>
                    <a:lnTo>
                      <a:pt x="774" y="720"/>
                    </a:lnTo>
                    <a:lnTo>
                      <a:pt x="769" y="730"/>
                    </a:lnTo>
                    <a:lnTo>
                      <a:pt x="761" y="738"/>
                    </a:lnTo>
                    <a:lnTo>
                      <a:pt x="754" y="746"/>
                    </a:lnTo>
                    <a:lnTo>
                      <a:pt x="747" y="754"/>
                    </a:lnTo>
                    <a:lnTo>
                      <a:pt x="739" y="761"/>
                    </a:lnTo>
                    <a:close/>
                    <a:moveTo>
                      <a:pt x="1142" y="824"/>
                    </a:moveTo>
                    <a:lnTo>
                      <a:pt x="1151" y="797"/>
                    </a:lnTo>
                    <a:lnTo>
                      <a:pt x="1159" y="768"/>
                    </a:lnTo>
                    <a:lnTo>
                      <a:pt x="1166" y="740"/>
                    </a:lnTo>
                    <a:lnTo>
                      <a:pt x="1171" y="710"/>
                    </a:lnTo>
                    <a:lnTo>
                      <a:pt x="1176" y="680"/>
                    </a:lnTo>
                    <a:lnTo>
                      <a:pt x="1179" y="649"/>
                    </a:lnTo>
                    <a:lnTo>
                      <a:pt x="1181" y="617"/>
                    </a:lnTo>
                    <a:lnTo>
                      <a:pt x="1181" y="583"/>
                    </a:lnTo>
                    <a:lnTo>
                      <a:pt x="1181" y="546"/>
                    </a:lnTo>
                    <a:lnTo>
                      <a:pt x="1179" y="510"/>
                    </a:lnTo>
                    <a:lnTo>
                      <a:pt x="1175" y="476"/>
                    </a:lnTo>
                    <a:lnTo>
                      <a:pt x="1170" y="442"/>
                    </a:lnTo>
                    <a:lnTo>
                      <a:pt x="1164" y="411"/>
                    </a:lnTo>
                    <a:lnTo>
                      <a:pt x="1157" y="380"/>
                    </a:lnTo>
                    <a:lnTo>
                      <a:pt x="1148" y="350"/>
                    </a:lnTo>
                    <a:lnTo>
                      <a:pt x="1138" y="322"/>
                    </a:lnTo>
                    <a:lnTo>
                      <a:pt x="1127" y="295"/>
                    </a:lnTo>
                    <a:lnTo>
                      <a:pt x="1114" y="269"/>
                    </a:lnTo>
                    <a:lnTo>
                      <a:pt x="1100" y="244"/>
                    </a:lnTo>
                    <a:lnTo>
                      <a:pt x="1086" y="221"/>
                    </a:lnTo>
                    <a:lnTo>
                      <a:pt x="1070" y="199"/>
                    </a:lnTo>
                    <a:lnTo>
                      <a:pt x="1053" y="178"/>
                    </a:lnTo>
                    <a:lnTo>
                      <a:pt x="1035" y="159"/>
                    </a:lnTo>
                    <a:lnTo>
                      <a:pt x="1016" y="140"/>
                    </a:lnTo>
                    <a:lnTo>
                      <a:pt x="995" y="123"/>
                    </a:lnTo>
                    <a:lnTo>
                      <a:pt x="974" y="107"/>
                    </a:lnTo>
                    <a:lnTo>
                      <a:pt x="952" y="92"/>
                    </a:lnTo>
                    <a:lnTo>
                      <a:pt x="929" y="78"/>
                    </a:lnTo>
                    <a:lnTo>
                      <a:pt x="905" y="65"/>
                    </a:lnTo>
                    <a:lnTo>
                      <a:pt x="880" y="54"/>
                    </a:lnTo>
                    <a:lnTo>
                      <a:pt x="854" y="44"/>
                    </a:lnTo>
                    <a:lnTo>
                      <a:pt x="827" y="34"/>
                    </a:lnTo>
                    <a:lnTo>
                      <a:pt x="799" y="26"/>
                    </a:lnTo>
                    <a:lnTo>
                      <a:pt x="771" y="19"/>
                    </a:lnTo>
                    <a:lnTo>
                      <a:pt x="741" y="13"/>
                    </a:lnTo>
                    <a:lnTo>
                      <a:pt x="711" y="8"/>
                    </a:lnTo>
                    <a:lnTo>
                      <a:pt x="681" y="5"/>
                    </a:lnTo>
                    <a:lnTo>
                      <a:pt x="650" y="2"/>
                    </a:lnTo>
                    <a:lnTo>
                      <a:pt x="619" y="1"/>
                    </a:lnTo>
                    <a:lnTo>
                      <a:pt x="587" y="0"/>
                    </a:lnTo>
                    <a:lnTo>
                      <a:pt x="0" y="0"/>
                    </a:lnTo>
                    <a:lnTo>
                      <a:pt x="0" y="1846"/>
                    </a:lnTo>
                    <a:lnTo>
                      <a:pt x="385" y="1846"/>
                    </a:lnTo>
                    <a:lnTo>
                      <a:pt x="385" y="1172"/>
                    </a:lnTo>
                    <a:lnTo>
                      <a:pt x="608" y="1172"/>
                    </a:lnTo>
                    <a:lnTo>
                      <a:pt x="641" y="1171"/>
                    </a:lnTo>
                    <a:lnTo>
                      <a:pt x="673" y="1169"/>
                    </a:lnTo>
                    <a:lnTo>
                      <a:pt x="704" y="1166"/>
                    </a:lnTo>
                    <a:lnTo>
                      <a:pt x="734" y="1161"/>
                    </a:lnTo>
                    <a:lnTo>
                      <a:pt x="763" y="1155"/>
                    </a:lnTo>
                    <a:lnTo>
                      <a:pt x="793" y="1148"/>
                    </a:lnTo>
                    <a:lnTo>
                      <a:pt x="820" y="1139"/>
                    </a:lnTo>
                    <a:lnTo>
                      <a:pt x="847" y="1129"/>
                    </a:lnTo>
                    <a:lnTo>
                      <a:pt x="873" y="1118"/>
                    </a:lnTo>
                    <a:lnTo>
                      <a:pt x="898" y="1106"/>
                    </a:lnTo>
                    <a:lnTo>
                      <a:pt x="922" y="1093"/>
                    </a:lnTo>
                    <a:lnTo>
                      <a:pt x="945" y="1079"/>
                    </a:lnTo>
                    <a:lnTo>
                      <a:pt x="967" y="1063"/>
                    </a:lnTo>
                    <a:lnTo>
                      <a:pt x="988" y="1047"/>
                    </a:lnTo>
                    <a:lnTo>
                      <a:pt x="1009" y="1030"/>
                    </a:lnTo>
                    <a:lnTo>
                      <a:pt x="1029" y="1011"/>
                    </a:lnTo>
                    <a:lnTo>
                      <a:pt x="1046" y="991"/>
                    </a:lnTo>
                    <a:lnTo>
                      <a:pt x="1063" y="971"/>
                    </a:lnTo>
                    <a:lnTo>
                      <a:pt x="1079" y="949"/>
                    </a:lnTo>
                    <a:lnTo>
                      <a:pt x="1093" y="925"/>
                    </a:lnTo>
                    <a:lnTo>
                      <a:pt x="1107" y="901"/>
                    </a:lnTo>
                    <a:lnTo>
                      <a:pt x="1120" y="876"/>
                    </a:lnTo>
                    <a:lnTo>
                      <a:pt x="1131" y="851"/>
                    </a:lnTo>
                    <a:lnTo>
                      <a:pt x="1142" y="8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4" name="Freeform 6"/>
              <p:cNvSpPr>
                <a:spLocks noEditPoints="1"/>
              </p:cNvSpPr>
              <p:nvPr/>
            </p:nvSpPr>
            <p:spPr bwMode="auto">
              <a:xfrm>
                <a:off x="765951" y="259248"/>
                <a:ext cx="122502" cy="194272"/>
              </a:xfrm>
              <a:custGeom>
                <a:avLst/>
                <a:gdLst>
                  <a:gd name="T0" fmla="*/ 386 w 1185"/>
                  <a:gd name="T1" fmla="*/ 542 h 1875"/>
                  <a:gd name="T2" fmla="*/ 410 w 1185"/>
                  <a:gd name="T3" fmla="*/ 473 h 1875"/>
                  <a:gd name="T4" fmla="*/ 446 w 1185"/>
                  <a:gd name="T5" fmla="*/ 427 h 1875"/>
                  <a:gd name="T6" fmla="*/ 478 w 1185"/>
                  <a:gd name="T7" fmla="*/ 402 h 1875"/>
                  <a:gd name="T8" fmla="*/ 519 w 1185"/>
                  <a:gd name="T9" fmla="*/ 382 h 1875"/>
                  <a:gd name="T10" fmla="*/ 568 w 1185"/>
                  <a:gd name="T11" fmla="*/ 372 h 1875"/>
                  <a:gd name="T12" fmla="*/ 624 w 1185"/>
                  <a:gd name="T13" fmla="*/ 372 h 1875"/>
                  <a:gd name="T14" fmla="*/ 672 w 1185"/>
                  <a:gd name="T15" fmla="*/ 384 h 1875"/>
                  <a:gd name="T16" fmla="*/ 728 w 1185"/>
                  <a:gd name="T17" fmla="*/ 418 h 1875"/>
                  <a:gd name="T18" fmla="*/ 756 w 1185"/>
                  <a:gd name="T19" fmla="*/ 447 h 1875"/>
                  <a:gd name="T20" fmla="*/ 789 w 1185"/>
                  <a:gd name="T21" fmla="*/ 514 h 1875"/>
                  <a:gd name="T22" fmla="*/ 797 w 1185"/>
                  <a:gd name="T23" fmla="*/ 575 h 1875"/>
                  <a:gd name="T24" fmla="*/ 792 w 1185"/>
                  <a:gd name="T25" fmla="*/ 1359 h 1875"/>
                  <a:gd name="T26" fmla="*/ 779 w 1185"/>
                  <a:gd name="T27" fmla="*/ 1396 h 1875"/>
                  <a:gd name="T28" fmla="*/ 759 w 1185"/>
                  <a:gd name="T29" fmla="*/ 1429 h 1875"/>
                  <a:gd name="T30" fmla="*/ 723 w 1185"/>
                  <a:gd name="T31" fmla="*/ 1463 h 1875"/>
                  <a:gd name="T32" fmla="*/ 654 w 1185"/>
                  <a:gd name="T33" fmla="*/ 1496 h 1875"/>
                  <a:gd name="T34" fmla="*/ 582 w 1185"/>
                  <a:gd name="T35" fmla="*/ 1503 h 1875"/>
                  <a:gd name="T36" fmla="*/ 531 w 1185"/>
                  <a:gd name="T37" fmla="*/ 1497 h 1875"/>
                  <a:gd name="T38" fmla="*/ 489 w 1185"/>
                  <a:gd name="T39" fmla="*/ 1482 h 1875"/>
                  <a:gd name="T40" fmla="*/ 453 w 1185"/>
                  <a:gd name="T41" fmla="*/ 1458 h 1875"/>
                  <a:gd name="T42" fmla="*/ 421 w 1185"/>
                  <a:gd name="T43" fmla="*/ 1417 h 1875"/>
                  <a:gd name="T44" fmla="*/ 390 w 1185"/>
                  <a:gd name="T45" fmla="*/ 1334 h 1875"/>
                  <a:gd name="T46" fmla="*/ 834 w 1185"/>
                  <a:gd name="T47" fmla="*/ 1834 h 1875"/>
                  <a:gd name="T48" fmla="*/ 934 w 1185"/>
                  <a:gd name="T49" fmla="*/ 1784 h 1875"/>
                  <a:gd name="T50" fmla="*/ 1019 w 1185"/>
                  <a:gd name="T51" fmla="*/ 1715 h 1875"/>
                  <a:gd name="T52" fmla="*/ 1089 w 1185"/>
                  <a:gd name="T53" fmla="*/ 1629 h 1875"/>
                  <a:gd name="T54" fmla="*/ 1141 w 1185"/>
                  <a:gd name="T55" fmla="*/ 1525 h 1875"/>
                  <a:gd name="T56" fmla="*/ 1174 w 1185"/>
                  <a:gd name="T57" fmla="*/ 1409 h 1875"/>
                  <a:gd name="T58" fmla="*/ 1185 w 1185"/>
                  <a:gd name="T59" fmla="*/ 1278 h 1875"/>
                  <a:gd name="T60" fmla="*/ 1180 w 1185"/>
                  <a:gd name="T61" fmla="*/ 510 h 1875"/>
                  <a:gd name="T62" fmla="*/ 1158 w 1185"/>
                  <a:gd name="T63" fmla="*/ 403 h 1875"/>
                  <a:gd name="T64" fmla="*/ 1118 w 1185"/>
                  <a:gd name="T65" fmla="*/ 300 h 1875"/>
                  <a:gd name="T66" fmla="*/ 1060 w 1185"/>
                  <a:gd name="T67" fmla="*/ 207 h 1875"/>
                  <a:gd name="T68" fmla="*/ 983 w 1185"/>
                  <a:gd name="T69" fmla="*/ 128 h 1875"/>
                  <a:gd name="T70" fmla="*/ 886 w 1185"/>
                  <a:gd name="T71" fmla="*/ 65 h 1875"/>
                  <a:gd name="T72" fmla="*/ 770 w 1185"/>
                  <a:gd name="T73" fmla="*/ 20 h 1875"/>
                  <a:gd name="T74" fmla="*/ 633 w 1185"/>
                  <a:gd name="T75" fmla="*/ 1 h 1875"/>
                  <a:gd name="T76" fmla="*/ 481 w 1185"/>
                  <a:gd name="T77" fmla="*/ 7 h 1875"/>
                  <a:gd name="T78" fmla="*/ 396 w 1185"/>
                  <a:gd name="T79" fmla="*/ 25 h 1875"/>
                  <a:gd name="T80" fmla="*/ 335 w 1185"/>
                  <a:gd name="T81" fmla="*/ 47 h 1875"/>
                  <a:gd name="T82" fmla="*/ 242 w 1185"/>
                  <a:gd name="T83" fmla="*/ 99 h 1875"/>
                  <a:gd name="T84" fmla="*/ 155 w 1185"/>
                  <a:gd name="T85" fmla="*/ 172 h 1875"/>
                  <a:gd name="T86" fmla="*/ 88 w 1185"/>
                  <a:gd name="T87" fmla="*/ 259 h 1875"/>
                  <a:gd name="T88" fmla="*/ 41 w 1185"/>
                  <a:gd name="T89" fmla="*/ 357 h 1875"/>
                  <a:gd name="T90" fmla="*/ 14 w 1185"/>
                  <a:gd name="T91" fmla="*/ 461 h 1875"/>
                  <a:gd name="T92" fmla="*/ 0 w 1185"/>
                  <a:gd name="T93" fmla="*/ 565 h 1875"/>
                  <a:gd name="T94" fmla="*/ 2 w 1185"/>
                  <a:gd name="T95" fmla="*/ 1311 h 1875"/>
                  <a:gd name="T96" fmla="*/ 20 w 1185"/>
                  <a:gd name="T97" fmla="*/ 1430 h 1875"/>
                  <a:gd name="T98" fmla="*/ 54 w 1185"/>
                  <a:gd name="T99" fmla="*/ 1543 h 1875"/>
                  <a:gd name="T100" fmla="*/ 106 w 1185"/>
                  <a:gd name="T101" fmla="*/ 1643 h 1875"/>
                  <a:gd name="T102" fmla="*/ 177 w 1185"/>
                  <a:gd name="T103" fmla="*/ 1729 h 1875"/>
                  <a:gd name="T104" fmla="*/ 270 w 1185"/>
                  <a:gd name="T105" fmla="*/ 1797 h 1875"/>
                  <a:gd name="T106" fmla="*/ 353 w 1185"/>
                  <a:gd name="T107" fmla="*/ 1836 h 1875"/>
                  <a:gd name="T108" fmla="*/ 448 w 1185"/>
                  <a:gd name="T109" fmla="*/ 1862 h 1875"/>
                  <a:gd name="T110" fmla="*/ 596 w 1185"/>
                  <a:gd name="T111" fmla="*/ 1875 h 1875"/>
                  <a:gd name="T112" fmla="*/ 721 w 1185"/>
                  <a:gd name="T113" fmla="*/ 1864 h 1875"/>
                  <a:gd name="T114" fmla="*/ 834 w 1185"/>
                  <a:gd name="T115" fmla="*/ 1834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85" h="1875">
                    <a:moveTo>
                      <a:pt x="383" y="1259"/>
                    </a:moveTo>
                    <a:lnTo>
                      <a:pt x="383" y="575"/>
                    </a:lnTo>
                    <a:lnTo>
                      <a:pt x="384" y="559"/>
                    </a:lnTo>
                    <a:lnTo>
                      <a:pt x="386" y="542"/>
                    </a:lnTo>
                    <a:lnTo>
                      <a:pt x="390" y="525"/>
                    </a:lnTo>
                    <a:lnTo>
                      <a:pt x="395" y="507"/>
                    </a:lnTo>
                    <a:lnTo>
                      <a:pt x="402" y="490"/>
                    </a:lnTo>
                    <a:lnTo>
                      <a:pt x="410" y="473"/>
                    </a:lnTo>
                    <a:lnTo>
                      <a:pt x="420" y="456"/>
                    </a:lnTo>
                    <a:lnTo>
                      <a:pt x="432" y="441"/>
                    </a:lnTo>
                    <a:lnTo>
                      <a:pt x="439" y="434"/>
                    </a:lnTo>
                    <a:lnTo>
                      <a:pt x="446" y="427"/>
                    </a:lnTo>
                    <a:lnTo>
                      <a:pt x="453" y="420"/>
                    </a:lnTo>
                    <a:lnTo>
                      <a:pt x="461" y="414"/>
                    </a:lnTo>
                    <a:lnTo>
                      <a:pt x="469" y="407"/>
                    </a:lnTo>
                    <a:lnTo>
                      <a:pt x="478" y="402"/>
                    </a:lnTo>
                    <a:lnTo>
                      <a:pt x="488" y="396"/>
                    </a:lnTo>
                    <a:lnTo>
                      <a:pt x="498" y="391"/>
                    </a:lnTo>
                    <a:lnTo>
                      <a:pt x="508" y="386"/>
                    </a:lnTo>
                    <a:lnTo>
                      <a:pt x="519" y="382"/>
                    </a:lnTo>
                    <a:lnTo>
                      <a:pt x="531" y="379"/>
                    </a:lnTo>
                    <a:lnTo>
                      <a:pt x="543" y="376"/>
                    </a:lnTo>
                    <a:lnTo>
                      <a:pt x="555" y="374"/>
                    </a:lnTo>
                    <a:lnTo>
                      <a:pt x="568" y="372"/>
                    </a:lnTo>
                    <a:lnTo>
                      <a:pt x="582" y="371"/>
                    </a:lnTo>
                    <a:lnTo>
                      <a:pt x="596" y="371"/>
                    </a:lnTo>
                    <a:lnTo>
                      <a:pt x="610" y="371"/>
                    </a:lnTo>
                    <a:lnTo>
                      <a:pt x="624" y="372"/>
                    </a:lnTo>
                    <a:lnTo>
                      <a:pt x="637" y="374"/>
                    </a:lnTo>
                    <a:lnTo>
                      <a:pt x="649" y="377"/>
                    </a:lnTo>
                    <a:lnTo>
                      <a:pt x="661" y="380"/>
                    </a:lnTo>
                    <a:lnTo>
                      <a:pt x="672" y="384"/>
                    </a:lnTo>
                    <a:lnTo>
                      <a:pt x="682" y="388"/>
                    </a:lnTo>
                    <a:lnTo>
                      <a:pt x="692" y="393"/>
                    </a:lnTo>
                    <a:lnTo>
                      <a:pt x="711" y="405"/>
                    </a:lnTo>
                    <a:lnTo>
                      <a:pt x="728" y="418"/>
                    </a:lnTo>
                    <a:lnTo>
                      <a:pt x="736" y="425"/>
                    </a:lnTo>
                    <a:lnTo>
                      <a:pt x="743" y="432"/>
                    </a:lnTo>
                    <a:lnTo>
                      <a:pt x="750" y="440"/>
                    </a:lnTo>
                    <a:lnTo>
                      <a:pt x="756" y="447"/>
                    </a:lnTo>
                    <a:lnTo>
                      <a:pt x="766" y="464"/>
                    </a:lnTo>
                    <a:lnTo>
                      <a:pt x="776" y="480"/>
                    </a:lnTo>
                    <a:lnTo>
                      <a:pt x="783" y="497"/>
                    </a:lnTo>
                    <a:lnTo>
                      <a:pt x="789" y="514"/>
                    </a:lnTo>
                    <a:lnTo>
                      <a:pt x="793" y="531"/>
                    </a:lnTo>
                    <a:lnTo>
                      <a:pt x="795" y="546"/>
                    </a:lnTo>
                    <a:lnTo>
                      <a:pt x="797" y="561"/>
                    </a:lnTo>
                    <a:lnTo>
                      <a:pt x="797" y="575"/>
                    </a:lnTo>
                    <a:lnTo>
                      <a:pt x="797" y="1305"/>
                    </a:lnTo>
                    <a:lnTo>
                      <a:pt x="797" y="1327"/>
                    </a:lnTo>
                    <a:lnTo>
                      <a:pt x="794" y="1349"/>
                    </a:lnTo>
                    <a:lnTo>
                      <a:pt x="792" y="1359"/>
                    </a:lnTo>
                    <a:lnTo>
                      <a:pt x="789" y="1369"/>
                    </a:lnTo>
                    <a:lnTo>
                      <a:pt x="786" y="1378"/>
                    </a:lnTo>
                    <a:lnTo>
                      <a:pt x="783" y="1388"/>
                    </a:lnTo>
                    <a:lnTo>
                      <a:pt x="779" y="1396"/>
                    </a:lnTo>
                    <a:lnTo>
                      <a:pt x="775" y="1405"/>
                    </a:lnTo>
                    <a:lnTo>
                      <a:pt x="770" y="1413"/>
                    </a:lnTo>
                    <a:lnTo>
                      <a:pt x="764" y="1421"/>
                    </a:lnTo>
                    <a:lnTo>
                      <a:pt x="759" y="1429"/>
                    </a:lnTo>
                    <a:lnTo>
                      <a:pt x="752" y="1436"/>
                    </a:lnTo>
                    <a:lnTo>
                      <a:pt x="745" y="1443"/>
                    </a:lnTo>
                    <a:lnTo>
                      <a:pt x="738" y="1450"/>
                    </a:lnTo>
                    <a:lnTo>
                      <a:pt x="723" y="1463"/>
                    </a:lnTo>
                    <a:lnTo>
                      <a:pt x="706" y="1473"/>
                    </a:lnTo>
                    <a:lnTo>
                      <a:pt x="689" y="1483"/>
                    </a:lnTo>
                    <a:lnTo>
                      <a:pt x="672" y="1490"/>
                    </a:lnTo>
                    <a:lnTo>
                      <a:pt x="654" y="1496"/>
                    </a:lnTo>
                    <a:lnTo>
                      <a:pt x="635" y="1500"/>
                    </a:lnTo>
                    <a:lnTo>
                      <a:pt x="616" y="1502"/>
                    </a:lnTo>
                    <a:lnTo>
                      <a:pt x="596" y="1503"/>
                    </a:lnTo>
                    <a:lnTo>
                      <a:pt x="582" y="1503"/>
                    </a:lnTo>
                    <a:lnTo>
                      <a:pt x="569" y="1502"/>
                    </a:lnTo>
                    <a:lnTo>
                      <a:pt x="556" y="1501"/>
                    </a:lnTo>
                    <a:lnTo>
                      <a:pt x="543" y="1499"/>
                    </a:lnTo>
                    <a:lnTo>
                      <a:pt x="531" y="1497"/>
                    </a:lnTo>
                    <a:lnTo>
                      <a:pt x="520" y="1494"/>
                    </a:lnTo>
                    <a:lnTo>
                      <a:pt x="509" y="1490"/>
                    </a:lnTo>
                    <a:lnTo>
                      <a:pt x="498" y="1486"/>
                    </a:lnTo>
                    <a:lnTo>
                      <a:pt x="489" y="1482"/>
                    </a:lnTo>
                    <a:lnTo>
                      <a:pt x="478" y="1477"/>
                    </a:lnTo>
                    <a:lnTo>
                      <a:pt x="469" y="1471"/>
                    </a:lnTo>
                    <a:lnTo>
                      <a:pt x="461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2" y="1378"/>
                    </a:lnTo>
                    <a:lnTo>
                      <a:pt x="395" y="1357"/>
                    </a:lnTo>
                    <a:lnTo>
                      <a:pt x="390" y="1334"/>
                    </a:lnTo>
                    <a:lnTo>
                      <a:pt x="386" y="1311"/>
                    </a:lnTo>
                    <a:lnTo>
                      <a:pt x="384" y="1285"/>
                    </a:lnTo>
                    <a:lnTo>
                      <a:pt x="383" y="1259"/>
                    </a:lnTo>
                    <a:close/>
                    <a:moveTo>
                      <a:pt x="834" y="1834"/>
                    </a:moveTo>
                    <a:lnTo>
                      <a:pt x="860" y="1823"/>
                    </a:lnTo>
                    <a:lnTo>
                      <a:pt x="886" y="1811"/>
                    </a:lnTo>
                    <a:lnTo>
                      <a:pt x="910" y="1798"/>
                    </a:lnTo>
                    <a:lnTo>
                      <a:pt x="934" y="1784"/>
                    </a:lnTo>
                    <a:lnTo>
                      <a:pt x="957" y="1768"/>
                    </a:lnTo>
                    <a:lnTo>
                      <a:pt x="979" y="1752"/>
                    </a:lnTo>
                    <a:lnTo>
                      <a:pt x="1000" y="1734"/>
                    </a:lnTo>
                    <a:lnTo>
                      <a:pt x="1019" y="1715"/>
                    </a:lnTo>
                    <a:lnTo>
                      <a:pt x="1039" y="1695"/>
                    </a:lnTo>
                    <a:lnTo>
                      <a:pt x="1057" y="1674"/>
                    </a:lnTo>
                    <a:lnTo>
                      <a:pt x="1073" y="1652"/>
                    </a:lnTo>
                    <a:lnTo>
                      <a:pt x="1089" y="1629"/>
                    </a:lnTo>
                    <a:lnTo>
                      <a:pt x="1104" y="1604"/>
                    </a:lnTo>
                    <a:lnTo>
                      <a:pt x="1117" y="1579"/>
                    </a:lnTo>
                    <a:lnTo>
                      <a:pt x="1130" y="1553"/>
                    </a:lnTo>
                    <a:lnTo>
                      <a:pt x="1141" y="1525"/>
                    </a:lnTo>
                    <a:lnTo>
                      <a:pt x="1151" y="1498"/>
                    </a:lnTo>
                    <a:lnTo>
                      <a:pt x="1160" y="1469"/>
                    </a:lnTo>
                    <a:lnTo>
                      <a:pt x="1168" y="1439"/>
                    </a:lnTo>
                    <a:lnTo>
                      <a:pt x="1174" y="1409"/>
                    </a:lnTo>
                    <a:lnTo>
                      <a:pt x="1179" y="1378"/>
                    </a:lnTo>
                    <a:lnTo>
                      <a:pt x="1182" y="1346"/>
                    </a:lnTo>
                    <a:lnTo>
                      <a:pt x="1184" y="1313"/>
                    </a:lnTo>
                    <a:lnTo>
                      <a:pt x="1185" y="1278"/>
                    </a:lnTo>
                    <a:lnTo>
                      <a:pt x="1185" y="591"/>
                    </a:lnTo>
                    <a:lnTo>
                      <a:pt x="1185" y="564"/>
                    </a:lnTo>
                    <a:lnTo>
                      <a:pt x="1183" y="536"/>
                    </a:lnTo>
                    <a:lnTo>
                      <a:pt x="1180" y="510"/>
                    </a:lnTo>
                    <a:lnTo>
                      <a:pt x="1176" y="483"/>
                    </a:lnTo>
                    <a:lnTo>
                      <a:pt x="1171" y="456"/>
                    </a:lnTo>
                    <a:lnTo>
                      <a:pt x="1165" y="429"/>
                    </a:lnTo>
                    <a:lnTo>
                      <a:pt x="1158" y="403"/>
                    </a:lnTo>
                    <a:lnTo>
                      <a:pt x="1149" y="376"/>
                    </a:lnTo>
                    <a:lnTo>
                      <a:pt x="1140" y="350"/>
                    </a:lnTo>
                    <a:lnTo>
                      <a:pt x="1129" y="325"/>
                    </a:lnTo>
                    <a:lnTo>
                      <a:pt x="1118" y="300"/>
                    </a:lnTo>
                    <a:lnTo>
                      <a:pt x="1105" y="275"/>
                    </a:lnTo>
                    <a:lnTo>
                      <a:pt x="1091" y="252"/>
                    </a:lnTo>
                    <a:lnTo>
                      <a:pt x="1076" y="229"/>
                    </a:lnTo>
                    <a:lnTo>
                      <a:pt x="1060" y="207"/>
                    </a:lnTo>
                    <a:lnTo>
                      <a:pt x="1042" y="186"/>
                    </a:lnTo>
                    <a:lnTo>
                      <a:pt x="1024" y="166"/>
                    </a:lnTo>
                    <a:lnTo>
                      <a:pt x="1004" y="147"/>
                    </a:lnTo>
                    <a:lnTo>
                      <a:pt x="983" y="128"/>
                    </a:lnTo>
                    <a:lnTo>
                      <a:pt x="961" y="111"/>
                    </a:lnTo>
                    <a:lnTo>
                      <a:pt x="937" y="95"/>
                    </a:lnTo>
                    <a:lnTo>
                      <a:pt x="912" y="79"/>
                    </a:lnTo>
                    <a:lnTo>
                      <a:pt x="886" y="65"/>
                    </a:lnTo>
                    <a:lnTo>
                      <a:pt x="859" y="52"/>
                    </a:lnTo>
                    <a:lnTo>
                      <a:pt x="830" y="39"/>
                    </a:lnTo>
                    <a:lnTo>
                      <a:pt x="801" y="29"/>
                    </a:lnTo>
                    <a:lnTo>
                      <a:pt x="770" y="20"/>
                    </a:lnTo>
                    <a:lnTo>
                      <a:pt x="738" y="13"/>
                    </a:lnTo>
                    <a:lnTo>
                      <a:pt x="703" y="7"/>
                    </a:lnTo>
                    <a:lnTo>
                      <a:pt x="669" y="3"/>
                    </a:lnTo>
                    <a:lnTo>
                      <a:pt x="633" y="1"/>
                    </a:lnTo>
                    <a:lnTo>
                      <a:pt x="596" y="0"/>
                    </a:lnTo>
                    <a:lnTo>
                      <a:pt x="556" y="1"/>
                    </a:lnTo>
                    <a:lnTo>
                      <a:pt x="518" y="3"/>
                    </a:lnTo>
                    <a:lnTo>
                      <a:pt x="481" y="7"/>
                    </a:lnTo>
                    <a:lnTo>
                      <a:pt x="446" y="13"/>
                    </a:lnTo>
                    <a:lnTo>
                      <a:pt x="429" y="17"/>
                    </a:lnTo>
                    <a:lnTo>
                      <a:pt x="412" y="21"/>
                    </a:lnTo>
                    <a:lnTo>
                      <a:pt x="396" y="25"/>
                    </a:lnTo>
                    <a:lnTo>
                      <a:pt x="380" y="30"/>
                    </a:lnTo>
                    <a:lnTo>
                      <a:pt x="365" y="35"/>
                    </a:lnTo>
                    <a:lnTo>
                      <a:pt x="350" y="41"/>
                    </a:lnTo>
                    <a:lnTo>
                      <a:pt x="335" y="47"/>
                    </a:lnTo>
                    <a:lnTo>
                      <a:pt x="321" y="54"/>
                    </a:lnTo>
                    <a:lnTo>
                      <a:pt x="294" y="68"/>
                    </a:lnTo>
                    <a:lnTo>
                      <a:pt x="268" y="83"/>
                    </a:lnTo>
                    <a:lnTo>
                      <a:pt x="242" y="99"/>
                    </a:lnTo>
                    <a:lnTo>
                      <a:pt x="218" y="116"/>
                    </a:lnTo>
                    <a:lnTo>
                      <a:pt x="196" y="134"/>
                    </a:lnTo>
                    <a:lnTo>
                      <a:pt x="175" y="152"/>
                    </a:lnTo>
                    <a:lnTo>
                      <a:pt x="155" y="172"/>
                    </a:lnTo>
                    <a:lnTo>
                      <a:pt x="137" y="193"/>
                    </a:lnTo>
                    <a:lnTo>
                      <a:pt x="120" y="214"/>
                    </a:lnTo>
                    <a:lnTo>
                      <a:pt x="103" y="236"/>
                    </a:lnTo>
                    <a:lnTo>
                      <a:pt x="88" y="259"/>
                    </a:lnTo>
                    <a:lnTo>
                      <a:pt x="75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6" y="409"/>
                    </a:lnTo>
                    <a:lnTo>
                      <a:pt x="19" y="435"/>
                    </a:lnTo>
                    <a:lnTo>
                      <a:pt x="14" y="461"/>
                    </a:lnTo>
                    <a:lnTo>
                      <a:pt x="8" y="487"/>
                    </a:lnTo>
                    <a:lnTo>
                      <a:pt x="4" y="513"/>
                    </a:lnTo>
                    <a:lnTo>
                      <a:pt x="2" y="539"/>
                    </a:lnTo>
                    <a:lnTo>
                      <a:pt x="0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0" y="1279"/>
                    </a:lnTo>
                    <a:lnTo>
                      <a:pt x="2" y="1311"/>
                    </a:lnTo>
                    <a:lnTo>
                      <a:pt x="4" y="1341"/>
                    </a:lnTo>
                    <a:lnTo>
                      <a:pt x="8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4" y="1543"/>
                    </a:lnTo>
                    <a:lnTo>
                      <a:pt x="65" y="1569"/>
                    </a:lnTo>
                    <a:lnTo>
                      <a:pt x="77" y="1594"/>
                    </a:lnTo>
                    <a:lnTo>
                      <a:pt x="91" y="1619"/>
                    </a:lnTo>
                    <a:lnTo>
                      <a:pt x="106" y="1643"/>
                    </a:lnTo>
                    <a:lnTo>
                      <a:pt x="122" y="1666"/>
                    </a:lnTo>
                    <a:lnTo>
                      <a:pt x="139" y="1688"/>
                    </a:lnTo>
                    <a:lnTo>
                      <a:pt x="157" y="1709"/>
                    </a:lnTo>
                    <a:lnTo>
                      <a:pt x="177" y="1729"/>
                    </a:lnTo>
                    <a:lnTo>
                      <a:pt x="198" y="1747"/>
                    </a:lnTo>
                    <a:lnTo>
                      <a:pt x="221" y="1765"/>
                    </a:lnTo>
                    <a:lnTo>
                      <a:pt x="244" y="1782"/>
                    </a:lnTo>
                    <a:lnTo>
                      <a:pt x="270" y="1797"/>
                    </a:lnTo>
                    <a:lnTo>
                      <a:pt x="296" y="1811"/>
                    </a:lnTo>
                    <a:lnTo>
                      <a:pt x="324" y="1824"/>
                    </a:lnTo>
                    <a:lnTo>
                      <a:pt x="338" y="1830"/>
                    </a:lnTo>
                    <a:lnTo>
                      <a:pt x="353" y="1836"/>
                    </a:lnTo>
                    <a:lnTo>
                      <a:pt x="368" y="1841"/>
                    </a:lnTo>
                    <a:lnTo>
                      <a:pt x="383" y="1846"/>
                    </a:lnTo>
                    <a:lnTo>
                      <a:pt x="415" y="1855"/>
                    </a:lnTo>
                    <a:lnTo>
                      <a:pt x="448" y="1862"/>
                    </a:lnTo>
                    <a:lnTo>
                      <a:pt x="484" y="1868"/>
                    </a:lnTo>
                    <a:lnTo>
                      <a:pt x="520" y="1871"/>
                    </a:lnTo>
                    <a:lnTo>
                      <a:pt x="557" y="1874"/>
                    </a:lnTo>
                    <a:lnTo>
                      <a:pt x="596" y="1875"/>
                    </a:lnTo>
                    <a:lnTo>
                      <a:pt x="628" y="1874"/>
                    </a:lnTo>
                    <a:lnTo>
                      <a:pt x="659" y="1872"/>
                    </a:lnTo>
                    <a:lnTo>
                      <a:pt x="690" y="1869"/>
                    </a:lnTo>
                    <a:lnTo>
                      <a:pt x="721" y="1864"/>
                    </a:lnTo>
                    <a:lnTo>
                      <a:pt x="750" y="1859"/>
                    </a:lnTo>
                    <a:lnTo>
                      <a:pt x="779" y="1852"/>
                    </a:lnTo>
                    <a:lnTo>
                      <a:pt x="806" y="1843"/>
                    </a:lnTo>
                    <a:lnTo>
                      <a:pt x="834" y="18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5" name="Freeform 7"/>
              <p:cNvSpPr>
                <a:spLocks/>
              </p:cNvSpPr>
              <p:nvPr/>
            </p:nvSpPr>
            <p:spPr bwMode="auto">
              <a:xfrm>
                <a:off x="926813" y="259248"/>
                <a:ext cx="121265" cy="194272"/>
              </a:xfrm>
              <a:custGeom>
                <a:avLst/>
                <a:gdLst>
                  <a:gd name="T0" fmla="*/ 197 w 1175"/>
                  <a:gd name="T1" fmla="*/ 1747 h 1875"/>
                  <a:gd name="T2" fmla="*/ 294 w 1175"/>
                  <a:gd name="T3" fmla="*/ 1811 h 1875"/>
                  <a:gd name="T4" fmla="*/ 366 w 1175"/>
                  <a:gd name="T5" fmla="*/ 1841 h 1875"/>
                  <a:gd name="T6" fmla="*/ 481 w 1175"/>
                  <a:gd name="T7" fmla="*/ 1868 h 1875"/>
                  <a:gd name="T8" fmla="*/ 622 w 1175"/>
                  <a:gd name="T9" fmla="*/ 1874 h 1875"/>
                  <a:gd name="T10" fmla="*/ 728 w 1175"/>
                  <a:gd name="T11" fmla="*/ 1863 h 1875"/>
                  <a:gd name="T12" fmla="*/ 826 w 1175"/>
                  <a:gd name="T13" fmla="*/ 1836 h 1875"/>
                  <a:gd name="T14" fmla="*/ 915 w 1175"/>
                  <a:gd name="T15" fmla="*/ 1794 h 1875"/>
                  <a:gd name="T16" fmla="*/ 995 w 1175"/>
                  <a:gd name="T17" fmla="*/ 1737 h 1875"/>
                  <a:gd name="T18" fmla="*/ 1063 w 1175"/>
                  <a:gd name="T19" fmla="*/ 1668 h 1875"/>
                  <a:gd name="T20" fmla="*/ 1116 w 1175"/>
                  <a:gd name="T21" fmla="*/ 1586 h 1875"/>
                  <a:gd name="T22" fmla="*/ 1154 w 1175"/>
                  <a:gd name="T23" fmla="*/ 1493 h 1875"/>
                  <a:gd name="T24" fmla="*/ 806 w 1175"/>
                  <a:gd name="T25" fmla="*/ 1310 h 1875"/>
                  <a:gd name="T26" fmla="*/ 782 w 1175"/>
                  <a:gd name="T27" fmla="*/ 1391 h 1875"/>
                  <a:gd name="T28" fmla="*/ 734 w 1175"/>
                  <a:gd name="T29" fmla="*/ 1452 h 1875"/>
                  <a:gd name="T30" fmla="*/ 669 w 1175"/>
                  <a:gd name="T31" fmla="*/ 1490 h 1875"/>
                  <a:gd name="T32" fmla="*/ 595 w 1175"/>
                  <a:gd name="T33" fmla="*/ 1503 h 1875"/>
                  <a:gd name="T34" fmla="*/ 540 w 1175"/>
                  <a:gd name="T35" fmla="*/ 1499 h 1875"/>
                  <a:gd name="T36" fmla="*/ 496 w 1175"/>
                  <a:gd name="T37" fmla="*/ 1486 h 1875"/>
                  <a:gd name="T38" fmla="*/ 460 w 1175"/>
                  <a:gd name="T39" fmla="*/ 1465 h 1875"/>
                  <a:gd name="T40" fmla="*/ 433 w 1175"/>
                  <a:gd name="T41" fmla="*/ 1435 h 1875"/>
                  <a:gd name="T42" fmla="*/ 398 w 1175"/>
                  <a:gd name="T43" fmla="*/ 1357 h 1875"/>
                  <a:gd name="T44" fmla="*/ 387 w 1175"/>
                  <a:gd name="T45" fmla="*/ 1259 h 1875"/>
                  <a:gd name="T46" fmla="*/ 393 w 1175"/>
                  <a:gd name="T47" fmla="*/ 525 h 1875"/>
                  <a:gd name="T48" fmla="*/ 421 w 1175"/>
                  <a:gd name="T49" fmla="*/ 457 h 1875"/>
                  <a:gd name="T50" fmla="*/ 452 w 1175"/>
                  <a:gd name="T51" fmla="*/ 420 h 1875"/>
                  <a:gd name="T52" fmla="*/ 485 w 1175"/>
                  <a:gd name="T53" fmla="*/ 396 h 1875"/>
                  <a:gd name="T54" fmla="*/ 527 w 1175"/>
                  <a:gd name="T55" fmla="*/ 379 h 1875"/>
                  <a:gd name="T56" fmla="*/ 579 w 1175"/>
                  <a:gd name="T57" fmla="*/ 371 h 1875"/>
                  <a:gd name="T58" fmla="*/ 634 w 1175"/>
                  <a:gd name="T59" fmla="*/ 374 h 1875"/>
                  <a:gd name="T60" fmla="*/ 679 w 1175"/>
                  <a:gd name="T61" fmla="*/ 387 h 1875"/>
                  <a:gd name="T62" fmla="*/ 741 w 1175"/>
                  <a:gd name="T63" fmla="*/ 428 h 1875"/>
                  <a:gd name="T64" fmla="*/ 787 w 1175"/>
                  <a:gd name="T65" fmla="*/ 490 h 1875"/>
                  <a:gd name="T66" fmla="*/ 808 w 1175"/>
                  <a:gd name="T67" fmla="*/ 556 h 1875"/>
                  <a:gd name="T68" fmla="*/ 1165 w 1175"/>
                  <a:gd name="T69" fmla="*/ 417 h 1875"/>
                  <a:gd name="T70" fmla="*/ 1133 w 1175"/>
                  <a:gd name="T71" fmla="*/ 330 h 1875"/>
                  <a:gd name="T72" fmla="*/ 1087 w 1175"/>
                  <a:gd name="T73" fmla="*/ 246 h 1875"/>
                  <a:gd name="T74" fmla="*/ 1028 w 1175"/>
                  <a:gd name="T75" fmla="*/ 173 h 1875"/>
                  <a:gd name="T76" fmla="*/ 957 w 1175"/>
                  <a:gd name="T77" fmla="*/ 110 h 1875"/>
                  <a:gd name="T78" fmla="*/ 871 w 1175"/>
                  <a:gd name="T79" fmla="*/ 59 h 1875"/>
                  <a:gd name="T80" fmla="*/ 770 w 1175"/>
                  <a:gd name="T81" fmla="*/ 21 h 1875"/>
                  <a:gd name="T82" fmla="*/ 656 w 1175"/>
                  <a:gd name="T83" fmla="*/ 2 h 1875"/>
                  <a:gd name="T84" fmla="*/ 516 w 1175"/>
                  <a:gd name="T85" fmla="*/ 3 h 1875"/>
                  <a:gd name="T86" fmla="*/ 410 w 1175"/>
                  <a:gd name="T87" fmla="*/ 21 h 1875"/>
                  <a:gd name="T88" fmla="*/ 348 w 1175"/>
                  <a:gd name="T89" fmla="*/ 41 h 1875"/>
                  <a:gd name="T90" fmla="*/ 265 w 1175"/>
                  <a:gd name="T91" fmla="*/ 83 h 1875"/>
                  <a:gd name="T92" fmla="*/ 174 w 1175"/>
                  <a:gd name="T93" fmla="*/ 152 h 1875"/>
                  <a:gd name="T94" fmla="*/ 102 w 1175"/>
                  <a:gd name="T95" fmla="*/ 236 h 1875"/>
                  <a:gd name="T96" fmla="*/ 51 w 1175"/>
                  <a:gd name="T97" fmla="*/ 332 h 1875"/>
                  <a:gd name="T98" fmla="*/ 19 w 1175"/>
                  <a:gd name="T99" fmla="*/ 435 h 1875"/>
                  <a:gd name="T100" fmla="*/ 2 w 1175"/>
                  <a:gd name="T101" fmla="*/ 539 h 1875"/>
                  <a:gd name="T102" fmla="*/ 1 w 1175"/>
                  <a:gd name="T103" fmla="*/ 1279 h 1875"/>
                  <a:gd name="T104" fmla="*/ 14 w 1175"/>
                  <a:gd name="T105" fmla="*/ 1401 h 1875"/>
                  <a:gd name="T106" fmla="*/ 43 w 1175"/>
                  <a:gd name="T107" fmla="*/ 1515 h 1875"/>
                  <a:gd name="T108" fmla="*/ 90 w 1175"/>
                  <a:gd name="T109" fmla="*/ 1619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75" h="1875">
                    <a:moveTo>
                      <a:pt x="138" y="1688"/>
                    </a:moveTo>
                    <a:lnTo>
                      <a:pt x="157" y="1709"/>
                    </a:lnTo>
                    <a:lnTo>
                      <a:pt x="176" y="1729"/>
                    </a:lnTo>
                    <a:lnTo>
                      <a:pt x="197" y="1747"/>
                    </a:lnTo>
                    <a:lnTo>
                      <a:pt x="219" y="1765"/>
                    </a:lnTo>
                    <a:lnTo>
                      <a:pt x="243" y="1781"/>
                    </a:lnTo>
                    <a:lnTo>
                      <a:pt x="268" y="1797"/>
                    </a:lnTo>
                    <a:lnTo>
                      <a:pt x="294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51" y="1836"/>
                    </a:lnTo>
                    <a:lnTo>
                      <a:pt x="366" y="1841"/>
                    </a:lnTo>
                    <a:lnTo>
                      <a:pt x="381" y="1846"/>
                    </a:lnTo>
                    <a:lnTo>
                      <a:pt x="413" y="1855"/>
                    </a:lnTo>
                    <a:lnTo>
                      <a:pt x="446" y="1862"/>
                    </a:lnTo>
                    <a:lnTo>
                      <a:pt x="481" y="1868"/>
                    </a:lnTo>
                    <a:lnTo>
                      <a:pt x="517" y="1872"/>
                    </a:lnTo>
                    <a:lnTo>
                      <a:pt x="555" y="1874"/>
                    </a:lnTo>
                    <a:lnTo>
                      <a:pt x="595" y="1875"/>
                    </a:lnTo>
                    <a:lnTo>
                      <a:pt x="622" y="1874"/>
                    </a:lnTo>
                    <a:lnTo>
                      <a:pt x="650" y="1873"/>
                    </a:lnTo>
                    <a:lnTo>
                      <a:pt x="676" y="1871"/>
                    </a:lnTo>
                    <a:lnTo>
                      <a:pt x="702" y="1867"/>
                    </a:lnTo>
                    <a:lnTo>
                      <a:pt x="728" y="1863"/>
                    </a:lnTo>
                    <a:lnTo>
                      <a:pt x="753" y="1858"/>
                    </a:lnTo>
                    <a:lnTo>
                      <a:pt x="778" y="1851"/>
                    </a:lnTo>
                    <a:lnTo>
                      <a:pt x="802" y="1844"/>
                    </a:lnTo>
                    <a:lnTo>
                      <a:pt x="826" y="1836"/>
                    </a:lnTo>
                    <a:lnTo>
                      <a:pt x="849" y="1827"/>
                    </a:lnTo>
                    <a:lnTo>
                      <a:pt x="872" y="1817"/>
                    </a:lnTo>
                    <a:lnTo>
                      <a:pt x="894" y="1806"/>
                    </a:lnTo>
                    <a:lnTo>
                      <a:pt x="915" y="1794"/>
                    </a:lnTo>
                    <a:lnTo>
                      <a:pt x="936" y="1782"/>
                    </a:lnTo>
                    <a:lnTo>
                      <a:pt x="956" y="1768"/>
                    </a:lnTo>
                    <a:lnTo>
                      <a:pt x="976" y="1753"/>
                    </a:lnTo>
                    <a:lnTo>
                      <a:pt x="995" y="1737"/>
                    </a:lnTo>
                    <a:lnTo>
                      <a:pt x="1013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3" y="1668"/>
                    </a:lnTo>
                    <a:lnTo>
                      <a:pt x="1077" y="1649"/>
                    </a:lnTo>
                    <a:lnTo>
                      <a:pt x="1091" y="1629"/>
                    </a:lnTo>
                    <a:lnTo>
                      <a:pt x="1104" y="1607"/>
                    </a:lnTo>
                    <a:lnTo>
                      <a:pt x="1116" y="1586"/>
                    </a:lnTo>
                    <a:lnTo>
                      <a:pt x="1127" y="1564"/>
                    </a:lnTo>
                    <a:lnTo>
                      <a:pt x="1137" y="1541"/>
                    </a:lnTo>
                    <a:lnTo>
                      <a:pt x="1146" y="1517"/>
                    </a:lnTo>
                    <a:lnTo>
                      <a:pt x="1154" y="1493"/>
                    </a:lnTo>
                    <a:lnTo>
                      <a:pt x="1161" y="1468"/>
                    </a:lnTo>
                    <a:lnTo>
                      <a:pt x="1167" y="1442"/>
                    </a:lnTo>
                    <a:lnTo>
                      <a:pt x="1173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1" y="1372"/>
                    </a:lnTo>
                    <a:lnTo>
                      <a:pt x="782" y="1391"/>
                    </a:lnTo>
                    <a:lnTo>
                      <a:pt x="773" y="1408"/>
                    </a:lnTo>
                    <a:lnTo>
                      <a:pt x="761" y="1423"/>
                    </a:lnTo>
                    <a:lnTo>
                      <a:pt x="749" y="1438"/>
                    </a:lnTo>
                    <a:lnTo>
                      <a:pt x="734" y="1452"/>
                    </a:lnTo>
                    <a:lnTo>
                      <a:pt x="719" y="1464"/>
                    </a:lnTo>
                    <a:lnTo>
                      <a:pt x="703" y="1474"/>
                    </a:lnTo>
                    <a:lnTo>
                      <a:pt x="686" y="1483"/>
                    </a:lnTo>
                    <a:lnTo>
                      <a:pt x="669" y="1490"/>
                    </a:lnTo>
                    <a:lnTo>
                      <a:pt x="651" y="1496"/>
                    </a:lnTo>
                    <a:lnTo>
                      <a:pt x="633" y="1500"/>
                    </a:lnTo>
                    <a:lnTo>
                      <a:pt x="614" y="1502"/>
                    </a:lnTo>
                    <a:lnTo>
                      <a:pt x="595" y="1503"/>
                    </a:lnTo>
                    <a:lnTo>
                      <a:pt x="580" y="1503"/>
                    </a:lnTo>
                    <a:lnTo>
                      <a:pt x="566" y="1502"/>
                    </a:lnTo>
                    <a:lnTo>
                      <a:pt x="553" y="1501"/>
                    </a:lnTo>
                    <a:lnTo>
                      <a:pt x="540" y="1499"/>
                    </a:lnTo>
                    <a:lnTo>
                      <a:pt x="529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6" y="1486"/>
                    </a:lnTo>
                    <a:lnTo>
                      <a:pt x="486" y="1482"/>
                    </a:lnTo>
                    <a:lnTo>
                      <a:pt x="477" y="1477"/>
                    </a:lnTo>
                    <a:lnTo>
                      <a:pt x="468" y="1471"/>
                    </a:lnTo>
                    <a:lnTo>
                      <a:pt x="460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3" y="1435"/>
                    </a:lnTo>
                    <a:lnTo>
                      <a:pt x="422" y="1417"/>
                    </a:lnTo>
                    <a:lnTo>
                      <a:pt x="413" y="1398"/>
                    </a:lnTo>
                    <a:lnTo>
                      <a:pt x="405" y="1378"/>
                    </a:lnTo>
                    <a:lnTo>
                      <a:pt x="398" y="1357"/>
                    </a:lnTo>
                    <a:lnTo>
                      <a:pt x="393" y="1334"/>
                    </a:lnTo>
                    <a:lnTo>
                      <a:pt x="390" y="1311"/>
                    </a:lnTo>
                    <a:lnTo>
                      <a:pt x="387" y="1285"/>
                    </a:lnTo>
                    <a:lnTo>
                      <a:pt x="387" y="1259"/>
                    </a:lnTo>
                    <a:lnTo>
                      <a:pt x="387" y="575"/>
                    </a:lnTo>
                    <a:lnTo>
                      <a:pt x="387" y="558"/>
                    </a:lnTo>
                    <a:lnTo>
                      <a:pt x="389" y="542"/>
                    </a:lnTo>
                    <a:lnTo>
                      <a:pt x="393" y="525"/>
                    </a:lnTo>
                    <a:lnTo>
                      <a:pt x="398" y="507"/>
                    </a:lnTo>
                    <a:lnTo>
                      <a:pt x="404" y="490"/>
                    </a:lnTo>
                    <a:lnTo>
                      <a:pt x="411" y="473"/>
                    </a:lnTo>
                    <a:lnTo>
                      <a:pt x="421" y="457"/>
                    </a:lnTo>
                    <a:lnTo>
                      <a:pt x="432" y="441"/>
                    </a:lnTo>
                    <a:lnTo>
                      <a:pt x="438" y="434"/>
                    </a:lnTo>
                    <a:lnTo>
                      <a:pt x="445" y="427"/>
                    </a:lnTo>
                    <a:lnTo>
                      <a:pt x="452" y="420"/>
                    </a:lnTo>
                    <a:lnTo>
                      <a:pt x="460" y="413"/>
                    </a:lnTo>
                    <a:lnTo>
                      <a:pt x="468" y="407"/>
                    </a:lnTo>
                    <a:lnTo>
                      <a:pt x="476" y="401"/>
                    </a:lnTo>
                    <a:lnTo>
                      <a:pt x="485" y="396"/>
                    </a:lnTo>
                    <a:lnTo>
                      <a:pt x="495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5" y="371"/>
                    </a:lnTo>
                    <a:lnTo>
                      <a:pt x="608" y="371"/>
                    </a:lnTo>
                    <a:lnTo>
                      <a:pt x="621" y="372"/>
                    </a:lnTo>
                    <a:lnTo>
                      <a:pt x="634" y="374"/>
                    </a:lnTo>
                    <a:lnTo>
                      <a:pt x="646" y="376"/>
                    </a:lnTo>
                    <a:lnTo>
                      <a:pt x="657" y="379"/>
                    </a:lnTo>
                    <a:lnTo>
                      <a:pt x="668" y="383"/>
                    </a:lnTo>
                    <a:lnTo>
                      <a:pt x="679" y="387"/>
                    </a:lnTo>
                    <a:lnTo>
                      <a:pt x="689" y="392"/>
                    </a:lnTo>
                    <a:lnTo>
                      <a:pt x="708" y="403"/>
                    </a:lnTo>
                    <a:lnTo>
                      <a:pt x="725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7" y="490"/>
                    </a:lnTo>
                    <a:lnTo>
                      <a:pt x="794" y="507"/>
                    </a:lnTo>
                    <a:lnTo>
                      <a:pt x="799" y="524"/>
                    </a:lnTo>
                    <a:lnTo>
                      <a:pt x="804" y="541"/>
                    </a:lnTo>
                    <a:lnTo>
                      <a:pt x="808" y="556"/>
                    </a:lnTo>
                    <a:lnTo>
                      <a:pt x="811" y="569"/>
                    </a:lnTo>
                    <a:lnTo>
                      <a:pt x="1175" y="461"/>
                    </a:lnTo>
                    <a:lnTo>
                      <a:pt x="1170" y="439"/>
                    </a:lnTo>
                    <a:lnTo>
                      <a:pt x="1165" y="417"/>
                    </a:lnTo>
                    <a:lnTo>
                      <a:pt x="1158" y="395"/>
                    </a:lnTo>
                    <a:lnTo>
                      <a:pt x="1150" y="373"/>
                    </a:lnTo>
                    <a:lnTo>
                      <a:pt x="1142" y="351"/>
                    </a:lnTo>
                    <a:lnTo>
                      <a:pt x="1133" y="330"/>
                    </a:lnTo>
                    <a:lnTo>
                      <a:pt x="1123" y="309"/>
                    </a:lnTo>
                    <a:lnTo>
                      <a:pt x="1112" y="288"/>
                    </a:lnTo>
                    <a:lnTo>
                      <a:pt x="1100" y="266"/>
                    </a:lnTo>
                    <a:lnTo>
                      <a:pt x="1087" y="246"/>
                    </a:lnTo>
                    <a:lnTo>
                      <a:pt x="1074" y="227"/>
                    </a:lnTo>
                    <a:lnTo>
                      <a:pt x="1060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6" y="125"/>
                    </a:lnTo>
                    <a:lnTo>
                      <a:pt x="957" y="110"/>
                    </a:lnTo>
                    <a:lnTo>
                      <a:pt x="937" y="96"/>
                    </a:lnTo>
                    <a:lnTo>
                      <a:pt x="916" y="82"/>
                    </a:lnTo>
                    <a:lnTo>
                      <a:pt x="894" y="70"/>
                    </a:lnTo>
                    <a:lnTo>
                      <a:pt x="871" y="59"/>
                    </a:lnTo>
                    <a:lnTo>
                      <a:pt x="847" y="48"/>
                    </a:lnTo>
                    <a:lnTo>
                      <a:pt x="822" y="38"/>
                    </a:lnTo>
                    <a:lnTo>
                      <a:pt x="796" y="29"/>
                    </a:lnTo>
                    <a:lnTo>
                      <a:pt x="770" y="21"/>
                    </a:lnTo>
                    <a:lnTo>
                      <a:pt x="742" y="15"/>
                    </a:lnTo>
                    <a:lnTo>
                      <a:pt x="714" y="9"/>
                    </a:lnTo>
                    <a:lnTo>
                      <a:pt x="686" y="5"/>
                    </a:lnTo>
                    <a:lnTo>
                      <a:pt x="656" y="2"/>
                    </a:lnTo>
                    <a:lnTo>
                      <a:pt x="626" y="1"/>
                    </a:lnTo>
                    <a:lnTo>
                      <a:pt x="595" y="0"/>
                    </a:lnTo>
                    <a:lnTo>
                      <a:pt x="554" y="1"/>
                    </a:lnTo>
                    <a:lnTo>
                      <a:pt x="516" y="3"/>
                    </a:lnTo>
                    <a:lnTo>
                      <a:pt x="479" y="7"/>
                    </a:lnTo>
                    <a:lnTo>
                      <a:pt x="444" y="13"/>
                    </a:lnTo>
                    <a:lnTo>
                      <a:pt x="427" y="17"/>
                    </a:lnTo>
                    <a:lnTo>
                      <a:pt x="410" y="21"/>
                    </a:lnTo>
                    <a:lnTo>
                      <a:pt x="394" y="25"/>
                    </a:lnTo>
                    <a:lnTo>
                      <a:pt x="378" y="30"/>
                    </a:lnTo>
                    <a:lnTo>
                      <a:pt x="363" y="35"/>
                    </a:lnTo>
                    <a:lnTo>
                      <a:pt x="348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5" y="83"/>
                    </a:lnTo>
                    <a:lnTo>
                      <a:pt x="240" y="99"/>
                    </a:lnTo>
                    <a:lnTo>
                      <a:pt x="217" y="116"/>
                    </a:lnTo>
                    <a:lnTo>
                      <a:pt x="194" y="134"/>
                    </a:lnTo>
                    <a:lnTo>
                      <a:pt x="174" y="152"/>
                    </a:lnTo>
                    <a:lnTo>
                      <a:pt x="154" y="172"/>
                    </a:lnTo>
                    <a:lnTo>
                      <a:pt x="136" y="193"/>
                    </a:lnTo>
                    <a:lnTo>
                      <a:pt x="119" y="214"/>
                    </a:lnTo>
                    <a:lnTo>
                      <a:pt x="102" y="236"/>
                    </a:lnTo>
                    <a:lnTo>
                      <a:pt x="88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5" y="409"/>
                    </a:lnTo>
                    <a:lnTo>
                      <a:pt x="19" y="435"/>
                    </a:lnTo>
                    <a:lnTo>
                      <a:pt x="13" y="461"/>
                    </a:lnTo>
                    <a:lnTo>
                      <a:pt x="9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3" y="1311"/>
                    </a:lnTo>
                    <a:lnTo>
                      <a:pt x="5" y="1341"/>
                    </a:lnTo>
                    <a:lnTo>
                      <a:pt x="9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7" y="1594"/>
                    </a:lnTo>
                    <a:lnTo>
                      <a:pt x="90" y="1619"/>
                    </a:lnTo>
                    <a:lnTo>
                      <a:pt x="105" y="1643"/>
                    </a:lnTo>
                    <a:lnTo>
                      <a:pt x="121" y="1666"/>
                    </a:lnTo>
                    <a:lnTo>
                      <a:pt x="138" y="16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6" name="Freeform 8"/>
              <p:cNvSpPr>
                <a:spLocks/>
              </p:cNvSpPr>
              <p:nvPr/>
            </p:nvSpPr>
            <p:spPr bwMode="auto">
              <a:xfrm>
                <a:off x="1081488" y="259248"/>
                <a:ext cx="121265" cy="194272"/>
              </a:xfrm>
              <a:custGeom>
                <a:avLst/>
                <a:gdLst>
                  <a:gd name="T0" fmla="*/ 419 w 1174"/>
                  <a:gd name="T1" fmla="*/ 457 h 1875"/>
                  <a:gd name="T2" fmla="*/ 450 w 1174"/>
                  <a:gd name="T3" fmla="*/ 420 h 1875"/>
                  <a:gd name="T4" fmla="*/ 484 w 1174"/>
                  <a:gd name="T5" fmla="*/ 396 h 1875"/>
                  <a:gd name="T6" fmla="*/ 527 w 1174"/>
                  <a:gd name="T7" fmla="*/ 379 h 1875"/>
                  <a:gd name="T8" fmla="*/ 579 w 1174"/>
                  <a:gd name="T9" fmla="*/ 371 h 1875"/>
                  <a:gd name="T10" fmla="*/ 632 w 1174"/>
                  <a:gd name="T11" fmla="*/ 374 h 1875"/>
                  <a:gd name="T12" fmla="*/ 677 w 1174"/>
                  <a:gd name="T13" fmla="*/ 387 h 1875"/>
                  <a:gd name="T14" fmla="*/ 741 w 1174"/>
                  <a:gd name="T15" fmla="*/ 428 h 1875"/>
                  <a:gd name="T16" fmla="*/ 782 w 1174"/>
                  <a:gd name="T17" fmla="*/ 481 h 1875"/>
                  <a:gd name="T18" fmla="*/ 798 w 1174"/>
                  <a:gd name="T19" fmla="*/ 524 h 1875"/>
                  <a:gd name="T20" fmla="*/ 1174 w 1174"/>
                  <a:gd name="T21" fmla="*/ 461 h 1875"/>
                  <a:gd name="T22" fmla="*/ 1149 w 1174"/>
                  <a:gd name="T23" fmla="*/ 373 h 1875"/>
                  <a:gd name="T24" fmla="*/ 1110 w 1174"/>
                  <a:gd name="T25" fmla="*/ 288 h 1875"/>
                  <a:gd name="T26" fmla="*/ 1059 w 1174"/>
                  <a:gd name="T27" fmla="*/ 208 h 1875"/>
                  <a:gd name="T28" fmla="*/ 994 w 1174"/>
                  <a:gd name="T29" fmla="*/ 140 h 1875"/>
                  <a:gd name="T30" fmla="*/ 914 w 1174"/>
                  <a:gd name="T31" fmla="*/ 83 h 1875"/>
                  <a:gd name="T32" fmla="*/ 821 w 1174"/>
                  <a:gd name="T33" fmla="*/ 38 h 1875"/>
                  <a:gd name="T34" fmla="*/ 713 w 1174"/>
                  <a:gd name="T35" fmla="*/ 9 h 1875"/>
                  <a:gd name="T36" fmla="*/ 593 w 1174"/>
                  <a:gd name="T37" fmla="*/ 0 h 1875"/>
                  <a:gd name="T38" fmla="*/ 443 w 1174"/>
                  <a:gd name="T39" fmla="*/ 13 h 1875"/>
                  <a:gd name="T40" fmla="*/ 377 w 1174"/>
                  <a:gd name="T41" fmla="*/ 30 h 1875"/>
                  <a:gd name="T42" fmla="*/ 318 w 1174"/>
                  <a:gd name="T43" fmla="*/ 54 h 1875"/>
                  <a:gd name="T44" fmla="*/ 215 w 1174"/>
                  <a:gd name="T45" fmla="*/ 116 h 1875"/>
                  <a:gd name="T46" fmla="*/ 134 w 1174"/>
                  <a:gd name="T47" fmla="*/ 193 h 1875"/>
                  <a:gd name="T48" fmla="*/ 74 w 1174"/>
                  <a:gd name="T49" fmla="*/ 282 h 1875"/>
                  <a:gd name="T50" fmla="*/ 33 w 1174"/>
                  <a:gd name="T51" fmla="*/ 383 h 1875"/>
                  <a:gd name="T52" fmla="*/ 8 w 1174"/>
                  <a:gd name="T53" fmla="*/ 487 h 1875"/>
                  <a:gd name="T54" fmla="*/ 0 w 1174"/>
                  <a:gd name="T55" fmla="*/ 591 h 1875"/>
                  <a:gd name="T56" fmla="*/ 5 w 1174"/>
                  <a:gd name="T57" fmla="*/ 1341 h 1875"/>
                  <a:gd name="T58" fmla="*/ 25 w 1174"/>
                  <a:gd name="T59" fmla="*/ 1459 h 1875"/>
                  <a:gd name="T60" fmla="*/ 64 w 1174"/>
                  <a:gd name="T61" fmla="*/ 1569 h 1875"/>
                  <a:gd name="T62" fmla="*/ 120 w 1174"/>
                  <a:gd name="T63" fmla="*/ 1666 h 1875"/>
                  <a:gd name="T64" fmla="*/ 196 w 1174"/>
                  <a:gd name="T65" fmla="*/ 1747 h 1875"/>
                  <a:gd name="T66" fmla="*/ 293 w 1174"/>
                  <a:gd name="T67" fmla="*/ 1811 h 1875"/>
                  <a:gd name="T68" fmla="*/ 364 w 1174"/>
                  <a:gd name="T69" fmla="*/ 1841 h 1875"/>
                  <a:gd name="T70" fmla="*/ 479 w 1174"/>
                  <a:gd name="T71" fmla="*/ 1868 h 1875"/>
                  <a:gd name="T72" fmla="*/ 621 w 1174"/>
                  <a:gd name="T73" fmla="*/ 1874 h 1875"/>
                  <a:gd name="T74" fmla="*/ 726 w 1174"/>
                  <a:gd name="T75" fmla="*/ 1863 h 1875"/>
                  <a:gd name="T76" fmla="*/ 825 w 1174"/>
                  <a:gd name="T77" fmla="*/ 1836 h 1875"/>
                  <a:gd name="T78" fmla="*/ 913 w 1174"/>
                  <a:gd name="T79" fmla="*/ 1794 h 1875"/>
                  <a:gd name="T80" fmla="*/ 994 w 1174"/>
                  <a:gd name="T81" fmla="*/ 1737 h 1875"/>
                  <a:gd name="T82" fmla="*/ 1061 w 1174"/>
                  <a:gd name="T83" fmla="*/ 1668 h 1875"/>
                  <a:gd name="T84" fmla="*/ 1114 w 1174"/>
                  <a:gd name="T85" fmla="*/ 1586 h 1875"/>
                  <a:gd name="T86" fmla="*/ 1152 w 1174"/>
                  <a:gd name="T87" fmla="*/ 1493 h 1875"/>
                  <a:gd name="T88" fmla="*/ 806 w 1174"/>
                  <a:gd name="T89" fmla="*/ 1310 h 1875"/>
                  <a:gd name="T90" fmla="*/ 782 w 1174"/>
                  <a:gd name="T91" fmla="*/ 1390 h 1875"/>
                  <a:gd name="T92" fmla="*/ 733 w 1174"/>
                  <a:gd name="T93" fmla="*/ 1452 h 1875"/>
                  <a:gd name="T94" fmla="*/ 667 w 1174"/>
                  <a:gd name="T95" fmla="*/ 1490 h 1875"/>
                  <a:gd name="T96" fmla="*/ 593 w 1174"/>
                  <a:gd name="T97" fmla="*/ 1503 h 1875"/>
                  <a:gd name="T98" fmla="*/ 540 w 1174"/>
                  <a:gd name="T99" fmla="*/ 1499 h 1875"/>
                  <a:gd name="T100" fmla="*/ 495 w 1174"/>
                  <a:gd name="T101" fmla="*/ 1486 h 1875"/>
                  <a:gd name="T102" fmla="*/ 459 w 1174"/>
                  <a:gd name="T103" fmla="*/ 1465 h 1875"/>
                  <a:gd name="T104" fmla="*/ 432 w 1174"/>
                  <a:gd name="T105" fmla="*/ 1435 h 1875"/>
                  <a:gd name="T106" fmla="*/ 397 w 1174"/>
                  <a:gd name="T107" fmla="*/ 1357 h 1875"/>
                  <a:gd name="T108" fmla="*/ 385 w 1174"/>
                  <a:gd name="T109" fmla="*/ 1259 h 1875"/>
                  <a:gd name="T110" fmla="*/ 391 w 1174"/>
                  <a:gd name="T111" fmla="*/ 525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74" h="1875">
                    <a:moveTo>
                      <a:pt x="396" y="507"/>
                    </a:moveTo>
                    <a:lnTo>
                      <a:pt x="402" y="490"/>
                    </a:lnTo>
                    <a:lnTo>
                      <a:pt x="410" y="473"/>
                    </a:lnTo>
                    <a:lnTo>
                      <a:pt x="419" y="457"/>
                    </a:lnTo>
                    <a:lnTo>
                      <a:pt x="430" y="441"/>
                    </a:lnTo>
                    <a:lnTo>
                      <a:pt x="436" y="434"/>
                    </a:lnTo>
                    <a:lnTo>
                      <a:pt x="443" y="427"/>
                    </a:lnTo>
                    <a:lnTo>
                      <a:pt x="450" y="420"/>
                    </a:lnTo>
                    <a:lnTo>
                      <a:pt x="458" y="413"/>
                    </a:lnTo>
                    <a:lnTo>
                      <a:pt x="466" y="407"/>
                    </a:lnTo>
                    <a:lnTo>
                      <a:pt x="475" y="401"/>
                    </a:lnTo>
                    <a:lnTo>
                      <a:pt x="484" y="396"/>
                    </a:lnTo>
                    <a:lnTo>
                      <a:pt x="494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3" y="371"/>
                    </a:lnTo>
                    <a:lnTo>
                      <a:pt x="606" y="371"/>
                    </a:lnTo>
                    <a:lnTo>
                      <a:pt x="619" y="372"/>
                    </a:lnTo>
                    <a:lnTo>
                      <a:pt x="632" y="374"/>
                    </a:lnTo>
                    <a:lnTo>
                      <a:pt x="644" y="376"/>
                    </a:lnTo>
                    <a:lnTo>
                      <a:pt x="656" y="379"/>
                    </a:lnTo>
                    <a:lnTo>
                      <a:pt x="667" y="383"/>
                    </a:lnTo>
                    <a:lnTo>
                      <a:pt x="677" y="387"/>
                    </a:lnTo>
                    <a:lnTo>
                      <a:pt x="688" y="392"/>
                    </a:lnTo>
                    <a:lnTo>
                      <a:pt x="707" y="403"/>
                    </a:lnTo>
                    <a:lnTo>
                      <a:pt x="724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2" y="481"/>
                    </a:lnTo>
                    <a:lnTo>
                      <a:pt x="786" y="490"/>
                    </a:lnTo>
                    <a:lnTo>
                      <a:pt x="790" y="498"/>
                    </a:lnTo>
                    <a:lnTo>
                      <a:pt x="793" y="507"/>
                    </a:lnTo>
                    <a:lnTo>
                      <a:pt x="798" y="524"/>
                    </a:lnTo>
                    <a:lnTo>
                      <a:pt x="803" y="541"/>
                    </a:lnTo>
                    <a:lnTo>
                      <a:pt x="807" y="556"/>
                    </a:lnTo>
                    <a:lnTo>
                      <a:pt x="810" y="569"/>
                    </a:lnTo>
                    <a:lnTo>
                      <a:pt x="1174" y="461"/>
                    </a:lnTo>
                    <a:lnTo>
                      <a:pt x="1169" y="439"/>
                    </a:lnTo>
                    <a:lnTo>
                      <a:pt x="1163" y="416"/>
                    </a:lnTo>
                    <a:lnTo>
                      <a:pt x="1156" y="395"/>
                    </a:lnTo>
                    <a:lnTo>
                      <a:pt x="1149" y="373"/>
                    </a:lnTo>
                    <a:lnTo>
                      <a:pt x="1140" y="351"/>
                    </a:lnTo>
                    <a:lnTo>
                      <a:pt x="1131" y="330"/>
                    </a:lnTo>
                    <a:lnTo>
                      <a:pt x="1121" y="309"/>
                    </a:lnTo>
                    <a:lnTo>
                      <a:pt x="1110" y="288"/>
                    </a:lnTo>
                    <a:lnTo>
                      <a:pt x="1099" y="266"/>
                    </a:lnTo>
                    <a:lnTo>
                      <a:pt x="1086" y="246"/>
                    </a:lnTo>
                    <a:lnTo>
                      <a:pt x="1073" y="227"/>
                    </a:lnTo>
                    <a:lnTo>
                      <a:pt x="1059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5" y="125"/>
                    </a:lnTo>
                    <a:lnTo>
                      <a:pt x="955" y="110"/>
                    </a:lnTo>
                    <a:lnTo>
                      <a:pt x="935" y="96"/>
                    </a:lnTo>
                    <a:lnTo>
                      <a:pt x="914" y="83"/>
                    </a:lnTo>
                    <a:lnTo>
                      <a:pt x="892" y="70"/>
                    </a:lnTo>
                    <a:lnTo>
                      <a:pt x="869" y="59"/>
                    </a:lnTo>
                    <a:lnTo>
                      <a:pt x="846" y="48"/>
                    </a:lnTo>
                    <a:lnTo>
                      <a:pt x="821" y="38"/>
                    </a:lnTo>
                    <a:lnTo>
                      <a:pt x="796" y="29"/>
                    </a:lnTo>
                    <a:lnTo>
                      <a:pt x="769" y="21"/>
                    </a:lnTo>
                    <a:lnTo>
                      <a:pt x="742" y="15"/>
                    </a:lnTo>
                    <a:lnTo>
                      <a:pt x="713" y="9"/>
                    </a:lnTo>
                    <a:lnTo>
                      <a:pt x="684" y="5"/>
                    </a:lnTo>
                    <a:lnTo>
                      <a:pt x="654" y="2"/>
                    </a:lnTo>
                    <a:lnTo>
                      <a:pt x="624" y="1"/>
                    </a:lnTo>
                    <a:lnTo>
                      <a:pt x="593" y="0"/>
                    </a:lnTo>
                    <a:lnTo>
                      <a:pt x="553" y="1"/>
                    </a:lnTo>
                    <a:lnTo>
                      <a:pt x="515" y="3"/>
                    </a:lnTo>
                    <a:lnTo>
                      <a:pt x="478" y="7"/>
                    </a:lnTo>
                    <a:lnTo>
                      <a:pt x="443" y="13"/>
                    </a:lnTo>
                    <a:lnTo>
                      <a:pt x="426" y="17"/>
                    </a:lnTo>
                    <a:lnTo>
                      <a:pt x="409" y="21"/>
                    </a:lnTo>
                    <a:lnTo>
                      <a:pt x="393" y="25"/>
                    </a:lnTo>
                    <a:lnTo>
                      <a:pt x="377" y="30"/>
                    </a:lnTo>
                    <a:lnTo>
                      <a:pt x="362" y="35"/>
                    </a:lnTo>
                    <a:lnTo>
                      <a:pt x="347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4" y="83"/>
                    </a:lnTo>
                    <a:lnTo>
                      <a:pt x="238" y="99"/>
                    </a:lnTo>
                    <a:lnTo>
                      <a:pt x="215" y="116"/>
                    </a:lnTo>
                    <a:lnTo>
                      <a:pt x="193" y="134"/>
                    </a:lnTo>
                    <a:lnTo>
                      <a:pt x="172" y="152"/>
                    </a:lnTo>
                    <a:lnTo>
                      <a:pt x="153" y="172"/>
                    </a:lnTo>
                    <a:lnTo>
                      <a:pt x="134" y="193"/>
                    </a:lnTo>
                    <a:lnTo>
                      <a:pt x="118" y="214"/>
                    </a:lnTo>
                    <a:lnTo>
                      <a:pt x="102" y="236"/>
                    </a:lnTo>
                    <a:lnTo>
                      <a:pt x="87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4" y="409"/>
                    </a:lnTo>
                    <a:lnTo>
                      <a:pt x="18" y="435"/>
                    </a:lnTo>
                    <a:lnTo>
                      <a:pt x="12" y="461"/>
                    </a:lnTo>
                    <a:lnTo>
                      <a:pt x="8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2" y="1311"/>
                    </a:lnTo>
                    <a:lnTo>
                      <a:pt x="5" y="1341"/>
                    </a:lnTo>
                    <a:lnTo>
                      <a:pt x="8" y="1371"/>
                    </a:lnTo>
                    <a:lnTo>
                      <a:pt x="13" y="1401"/>
                    </a:lnTo>
                    <a:lnTo>
                      <a:pt x="18" y="1430"/>
                    </a:lnTo>
                    <a:lnTo>
                      <a:pt x="25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6" y="1594"/>
                    </a:lnTo>
                    <a:lnTo>
                      <a:pt x="89" y="1619"/>
                    </a:lnTo>
                    <a:lnTo>
                      <a:pt x="104" y="1643"/>
                    </a:lnTo>
                    <a:lnTo>
                      <a:pt x="120" y="1666"/>
                    </a:lnTo>
                    <a:lnTo>
                      <a:pt x="137" y="1688"/>
                    </a:lnTo>
                    <a:lnTo>
                      <a:pt x="155" y="1709"/>
                    </a:lnTo>
                    <a:lnTo>
                      <a:pt x="175" y="1729"/>
                    </a:lnTo>
                    <a:lnTo>
                      <a:pt x="196" y="1747"/>
                    </a:lnTo>
                    <a:lnTo>
                      <a:pt x="218" y="1765"/>
                    </a:lnTo>
                    <a:lnTo>
                      <a:pt x="241" y="1781"/>
                    </a:lnTo>
                    <a:lnTo>
                      <a:pt x="267" y="1797"/>
                    </a:lnTo>
                    <a:lnTo>
                      <a:pt x="293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49" y="1836"/>
                    </a:lnTo>
                    <a:lnTo>
                      <a:pt x="364" y="1841"/>
                    </a:lnTo>
                    <a:lnTo>
                      <a:pt x="379" y="1846"/>
                    </a:lnTo>
                    <a:lnTo>
                      <a:pt x="411" y="1855"/>
                    </a:lnTo>
                    <a:lnTo>
                      <a:pt x="444" y="1862"/>
                    </a:lnTo>
                    <a:lnTo>
                      <a:pt x="479" y="1868"/>
                    </a:lnTo>
                    <a:lnTo>
                      <a:pt x="516" y="1872"/>
                    </a:lnTo>
                    <a:lnTo>
                      <a:pt x="554" y="1874"/>
                    </a:lnTo>
                    <a:lnTo>
                      <a:pt x="593" y="1875"/>
                    </a:lnTo>
                    <a:lnTo>
                      <a:pt x="621" y="1874"/>
                    </a:lnTo>
                    <a:lnTo>
                      <a:pt x="648" y="1873"/>
                    </a:lnTo>
                    <a:lnTo>
                      <a:pt x="675" y="1871"/>
                    </a:lnTo>
                    <a:lnTo>
                      <a:pt x="701" y="1867"/>
                    </a:lnTo>
                    <a:lnTo>
                      <a:pt x="726" y="1863"/>
                    </a:lnTo>
                    <a:lnTo>
                      <a:pt x="753" y="1858"/>
                    </a:lnTo>
                    <a:lnTo>
                      <a:pt x="777" y="1851"/>
                    </a:lnTo>
                    <a:lnTo>
                      <a:pt x="801" y="1844"/>
                    </a:lnTo>
                    <a:lnTo>
                      <a:pt x="825" y="1836"/>
                    </a:lnTo>
                    <a:lnTo>
                      <a:pt x="848" y="1827"/>
                    </a:lnTo>
                    <a:lnTo>
                      <a:pt x="870" y="1817"/>
                    </a:lnTo>
                    <a:lnTo>
                      <a:pt x="892" y="1806"/>
                    </a:lnTo>
                    <a:lnTo>
                      <a:pt x="913" y="1794"/>
                    </a:lnTo>
                    <a:lnTo>
                      <a:pt x="934" y="1782"/>
                    </a:lnTo>
                    <a:lnTo>
                      <a:pt x="954" y="1768"/>
                    </a:lnTo>
                    <a:lnTo>
                      <a:pt x="975" y="1753"/>
                    </a:lnTo>
                    <a:lnTo>
                      <a:pt x="994" y="1737"/>
                    </a:lnTo>
                    <a:lnTo>
                      <a:pt x="1012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1" y="1668"/>
                    </a:lnTo>
                    <a:lnTo>
                      <a:pt x="1076" y="1649"/>
                    </a:lnTo>
                    <a:lnTo>
                      <a:pt x="1089" y="1629"/>
                    </a:lnTo>
                    <a:lnTo>
                      <a:pt x="1102" y="1607"/>
                    </a:lnTo>
                    <a:lnTo>
                      <a:pt x="1114" y="1586"/>
                    </a:lnTo>
                    <a:lnTo>
                      <a:pt x="1125" y="1564"/>
                    </a:lnTo>
                    <a:lnTo>
                      <a:pt x="1135" y="1541"/>
                    </a:lnTo>
                    <a:lnTo>
                      <a:pt x="1144" y="1517"/>
                    </a:lnTo>
                    <a:lnTo>
                      <a:pt x="1152" y="1493"/>
                    </a:lnTo>
                    <a:lnTo>
                      <a:pt x="1159" y="1468"/>
                    </a:lnTo>
                    <a:lnTo>
                      <a:pt x="1165" y="1442"/>
                    </a:lnTo>
                    <a:lnTo>
                      <a:pt x="1171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0" y="1372"/>
                    </a:lnTo>
                    <a:lnTo>
                      <a:pt x="782" y="1390"/>
                    </a:lnTo>
                    <a:lnTo>
                      <a:pt x="772" y="1408"/>
                    </a:lnTo>
                    <a:lnTo>
                      <a:pt x="761" y="1423"/>
                    </a:lnTo>
                    <a:lnTo>
                      <a:pt x="748" y="1438"/>
                    </a:lnTo>
                    <a:lnTo>
                      <a:pt x="733" y="1452"/>
                    </a:lnTo>
                    <a:lnTo>
                      <a:pt x="717" y="1464"/>
                    </a:lnTo>
                    <a:lnTo>
                      <a:pt x="701" y="1474"/>
                    </a:lnTo>
                    <a:lnTo>
                      <a:pt x="685" y="1483"/>
                    </a:lnTo>
                    <a:lnTo>
                      <a:pt x="667" y="1490"/>
                    </a:lnTo>
                    <a:lnTo>
                      <a:pt x="650" y="1496"/>
                    </a:lnTo>
                    <a:lnTo>
                      <a:pt x="631" y="1500"/>
                    </a:lnTo>
                    <a:lnTo>
                      <a:pt x="612" y="1502"/>
                    </a:lnTo>
                    <a:lnTo>
                      <a:pt x="593" y="1503"/>
                    </a:lnTo>
                    <a:lnTo>
                      <a:pt x="579" y="1503"/>
                    </a:lnTo>
                    <a:lnTo>
                      <a:pt x="565" y="1502"/>
                    </a:lnTo>
                    <a:lnTo>
                      <a:pt x="552" y="1501"/>
                    </a:lnTo>
                    <a:lnTo>
                      <a:pt x="540" y="1499"/>
                    </a:lnTo>
                    <a:lnTo>
                      <a:pt x="528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5" y="1486"/>
                    </a:lnTo>
                    <a:lnTo>
                      <a:pt x="485" y="1482"/>
                    </a:lnTo>
                    <a:lnTo>
                      <a:pt x="476" y="1477"/>
                    </a:lnTo>
                    <a:lnTo>
                      <a:pt x="467" y="1471"/>
                    </a:lnTo>
                    <a:lnTo>
                      <a:pt x="459" y="1465"/>
                    </a:lnTo>
                    <a:lnTo>
                      <a:pt x="451" y="1458"/>
                    </a:lnTo>
                    <a:lnTo>
                      <a:pt x="444" y="1451"/>
                    </a:lnTo>
                    <a:lnTo>
                      <a:pt x="438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3" y="1378"/>
                    </a:lnTo>
                    <a:lnTo>
                      <a:pt x="397" y="1357"/>
                    </a:lnTo>
                    <a:lnTo>
                      <a:pt x="392" y="1334"/>
                    </a:lnTo>
                    <a:lnTo>
                      <a:pt x="388" y="1311"/>
                    </a:lnTo>
                    <a:lnTo>
                      <a:pt x="386" y="1285"/>
                    </a:lnTo>
                    <a:lnTo>
                      <a:pt x="385" y="1259"/>
                    </a:lnTo>
                    <a:lnTo>
                      <a:pt x="385" y="575"/>
                    </a:lnTo>
                    <a:lnTo>
                      <a:pt x="386" y="558"/>
                    </a:lnTo>
                    <a:lnTo>
                      <a:pt x="388" y="542"/>
                    </a:lnTo>
                    <a:lnTo>
                      <a:pt x="391" y="525"/>
                    </a:lnTo>
                    <a:lnTo>
                      <a:pt x="396" y="5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7" name="Freeform 9"/>
              <p:cNvSpPr>
                <a:spLocks/>
              </p:cNvSpPr>
              <p:nvPr/>
            </p:nvSpPr>
            <p:spPr bwMode="auto">
              <a:xfrm>
                <a:off x="1239875" y="260485"/>
                <a:ext cx="111366" cy="190560"/>
              </a:xfrm>
              <a:custGeom>
                <a:avLst/>
                <a:gdLst>
                  <a:gd name="T0" fmla="*/ 0 w 1075"/>
                  <a:gd name="T1" fmla="*/ 1845 h 1845"/>
                  <a:gd name="T2" fmla="*/ 1075 w 1075"/>
                  <a:gd name="T3" fmla="*/ 1845 h 1845"/>
                  <a:gd name="T4" fmla="*/ 1075 w 1075"/>
                  <a:gd name="T5" fmla="*/ 1482 h 1845"/>
                  <a:gd name="T6" fmla="*/ 385 w 1075"/>
                  <a:gd name="T7" fmla="*/ 1482 h 1845"/>
                  <a:gd name="T8" fmla="*/ 385 w 1075"/>
                  <a:gd name="T9" fmla="*/ 1090 h 1845"/>
                  <a:gd name="T10" fmla="*/ 979 w 1075"/>
                  <a:gd name="T11" fmla="*/ 1090 h 1845"/>
                  <a:gd name="T12" fmla="*/ 979 w 1075"/>
                  <a:gd name="T13" fmla="*/ 737 h 1845"/>
                  <a:gd name="T14" fmla="*/ 385 w 1075"/>
                  <a:gd name="T15" fmla="*/ 737 h 1845"/>
                  <a:gd name="T16" fmla="*/ 385 w 1075"/>
                  <a:gd name="T17" fmla="*/ 355 h 1845"/>
                  <a:gd name="T18" fmla="*/ 1075 w 1075"/>
                  <a:gd name="T19" fmla="*/ 355 h 1845"/>
                  <a:gd name="T20" fmla="*/ 1075 w 1075"/>
                  <a:gd name="T21" fmla="*/ 0 h 1845"/>
                  <a:gd name="T22" fmla="*/ 0 w 1075"/>
                  <a:gd name="T23" fmla="*/ 0 h 1845"/>
                  <a:gd name="T24" fmla="*/ 0 w 1075"/>
                  <a:gd name="T25" fmla="*/ 1845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75" h="1845">
                    <a:moveTo>
                      <a:pt x="0" y="1845"/>
                    </a:moveTo>
                    <a:lnTo>
                      <a:pt x="1075" y="1845"/>
                    </a:lnTo>
                    <a:lnTo>
                      <a:pt x="1075" y="1482"/>
                    </a:lnTo>
                    <a:lnTo>
                      <a:pt x="385" y="1482"/>
                    </a:lnTo>
                    <a:lnTo>
                      <a:pt x="385" y="1090"/>
                    </a:lnTo>
                    <a:lnTo>
                      <a:pt x="979" y="1090"/>
                    </a:lnTo>
                    <a:lnTo>
                      <a:pt x="979" y="737"/>
                    </a:lnTo>
                    <a:lnTo>
                      <a:pt x="385" y="737"/>
                    </a:lnTo>
                    <a:lnTo>
                      <a:pt x="385" y="355"/>
                    </a:lnTo>
                    <a:lnTo>
                      <a:pt x="1075" y="355"/>
                    </a:lnTo>
                    <a:lnTo>
                      <a:pt x="1075" y="0"/>
                    </a:lnTo>
                    <a:lnTo>
                      <a:pt x="0" y="0"/>
                    </a:lnTo>
                    <a:lnTo>
                      <a:pt x="0" y="1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8" name="Freeform 10"/>
              <p:cNvSpPr>
                <a:spLocks/>
              </p:cNvSpPr>
              <p:nvPr/>
            </p:nvSpPr>
            <p:spPr bwMode="auto">
              <a:xfrm>
                <a:off x="1373515" y="260485"/>
                <a:ext cx="121265" cy="190560"/>
              </a:xfrm>
              <a:custGeom>
                <a:avLst/>
                <a:gdLst>
                  <a:gd name="T0" fmla="*/ 0 w 1174"/>
                  <a:gd name="T1" fmla="*/ 350 h 1845"/>
                  <a:gd name="T2" fmla="*/ 396 w 1174"/>
                  <a:gd name="T3" fmla="*/ 350 h 1845"/>
                  <a:gd name="T4" fmla="*/ 396 w 1174"/>
                  <a:gd name="T5" fmla="*/ 1845 h 1845"/>
                  <a:gd name="T6" fmla="*/ 779 w 1174"/>
                  <a:gd name="T7" fmla="*/ 1845 h 1845"/>
                  <a:gd name="T8" fmla="*/ 779 w 1174"/>
                  <a:gd name="T9" fmla="*/ 350 h 1845"/>
                  <a:gd name="T10" fmla="*/ 1174 w 1174"/>
                  <a:gd name="T11" fmla="*/ 350 h 1845"/>
                  <a:gd name="T12" fmla="*/ 1174 w 1174"/>
                  <a:gd name="T13" fmla="*/ 0 h 1845"/>
                  <a:gd name="T14" fmla="*/ 0 w 1174"/>
                  <a:gd name="T15" fmla="*/ 0 h 1845"/>
                  <a:gd name="T16" fmla="*/ 0 w 1174"/>
                  <a:gd name="T17" fmla="*/ 35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4" h="1845">
                    <a:moveTo>
                      <a:pt x="0" y="350"/>
                    </a:moveTo>
                    <a:lnTo>
                      <a:pt x="396" y="350"/>
                    </a:lnTo>
                    <a:lnTo>
                      <a:pt x="396" y="1845"/>
                    </a:lnTo>
                    <a:lnTo>
                      <a:pt x="779" y="1845"/>
                    </a:lnTo>
                    <a:lnTo>
                      <a:pt x="779" y="350"/>
                    </a:lnTo>
                    <a:lnTo>
                      <a:pt x="1174" y="350"/>
                    </a:lnTo>
                    <a:lnTo>
                      <a:pt x="1174" y="0"/>
                    </a:lnTo>
                    <a:lnTo>
                      <a:pt x="0" y="0"/>
                    </a:lnTo>
                    <a:lnTo>
                      <a:pt x="0" y="3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9" name="Freeform 11"/>
              <p:cNvSpPr>
                <a:spLocks/>
              </p:cNvSpPr>
              <p:nvPr/>
            </p:nvSpPr>
            <p:spPr bwMode="auto">
              <a:xfrm>
                <a:off x="1526952" y="260485"/>
                <a:ext cx="129927" cy="190560"/>
              </a:xfrm>
              <a:custGeom>
                <a:avLst/>
                <a:gdLst>
                  <a:gd name="T0" fmla="*/ 917 w 1264"/>
                  <a:gd name="T1" fmla="*/ 0 h 1845"/>
                  <a:gd name="T2" fmla="*/ 388 w 1264"/>
                  <a:gd name="T3" fmla="*/ 1072 h 1845"/>
                  <a:gd name="T4" fmla="*/ 382 w 1264"/>
                  <a:gd name="T5" fmla="*/ 1072 h 1845"/>
                  <a:gd name="T6" fmla="*/ 382 w 1264"/>
                  <a:gd name="T7" fmla="*/ 0 h 1845"/>
                  <a:gd name="T8" fmla="*/ 0 w 1264"/>
                  <a:gd name="T9" fmla="*/ 0 h 1845"/>
                  <a:gd name="T10" fmla="*/ 0 w 1264"/>
                  <a:gd name="T11" fmla="*/ 1845 h 1845"/>
                  <a:gd name="T12" fmla="*/ 361 w 1264"/>
                  <a:gd name="T13" fmla="*/ 1845 h 1845"/>
                  <a:gd name="T14" fmla="*/ 876 w 1264"/>
                  <a:gd name="T15" fmla="*/ 841 h 1845"/>
                  <a:gd name="T16" fmla="*/ 878 w 1264"/>
                  <a:gd name="T17" fmla="*/ 841 h 1845"/>
                  <a:gd name="T18" fmla="*/ 878 w 1264"/>
                  <a:gd name="T19" fmla="*/ 1845 h 1845"/>
                  <a:gd name="T20" fmla="*/ 1264 w 1264"/>
                  <a:gd name="T21" fmla="*/ 1845 h 1845"/>
                  <a:gd name="T22" fmla="*/ 1264 w 1264"/>
                  <a:gd name="T23" fmla="*/ 0 h 1845"/>
                  <a:gd name="T24" fmla="*/ 917 w 1264"/>
                  <a:gd name="T25" fmla="*/ 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4" h="1845">
                    <a:moveTo>
                      <a:pt x="917" y="0"/>
                    </a:moveTo>
                    <a:lnTo>
                      <a:pt x="388" y="1072"/>
                    </a:lnTo>
                    <a:lnTo>
                      <a:pt x="382" y="1072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1845"/>
                    </a:lnTo>
                    <a:lnTo>
                      <a:pt x="361" y="1845"/>
                    </a:lnTo>
                    <a:lnTo>
                      <a:pt x="876" y="841"/>
                    </a:lnTo>
                    <a:lnTo>
                      <a:pt x="878" y="841"/>
                    </a:lnTo>
                    <a:lnTo>
                      <a:pt x="878" y="1845"/>
                    </a:lnTo>
                    <a:lnTo>
                      <a:pt x="1264" y="1845"/>
                    </a:lnTo>
                    <a:lnTo>
                      <a:pt x="1264" y="0"/>
                    </a:lnTo>
                    <a:lnTo>
                      <a:pt x="9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</p:grpSp>
        <p:grpSp>
          <p:nvGrpSpPr>
            <p:cNvPr id="25" name="Группа 24"/>
            <p:cNvGrpSpPr/>
            <p:nvPr userDrawn="1"/>
          </p:nvGrpSpPr>
          <p:grpSpPr>
            <a:xfrm>
              <a:off x="0" y="687388"/>
              <a:ext cx="407368" cy="406401"/>
              <a:chOff x="0" y="167680"/>
              <a:chExt cx="520945" cy="519708"/>
            </a:xfrm>
            <a:grpFill/>
          </p:grpSpPr>
          <p:sp>
            <p:nvSpPr>
              <p:cNvPr id="26" name="Freeform 12"/>
              <p:cNvSpPr>
                <a:spLocks/>
              </p:cNvSpPr>
              <p:nvPr/>
            </p:nvSpPr>
            <p:spPr bwMode="auto">
              <a:xfrm>
                <a:off x="160862" y="323592"/>
                <a:ext cx="196746" cy="363796"/>
              </a:xfrm>
              <a:custGeom>
                <a:avLst/>
                <a:gdLst>
                  <a:gd name="T0" fmla="*/ 1471 w 1903"/>
                  <a:gd name="T1" fmla="*/ 0 h 3523"/>
                  <a:gd name="T2" fmla="*/ 0 w 1903"/>
                  <a:gd name="T3" fmla="*/ 3334 h 3523"/>
                  <a:gd name="T4" fmla="*/ 56 w 1903"/>
                  <a:gd name="T5" fmla="*/ 3357 h 3523"/>
                  <a:gd name="T6" fmla="*/ 112 w 1903"/>
                  <a:gd name="T7" fmla="*/ 3377 h 3523"/>
                  <a:gd name="T8" fmla="*/ 169 w 1903"/>
                  <a:gd name="T9" fmla="*/ 3397 h 3523"/>
                  <a:gd name="T10" fmla="*/ 227 w 1903"/>
                  <a:gd name="T11" fmla="*/ 3415 h 3523"/>
                  <a:gd name="T12" fmla="*/ 286 w 1903"/>
                  <a:gd name="T13" fmla="*/ 3432 h 3523"/>
                  <a:gd name="T14" fmla="*/ 344 w 1903"/>
                  <a:gd name="T15" fmla="*/ 3447 h 3523"/>
                  <a:gd name="T16" fmla="*/ 403 w 1903"/>
                  <a:gd name="T17" fmla="*/ 3461 h 3523"/>
                  <a:gd name="T18" fmla="*/ 464 w 1903"/>
                  <a:gd name="T19" fmla="*/ 3474 h 3523"/>
                  <a:gd name="T20" fmla="*/ 524 w 1903"/>
                  <a:gd name="T21" fmla="*/ 3485 h 3523"/>
                  <a:gd name="T22" fmla="*/ 585 w 1903"/>
                  <a:gd name="T23" fmla="*/ 3495 h 3523"/>
                  <a:gd name="T24" fmla="*/ 646 w 1903"/>
                  <a:gd name="T25" fmla="*/ 3504 h 3523"/>
                  <a:gd name="T26" fmla="*/ 709 w 1903"/>
                  <a:gd name="T27" fmla="*/ 3511 h 3523"/>
                  <a:gd name="T28" fmla="*/ 771 w 1903"/>
                  <a:gd name="T29" fmla="*/ 3516 h 3523"/>
                  <a:gd name="T30" fmla="*/ 834 w 1903"/>
                  <a:gd name="T31" fmla="*/ 3520 h 3523"/>
                  <a:gd name="T32" fmla="*/ 897 w 1903"/>
                  <a:gd name="T33" fmla="*/ 3522 h 3523"/>
                  <a:gd name="T34" fmla="*/ 962 w 1903"/>
                  <a:gd name="T35" fmla="*/ 3523 h 3523"/>
                  <a:gd name="T36" fmla="*/ 1024 w 1903"/>
                  <a:gd name="T37" fmla="*/ 3522 h 3523"/>
                  <a:gd name="T38" fmla="*/ 1085 w 1903"/>
                  <a:gd name="T39" fmla="*/ 3520 h 3523"/>
                  <a:gd name="T40" fmla="*/ 1146 w 1903"/>
                  <a:gd name="T41" fmla="*/ 3516 h 3523"/>
                  <a:gd name="T42" fmla="*/ 1208 w 1903"/>
                  <a:gd name="T43" fmla="*/ 3511 h 3523"/>
                  <a:gd name="T44" fmla="*/ 1268 w 1903"/>
                  <a:gd name="T45" fmla="*/ 3504 h 3523"/>
                  <a:gd name="T46" fmla="*/ 1328 w 1903"/>
                  <a:gd name="T47" fmla="*/ 3496 h 3523"/>
                  <a:gd name="T48" fmla="*/ 1388 w 1903"/>
                  <a:gd name="T49" fmla="*/ 3487 h 3523"/>
                  <a:gd name="T50" fmla="*/ 1448 w 1903"/>
                  <a:gd name="T51" fmla="*/ 3476 h 3523"/>
                  <a:gd name="T52" fmla="*/ 1506 w 1903"/>
                  <a:gd name="T53" fmla="*/ 3464 h 3523"/>
                  <a:gd name="T54" fmla="*/ 1564 w 1903"/>
                  <a:gd name="T55" fmla="*/ 3450 h 3523"/>
                  <a:gd name="T56" fmla="*/ 1622 w 1903"/>
                  <a:gd name="T57" fmla="*/ 3435 h 3523"/>
                  <a:gd name="T58" fmla="*/ 1680 w 1903"/>
                  <a:gd name="T59" fmla="*/ 3419 h 3523"/>
                  <a:gd name="T60" fmla="*/ 1736 w 1903"/>
                  <a:gd name="T61" fmla="*/ 3402 h 3523"/>
                  <a:gd name="T62" fmla="*/ 1792 w 1903"/>
                  <a:gd name="T63" fmla="*/ 3383 h 3523"/>
                  <a:gd name="T64" fmla="*/ 1847 w 1903"/>
                  <a:gd name="T65" fmla="*/ 3363 h 3523"/>
                  <a:gd name="T66" fmla="*/ 1903 w 1903"/>
                  <a:gd name="T67" fmla="*/ 3340 h 3523"/>
                  <a:gd name="T68" fmla="*/ 1537 w 1903"/>
                  <a:gd name="T69" fmla="*/ 10 h 3523"/>
                  <a:gd name="T70" fmla="*/ 1520 w 1903"/>
                  <a:gd name="T71" fmla="*/ 8 h 3523"/>
                  <a:gd name="T72" fmla="*/ 1503 w 1903"/>
                  <a:gd name="T73" fmla="*/ 6 h 3523"/>
                  <a:gd name="T74" fmla="*/ 1487 w 1903"/>
                  <a:gd name="T75" fmla="*/ 4 h 3523"/>
                  <a:gd name="T76" fmla="*/ 1471 w 1903"/>
                  <a:gd name="T77" fmla="*/ 0 h 3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03" h="3523">
                    <a:moveTo>
                      <a:pt x="1471" y="0"/>
                    </a:moveTo>
                    <a:lnTo>
                      <a:pt x="0" y="3334"/>
                    </a:lnTo>
                    <a:lnTo>
                      <a:pt x="56" y="3357"/>
                    </a:lnTo>
                    <a:lnTo>
                      <a:pt x="112" y="3377"/>
                    </a:lnTo>
                    <a:lnTo>
                      <a:pt x="169" y="3397"/>
                    </a:lnTo>
                    <a:lnTo>
                      <a:pt x="227" y="3415"/>
                    </a:lnTo>
                    <a:lnTo>
                      <a:pt x="286" y="3432"/>
                    </a:lnTo>
                    <a:lnTo>
                      <a:pt x="344" y="3447"/>
                    </a:lnTo>
                    <a:lnTo>
                      <a:pt x="403" y="3461"/>
                    </a:lnTo>
                    <a:lnTo>
                      <a:pt x="464" y="3474"/>
                    </a:lnTo>
                    <a:lnTo>
                      <a:pt x="524" y="3485"/>
                    </a:lnTo>
                    <a:lnTo>
                      <a:pt x="585" y="3495"/>
                    </a:lnTo>
                    <a:lnTo>
                      <a:pt x="646" y="3504"/>
                    </a:lnTo>
                    <a:lnTo>
                      <a:pt x="709" y="3511"/>
                    </a:lnTo>
                    <a:lnTo>
                      <a:pt x="771" y="3516"/>
                    </a:lnTo>
                    <a:lnTo>
                      <a:pt x="834" y="3520"/>
                    </a:lnTo>
                    <a:lnTo>
                      <a:pt x="897" y="3522"/>
                    </a:lnTo>
                    <a:lnTo>
                      <a:pt x="962" y="3523"/>
                    </a:lnTo>
                    <a:lnTo>
                      <a:pt x="1024" y="3522"/>
                    </a:lnTo>
                    <a:lnTo>
                      <a:pt x="1085" y="3520"/>
                    </a:lnTo>
                    <a:lnTo>
                      <a:pt x="1146" y="3516"/>
                    </a:lnTo>
                    <a:lnTo>
                      <a:pt x="1208" y="3511"/>
                    </a:lnTo>
                    <a:lnTo>
                      <a:pt x="1268" y="3504"/>
                    </a:lnTo>
                    <a:lnTo>
                      <a:pt x="1328" y="3496"/>
                    </a:lnTo>
                    <a:lnTo>
                      <a:pt x="1388" y="3487"/>
                    </a:lnTo>
                    <a:lnTo>
                      <a:pt x="1448" y="3476"/>
                    </a:lnTo>
                    <a:lnTo>
                      <a:pt x="1506" y="3464"/>
                    </a:lnTo>
                    <a:lnTo>
                      <a:pt x="1564" y="3450"/>
                    </a:lnTo>
                    <a:lnTo>
                      <a:pt x="1622" y="3435"/>
                    </a:lnTo>
                    <a:lnTo>
                      <a:pt x="1680" y="3419"/>
                    </a:lnTo>
                    <a:lnTo>
                      <a:pt x="1736" y="3402"/>
                    </a:lnTo>
                    <a:lnTo>
                      <a:pt x="1792" y="3383"/>
                    </a:lnTo>
                    <a:lnTo>
                      <a:pt x="1847" y="3363"/>
                    </a:lnTo>
                    <a:lnTo>
                      <a:pt x="1903" y="3340"/>
                    </a:lnTo>
                    <a:lnTo>
                      <a:pt x="1537" y="10"/>
                    </a:lnTo>
                    <a:lnTo>
                      <a:pt x="1520" y="8"/>
                    </a:lnTo>
                    <a:lnTo>
                      <a:pt x="1503" y="6"/>
                    </a:lnTo>
                    <a:lnTo>
                      <a:pt x="1487" y="4"/>
                    </a:lnTo>
                    <a:lnTo>
                      <a:pt x="147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27" name="Freeform 13"/>
              <p:cNvSpPr>
                <a:spLocks/>
              </p:cNvSpPr>
              <p:nvPr/>
            </p:nvSpPr>
            <p:spPr bwMode="auto">
              <a:xfrm>
                <a:off x="11136" y="313693"/>
                <a:ext cx="289552" cy="341522"/>
              </a:xfrm>
              <a:custGeom>
                <a:avLst/>
                <a:gdLst>
                  <a:gd name="T0" fmla="*/ 2765 w 2816"/>
                  <a:gd name="T1" fmla="*/ 0 h 3305"/>
                  <a:gd name="T2" fmla="*/ 0 w 2816"/>
                  <a:gd name="T3" fmla="*/ 1820 h 3305"/>
                  <a:gd name="T4" fmla="*/ 19 w 2816"/>
                  <a:gd name="T5" fmla="*/ 1879 h 3305"/>
                  <a:gd name="T6" fmla="*/ 39 w 2816"/>
                  <a:gd name="T7" fmla="*/ 1938 h 3305"/>
                  <a:gd name="T8" fmla="*/ 60 w 2816"/>
                  <a:gd name="T9" fmla="*/ 1996 h 3305"/>
                  <a:gd name="T10" fmla="*/ 83 w 2816"/>
                  <a:gd name="T11" fmla="*/ 2053 h 3305"/>
                  <a:gd name="T12" fmla="*/ 107 w 2816"/>
                  <a:gd name="T13" fmla="*/ 2109 h 3305"/>
                  <a:gd name="T14" fmla="*/ 132 w 2816"/>
                  <a:gd name="T15" fmla="*/ 2166 h 3305"/>
                  <a:gd name="T16" fmla="*/ 159 w 2816"/>
                  <a:gd name="T17" fmla="*/ 2221 h 3305"/>
                  <a:gd name="T18" fmla="*/ 186 w 2816"/>
                  <a:gd name="T19" fmla="*/ 2276 h 3305"/>
                  <a:gd name="T20" fmla="*/ 215 w 2816"/>
                  <a:gd name="T21" fmla="*/ 2329 h 3305"/>
                  <a:gd name="T22" fmla="*/ 246 w 2816"/>
                  <a:gd name="T23" fmla="*/ 2382 h 3305"/>
                  <a:gd name="T24" fmla="*/ 278 w 2816"/>
                  <a:gd name="T25" fmla="*/ 2434 h 3305"/>
                  <a:gd name="T26" fmla="*/ 311 w 2816"/>
                  <a:gd name="T27" fmla="*/ 2486 h 3305"/>
                  <a:gd name="T28" fmla="*/ 345 w 2816"/>
                  <a:gd name="T29" fmla="*/ 2536 h 3305"/>
                  <a:gd name="T30" fmla="*/ 380 w 2816"/>
                  <a:gd name="T31" fmla="*/ 2586 h 3305"/>
                  <a:gd name="T32" fmla="*/ 417 w 2816"/>
                  <a:gd name="T33" fmla="*/ 2634 h 3305"/>
                  <a:gd name="T34" fmla="*/ 454 w 2816"/>
                  <a:gd name="T35" fmla="*/ 2682 h 3305"/>
                  <a:gd name="T36" fmla="*/ 494 w 2816"/>
                  <a:gd name="T37" fmla="*/ 2728 h 3305"/>
                  <a:gd name="T38" fmla="*/ 533 w 2816"/>
                  <a:gd name="T39" fmla="*/ 2774 h 3305"/>
                  <a:gd name="T40" fmla="*/ 574 w 2816"/>
                  <a:gd name="T41" fmla="*/ 2820 h 3305"/>
                  <a:gd name="T42" fmla="*/ 616 w 2816"/>
                  <a:gd name="T43" fmla="*/ 2864 h 3305"/>
                  <a:gd name="T44" fmla="*/ 658 w 2816"/>
                  <a:gd name="T45" fmla="*/ 2906 h 3305"/>
                  <a:gd name="T46" fmla="*/ 702 w 2816"/>
                  <a:gd name="T47" fmla="*/ 2948 h 3305"/>
                  <a:gd name="T48" fmla="*/ 748 w 2816"/>
                  <a:gd name="T49" fmla="*/ 2989 h 3305"/>
                  <a:gd name="T50" fmla="*/ 794 w 2816"/>
                  <a:gd name="T51" fmla="*/ 3028 h 3305"/>
                  <a:gd name="T52" fmla="*/ 840 w 2816"/>
                  <a:gd name="T53" fmla="*/ 3067 h 3305"/>
                  <a:gd name="T54" fmla="*/ 888 w 2816"/>
                  <a:gd name="T55" fmla="*/ 3104 h 3305"/>
                  <a:gd name="T56" fmla="*/ 936 w 2816"/>
                  <a:gd name="T57" fmla="*/ 3141 h 3305"/>
                  <a:gd name="T58" fmla="*/ 987 w 2816"/>
                  <a:gd name="T59" fmla="*/ 3176 h 3305"/>
                  <a:gd name="T60" fmla="*/ 1037 w 2816"/>
                  <a:gd name="T61" fmla="*/ 3210 h 3305"/>
                  <a:gd name="T62" fmla="*/ 1088 w 2816"/>
                  <a:gd name="T63" fmla="*/ 3243 h 3305"/>
                  <a:gd name="T64" fmla="*/ 1140 w 2816"/>
                  <a:gd name="T65" fmla="*/ 3274 h 3305"/>
                  <a:gd name="T66" fmla="*/ 1193 w 2816"/>
                  <a:gd name="T67" fmla="*/ 3305 h 3305"/>
                  <a:gd name="T68" fmla="*/ 2816 w 2816"/>
                  <a:gd name="T69" fmla="*/ 46 h 3305"/>
                  <a:gd name="T70" fmla="*/ 2802 w 2816"/>
                  <a:gd name="T71" fmla="*/ 35 h 3305"/>
                  <a:gd name="T72" fmla="*/ 2789 w 2816"/>
                  <a:gd name="T73" fmla="*/ 24 h 3305"/>
                  <a:gd name="T74" fmla="*/ 2777 w 2816"/>
                  <a:gd name="T75" fmla="*/ 12 h 3305"/>
                  <a:gd name="T76" fmla="*/ 2765 w 2816"/>
                  <a:gd name="T77" fmla="*/ 0 h 3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16" h="3305">
                    <a:moveTo>
                      <a:pt x="2765" y="0"/>
                    </a:moveTo>
                    <a:lnTo>
                      <a:pt x="0" y="1820"/>
                    </a:lnTo>
                    <a:lnTo>
                      <a:pt x="19" y="1879"/>
                    </a:lnTo>
                    <a:lnTo>
                      <a:pt x="39" y="1938"/>
                    </a:lnTo>
                    <a:lnTo>
                      <a:pt x="60" y="1996"/>
                    </a:lnTo>
                    <a:lnTo>
                      <a:pt x="83" y="2053"/>
                    </a:lnTo>
                    <a:lnTo>
                      <a:pt x="107" y="2109"/>
                    </a:lnTo>
                    <a:lnTo>
                      <a:pt x="132" y="2166"/>
                    </a:lnTo>
                    <a:lnTo>
                      <a:pt x="159" y="2221"/>
                    </a:lnTo>
                    <a:lnTo>
                      <a:pt x="186" y="2276"/>
                    </a:lnTo>
                    <a:lnTo>
                      <a:pt x="215" y="2329"/>
                    </a:lnTo>
                    <a:lnTo>
                      <a:pt x="246" y="2382"/>
                    </a:lnTo>
                    <a:lnTo>
                      <a:pt x="278" y="2434"/>
                    </a:lnTo>
                    <a:lnTo>
                      <a:pt x="311" y="2486"/>
                    </a:lnTo>
                    <a:lnTo>
                      <a:pt x="345" y="2536"/>
                    </a:lnTo>
                    <a:lnTo>
                      <a:pt x="380" y="2586"/>
                    </a:lnTo>
                    <a:lnTo>
                      <a:pt x="417" y="2634"/>
                    </a:lnTo>
                    <a:lnTo>
                      <a:pt x="454" y="2682"/>
                    </a:lnTo>
                    <a:lnTo>
                      <a:pt x="494" y="2728"/>
                    </a:lnTo>
                    <a:lnTo>
                      <a:pt x="533" y="2774"/>
                    </a:lnTo>
                    <a:lnTo>
                      <a:pt x="574" y="2820"/>
                    </a:lnTo>
                    <a:lnTo>
                      <a:pt x="616" y="2864"/>
                    </a:lnTo>
                    <a:lnTo>
                      <a:pt x="658" y="2906"/>
                    </a:lnTo>
                    <a:lnTo>
                      <a:pt x="702" y="2948"/>
                    </a:lnTo>
                    <a:lnTo>
                      <a:pt x="748" y="2989"/>
                    </a:lnTo>
                    <a:lnTo>
                      <a:pt x="794" y="3028"/>
                    </a:lnTo>
                    <a:lnTo>
                      <a:pt x="840" y="3067"/>
                    </a:lnTo>
                    <a:lnTo>
                      <a:pt x="888" y="3104"/>
                    </a:lnTo>
                    <a:lnTo>
                      <a:pt x="936" y="3141"/>
                    </a:lnTo>
                    <a:lnTo>
                      <a:pt x="987" y="3176"/>
                    </a:lnTo>
                    <a:lnTo>
                      <a:pt x="1037" y="3210"/>
                    </a:lnTo>
                    <a:lnTo>
                      <a:pt x="1088" y="3243"/>
                    </a:lnTo>
                    <a:lnTo>
                      <a:pt x="1140" y="3274"/>
                    </a:lnTo>
                    <a:lnTo>
                      <a:pt x="1193" y="3305"/>
                    </a:lnTo>
                    <a:lnTo>
                      <a:pt x="2816" y="46"/>
                    </a:lnTo>
                    <a:lnTo>
                      <a:pt x="2802" y="35"/>
                    </a:lnTo>
                    <a:lnTo>
                      <a:pt x="2789" y="24"/>
                    </a:lnTo>
                    <a:lnTo>
                      <a:pt x="2777" y="12"/>
                    </a:lnTo>
                    <a:lnTo>
                      <a:pt x="276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28" name="Freeform 14"/>
              <p:cNvSpPr>
                <a:spLocks/>
              </p:cNvSpPr>
              <p:nvPr/>
            </p:nvSpPr>
            <p:spPr bwMode="auto">
              <a:xfrm>
                <a:off x="332860" y="319881"/>
                <a:ext cx="176948" cy="335336"/>
              </a:xfrm>
              <a:custGeom>
                <a:avLst/>
                <a:gdLst>
                  <a:gd name="T0" fmla="*/ 0 w 1719"/>
                  <a:gd name="T1" fmla="*/ 38 h 3256"/>
                  <a:gd name="T2" fmla="*/ 517 w 1719"/>
                  <a:gd name="T3" fmla="*/ 3256 h 3256"/>
                  <a:gd name="T4" fmla="*/ 571 w 1719"/>
                  <a:gd name="T5" fmla="*/ 3226 h 3256"/>
                  <a:gd name="T6" fmla="*/ 623 w 1719"/>
                  <a:gd name="T7" fmla="*/ 3194 h 3256"/>
                  <a:gd name="T8" fmla="*/ 676 w 1719"/>
                  <a:gd name="T9" fmla="*/ 3161 h 3256"/>
                  <a:gd name="T10" fmla="*/ 726 w 1719"/>
                  <a:gd name="T11" fmla="*/ 3127 h 3256"/>
                  <a:gd name="T12" fmla="*/ 776 w 1719"/>
                  <a:gd name="T13" fmla="*/ 3092 h 3256"/>
                  <a:gd name="T14" fmla="*/ 825 w 1719"/>
                  <a:gd name="T15" fmla="*/ 3054 h 3256"/>
                  <a:gd name="T16" fmla="*/ 873 w 1719"/>
                  <a:gd name="T17" fmla="*/ 3017 h 3256"/>
                  <a:gd name="T18" fmla="*/ 921 w 1719"/>
                  <a:gd name="T19" fmla="*/ 2978 h 3256"/>
                  <a:gd name="T20" fmla="*/ 967 w 1719"/>
                  <a:gd name="T21" fmla="*/ 2938 h 3256"/>
                  <a:gd name="T22" fmla="*/ 1013 w 1719"/>
                  <a:gd name="T23" fmla="*/ 2898 h 3256"/>
                  <a:gd name="T24" fmla="*/ 1057 w 1719"/>
                  <a:gd name="T25" fmla="*/ 2856 h 3256"/>
                  <a:gd name="T26" fmla="*/ 1100 w 1719"/>
                  <a:gd name="T27" fmla="*/ 2813 h 3256"/>
                  <a:gd name="T28" fmla="*/ 1142 w 1719"/>
                  <a:gd name="T29" fmla="*/ 2769 h 3256"/>
                  <a:gd name="T30" fmla="*/ 1184 w 1719"/>
                  <a:gd name="T31" fmla="*/ 2723 h 3256"/>
                  <a:gd name="T32" fmla="*/ 1224 w 1719"/>
                  <a:gd name="T33" fmla="*/ 2676 h 3256"/>
                  <a:gd name="T34" fmla="*/ 1263 w 1719"/>
                  <a:gd name="T35" fmla="*/ 2630 h 3256"/>
                  <a:gd name="T36" fmla="*/ 1300 w 1719"/>
                  <a:gd name="T37" fmla="*/ 2582 h 3256"/>
                  <a:gd name="T38" fmla="*/ 1337 w 1719"/>
                  <a:gd name="T39" fmla="*/ 2533 h 3256"/>
                  <a:gd name="T40" fmla="*/ 1372 w 1719"/>
                  <a:gd name="T41" fmla="*/ 2483 h 3256"/>
                  <a:gd name="T42" fmla="*/ 1408 w 1719"/>
                  <a:gd name="T43" fmla="*/ 2432 h 3256"/>
                  <a:gd name="T44" fmla="*/ 1441 w 1719"/>
                  <a:gd name="T45" fmla="*/ 2380 h 3256"/>
                  <a:gd name="T46" fmla="*/ 1472 w 1719"/>
                  <a:gd name="T47" fmla="*/ 2327 h 3256"/>
                  <a:gd name="T48" fmla="*/ 1503 w 1719"/>
                  <a:gd name="T49" fmla="*/ 2274 h 3256"/>
                  <a:gd name="T50" fmla="*/ 1532 w 1719"/>
                  <a:gd name="T51" fmla="*/ 2220 h 3256"/>
                  <a:gd name="T52" fmla="*/ 1560 w 1719"/>
                  <a:gd name="T53" fmla="*/ 2165 h 3256"/>
                  <a:gd name="T54" fmla="*/ 1587 w 1719"/>
                  <a:gd name="T55" fmla="*/ 2110 h 3256"/>
                  <a:gd name="T56" fmla="*/ 1612 w 1719"/>
                  <a:gd name="T57" fmla="*/ 2052 h 3256"/>
                  <a:gd name="T58" fmla="*/ 1637 w 1719"/>
                  <a:gd name="T59" fmla="*/ 1995 h 3256"/>
                  <a:gd name="T60" fmla="*/ 1659 w 1719"/>
                  <a:gd name="T61" fmla="*/ 1938 h 3256"/>
                  <a:gd name="T62" fmla="*/ 1681 w 1719"/>
                  <a:gd name="T63" fmla="*/ 1879 h 3256"/>
                  <a:gd name="T64" fmla="*/ 1700 w 1719"/>
                  <a:gd name="T65" fmla="*/ 1820 h 3256"/>
                  <a:gd name="T66" fmla="*/ 1719 w 1719"/>
                  <a:gd name="T67" fmla="*/ 1760 h 3256"/>
                  <a:gd name="T68" fmla="*/ 81 w 1719"/>
                  <a:gd name="T69" fmla="*/ 0 h 3256"/>
                  <a:gd name="T70" fmla="*/ 62 w 1719"/>
                  <a:gd name="T71" fmla="*/ 11 h 3256"/>
                  <a:gd name="T72" fmla="*/ 42 w 1719"/>
                  <a:gd name="T73" fmla="*/ 22 h 3256"/>
                  <a:gd name="T74" fmla="*/ 21 w 1719"/>
                  <a:gd name="T75" fmla="*/ 31 h 3256"/>
                  <a:gd name="T76" fmla="*/ 0 w 1719"/>
                  <a:gd name="T77" fmla="*/ 38 h 3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19" h="3256">
                    <a:moveTo>
                      <a:pt x="0" y="38"/>
                    </a:moveTo>
                    <a:lnTo>
                      <a:pt x="517" y="3256"/>
                    </a:lnTo>
                    <a:lnTo>
                      <a:pt x="571" y="3226"/>
                    </a:lnTo>
                    <a:lnTo>
                      <a:pt x="623" y="3194"/>
                    </a:lnTo>
                    <a:lnTo>
                      <a:pt x="676" y="3161"/>
                    </a:lnTo>
                    <a:lnTo>
                      <a:pt x="726" y="3127"/>
                    </a:lnTo>
                    <a:lnTo>
                      <a:pt x="776" y="3092"/>
                    </a:lnTo>
                    <a:lnTo>
                      <a:pt x="825" y="3054"/>
                    </a:lnTo>
                    <a:lnTo>
                      <a:pt x="873" y="3017"/>
                    </a:lnTo>
                    <a:lnTo>
                      <a:pt x="921" y="2978"/>
                    </a:lnTo>
                    <a:lnTo>
                      <a:pt x="967" y="2938"/>
                    </a:lnTo>
                    <a:lnTo>
                      <a:pt x="1013" y="2898"/>
                    </a:lnTo>
                    <a:lnTo>
                      <a:pt x="1057" y="2856"/>
                    </a:lnTo>
                    <a:lnTo>
                      <a:pt x="1100" y="2813"/>
                    </a:lnTo>
                    <a:lnTo>
                      <a:pt x="1142" y="2769"/>
                    </a:lnTo>
                    <a:lnTo>
                      <a:pt x="1184" y="2723"/>
                    </a:lnTo>
                    <a:lnTo>
                      <a:pt x="1224" y="2676"/>
                    </a:lnTo>
                    <a:lnTo>
                      <a:pt x="1263" y="2630"/>
                    </a:lnTo>
                    <a:lnTo>
                      <a:pt x="1300" y="2582"/>
                    </a:lnTo>
                    <a:lnTo>
                      <a:pt x="1337" y="2533"/>
                    </a:lnTo>
                    <a:lnTo>
                      <a:pt x="1372" y="2483"/>
                    </a:lnTo>
                    <a:lnTo>
                      <a:pt x="1408" y="2432"/>
                    </a:lnTo>
                    <a:lnTo>
                      <a:pt x="1441" y="2380"/>
                    </a:lnTo>
                    <a:lnTo>
                      <a:pt x="1472" y="2327"/>
                    </a:lnTo>
                    <a:lnTo>
                      <a:pt x="1503" y="2274"/>
                    </a:lnTo>
                    <a:lnTo>
                      <a:pt x="1532" y="2220"/>
                    </a:lnTo>
                    <a:lnTo>
                      <a:pt x="1560" y="2165"/>
                    </a:lnTo>
                    <a:lnTo>
                      <a:pt x="1587" y="2110"/>
                    </a:lnTo>
                    <a:lnTo>
                      <a:pt x="1612" y="2052"/>
                    </a:lnTo>
                    <a:lnTo>
                      <a:pt x="1637" y="1995"/>
                    </a:lnTo>
                    <a:lnTo>
                      <a:pt x="1659" y="1938"/>
                    </a:lnTo>
                    <a:lnTo>
                      <a:pt x="1681" y="1879"/>
                    </a:lnTo>
                    <a:lnTo>
                      <a:pt x="1700" y="1820"/>
                    </a:lnTo>
                    <a:lnTo>
                      <a:pt x="1719" y="1760"/>
                    </a:lnTo>
                    <a:lnTo>
                      <a:pt x="81" y="0"/>
                    </a:lnTo>
                    <a:lnTo>
                      <a:pt x="62" y="11"/>
                    </a:lnTo>
                    <a:lnTo>
                      <a:pt x="42" y="22"/>
                    </a:lnTo>
                    <a:lnTo>
                      <a:pt x="21" y="31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29" name="Freeform 15"/>
              <p:cNvSpPr>
                <a:spLocks/>
              </p:cNvSpPr>
              <p:nvPr/>
            </p:nvSpPr>
            <p:spPr bwMode="auto">
              <a:xfrm>
                <a:off x="66820" y="167680"/>
                <a:ext cx="232631" cy="112604"/>
              </a:xfrm>
              <a:custGeom>
                <a:avLst/>
                <a:gdLst>
                  <a:gd name="T0" fmla="*/ 2261 w 2261"/>
                  <a:gd name="T1" fmla="*/ 923 h 1092"/>
                  <a:gd name="T2" fmla="*/ 1733 w 2261"/>
                  <a:gd name="T3" fmla="*/ 0 h 1092"/>
                  <a:gd name="T4" fmla="*/ 1669 w 2261"/>
                  <a:gd name="T5" fmla="*/ 5 h 1092"/>
                  <a:gd name="T6" fmla="*/ 1605 w 2261"/>
                  <a:gd name="T7" fmla="*/ 11 h 1092"/>
                  <a:gd name="T8" fmla="*/ 1541 w 2261"/>
                  <a:gd name="T9" fmla="*/ 18 h 1092"/>
                  <a:gd name="T10" fmla="*/ 1479 w 2261"/>
                  <a:gd name="T11" fmla="*/ 27 h 1092"/>
                  <a:gd name="T12" fmla="*/ 1417 w 2261"/>
                  <a:gd name="T13" fmla="*/ 38 h 1092"/>
                  <a:gd name="T14" fmla="*/ 1354 w 2261"/>
                  <a:gd name="T15" fmla="*/ 50 h 1092"/>
                  <a:gd name="T16" fmla="*/ 1293 w 2261"/>
                  <a:gd name="T17" fmla="*/ 64 h 1092"/>
                  <a:gd name="T18" fmla="*/ 1233 w 2261"/>
                  <a:gd name="T19" fmla="*/ 79 h 1092"/>
                  <a:gd name="T20" fmla="*/ 1173 w 2261"/>
                  <a:gd name="T21" fmla="*/ 96 h 1092"/>
                  <a:gd name="T22" fmla="*/ 1113 w 2261"/>
                  <a:gd name="T23" fmla="*/ 114 h 1092"/>
                  <a:gd name="T24" fmla="*/ 1054 w 2261"/>
                  <a:gd name="T25" fmla="*/ 133 h 1092"/>
                  <a:gd name="T26" fmla="*/ 996 w 2261"/>
                  <a:gd name="T27" fmla="*/ 154 h 1092"/>
                  <a:gd name="T28" fmla="*/ 939 w 2261"/>
                  <a:gd name="T29" fmla="*/ 177 h 1092"/>
                  <a:gd name="T30" fmla="*/ 881 w 2261"/>
                  <a:gd name="T31" fmla="*/ 201 h 1092"/>
                  <a:gd name="T32" fmla="*/ 826 w 2261"/>
                  <a:gd name="T33" fmla="*/ 226 h 1092"/>
                  <a:gd name="T34" fmla="*/ 770 w 2261"/>
                  <a:gd name="T35" fmla="*/ 252 h 1092"/>
                  <a:gd name="T36" fmla="*/ 716 w 2261"/>
                  <a:gd name="T37" fmla="*/ 280 h 1092"/>
                  <a:gd name="T38" fmla="*/ 662 w 2261"/>
                  <a:gd name="T39" fmla="*/ 308 h 1092"/>
                  <a:gd name="T40" fmla="*/ 609 w 2261"/>
                  <a:gd name="T41" fmla="*/ 338 h 1092"/>
                  <a:gd name="T42" fmla="*/ 557 w 2261"/>
                  <a:gd name="T43" fmla="*/ 370 h 1092"/>
                  <a:gd name="T44" fmla="*/ 505 w 2261"/>
                  <a:gd name="T45" fmla="*/ 402 h 1092"/>
                  <a:gd name="T46" fmla="*/ 455 w 2261"/>
                  <a:gd name="T47" fmla="*/ 436 h 1092"/>
                  <a:gd name="T48" fmla="*/ 405 w 2261"/>
                  <a:gd name="T49" fmla="*/ 471 h 1092"/>
                  <a:gd name="T50" fmla="*/ 356 w 2261"/>
                  <a:gd name="T51" fmla="*/ 507 h 1092"/>
                  <a:gd name="T52" fmla="*/ 308 w 2261"/>
                  <a:gd name="T53" fmla="*/ 545 h 1092"/>
                  <a:gd name="T54" fmla="*/ 261 w 2261"/>
                  <a:gd name="T55" fmla="*/ 583 h 1092"/>
                  <a:gd name="T56" fmla="*/ 216 w 2261"/>
                  <a:gd name="T57" fmla="*/ 622 h 1092"/>
                  <a:gd name="T58" fmla="*/ 170 w 2261"/>
                  <a:gd name="T59" fmla="*/ 663 h 1092"/>
                  <a:gd name="T60" fmla="*/ 126 w 2261"/>
                  <a:gd name="T61" fmla="*/ 704 h 1092"/>
                  <a:gd name="T62" fmla="*/ 83 w 2261"/>
                  <a:gd name="T63" fmla="*/ 746 h 1092"/>
                  <a:gd name="T64" fmla="*/ 41 w 2261"/>
                  <a:gd name="T65" fmla="*/ 790 h 1092"/>
                  <a:gd name="T66" fmla="*/ 0 w 2261"/>
                  <a:gd name="T67" fmla="*/ 834 h 1092"/>
                  <a:gd name="T68" fmla="*/ 2148 w 2261"/>
                  <a:gd name="T69" fmla="*/ 1092 h 1092"/>
                  <a:gd name="T70" fmla="*/ 2152 w 2261"/>
                  <a:gd name="T71" fmla="*/ 1079 h 1092"/>
                  <a:gd name="T72" fmla="*/ 2157 w 2261"/>
                  <a:gd name="T73" fmla="*/ 1067 h 1092"/>
                  <a:gd name="T74" fmla="*/ 2162 w 2261"/>
                  <a:gd name="T75" fmla="*/ 1055 h 1092"/>
                  <a:gd name="T76" fmla="*/ 2167 w 2261"/>
                  <a:gd name="T77" fmla="*/ 1043 h 1092"/>
                  <a:gd name="T78" fmla="*/ 2179 w 2261"/>
                  <a:gd name="T79" fmla="*/ 1020 h 1092"/>
                  <a:gd name="T80" fmla="*/ 2192 w 2261"/>
                  <a:gd name="T81" fmla="*/ 998 h 1092"/>
                  <a:gd name="T82" fmla="*/ 2207 w 2261"/>
                  <a:gd name="T83" fmla="*/ 978 h 1092"/>
                  <a:gd name="T84" fmla="*/ 2223 w 2261"/>
                  <a:gd name="T85" fmla="*/ 958 h 1092"/>
                  <a:gd name="T86" fmla="*/ 2241 w 2261"/>
                  <a:gd name="T87" fmla="*/ 940 h 1092"/>
                  <a:gd name="T88" fmla="*/ 2261 w 2261"/>
                  <a:gd name="T89" fmla="*/ 923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61" h="1092">
                    <a:moveTo>
                      <a:pt x="2261" y="923"/>
                    </a:moveTo>
                    <a:lnTo>
                      <a:pt x="1733" y="0"/>
                    </a:lnTo>
                    <a:lnTo>
                      <a:pt x="1669" y="5"/>
                    </a:lnTo>
                    <a:lnTo>
                      <a:pt x="1605" y="11"/>
                    </a:lnTo>
                    <a:lnTo>
                      <a:pt x="1541" y="18"/>
                    </a:lnTo>
                    <a:lnTo>
                      <a:pt x="1479" y="27"/>
                    </a:lnTo>
                    <a:lnTo>
                      <a:pt x="1417" y="38"/>
                    </a:lnTo>
                    <a:lnTo>
                      <a:pt x="1354" y="50"/>
                    </a:lnTo>
                    <a:lnTo>
                      <a:pt x="1293" y="64"/>
                    </a:lnTo>
                    <a:lnTo>
                      <a:pt x="1233" y="79"/>
                    </a:lnTo>
                    <a:lnTo>
                      <a:pt x="1173" y="96"/>
                    </a:lnTo>
                    <a:lnTo>
                      <a:pt x="1113" y="114"/>
                    </a:lnTo>
                    <a:lnTo>
                      <a:pt x="1054" y="133"/>
                    </a:lnTo>
                    <a:lnTo>
                      <a:pt x="996" y="154"/>
                    </a:lnTo>
                    <a:lnTo>
                      <a:pt x="939" y="177"/>
                    </a:lnTo>
                    <a:lnTo>
                      <a:pt x="881" y="201"/>
                    </a:lnTo>
                    <a:lnTo>
                      <a:pt x="826" y="226"/>
                    </a:lnTo>
                    <a:lnTo>
                      <a:pt x="770" y="252"/>
                    </a:lnTo>
                    <a:lnTo>
                      <a:pt x="716" y="280"/>
                    </a:lnTo>
                    <a:lnTo>
                      <a:pt x="662" y="308"/>
                    </a:lnTo>
                    <a:lnTo>
                      <a:pt x="609" y="338"/>
                    </a:lnTo>
                    <a:lnTo>
                      <a:pt x="557" y="370"/>
                    </a:lnTo>
                    <a:lnTo>
                      <a:pt x="505" y="402"/>
                    </a:lnTo>
                    <a:lnTo>
                      <a:pt x="455" y="436"/>
                    </a:lnTo>
                    <a:lnTo>
                      <a:pt x="405" y="471"/>
                    </a:lnTo>
                    <a:lnTo>
                      <a:pt x="356" y="507"/>
                    </a:lnTo>
                    <a:lnTo>
                      <a:pt x="308" y="545"/>
                    </a:lnTo>
                    <a:lnTo>
                      <a:pt x="261" y="583"/>
                    </a:lnTo>
                    <a:lnTo>
                      <a:pt x="216" y="622"/>
                    </a:lnTo>
                    <a:lnTo>
                      <a:pt x="170" y="663"/>
                    </a:lnTo>
                    <a:lnTo>
                      <a:pt x="126" y="704"/>
                    </a:lnTo>
                    <a:lnTo>
                      <a:pt x="83" y="746"/>
                    </a:lnTo>
                    <a:lnTo>
                      <a:pt x="41" y="790"/>
                    </a:lnTo>
                    <a:lnTo>
                      <a:pt x="0" y="834"/>
                    </a:lnTo>
                    <a:lnTo>
                      <a:pt x="2148" y="1092"/>
                    </a:lnTo>
                    <a:lnTo>
                      <a:pt x="2152" y="1079"/>
                    </a:lnTo>
                    <a:lnTo>
                      <a:pt x="2157" y="1067"/>
                    </a:lnTo>
                    <a:lnTo>
                      <a:pt x="2162" y="1055"/>
                    </a:lnTo>
                    <a:lnTo>
                      <a:pt x="2167" y="1043"/>
                    </a:lnTo>
                    <a:lnTo>
                      <a:pt x="2179" y="1020"/>
                    </a:lnTo>
                    <a:lnTo>
                      <a:pt x="2192" y="998"/>
                    </a:lnTo>
                    <a:lnTo>
                      <a:pt x="2207" y="978"/>
                    </a:lnTo>
                    <a:lnTo>
                      <a:pt x="2223" y="958"/>
                    </a:lnTo>
                    <a:lnTo>
                      <a:pt x="2241" y="940"/>
                    </a:lnTo>
                    <a:lnTo>
                      <a:pt x="2261" y="9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0" name="Freeform 16"/>
              <p:cNvSpPr>
                <a:spLocks/>
              </p:cNvSpPr>
              <p:nvPr/>
            </p:nvSpPr>
            <p:spPr bwMode="auto">
              <a:xfrm>
                <a:off x="351422" y="277809"/>
                <a:ext cx="169523" cy="189323"/>
              </a:xfrm>
              <a:custGeom>
                <a:avLst/>
                <a:gdLst>
                  <a:gd name="T0" fmla="*/ 58 w 1648"/>
                  <a:gd name="T1" fmla="*/ 136 h 1845"/>
                  <a:gd name="T2" fmla="*/ 56 w 1648"/>
                  <a:gd name="T3" fmla="*/ 160 h 1845"/>
                  <a:gd name="T4" fmla="*/ 53 w 1648"/>
                  <a:gd name="T5" fmla="*/ 184 h 1845"/>
                  <a:gd name="T6" fmla="*/ 48 w 1648"/>
                  <a:gd name="T7" fmla="*/ 207 h 1845"/>
                  <a:gd name="T8" fmla="*/ 41 w 1648"/>
                  <a:gd name="T9" fmla="*/ 230 h 1845"/>
                  <a:gd name="T10" fmla="*/ 33 w 1648"/>
                  <a:gd name="T11" fmla="*/ 252 h 1845"/>
                  <a:gd name="T12" fmla="*/ 23 w 1648"/>
                  <a:gd name="T13" fmla="*/ 273 h 1845"/>
                  <a:gd name="T14" fmla="*/ 12 w 1648"/>
                  <a:gd name="T15" fmla="*/ 293 h 1845"/>
                  <a:gd name="T16" fmla="*/ 0 w 1648"/>
                  <a:gd name="T17" fmla="*/ 313 h 1845"/>
                  <a:gd name="T18" fmla="*/ 1617 w 1648"/>
                  <a:gd name="T19" fmla="*/ 1845 h 1845"/>
                  <a:gd name="T20" fmla="*/ 1624 w 1648"/>
                  <a:gd name="T21" fmla="*/ 1797 h 1845"/>
                  <a:gd name="T22" fmla="*/ 1630 w 1648"/>
                  <a:gd name="T23" fmla="*/ 1748 h 1845"/>
                  <a:gd name="T24" fmla="*/ 1635 w 1648"/>
                  <a:gd name="T25" fmla="*/ 1700 h 1845"/>
                  <a:gd name="T26" fmla="*/ 1640 w 1648"/>
                  <a:gd name="T27" fmla="*/ 1651 h 1845"/>
                  <a:gd name="T28" fmla="*/ 1643 w 1648"/>
                  <a:gd name="T29" fmla="*/ 1602 h 1845"/>
                  <a:gd name="T30" fmla="*/ 1646 w 1648"/>
                  <a:gd name="T31" fmla="*/ 1552 h 1845"/>
                  <a:gd name="T32" fmla="*/ 1647 w 1648"/>
                  <a:gd name="T33" fmla="*/ 1503 h 1845"/>
                  <a:gd name="T34" fmla="*/ 1648 w 1648"/>
                  <a:gd name="T35" fmla="*/ 1452 h 1845"/>
                  <a:gd name="T36" fmla="*/ 1647 w 1648"/>
                  <a:gd name="T37" fmla="*/ 1401 h 1845"/>
                  <a:gd name="T38" fmla="*/ 1646 w 1648"/>
                  <a:gd name="T39" fmla="*/ 1351 h 1845"/>
                  <a:gd name="T40" fmla="*/ 1643 w 1648"/>
                  <a:gd name="T41" fmla="*/ 1301 h 1845"/>
                  <a:gd name="T42" fmla="*/ 1640 w 1648"/>
                  <a:gd name="T43" fmla="*/ 1251 h 1845"/>
                  <a:gd name="T44" fmla="*/ 1635 w 1648"/>
                  <a:gd name="T45" fmla="*/ 1202 h 1845"/>
                  <a:gd name="T46" fmla="*/ 1630 w 1648"/>
                  <a:gd name="T47" fmla="*/ 1153 h 1845"/>
                  <a:gd name="T48" fmla="*/ 1624 w 1648"/>
                  <a:gd name="T49" fmla="*/ 1103 h 1845"/>
                  <a:gd name="T50" fmla="*/ 1616 w 1648"/>
                  <a:gd name="T51" fmla="*/ 1054 h 1845"/>
                  <a:gd name="T52" fmla="*/ 1608 w 1648"/>
                  <a:gd name="T53" fmla="*/ 1006 h 1845"/>
                  <a:gd name="T54" fmla="*/ 1599 w 1648"/>
                  <a:gd name="T55" fmla="*/ 958 h 1845"/>
                  <a:gd name="T56" fmla="*/ 1589 w 1648"/>
                  <a:gd name="T57" fmla="*/ 911 h 1845"/>
                  <a:gd name="T58" fmla="*/ 1578 w 1648"/>
                  <a:gd name="T59" fmla="*/ 863 h 1845"/>
                  <a:gd name="T60" fmla="*/ 1567 w 1648"/>
                  <a:gd name="T61" fmla="*/ 816 h 1845"/>
                  <a:gd name="T62" fmla="*/ 1554 w 1648"/>
                  <a:gd name="T63" fmla="*/ 769 h 1845"/>
                  <a:gd name="T64" fmla="*/ 1540 w 1648"/>
                  <a:gd name="T65" fmla="*/ 723 h 1845"/>
                  <a:gd name="T66" fmla="*/ 1526 w 1648"/>
                  <a:gd name="T67" fmla="*/ 677 h 1845"/>
                  <a:gd name="T68" fmla="*/ 1511 w 1648"/>
                  <a:gd name="T69" fmla="*/ 631 h 1845"/>
                  <a:gd name="T70" fmla="*/ 1495 w 1648"/>
                  <a:gd name="T71" fmla="*/ 586 h 1845"/>
                  <a:gd name="T72" fmla="*/ 1478 w 1648"/>
                  <a:gd name="T73" fmla="*/ 542 h 1845"/>
                  <a:gd name="T74" fmla="*/ 1460 w 1648"/>
                  <a:gd name="T75" fmla="*/ 497 h 1845"/>
                  <a:gd name="T76" fmla="*/ 1441 w 1648"/>
                  <a:gd name="T77" fmla="*/ 453 h 1845"/>
                  <a:gd name="T78" fmla="*/ 1421 w 1648"/>
                  <a:gd name="T79" fmla="*/ 409 h 1845"/>
                  <a:gd name="T80" fmla="*/ 1401 w 1648"/>
                  <a:gd name="T81" fmla="*/ 366 h 1845"/>
                  <a:gd name="T82" fmla="*/ 1381 w 1648"/>
                  <a:gd name="T83" fmla="*/ 324 h 1845"/>
                  <a:gd name="T84" fmla="*/ 1359 w 1648"/>
                  <a:gd name="T85" fmla="*/ 281 h 1845"/>
                  <a:gd name="T86" fmla="*/ 1337 w 1648"/>
                  <a:gd name="T87" fmla="*/ 240 h 1845"/>
                  <a:gd name="T88" fmla="*/ 1313 w 1648"/>
                  <a:gd name="T89" fmla="*/ 199 h 1845"/>
                  <a:gd name="T90" fmla="*/ 1289 w 1648"/>
                  <a:gd name="T91" fmla="*/ 158 h 1845"/>
                  <a:gd name="T92" fmla="*/ 1265 w 1648"/>
                  <a:gd name="T93" fmla="*/ 118 h 1845"/>
                  <a:gd name="T94" fmla="*/ 1240 w 1648"/>
                  <a:gd name="T95" fmla="*/ 77 h 1845"/>
                  <a:gd name="T96" fmla="*/ 1214 w 1648"/>
                  <a:gd name="T97" fmla="*/ 38 h 1845"/>
                  <a:gd name="T98" fmla="*/ 1186 w 1648"/>
                  <a:gd name="T99" fmla="*/ 0 h 1845"/>
                  <a:gd name="T100" fmla="*/ 58 w 1648"/>
                  <a:gd name="T101" fmla="*/ 136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48" h="1845">
                    <a:moveTo>
                      <a:pt x="58" y="136"/>
                    </a:moveTo>
                    <a:lnTo>
                      <a:pt x="56" y="160"/>
                    </a:lnTo>
                    <a:lnTo>
                      <a:pt x="53" y="184"/>
                    </a:lnTo>
                    <a:lnTo>
                      <a:pt x="48" y="207"/>
                    </a:lnTo>
                    <a:lnTo>
                      <a:pt x="41" y="230"/>
                    </a:lnTo>
                    <a:lnTo>
                      <a:pt x="33" y="252"/>
                    </a:lnTo>
                    <a:lnTo>
                      <a:pt x="23" y="273"/>
                    </a:lnTo>
                    <a:lnTo>
                      <a:pt x="12" y="293"/>
                    </a:lnTo>
                    <a:lnTo>
                      <a:pt x="0" y="313"/>
                    </a:lnTo>
                    <a:lnTo>
                      <a:pt x="1617" y="1845"/>
                    </a:lnTo>
                    <a:lnTo>
                      <a:pt x="1624" y="1797"/>
                    </a:lnTo>
                    <a:lnTo>
                      <a:pt x="1630" y="1748"/>
                    </a:lnTo>
                    <a:lnTo>
                      <a:pt x="1635" y="1700"/>
                    </a:lnTo>
                    <a:lnTo>
                      <a:pt x="1640" y="1651"/>
                    </a:lnTo>
                    <a:lnTo>
                      <a:pt x="1643" y="1602"/>
                    </a:lnTo>
                    <a:lnTo>
                      <a:pt x="1646" y="1552"/>
                    </a:lnTo>
                    <a:lnTo>
                      <a:pt x="1647" y="1503"/>
                    </a:lnTo>
                    <a:lnTo>
                      <a:pt x="1648" y="1452"/>
                    </a:lnTo>
                    <a:lnTo>
                      <a:pt x="1647" y="1401"/>
                    </a:lnTo>
                    <a:lnTo>
                      <a:pt x="1646" y="1351"/>
                    </a:lnTo>
                    <a:lnTo>
                      <a:pt x="1643" y="1301"/>
                    </a:lnTo>
                    <a:lnTo>
                      <a:pt x="1640" y="1251"/>
                    </a:lnTo>
                    <a:lnTo>
                      <a:pt x="1635" y="1202"/>
                    </a:lnTo>
                    <a:lnTo>
                      <a:pt x="1630" y="1153"/>
                    </a:lnTo>
                    <a:lnTo>
                      <a:pt x="1624" y="1103"/>
                    </a:lnTo>
                    <a:lnTo>
                      <a:pt x="1616" y="1054"/>
                    </a:lnTo>
                    <a:lnTo>
                      <a:pt x="1608" y="1006"/>
                    </a:lnTo>
                    <a:lnTo>
                      <a:pt x="1599" y="958"/>
                    </a:lnTo>
                    <a:lnTo>
                      <a:pt x="1589" y="911"/>
                    </a:lnTo>
                    <a:lnTo>
                      <a:pt x="1578" y="863"/>
                    </a:lnTo>
                    <a:lnTo>
                      <a:pt x="1567" y="816"/>
                    </a:lnTo>
                    <a:lnTo>
                      <a:pt x="1554" y="769"/>
                    </a:lnTo>
                    <a:lnTo>
                      <a:pt x="1540" y="723"/>
                    </a:lnTo>
                    <a:lnTo>
                      <a:pt x="1526" y="677"/>
                    </a:lnTo>
                    <a:lnTo>
                      <a:pt x="1511" y="631"/>
                    </a:lnTo>
                    <a:lnTo>
                      <a:pt x="1495" y="586"/>
                    </a:lnTo>
                    <a:lnTo>
                      <a:pt x="1478" y="542"/>
                    </a:lnTo>
                    <a:lnTo>
                      <a:pt x="1460" y="497"/>
                    </a:lnTo>
                    <a:lnTo>
                      <a:pt x="1441" y="453"/>
                    </a:lnTo>
                    <a:lnTo>
                      <a:pt x="1421" y="409"/>
                    </a:lnTo>
                    <a:lnTo>
                      <a:pt x="1401" y="366"/>
                    </a:lnTo>
                    <a:lnTo>
                      <a:pt x="1381" y="324"/>
                    </a:lnTo>
                    <a:lnTo>
                      <a:pt x="1359" y="281"/>
                    </a:lnTo>
                    <a:lnTo>
                      <a:pt x="1337" y="240"/>
                    </a:lnTo>
                    <a:lnTo>
                      <a:pt x="1313" y="199"/>
                    </a:lnTo>
                    <a:lnTo>
                      <a:pt x="1289" y="158"/>
                    </a:lnTo>
                    <a:lnTo>
                      <a:pt x="1265" y="118"/>
                    </a:lnTo>
                    <a:lnTo>
                      <a:pt x="1240" y="77"/>
                    </a:lnTo>
                    <a:lnTo>
                      <a:pt x="1214" y="38"/>
                    </a:lnTo>
                    <a:lnTo>
                      <a:pt x="1186" y="0"/>
                    </a:lnTo>
                    <a:lnTo>
                      <a:pt x="58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1" name="Freeform 17"/>
              <p:cNvSpPr>
                <a:spLocks/>
              </p:cNvSpPr>
              <p:nvPr/>
            </p:nvSpPr>
            <p:spPr bwMode="auto">
              <a:xfrm>
                <a:off x="0" y="281521"/>
                <a:ext cx="288314" cy="188085"/>
              </a:xfrm>
              <a:custGeom>
                <a:avLst/>
                <a:gdLst>
                  <a:gd name="T0" fmla="*/ 2782 w 2801"/>
                  <a:gd name="T1" fmla="*/ 123 h 1832"/>
                  <a:gd name="T2" fmla="*/ 436 w 2801"/>
                  <a:gd name="T3" fmla="*/ 0 h 1832"/>
                  <a:gd name="T4" fmla="*/ 410 w 2801"/>
                  <a:gd name="T5" fmla="*/ 38 h 1832"/>
                  <a:gd name="T6" fmla="*/ 386 w 2801"/>
                  <a:gd name="T7" fmla="*/ 77 h 1832"/>
                  <a:gd name="T8" fmla="*/ 362 w 2801"/>
                  <a:gd name="T9" fmla="*/ 116 h 1832"/>
                  <a:gd name="T10" fmla="*/ 337 w 2801"/>
                  <a:gd name="T11" fmla="*/ 155 h 1832"/>
                  <a:gd name="T12" fmla="*/ 315 w 2801"/>
                  <a:gd name="T13" fmla="*/ 195 h 1832"/>
                  <a:gd name="T14" fmla="*/ 293 w 2801"/>
                  <a:gd name="T15" fmla="*/ 236 h 1832"/>
                  <a:gd name="T16" fmla="*/ 272 w 2801"/>
                  <a:gd name="T17" fmla="*/ 276 h 1832"/>
                  <a:gd name="T18" fmla="*/ 251 w 2801"/>
                  <a:gd name="T19" fmla="*/ 317 h 1832"/>
                  <a:gd name="T20" fmla="*/ 232 w 2801"/>
                  <a:gd name="T21" fmla="*/ 359 h 1832"/>
                  <a:gd name="T22" fmla="*/ 213 w 2801"/>
                  <a:gd name="T23" fmla="*/ 401 h 1832"/>
                  <a:gd name="T24" fmla="*/ 195 w 2801"/>
                  <a:gd name="T25" fmla="*/ 444 h 1832"/>
                  <a:gd name="T26" fmla="*/ 177 w 2801"/>
                  <a:gd name="T27" fmla="*/ 487 h 1832"/>
                  <a:gd name="T28" fmla="*/ 160 w 2801"/>
                  <a:gd name="T29" fmla="*/ 530 h 1832"/>
                  <a:gd name="T30" fmla="*/ 145 w 2801"/>
                  <a:gd name="T31" fmla="*/ 574 h 1832"/>
                  <a:gd name="T32" fmla="*/ 129 w 2801"/>
                  <a:gd name="T33" fmla="*/ 618 h 1832"/>
                  <a:gd name="T34" fmla="*/ 114 w 2801"/>
                  <a:gd name="T35" fmla="*/ 662 h 1832"/>
                  <a:gd name="T36" fmla="*/ 101 w 2801"/>
                  <a:gd name="T37" fmla="*/ 707 h 1832"/>
                  <a:gd name="T38" fmla="*/ 88 w 2801"/>
                  <a:gd name="T39" fmla="*/ 753 h 1832"/>
                  <a:gd name="T40" fmla="*/ 76 w 2801"/>
                  <a:gd name="T41" fmla="*/ 798 h 1832"/>
                  <a:gd name="T42" fmla="*/ 65 w 2801"/>
                  <a:gd name="T43" fmla="*/ 844 h 1832"/>
                  <a:gd name="T44" fmla="*/ 55 w 2801"/>
                  <a:gd name="T45" fmla="*/ 890 h 1832"/>
                  <a:gd name="T46" fmla="*/ 45 w 2801"/>
                  <a:gd name="T47" fmla="*/ 936 h 1832"/>
                  <a:gd name="T48" fmla="*/ 37 w 2801"/>
                  <a:gd name="T49" fmla="*/ 983 h 1832"/>
                  <a:gd name="T50" fmla="*/ 29 w 2801"/>
                  <a:gd name="T51" fmla="*/ 1030 h 1832"/>
                  <a:gd name="T52" fmla="*/ 22 w 2801"/>
                  <a:gd name="T53" fmla="*/ 1077 h 1832"/>
                  <a:gd name="T54" fmla="*/ 17 w 2801"/>
                  <a:gd name="T55" fmla="*/ 1126 h 1832"/>
                  <a:gd name="T56" fmla="*/ 12 w 2801"/>
                  <a:gd name="T57" fmla="*/ 1173 h 1832"/>
                  <a:gd name="T58" fmla="*/ 7 w 2801"/>
                  <a:gd name="T59" fmla="*/ 1221 h 1832"/>
                  <a:gd name="T60" fmla="*/ 4 w 2801"/>
                  <a:gd name="T61" fmla="*/ 1270 h 1832"/>
                  <a:gd name="T62" fmla="*/ 2 w 2801"/>
                  <a:gd name="T63" fmla="*/ 1318 h 1832"/>
                  <a:gd name="T64" fmla="*/ 0 w 2801"/>
                  <a:gd name="T65" fmla="*/ 1367 h 1832"/>
                  <a:gd name="T66" fmla="*/ 0 w 2801"/>
                  <a:gd name="T67" fmla="*/ 1416 h 1832"/>
                  <a:gd name="T68" fmla="*/ 1 w 2801"/>
                  <a:gd name="T69" fmla="*/ 1470 h 1832"/>
                  <a:gd name="T70" fmla="*/ 2 w 2801"/>
                  <a:gd name="T71" fmla="*/ 1522 h 1832"/>
                  <a:gd name="T72" fmla="*/ 5 w 2801"/>
                  <a:gd name="T73" fmla="*/ 1575 h 1832"/>
                  <a:gd name="T74" fmla="*/ 9 w 2801"/>
                  <a:gd name="T75" fmla="*/ 1627 h 1832"/>
                  <a:gd name="T76" fmla="*/ 14 w 2801"/>
                  <a:gd name="T77" fmla="*/ 1678 h 1832"/>
                  <a:gd name="T78" fmla="*/ 20 w 2801"/>
                  <a:gd name="T79" fmla="*/ 1730 h 1832"/>
                  <a:gd name="T80" fmla="*/ 27 w 2801"/>
                  <a:gd name="T81" fmla="*/ 1782 h 1832"/>
                  <a:gd name="T82" fmla="*/ 35 w 2801"/>
                  <a:gd name="T83" fmla="*/ 1832 h 1832"/>
                  <a:gd name="T84" fmla="*/ 2801 w 2801"/>
                  <a:gd name="T85" fmla="*/ 208 h 1832"/>
                  <a:gd name="T86" fmla="*/ 2794 w 2801"/>
                  <a:gd name="T87" fmla="*/ 188 h 1832"/>
                  <a:gd name="T88" fmla="*/ 2789 w 2801"/>
                  <a:gd name="T89" fmla="*/ 167 h 1832"/>
                  <a:gd name="T90" fmla="*/ 2785 w 2801"/>
                  <a:gd name="T91" fmla="*/ 145 h 1832"/>
                  <a:gd name="T92" fmla="*/ 2782 w 2801"/>
                  <a:gd name="T93" fmla="*/ 123 h 1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801" h="1832">
                    <a:moveTo>
                      <a:pt x="2782" y="123"/>
                    </a:moveTo>
                    <a:lnTo>
                      <a:pt x="436" y="0"/>
                    </a:lnTo>
                    <a:lnTo>
                      <a:pt x="410" y="38"/>
                    </a:lnTo>
                    <a:lnTo>
                      <a:pt x="386" y="77"/>
                    </a:lnTo>
                    <a:lnTo>
                      <a:pt x="362" y="116"/>
                    </a:lnTo>
                    <a:lnTo>
                      <a:pt x="337" y="155"/>
                    </a:lnTo>
                    <a:lnTo>
                      <a:pt x="315" y="195"/>
                    </a:lnTo>
                    <a:lnTo>
                      <a:pt x="293" y="236"/>
                    </a:lnTo>
                    <a:lnTo>
                      <a:pt x="272" y="276"/>
                    </a:lnTo>
                    <a:lnTo>
                      <a:pt x="251" y="317"/>
                    </a:lnTo>
                    <a:lnTo>
                      <a:pt x="232" y="359"/>
                    </a:lnTo>
                    <a:lnTo>
                      <a:pt x="213" y="401"/>
                    </a:lnTo>
                    <a:lnTo>
                      <a:pt x="195" y="444"/>
                    </a:lnTo>
                    <a:lnTo>
                      <a:pt x="177" y="487"/>
                    </a:lnTo>
                    <a:lnTo>
                      <a:pt x="160" y="530"/>
                    </a:lnTo>
                    <a:lnTo>
                      <a:pt x="145" y="574"/>
                    </a:lnTo>
                    <a:lnTo>
                      <a:pt x="129" y="618"/>
                    </a:lnTo>
                    <a:lnTo>
                      <a:pt x="114" y="662"/>
                    </a:lnTo>
                    <a:lnTo>
                      <a:pt x="101" y="707"/>
                    </a:lnTo>
                    <a:lnTo>
                      <a:pt x="88" y="753"/>
                    </a:lnTo>
                    <a:lnTo>
                      <a:pt x="76" y="798"/>
                    </a:lnTo>
                    <a:lnTo>
                      <a:pt x="65" y="844"/>
                    </a:lnTo>
                    <a:lnTo>
                      <a:pt x="55" y="890"/>
                    </a:lnTo>
                    <a:lnTo>
                      <a:pt x="45" y="936"/>
                    </a:lnTo>
                    <a:lnTo>
                      <a:pt x="37" y="983"/>
                    </a:lnTo>
                    <a:lnTo>
                      <a:pt x="29" y="1030"/>
                    </a:lnTo>
                    <a:lnTo>
                      <a:pt x="22" y="1077"/>
                    </a:lnTo>
                    <a:lnTo>
                      <a:pt x="17" y="1126"/>
                    </a:lnTo>
                    <a:lnTo>
                      <a:pt x="12" y="1173"/>
                    </a:lnTo>
                    <a:lnTo>
                      <a:pt x="7" y="1221"/>
                    </a:lnTo>
                    <a:lnTo>
                      <a:pt x="4" y="1270"/>
                    </a:lnTo>
                    <a:lnTo>
                      <a:pt x="2" y="1318"/>
                    </a:lnTo>
                    <a:lnTo>
                      <a:pt x="0" y="1367"/>
                    </a:lnTo>
                    <a:lnTo>
                      <a:pt x="0" y="1416"/>
                    </a:lnTo>
                    <a:lnTo>
                      <a:pt x="1" y="1470"/>
                    </a:lnTo>
                    <a:lnTo>
                      <a:pt x="2" y="1522"/>
                    </a:lnTo>
                    <a:lnTo>
                      <a:pt x="5" y="1575"/>
                    </a:lnTo>
                    <a:lnTo>
                      <a:pt x="9" y="1627"/>
                    </a:lnTo>
                    <a:lnTo>
                      <a:pt x="14" y="1678"/>
                    </a:lnTo>
                    <a:lnTo>
                      <a:pt x="20" y="1730"/>
                    </a:lnTo>
                    <a:lnTo>
                      <a:pt x="27" y="1782"/>
                    </a:lnTo>
                    <a:lnTo>
                      <a:pt x="35" y="1832"/>
                    </a:lnTo>
                    <a:lnTo>
                      <a:pt x="2801" y="208"/>
                    </a:lnTo>
                    <a:lnTo>
                      <a:pt x="2794" y="188"/>
                    </a:lnTo>
                    <a:lnTo>
                      <a:pt x="2789" y="167"/>
                    </a:lnTo>
                    <a:lnTo>
                      <a:pt x="2785" y="145"/>
                    </a:lnTo>
                    <a:lnTo>
                      <a:pt x="2782" y="1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2" name="Freeform 18"/>
              <p:cNvSpPr>
                <a:spLocks/>
              </p:cNvSpPr>
              <p:nvPr/>
            </p:nvSpPr>
            <p:spPr bwMode="auto">
              <a:xfrm>
                <a:off x="277178" y="167680"/>
                <a:ext cx="176948" cy="108891"/>
              </a:xfrm>
              <a:custGeom>
                <a:avLst/>
                <a:gdLst>
                  <a:gd name="T0" fmla="*/ 442 w 1714"/>
                  <a:gd name="T1" fmla="*/ 845 h 1055"/>
                  <a:gd name="T2" fmla="*/ 467 w 1714"/>
                  <a:gd name="T3" fmla="*/ 846 h 1055"/>
                  <a:gd name="T4" fmla="*/ 493 w 1714"/>
                  <a:gd name="T5" fmla="*/ 850 h 1055"/>
                  <a:gd name="T6" fmla="*/ 518 w 1714"/>
                  <a:gd name="T7" fmla="*/ 855 h 1055"/>
                  <a:gd name="T8" fmla="*/ 542 w 1714"/>
                  <a:gd name="T9" fmla="*/ 862 h 1055"/>
                  <a:gd name="T10" fmla="*/ 565 w 1714"/>
                  <a:gd name="T11" fmla="*/ 871 h 1055"/>
                  <a:gd name="T12" fmla="*/ 587 w 1714"/>
                  <a:gd name="T13" fmla="*/ 881 h 1055"/>
                  <a:gd name="T14" fmla="*/ 608 w 1714"/>
                  <a:gd name="T15" fmla="*/ 893 h 1055"/>
                  <a:gd name="T16" fmla="*/ 629 w 1714"/>
                  <a:gd name="T17" fmla="*/ 906 h 1055"/>
                  <a:gd name="T18" fmla="*/ 648 w 1714"/>
                  <a:gd name="T19" fmla="*/ 920 h 1055"/>
                  <a:gd name="T20" fmla="*/ 666 w 1714"/>
                  <a:gd name="T21" fmla="*/ 936 h 1055"/>
                  <a:gd name="T22" fmla="*/ 684 w 1714"/>
                  <a:gd name="T23" fmla="*/ 953 h 1055"/>
                  <a:gd name="T24" fmla="*/ 699 w 1714"/>
                  <a:gd name="T25" fmla="*/ 971 h 1055"/>
                  <a:gd name="T26" fmla="*/ 714 w 1714"/>
                  <a:gd name="T27" fmla="*/ 991 h 1055"/>
                  <a:gd name="T28" fmla="*/ 727 w 1714"/>
                  <a:gd name="T29" fmla="*/ 1011 h 1055"/>
                  <a:gd name="T30" fmla="*/ 739 w 1714"/>
                  <a:gd name="T31" fmla="*/ 1032 h 1055"/>
                  <a:gd name="T32" fmla="*/ 750 w 1714"/>
                  <a:gd name="T33" fmla="*/ 1055 h 1055"/>
                  <a:gd name="T34" fmla="*/ 1714 w 1714"/>
                  <a:gd name="T35" fmla="*/ 825 h 1055"/>
                  <a:gd name="T36" fmla="*/ 1672 w 1714"/>
                  <a:gd name="T37" fmla="*/ 781 h 1055"/>
                  <a:gd name="T38" fmla="*/ 1631 w 1714"/>
                  <a:gd name="T39" fmla="*/ 739 h 1055"/>
                  <a:gd name="T40" fmla="*/ 1588 w 1714"/>
                  <a:gd name="T41" fmla="*/ 697 h 1055"/>
                  <a:gd name="T42" fmla="*/ 1545 w 1714"/>
                  <a:gd name="T43" fmla="*/ 656 h 1055"/>
                  <a:gd name="T44" fmla="*/ 1500 w 1714"/>
                  <a:gd name="T45" fmla="*/ 616 h 1055"/>
                  <a:gd name="T46" fmla="*/ 1455 w 1714"/>
                  <a:gd name="T47" fmla="*/ 577 h 1055"/>
                  <a:gd name="T48" fmla="*/ 1408 w 1714"/>
                  <a:gd name="T49" fmla="*/ 540 h 1055"/>
                  <a:gd name="T50" fmla="*/ 1360 w 1714"/>
                  <a:gd name="T51" fmla="*/ 502 h 1055"/>
                  <a:gd name="T52" fmla="*/ 1312 w 1714"/>
                  <a:gd name="T53" fmla="*/ 467 h 1055"/>
                  <a:gd name="T54" fmla="*/ 1263 w 1714"/>
                  <a:gd name="T55" fmla="*/ 432 h 1055"/>
                  <a:gd name="T56" fmla="*/ 1213 w 1714"/>
                  <a:gd name="T57" fmla="*/ 399 h 1055"/>
                  <a:gd name="T58" fmla="*/ 1162 w 1714"/>
                  <a:gd name="T59" fmla="*/ 367 h 1055"/>
                  <a:gd name="T60" fmla="*/ 1110 w 1714"/>
                  <a:gd name="T61" fmla="*/ 336 h 1055"/>
                  <a:gd name="T62" fmla="*/ 1058 w 1714"/>
                  <a:gd name="T63" fmla="*/ 307 h 1055"/>
                  <a:gd name="T64" fmla="*/ 1005 w 1714"/>
                  <a:gd name="T65" fmla="*/ 278 h 1055"/>
                  <a:gd name="T66" fmla="*/ 950 w 1714"/>
                  <a:gd name="T67" fmla="*/ 251 h 1055"/>
                  <a:gd name="T68" fmla="*/ 896 w 1714"/>
                  <a:gd name="T69" fmla="*/ 225 h 1055"/>
                  <a:gd name="T70" fmla="*/ 841 w 1714"/>
                  <a:gd name="T71" fmla="*/ 201 h 1055"/>
                  <a:gd name="T72" fmla="*/ 785 w 1714"/>
                  <a:gd name="T73" fmla="*/ 177 h 1055"/>
                  <a:gd name="T74" fmla="*/ 727 w 1714"/>
                  <a:gd name="T75" fmla="*/ 154 h 1055"/>
                  <a:gd name="T76" fmla="*/ 670 w 1714"/>
                  <a:gd name="T77" fmla="*/ 134 h 1055"/>
                  <a:gd name="T78" fmla="*/ 612 w 1714"/>
                  <a:gd name="T79" fmla="*/ 114 h 1055"/>
                  <a:gd name="T80" fmla="*/ 554 w 1714"/>
                  <a:gd name="T81" fmla="*/ 96 h 1055"/>
                  <a:gd name="T82" fmla="*/ 494 w 1714"/>
                  <a:gd name="T83" fmla="*/ 80 h 1055"/>
                  <a:gd name="T84" fmla="*/ 434 w 1714"/>
                  <a:gd name="T85" fmla="*/ 65 h 1055"/>
                  <a:gd name="T86" fmla="*/ 374 w 1714"/>
                  <a:gd name="T87" fmla="*/ 51 h 1055"/>
                  <a:gd name="T88" fmla="*/ 313 w 1714"/>
                  <a:gd name="T89" fmla="*/ 39 h 1055"/>
                  <a:gd name="T90" fmla="*/ 251 w 1714"/>
                  <a:gd name="T91" fmla="*/ 28 h 1055"/>
                  <a:gd name="T92" fmla="*/ 189 w 1714"/>
                  <a:gd name="T93" fmla="*/ 19 h 1055"/>
                  <a:gd name="T94" fmla="*/ 127 w 1714"/>
                  <a:gd name="T95" fmla="*/ 11 h 1055"/>
                  <a:gd name="T96" fmla="*/ 64 w 1714"/>
                  <a:gd name="T97" fmla="*/ 4 h 1055"/>
                  <a:gd name="T98" fmla="*/ 0 w 1714"/>
                  <a:gd name="T99" fmla="*/ 0 h 1055"/>
                  <a:gd name="T100" fmla="*/ 357 w 1714"/>
                  <a:gd name="T101" fmla="*/ 855 h 1055"/>
                  <a:gd name="T102" fmla="*/ 377 w 1714"/>
                  <a:gd name="T103" fmla="*/ 851 h 1055"/>
                  <a:gd name="T104" fmla="*/ 398 w 1714"/>
                  <a:gd name="T105" fmla="*/ 848 h 1055"/>
                  <a:gd name="T106" fmla="*/ 420 w 1714"/>
                  <a:gd name="T107" fmla="*/ 845 h 1055"/>
                  <a:gd name="T108" fmla="*/ 442 w 1714"/>
                  <a:gd name="T109" fmla="*/ 845 h 1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14" h="1055">
                    <a:moveTo>
                      <a:pt x="442" y="845"/>
                    </a:moveTo>
                    <a:lnTo>
                      <a:pt x="467" y="846"/>
                    </a:lnTo>
                    <a:lnTo>
                      <a:pt x="493" y="850"/>
                    </a:lnTo>
                    <a:lnTo>
                      <a:pt x="518" y="855"/>
                    </a:lnTo>
                    <a:lnTo>
                      <a:pt x="542" y="862"/>
                    </a:lnTo>
                    <a:lnTo>
                      <a:pt x="565" y="871"/>
                    </a:lnTo>
                    <a:lnTo>
                      <a:pt x="587" y="881"/>
                    </a:lnTo>
                    <a:lnTo>
                      <a:pt x="608" y="893"/>
                    </a:lnTo>
                    <a:lnTo>
                      <a:pt x="629" y="906"/>
                    </a:lnTo>
                    <a:lnTo>
                      <a:pt x="648" y="920"/>
                    </a:lnTo>
                    <a:lnTo>
                      <a:pt x="666" y="936"/>
                    </a:lnTo>
                    <a:lnTo>
                      <a:pt x="684" y="953"/>
                    </a:lnTo>
                    <a:lnTo>
                      <a:pt x="699" y="971"/>
                    </a:lnTo>
                    <a:lnTo>
                      <a:pt x="714" y="991"/>
                    </a:lnTo>
                    <a:lnTo>
                      <a:pt x="727" y="1011"/>
                    </a:lnTo>
                    <a:lnTo>
                      <a:pt x="739" y="1032"/>
                    </a:lnTo>
                    <a:lnTo>
                      <a:pt x="750" y="1055"/>
                    </a:lnTo>
                    <a:lnTo>
                      <a:pt x="1714" y="825"/>
                    </a:lnTo>
                    <a:lnTo>
                      <a:pt x="1672" y="781"/>
                    </a:lnTo>
                    <a:lnTo>
                      <a:pt x="1631" y="739"/>
                    </a:lnTo>
                    <a:lnTo>
                      <a:pt x="1588" y="697"/>
                    </a:lnTo>
                    <a:lnTo>
                      <a:pt x="1545" y="656"/>
                    </a:lnTo>
                    <a:lnTo>
                      <a:pt x="1500" y="616"/>
                    </a:lnTo>
                    <a:lnTo>
                      <a:pt x="1455" y="577"/>
                    </a:lnTo>
                    <a:lnTo>
                      <a:pt x="1408" y="540"/>
                    </a:lnTo>
                    <a:lnTo>
                      <a:pt x="1360" y="502"/>
                    </a:lnTo>
                    <a:lnTo>
                      <a:pt x="1312" y="467"/>
                    </a:lnTo>
                    <a:lnTo>
                      <a:pt x="1263" y="432"/>
                    </a:lnTo>
                    <a:lnTo>
                      <a:pt x="1213" y="399"/>
                    </a:lnTo>
                    <a:lnTo>
                      <a:pt x="1162" y="367"/>
                    </a:lnTo>
                    <a:lnTo>
                      <a:pt x="1110" y="336"/>
                    </a:lnTo>
                    <a:lnTo>
                      <a:pt x="1058" y="307"/>
                    </a:lnTo>
                    <a:lnTo>
                      <a:pt x="1005" y="278"/>
                    </a:lnTo>
                    <a:lnTo>
                      <a:pt x="950" y="251"/>
                    </a:lnTo>
                    <a:lnTo>
                      <a:pt x="896" y="225"/>
                    </a:lnTo>
                    <a:lnTo>
                      <a:pt x="841" y="201"/>
                    </a:lnTo>
                    <a:lnTo>
                      <a:pt x="785" y="177"/>
                    </a:lnTo>
                    <a:lnTo>
                      <a:pt x="727" y="154"/>
                    </a:lnTo>
                    <a:lnTo>
                      <a:pt x="670" y="134"/>
                    </a:lnTo>
                    <a:lnTo>
                      <a:pt x="612" y="114"/>
                    </a:lnTo>
                    <a:lnTo>
                      <a:pt x="554" y="96"/>
                    </a:lnTo>
                    <a:lnTo>
                      <a:pt x="494" y="80"/>
                    </a:lnTo>
                    <a:lnTo>
                      <a:pt x="434" y="65"/>
                    </a:lnTo>
                    <a:lnTo>
                      <a:pt x="374" y="51"/>
                    </a:lnTo>
                    <a:lnTo>
                      <a:pt x="313" y="39"/>
                    </a:lnTo>
                    <a:lnTo>
                      <a:pt x="251" y="28"/>
                    </a:lnTo>
                    <a:lnTo>
                      <a:pt x="189" y="19"/>
                    </a:lnTo>
                    <a:lnTo>
                      <a:pt x="127" y="11"/>
                    </a:lnTo>
                    <a:lnTo>
                      <a:pt x="64" y="4"/>
                    </a:lnTo>
                    <a:lnTo>
                      <a:pt x="0" y="0"/>
                    </a:lnTo>
                    <a:lnTo>
                      <a:pt x="357" y="855"/>
                    </a:lnTo>
                    <a:lnTo>
                      <a:pt x="377" y="851"/>
                    </a:lnTo>
                    <a:lnTo>
                      <a:pt x="398" y="848"/>
                    </a:lnTo>
                    <a:lnTo>
                      <a:pt x="420" y="845"/>
                    </a:lnTo>
                    <a:lnTo>
                      <a:pt x="442" y="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64846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ри вертикальных объекта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26" name="Объект 3"/>
          <p:cNvSpPr>
            <a:spLocks noGrp="1"/>
          </p:cNvSpPr>
          <p:nvPr>
            <p:ph sz="quarter" idx="32"/>
          </p:nvPr>
        </p:nvSpPr>
        <p:spPr>
          <a:xfrm>
            <a:off x="613232" y="976313"/>
            <a:ext cx="3283200" cy="5407025"/>
          </a:xfrm>
          <a:prstGeom prst="rect">
            <a:avLst/>
          </a:prstGeom>
        </p:spPr>
        <p:txBody>
          <a:bodyPr lIns="0" rIns="0"/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7" name="Объект 3"/>
          <p:cNvSpPr>
            <a:spLocks noGrp="1"/>
          </p:cNvSpPr>
          <p:nvPr>
            <p:ph sz="quarter" idx="33"/>
          </p:nvPr>
        </p:nvSpPr>
        <p:spPr>
          <a:xfrm>
            <a:off x="4453666" y="976313"/>
            <a:ext cx="3289246" cy="5407025"/>
          </a:xfrm>
          <a:prstGeom prst="rect">
            <a:avLst/>
          </a:prstGeom>
        </p:spPr>
        <p:txBody>
          <a:bodyPr lIns="0" rIns="0"/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8" name="Объект 3"/>
          <p:cNvSpPr>
            <a:spLocks noGrp="1"/>
          </p:cNvSpPr>
          <p:nvPr>
            <p:ph sz="quarter" idx="34"/>
          </p:nvPr>
        </p:nvSpPr>
        <p:spPr>
          <a:xfrm>
            <a:off x="8315888" y="976313"/>
            <a:ext cx="3287150" cy="5407025"/>
          </a:xfrm>
          <a:prstGeom prst="rect">
            <a:avLst/>
          </a:prstGeom>
        </p:spPr>
        <p:txBody>
          <a:bodyPr lIns="0" rIns="0"/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grpSp>
        <p:nvGrpSpPr>
          <p:cNvPr id="30" name="Группа 29"/>
          <p:cNvGrpSpPr/>
          <p:nvPr userDrawn="1"/>
        </p:nvGrpSpPr>
        <p:grpSpPr>
          <a:xfrm>
            <a:off x="613117" y="323850"/>
            <a:ext cx="1138551" cy="321285"/>
            <a:chOff x="0" y="687388"/>
            <a:chExt cx="1440180" cy="406401"/>
          </a:xfrm>
          <a:solidFill>
            <a:schemeClr val="bg1"/>
          </a:solidFill>
        </p:grpSpPr>
        <p:grpSp>
          <p:nvGrpSpPr>
            <p:cNvPr id="31" name="Группа 30"/>
            <p:cNvGrpSpPr/>
            <p:nvPr userDrawn="1"/>
          </p:nvGrpSpPr>
          <p:grpSpPr>
            <a:xfrm>
              <a:off x="493068" y="808707"/>
              <a:ext cx="947112" cy="176599"/>
              <a:chOff x="614988" y="259248"/>
              <a:chExt cx="1041891" cy="194272"/>
            </a:xfrm>
            <a:grpFill/>
          </p:grpSpPr>
          <p:sp>
            <p:nvSpPr>
              <p:cNvPr id="40" name="Freeform 5"/>
              <p:cNvSpPr>
                <a:spLocks noEditPoints="1"/>
              </p:cNvSpPr>
              <p:nvPr/>
            </p:nvSpPr>
            <p:spPr bwMode="auto">
              <a:xfrm>
                <a:off x="614988" y="260485"/>
                <a:ext cx="122502" cy="190560"/>
              </a:xfrm>
              <a:custGeom>
                <a:avLst/>
                <a:gdLst>
                  <a:gd name="T0" fmla="*/ 723 w 1181"/>
                  <a:gd name="T1" fmla="*/ 773 h 1846"/>
                  <a:gd name="T2" fmla="*/ 688 w 1181"/>
                  <a:gd name="T3" fmla="*/ 793 h 1846"/>
                  <a:gd name="T4" fmla="*/ 650 w 1181"/>
                  <a:gd name="T5" fmla="*/ 806 h 1846"/>
                  <a:gd name="T6" fmla="*/ 611 w 1181"/>
                  <a:gd name="T7" fmla="*/ 813 h 1846"/>
                  <a:gd name="T8" fmla="*/ 385 w 1181"/>
                  <a:gd name="T9" fmla="*/ 813 h 1846"/>
                  <a:gd name="T10" fmla="*/ 587 w 1181"/>
                  <a:gd name="T11" fmla="*/ 355 h 1846"/>
                  <a:gd name="T12" fmla="*/ 635 w 1181"/>
                  <a:gd name="T13" fmla="*/ 358 h 1846"/>
                  <a:gd name="T14" fmla="*/ 677 w 1181"/>
                  <a:gd name="T15" fmla="*/ 368 h 1846"/>
                  <a:gd name="T16" fmla="*/ 696 w 1181"/>
                  <a:gd name="T17" fmla="*/ 375 h 1846"/>
                  <a:gd name="T18" fmla="*/ 714 w 1181"/>
                  <a:gd name="T19" fmla="*/ 384 h 1846"/>
                  <a:gd name="T20" fmla="*/ 731 w 1181"/>
                  <a:gd name="T21" fmla="*/ 395 h 1846"/>
                  <a:gd name="T22" fmla="*/ 746 w 1181"/>
                  <a:gd name="T23" fmla="*/ 407 h 1846"/>
                  <a:gd name="T24" fmla="*/ 759 w 1181"/>
                  <a:gd name="T25" fmla="*/ 421 h 1846"/>
                  <a:gd name="T26" fmla="*/ 772 w 1181"/>
                  <a:gd name="T27" fmla="*/ 437 h 1846"/>
                  <a:gd name="T28" fmla="*/ 782 w 1181"/>
                  <a:gd name="T29" fmla="*/ 455 h 1846"/>
                  <a:gd name="T30" fmla="*/ 790 w 1181"/>
                  <a:gd name="T31" fmla="*/ 476 h 1846"/>
                  <a:gd name="T32" fmla="*/ 797 w 1181"/>
                  <a:gd name="T33" fmla="*/ 498 h 1846"/>
                  <a:gd name="T34" fmla="*/ 801 w 1181"/>
                  <a:gd name="T35" fmla="*/ 522 h 1846"/>
                  <a:gd name="T36" fmla="*/ 805 w 1181"/>
                  <a:gd name="T37" fmla="*/ 578 h 1846"/>
                  <a:gd name="T38" fmla="*/ 804 w 1181"/>
                  <a:gd name="T39" fmla="*/ 610 h 1846"/>
                  <a:gd name="T40" fmla="*/ 801 w 1181"/>
                  <a:gd name="T41" fmla="*/ 639 h 1846"/>
                  <a:gd name="T42" fmla="*/ 796 w 1181"/>
                  <a:gd name="T43" fmla="*/ 665 h 1846"/>
                  <a:gd name="T44" fmla="*/ 789 w 1181"/>
                  <a:gd name="T45" fmla="*/ 689 h 1846"/>
                  <a:gd name="T46" fmla="*/ 780 w 1181"/>
                  <a:gd name="T47" fmla="*/ 710 h 1846"/>
                  <a:gd name="T48" fmla="*/ 769 w 1181"/>
                  <a:gd name="T49" fmla="*/ 730 h 1846"/>
                  <a:gd name="T50" fmla="*/ 754 w 1181"/>
                  <a:gd name="T51" fmla="*/ 746 h 1846"/>
                  <a:gd name="T52" fmla="*/ 739 w 1181"/>
                  <a:gd name="T53" fmla="*/ 761 h 1846"/>
                  <a:gd name="T54" fmla="*/ 1151 w 1181"/>
                  <a:gd name="T55" fmla="*/ 797 h 1846"/>
                  <a:gd name="T56" fmla="*/ 1166 w 1181"/>
                  <a:gd name="T57" fmla="*/ 740 h 1846"/>
                  <a:gd name="T58" fmla="*/ 1176 w 1181"/>
                  <a:gd name="T59" fmla="*/ 680 h 1846"/>
                  <a:gd name="T60" fmla="*/ 1181 w 1181"/>
                  <a:gd name="T61" fmla="*/ 617 h 1846"/>
                  <a:gd name="T62" fmla="*/ 1181 w 1181"/>
                  <a:gd name="T63" fmla="*/ 546 h 1846"/>
                  <a:gd name="T64" fmla="*/ 1175 w 1181"/>
                  <a:gd name="T65" fmla="*/ 476 h 1846"/>
                  <a:gd name="T66" fmla="*/ 1164 w 1181"/>
                  <a:gd name="T67" fmla="*/ 411 h 1846"/>
                  <a:gd name="T68" fmla="*/ 1148 w 1181"/>
                  <a:gd name="T69" fmla="*/ 350 h 1846"/>
                  <a:gd name="T70" fmla="*/ 1127 w 1181"/>
                  <a:gd name="T71" fmla="*/ 295 h 1846"/>
                  <a:gd name="T72" fmla="*/ 1100 w 1181"/>
                  <a:gd name="T73" fmla="*/ 244 h 1846"/>
                  <a:gd name="T74" fmla="*/ 1070 w 1181"/>
                  <a:gd name="T75" fmla="*/ 199 h 1846"/>
                  <a:gd name="T76" fmla="*/ 1035 w 1181"/>
                  <a:gd name="T77" fmla="*/ 159 h 1846"/>
                  <a:gd name="T78" fmla="*/ 995 w 1181"/>
                  <a:gd name="T79" fmla="*/ 123 h 1846"/>
                  <a:gd name="T80" fmla="*/ 952 w 1181"/>
                  <a:gd name="T81" fmla="*/ 92 h 1846"/>
                  <a:gd name="T82" fmla="*/ 905 w 1181"/>
                  <a:gd name="T83" fmla="*/ 65 h 1846"/>
                  <a:gd name="T84" fmla="*/ 854 w 1181"/>
                  <a:gd name="T85" fmla="*/ 44 h 1846"/>
                  <a:gd name="T86" fmla="*/ 799 w 1181"/>
                  <a:gd name="T87" fmla="*/ 26 h 1846"/>
                  <a:gd name="T88" fmla="*/ 741 w 1181"/>
                  <a:gd name="T89" fmla="*/ 13 h 1846"/>
                  <a:gd name="T90" fmla="*/ 681 w 1181"/>
                  <a:gd name="T91" fmla="*/ 5 h 1846"/>
                  <a:gd name="T92" fmla="*/ 619 w 1181"/>
                  <a:gd name="T93" fmla="*/ 1 h 1846"/>
                  <a:gd name="T94" fmla="*/ 0 w 1181"/>
                  <a:gd name="T95" fmla="*/ 0 h 1846"/>
                  <a:gd name="T96" fmla="*/ 385 w 1181"/>
                  <a:gd name="T97" fmla="*/ 1846 h 1846"/>
                  <a:gd name="T98" fmla="*/ 608 w 1181"/>
                  <a:gd name="T99" fmla="*/ 1172 h 1846"/>
                  <a:gd name="T100" fmla="*/ 673 w 1181"/>
                  <a:gd name="T101" fmla="*/ 1169 h 1846"/>
                  <a:gd name="T102" fmla="*/ 734 w 1181"/>
                  <a:gd name="T103" fmla="*/ 1161 h 1846"/>
                  <a:gd name="T104" fmla="*/ 793 w 1181"/>
                  <a:gd name="T105" fmla="*/ 1148 h 1846"/>
                  <a:gd name="T106" fmla="*/ 847 w 1181"/>
                  <a:gd name="T107" fmla="*/ 1129 h 1846"/>
                  <a:gd name="T108" fmla="*/ 898 w 1181"/>
                  <a:gd name="T109" fmla="*/ 1106 h 1846"/>
                  <a:gd name="T110" fmla="*/ 945 w 1181"/>
                  <a:gd name="T111" fmla="*/ 1079 h 1846"/>
                  <a:gd name="T112" fmla="*/ 988 w 1181"/>
                  <a:gd name="T113" fmla="*/ 1047 h 1846"/>
                  <a:gd name="T114" fmla="*/ 1029 w 1181"/>
                  <a:gd name="T115" fmla="*/ 1011 h 1846"/>
                  <a:gd name="T116" fmla="*/ 1063 w 1181"/>
                  <a:gd name="T117" fmla="*/ 971 h 1846"/>
                  <a:gd name="T118" fmla="*/ 1093 w 1181"/>
                  <a:gd name="T119" fmla="*/ 925 h 1846"/>
                  <a:gd name="T120" fmla="*/ 1120 w 1181"/>
                  <a:gd name="T121" fmla="*/ 876 h 1846"/>
                  <a:gd name="T122" fmla="*/ 1142 w 1181"/>
                  <a:gd name="T123" fmla="*/ 824 h 1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1" h="1846">
                    <a:moveTo>
                      <a:pt x="739" y="761"/>
                    </a:moveTo>
                    <a:lnTo>
                      <a:pt x="723" y="773"/>
                    </a:lnTo>
                    <a:lnTo>
                      <a:pt x="706" y="784"/>
                    </a:lnTo>
                    <a:lnTo>
                      <a:pt x="688" y="793"/>
                    </a:lnTo>
                    <a:lnTo>
                      <a:pt x="669" y="801"/>
                    </a:lnTo>
                    <a:lnTo>
                      <a:pt x="650" y="806"/>
                    </a:lnTo>
                    <a:lnTo>
                      <a:pt x="631" y="810"/>
                    </a:lnTo>
                    <a:lnTo>
                      <a:pt x="611" y="813"/>
                    </a:lnTo>
                    <a:lnTo>
                      <a:pt x="590" y="813"/>
                    </a:lnTo>
                    <a:lnTo>
                      <a:pt x="385" y="813"/>
                    </a:lnTo>
                    <a:lnTo>
                      <a:pt x="385" y="355"/>
                    </a:lnTo>
                    <a:lnTo>
                      <a:pt x="587" y="355"/>
                    </a:lnTo>
                    <a:lnTo>
                      <a:pt x="611" y="356"/>
                    </a:lnTo>
                    <a:lnTo>
                      <a:pt x="635" y="358"/>
                    </a:lnTo>
                    <a:lnTo>
                      <a:pt x="657" y="362"/>
                    </a:lnTo>
                    <a:lnTo>
                      <a:pt x="677" y="368"/>
                    </a:lnTo>
                    <a:lnTo>
                      <a:pt x="687" y="372"/>
                    </a:lnTo>
                    <a:lnTo>
                      <a:pt x="696" y="375"/>
                    </a:lnTo>
                    <a:lnTo>
                      <a:pt x="705" y="380"/>
                    </a:lnTo>
                    <a:lnTo>
                      <a:pt x="714" y="384"/>
                    </a:lnTo>
                    <a:lnTo>
                      <a:pt x="723" y="389"/>
                    </a:lnTo>
                    <a:lnTo>
                      <a:pt x="731" y="395"/>
                    </a:lnTo>
                    <a:lnTo>
                      <a:pt x="738" y="401"/>
                    </a:lnTo>
                    <a:lnTo>
                      <a:pt x="746" y="407"/>
                    </a:lnTo>
                    <a:lnTo>
                      <a:pt x="753" y="414"/>
                    </a:lnTo>
                    <a:lnTo>
                      <a:pt x="759" y="421"/>
                    </a:lnTo>
                    <a:lnTo>
                      <a:pt x="767" y="429"/>
                    </a:lnTo>
                    <a:lnTo>
                      <a:pt x="772" y="437"/>
                    </a:lnTo>
                    <a:lnTo>
                      <a:pt x="777" y="446"/>
                    </a:lnTo>
                    <a:lnTo>
                      <a:pt x="782" y="455"/>
                    </a:lnTo>
                    <a:lnTo>
                      <a:pt x="786" y="465"/>
                    </a:lnTo>
                    <a:lnTo>
                      <a:pt x="790" y="476"/>
                    </a:lnTo>
                    <a:lnTo>
                      <a:pt x="794" y="486"/>
                    </a:lnTo>
                    <a:lnTo>
                      <a:pt x="797" y="498"/>
                    </a:lnTo>
                    <a:lnTo>
                      <a:pt x="799" y="510"/>
                    </a:lnTo>
                    <a:lnTo>
                      <a:pt x="801" y="522"/>
                    </a:lnTo>
                    <a:lnTo>
                      <a:pt x="804" y="549"/>
                    </a:lnTo>
                    <a:lnTo>
                      <a:pt x="805" y="578"/>
                    </a:lnTo>
                    <a:lnTo>
                      <a:pt x="805" y="594"/>
                    </a:lnTo>
                    <a:lnTo>
                      <a:pt x="804" y="610"/>
                    </a:lnTo>
                    <a:lnTo>
                      <a:pt x="803" y="625"/>
                    </a:lnTo>
                    <a:lnTo>
                      <a:pt x="801" y="639"/>
                    </a:lnTo>
                    <a:lnTo>
                      <a:pt x="799" y="652"/>
                    </a:lnTo>
                    <a:lnTo>
                      <a:pt x="796" y="665"/>
                    </a:lnTo>
                    <a:lnTo>
                      <a:pt x="793" y="677"/>
                    </a:lnTo>
                    <a:lnTo>
                      <a:pt x="789" y="689"/>
                    </a:lnTo>
                    <a:lnTo>
                      <a:pt x="785" y="700"/>
                    </a:lnTo>
                    <a:lnTo>
                      <a:pt x="780" y="710"/>
                    </a:lnTo>
                    <a:lnTo>
                      <a:pt x="774" y="720"/>
                    </a:lnTo>
                    <a:lnTo>
                      <a:pt x="769" y="730"/>
                    </a:lnTo>
                    <a:lnTo>
                      <a:pt x="761" y="738"/>
                    </a:lnTo>
                    <a:lnTo>
                      <a:pt x="754" y="746"/>
                    </a:lnTo>
                    <a:lnTo>
                      <a:pt x="747" y="754"/>
                    </a:lnTo>
                    <a:lnTo>
                      <a:pt x="739" y="761"/>
                    </a:lnTo>
                    <a:close/>
                    <a:moveTo>
                      <a:pt x="1142" y="824"/>
                    </a:moveTo>
                    <a:lnTo>
                      <a:pt x="1151" y="797"/>
                    </a:lnTo>
                    <a:lnTo>
                      <a:pt x="1159" y="768"/>
                    </a:lnTo>
                    <a:lnTo>
                      <a:pt x="1166" y="740"/>
                    </a:lnTo>
                    <a:lnTo>
                      <a:pt x="1171" y="710"/>
                    </a:lnTo>
                    <a:lnTo>
                      <a:pt x="1176" y="680"/>
                    </a:lnTo>
                    <a:lnTo>
                      <a:pt x="1179" y="649"/>
                    </a:lnTo>
                    <a:lnTo>
                      <a:pt x="1181" y="617"/>
                    </a:lnTo>
                    <a:lnTo>
                      <a:pt x="1181" y="583"/>
                    </a:lnTo>
                    <a:lnTo>
                      <a:pt x="1181" y="546"/>
                    </a:lnTo>
                    <a:lnTo>
                      <a:pt x="1179" y="510"/>
                    </a:lnTo>
                    <a:lnTo>
                      <a:pt x="1175" y="476"/>
                    </a:lnTo>
                    <a:lnTo>
                      <a:pt x="1170" y="442"/>
                    </a:lnTo>
                    <a:lnTo>
                      <a:pt x="1164" y="411"/>
                    </a:lnTo>
                    <a:lnTo>
                      <a:pt x="1157" y="380"/>
                    </a:lnTo>
                    <a:lnTo>
                      <a:pt x="1148" y="350"/>
                    </a:lnTo>
                    <a:lnTo>
                      <a:pt x="1138" y="322"/>
                    </a:lnTo>
                    <a:lnTo>
                      <a:pt x="1127" y="295"/>
                    </a:lnTo>
                    <a:lnTo>
                      <a:pt x="1114" y="269"/>
                    </a:lnTo>
                    <a:lnTo>
                      <a:pt x="1100" y="244"/>
                    </a:lnTo>
                    <a:lnTo>
                      <a:pt x="1086" y="221"/>
                    </a:lnTo>
                    <a:lnTo>
                      <a:pt x="1070" y="199"/>
                    </a:lnTo>
                    <a:lnTo>
                      <a:pt x="1053" y="178"/>
                    </a:lnTo>
                    <a:lnTo>
                      <a:pt x="1035" y="159"/>
                    </a:lnTo>
                    <a:lnTo>
                      <a:pt x="1016" y="140"/>
                    </a:lnTo>
                    <a:lnTo>
                      <a:pt x="995" y="123"/>
                    </a:lnTo>
                    <a:lnTo>
                      <a:pt x="974" y="107"/>
                    </a:lnTo>
                    <a:lnTo>
                      <a:pt x="952" y="92"/>
                    </a:lnTo>
                    <a:lnTo>
                      <a:pt x="929" y="78"/>
                    </a:lnTo>
                    <a:lnTo>
                      <a:pt x="905" y="65"/>
                    </a:lnTo>
                    <a:lnTo>
                      <a:pt x="880" y="54"/>
                    </a:lnTo>
                    <a:lnTo>
                      <a:pt x="854" y="44"/>
                    </a:lnTo>
                    <a:lnTo>
                      <a:pt x="827" y="34"/>
                    </a:lnTo>
                    <a:lnTo>
                      <a:pt x="799" y="26"/>
                    </a:lnTo>
                    <a:lnTo>
                      <a:pt x="771" y="19"/>
                    </a:lnTo>
                    <a:lnTo>
                      <a:pt x="741" y="13"/>
                    </a:lnTo>
                    <a:lnTo>
                      <a:pt x="711" y="8"/>
                    </a:lnTo>
                    <a:lnTo>
                      <a:pt x="681" y="5"/>
                    </a:lnTo>
                    <a:lnTo>
                      <a:pt x="650" y="2"/>
                    </a:lnTo>
                    <a:lnTo>
                      <a:pt x="619" y="1"/>
                    </a:lnTo>
                    <a:lnTo>
                      <a:pt x="587" y="0"/>
                    </a:lnTo>
                    <a:lnTo>
                      <a:pt x="0" y="0"/>
                    </a:lnTo>
                    <a:lnTo>
                      <a:pt x="0" y="1846"/>
                    </a:lnTo>
                    <a:lnTo>
                      <a:pt x="385" y="1846"/>
                    </a:lnTo>
                    <a:lnTo>
                      <a:pt x="385" y="1172"/>
                    </a:lnTo>
                    <a:lnTo>
                      <a:pt x="608" y="1172"/>
                    </a:lnTo>
                    <a:lnTo>
                      <a:pt x="641" y="1171"/>
                    </a:lnTo>
                    <a:lnTo>
                      <a:pt x="673" y="1169"/>
                    </a:lnTo>
                    <a:lnTo>
                      <a:pt x="704" y="1166"/>
                    </a:lnTo>
                    <a:lnTo>
                      <a:pt x="734" y="1161"/>
                    </a:lnTo>
                    <a:lnTo>
                      <a:pt x="763" y="1155"/>
                    </a:lnTo>
                    <a:lnTo>
                      <a:pt x="793" y="1148"/>
                    </a:lnTo>
                    <a:lnTo>
                      <a:pt x="820" y="1139"/>
                    </a:lnTo>
                    <a:lnTo>
                      <a:pt x="847" y="1129"/>
                    </a:lnTo>
                    <a:lnTo>
                      <a:pt x="873" y="1118"/>
                    </a:lnTo>
                    <a:lnTo>
                      <a:pt x="898" y="1106"/>
                    </a:lnTo>
                    <a:lnTo>
                      <a:pt x="922" y="1093"/>
                    </a:lnTo>
                    <a:lnTo>
                      <a:pt x="945" y="1079"/>
                    </a:lnTo>
                    <a:lnTo>
                      <a:pt x="967" y="1063"/>
                    </a:lnTo>
                    <a:lnTo>
                      <a:pt x="988" y="1047"/>
                    </a:lnTo>
                    <a:lnTo>
                      <a:pt x="1009" y="1030"/>
                    </a:lnTo>
                    <a:lnTo>
                      <a:pt x="1029" y="1011"/>
                    </a:lnTo>
                    <a:lnTo>
                      <a:pt x="1046" y="991"/>
                    </a:lnTo>
                    <a:lnTo>
                      <a:pt x="1063" y="971"/>
                    </a:lnTo>
                    <a:lnTo>
                      <a:pt x="1079" y="949"/>
                    </a:lnTo>
                    <a:lnTo>
                      <a:pt x="1093" y="925"/>
                    </a:lnTo>
                    <a:lnTo>
                      <a:pt x="1107" y="901"/>
                    </a:lnTo>
                    <a:lnTo>
                      <a:pt x="1120" y="876"/>
                    </a:lnTo>
                    <a:lnTo>
                      <a:pt x="1131" y="851"/>
                    </a:lnTo>
                    <a:lnTo>
                      <a:pt x="1142" y="8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1" name="Freeform 6"/>
              <p:cNvSpPr>
                <a:spLocks noEditPoints="1"/>
              </p:cNvSpPr>
              <p:nvPr/>
            </p:nvSpPr>
            <p:spPr bwMode="auto">
              <a:xfrm>
                <a:off x="765951" y="259248"/>
                <a:ext cx="122502" cy="194272"/>
              </a:xfrm>
              <a:custGeom>
                <a:avLst/>
                <a:gdLst>
                  <a:gd name="T0" fmla="*/ 386 w 1185"/>
                  <a:gd name="T1" fmla="*/ 542 h 1875"/>
                  <a:gd name="T2" fmla="*/ 410 w 1185"/>
                  <a:gd name="T3" fmla="*/ 473 h 1875"/>
                  <a:gd name="T4" fmla="*/ 446 w 1185"/>
                  <a:gd name="T5" fmla="*/ 427 h 1875"/>
                  <a:gd name="T6" fmla="*/ 478 w 1185"/>
                  <a:gd name="T7" fmla="*/ 402 h 1875"/>
                  <a:gd name="T8" fmla="*/ 519 w 1185"/>
                  <a:gd name="T9" fmla="*/ 382 h 1875"/>
                  <a:gd name="T10" fmla="*/ 568 w 1185"/>
                  <a:gd name="T11" fmla="*/ 372 h 1875"/>
                  <a:gd name="T12" fmla="*/ 624 w 1185"/>
                  <a:gd name="T13" fmla="*/ 372 h 1875"/>
                  <a:gd name="T14" fmla="*/ 672 w 1185"/>
                  <a:gd name="T15" fmla="*/ 384 h 1875"/>
                  <a:gd name="T16" fmla="*/ 728 w 1185"/>
                  <a:gd name="T17" fmla="*/ 418 h 1875"/>
                  <a:gd name="T18" fmla="*/ 756 w 1185"/>
                  <a:gd name="T19" fmla="*/ 447 h 1875"/>
                  <a:gd name="T20" fmla="*/ 789 w 1185"/>
                  <a:gd name="T21" fmla="*/ 514 h 1875"/>
                  <a:gd name="T22" fmla="*/ 797 w 1185"/>
                  <a:gd name="T23" fmla="*/ 575 h 1875"/>
                  <a:gd name="T24" fmla="*/ 792 w 1185"/>
                  <a:gd name="T25" fmla="*/ 1359 h 1875"/>
                  <a:gd name="T26" fmla="*/ 779 w 1185"/>
                  <a:gd name="T27" fmla="*/ 1396 h 1875"/>
                  <a:gd name="T28" fmla="*/ 759 w 1185"/>
                  <a:gd name="T29" fmla="*/ 1429 h 1875"/>
                  <a:gd name="T30" fmla="*/ 723 w 1185"/>
                  <a:gd name="T31" fmla="*/ 1463 h 1875"/>
                  <a:gd name="T32" fmla="*/ 654 w 1185"/>
                  <a:gd name="T33" fmla="*/ 1496 h 1875"/>
                  <a:gd name="T34" fmla="*/ 582 w 1185"/>
                  <a:gd name="T35" fmla="*/ 1503 h 1875"/>
                  <a:gd name="T36" fmla="*/ 531 w 1185"/>
                  <a:gd name="T37" fmla="*/ 1497 h 1875"/>
                  <a:gd name="T38" fmla="*/ 489 w 1185"/>
                  <a:gd name="T39" fmla="*/ 1482 h 1875"/>
                  <a:gd name="T40" fmla="*/ 453 w 1185"/>
                  <a:gd name="T41" fmla="*/ 1458 h 1875"/>
                  <a:gd name="T42" fmla="*/ 421 w 1185"/>
                  <a:gd name="T43" fmla="*/ 1417 h 1875"/>
                  <a:gd name="T44" fmla="*/ 390 w 1185"/>
                  <a:gd name="T45" fmla="*/ 1334 h 1875"/>
                  <a:gd name="T46" fmla="*/ 834 w 1185"/>
                  <a:gd name="T47" fmla="*/ 1834 h 1875"/>
                  <a:gd name="T48" fmla="*/ 934 w 1185"/>
                  <a:gd name="T49" fmla="*/ 1784 h 1875"/>
                  <a:gd name="T50" fmla="*/ 1019 w 1185"/>
                  <a:gd name="T51" fmla="*/ 1715 h 1875"/>
                  <a:gd name="T52" fmla="*/ 1089 w 1185"/>
                  <a:gd name="T53" fmla="*/ 1629 h 1875"/>
                  <a:gd name="T54" fmla="*/ 1141 w 1185"/>
                  <a:gd name="T55" fmla="*/ 1525 h 1875"/>
                  <a:gd name="T56" fmla="*/ 1174 w 1185"/>
                  <a:gd name="T57" fmla="*/ 1409 h 1875"/>
                  <a:gd name="T58" fmla="*/ 1185 w 1185"/>
                  <a:gd name="T59" fmla="*/ 1278 h 1875"/>
                  <a:gd name="T60" fmla="*/ 1180 w 1185"/>
                  <a:gd name="T61" fmla="*/ 510 h 1875"/>
                  <a:gd name="T62" fmla="*/ 1158 w 1185"/>
                  <a:gd name="T63" fmla="*/ 403 h 1875"/>
                  <a:gd name="T64" fmla="*/ 1118 w 1185"/>
                  <a:gd name="T65" fmla="*/ 300 h 1875"/>
                  <a:gd name="T66" fmla="*/ 1060 w 1185"/>
                  <a:gd name="T67" fmla="*/ 207 h 1875"/>
                  <a:gd name="T68" fmla="*/ 983 w 1185"/>
                  <a:gd name="T69" fmla="*/ 128 h 1875"/>
                  <a:gd name="T70" fmla="*/ 886 w 1185"/>
                  <a:gd name="T71" fmla="*/ 65 h 1875"/>
                  <a:gd name="T72" fmla="*/ 770 w 1185"/>
                  <a:gd name="T73" fmla="*/ 20 h 1875"/>
                  <a:gd name="T74" fmla="*/ 633 w 1185"/>
                  <a:gd name="T75" fmla="*/ 1 h 1875"/>
                  <a:gd name="T76" fmla="*/ 481 w 1185"/>
                  <a:gd name="T77" fmla="*/ 7 h 1875"/>
                  <a:gd name="T78" fmla="*/ 396 w 1185"/>
                  <a:gd name="T79" fmla="*/ 25 h 1875"/>
                  <a:gd name="T80" fmla="*/ 335 w 1185"/>
                  <a:gd name="T81" fmla="*/ 47 h 1875"/>
                  <a:gd name="T82" fmla="*/ 242 w 1185"/>
                  <a:gd name="T83" fmla="*/ 99 h 1875"/>
                  <a:gd name="T84" fmla="*/ 155 w 1185"/>
                  <a:gd name="T85" fmla="*/ 172 h 1875"/>
                  <a:gd name="T86" fmla="*/ 88 w 1185"/>
                  <a:gd name="T87" fmla="*/ 259 h 1875"/>
                  <a:gd name="T88" fmla="*/ 41 w 1185"/>
                  <a:gd name="T89" fmla="*/ 357 h 1875"/>
                  <a:gd name="T90" fmla="*/ 14 w 1185"/>
                  <a:gd name="T91" fmla="*/ 461 h 1875"/>
                  <a:gd name="T92" fmla="*/ 0 w 1185"/>
                  <a:gd name="T93" fmla="*/ 565 h 1875"/>
                  <a:gd name="T94" fmla="*/ 2 w 1185"/>
                  <a:gd name="T95" fmla="*/ 1311 h 1875"/>
                  <a:gd name="T96" fmla="*/ 20 w 1185"/>
                  <a:gd name="T97" fmla="*/ 1430 h 1875"/>
                  <a:gd name="T98" fmla="*/ 54 w 1185"/>
                  <a:gd name="T99" fmla="*/ 1543 h 1875"/>
                  <a:gd name="T100" fmla="*/ 106 w 1185"/>
                  <a:gd name="T101" fmla="*/ 1643 h 1875"/>
                  <a:gd name="T102" fmla="*/ 177 w 1185"/>
                  <a:gd name="T103" fmla="*/ 1729 h 1875"/>
                  <a:gd name="T104" fmla="*/ 270 w 1185"/>
                  <a:gd name="T105" fmla="*/ 1797 h 1875"/>
                  <a:gd name="T106" fmla="*/ 353 w 1185"/>
                  <a:gd name="T107" fmla="*/ 1836 h 1875"/>
                  <a:gd name="T108" fmla="*/ 448 w 1185"/>
                  <a:gd name="T109" fmla="*/ 1862 h 1875"/>
                  <a:gd name="T110" fmla="*/ 596 w 1185"/>
                  <a:gd name="T111" fmla="*/ 1875 h 1875"/>
                  <a:gd name="T112" fmla="*/ 721 w 1185"/>
                  <a:gd name="T113" fmla="*/ 1864 h 1875"/>
                  <a:gd name="T114" fmla="*/ 834 w 1185"/>
                  <a:gd name="T115" fmla="*/ 1834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85" h="1875">
                    <a:moveTo>
                      <a:pt x="383" y="1259"/>
                    </a:moveTo>
                    <a:lnTo>
                      <a:pt x="383" y="575"/>
                    </a:lnTo>
                    <a:lnTo>
                      <a:pt x="384" y="559"/>
                    </a:lnTo>
                    <a:lnTo>
                      <a:pt x="386" y="542"/>
                    </a:lnTo>
                    <a:lnTo>
                      <a:pt x="390" y="525"/>
                    </a:lnTo>
                    <a:lnTo>
                      <a:pt x="395" y="507"/>
                    </a:lnTo>
                    <a:lnTo>
                      <a:pt x="402" y="490"/>
                    </a:lnTo>
                    <a:lnTo>
                      <a:pt x="410" y="473"/>
                    </a:lnTo>
                    <a:lnTo>
                      <a:pt x="420" y="456"/>
                    </a:lnTo>
                    <a:lnTo>
                      <a:pt x="432" y="441"/>
                    </a:lnTo>
                    <a:lnTo>
                      <a:pt x="439" y="434"/>
                    </a:lnTo>
                    <a:lnTo>
                      <a:pt x="446" y="427"/>
                    </a:lnTo>
                    <a:lnTo>
                      <a:pt x="453" y="420"/>
                    </a:lnTo>
                    <a:lnTo>
                      <a:pt x="461" y="414"/>
                    </a:lnTo>
                    <a:lnTo>
                      <a:pt x="469" y="407"/>
                    </a:lnTo>
                    <a:lnTo>
                      <a:pt x="478" y="402"/>
                    </a:lnTo>
                    <a:lnTo>
                      <a:pt x="488" y="396"/>
                    </a:lnTo>
                    <a:lnTo>
                      <a:pt x="498" y="391"/>
                    </a:lnTo>
                    <a:lnTo>
                      <a:pt x="508" y="386"/>
                    </a:lnTo>
                    <a:lnTo>
                      <a:pt x="519" y="382"/>
                    </a:lnTo>
                    <a:lnTo>
                      <a:pt x="531" y="379"/>
                    </a:lnTo>
                    <a:lnTo>
                      <a:pt x="543" y="376"/>
                    </a:lnTo>
                    <a:lnTo>
                      <a:pt x="555" y="374"/>
                    </a:lnTo>
                    <a:lnTo>
                      <a:pt x="568" y="372"/>
                    </a:lnTo>
                    <a:lnTo>
                      <a:pt x="582" y="371"/>
                    </a:lnTo>
                    <a:lnTo>
                      <a:pt x="596" y="371"/>
                    </a:lnTo>
                    <a:lnTo>
                      <a:pt x="610" y="371"/>
                    </a:lnTo>
                    <a:lnTo>
                      <a:pt x="624" y="372"/>
                    </a:lnTo>
                    <a:lnTo>
                      <a:pt x="637" y="374"/>
                    </a:lnTo>
                    <a:lnTo>
                      <a:pt x="649" y="377"/>
                    </a:lnTo>
                    <a:lnTo>
                      <a:pt x="661" y="380"/>
                    </a:lnTo>
                    <a:lnTo>
                      <a:pt x="672" y="384"/>
                    </a:lnTo>
                    <a:lnTo>
                      <a:pt x="682" y="388"/>
                    </a:lnTo>
                    <a:lnTo>
                      <a:pt x="692" y="393"/>
                    </a:lnTo>
                    <a:lnTo>
                      <a:pt x="711" y="405"/>
                    </a:lnTo>
                    <a:lnTo>
                      <a:pt x="728" y="418"/>
                    </a:lnTo>
                    <a:lnTo>
                      <a:pt x="736" y="425"/>
                    </a:lnTo>
                    <a:lnTo>
                      <a:pt x="743" y="432"/>
                    </a:lnTo>
                    <a:lnTo>
                      <a:pt x="750" y="440"/>
                    </a:lnTo>
                    <a:lnTo>
                      <a:pt x="756" y="447"/>
                    </a:lnTo>
                    <a:lnTo>
                      <a:pt x="766" y="464"/>
                    </a:lnTo>
                    <a:lnTo>
                      <a:pt x="776" y="480"/>
                    </a:lnTo>
                    <a:lnTo>
                      <a:pt x="783" y="497"/>
                    </a:lnTo>
                    <a:lnTo>
                      <a:pt x="789" y="514"/>
                    </a:lnTo>
                    <a:lnTo>
                      <a:pt x="793" y="531"/>
                    </a:lnTo>
                    <a:lnTo>
                      <a:pt x="795" y="546"/>
                    </a:lnTo>
                    <a:lnTo>
                      <a:pt x="797" y="561"/>
                    </a:lnTo>
                    <a:lnTo>
                      <a:pt x="797" y="575"/>
                    </a:lnTo>
                    <a:lnTo>
                      <a:pt x="797" y="1305"/>
                    </a:lnTo>
                    <a:lnTo>
                      <a:pt x="797" y="1327"/>
                    </a:lnTo>
                    <a:lnTo>
                      <a:pt x="794" y="1349"/>
                    </a:lnTo>
                    <a:lnTo>
                      <a:pt x="792" y="1359"/>
                    </a:lnTo>
                    <a:lnTo>
                      <a:pt x="789" y="1369"/>
                    </a:lnTo>
                    <a:lnTo>
                      <a:pt x="786" y="1378"/>
                    </a:lnTo>
                    <a:lnTo>
                      <a:pt x="783" y="1388"/>
                    </a:lnTo>
                    <a:lnTo>
                      <a:pt x="779" y="1396"/>
                    </a:lnTo>
                    <a:lnTo>
                      <a:pt x="775" y="1405"/>
                    </a:lnTo>
                    <a:lnTo>
                      <a:pt x="770" y="1413"/>
                    </a:lnTo>
                    <a:lnTo>
                      <a:pt x="764" y="1421"/>
                    </a:lnTo>
                    <a:lnTo>
                      <a:pt x="759" y="1429"/>
                    </a:lnTo>
                    <a:lnTo>
                      <a:pt x="752" y="1436"/>
                    </a:lnTo>
                    <a:lnTo>
                      <a:pt x="745" y="1443"/>
                    </a:lnTo>
                    <a:lnTo>
                      <a:pt x="738" y="1450"/>
                    </a:lnTo>
                    <a:lnTo>
                      <a:pt x="723" y="1463"/>
                    </a:lnTo>
                    <a:lnTo>
                      <a:pt x="706" y="1473"/>
                    </a:lnTo>
                    <a:lnTo>
                      <a:pt x="689" y="1483"/>
                    </a:lnTo>
                    <a:lnTo>
                      <a:pt x="672" y="1490"/>
                    </a:lnTo>
                    <a:lnTo>
                      <a:pt x="654" y="1496"/>
                    </a:lnTo>
                    <a:lnTo>
                      <a:pt x="635" y="1500"/>
                    </a:lnTo>
                    <a:lnTo>
                      <a:pt x="616" y="1502"/>
                    </a:lnTo>
                    <a:lnTo>
                      <a:pt x="596" y="1503"/>
                    </a:lnTo>
                    <a:lnTo>
                      <a:pt x="582" y="1503"/>
                    </a:lnTo>
                    <a:lnTo>
                      <a:pt x="569" y="1502"/>
                    </a:lnTo>
                    <a:lnTo>
                      <a:pt x="556" y="1501"/>
                    </a:lnTo>
                    <a:lnTo>
                      <a:pt x="543" y="1499"/>
                    </a:lnTo>
                    <a:lnTo>
                      <a:pt x="531" y="1497"/>
                    </a:lnTo>
                    <a:lnTo>
                      <a:pt x="520" y="1494"/>
                    </a:lnTo>
                    <a:lnTo>
                      <a:pt x="509" y="1490"/>
                    </a:lnTo>
                    <a:lnTo>
                      <a:pt x="498" y="1486"/>
                    </a:lnTo>
                    <a:lnTo>
                      <a:pt x="489" y="1482"/>
                    </a:lnTo>
                    <a:lnTo>
                      <a:pt x="478" y="1477"/>
                    </a:lnTo>
                    <a:lnTo>
                      <a:pt x="469" y="1471"/>
                    </a:lnTo>
                    <a:lnTo>
                      <a:pt x="461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2" y="1378"/>
                    </a:lnTo>
                    <a:lnTo>
                      <a:pt x="395" y="1357"/>
                    </a:lnTo>
                    <a:lnTo>
                      <a:pt x="390" y="1334"/>
                    </a:lnTo>
                    <a:lnTo>
                      <a:pt x="386" y="1311"/>
                    </a:lnTo>
                    <a:lnTo>
                      <a:pt x="384" y="1285"/>
                    </a:lnTo>
                    <a:lnTo>
                      <a:pt x="383" y="1259"/>
                    </a:lnTo>
                    <a:close/>
                    <a:moveTo>
                      <a:pt x="834" y="1834"/>
                    </a:moveTo>
                    <a:lnTo>
                      <a:pt x="860" y="1823"/>
                    </a:lnTo>
                    <a:lnTo>
                      <a:pt x="886" y="1811"/>
                    </a:lnTo>
                    <a:lnTo>
                      <a:pt x="910" y="1798"/>
                    </a:lnTo>
                    <a:lnTo>
                      <a:pt x="934" y="1784"/>
                    </a:lnTo>
                    <a:lnTo>
                      <a:pt x="957" y="1768"/>
                    </a:lnTo>
                    <a:lnTo>
                      <a:pt x="979" y="1752"/>
                    </a:lnTo>
                    <a:lnTo>
                      <a:pt x="1000" y="1734"/>
                    </a:lnTo>
                    <a:lnTo>
                      <a:pt x="1019" y="1715"/>
                    </a:lnTo>
                    <a:lnTo>
                      <a:pt x="1039" y="1695"/>
                    </a:lnTo>
                    <a:lnTo>
                      <a:pt x="1057" y="1674"/>
                    </a:lnTo>
                    <a:lnTo>
                      <a:pt x="1073" y="1652"/>
                    </a:lnTo>
                    <a:lnTo>
                      <a:pt x="1089" y="1629"/>
                    </a:lnTo>
                    <a:lnTo>
                      <a:pt x="1104" y="1604"/>
                    </a:lnTo>
                    <a:lnTo>
                      <a:pt x="1117" y="1579"/>
                    </a:lnTo>
                    <a:lnTo>
                      <a:pt x="1130" y="1553"/>
                    </a:lnTo>
                    <a:lnTo>
                      <a:pt x="1141" y="1525"/>
                    </a:lnTo>
                    <a:lnTo>
                      <a:pt x="1151" y="1498"/>
                    </a:lnTo>
                    <a:lnTo>
                      <a:pt x="1160" y="1469"/>
                    </a:lnTo>
                    <a:lnTo>
                      <a:pt x="1168" y="1439"/>
                    </a:lnTo>
                    <a:lnTo>
                      <a:pt x="1174" y="1409"/>
                    </a:lnTo>
                    <a:lnTo>
                      <a:pt x="1179" y="1378"/>
                    </a:lnTo>
                    <a:lnTo>
                      <a:pt x="1182" y="1346"/>
                    </a:lnTo>
                    <a:lnTo>
                      <a:pt x="1184" y="1313"/>
                    </a:lnTo>
                    <a:lnTo>
                      <a:pt x="1185" y="1278"/>
                    </a:lnTo>
                    <a:lnTo>
                      <a:pt x="1185" y="591"/>
                    </a:lnTo>
                    <a:lnTo>
                      <a:pt x="1185" y="564"/>
                    </a:lnTo>
                    <a:lnTo>
                      <a:pt x="1183" y="536"/>
                    </a:lnTo>
                    <a:lnTo>
                      <a:pt x="1180" y="510"/>
                    </a:lnTo>
                    <a:lnTo>
                      <a:pt x="1176" y="483"/>
                    </a:lnTo>
                    <a:lnTo>
                      <a:pt x="1171" y="456"/>
                    </a:lnTo>
                    <a:lnTo>
                      <a:pt x="1165" y="429"/>
                    </a:lnTo>
                    <a:lnTo>
                      <a:pt x="1158" y="403"/>
                    </a:lnTo>
                    <a:lnTo>
                      <a:pt x="1149" y="376"/>
                    </a:lnTo>
                    <a:lnTo>
                      <a:pt x="1140" y="350"/>
                    </a:lnTo>
                    <a:lnTo>
                      <a:pt x="1129" y="325"/>
                    </a:lnTo>
                    <a:lnTo>
                      <a:pt x="1118" y="300"/>
                    </a:lnTo>
                    <a:lnTo>
                      <a:pt x="1105" y="275"/>
                    </a:lnTo>
                    <a:lnTo>
                      <a:pt x="1091" y="252"/>
                    </a:lnTo>
                    <a:lnTo>
                      <a:pt x="1076" y="229"/>
                    </a:lnTo>
                    <a:lnTo>
                      <a:pt x="1060" y="207"/>
                    </a:lnTo>
                    <a:lnTo>
                      <a:pt x="1042" y="186"/>
                    </a:lnTo>
                    <a:lnTo>
                      <a:pt x="1024" y="166"/>
                    </a:lnTo>
                    <a:lnTo>
                      <a:pt x="1004" y="147"/>
                    </a:lnTo>
                    <a:lnTo>
                      <a:pt x="983" y="128"/>
                    </a:lnTo>
                    <a:lnTo>
                      <a:pt x="961" y="111"/>
                    </a:lnTo>
                    <a:lnTo>
                      <a:pt x="937" y="95"/>
                    </a:lnTo>
                    <a:lnTo>
                      <a:pt x="912" y="79"/>
                    </a:lnTo>
                    <a:lnTo>
                      <a:pt x="886" y="65"/>
                    </a:lnTo>
                    <a:lnTo>
                      <a:pt x="859" y="52"/>
                    </a:lnTo>
                    <a:lnTo>
                      <a:pt x="830" y="39"/>
                    </a:lnTo>
                    <a:lnTo>
                      <a:pt x="801" y="29"/>
                    </a:lnTo>
                    <a:lnTo>
                      <a:pt x="770" y="20"/>
                    </a:lnTo>
                    <a:lnTo>
                      <a:pt x="738" y="13"/>
                    </a:lnTo>
                    <a:lnTo>
                      <a:pt x="703" y="7"/>
                    </a:lnTo>
                    <a:lnTo>
                      <a:pt x="669" y="3"/>
                    </a:lnTo>
                    <a:lnTo>
                      <a:pt x="633" y="1"/>
                    </a:lnTo>
                    <a:lnTo>
                      <a:pt x="596" y="0"/>
                    </a:lnTo>
                    <a:lnTo>
                      <a:pt x="556" y="1"/>
                    </a:lnTo>
                    <a:lnTo>
                      <a:pt x="518" y="3"/>
                    </a:lnTo>
                    <a:lnTo>
                      <a:pt x="481" y="7"/>
                    </a:lnTo>
                    <a:lnTo>
                      <a:pt x="446" y="13"/>
                    </a:lnTo>
                    <a:lnTo>
                      <a:pt x="429" y="17"/>
                    </a:lnTo>
                    <a:lnTo>
                      <a:pt x="412" y="21"/>
                    </a:lnTo>
                    <a:lnTo>
                      <a:pt x="396" y="25"/>
                    </a:lnTo>
                    <a:lnTo>
                      <a:pt x="380" y="30"/>
                    </a:lnTo>
                    <a:lnTo>
                      <a:pt x="365" y="35"/>
                    </a:lnTo>
                    <a:lnTo>
                      <a:pt x="350" y="41"/>
                    </a:lnTo>
                    <a:lnTo>
                      <a:pt x="335" y="47"/>
                    </a:lnTo>
                    <a:lnTo>
                      <a:pt x="321" y="54"/>
                    </a:lnTo>
                    <a:lnTo>
                      <a:pt x="294" y="68"/>
                    </a:lnTo>
                    <a:lnTo>
                      <a:pt x="268" y="83"/>
                    </a:lnTo>
                    <a:lnTo>
                      <a:pt x="242" y="99"/>
                    </a:lnTo>
                    <a:lnTo>
                      <a:pt x="218" y="116"/>
                    </a:lnTo>
                    <a:lnTo>
                      <a:pt x="196" y="134"/>
                    </a:lnTo>
                    <a:lnTo>
                      <a:pt x="175" y="152"/>
                    </a:lnTo>
                    <a:lnTo>
                      <a:pt x="155" y="172"/>
                    </a:lnTo>
                    <a:lnTo>
                      <a:pt x="137" y="193"/>
                    </a:lnTo>
                    <a:lnTo>
                      <a:pt x="120" y="214"/>
                    </a:lnTo>
                    <a:lnTo>
                      <a:pt x="103" y="236"/>
                    </a:lnTo>
                    <a:lnTo>
                      <a:pt x="88" y="259"/>
                    </a:lnTo>
                    <a:lnTo>
                      <a:pt x="75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6" y="409"/>
                    </a:lnTo>
                    <a:lnTo>
                      <a:pt x="19" y="435"/>
                    </a:lnTo>
                    <a:lnTo>
                      <a:pt x="14" y="461"/>
                    </a:lnTo>
                    <a:lnTo>
                      <a:pt x="8" y="487"/>
                    </a:lnTo>
                    <a:lnTo>
                      <a:pt x="4" y="513"/>
                    </a:lnTo>
                    <a:lnTo>
                      <a:pt x="2" y="539"/>
                    </a:lnTo>
                    <a:lnTo>
                      <a:pt x="0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0" y="1279"/>
                    </a:lnTo>
                    <a:lnTo>
                      <a:pt x="2" y="1311"/>
                    </a:lnTo>
                    <a:lnTo>
                      <a:pt x="4" y="1341"/>
                    </a:lnTo>
                    <a:lnTo>
                      <a:pt x="8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4" y="1543"/>
                    </a:lnTo>
                    <a:lnTo>
                      <a:pt x="65" y="1569"/>
                    </a:lnTo>
                    <a:lnTo>
                      <a:pt x="77" y="1594"/>
                    </a:lnTo>
                    <a:lnTo>
                      <a:pt x="91" y="1619"/>
                    </a:lnTo>
                    <a:lnTo>
                      <a:pt x="106" y="1643"/>
                    </a:lnTo>
                    <a:lnTo>
                      <a:pt x="122" y="1666"/>
                    </a:lnTo>
                    <a:lnTo>
                      <a:pt x="139" y="1688"/>
                    </a:lnTo>
                    <a:lnTo>
                      <a:pt x="157" y="1709"/>
                    </a:lnTo>
                    <a:lnTo>
                      <a:pt x="177" y="1729"/>
                    </a:lnTo>
                    <a:lnTo>
                      <a:pt x="198" y="1747"/>
                    </a:lnTo>
                    <a:lnTo>
                      <a:pt x="221" y="1765"/>
                    </a:lnTo>
                    <a:lnTo>
                      <a:pt x="244" y="1782"/>
                    </a:lnTo>
                    <a:lnTo>
                      <a:pt x="270" y="1797"/>
                    </a:lnTo>
                    <a:lnTo>
                      <a:pt x="296" y="1811"/>
                    </a:lnTo>
                    <a:lnTo>
                      <a:pt x="324" y="1824"/>
                    </a:lnTo>
                    <a:lnTo>
                      <a:pt x="338" y="1830"/>
                    </a:lnTo>
                    <a:lnTo>
                      <a:pt x="353" y="1836"/>
                    </a:lnTo>
                    <a:lnTo>
                      <a:pt x="368" y="1841"/>
                    </a:lnTo>
                    <a:lnTo>
                      <a:pt x="383" y="1846"/>
                    </a:lnTo>
                    <a:lnTo>
                      <a:pt x="415" y="1855"/>
                    </a:lnTo>
                    <a:lnTo>
                      <a:pt x="448" y="1862"/>
                    </a:lnTo>
                    <a:lnTo>
                      <a:pt x="484" y="1868"/>
                    </a:lnTo>
                    <a:lnTo>
                      <a:pt x="520" y="1871"/>
                    </a:lnTo>
                    <a:lnTo>
                      <a:pt x="557" y="1874"/>
                    </a:lnTo>
                    <a:lnTo>
                      <a:pt x="596" y="1875"/>
                    </a:lnTo>
                    <a:lnTo>
                      <a:pt x="628" y="1874"/>
                    </a:lnTo>
                    <a:lnTo>
                      <a:pt x="659" y="1872"/>
                    </a:lnTo>
                    <a:lnTo>
                      <a:pt x="690" y="1869"/>
                    </a:lnTo>
                    <a:lnTo>
                      <a:pt x="721" y="1864"/>
                    </a:lnTo>
                    <a:lnTo>
                      <a:pt x="750" y="1859"/>
                    </a:lnTo>
                    <a:lnTo>
                      <a:pt x="779" y="1852"/>
                    </a:lnTo>
                    <a:lnTo>
                      <a:pt x="806" y="1843"/>
                    </a:lnTo>
                    <a:lnTo>
                      <a:pt x="834" y="18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/>
            </p:nvSpPr>
            <p:spPr bwMode="auto">
              <a:xfrm>
                <a:off x="926813" y="259248"/>
                <a:ext cx="121265" cy="194272"/>
              </a:xfrm>
              <a:custGeom>
                <a:avLst/>
                <a:gdLst>
                  <a:gd name="T0" fmla="*/ 197 w 1175"/>
                  <a:gd name="T1" fmla="*/ 1747 h 1875"/>
                  <a:gd name="T2" fmla="*/ 294 w 1175"/>
                  <a:gd name="T3" fmla="*/ 1811 h 1875"/>
                  <a:gd name="T4" fmla="*/ 366 w 1175"/>
                  <a:gd name="T5" fmla="*/ 1841 h 1875"/>
                  <a:gd name="T6" fmla="*/ 481 w 1175"/>
                  <a:gd name="T7" fmla="*/ 1868 h 1875"/>
                  <a:gd name="T8" fmla="*/ 622 w 1175"/>
                  <a:gd name="T9" fmla="*/ 1874 h 1875"/>
                  <a:gd name="T10" fmla="*/ 728 w 1175"/>
                  <a:gd name="T11" fmla="*/ 1863 h 1875"/>
                  <a:gd name="T12" fmla="*/ 826 w 1175"/>
                  <a:gd name="T13" fmla="*/ 1836 h 1875"/>
                  <a:gd name="T14" fmla="*/ 915 w 1175"/>
                  <a:gd name="T15" fmla="*/ 1794 h 1875"/>
                  <a:gd name="T16" fmla="*/ 995 w 1175"/>
                  <a:gd name="T17" fmla="*/ 1737 h 1875"/>
                  <a:gd name="T18" fmla="*/ 1063 w 1175"/>
                  <a:gd name="T19" fmla="*/ 1668 h 1875"/>
                  <a:gd name="T20" fmla="*/ 1116 w 1175"/>
                  <a:gd name="T21" fmla="*/ 1586 h 1875"/>
                  <a:gd name="T22" fmla="*/ 1154 w 1175"/>
                  <a:gd name="T23" fmla="*/ 1493 h 1875"/>
                  <a:gd name="T24" fmla="*/ 806 w 1175"/>
                  <a:gd name="T25" fmla="*/ 1310 h 1875"/>
                  <a:gd name="T26" fmla="*/ 782 w 1175"/>
                  <a:gd name="T27" fmla="*/ 1391 h 1875"/>
                  <a:gd name="T28" fmla="*/ 734 w 1175"/>
                  <a:gd name="T29" fmla="*/ 1452 h 1875"/>
                  <a:gd name="T30" fmla="*/ 669 w 1175"/>
                  <a:gd name="T31" fmla="*/ 1490 h 1875"/>
                  <a:gd name="T32" fmla="*/ 595 w 1175"/>
                  <a:gd name="T33" fmla="*/ 1503 h 1875"/>
                  <a:gd name="T34" fmla="*/ 540 w 1175"/>
                  <a:gd name="T35" fmla="*/ 1499 h 1875"/>
                  <a:gd name="T36" fmla="*/ 496 w 1175"/>
                  <a:gd name="T37" fmla="*/ 1486 h 1875"/>
                  <a:gd name="T38" fmla="*/ 460 w 1175"/>
                  <a:gd name="T39" fmla="*/ 1465 h 1875"/>
                  <a:gd name="T40" fmla="*/ 433 w 1175"/>
                  <a:gd name="T41" fmla="*/ 1435 h 1875"/>
                  <a:gd name="T42" fmla="*/ 398 w 1175"/>
                  <a:gd name="T43" fmla="*/ 1357 h 1875"/>
                  <a:gd name="T44" fmla="*/ 387 w 1175"/>
                  <a:gd name="T45" fmla="*/ 1259 h 1875"/>
                  <a:gd name="T46" fmla="*/ 393 w 1175"/>
                  <a:gd name="T47" fmla="*/ 525 h 1875"/>
                  <a:gd name="T48" fmla="*/ 421 w 1175"/>
                  <a:gd name="T49" fmla="*/ 457 h 1875"/>
                  <a:gd name="T50" fmla="*/ 452 w 1175"/>
                  <a:gd name="T51" fmla="*/ 420 h 1875"/>
                  <a:gd name="T52" fmla="*/ 485 w 1175"/>
                  <a:gd name="T53" fmla="*/ 396 h 1875"/>
                  <a:gd name="T54" fmla="*/ 527 w 1175"/>
                  <a:gd name="T55" fmla="*/ 379 h 1875"/>
                  <a:gd name="T56" fmla="*/ 579 w 1175"/>
                  <a:gd name="T57" fmla="*/ 371 h 1875"/>
                  <a:gd name="T58" fmla="*/ 634 w 1175"/>
                  <a:gd name="T59" fmla="*/ 374 h 1875"/>
                  <a:gd name="T60" fmla="*/ 679 w 1175"/>
                  <a:gd name="T61" fmla="*/ 387 h 1875"/>
                  <a:gd name="T62" fmla="*/ 741 w 1175"/>
                  <a:gd name="T63" fmla="*/ 428 h 1875"/>
                  <a:gd name="T64" fmla="*/ 787 w 1175"/>
                  <a:gd name="T65" fmla="*/ 490 h 1875"/>
                  <a:gd name="T66" fmla="*/ 808 w 1175"/>
                  <a:gd name="T67" fmla="*/ 556 h 1875"/>
                  <a:gd name="T68" fmla="*/ 1165 w 1175"/>
                  <a:gd name="T69" fmla="*/ 417 h 1875"/>
                  <a:gd name="T70" fmla="*/ 1133 w 1175"/>
                  <a:gd name="T71" fmla="*/ 330 h 1875"/>
                  <a:gd name="T72" fmla="*/ 1087 w 1175"/>
                  <a:gd name="T73" fmla="*/ 246 h 1875"/>
                  <a:gd name="T74" fmla="*/ 1028 w 1175"/>
                  <a:gd name="T75" fmla="*/ 173 h 1875"/>
                  <a:gd name="T76" fmla="*/ 957 w 1175"/>
                  <a:gd name="T77" fmla="*/ 110 h 1875"/>
                  <a:gd name="T78" fmla="*/ 871 w 1175"/>
                  <a:gd name="T79" fmla="*/ 59 h 1875"/>
                  <a:gd name="T80" fmla="*/ 770 w 1175"/>
                  <a:gd name="T81" fmla="*/ 21 h 1875"/>
                  <a:gd name="T82" fmla="*/ 656 w 1175"/>
                  <a:gd name="T83" fmla="*/ 2 h 1875"/>
                  <a:gd name="T84" fmla="*/ 516 w 1175"/>
                  <a:gd name="T85" fmla="*/ 3 h 1875"/>
                  <a:gd name="T86" fmla="*/ 410 w 1175"/>
                  <a:gd name="T87" fmla="*/ 21 h 1875"/>
                  <a:gd name="T88" fmla="*/ 348 w 1175"/>
                  <a:gd name="T89" fmla="*/ 41 h 1875"/>
                  <a:gd name="T90" fmla="*/ 265 w 1175"/>
                  <a:gd name="T91" fmla="*/ 83 h 1875"/>
                  <a:gd name="T92" fmla="*/ 174 w 1175"/>
                  <a:gd name="T93" fmla="*/ 152 h 1875"/>
                  <a:gd name="T94" fmla="*/ 102 w 1175"/>
                  <a:gd name="T95" fmla="*/ 236 h 1875"/>
                  <a:gd name="T96" fmla="*/ 51 w 1175"/>
                  <a:gd name="T97" fmla="*/ 332 h 1875"/>
                  <a:gd name="T98" fmla="*/ 19 w 1175"/>
                  <a:gd name="T99" fmla="*/ 435 h 1875"/>
                  <a:gd name="T100" fmla="*/ 2 w 1175"/>
                  <a:gd name="T101" fmla="*/ 539 h 1875"/>
                  <a:gd name="T102" fmla="*/ 1 w 1175"/>
                  <a:gd name="T103" fmla="*/ 1279 h 1875"/>
                  <a:gd name="T104" fmla="*/ 14 w 1175"/>
                  <a:gd name="T105" fmla="*/ 1401 h 1875"/>
                  <a:gd name="T106" fmla="*/ 43 w 1175"/>
                  <a:gd name="T107" fmla="*/ 1515 h 1875"/>
                  <a:gd name="T108" fmla="*/ 90 w 1175"/>
                  <a:gd name="T109" fmla="*/ 1619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75" h="1875">
                    <a:moveTo>
                      <a:pt x="138" y="1688"/>
                    </a:moveTo>
                    <a:lnTo>
                      <a:pt x="157" y="1709"/>
                    </a:lnTo>
                    <a:lnTo>
                      <a:pt x="176" y="1729"/>
                    </a:lnTo>
                    <a:lnTo>
                      <a:pt x="197" y="1747"/>
                    </a:lnTo>
                    <a:lnTo>
                      <a:pt x="219" y="1765"/>
                    </a:lnTo>
                    <a:lnTo>
                      <a:pt x="243" y="1781"/>
                    </a:lnTo>
                    <a:lnTo>
                      <a:pt x="268" y="1797"/>
                    </a:lnTo>
                    <a:lnTo>
                      <a:pt x="294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51" y="1836"/>
                    </a:lnTo>
                    <a:lnTo>
                      <a:pt x="366" y="1841"/>
                    </a:lnTo>
                    <a:lnTo>
                      <a:pt x="381" y="1846"/>
                    </a:lnTo>
                    <a:lnTo>
                      <a:pt x="413" y="1855"/>
                    </a:lnTo>
                    <a:lnTo>
                      <a:pt x="446" y="1862"/>
                    </a:lnTo>
                    <a:lnTo>
                      <a:pt x="481" y="1868"/>
                    </a:lnTo>
                    <a:lnTo>
                      <a:pt x="517" y="1872"/>
                    </a:lnTo>
                    <a:lnTo>
                      <a:pt x="555" y="1874"/>
                    </a:lnTo>
                    <a:lnTo>
                      <a:pt x="595" y="1875"/>
                    </a:lnTo>
                    <a:lnTo>
                      <a:pt x="622" y="1874"/>
                    </a:lnTo>
                    <a:lnTo>
                      <a:pt x="650" y="1873"/>
                    </a:lnTo>
                    <a:lnTo>
                      <a:pt x="676" y="1871"/>
                    </a:lnTo>
                    <a:lnTo>
                      <a:pt x="702" y="1867"/>
                    </a:lnTo>
                    <a:lnTo>
                      <a:pt x="728" y="1863"/>
                    </a:lnTo>
                    <a:lnTo>
                      <a:pt x="753" y="1858"/>
                    </a:lnTo>
                    <a:lnTo>
                      <a:pt x="778" y="1851"/>
                    </a:lnTo>
                    <a:lnTo>
                      <a:pt x="802" y="1844"/>
                    </a:lnTo>
                    <a:lnTo>
                      <a:pt x="826" y="1836"/>
                    </a:lnTo>
                    <a:lnTo>
                      <a:pt x="849" y="1827"/>
                    </a:lnTo>
                    <a:lnTo>
                      <a:pt x="872" y="1817"/>
                    </a:lnTo>
                    <a:lnTo>
                      <a:pt x="894" y="1806"/>
                    </a:lnTo>
                    <a:lnTo>
                      <a:pt x="915" y="1794"/>
                    </a:lnTo>
                    <a:lnTo>
                      <a:pt x="936" y="1782"/>
                    </a:lnTo>
                    <a:lnTo>
                      <a:pt x="956" y="1768"/>
                    </a:lnTo>
                    <a:lnTo>
                      <a:pt x="976" y="1753"/>
                    </a:lnTo>
                    <a:lnTo>
                      <a:pt x="995" y="1737"/>
                    </a:lnTo>
                    <a:lnTo>
                      <a:pt x="1013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3" y="1668"/>
                    </a:lnTo>
                    <a:lnTo>
                      <a:pt x="1077" y="1649"/>
                    </a:lnTo>
                    <a:lnTo>
                      <a:pt x="1091" y="1629"/>
                    </a:lnTo>
                    <a:lnTo>
                      <a:pt x="1104" y="1607"/>
                    </a:lnTo>
                    <a:lnTo>
                      <a:pt x="1116" y="1586"/>
                    </a:lnTo>
                    <a:lnTo>
                      <a:pt x="1127" y="1564"/>
                    </a:lnTo>
                    <a:lnTo>
                      <a:pt x="1137" y="1541"/>
                    </a:lnTo>
                    <a:lnTo>
                      <a:pt x="1146" y="1517"/>
                    </a:lnTo>
                    <a:lnTo>
                      <a:pt x="1154" y="1493"/>
                    </a:lnTo>
                    <a:lnTo>
                      <a:pt x="1161" y="1468"/>
                    </a:lnTo>
                    <a:lnTo>
                      <a:pt x="1167" y="1442"/>
                    </a:lnTo>
                    <a:lnTo>
                      <a:pt x="1173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1" y="1372"/>
                    </a:lnTo>
                    <a:lnTo>
                      <a:pt x="782" y="1391"/>
                    </a:lnTo>
                    <a:lnTo>
                      <a:pt x="773" y="1408"/>
                    </a:lnTo>
                    <a:lnTo>
                      <a:pt x="761" y="1423"/>
                    </a:lnTo>
                    <a:lnTo>
                      <a:pt x="749" y="1438"/>
                    </a:lnTo>
                    <a:lnTo>
                      <a:pt x="734" y="1452"/>
                    </a:lnTo>
                    <a:lnTo>
                      <a:pt x="719" y="1464"/>
                    </a:lnTo>
                    <a:lnTo>
                      <a:pt x="703" y="1474"/>
                    </a:lnTo>
                    <a:lnTo>
                      <a:pt x="686" y="1483"/>
                    </a:lnTo>
                    <a:lnTo>
                      <a:pt x="669" y="1490"/>
                    </a:lnTo>
                    <a:lnTo>
                      <a:pt x="651" y="1496"/>
                    </a:lnTo>
                    <a:lnTo>
                      <a:pt x="633" y="1500"/>
                    </a:lnTo>
                    <a:lnTo>
                      <a:pt x="614" y="1502"/>
                    </a:lnTo>
                    <a:lnTo>
                      <a:pt x="595" y="1503"/>
                    </a:lnTo>
                    <a:lnTo>
                      <a:pt x="580" y="1503"/>
                    </a:lnTo>
                    <a:lnTo>
                      <a:pt x="566" y="1502"/>
                    </a:lnTo>
                    <a:lnTo>
                      <a:pt x="553" y="1501"/>
                    </a:lnTo>
                    <a:lnTo>
                      <a:pt x="540" y="1499"/>
                    </a:lnTo>
                    <a:lnTo>
                      <a:pt x="529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6" y="1486"/>
                    </a:lnTo>
                    <a:lnTo>
                      <a:pt x="486" y="1482"/>
                    </a:lnTo>
                    <a:lnTo>
                      <a:pt x="477" y="1477"/>
                    </a:lnTo>
                    <a:lnTo>
                      <a:pt x="468" y="1471"/>
                    </a:lnTo>
                    <a:lnTo>
                      <a:pt x="460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3" y="1435"/>
                    </a:lnTo>
                    <a:lnTo>
                      <a:pt x="422" y="1417"/>
                    </a:lnTo>
                    <a:lnTo>
                      <a:pt x="413" y="1398"/>
                    </a:lnTo>
                    <a:lnTo>
                      <a:pt x="405" y="1378"/>
                    </a:lnTo>
                    <a:lnTo>
                      <a:pt x="398" y="1357"/>
                    </a:lnTo>
                    <a:lnTo>
                      <a:pt x="393" y="1334"/>
                    </a:lnTo>
                    <a:lnTo>
                      <a:pt x="390" y="1311"/>
                    </a:lnTo>
                    <a:lnTo>
                      <a:pt x="387" y="1285"/>
                    </a:lnTo>
                    <a:lnTo>
                      <a:pt x="387" y="1259"/>
                    </a:lnTo>
                    <a:lnTo>
                      <a:pt x="387" y="575"/>
                    </a:lnTo>
                    <a:lnTo>
                      <a:pt x="387" y="558"/>
                    </a:lnTo>
                    <a:lnTo>
                      <a:pt x="389" y="542"/>
                    </a:lnTo>
                    <a:lnTo>
                      <a:pt x="393" y="525"/>
                    </a:lnTo>
                    <a:lnTo>
                      <a:pt x="398" y="507"/>
                    </a:lnTo>
                    <a:lnTo>
                      <a:pt x="404" y="490"/>
                    </a:lnTo>
                    <a:lnTo>
                      <a:pt x="411" y="473"/>
                    </a:lnTo>
                    <a:lnTo>
                      <a:pt x="421" y="457"/>
                    </a:lnTo>
                    <a:lnTo>
                      <a:pt x="432" y="441"/>
                    </a:lnTo>
                    <a:lnTo>
                      <a:pt x="438" y="434"/>
                    </a:lnTo>
                    <a:lnTo>
                      <a:pt x="445" y="427"/>
                    </a:lnTo>
                    <a:lnTo>
                      <a:pt x="452" y="420"/>
                    </a:lnTo>
                    <a:lnTo>
                      <a:pt x="460" y="413"/>
                    </a:lnTo>
                    <a:lnTo>
                      <a:pt x="468" y="407"/>
                    </a:lnTo>
                    <a:lnTo>
                      <a:pt x="476" y="401"/>
                    </a:lnTo>
                    <a:lnTo>
                      <a:pt x="485" y="396"/>
                    </a:lnTo>
                    <a:lnTo>
                      <a:pt x="495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5" y="371"/>
                    </a:lnTo>
                    <a:lnTo>
                      <a:pt x="608" y="371"/>
                    </a:lnTo>
                    <a:lnTo>
                      <a:pt x="621" y="372"/>
                    </a:lnTo>
                    <a:lnTo>
                      <a:pt x="634" y="374"/>
                    </a:lnTo>
                    <a:lnTo>
                      <a:pt x="646" y="376"/>
                    </a:lnTo>
                    <a:lnTo>
                      <a:pt x="657" y="379"/>
                    </a:lnTo>
                    <a:lnTo>
                      <a:pt x="668" y="383"/>
                    </a:lnTo>
                    <a:lnTo>
                      <a:pt x="679" y="387"/>
                    </a:lnTo>
                    <a:lnTo>
                      <a:pt x="689" y="392"/>
                    </a:lnTo>
                    <a:lnTo>
                      <a:pt x="708" y="403"/>
                    </a:lnTo>
                    <a:lnTo>
                      <a:pt x="725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7" y="490"/>
                    </a:lnTo>
                    <a:lnTo>
                      <a:pt x="794" y="507"/>
                    </a:lnTo>
                    <a:lnTo>
                      <a:pt x="799" y="524"/>
                    </a:lnTo>
                    <a:lnTo>
                      <a:pt x="804" y="541"/>
                    </a:lnTo>
                    <a:lnTo>
                      <a:pt x="808" y="556"/>
                    </a:lnTo>
                    <a:lnTo>
                      <a:pt x="811" y="569"/>
                    </a:lnTo>
                    <a:lnTo>
                      <a:pt x="1175" y="461"/>
                    </a:lnTo>
                    <a:lnTo>
                      <a:pt x="1170" y="439"/>
                    </a:lnTo>
                    <a:lnTo>
                      <a:pt x="1165" y="417"/>
                    </a:lnTo>
                    <a:lnTo>
                      <a:pt x="1158" y="395"/>
                    </a:lnTo>
                    <a:lnTo>
                      <a:pt x="1150" y="373"/>
                    </a:lnTo>
                    <a:lnTo>
                      <a:pt x="1142" y="351"/>
                    </a:lnTo>
                    <a:lnTo>
                      <a:pt x="1133" y="330"/>
                    </a:lnTo>
                    <a:lnTo>
                      <a:pt x="1123" y="309"/>
                    </a:lnTo>
                    <a:lnTo>
                      <a:pt x="1112" y="288"/>
                    </a:lnTo>
                    <a:lnTo>
                      <a:pt x="1100" y="266"/>
                    </a:lnTo>
                    <a:lnTo>
                      <a:pt x="1087" y="246"/>
                    </a:lnTo>
                    <a:lnTo>
                      <a:pt x="1074" y="227"/>
                    </a:lnTo>
                    <a:lnTo>
                      <a:pt x="1060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6" y="125"/>
                    </a:lnTo>
                    <a:lnTo>
                      <a:pt x="957" y="110"/>
                    </a:lnTo>
                    <a:lnTo>
                      <a:pt x="937" y="96"/>
                    </a:lnTo>
                    <a:lnTo>
                      <a:pt x="916" y="82"/>
                    </a:lnTo>
                    <a:lnTo>
                      <a:pt x="894" y="70"/>
                    </a:lnTo>
                    <a:lnTo>
                      <a:pt x="871" y="59"/>
                    </a:lnTo>
                    <a:lnTo>
                      <a:pt x="847" y="48"/>
                    </a:lnTo>
                    <a:lnTo>
                      <a:pt x="822" y="38"/>
                    </a:lnTo>
                    <a:lnTo>
                      <a:pt x="796" y="29"/>
                    </a:lnTo>
                    <a:lnTo>
                      <a:pt x="770" y="21"/>
                    </a:lnTo>
                    <a:lnTo>
                      <a:pt x="742" y="15"/>
                    </a:lnTo>
                    <a:lnTo>
                      <a:pt x="714" y="9"/>
                    </a:lnTo>
                    <a:lnTo>
                      <a:pt x="686" y="5"/>
                    </a:lnTo>
                    <a:lnTo>
                      <a:pt x="656" y="2"/>
                    </a:lnTo>
                    <a:lnTo>
                      <a:pt x="626" y="1"/>
                    </a:lnTo>
                    <a:lnTo>
                      <a:pt x="595" y="0"/>
                    </a:lnTo>
                    <a:lnTo>
                      <a:pt x="554" y="1"/>
                    </a:lnTo>
                    <a:lnTo>
                      <a:pt x="516" y="3"/>
                    </a:lnTo>
                    <a:lnTo>
                      <a:pt x="479" y="7"/>
                    </a:lnTo>
                    <a:lnTo>
                      <a:pt x="444" y="13"/>
                    </a:lnTo>
                    <a:lnTo>
                      <a:pt x="427" y="17"/>
                    </a:lnTo>
                    <a:lnTo>
                      <a:pt x="410" y="21"/>
                    </a:lnTo>
                    <a:lnTo>
                      <a:pt x="394" y="25"/>
                    </a:lnTo>
                    <a:lnTo>
                      <a:pt x="378" y="30"/>
                    </a:lnTo>
                    <a:lnTo>
                      <a:pt x="363" y="35"/>
                    </a:lnTo>
                    <a:lnTo>
                      <a:pt x="348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5" y="83"/>
                    </a:lnTo>
                    <a:lnTo>
                      <a:pt x="240" y="99"/>
                    </a:lnTo>
                    <a:lnTo>
                      <a:pt x="217" y="116"/>
                    </a:lnTo>
                    <a:lnTo>
                      <a:pt x="194" y="134"/>
                    </a:lnTo>
                    <a:lnTo>
                      <a:pt x="174" y="152"/>
                    </a:lnTo>
                    <a:lnTo>
                      <a:pt x="154" y="172"/>
                    </a:lnTo>
                    <a:lnTo>
                      <a:pt x="136" y="193"/>
                    </a:lnTo>
                    <a:lnTo>
                      <a:pt x="119" y="214"/>
                    </a:lnTo>
                    <a:lnTo>
                      <a:pt x="102" y="236"/>
                    </a:lnTo>
                    <a:lnTo>
                      <a:pt x="88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5" y="409"/>
                    </a:lnTo>
                    <a:lnTo>
                      <a:pt x="19" y="435"/>
                    </a:lnTo>
                    <a:lnTo>
                      <a:pt x="13" y="461"/>
                    </a:lnTo>
                    <a:lnTo>
                      <a:pt x="9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3" y="1311"/>
                    </a:lnTo>
                    <a:lnTo>
                      <a:pt x="5" y="1341"/>
                    </a:lnTo>
                    <a:lnTo>
                      <a:pt x="9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7" y="1594"/>
                    </a:lnTo>
                    <a:lnTo>
                      <a:pt x="90" y="1619"/>
                    </a:lnTo>
                    <a:lnTo>
                      <a:pt x="105" y="1643"/>
                    </a:lnTo>
                    <a:lnTo>
                      <a:pt x="121" y="1666"/>
                    </a:lnTo>
                    <a:lnTo>
                      <a:pt x="138" y="16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/>
            </p:nvSpPr>
            <p:spPr bwMode="auto">
              <a:xfrm>
                <a:off x="1081488" y="259248"/>
                <a:ext cx="121265" cy="194272"/>
              </a:xfrm>
              <a:custGeom>
                <a:avLst/>
                <a:gdLst>
                  <a:gd name="T0" fmla="*/ 419 w 1174"/>
                  <a:gd name="T1" fmla="*/ 457 h 1875"/>
                  <a:gd name="T2" fmla="*/ 450 w 1174"/>
                  <a:gd name="T3" fmla="*/ 420 h 1875"/>
                  <a:gd name="T4" fmla="*/ 484 w 1174"/>
                  <a:gd name="T5" fmla="*/ 396 h 1875"/>
                  <a:gd name="T6" fmla="*/ 527 w 1174"/>
                  <a:gd name="T7" fmla="*/ 379 h 1875"/>
                  <a:gd name="T8" fmla="*/ 579 w 1174"/>
                  <a:gd name="T9" fmla="*/ 371 h 1875"/>
                  <a:gd name="T10" fmla="*/ 632 w 1174"/>
                  <a:gd name="T11" fmla="*/ 374 h 1875"/>
                  <a:gd name="T12" fmla="*/ 677 w 1174"/>
                  <a:gd name="T13" fmla="*/ 387 h 1875"/>
                  <a:gd name="T14" fmla="*/ 741 w 1174"/>
                  <a:gd name="T15" fmla="*/ 428 h 1875"/>
                  <a:gd name="T16" fmla="*/ 782 w 1174"/>
                  <a:gd name="T17" fmla="*/ 481 h 1875"/>
                  <a:gd name="T18" fmla="*/ 798 w 1174"/>
                  <a:gd name="T19" fmla="*/ 524 h 1875"/>
                  <a:gd name="T20" fmla="*/ 1174 w 1174"/>
                  <a:gd name="T21" fmla="*/ 461 h 1875"/>
                  <a:gd name="T22" fmla="*/ 1149 w 1174"/>
                  <a:gd name="T23" fmla="*/ 373 h 1875"/>
                  <a:gd name="T24" fmla="*/ 1110 w 1174"/>
                  <a:gd name="T25" fmla="*/ 288 h 1875"/>
                  <a:gd name="T26" fmla="*/ 1059 w 1174"/>
                  <a:gd name="T27" fmla="*/ 208 h 1875"/>
                  <a:gd name="T28" fmla="*/ 994 w 1174"/>
                  <a:gd name="T29" fmla="*/ 140 h 1875"/>
                  <a:gd name="T30" fmla="*/ 914 w 1174"/>
                  <a:gd name="T31" fmla="*/ 83 h 1875"/>
                  <a:gd name="T32" fmla="*/ 821 w 1174"/>
                  <a:gd name="T33" fmla="*/ 38 h 1875"/>
                  <a:gd name="T34" fmla="*/ 713 w 1174"/>
                  <a:gd name="T35" fmla="*/ 9 h 1875"/>
                  <a:gd name="T36" fmla="*/ 593 w 1174"/>
                  <a:gd name="T37" fmla="*/ 0 h 1875"/>
                  <a:gd name="T38" fmla="*/ 443 w 1174"/>
                  <a:gd name="T39" fmla="*/ 13 h 1875"/>
                  <a:gd name="T40" fmla="*/ 377 w 1174"/>
                  <a:gd name="T41" fmla="*/ 30 h 1875"/>
                  <a:gd name="T42" fmla="*/ 318 w 1174"/>
                  <a:gd name="T43" fmla="*/ 54 h 1875"/>
                  <a:gd name="T44" fmla="*/ 215 w 1174"/>
                  <a:gd name="T45" fmla="*/ 116 h 1875"/>
                  <a:gd name="T46" fmla="*/ 134 w 1174"/>
                  <a:gd name="T47" fmla="*/ 193 h 1875"/>
                  <a:gd name="T48" fmla="*/ 74 w 1174"/>
                  <a:gd name="T49" fmla="*/ 282 h 1875"/>
                  <a:gd name="T50" fmla="*/ 33 w 1174"/>
                  <a:gd name="T51" fmla="*/ 383 h 1875"/>
                  <a:gd name="T52" fmla="*/ 8 w 1174"/>
                  <a:gd name="T53" fmla="*/ 487 h 1875"/>
                  <a:gd name="T54" fmla="*/ 0 w 1174"/>
                  <a:gd name="T55" fmla="*/ 591 h 1875"/>
                  <a:gd name="T56" fmla="*/ 5 w 1174"/>
                  <a:gd name="T57" fmla="*/ 1341 h 1875"/>
                  <a:gd name="T58" fmla="*/ 25 w 1174"/>
                  <a:gd name="T59" fmla="*/ 1459 h 1875"/>
                  <a:gd name="T60" fmla="*/ 64 w 1174"/>
                  <a:gd name="T61" fmla="*/ 1569 h 1875"/>
                  <a:gd name="T62" fmla="*/ 120 w 1174"/>
                  <a:gd name="T63" fmla="*/ 1666 h 1875"/>
                  <a:gd name="T64" fmla="*/ 196 w 1174"/>
                  <a:gd name="T65" fmla="*/ 1747 h 1875"/>
                  <a:gd name="T66" fmla="*/ 293 w 1174"/>
                  <a:gd name="T67" fmla="*/ 1811 h 1875"/>
                  <a:gd name="T68" fmla="*/ 364 w 1174"/>
                  <a:gd name="T69" fmla="*/ 1841 h 1875"/>
                  <a:gd name="T70" fmla="*/ 479 w 1174"/>
                  <a:gd name="T71" fmla="*/ 1868 h 1875"/>
                  <a:gd name="T72" fmla="*/ 621 w 1174"/>
                  <a:gd name="T73" fmla="*/ 1874 h 1875"/>
                  <a:gd name="T74" fmla="*/ 726 w 1174"/>
                  <a:gd name="T75" fmla="*/ 1863 h 1875"/>
                  <a:gd name="T76" fmla="*/ 825 w 1174"/>
                  <a:gd name="T77" fmla="*/ 1836 h 1875"/>
                  <a:gd name="T78" fmla="*/ 913 w 1174"/>
                  <a:gd name="T79" fmla="*/ 1794 h 1875"/>
                  <a:gd name="T80" fmla="*/ 994 w 1174"/>
                  <a:gd name="T81" fmla="*/ 1737 h 1875"/>
                  <a:gd name="T82" fmla="*/ 1061 w 1174"/>
                  <a:gd name="T83" fmla="*/ 1668 h 1875"/>
                  <a:gd name="T84" fmla="*/ 1114 w 1174"/>
                  <a:gd name="T85" fmla="*/ 1586 h 1875"/>
                  <a:gd name="T86" fmla="*/ 1152 w 1174"/>
                  <a:gd name="T87" fmla="*/ 1493 h 1875"/>
                  <a:gd name="T88" fmla="*/ 806 w 1174"/>
                  <a:gd name="T89" fmla="*/ 1310 h 1875"/>
                  <a:gd name="T90" fmla="*/ 782 w 1174"/>
                  <a:gd name="T91" fmla="*/ 1390 h 1875"/>
                  <a:gd name="T92" fmla="*/ 733 w 1174"/>
                  <a:gd name="T93" fmla="*/ 1452 h 1875"/>
                  <a:gd name="T94" fmla="*/ 667 w 1174"/>
                  <a:gd name="T95" fmla="*/ 1490 h 1875"/>
                  <a:gd name="T96" fmla="*/ 593 w 1174"/>
                  <a:gd name="T97" fmla="*/ 1503 h 1875"/>
                  <a:gd name="T98" fmla="*/ 540 w 1174"/>
                  <a:gd name="T99" fmla="*/ 1499 h 1875"/>
                  <a:gd name="T100" fmla="*/ 495 w 1174"/>
                  <a:gd name="T101" fmla="*/ 1486 h 1875"/>
                  <a:gd name="T102" fmla="*/ 459 w 1174"/>
                  <a:gd name="T103" fmla="*/ 1465 h 1875"/>
                  <a:gd name="T104" fmla="*/ 432 w 1174"/>
                  <a:gd name="T105" fmla="*/ 1435 h 1875"/>
                  <a:gd name="T106" fmla="*/ 397 w 1174"/>
                  <a:gd name="T107" fmla="*/ 1357 h 1875"/>
                  <a:gd name="T108" fmla="*/ 385 w 1174"/>
                  <a:gd name="T109" fmla="*/ 1259 h 1875"/>
                  <a:gd name="T110" fmla="*/ 391 w 1174"/>
                  <a:gd name="T111" fmla="*/ 525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74" h="1875">
                    <a:moveTo>
                      <a:pt x="396" y="507"/>
                    </a:moveTo>
                    <a:lnTo>
                      <a:pt x="402" y="490"/>
                    </a:lnTo>
                    <a:lnTo>
                      <a:pt x="410" y="473"/>
                    </a:lnTo>
                    <a:lnTo>
                      <a:pt x="419" y="457"/>
                    </a:lnTo>
                    <a:lnTo>
                      <a:pt x="430" y="441"/>
                    </a:lnTo>
                    <a:lnTo>
                      <a:pt x="436" y="434"/>
                    </a:lnTo>
                    <a:lnTo>
                      <a:pt x="443" y="427"/>
                    </a:lnTo>
                    <a:lnTo>
                      <a:pt x="450" y="420"/>
                    </a:lnTo>
                    <a:lnTo>
                      <a:pt x="458" y="413"/>
                    </a:lnTo>
                    <a:lnTo>
                      <a:pt x="466" y="407"/>
                    </a:lnTo>
                    <a:lnTo>
                      <a:pt x="475" y="401"/>
                    </a:lnTo>
                    <a:lnTo>
                      <a:pt x="484" y="396"/>
                    </a:lnTo>
                    <a:lnTo>
                      <a:pt x="494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3" y="371"/>
                    </a:lnTo>
                    <a:lnTo>
                      <a:pt x="606" y="371"/>
                    </a:lnTo>
                    <a:lnTo>
                      <a:pt x="619" y="372"/>
                    </a:lnTo>
                    <a:lnTo>
                      <a:pt x="632" y="374"/>
                    </a:lnTo>
                    <a:lnTo>
                      <a:pt x="644" y="376"/>
                    </a:lnTo>
                    <a:lnTo>
                      <a:pt x="656" y="379"/>
                    </a:lnTo>
                    <a:lnTo>
                      <a:pt x="667" y="383"/>
                    </a:lnTo>
                    <a:lnTo>
                      <a:pt x="677" y="387"/>
                    </a:lnTo>
                    <a:lnTo>
                      <a:pt x="688" y="392"/>
                    </a:lnTo>
                    <a:lnTo>
                      <a:pt x="707" y="403"/>
                    </a:lnTo>
                    <a:lnTo>
                      <a:pt x="724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2" y="481"/>
                    </a:lnTo>
                    <a:lnTo>
                      <a:pt x="786" y="490"/>
                    </a:lnTo>
                    <a:lnTo>
                      <a:pt x="790" y="498"/>
                    </a:lnTo>
                    <a:lnTo>
                      <a:pt x="793" y="507"/>
                    </a:lnTo>
                    <a:lnTo>
                      <a:pt x="798" y="524"/>
                    </a:lnTo>
                    <a:lnTo>
                      <a:pt x="803" y="541"/>
                    </a:lnTo>
                    <a:lnTo>
                      <a:pt x="807" y="556"/>
                    </a:lnTo>
                    <a:lnTo>
                      <a:pt x="810" y="569"/>
                    </a:lnTo>
                    <a:lnTo>
                      <a:pt x="1174" y="461"/>
                    </a:lnTo>
                    <a:lnTo>
                      <a:pt x="1169" y="439"/>
                    </a:lnTo>
                    <a:lnTo>
                      <a:pt x="1163" y="416"/>
                    </a:lnTo>
                    <a:lnTo>
                      <a:pt x="1156" y="395"/>
                    </a:lnTo>
                    <a:lnTo>
                      <a:pt x="1149" y="373"/>
                    </a:lnTo>
                    <a:lnTo>
                      <a:pt x="1140" y="351"/>
                    </a:lnTo>
                    <a:lnTo>
                      <a:pt x="1131" y="330"/>
                    </a:lnTo>
                    <a:lnTo>
                      <a:pt x="1121" y="309"/>
                    </a:lnTo>
                    <a:lnTo>
                      <a:pt x="1110" y="288"/>
                    </a:lnTo>
                    <a:lnTo>
                      <a:pt x="1099" y="266"/>
                    </a:lnTo>
                    <a:lnTo>
                      <a:pt x="1086" y="246"/>
                    </a:lnTo>
                    <a:lnTo>
                      <a:pt x="1073" y="227"/>
                    </a:lnTo>
                    <a:lnTo>
                      <a:pt x="1059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5" y="125"/>
                    </a:lnTo>
                    <a:lnTo>
                      <a:pt x="955" y="110"/>
                    </a:lnTo>
                    <a:lnTo>
                      <a:pt x="935" y="96"/>
                    </a:lnTo>
                    <a:lnTo>
                      <a:pt x="914" y="83"/>
                    </a:lnTo>
                    <a:lnTo>
                      <a:pt x="892" y="70"/>
                    </a:lnTo>
                    <a:lnTo>
                      <a:pt x="869" y="59"/>
                    </a:lnTo>
                    <a:lnTo>
                      <a:pt x="846" y="48"/>
                    </a:lnTo>
                    <a:lnTo>
                      <a:pt x="821" y="38"/>
                    </a:lnTo>
                    <a:lnTo>
                      <a:pt x="796" y="29"/>
                    </a:lnTo>
                    <a:lnTo>
                      <a:pt x="769" y="21"/>
                    </a:lnTo>
                    <a:lnTo>
                      <a:pt x="742" y="15"/>
                    </a:lnTo>
                    <a:lnTo>
                      <a:pt x="713" y="9"/>
                    </a:lnTo>
                    <a:lnTo>
                      <a:pt x="684" y="5"/>
                    </a:lnTo>
                    <a:lnTo>
                      <a:pt x="654" y="2"/>
                    </a:lnTo>
                    <a:lnTo>
                      <a:pt x="624" y="1"/>
                    </a:lnTo>
                    <a:lnTo>
                      <a:pt x="593" y="0"/>
                    </a:lnTo>
                    <a:lnTo>
                      <a:pt x="553" y="1"/>
                    </a:lnTo>
                    <a:lnTo>
                      <a:pt x="515" y="3"/>
                    </a:lnTo>
                    <a:lnTo>
                      <a:pt x="478" y="7"/>
                    </a:lnTo>
                    <a:lnTo>
                      <a:pt x="443" y="13"/>
                    </a:lnTo>
                    <a:lnTo>
                      <a:pt x="426" y="17"/>
                    </a:lnTo>
                    <a:lnTo>
                      <a:pt x="409" y="21"/>
                    </a:lnTo>
                    <a:lnTo>
                      <a:pt x="393" y="25"/>
                    </a:lnTo>
                    <a:lnTo>
                      <a:pt x="377" y="30"/>
                    </a:lnTo>
                    <a:lnTo>
                      <a:pt x="362" y="35"/>
                    </a:lnTo>
                    <a:lnTo>
                      <a:pt x="347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4" y="83"/>
                    </a:lnTo>
                    <a:lnTo>
                      <a:pt x="238" y="99"/>
                    </a:lnTo>
                    <a:lnTo>
                      <a:pt x="215" y="116"/>
                    </a:lnTo>
                    <a:lnTo>
                      <a:pt x="193" y="134"/>
                    </a:lnTo>
                    <a:lnTo>
                      <a:pt x="172" y="152"/>
                    </a:lnTo>
                    <a:lnTo>
                      <a:pt x="153" y="172"/>
                    </a:lnTo>
                    <a:lnTo>
                      <a:pt x="134" y="193"/>
                    </a:lnTo>
                    <a:lnTo>
                      <a:pt x="118" y="214"/>
                    </a:lnTo>
                    <a:lnTo>
                      <a:pt x="102" y="236"/>
                    </a:lnTo>
                    <a:lnTo>
                      <a:pt x="87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4" y="409"/>
                    </a:lnTo>
                    <a:lnTo>
                      <a:pt x="18" y="435"/>
                    </a:lnTo>
                    <a:lnTo>
                      <a:pt x="12" y="461"/>
                    </a:lnTo>
                    <a:lnTo>
                      <a:pt x="8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2" y="1311"/>
                    </a:lnTo>
                    <a:lnTo>
                      <a:pt x="5" y="1341"/>
                    </a:lnTo>
                    <a:lnTo>
                      <a:pt x="8" y="1371"/>
                    </a:lnTo>
                    <a:lnTo>
                      <a:pt x="13" y="1401"/>
                    </a:lnTo>
                    <a:lnTo>
                      <a:pt x="18" y="1430"/>
                    </a:lnTo>
                    <a:lnTo>
                      <a:pt x="25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6" y="1594"/>
                    </a:lnTo>
                    <a:lnTo>
                      <a:pt x="89" y="1619"/>
                    </a:lnTo>
                    <a:lnTo>
                      <a:pt x="104" y="1643"/>
                    </a:lnTo>
                    <a:lnTo>
                      <a:pt x="120" y="1666"/>
                    </a:lnTo>
                    <a:lnTo>
                      <a:pt x="137" y="1688"/>
                    </a:lnTo>
                    <a:lnTo>
                      <a:pt x="155" y="1709"/>
                    </a:lnTo>
                    <a:lnTo>
                      <a:pt x="175" y="1729"/>
                    </a:lnTo>
                    <a:lnTo>
                      <a:pt x="196" y="1747"/>
                    </a:lnTo>
                    <a:lnTo>
                      <a:pt x="218" y="1765"/>
                    </a:lnTo>
                    <a:lnTo>
                      <a:pt x="241" y="1781"/>
                    </a:lnTo>
                    <a:lnTo>
                      <a:pt x="267" y="1797"/>
                    </a:lnTo>
                    <a:lnTo>
                      <a:pt x="293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49" y="1836"/>
                    </a:lnTo>
                    <a:lnTo>
                      <a:pt x="364" y="1841"/>
                    </a:lnTo>
                    <a:lnTo>
                      <a:pt x="379" y="1846"/>
                    </a:lnTo>
                    <a:lnTo>
                      <a:pt x="411" y="1855"/>
                    </a:lnTo>
                    <a:lnTo>
                      <a:pt x="444" y="1862"/>
                    </a:lnTo>
                    <a:lnTo>
                      <a:pt x="479" y="1868"/>
                    </a:lnTo>
                    <a:lnTo>
                      <a:pt x="516" y="1872"/>
                    </a:lnTo>
                    <a:lnTo>
                      <a:pt x="554" y="1874"/>
                    </a:lnTo>
                    <a:lnTo>
                      <a:pt x="593" y="1875"/>
                    </a:lnTo>
                    <a:lnTo>
                      <a:pt x="621" y="1874"/>
                    </a:lnTo>
                    <a:lnTo>
                      <a:pt x="648" y="1873"/>
                    </a:lnTo>
                    <a:lnTo>
                      <a:pt x="675" y="1871"/>
                    </a:lnTo>
                    <a:lnTo>
                      <a:pt x="701" y="1867"/>
                    </a:lnTo>
                    <a:lnTo>
                      <a:pt x="726" y="1863"/>
                    </a:lnTo>
                    <a:lnTo>
                      <a:pt x="753" y="1858"/>
                    </a:lnTo>
                    <a:lnTo>
                      <a:pt x="777" y="1851"/>
                    </a:lnTo>
                    <a:lnTo>
                      <a:pt x="801" y="1844"/>
                    </a:lnTo>
                    <a:lnTo>
                      <a:pt x="825" y="1836"/>
                    </a:lnTo>
                    <a:lnTo>
                      <a:pt x="848" y="1827"/>
                    </a:lnTo>
                    <a:lnTo>
                      <a:pt x="870" y="1817"/>
                    </a:lnTo>
                    <a:lnTo>
                      <a:pt x="892" y="1806"/>
                    </a:lnTo>
                    <a:lnTo>
                      <a:pt x="913" y="1794"/>
                    </a:lnTo>
                    <a:lnTo>
                      <a:pt x="934" y="1782"/>
                    </a:lnTo>
                    <a:lnTo>
                      <a:pt x="954" y="1768"/>
                    </a:lnTo>
                    <a:lnTo>
                      <a:pt x="975" y="1753"/>
                    </a:lnTo>
                    <a:lnTo>
                      <a:pt x="994" y="1737"/>
                    </a:lnTo>
                    <a:lnTo>
                      <a:pt x="1012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1" y="1668"/>
                    </a:lnTo>
                    <a:lnTo>
                      <a:pt x="1076" y="1649"/>
                    </a:lnTo>
                    <a:lnTo>
                      <a:pt x="1089" y="1629"/>
                    </a:lnTo>
                    <a:lnTo>
                      <a:pt x="1102" y="1607"/>
                    </a:lnTo>
                    <a:lnTo>
                      <a:pt x="1114" y="1586"/>
                    </a:lnTo>
                    <a:lnTo>
                      <a:pt x="1125" y="1564"/>
                    </a:lnTo>
                    <a:lnTo>
                      <a:pt x="1135" y="1541"/>
                    </a:lnTo>
                    <a:lnTo>
                      <a:pt x="1144" y="1517"/>
                    </a:lnTo>
                    <a:lnTo>
                      <a:pt x="1152" y="1493"/>
                    </a:lnTo>
                    <a:lnTo>
                      <a:pt x="1159" y="1468"/>
                    </a:lnTo>
                    <a:lnTo>
                      <a:pt x="1165" y="1442"/>
                    </a:lnTo>
                    <a:lnTo>
                      <a:pt x="1171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0" y="1372"/>
                    </a:lnTo>
                    <a:lnTo>
                      <a:pt x="782" y="1390"/>
                    </a:lnTo>
                    <a:lnTo>
                      <a:pt x="772" y="1408"/>
                    </a:lnTo>
                    <a:lnTo>
                      <a:pt x="761" y="1423"/>
                    </a:lnTo>
                    <a:lnTo>
                      <a:pt x="748" y="1438"/>
                    </a:lnTo>
                    <a:lnTo>
                      <a:pt x="733" y="1452"/>
                    </a:lnTo>
                    <a:lnTo>
                      <a:pt x="717" y="1464"/>
                    </a:lnTo>
                    <a:lnTo>
                      <a:pt x="701" y="1474"/>
                    </a:lnTo>
                    <a:lnTo>
                      <a:pt x="685" y="1483"/>
                    </a:lnTo>
                    <a:lnTo>
                      <a:pt x="667" y="1490"/>
                    </a:lnTo>
                    <a:lnTo>
                      <a:pt x="650" y="1496"/>
                    </a:lnTo>
                    <a:lnTo>
                      <a:pt x="631" y="1500"/>
                    </a:lnTo>
                    <a:lnTo>
                      <a:pt x="612" y="1502"/>
                    </a:lnTo>
                    <a:lnTo>
                      <a:pt x="593" y="1503"/>
                    </a:lnTo>
                    <a:lnTo>
                      <a:pt x="579" y="1503"/>
                    </a:lnTo>
                    <a:lnTo>
                      <a:pt x="565" y="1502"/>
                    </a:lnTo>
                    <a:lnTo>
                      <a:pt x="552" y="1501"/>
                    </a:lnTo>
                    <a:lnTo>
                      <a:pt x="540" y="1499"/>
                    </a:lnTo>
                    <a:lnTo>
                      <a:pt x="528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5" y="1486"/>
                    </a:lnTo>
                    <a:lnTo>
                      <a:pt x="485" y="1482"/>
                    </a:lnTo>
                    <a:lnTo>
                      <a:pt x="476" y="1477"/>
                    </a:lnTo>
                    <a:lnTo>
                      <a:pt x="467" y="1471"/>
                    </a:lnTo>
                    <a:lnTo>
                      <a:pt x="459" y="1465"/>
                    </a:lnTo>
                    <a:lnTo>
                      <a:pt x="451" y="1458"/>
                    </a:lnTo>
                    <a:lnTo>
                      <a:pt x="444" y="1451"/>
                    </a:lnTo>
                    <a:lnTo>
                      <a:pt x="438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3" y="1378"/>
                    </a:lnTo>
                    <a:lnTo>
                      <a:pt x="397" y="1357"/>
                    </a:lnTo>
                    <a:lnTo>
                      <a:pt x="392" y="1334"/>
                    </a:lnTo>
                    <a:lnTo>
                      <a:pt x="388" y="1311"/>
                    </a:lnTo>
                    <a:lnTo>
                      <a:pt x="386" y="1285"/>
                    </a:lnTo>
                    <a:lnTo>
                      <a:pt x="385" y="1259"/>
                    </a:lnTo>
                    <a:lnTo>
                      <a:pt x="385" y="575"/>
                    </a:lnTo>
                    <a:lnTo>
                      <a:pt x="386" y="558"/>
                    </a:lnTo>
                    <a:lnTo>
                      <a:pt x="388" y="542"/>
                    </a:lnTo>
                    <a:lnTo>
                      <a:pt x="391" y="525"/>
                    </a:lnTo>
                    <a:lnTo>
                      <a:pt x="396" y="5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/>
            </p:nvSpPr>
            <p:spPr bwMode="auto">
              <a:xfrm>
                <a:off x="1239875" y="260485"/>
                <a:ext cx="111366" cy="190560"/>
              </a:xfrm>
              <a:custGeom>
                <a:avLst/>
                <a:gdLst>
                  <a:gd name="T0" fmla="*/ 0 w 1075"/>
                  <a:gd name="T1" fmla="*/ 1845 h 1845"/>
                  <a:gd name="T2" fmla="*/ 1075 w 1075"/>
                  <a:gd name="T3" fmla="*/ 1845 h 1845"/>
                  <a:gd name="T4" fmla="*/ 1075 w 1075"/>
                  <a:gd name="T5" fmla="*/ 1482 h 1845"/>
                  <a:gd name="T6" fmla="*/ 385 w 1075"/>
                  <a:gd name="T7" fmla="*/ 1482 h 1845"/>
                  <a:gd name="T8" fmla="*/ 385 w 1075"/>
                  <a:gd name="T9" fmla="*/ 1090 h 1845"/>
                  <a:gd name="T10" fmla="*/ 979 w 1075"/>
                  <a:gd name="T11" fmla="*/ 1090 h 1845"/>
                  <a:gd name="T12" fmla="*/ 979 w 1075"/>
                  <a:gd name="T13" fmla="*/ 737 h 1845"/>
                  <a:gd name="T14" fmla="*/ 385 w 1075"/>
                  <a:gd name="T15" fmla="*/ 737 h 1845"/>
                  <a:gd name="T16" fmla="*/ 385 w 1075"/>
                  <a:gd name="T17" fmla="*/ 355 h 1845"/>
                  <a:gd name="T18" fmla="*/ 1075 w 1075"/>
                  <a:gd name="T19" fmla="*/ 355 h 1845"/>
                  <a:gd name="T20" fmla="*/ 1075 w 1075"/>
                  <a:gd name="T21" fmla="*/ 0 h 1845"/>
                  <a:gd name="T22" fmla="*/ 0 w 1075"/>
                  <a:gd name="T23" fmla="*/ 0 h 1845"/>
                  <a:gd name="T24" fmla="*/ 0 w 1075"/>
                  <a:gd name="T25" fmla="*/ 1845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75" h="1845">
                    <a:moveTo>
                      <a:pt x="0" y="1845"/>
                    </a:moveTo>
                    <a:lnTo>
                      <a:pt x="1075" y="1845"/>
                    </a:lnTo>
                    <a:lnTo>
                      <a:pt x="1075" y="1482"/>
                    </a:lnTo>
                    <a:lnTo>
                      <a:pt x="385" y="1482"/>
                    </a:lnTo>
                    <a:lnTo>
                      <a:pt x="385" y="1090"/>
                    </a:lnTo>
                    <a:lnTo>
                      <a:pt x="979" y="1090"/>
                    </a:lnTo>
                    <a:lnTo>
                      <a:pt x="979" y="737"/>
                    </a:lnTo>
                    <a:lnTo>
                      <a:pt x="385" y="737"/>
                    </a:lnTo>
                    <a:lnTo>
                      <a:pt x="385" y="355"/>
                    </a:lnTo>
                    <a:lnTo>
                      <a:pt x="1075" y="355"/>
                    </a:lnTo>
                    <a:lnTo>
                      <a:pt x="1075" y="0"/>
                    </a:lnTo>
                    <a:lnTo>
                      <a:pt x="0" y="0"/>
                    </a:lnTo>
                    <a:lnTo>
                      <a:pt x="0" y="1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/>
            </p:nvSpPr>
            <p:spPr bwMode="auto">
              <a:xfrm>
                <a:off x="1373515" y="260485"/>
                <a:ext cx="121265" cy="190560"/>
              </a:xfrm>
              <a:custGeom>
                <a:avLst/>
                <a:gdLst>
                  <a:gd name="T0" fmla="*/ 0 w 1174"/>
                  <a:gd name="T1" fmla="*/ 350 h 1845"/>
                  <a:gd name="T2" fmla="*/ 396 w 1174"/>
                  <a:gd name="T3" fmla="*/ 350 h 1845"/>
                  <a:gd name="T4" fmla="*/ 396 w 1174"/>
                  <a:gd name="T5" fmla="*/ 1845 h 1845"/>
                  <a:gd name="T6" fmla="*/ 779 w 1174"/>
                  <a:gd name="T7" fmla="*/ 1845 h 1845"/>
                  <a:gd name="T8" fmla="*/ 779 w 1174"/>
                  <a:gd name="T9" fmla="*/ 350 h 1845"/>
                  <a:gd name="T10" fmla="*/ 1174 w 1174"/>
                  <a:gd name="T11" fmla="*/ 350 h 1845"/>
                  <a:gd name="T12" fmla="*/ 1174 w 1174"/>
                  <a:gd name="T13" fmla="*/ 0 h 1845"/>
                  <a:gd name="T14" fmla="*/ 0 w 1174"/>
                  <a:gd name="T15" fmla="*/ 0 h 1845"/>
                  <a:gd name="T16" fmla="*/ 0 w 1174"/>
                  <a:gd name="T17" fmla="*/ 35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4" h="1845">
                    <a:moveTo>
                      <a:pt x="0" y="350"/>
                    </a:moveTo>
                    <a:lnTo>
                      <a:pt x="396" y="350"/>
                    </a:lnTo>
                    <a:lnTo>
                      <a:pt x="396" y="1845"/>
                    </a:lnTo>
                    <a:lnTo>
                      <a:pt x="779" y="1845"/>
                    </a:lnTo>
                    <a:lnTo>
                      <a:pt x="779" y="350"/>
                    </a:lnTo>
                    <a:lnTo>
                      <a:pt x="1174" y="350"/>
                    </a:lnTo>
                    <a:lnTo>
                      <a:pt x="1174" y="0"/>
                    </a:lnTo>
                    <a:lnTo>
                      <a:pt x="0" y="0"/>
                    </a:lnTo>
                    <a:lnTo>
                      <a:pt x="0" y="3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6" name="Freeform 11"/>
              <p:cNvSpPr>
                <a:spLocks/>
              </p:cNvSpPr>
              <p:nvPr/>
            </p:nvSpPr>
            <p:spPr bwMode="auto">
              <a:xfrm>
                <a:off x="1526952" y="260485"/>
                <a:ext cx="129927" cy="190560"/>
              </a:xfrm>
              <a:custGeom>
                <a:avLst/>
                <a:gdLst>
                  <a:gd name="T0" fmla="*/ 917 w 1264"/>
                  <a:gd name="T1" fmla="*/ 0 h 1845"/>
                  <a:gd name="T2" fmla="*/ 388 w 1264"/>
                  <a:gd name="T3" fmla="*/ 1072 h 1845"/>
                  <a:gd name="T4" fmla="*/ 382 w 1264"/>
                  <a:gd name="T5" fmla="*/ 1072 h 1845"/>
                  <a:gd name="T6" fmla="*/ 382 w 1264"/>
                  <a:gd name="T7" fmla="*/ 0 h 1845"/>
                  <a:gd name="T8" fmla="*/ 0 w 1264"/>
                  <a:gd name="T9" fmla="*/ 0 h 1845"/>
                  <a:gd name="T10" fmla="*/ 0 w 1264"/>
                  <a:gd name="T11" fmla="*/ 1845 h 1845"/>
                  <a:gd name="T12" fmla="*/ 361 w 1264"/>
                  <a:gd name="T13" fmla="*/ 1845 h 1845"/>
                  <a:gd name="T14" fmla="*/ 876 w 1264"/>
                  <a:gd name="T15" fmla="*/ 841 h 1845"/>
                  <a:gd name="T16" fmla="*/ 878 w 1264"/>
                  <a:gd name="T17" fmla="*/ 841 h 1845"/>
                  <a:gd name="T18" fmla="*/ 878 w 1264"/>
                  <a:gd name="T19" fmla="*/ 1845 h 1845"/>
                  <a:gd name="T20" fmla="*/ 1264 w 1264"/>
                  <a:gd name="T21" fmla="*/ 1845 h 1845"/>
                  <a:gd name="T22" fmla="*/ 1264 w 1264"/>
                  <a:gd name="T23" fmla="*/ 0 h 1845"/>
                  <a:gd name="T24" fmla="*/ 917 w 1264"/>
                  <a:gd name="T25" fmla="*/ 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4" h="1845">
                    <a:moveTo>
                      <a:pt x="917" y="0"/>
                    </a:moveTo>
                    <a:lnTo>
                      <a:pt x="388" y="1072"/>
                    </a:lnTo>
                    <a:lnTo>
                      <a:pt x="382" y="1072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1845"/>
                    </a:lnTo>
                    <a:lnTo>
                      <a:pt x="361" y="1845"/>
                    </a:lnTo>
                    <a:lnTo>
                      <a:pt x="876" y="841"/>
                    </a:lnTo>
                    <a:lnTo>
                      <a:pt x="878" y="841"/>
                    </a:lnTo>
                    <a:lnTo>
                      <a:pt x="878" y="1845"/>
                    </a:lnTo>
                    <a:lnTo>
                      <a:pt x="1264" y="1845"/>
                    </a:lnTo>
                    <a:lnTo>
                      <a:pt x="1264" y="0"/>
                    </a:lnTo>
                    <a:lnTo>
                      <a:pt x="9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</p:grpSp>
        <p:grpSp>
          <p:nvGrpSpPr>
            <p:cNvPr id="32" name="Группа 31"/>
            <p:cNvGrpSpPr/>
            <p:nvPr userDrawn="1"/>
          </p:nvGrpSpPr>
          <p:grpSpPr>
            <a:xfrm>
              <a:off x="0" y="687388"/>
              <a:ext cx="407368" cy="406401"/>
              <a:chOff x="0" y="167680"/>
              <a:chExt cx="520945" cy="519708"/>
            </a:xfrm>
            <a:grpFill/>
          </p:grpSpPr>
          <p:sp>
            <p:nvSpPr>
              <p:cNvPr id="33" name="Freeform 12"/>
              <p:cNvSpPr>
                <a:spLocks/>
              </p:cNvSpPr>
              <p:nvPr/>
            </p:nvSpPr>
            <p:spPr bwMode="auto">
              <a:xfrm>
                <a:off x="160862" y="323592"/>
                <a:ext cx="196746" cy="363796"/>
              </a:xfrm>
              <a:custGeom>
                <a:avLst/>
                <a:gdLst>
                  <a:gd name="T0" fmla="*/ 1471 w 1903"/>
                  <a:gd name="T1" fmla="*/ 0 h 3523"/>
                  <a:gd name="T2" fmla="*/ 0 w 1903"/>
                  <a:gd name="T3" fmla="*/ 3334 h 3523"/>
                  <a:gd name="T4" fmla="*/ 56 w 1903"/>
                  <a:gd name="T5" fmla="*/ 3357 h 3523"/>
                  <a:gd name="T6" fmla="*/ 112 w 1903"/>
                  <a:gd name="T7" fmla="*/ 3377 h 3523"/>
                  <a:gd name="T8" fmla="*/ 169 w 1903"/>
                  <a:gd name="T9" fmla="*/ 3397 h 3523"/>
                  <a:gd name="T10" fmla="*/ 227 w 1903"/>
                  <a:gd name="T11" fmla="*/ 3415 h 3523"/>
                  <a:gd name="T12" fmla="*/ 286 w 1903"/>
                  <a:gd name="T13" fmla="*/ 3432 h 3523"/>
                  <a:gd name="T14" fmla="*/ 344 w 1903"/>
                  <a:gd name="T15" fmla="*/ 3447 h 3523"/>
                  <a:gd name="T16" fmla="*/ 403 w 1903"/>
                  <a:gd name="T17" fmla="*/ 3461 h 3523"/>
                  <a:gd name="T18" fmla="*/ 464 w 1903"/>
                  <a:gd name="T19" fmla="*/ 3474 h 3523"/>
                  <a:gd name="T20" fmla="*/ 524 w 1903"/>
                  <a:gd name="T21" fmla="*/ 3485 h 3523"/>
                  <a:gd name="T22" fmla="*/ 585 w 1903"/>
                  <a:gd name="T23" fmla="*/ 3495 h 3523"/>
                  <a:gd name="T24" fmla="*/ 646 w 1903"/>
                  <a:gd name="T25" fmla="*/ 3504 h 3523"/>
                  <a:gd name="T26" fmla="*/ 709 w 1903"/>
                  <a:gd name="T27" fmla="*/ 3511 h 3523"/>
                  <a:gd name="T28" fmla="*/ 771 w 1903"/>
                  <a:gd name="T29" fmla="*/ 3516 h 3523"/>
                  <a:gd name="T30" fmla="*/ 834 w 1903"/>
                  <a:gd name="T31" fmla="*/ 3520 h 3523"/>
                  <a:gd name="T32" fmla="*/ 897 w 1903"/>
                  <a:gd name="T33" fmla="*/ 3522 h 3523"/>
                  <a:gd name="T34" fmla="*/ 962 w 1903"/>
                  <a:gd name="T35" fmla="*/ 3523 h 3523"/>
                  <a:gd name="T36" fmla="*/ 1024 w 1903"/>
                  <a:gd name="T37" fmla="*/ 3522 h 3523"/>
                  <a:gd name="T38" fmla="*/ 1085 w 1903"/>
                  <a:gd name="T39" fmla="*/ 3520 h 3523"/>
                  <a:gd name="T40" fmla="*/ 1146 w 1903"/>
                  <a:gd name="T41" fmla="*/ 3516 h 3523"/>
                  <a:gd name="T42" fmla="*/ 1208 w 1903"/>
                  <a:gd name="T43" fmla="*/ 3511 h 3523"/>
                  <a:gd name="T44" fmla="*/ 1268 w 1903"/>
                  <a:gd name="T45" fmla="*/ 3504 h 3523"/>
                  <a:gd name="T46" fmla="*/ 1328 w 1903"/>
                  <a:gd name="T47" fmla="*/ 3496 h 3523"/>
                  <a:gd name="T48" fmla="*/ 1388 w 1903"/>
                  <a:gd name="T49" fmla="*/ 3487 h 3523"/>
                  <a:gd name="T50" fmla="*/ 1448 w 1903"/>
                  <a:gd name="T51" fmla="*/ 3476 h 3523"/>
                  <a:gd name="T52" fmla="*/ 1506 w 1903"/>
                  <a:gd name="T53" fmla="*/ 3464 h 3523"/>
                  <a:gd name="T54" fmla="*/ 1564 w 1903"/>
                  <a:gd name="T55" fmla="*/ 3450 h 3523"/>
                  <a:gd name="T56" fmla="*/ 1622 w 1903"/>
                  <a:gd name="T57" fmla="*/ 3435 h 3523"/>
                  <a:gd name="T58" fmla="*/ 1680 w 1903"/>
                  <a:gd name="T59" fmla="*/ 3419 h 3523"/>
                  <a:gd name="T60" fmla="*/ 1736 w 1903"/>
                  <a:gd name="T61" fmla="*/ 3402 h 3523"/>
                  <a:gd name="T62" fmla="*/ 1792 w 1903"/>
                  <a:gd name="T63" fmla="*/ 3383 h 3523"/>
                  <a:gd name="T64" fmla="*/ 1847 w 1903"/>
                  <a:gd name="T65" fmla="*/ 3363 h 3523"/>
                  <a:gd name="T66" fmla="*/ 1903 w 1903"/>
                  <a:gd name="T67" fmla="*/ 3340 h 3523"/>
                  <a:gd name="T68" fmla="*/ 1537 w 1903"/>
                  <a:gd name="T69" fmla="*/ 10 h 3523"/>
                  <a:gd name="T70" fmla="*/ 1520 w 1903"/>
                  <a:gd name="T71" fmla="*/ 8 h 3523"/>
                  <a:gd name="T72" fmla="*/ 1503 w 1903"/>
                  <a:gd name="T73" fmla="*/ 6 h 3523"/>
                  <a:gd name="T74" fmla="*/ 1487 w 1903"/>
                  <a:gd name="T75" fmla="*/ 4 h 3523"/>
                  <a:gd name="T76" fmla="*/ 1471 w 1903"/>
                  <a:gd name="T77" fmla="*/ 0 h 3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03" h="3523">
                    <a:moveTo>
                      <a:pt x="1471" y="0"/>
                    </a:moveTo>
                    <a:lnTo>
                      <a:pt x="0" y="3334"/>
                    </a:lnTo>
                    <a:lnTo>
                      <a:pt x="56" y="3357"/>
                    </a:lnTo>
                    <a:lnTo>
                      <a:pt x="112" y="3377"/>
                    </a:lnTo>
                    <a:lnTo>
                      <a:pt x="169" y="3397"/>
                    </a:lnTo>
                    <a:lnTo>
                      <a:pt x="227" y="3415"/>
                    </a:lnTo>
                    <a:lnTo>
                      <a:pt x="286" y="3432"/>
                    </a:lnTo>
                    <a:lnTo>
                      <a:pt x="344" y="3447"/>
                    </a:lnTo>
                    <a:lnTo>
                      <a:pt x="403" y="3461"/>
                    </a:lnTo>
                    <a:lnTo>
                      <a:pt x="464" y="3474"/>
                    </a:lnTo>
                    <a:lnTo>
                      <a:pt x="524" y="3485"/>
                    </a:lnTo>
                    <a:lnTo>
                      <a:pt x="585" y="3495"/>
                    </a:lnTo>
                    <a:lnTo>
                      <a:pt x="646" y="3504"/>
                    </a:lnTo>
                    <a:lnTo>
                      <a:pt x="709" y="3511"/>
                    </a:lnTo>
                    <a:lnTo>
                      <a:pt x="771" y="3516"/>
                    </a:lnTo>
                    <a:lnTo>
                      <a:pt x="834" y="3520"/>
                    </a:lnTo>
                    <a:lnTo>
                      <a:pt x="897" y="3522"/>
                    </a:lnTo>
                    <a:lnTo>
                      <a:pt x="962" y="3523"/>
                    </a:lnTo>
                    <a:lnTo>
                      <a:pt x="1024" y="3522"/>
                    </a:lnTo>
                    <a:lnTo>
                      <a:pt x="1085" y="3520"/>
                    </a:lnTo>
                    <a:lnTo>
                      <a:pt x="1146" y="3516"/>
                    </a:lnTo>
                    <a:lnTo>
                      <a:pt x="1208" y="3511"/>
                    </a:lnTo>
                    <a:lnTo>
                      <a:pt x="1268" y="3504"/>
                    </a:lnTo>
                    <a:lnTo>
                      <a:pt x="1328" y="3496"/>
                    </a:lnTo>
                    <a:lnTo>
                      <a:pt x="1388" y="3487"/>
                    </a:lnTo>
                    <a:lnTo>
                      <a:pt x="1448" y="3476"/>
                    </a:lnTo>
                    <a:lnTo>
                      <a:pt x="1506" y="3464"/>
                    </a:lnTo>
                    <a:lnTo>
                      <a:pt x="1564" y="3450"/>
                    </a:lnTo>
                    <a:lnTo>
                      <a:pt x="1622" y="3435"/>
                    </a:lnTo>
                    <a:lnTo>
                      <a:pt x="1680" y="3419"/>
                    </a:lnTo>
                    <a:lnTo>
                      <a:pt x="1736" y="3402"/>
                    </a:lnTo>
                    <a:lnTo>
                      <a:pt x="1792" y="3383"/>
                    </a:lnTo>
                    <a:lnTo>
                      <a:pt x="1847" y="3363"/>
                    </a:lnTo>
                    <a:lnTo>
                      <a:pt x="1903" y="3340"/>
                    </a:lnTo>
                    <a:lnTo>
                      <a:pt x="1537" y="10"/>
                    </a:lnTo>
                    <a:lnTo>
                      <a:pt x="1520" y="8"/>
                    </a:lnTo>
                    <a:lnTo>
                      <a:pt x="1503" y="6"/>
                    </a:lnTo>
                    <a:lnTo>
                      <a:pt x="1487" y="4"/>
                    </a:lnTo>
                    <a:lnTo>
                      <a:pt x="147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auto">
              <a:xfrm>
                <a:off x="11136" y="313693"/>
                <a:ext cx="289552" cy="341522"/>
              </a:xfrm>
              <a:custGeom>
                <a:avLst/>
                <a:gdLst>
                  <a:gd name="T0" fmla="*/ 2765 w 2816"/>
                  <a:gd name="T1" fmla="*/ 0 h 3305"/>
                  <a:gd name="T2" fmla="*/ 0 w 2816"/>
                  <a:gd name="T3" fmla="*/ 1820 h 3305"/>
                  <a:gd name="T4" fmla="*/ 19 w 2816"/>
                  <a:gd name="T5" fmla="*/ 1879 h 3305"/>
                  <a:gd name="T6" fmla="*/ 39 w 2816"/>
                  <a:gd name="T7" fmla="*/ 1938 h 3305"/>
                  <a:gd name="T8" fmla="*/ 60 w 2816"/>
                  <a:gd name="T9" fmla="*/ 1996 h 3305"/>
                  <a:gd name="T10" fmla="*/ 83 w 2816"/>
                  <a:gd name="T11" fmla="*/ 2053 h 3305"/>
                  <a:gd name="T12" fmla="*/ 107 w 2816"/>
                  <a:gd name="T13" fmla="*/ 2109 h 3305"/>
                  <a:gd name="T14" fmla="*/ 132 w 2816"/>
                  <a:gd name="T15" fmla="*/ 2166 h 3305"/>
                  <a:gd name="T16" fmla="*/ 159 w 2816"/>
                  <a:gd name="T17" fmla="*/ 2221 h 3305"/>
                  <a:gd name="T18" fmla="*/ 186 w 2816"/>
                  <a:gd name="T19" fmla="*/ 2276 h 3305"/>
                  <a:gd name="T20" fmla="*/ 215 w 2816"/>
                  <a:gd name="T21" fmla="*/ 2329 h 3305"/>
                  <a:gd name="T22" fmla="*/ 246 w 2816"/>
                  <a:gd name="T23" fmla="*/ 2382 h 3305"/>
                  <a:gd name="T24" fmla="*/ 278 w 2816"/>
                  <a:gd name="T25" fmla="*/ 2434 h 3305"/>
                  <a:gd name="T26" fmla="*/ 311 w 2816"/>
                  <a:gd name="T27" fmla="*/ 2486 h 3305"/>
                  <a:gd name="T28" fmla="*/ 345 w 2816"/>
                  <a:gd name="T29" fmla="*/ 2536 h 3305"/>
                  <a:gd name="T30" fmla="*/ 380 w 2816"/>
                  <a:gd name="T31" fmla="*/ 2586 h 3305"/>
                  <a:gd name="T32" fmla="*/ 417 w 2816"/>
                  <a:gd name="T33" fmla="*/ 2634 h 3305"/>
                  <a:gd name="T34" fmla="*/ 454 w 2816"/>
                  <a:gd name="T35" fmla="*/ 2682 h 3305"/>
                  <a:gd name="T36" fmla="*/ 494 w 2816"/>
                  <a:gd name="T37" fmla="*/ 2728 h 3305"/>
                  <a:gd name="T38" fmla="*/ 533 w 2816"/>
                  <a:gd name="T39" fmla="*/ 2774 h 3305"/>
                  <a:gd name="T40" fmla="*/ 574 w 2816"/>
                  <a:gd name="T41" fmla="*/ 2820 h 3305"/>
                  <a:gd name="T42" fmla="*/ 616 w 2816"/>
                  <a:gd name="T43" fmla="*/ 2864 h 3305"/>
                  <a:gd name="T44" fmla="*/ 658 w 2816"/>
                  <a:gd name="T45" fmla="*/ 2906 h 3305"/>
                  <a:gd name="T46" fmla="*/ 702 w 2816"/>
                  <a:gd name="T47" fmla="*/ 2948 h 3305"/>
                  <a:gd name="T48" fmla="*/ 748 w 2816"/>
                  <a:gd name="T49" fmla="*/ 2989 h 3305"/>
                  <a:gd name="T50" fmla="*/ 794 w 2816"/>
                  <a:gd name="T51" fmla="*/ 3028 h 3305"/>
                  <a:gd name="T52" fmla="*/ 840 w 2816"/>
                  <a:gd name="T53" fmla="*/ 3067 h 3305"/>
                  <a:gd name="T54" fmla="*/ 888 w 2816"/>
                  <a:gd name="T55" fmla="*/ 3104 h 3305"/>
                  <a:gd name="T56" fmla="*/ 936 w 2816"/>
                  <a:gd name="T57" fmla="*/ 3141 h 3305"/>
                  <a:gd name="T58" fmla="*/ 987 w 2816"/>
                  <a:gd name="T59" fmla="*/ 3176 h 3305"/>
                  <a:gd name="T60" fmla="*/ 1037 w 2816"/>
                  <a:gd name="T61" fmla="*/ 3210 h 3305"/>
                  <a:gd name="T62" fmla="*/ 1088 w 2816"/>
                  <a:gd name="T63" fmla="*/ 3243 h 3305"/>
                  <a:gd name="T64" fmla="*/ 1140 w 2816"/>
                  <a:gd name="T65" fmla="*/ 3274 h 3305"/>
                  <a:gd name="T66" fmla="*/ 1193 w 2816"/>
                  <a:gd name="T67" fmla="*/ 3305 h 3305"/>
                  <a:gd name="T68" fmla="*/ 2816 w 2816"/>
                  <a:gd name="T69" fmla="*/ 46 h 3305"/>
                  <a:gd name="T70" fmla="*/ 2802 w 2816"/>
                  <a:gd name="T71" fmla="*/ 35 h 3305"/>
                  <a:gd name="T72" fmla="*/ 2789 w 2816"/>
                  <a:gd name="T73" fmla="*/ 24 h 3305"/>
                  <a:gd name="T74" fmla="*/ 2777 w 2816"/>
                  <a:gd name="T75" fmla="*/ 12 h 3305"/>
                  <a:gd name="T76" fmla="*/ 2765 w 2816"/>
                  <a:gd name="T77" fmla="*/ 0 h 3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16" h="3305">
                    <a:moveTo>
                      <a:pt x="2765" y="0"/>
                    </a:moveTo>
                    <a:lnTo>
                      <a:pt x="0" y="1820"/>
                    </a:lnTo>
                    <a:lnTo>
                      <a:pt x="19" y="1879"/>
                    </a:lnTo>
                    <a:lnTo>
                      <a:pt x="39" y="1938"/>
                    </a:lnTo>
                    <a:lnTo>
                      <a:pt x="60" y="1996"/>
                    </a:lnTo>
                    <a:lnTo>
                      <a:pt x="83" y="2053"/>
                    </a:lnTo>
                    <a:lnTo>
                      <a:pt x="107" y="2109"/>
                    </a:lnTo>
                    <a:lnTo>
                      <a:pt x="132" y="2166"/>
                    </a:lnTo>
                    <a:lnTo>
                      <a:pt x="159" y="2221"/>
                    </a:lnTo>
                    <a:lnTo>
                      <a:pt x="186" y="2276"/>
                    </a:lnTo>
                    <a:lnTo>
                      <a:pt x="215" y="2329"/>
                    </a:lnTo>
                    <a:lnTo>
                      <a:pt x="246" y="2382"/>
                    </a:lnTo>
                    <a:lnTo>
                      <a:pt x="278" y="2434"/>
                    </a:lnTo>
                    <a:lnTo>
                      <a:pt x="311" y="2486"/>
                    </a:lnTo>
                    <a:lnTo>
                      <a:pt x="345" y="2536"/>
                    </a:lnTo>
                    <a:lnTo>
                      <a:pt x="380" y="2586"/>
                    </a:lnTo>
                    <a:lnTo>
                      <a:pt x="417" y="2634"/>
                    </a:lnTo>
                    <a:lnTo>
                      <a:pt x="454" y="2682"/>
                    </a:lnTo>
                    <a:lnTo>
                      <a:pt x="494" y="2728"/>
                    </a:lnTo>
                    <a:lnTo>
                      <a:pt x="533" y="2774"/>
                    </a:lnTo>
                    <a:lnTo>
                      <a:pt x="574" y="2820"/>
                    </a:lnTo>
                    <a:lnTo>
                      <a:pt x="616" y="2864"/>
                    </a:lnTo>
                    <a:lnTo>
                      <a:pt x="658" y="2906"/>
                    </a:lnTo>
                    <a:lnTo>
                      <a:pt x="702" y="2948"/>
                    </a:lnTo>
                    <a:lnTo>
                      <a:pt x="748" y="2989"/>
                    </a:lnTo>
                    <a:lnTo>
                      <a:pt x="794" y="3028"/>
                    </a:lnTo>
                    <a:lnTo>
                      <a:pt x="840" y="3067"/>
                    </a:lnTo>
                    <a:lnTo>
                      <a:pt x="888" y="3104"/>
                    </a:lnTo>
                    <a:lnTo>
                      <a:pt x="936" y="3141"/>
                    </a:lnTo>
                    <a:lnTo>
                      <a:pt x="987" y="3176"/>
                    </a:lnTo>
                    <a:lnTo>
                      <a:pt x="1037" y="3210"/>
                    </a:lnTo>
                    <a:lnTo>
                      <a:pt x="1088" y="3243"/>
                    </a:lnTo>
                    <a:lnTo>
                      <a:pt x="1140" y="3274"/>
                    </a:lnTo>
                    <a:lnTo>
                      <a:pt x="1193" y="3305"/>
                    </a:lnTo>
                    <a:lnTo>
                      <a:pt x="2816" y="46"/>
                    </a:lnTo>
                    <a:lnTo>
                      <a:pt x="2802" y="35"/>
                    </a:lnTo>
                    <a:lnTo>
                      <a:pt x="2789" y="24"/>
                    </a:lnTo>
                    <a:lnTo>
                      <a:pt x="2777" y="12"/>
                    </a:lnTo>
                    <a:lnTo>
                      <a:pt x="276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auto">
              <a:xfrm>
                <a:off x="332860" y="319881"/>
                <a:ext cx="176948" cy="335336"/>
              </a:xfrm>
              <a:custGeom>
                <a:avLst/>
                <a:gdLst>
                  <a:gd name="T0" fmla="*/ 0 w 1719"/>
                  <a:gd name="T1" fmla="*/ 38 h 3256"/>
                  <a:gd name="T2" fmla="*/ 517 w 1719"/>
                  <a:gd name="T3" fmla="*/ 3256 h 3256"/>
                  <a:gd name="T4" fmla="*/ 571 w 1719"/>
                  <a:gd name="T5" fmla="*/ 3226 h 3256"/>
                  <a:gd name="T6" fmla="*/ 623 w 1719"/>
                  <a:gd name="T7" fmla="*/ 3194 h 3256"/>
                  <a:gd name="T8" fmla="*/ 676 w 1719"/>
                  <a:gd name="T9" fmla="*/ 3161 h 3256"/>
                  <a:gd name="T10" fmla="*/ 726 w 1719"/>
                  <a:gd name="T11" fmla="*/ 3127 h 3256"/>
                  <a:gd name="T12" fmla="*/ 776 w 1719"/>
                  <a:gd name="T13" fmla="*/ 3092 h 3256"/>
                  <a:gd name="T14" fmla="*/ 825 w 1719"/>
                  <a:gd name="T15" fmla="*/ 3054 h 3256"/>
                  <a:gd name="T16" fmla="*/ 873 w 1719"/>
                  <a:gd name="T17" fmla="*/ 3017 h 3256"/>
                  <a:gd name="T18" fmla="*/ 921 w 1719"/>
                  <a:gd name="T19" fmla="*/ 2978 h 3256"/>
                  <a:gd name="T20" fmla="*/ 967 w 1719"/>
                  <a:gd name="T21" fmla="*/ 2938 h 3256"/>
                  <a:gd name="T22" fmla="*/ 1013 w 1719"/>
                  <a:gd name="T23" fmla="*/ 2898 h 3256"/>
                  <a:gd name="T24" fmla="*/ 1057 w 1719"/>
                  <a:gd name="T25" fmla="*/ 2856 h 3256"/>
                  <a:gd name="T26" fmla="*/ 1100 w 1719"/>
                  <a:gd name="T27" fmla="*/ 2813 h 3256"/>
                  <a:gd name="T28" fmla="*/ 1142 w 1719"/>
                  <a:gd name="T29" fmla="*/ 2769 h 3256"/>
                  <a:gd name="T30" fmla="*/ 1184 w 1719"/>
                  <a:gd name="T31" fmla="*/ 2723 h 3256"/>
                  <a:gd name="T32" fmla="*/ 1224 w 1719"/>
                  <a:gd name="T33" fmla="*/ 2676 h 3256"/>
                  <a:gd name="T34" fmla="*/ 1263 w 1719"/>
                  <a:gd name="T35" fmla="*/ 2630 h 3256"/>
                  <a:gd name="T36" fmla="*/ 1300 w 1719"/>
                  <a:gd name="T37" fmla="*/ 2582 h 3256"/>
                  <a:gd name="T38" fmla="*/ 1337 w 1719"/>
                  <a:gd name="T39" fmla="*/ 2533 h 3256"/>
                  <a:gd name="T40" fmla="*/ 1372 w 1719"/>
                  <a:gd name="T41" fmla="*/ 2483 h 3256"/>
                  <a:gd name="T42" fmla="*/ 1408 w 1719"/>
                  <a:gd name="T43" fmla="*/ 2432 h 3256"/>
                  <a:gd name="T44" fmla="*/ 1441 w 1719"/>
                  <a:gd name="T45" fmla="*/ 2380 h 3256"/>
                  <a:gd name="T46" fmla="*/ 1472 w 1719"/>
                  <a:gd name="T47" fmla="*/ 2327 h 3256"/>
                  <a:gd name="T48" fmla="*/ 1503 w 1719"/>
                  <a:gd name="T49" fmla="*/ 2274 h 3256"/>
                  <a:gd name="T50" fmla="*/ 1532 w 1719"/>
                  <a:gd name="T51" fmla="*/ 2220 h 3256"/>
                  <a:gd name="T52" fmla="*/ 1560 w 1719"/>
                  <a:gd name="T53" fmla="*/ 2165 h 3256"/>
                  <a:gd name="T54" fmla="*/ 1587 w 1719"/>
                  <a:gd name="T55" fmla="*/ 2110 h 3256"/>
                  <a:gd name="T56" fmla="*/ 1612 w 1719"/>
                  <a:gd name="T57" fmla="*/ 2052 h 3256"/>
                  <a:gd name="T58" fmla="*/ 1637 w 1719"/>
                  <a:gd name="T59" fmla="*/ 1995 h 3256"/>
                  <a:gd name="T60" fmla="*/ 1659 w 1719"/>
                  <a:gd name="T61" fmla="*/ 1938 h 3256"/>
                  <a:gd name="T62" fmla="*/ 1681 w 1719"/>
                  <a:gd name="T63" fmla="*/ 1879 h 3256"/>
                  <a:gd name="T64" fmla="*/ 1700 w 1719"/>
                  <a:gd name="T65" fmla="*/ 1820 h 3256"/>
                  <a:gd name="T66" fmla="*/ 1719 w 1719"/>
                  <a:gd name="T67" fmla="*/ 1760 h 3256"/>
                  <a:gd name="T68" fmla="*/ 81 w 1719"/>
                  <a:gd name="T69" fmla="*/ 0 h 3256"/>
                  <a:gd name="T70" fmla="*/ 62 w 1719"/>
                  <a:gd name="T71" fmla="*/ 11 h 3256"/>
                  <a:gd name="T72" fmla="*/ 42 w 1719"/>
                  <a:gd name="T73" fmla="*/ 22 h 3256"/>
                  <a:gd name="T74" fmla="*/ 21 w 1719"/>
                  <a:gd name="T75" fmla="*/ 31 h 3256"/>
                  <a:gd name="T76" fmla="*/ 0 w 1719"/>
                  <a:gd name="T77" fmla="*/ 38 h 3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19" h="3256">
                    <a:moveTo>
                      <a:pt x="0" y="38"/>
                    </a:moveTo>
                    <a:lnTo>
                      <a:pt x="517" y="3256"/>
                    </a:lnTo>
                    <a:lnTo>
                      <a:pt x="571" y="3226"/>
                    </a:lnTo>
                    <a:lnTo>
                      <a:pt x="623" y="3194"/>
                    </a:lnTo>
                    <a:lnTo>
                      <a:pt x="676" y="3161"/>
                    </a:lnTo>
                    <a:lnTo>
                      <a:pt x="726" y="3127"/>
                    </a:lnTo>
                    <a:lnTo>
                      <a:pt x="776" y="3092"/>
                    </a:lnTo>
                    <a:lnTo>
                      <a:pt x="825" y="3054"/>
                    </a:lnTo>
                    <a:lnTo>
                      <a:pt x="873" y="3017"/>
                    </a:lnTo>
                    <a:lnTo>
                      <a:pt x="921" y="2978"/>
                    </a:lnTo>
                    <a:lnTo>
                      <a:pt x="967" y="2938"/>
                    </a:lnTo>
                    <a:lnTo>
                      <a:pt x="1013" y="2898"/>
                    </a:lnTo>
                    <a:lnTo>
                      <a:pt x="1057" y="2856"/>
                    </a:lnTo>
                    <a:lnTo>
                      <a:pt x="1100" y="2813"/>
                    </a:lnTo>
                    <a:lnTo>
                      <a:pt x="1142" y="2769"/>
                    </a:lnTo>
                    <a:lnTo>
                      <a:pt x="1184" y="2723"/>
                    </a:lnTo>
                    <a:lnTo>
                      <a:pt x="1224" y="2676"/>
                    </a:lnTo>
                    <a:lnTo>
                      <a:pt x="1263" y="2630"/>
                    </a:lnTo>
                    <a:lnTo>
                      <a:pt x="1300" y="2582"/>
                    </a:lnTo>
                    <a:lnTo>
                      <a:pt x="1337" y="2533"/>
                    </a:lnTo>
                    <a:lnTo>
                      <a:pt x="1372" y="2483"/>
                    </a:lnTo>
                    <a:lnTo>
                      <a:pt x="1408" y="2432"/>
                    </a:lnTo>
                    <a:lnTo>
                      <a:pt x="1441" y="2380"/>
                    </a:lnTo>
                    <a:lnTo>
                      <a:pt x="1472" y="2327"/>
                    </a:lnTo>
                    <a:lnTo>
                      <a:pt x="1503" y="2274"/>
                    </a:lnTo>
                    <a:lnTo>
                      <a:pt x="1532" y="2220"/>
                    </a:lnTo>
                    <a:lnTo>
                      <a:pt x="1560" y="2165"/>
                    </a:lnTo>
                    <a:lnTo>
                      <a:pt x="1587" y="2110"/>
                    </a:lnTo>
                    <a:lnTo>
                      <a:pt x="1612" y="2052"/>
                    </a:lnTo>
                    <a:lnTo>
                      <a:pt x="1637" y="1995"/>
                    </a:lnTo>
                    <a:lnTo>
                      <a:pt x="1659" y="1938"/>
                    </a:lnTo>
                    <a:lnTo>
                      <a:pt x="1681" y="1879"/>
                    </a:lnTo>
                    <a:lnTo>
                      <a:pt x="1700" y="1820"/>
                    </a:lnTo>
                    <a:lnTo>
                      <a:pt x="1719" y="1760"/>
                    </a:lnTo>
                    <a:lnTo>
                      <a:pt x="81" y="0"/>
                    </a:lnTo>
                    <a:lnTo>
                      <a:pt x="62" y="11"/>
                    </a:lnTo>
                    <a:lnTo>
                      <a:pt x="42" y="22"/>
                    </a:lnTo>
                    <a:lnTo>
                      <a:pt x="21" y="31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auto">
              <a:xfrm>
                <a:off x="66820" y="167680"/>
                <a:ext cx="232631" cy="112604"/>
              </a:xfrm>
              <a:custGeom>
                <a:avLst/>
                <a:gdLst>
                  <a:gd name="T0" fmla="*/ 2261 w 2261"/>
                  <a:gd name="T1" fmla="*/ 923 h 1092"/>
                  <a:gd name="T2" fmla="*/ 1733 w 2261"/>
                  <a:gd name="T3" fmla="*/ 0 h 1092"/>
                  <a:gd name="T4" fmla="*/ 1669 w 2261"/>
                  <a:gd name="T5" fmla="*/ 5 h 1092"/>
                  <a:gd name="T6" fmla="*/ 1605 w 2261"/>
                  <a:gd name="T7" fmla="*/ 11 h 1092"/>
                  <a:gd name="T8" fmla="*/ 1541 w 2261"/>
                  <a:gd name="T9" fmla="*/ 18 h 1092"/>
                  <a:gd name="T10" fmla="*/ 1479 w 2261"/>
                  <a:gd name="T11" fmla="*/ 27 h 1092"/>
                  <a:gd name="T12" fmla="*/ 1417 w 2261"/>
                  <a:gd name="T13" fmla="*/ 38 h 1092"/>
                  <a:gd name="T14" fmla="*/ 1354 w 2261"/>
                  <a:gd name="T15" fmla="*/ 50 h 1092"/>
                  <a:gd name="T16" fmla="*/ 1293 w 2261"/>
                  <a:gd name="T17" fmla="*/ 64 h 1092"/>
                  <a:gd name="T18" fmla="*/ 1233 w 2261"/>
                  <a:gd name="T19" fmla="*/ 79 h 1092"/>
                  <a:gd name="T20" fmla="*/ 1173 w 2261"/>
                  <a:gd name="T21" fmla="*/ 96 h 1092"/>
                  <a:gd name="T22" fmla="*/ 1113 w 2261"/>
                  <a:gd name="T23" fmla="*/ 114 h 1092"/>
                  <a:gd name="T24" fmla="*/ 1054 w 2261"/>
                  <a:gd name="T25" fmla="*/ 133 h 1092"/>
                  <a:gd name="T26" fmla="*/ 996 w 2261"/>
                  <a:gd name="T27" fmla="*/ 154 h 1092"/>
                  <a:gd name="T28" fmla="*/ 939 w 2261"/>
                  <a:gd name="T29" fmla="*/ 177 h 1092"/>
                  <a:gd name="T30" fmla="*/ 881 w 2261"/>
                  <a:gd name="T31" fmla="*/ 201 h 1092"/>
                  <a:gd name="T32" fmla="*/ 826 w 2261"/>
                  <a:gd name="T33" fmla="*/ 226 h 1092"/>
                  <a:gd name="T34" fmla="*/ 770 w 2261"/>
                  <a:gd name="T35" fmla="*/ 252 h 1092"/>
                  <a:gd name="T36" fmla="*/ 716 w 2261"/>
                  <a:gd name="T37" fmla="*/ 280 h 1092"/>
                  <a:gd name="T38" fmla="*/ 662 w 2261"/>
                  <a:gd name="T39" fmla="*/ 308 h 1092"/>
                  <a:gd name="T40" fmla="*/ 609 w 2261"/>
                  <a:gd name="T41" fmla="*/ 338 h 1092"/>
                  <a:gd name="T42" fmla="*/ 557 w 2261"/>
                  <a:gd name="T43" fmla="*/ 370 h 1092"/>
                  <a:gd name="T44" fmla="*/ 505 w 2261"/>
                  <a:gd name="T45" fmla="*/ 402 h 1092"/>
                  <a:gd name="T46" fmla="*/ 455 w 2261"/>
                  <a:gd name="T47" fmla="*/ 436 h 1092"/>
                  <a:gd name="T48" fmla="*/ 405 w 2261"/>
                  <a:gd name="T49" fmla="*/ 471 h 1092"/>
                  <a:gd name="T50" fmla="*/ 356 w 2261"/>
                  <a:gd name="T51" fmla="*/ 507 h 1092"/>
                  <a:gd name="T52" fmla="*/ 308 w 2261"/>
                  <a:gd name="T53" fmla="*/ 545 h 1092"/>
                  <a:gd name="T54" fmla="*/ 261 w 2261"/>
                  <a:gd name="T55" fmla="*/ 583 h 1092"/>
                  <a:gd name="T56" fmla="*/ 216 w 2261"/>
                  <a:gd name="T57" fmla="*/ 622 h 1092"/>
                  <a:gd name="T58" fmla="*/ 170 w 2261"/>
                  <a:gd name="T59" fmla="*/ 663 h 1092"/>
                  <a:gd name="T60" fmla="*/ 126 w 2261"/>
                  <a:gd name="T61" fmla="*/ 704 h 1092"/>
                  <a:gd name="T62" fmla="*/ 83 w 2261"/>
                  <a:gd name="T63" fmla="*/ 746 h 1092"/>
                  <a:gd name="T64" fmla="*/ 41 w 2261"/>
                  <a:gd name="T65" fmla="*/ 790 h 1092"/>
                  <a:gd name="T66" fmla="*/ 0 w 2261"/>
                  <a:gd name="T67" fmla="*/ 834 h 1092"/>
                  <a:gd name="T68" fmla="*/ 2148 w 2261"/>
                  <a:gd name="T69" fmla="*/ 1092 h 1092"/>
                  <a:gd name="T70" fmla="*/ 2152 w 2261"/>
                  <a:gd name="T71" fmla="*/ 1079 h 1092"/>
                  <a:gd name="T72" fmla="*/ 2157 w 2261"/>
                  <a:gd name="T73" fmla="*/ 1067 h 1092"/>
                  <a:gd name="T74" fmla="*/ 2162 w 2261"/>
                  <a:gd name="T75" fmla="*/ 1055 h 1092"/>
                  <a:gd name="T76" fmla="*/ 2167 w 2261"/>
                  <a:gd name="T77" fmla="*/ 1043 h 1092"/>
                  <a:gd name="T78" fmla="*/ 2179 w 2261"/>
                  <a:gd name="T79" fmla="*/ 1020 h 1092"/>
                  <a:gd name="T80" fmla="*/ 2192 w 2261"/>
                  <a:gd name="T81" fmla="*/ 998 h 1092"/>
                  <a:gd name="T82" fmla="*/ 2207 w 2261"/>
                  <a:gd name="T83" fmla="*/ 978 h 1092"/>
                  <a:gd name="T84" fmla="*/ 2223 w 2261"/>
                  <a:gd name="T85" fmla="*/ 958 h 1092"/>
                  <a:gd name="T86" fmla="*/ 2241 w 2261"/>
                  <a:gd name="T87" fmla="*/ 940 h 1092"/>
                  <a:gd name="T88" fmla="*/ 2261 w 2261"/>
                  <a:gd name="T89" fmla="*/ 923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61" h="1092">
                    <a:moveTo>
                      <a:pt x="2261" y="923"/>
                    </a:moveTo>
                    <a:lnTo>
                      <a:pt x="1733" y="0"/>
                    </a:lnTo>
                    <a:lnTo>
                      <a:pt x="1669" y="5"/>
                    </a:lnTo>
                    <a:lnTo>
                      <a:pt x="1605" y="11"/>
                    </a:lnTo>
                    <a:lnTo>
                      <a:pt x="1541" y="18"/>
                    </a:lnTo>
                    <a:lnTo>
                      <a:pt x="1479" y="27"/>
                    </a:lnTo>
                    <a:lnTo>
                      <a:pt x="1417" y="38"/>
                    </a:lnTo>
                    <a:lnTo>
                      <a:pt x="1354" y="50"/>
                    </a:lnTo>
                    <a:lnTo>
                      <a:pt x="1293" y="64"/>
                    </a:lnTo>
                    <a:lnTo>
                      <a:pt x="1233" y="79"/>
                    </a:lnTo>
                    <a:lnTo>
                      <a:pt x="1173" y="96"/>
                    </a:lnTo>
                    <a:lnTo>
                      <a:pt x="1113" y="114"/>
                    </a:lnTo>
                    <a:lnTo>
                      <a:pt x="1054" y="133"/>
                    </a:lnTo>
                    <a:lnTo>
                      <a:pt x="996" y="154"/>
                    </a:lnTo>
                    <a:lnTo>
                      <a:pt x="939" y="177"/>
                    </a:lnTo>
                    <a:lnTo>
                      <a:pt x="881" y="201"/>
                    </a:lnTo>
                    <a:lnTo>
                      <a:pt x="826" y="226"/>
                    </a:lnTo>
                    <a:lnTo>
                      <a:pt x="770" y="252"/>
                    </a:lnTo>
                    <a:lnTo>
                      <a:pt x="716" y="280"/>
                    </a:lnTo>
                    <a:lnTo>
                      <a:pt x="662" y="308"/>
                    </a:lnTo>
                    <a:lnTo>
                      <a:pt x="609" y="338"/>
                    </a:lnTo>
                    <a:lnTo>
                      <a:pt x="557" y="370"/>
                    </a:lnTo>
                    <a:lnTo>
                      <a:pt x="505" y="402"/>
                    </a:lnTo>
                    <a:lnTo>
                      <a:pt x="455" y="436"/>
                    </a:lnTo>
                    <a:lnTo>
                      <a:pt x="405" y="471"/>
                    </a:lnTo>
                    <a:lnTo>
                      <a:pt x="356" y="507"/>
                    </a:lnTo>
                    <a:lnTo>
                      <a:pt x="308" y="545"/>
                    </a:lnTo>
                    <a:lnTo>
                      <a:pt x="261" y="583"/>
                    </a:lnTo>
                    <a:lnTo>
                      <a:pt x="216" y="622"/>
                    </a:lnTo>
                    <a:lnTo>
                      <a:pt x="170" y="663"/>
                    </a:lnTo>
                    <a:lnTo>
                      <a:pt x="126" y="704"/>
                    </a:lnTo>
                    <a:lnTo>
                      <a:pt x="83" y="746"/>
                    </a:lnTo>
                    <a:lnTo>
                      <a:pt x="41" y="790"/>
                    </a:lnTo>
                    <a:lnTo>
                      <a:pt x="0" y="834"/>
                    </a:lnTo>
                    <a:lnTo>
                      <a:pt x="2148" y="1092"/>
                    </a:lnTo>
                    <a:lnTo>
                      <a:pt x="2152" y="1079"/>
                    </a:lnTo>
                    <a:lnTo>
                      <a:pt x="2157" y="1067"/>
                    </a:lnTo>
                    <a:lnTo>
                      <a:pt x="2162" y="1055"/>
                    </a:lnTo>
                    <a:lnTo>
                      <a:pt x="2167" y="1043"/>
                    </a:lnTo>
                    <a:lnTo>
                      <a:pt x="2179" y="1020"/>
                    </a:lnTo>
                    <a:lnTo>
                      <a:pt x="2192" y="998"/>
                    </a:lnTo>
                    <a:lnTo>
                      <a:pt x="2207" y="978"/>
                    </a:lnTo>
                    <a:lnTo>
                      <a:pt x="2223" y="958"/>
                    </a:lnTo>
                    <a:lnTo>
                      <a:pt x="2241" y="940"/>
                    </a:lnTo>
                    <a:lnTo>
                      <a:pt x="2261" y="9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auto">
              <a:xfrm>
                <a:off x="351422" y="277809"/>
                <a:ext cx="169523" cy="189323"/>
              </a:xfrm>
              <a:custGeom>
                <a:avLst/>
                <a:gdLst>
                  <a:gd name="T0" fmla="*/ 58 w 1648"/>
                  <a:gd name="T1" fmla="*/ 136 h 1845"/>
                  <a:gd name="T2" fmla="*/ 56 w 1648"/>
                  <a:gd name="T3" fmla="*/ 160 h 1845"/>
                  <a:gd name="T4" fmla="*/ 53 w 1648"/>
                  <a:gd name="T5" fmla="*/ 184 h 1845"/>
                  <a:gd name="T6" fmla="*/ 48 w 1648"/>
                  <a:gd name="T7" fmla="*/ 207 h 1845"/>
                  <a:gd name="T8" fmla="*/ 41 w 1648"/>
                  <a:gd name="T9" fmla="*/ 230 h 1845"/>
                  <a:gd name="T10" fmla="*/ 33 w 1648"/>
                  <a:gd name="T11" fmla="*/ 252 h 1845"/>
                  <a:gd name="T12" fmla="*/ 23 w 1648"/>
                  <a:gd name="T13" fmla="*/ 273 h 1845"/>
                  <a:gd name="T14" fmla="*/ 12 w 1648"/>
                  <a:gd name="T15" fmla="*/ 293 h 1845"/>
                  <a:gd name="T16" fmla="*/ 0 w 1648"/>
                  <a:gd name="T17" fmla="*/ 313 h 1845"/>
                  <a:gd name="T18" fmla="*/ 1617 w 1648"/>
                  <a:gd name="T19" fmla="*/ 1845 h 1845"/>
                  <a:gd name="T20" fmla="*/ 1624 w 1648"/>
                  <a:gd name="T21" fmla="*/ 1797 h 1845"/>
                  <a:gd name="T22" fmla="*/ 1630 w 1648"/>
                  <a:gd name="T23" fmla="*/ 1748 h 1845"/>
                  <a:gd name="T24" fmla="*/ 1635 w 1648"/>
                  <a:gd name="T25" fmla="*/ 1700 h 1845"/>
                  <a:gd name="T26" fmla="*/ 1640 w 1648"/>
                  <a:gd name="T27" fmla="*/ 1651 h 1845"/>
                  <a:gd name="T28" fmla="*/ 1643 w 1648"/>
                  <a:gd name="T29" fmla="*/ 1602 h 1845"/>
                  <a:gd name="T30" fmla="*/ 1646 w 1648"/>
                  <a:gd name="T31" fmla="*/ 1552 h 1845"/>
                  <a:gd name="T32" fmla="*/ 1647 w 1648"/>
                  <a:gd name="T33" fmla="*/ 1503 h 1845"/>
                  <a:gd name="T34" fmla="*/ 1648 w 1648"/>
                  <a:gd name="T35" fmla="*/ 1452 h 1845"/>
                  <a:gd name="T36" fmla="*/ 1647 w 1648"/>
                  <a:gd name="T37" fmla="*/ 1401 h 1845"/>
                  <a:gd name="T38" fmla="*/ 1646 w 1648"/>
                  <a:gd name="T39" fmla="*/ 1351 h 1845"/>
                  <a:gd name="T40" fmla="*/ 1643 w 1648"/>
                  <a:gd name="T41" fmla="*/ 1301 h 1845"/>
                  <a:gd name="T42" fmla="*/ 1640 w 1648"/>
                  <a:gd name="T43" fmla="*/ 1251 h 1845"/>
                  <a:gd name="T44" fmla="*/ 1635 w 1648"/>
                  <a:gd name="T45" fmla="*/ 1202 h 1845"/>
                  <a:gd name="T46" fmla="*/ 1630 w 1648"/>
                  <a:gd name="T47" fmla="*/ 1153 h 1845"/>
                  <a:gd name="T48" fmla="*/ 1624 w 1648"/>
                  <a:gd name="T49" fmla="*/ 1103 h 1845"/>
                  <a:gd name="T50" fmla="*/ 1616 w 1648"/>
                  <a:gd name="T51" fmla="*/ 1054 h 1845"/>
                  <a:gd name="T52" fmla="*/ 1608 w 1648"/>
                  <a:gd name="T53" fmla="*/ 1006 h 1845"/>
                  <a:gd name="T54" fmla="*/ 1599 w 1648"/>
                  <a:gd name="T55" fmla="*/ 958 h 1845"/>
                  <a:gd name="T56" fmla="*/ 1589 w 1648"/>
                  <a:gd name="T57" fmla="*/ 911 h 1845"/>
                  <a:gd name="T58" fmla="*/ 1578 w 1648"/>
                  <a:gd name="T59" fmla="*/ 863 h 1845"/>
                  <a:gd name="T60" fmla="*/ 1567 w 1648"/>
                  <a:gd name="T61" fmla="*/ 816 h 1845"/>
                  <a:gd name="T62" fmla="*/ 1554 w 1648"/>
                  <a:gd name="T63" fmla="*/ 769 h 1845"/>
                  <a:gd name="T64" fmla="*/ 1540 w 1648"/>
                  <a:gd name="T65" fmla="*/ 723 h 1845"/>
                  <a:gd name="T66" fmla="*/ 1526 w 1648"/>
                  <a:gd name="T67" fmla="*/ 677 h 1845"/>
                  <a:gd name="T68" fmla="*/ 1511 w 1648"/>
                  <a:gd name="T69" fmla="*/ 631 h 1845"/>
                  <a:gd name="T70" fmla="*/ 1495 w 1648"/>
                  <a:gd name="T71" fmla="*/ 586 h 1845"/>
                  <a:gd name="T72" fmla="*/ 1478 w 1648"/>
                  <a:gd name="T73" fmla="*/ 542 h 1845"/>
                  <a:gd name="T74" fmla="*/ 1460 w 1648"/>
                  <a:gd name="T75" fmla="*/ 497 h 1845"/>
                  <a:gd name="T76" fmla="*/ 1441 w 1648"/>
                  <a:gd name="T77" fmla="*/ 453 h 1845"/>
                  <a:gd name="T78" fmla="*/ 1421 w 1648"/>
                  <a:gd name="T79" fmla="*/ 409 h 1845"/>
                  <a:gd name="T80" fmla="*/ 1401 w 1648"/>
                  <a:gd name="T81" fmla="*/ 366 h 1845"/>
                  <a:gd name="T82" fmla="*/ 1381 w 1648"/>
                  <a:gd name="T83" fmla="*/ 324 h 1845"/>
                  <a:gd name="T84" fmla="*/ 1359 w 1648"/>
                  <a:gd name="T85" fmla="*/ 281 h 1845"/>
                  <a:gd name="T86" fmla="*/ 1337 w 1648"/>
                  <a:gd name="T87" fmla="*/ 240 h 1845"/>
                  <a:gd name="T88" fmla="*/ 1313 w 1648"/>
                  <a:gd name="T89" fmla="*/ 199 h 1845"/>
                  <a:gd name="T90" fmla="*/ 1289 w 1648"/>
                  <a:gd name="T91" fmla="*/ 158 h 1845"/>
                  <a:gd name="T92" fmla="*/ 1265 w 1648"/>
                  <a:gd name="T93" fmla="*/ 118 h 1845"/>
                  <a:gd name="T94" fmla="*/ 1240 w 1648"/>
                  <a:gd name="T95" fmla="*/ 77 h 1845"/>
                  <a:gd name="T96" fmla="*/ 1214 w 1648"/>
                  <a:gd name="T97" fmla="*/ 38 h 1845"/>
                  <a:gd name="T98" fmla="*/ 1186 w 1648"/>
                  <a:gd name="T99" fmla="*/ 0 h 1845"/>
                  <a:gd name="T100" fmla="*/ 58 w 1648"/>
                  <a:gd name="T101" fmla="*/ 136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48" h="1845">
                    <a:moveTo>
                      <a:pt x="58" y="136"/>
                    </a:moveTo>
                    <a:lnTo>
                      <a:pt x="56" y="160"/>
                    </a:lnTo>
                    <a:lnTo>
                      <a:pt x="53" y="184"/>
                    </a:lnTo>
                    <a:lnTo>
                      <a:pt x="48" y="207"/>
                    </a:lnTo>
                    <a:lnTo>
                      <a:pt x="41" y="230"/>
                    </a:lnTo>
                    <a:lnTo>
                      <a:pt x="33" y="252"/>
                    </a:lnTo>
                    <a:lnTo>
                      <a:pt x="23" y="273"/>
                    </a:lnTo>
                    <a:lnTo>
                      <a:pt x="12" y="293"/>
                    </a:lnTo>
                    <a:lnTo>
                      <a:pt x="0" y="313"/>
                    </a:lnTo>
                    <a:lnTo>
                      <a:pt x="1617" y="1845"/>
                    </a:lnTo>
                    <a:lnTo>
                      <a:pt x="1624" y="1797"/>
                    </a:lnTo>
                    <a:lnTo>
                      <a:pt x="1630" y="1748"/>
                    </a:lnTo>
                    <a:lnTo>
                      <a:pt x="1635" y="1700"/>
                    </a:lnTo>
                    <a:lnTo>
                      <a:pt x="1640" y="1651"/>
                    </a:lnTo>
                    <a:lnTo>
                      <a:pt x="1643" y="1602"/>
                    </a:lnTo>
                    <a:lnTo>
                      <a:pt x="1646" y="1552"/>
                    </a:lnTo>
                    <a:lnTo>
                      <a:pt x="1647" y="1503"/>
                    </a:lnTo>
                    <a:lnTo>
                      <a:pt x="1648" y="1452"/>
                    </a:lnTo>
                    <a:lnTo>
                      <a:pt x="1647" y="1401"/>
                    </a:lnTo>
                    <a:lnTo>
                      <a:pt x="1646" y="1351"/>
                    </a:lnTo>
                    <a:lnTo>
                      <a:pt x="1643" y="1301"/>
                    </a:lnTo>
                    <a:lnTo>
                      <a:pt x="1640" y="1251"/>
                    </a:lnTo>
                    <a:lnTo>
                      <a:pt x="1635" y="1202"/>
                    </a:lnTo>
                    <a:lnTo>
                      <a:pt x="1630" y="1153"/>
                    </a:lnTo>
                    <a:lnTo>
                      <a:pt x="1624" y="1103"/>
                    </a:lnTo>
                    <a:lnTo>
                      <a:pt x="1616" y="1054"/>
                    </a:lnTo>
                    <a:lnTo>
                      <a:pt x="1608" y="1006"/>
                    </a:lnTo>
                    <a:lnTo>
                      <a:pt x="1599" y="958"/>
                    </a:lnTo>
                    <a:lnTo>
                      <a:pt x="1589" y="911"/>
                    </a:lnTo>
                    <a:lnTo>
                      <a:pt x="1578" y="863"/>
                    </a:lnTo>
                    <a:lnTo>
                      <a:pt x="1567" y="816"/>
                    </a:lnTo>
                    <a:lnTo>
                      <a:pt x="1554" y="769"/>
                    </a:lnTo>
                    <a:lnTo>
                      <a:pt x="1540" y="723"/>
                    </a:lnTo>
                    <a:lnTo>
                      <a:pt x="1526" y="677"/>
                    </a:lnTo>
                    <a:lnTo>
                      <a:pt x="1511" y="631"/>
                    </a:lnTo>
                    <a:lnTo>
                      <a:pt x="1495" y="586"/>
                    </a:lnTo>
                    <a:lnTo>
                      <a:pt x="1478" y="542"/>
                    </a:lnTo>
                    <a:lnTo>
                      <a:pt x="1460" y="497"/>
                    </a:lnTo>
                    <a:lnTo>
                      <a:pt x="1441" y="453"/>
                    </a:lnTo>
                    <a:lnTo>
                      <a:pt x="1421" y="409"/>
                    </a:lnTo>
                    <a:lnTo>
                      <a:pt x="1401" y="366"/>
                    </a:lnTo>
                    <a:lnTo>
                      <a:pt x="1381" y="324"/>
                    </a:lnTo>
                    <a:lnTo>
                      <a:pt x="1359" y="281"/>
                    </a:lnTo>
                    <a:lnTo>
                      <a:pt x="1337" y="240"/>
                    </a:lnTo>
                    <a:lnTo>
                      <a:pt x="1313" y="199"/>
                    </a:lnTo>
                    <a:lnTo>
                      <a:pt x="1289" y="158"/>
                    </a:lnTo>
                    <a:lnTo>
                      <a:pt x="1265" y="118"/>
                    </a:lnTo>
                    <a:lnTo>
                      <a:pt x="1240" y="77"/>
                    </a:lnTo>
                    <a:lnTo>
                      <a:pt x="1214" y="38"/>
                    </a:lnTo>
                    <a:lnTo>
                      <a:pt x="1186" y="0"/>
                    </a:lnTo>
                    <a:lnTo>
                      <a:pt x="58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auto">
              <a:xfrm>
                <a:off x="0" y="281521"/>
                <a:ext cx="288314" cy="188085"/>
              </a:xfrm>
              <a:custGeom>
                <a:avLst/>
                <a:gdLst>
                  <a:gd name="T0" fmla="*/ 2782 w 2801"/>
                  <a:gd name="T1" fmla="*/ 123 h 1832"/>
                  <a:gd name="T2" fmla="*/ 436 w 2801"/>
                  <a:gd name="T3" fmla="*/ 0 h 1832"/>
                  <a:gd name="T4" fmla="*/ 410 w 2801"/>
                  <a:gd name="T5" fmla="*/ 38 h 1832"/>
                  <a:gd name="T6" fmla="*/ 386 w 2801"/>
                  <a:gd name="T7" fmla="*/ 77 h 1832"/>
                  <a:gd name="T8" fmla="*/ 362 w 2801"/>
                  <a:gd name="T9" fmla="*/ 116 h 1832"/>
                  <a:gd name="T10" fmla="*/ 337 w 2801"/>
                  <a:gd name="T11" fmla="*/ 155 h 1832"/>
                  <a:gd name="T12" fmla="*/ 315 w 2801"/>
                  <a:gd name="T13" fmla="*/ 195 h 1832"/>
                  <a:gd name="T14" fmla="*/ 293 w 2801"/>
                  <a:gd name="T15" fmla="*/ 236 h 1832"/>
                  <a:gd name="T16" fmla="*/ 272 w 2801"/>
                  <a:gd name="T17" fmla="*/ 276 h 1832"/>
                  <a:gd name="T18" fmla="*/ 251 w 2801"/>
                  <a:gd name="T19" fmla="*/ 317 h 1832"/>
                  <a:gd name="T20" fmla="*/ 232 w 2801"/>
                  <a:gd name="T21" fmla="*/ 359 h 1832"/>
                  <a:gd name="T22" fmla="*/ 213 w 2801"/>
                  <a:gd name="T23" fmla="*/ 401 h 1832"/>
                  <a:gd name="T24" fmla="*/ 195 w 2801"/>
                  <a:gd name="T25" fmla="*/ 444 h 1832"/>
                  <a:gd name="T26" fmla="*/ 177 w 2801"/>
                  <a:gd name="T27" fmla="*/ 487 h 1832"/>
                  <a:gd name="T28" fmla="*/ 160 w 2801"/>
                  <a:gd name="T29" fmla="*/ 530 h 1832"/>
                  <a:gd name="T30" fmla="*/ 145 w 2801"/>
                  <a:gd name="T31" fmla="*/ 574 h 1832"/>
                  <a:gd name="T32" fmla="*/ 129 w 2801"/>
                  <a:gd name="T33" fmla="*/ 618 h 1832"/>
                  <a:gd name="T34" fmla="*/ 114 w 2801"/>
                  <a:gd name="T35" fmla="*/ 662 h 1832"/>
                  <a:gd name="T36" fmla="*/ 101 w 2801"/>
                  <a:gd name="T37" fmla="*/ 707 h 1832"/>
                  <a:gd name="T38" fmla="*/ 88 w 2801"/>
                  <a:gd name="T39" fmla="*/ 753 h 1832"/>
                  <a:gd name="T40" fmla="*/ 76 w 2801"/>
                  <a:gd name="T41" fmla="*/ 798 h 1832"/>
                  <a:gd name="T42" fmla="*/ 65 w 2801"/>
                  <a:gd name="T43" fmla="*/ 844 h 1832"/>
                  <a:gd name="T44" fmla="*/ 55 w 2801"/>
                  <a:gd name="T45" fmla="*/ 890 h 1832"/>
                  <a:gd name="T46" fmla="*/ 45 w 2801"/>
                  <a:gd name="T47" fmla="*/ 936 h 1832"/>
                  <a:gd name="T48" fmla="*/ 37 w 2801"/>
                  <a:gd name="T49" fmla="*/ 983 h 1832"/>
                  <a:gd name="T50" fmla="*/ 29 w 2801"/>
                  <a:gd name="T51" fmla="*/ 1030 h 1832"/>
                  <a:gd name="T52" fmla="*/ 22 w 2801"/>
                  <a:gd name="T53" fmla="*/ 1077 h 1832"/>
                  <a:gd name="T54" fmla="*/ 17 w 2801"/>
                  <a:gd name="T55" fmla="*/ 1126 h 1832"/>
                  <a:gd name="T56" fmla="*/ 12 w 2801"/>
                  <a:gd name="T57" fmla="*/ 1173 h 1832"/>
                  <a:gd name="T58" fmla="*/ 7 w 2801"/>
                  <a:gd name="T59" fmla="*/ 1221 h 1832"/>
                  <a:gd name="T60" fmla="*/ 4 w 2801"/>
                  <a:gd name="T61" fmla="*/ 1270 h 1832"/>
                  <a:gd name="T62" fmla="*/ 2 w 2801"/>
                  <a:gd name="T63" fmla="*/ 1318 h 1832"/>
                  <a:gd name="T64" fmla="*/ 0 w 2801"/>
                  <a:gd name="T65" fmla="*/ 1367 h 1832"/>
                  <a:gd name="T66" fmla="*/ 0 w 2801"/>
                  <a:gd name="T67" fmla="*/ 1416 h 1832"/>
                  <a:gd name="T68" fmla="*/ 1 w 2801"/>
                  <a:gd name="T69" fmla="*/ 1470 h 1832"/>
                  <a:gd name="T70" fmla="*/ 2 w 2801"/>
                  <a:gd name="T71" fmla="*/ 1522 h 1832"/>
                  <a:gd name="T72" fmla="*/ 5 w 2801"/>
                  <a:gd name="T73" fmla="*/ 1575 h 1832"/>
                  <a:gd name="T74" fmla="*/ 9 w 2801"/>
                  <a:gd name="T75" fmla="*/ 1627 h 1832"/>
                  <a:gd name="T76" fmla="*/ 14 w 2801"/>
                  <a:gd name="T77" fmla="*/ 1678 h 1832"/>
                  <a:gd name="T78" fmla="*/ 20 w 2801"/>
                  <a:gd name="T79" fmla="*/ 1730 h 1832"/>
                  <a:gd name="T80" fmla="*/ 27 w 2801"/>
                  <a:gd name="T81" fmla="*/ 1782 h 1832"/>
                  <a:gd name="T82" fmla="*/ 35 w 2801"/>
                  <a:gd name="T83" fmla="*/ 1832 h 1832"/>
                  <a:gd name="T84" fmla="*/ 2801 w 2801"/>
                  <a:gd name="T85" fmla="*/ 208 h 1832"/>
                  <a:gd name="T86" fmla="*/ 2794 w 2801"/>
                  <a:gd name="T87" fmla="*/ 188 h 1832"/>
                  <a:gd name="T88" fmla="*/ 2789 w 2801"/>
                  <a:gd name="T89" fmla="*/ 167 h 1832"/>
                  <a:gd name="T90" fmla="*/ 2785 w 2801"/>
                  <a:gd name="T91" fmla="*/ 145 h 1832"/>
                  <a:gd name="T92" fmla="*/ 2782 w 2801"/>
                  <a:gd name="T93" fmla="*/ 123 h 1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801" h="1832">
                    <a:moveTo>
                      <a:pt x="2782" y="123"/>
                    </a:moveTo>
                    <a:lnTo>
                      <a:pt x="436" y="0"/>
                    </a:lnTo>
                    <a:lnTo>
                      <a:pt x="410" y="38"/>
                    </a:lnTo>
                    <a:lnTo>
                      <a:pt x="386" y="77"/>
                    </a:lnTo>
                    <a:lnTo>
                      <a:pt x="362" y="116"/>
                    </a:lnTo>
                    <a:lnTo>
                      <a:pt x="337" y="155"/>
                    </a:lnTo>
                    <a:lnTo>
                      <a:pt x="315" y="195"/>
                    </a:lnTo>
                    <a:lnTo>
                      <a:pt x="293" y="236"/>
                    </a:lnTo>
                    <a:lnTo>
                      <a:pt x="272" y="276"/>
                    </a:lnTo>
                    <a:lnTo>
                      <a:pt x="251" y="317"/>
                    </a:lnTo>
                    <a:lnTo>
                      <a:pt x="232" y="359"/>
                    </a:lnTo>
                    <a:lnTo>
                      <a:pt x="213" y="401"/>
                    </a:lnTo>
                    <a:lnTo>
                      <a:pt x="195" y="444"/>
                    </a:lnTo>
                    <a:lnTo>
                      <a:pt x="177" y="487"/>
                    </a:lnTo>
                    <a:lnTo>
                      <a:pt x="160" y="530"/>
                    </a:lnTo>
                    <a:lnTo>
                      <a:pt x="145" y="574"/>
                    </a:lnTo>
                    <a:lnTo>
                      <a:pt x="129" y="618"/>
                    </a:lnTo>
                    <a:lnTo>
                      <a:pt x="114" y="662"/>
                    </a:lnTo>
                    <a:lnTo>
                      <a:pt x="101" y="707"/>
                    </a:lnTo>
                    <a:lnTo>
                      <a:pt x="88" y="753"/>
                    </a:lnTo>
                    <a:lnTo>
                      <a:pt x="76" y="798"/>
                    </a:lnTo>
                    <a:lnTo>
                      <a:pt x="65" y="844"/>
                    </a:lnTo>
                    <a:lnTo>
                      <a:pt x="55" y="890"/>
                    </a:lnTo>
                    <a:lnTo>
                      <a:pt x="45" y="936"/>
                    </a:lnTo>
                    <a:lnTo>
                      <a:pt x="37" y="983"/>
                    </a:lnTo>
                    <a:lnTo>
                      <a:pt x="29" y="1030"/>
                    </a:lnTo>
                    <a:lnTo>
                      <a:pt x="22" y="1077"/>
                    </a:lnTo>
                    <a:lnTo>
                      <a:pt x="17" y="1126"/>
                    </a:lnTo>
                    <a:lnTo>
                      <a:pt x="12" y="1173"/>
                    </a:lnTo>
                    <a:lnTo>
                      <a:pt x="7" y="1221"/>
                    </a:lnTo>
                    <a:lnTo>
                      <a:pt x="4" y="1270"/>
                    </a:lnTo>
                    <a:lnTo>
                      <a:pt x="2" y="1318"/>
                    </a:lnTo>
                    <a:lnTo>
                      <a:pt x="0" y="1367"/>
                    </a:lnTo>
                    <a:lnTo>
                      <a:pt x="0" y="1416"/>
                    </a:lnTo>
                    <a:lnTo>
                      <a:pt x="1" y="1470"/>
                    </a:lnTo>
                    <a:lnTo>
                      <a:pt x="2" y="1522"/>
                    </a:lnTo>
                    <a:lnTo>
                      <a:pt x="5" y="1575"/>
                    </a:lnTo>
                    <a:lnTo>
                      <a:pt x="9" y="1627"/>
                    </a:lnTo>
                    <a:lnTo>
                      <a:pt x="14" y="1678"/>
                    </a:lnTo>
                    <a:lnTo>
                      <a:pt x="20" y="1730"/>
                    </a:lnTo>
                    <a:lnTo>
                      <a:pt x="27" y="1782"/>
                    </a:lnTo>
                    <a:lnTo>
                      <a:pt x="35" y="1832"/>
                    </a:lnTo>
                    <a:lnTo>
                      <a:pt x="2801" y="208"/>
                    </a:lnTo>
                    <a:lnTo>
                      <a:pt x="2794" y="188"/>
                    </a:lnTo>
                    <a:lnTo>
                      <a:pt x="2789" y="167"/>
                    </a:lnTo>
                    <a:lnTo>
                      <a:pt x="2785" y="145"/>
                    </a:lnTo>
                    <a:lnTo>
                      <a:pt x="2782" y="1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auto">
              <a:xfrm>
                <a:off x="277178" y="167680"/>
                <a:ext cx="176948" cy="108891"/>
              </a:xfrm>
              <a:custGeom>
                <a:avLst/>
                <a:gdLst>
                  <a:gd name="T0" fmla="*/ 442 w 1714"/>
                  <a:gd name="T1" fmla="*/ 845 h 1055"/>
                  <a:gd name="T2" fmla="*/ 467 w 1714"/>
                  <a:gd name="T3" fmla="*/ 846 h 1055"/>
                  <a:gd name="T4" fmla="*/ 493 w 1714"/>
                  <a:gd name="T5" fmla="*/ 850 h 1055"/>
                  <a:gd name="T6" fmla="*/ 518 w 1714"/>
                  <a:gd name="T7" fmla="*/ 855 h 1055"/>
                  <a:gd name="T8" fmla="*/ 542 w 1714"/>
                  <a:gd name="T9" fmla="*/ 862 h 1055"/>
                  <a:gd name="T10" fmla="*/ 565 w 1714"/>
                  <a:gd name="T11" fmla="*/ 871 h 1055"/>
                  <a:gd name="T12" fmla="*/ 587 w 1714"/>
                  <a:gd name="T13" fmla="*/ 881 h 1055"/>
                  <a:gd name="T14" fmla="*/ 608 w 1714"/>
                  <a:gd name="T15" fmla="*/ 893 h 1055"/>
                  <a:gd name="T16" fmla="*/ 629 w 1714"/>
                  <a:gd name="T17" fmla="*/ 906 h 1055"/>
                  <a:gd name="T18" fmla="*/ 648 w 1714"/>
                  <a:gd name="T19" fmla="*/ 920 h 1055"/>
                  <a:gd name="T20" fmla="*/ 666 w 1714"/>
                  <a:gd name="T21" fmla="*/ 936 h 1055"/>
                  <a:gd name="T22" fmla="*/ 684 w 1714"/>
                  <a:gd name="T23" fmla="*/ 953 h 1055"/>
                  <a:gd name="T24" fmla="*/ 699 w 1714"/>
                  <a:gd name="T25" fmla="*/ 971 h 1055"/>
                  <a:gd name="T26" fmla="*/ 714 w 1714"/>
                  <a:gd name="T27" fmla="*/ 991 h 1055"/>
                  <a:gd name="T28" fmla="*/ 727 w 1714"/>
                  <a:gd name="T29" fmla="*/ 1011 h 1055"/>
                  <a:gd name="T30" fmla="*/ 739 w 1714"/>
                  <a:gd name="T31" fmla="*/ 1032 h 1055"/>
                  <a:gd name="T32" fmla="*/ 750 w 1714"/>
                  <a:gd name="T33" fmla="*/ 1055 h 1055"/>
                  <a:gd name="T34" fmla="*/ 1714 w 1714"/>
                  <a:gd name="T35" fmla="*/ 825 h 1055"/>
                  <a:gd name="T36" fmla="*/ 1672 w 1714"/>
                  <a:gd name="T37" fmla="*/ 781 h 1055"/>
                  <a:gd name="T38" fmla="*/ 1631 w 1714"/>
                  <a:gd name="T39" fmla="*/ 739 h 1055"/>
                  <a:gd name="T40" fmla="*/ 1588 w 1714"/>
                  <a:gd name="T41" fmla="*/ 697 h 1055"/>
                  <a:gd name="T42" fmla="*/ 1545 w 1714"/>
                  <a:gd name="T43" fmla="*/ 656 h 1055"/>
                  <a:gd name="T44" fmla="*/ 1500 w 1714"/>
                  <a:gd name="T45" fmla="*/ 616 h 1055"/>
                  <a:gd name="T46" fmla="*/ 1455 w 1714"/>
                  <a:gd name="T47" fmla="*/ 577 h 1055"/>
                  <a:gd name="T48" fmla="*/ 1408 w 1714"/>
                  <a:gd name="T49" fmla="*/ 540 h 1055"/>
                  <a:gd name="T50" fmla="*/ 1360 w 1714"/>
                  <a:gd name="T51" fmla="*/ 502 h 1055"/>
                  <a:gd name="T52" fmla="*/ 1312 w 1714"/>
                  <a:gd name="T53" fmla="*/ 467 h 1055"/>
                  <a:gd name="T54" fmla="*/ 1263 w 1714"/>
                  <a:gd name="T55" fmla="*/ 432 h 1055"/>
                  <a:gd name="T56" fmla="*/ 1213 w 1714"/>
                  <a:gd name="T57" fmla="*/ 399 h 1055"/>
                  <a:gd name="T58" fmla="*/ 1162 w 1714"/>
                  <a:gd name="T59" fmla="*/ 367 h 1055"/>
                  <a:gd name="T60" fmla="*/ 1110 w 1714"/>
                  <a:gd name="T61" fmla="*/ 336 h 1055"/>
                  <a:gd name="T62" fmla="*/ 1058 w 1714"/>
                  <a:gd name="T63" fmla="*/ 307 h 1055"/>
                  <a:gd name="T64" fmla="*/ 1005 w 1714"/>
                  <a:gd name="T65" fmla="*/ 278 h 1055"/>
                  <a:gd name="T66" fmla="*/ 950 w 1714"/>
                  <a:gd name="T67" fmla="*/ 251 h 1055"/>
                  <a:gd name="T68" fmla="*/ 896 w 1714"/>
                  <a:gd name="T69" fmla="*/ 225 h 1055"/>
                  <a:gd name="T70" fmla="*/ 841 w 1714"/>
                  <a:gd name="T71" fmla="*/ 201 h 1055"/>
                  <a:gd name="T72" fmla="*/ 785 w 1714"/>
                  <a:gd name="T73" fmla="*/ 177 h 1055"/>
                  <a:gd name="T74" fmla="*/ 727 w 1714"/>
                  <a:gd name="T75" fmla="*/ 154 h 1055"/>
                  <a:gd name="T76" fmla="*/ 670 w 1714"/>
                  <a:gd name="T77" fmla="*/ 134 h 1055"/>
                  <a:gd name="T78" fmla="*/ 612 w 1714"/>
                  <a:gd name="T79" fmla="*/ 114 h 1055"/>
                  <a:gd name="T80" fmla="*/ 554 w 1714"/>
                  <a:gd name="T81" fmla="*/ 96 h 1055"/>
                  <a:gd name="T82" fmla="*/ 494 w 1714"/>
                  <a:gd name="T83" fmla="*/ 80 h 1055"/>
                  <a:gd name="T84" fmla="*/ 434 w 1714"/>
                  <a:gd name="T85" fmla="*/ 65 h 1055"/>
                  <a:gd name="T86" fmla="*/ 374 w 1714"/>
                  <a:gd name="T87" fmla="*/ 51 h 1055"/>
                  <a:gd name="T88" fmla="*/ 313 w 1714"/>
                  <a:gd name="T89" fmla="*/ 39 h 1055"/>
                  <a:gd name="T90" fmla="*/ 251 w 1714"/>
                  <a:gd name="T91" fmla="*/ 28 h 1055"/>
                  <a:gd name="T92" fmla="*/ 189 w 1714"/>
                  <a:gd name="T93" fmla="*/ 19 h 1055"/>
                  <a:gd name="T94" fmla="*/ 127 w 1714"/>
                  <a:gd name="T95" fmla="*/ 11 h 1055"/>
                  <a:gd name="T96" fmla="*/ 64 w 1714"/>
                  <a:gd name="T97" fmla="*/ 4 h 1055"/>
                  <a:gd name="T98" fmla="*/ 0 w 1714"/>
                  <a:gd name="T99" fmla="*/ 0 h 1055"/>
                  <a:gd name="T100" fmla="*/ 357 w 1714"/>
                  <a:gd name="T101" fmla="*/ 855 h 1055"/>
                  <a:gd name="T102" fmla="*/ 377 w 1714"/>
                  <a:gd name="T103" fmla="*/ 851 h 1055"/>
                  <a:gd name="T104" fmla="*/ 398 w 1714"/>
                  <a:gd name="T105" fmla="*/ 848 h 1055"/>
                  <a:gd name="T106" fmla="*/ 420 w 1714"/>
                  <a:gd name="T107" fmla="*/ 845 h 1055"/>
                  <a:gd name="T108" fmla="*/ 442 w 1714"/>
                  <a:gd name="T109" fmla="*/ 845 h 1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14" h="1055">
                    <a:moveTo>
                      <a:pt x="442" y="845"/>
                    </a:moveTo>
                    <a:lnTo>
                      <a:pt x="467" y="846"/>
                    </a:lnTo>
                    <a:lnTo>
                      <a:pt x="493" y="850"/>
                    </a:lnTo>
                    <a:lnTo>
                      <a:pt x="518" y="855"/>
                    </a:lnTo>
                    <a:lnTo>
                      <a:pt x="542" y="862"/>
                    </a:lnTo>
                    <a:lnTo>
                      <a:pt x="565" y="871"/>
                    </a:lnTo>
                    <a:lnTo>
                      <a:pt x="587" y="881"/>
                    </a:lnTo>
                    <a:lnTo>
                      <a:pt x="608" y="893"/>
                    </a:lnTo>
                    <a:lnTo>
                      <a:pt x="629" y="906"/>
                    </a:lnTo>
                    <a:lnTo>
                      <a:pt x="648" y="920"/>
                    </a:lnTo>
                    <a:lnTo>
                      <a:pt x="666" y="936"/>
                    </a:lnTo>
                    <a:lnTo>
                      <a:pt x="684" y="953"/>
                    </a:lnTo>
                    <a:lnTo>
                      <a:pt x="699" y="971"/>
                    </a:lnTo>
                    <a:lnTo>
                      <a:pt x="714" y="991"/>
                    </a:lnTo>
                    <a:lnTo>
                      <a:pt x="727" y="1011"/>
                    </a:lnTo>
                    <a:lnTo>
                      <a:pt x="739" y="1032"/>
                    </a:lnTo>
                    <a:lnTo>
                      <a:pt x="750" y="1055"/>
                    </a:lnTo>
                    <a:lnTo>
                      <a:pt x="1714" y="825"/>
                    </a:lnTo>
                    <a:lnTo>
                      <a:pt x="1672" y="781"/>
                    </a:lnTo>
                    <a:lnTo>
                      <a:pt x="1631" y="739"/>
                    </a:lnTo>
                    <a:lnTo>
                      <a:pt x="1588" y="697"/>
                    </a:lnTo>
                    <a:lnTo>
                      <a:pt x="1545" y="656"/>
                    </a:lnTo>
                    <a:lnTo>
                      <a:pt x="1500" y="616"/>
                    </a:lnTo>
                    <a:lnTo>
                      <a:pt x="1455" y="577"/>
                    </a:lnTo>
                    <a:lnTo>
                      <a:pt x="1408" y="540"/>
                    </a:lnTo>
                    <a:lnTo>
                      <a:pt x="1360" y="502"/>
                    </a:lnTo>
                    <a:lnTo>
                      <a:pt x="1312" y="467"/>
                    </a:lnTo>
                    <a:lnTo>
                      <a:pt x="1263" y="432"/>
                    </a:lnTo>
                    <a:lnTo>
                      <a:pt x="1213" y="399"/>
                    </a:lnTo>
                    <a:lnTo>
                      <a:pt x="1162" y="367"/>
                    </a:lnTo>
                    <a:lnTo>
                      <a:pt x="1110" y="336"/>
                    </a:lnTo>
                    <a:lnTo>
                      <a:pt x="1058" y="307"/>
                    </a:lnTo>
                    <a:lnTo>
                      <a:pt x="1005" y="278"/>
                    </a:lnTo>
                    <a:lnTo>
                      <a:pt x="950" y="251"/>
                    </a:lnTo>
                    <a:lnTo>
                      <a:pt x="896" y="225"/>
                    </a:lnTo>
                    <a:lnTo>
                      <a:pt x="841" y="201"/>
                    </a:lnTo>
                    <a:lnTo>
                      <a:pt x="785" y="177"/>
                    </a:lnTo>
                    <a:lnTo>
                      <a:pt x="727" y="154"/>
                    </a:lnTo>
                    <a:lnTo>
                      <a:pt x="670" y="134"/>
                    </a:lnTo>
                    <a:lnTo>
                      <a:pt x="612" y="114"/>
                    </a:lnTo>
                    <a:lnTo>
                      <a:pt x="554" y="96"/>
                    </a:lnTo>
                    <a:lnTo>
                      <a:pt x="494" y="80"/>
                    </a:lnTo>
                    <a:lnTo>
                      <a:pt x="434" y="65"/>
                    </a:lnTo>
                    <a:lnTo>
                      <a:pt x="374" y="51"/>
                    </a:lnTo>
                    <a:lnTo>
                      <a:pt x="313" y="39"/>
                    </a:lnTo>
                    <a:lnTo>
                      <a:pt x="251" y="28"/>
                    </a:lnTo>
                    <a:lnTo>
                      <a:pt x="189" y="19"/>
                    </a:lnTo>
                    <a:lnTo>
                      <a:pt x="127" y="11"/>
                    </a:lnTo>
                    <a:lnTo>
                      <a:pt x="64" y="4"/>
                    </a:lnTo>
                    <a:lnTo>
                      <a:pt x="0" y="0"/>
                    </a:lnTo>
                    <a:lnTo>
                      <a:pt x="357" y="855"/>
                    </a:lnTo>
                    <a:lnTo>
                      <a:pt x="377" y="851"/>
                    </a:lnTo>
                    <a:lnTo>
                      <a:pt x="398" y="848"/>
                    </a:lnTo>
                    <a:lnTo>
                      <a:pt x="420" y="845"/>
                    </a:lnTo>
                    <a:lnTo>
                      <a:pt x="442" y="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90293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64">
          <p15:clr>
            <a:srgbClr val="FBAE40"/>
          </p15:clr>
        </p15:guide>
        <p15:guide id="2" pos="2803">
          <p15:clr>
            <a:srgbClr val="FBAE40"/>
          </p15:clr>
        </p15:guide>
        <p15:guide id="3" pos="5235">
          <p15:clr>
            <a:srgbClr val="FBAE40"/>
          </p15:clr>
        </p15:guide>
        <p15:guide id="4" pos="4883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3571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Разделительный слайд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234719" y="3861048"/>
            <a:ext cx="8368315" cy="720080"/>
          </a:xfrm>
          <a:prstGeom prst="rect">
            <a:avLst/>
          </a:prstGeom>
        </p:spPr>
        <p:txBody>
          <a:bodyPr lIns="0" rIns="0" anchor="ctr"/>
          <a:lstStyle>
            <a:lvl1pPr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НАЗВАНИЕ РАЗДЕЛА В ОДНУ</a:t>
            </a:r>
            <a:br>
              <a:rPr lang="ru-RU" dirty="0"/>
            </a:br>
            <a:r>
              <a:rPr lang="ru-RU" dirty="0"/>
              <a:t>ИЛИ НЕСКОЛЬКО СТРОК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sz="quarter" idx="11" hasCustomPrompt="1"/>
          </p:nvPr>
        </p:nvSpPr>
        <p:spPr>
          <a:xfrm>
            <a:off x="3234719" y="2545202"/>
            <a:ext cx="792088" cy="871297"/>
          </a:xfrm>
          <a:prstGeom prst="rect">
            <a:avLst/>
          </a:prstGeom>
        </p:spPr>
        <p:txBody>
          <a:bodyPr lIns="0" rIns="0" anchor="ctr" anchorCtr="0"/>
          <a:lstStyle>
            <a:lvl1pPr algn="l">
              <a:defRPr sz="9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30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3234720" y="4806984"/>
            <a:ext cx="8368318" cy="720080"/>
          </a:xfrm>
          <a:prstGeom prst="rect">
            <a:avLst/>
          </a:prstGeom>
        </p:spPr>
        <p:txBody>
          <a:bodyPr lIns="0" rIns="0" anchor="ctr"/>
          <a:lstStyle>
            <a:lvl1pPr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Краткое пояснение названия</a:t>
            </a:r>
            <a:br>
              <a:rPr lang="ru-RU" dirty="0"/>
            </a:br>
            <a:r>
              <a:rPr lang="ru-RU" dirty="0"/>
              <a:t>в одну или две строки</a:t>
            </a:r>
          </a:p>
        </p:txBody>
      </p:sp>
    </p:spTree>
    <p:extLst>
      <p:ext uri="{BB962C8B-B14F-4D97-AF65-F5344CB8AC3E}">
        <p14:creationId xmlns:p14="http://schemas.microsoft.com/office/powerpoint/2010/main" val="5897774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03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Разделите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2855640" cy="6858000"/>
          </a:xfrm>
          <a:prstGeom prst="rect">
            <a:avLst/>
          </a:pr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b="0" i="0" dirty="0">
              <a:solidFill>
                <a:schemeClr val="tx1"/>
              </a:solidFill>
              <a:latin typeface="PF Din Text Cond Pro Обычный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4033937" y="2862768"/>
            <a:ext cx="7569101" cy="1032574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48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Название раздела в одну</a:t>
            </a:r>
            <a:br>
              <a:rPr lang="ru-RU" dirty="0"/>
            </a:br>
            <a:r>
              <a:rPr lang="ru-RU" dirty="0"/>
              <a:t>или несколько строк</a:t>
            </a:r>
          </a:p>
        </p:txBody>
      </p:sp>
      <p:sp>
        <p:nvSpPr>
          <p:cNvPr id="30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4033938" y="4595856"/>
            <a:ext cx="7569104" cy="571168"/>
          </a:xfrm>
          <a:prstGeom prst="rect">
            <a:avLst/>
          </a:prstGeom>
        </p:spPr>
        <p:txBody>
          <a:bodyPr lIns="0" rIns="0" anchor="ctr"/>
          <a:lstStyle>
            <a:lvl1pPr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Краткое пояснение названия</a:t>
            </a:r>
            <a:br>
              <a:rPr lang="ru-RU" dirty="0"/>
            </a:br>
            <a:r>
              <a:rPr lang="ru-RU" dirty="0"/>
              <a:t>в одну или две строки</a:t>
            </a:r>
          </a:p>
        </p:txBody>
      </p:sp>
      <p:sp>
        <p:nvSpPr>
          <p:cNvPr id="21" name="Текст 3"/>
          <p:cNvSpPr>
            <a:spLocks noGrp="1"/>
          </p:cNvSpPr>
          <p:nvPr>
            <p:ph type="body" sz="quarter" idx="11" hasCustomPrompt="1"/>
          </p:nvPr>
        </p:nvSpPr>
        <p:spPr>
          <a:xfrm>
            <a:off x="3234719" y="2787576"/>
            <a:ext cx="792088" cy="871297"/>
          </a:xfrm>
          <a:prstGeom prst="rect">
            <a:avLst/>
          </a:prstGeom>
        </p:spPr>
        <p:txBody>
          <a:bodyPr lIns="0" rIns="0" anchor="ctr" anchorCtr="0"/>
          <a:lstStyle>
            <a:lvl1pPr algn="l">
              <a:defRPr sz="4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№</a:t>
            </a:r>
          </a:p>
        </p:txBody>
      </p:sp>
      <p:grpSp>
        <p:nvGrpSpPr>
          <p:cNvPr id="8" name="Группа 7"/>
          <p:cNvGrpSpPr/>
          <p:nvPr userDrawn="1"/>
        </p:nvGrpSpPr>
        <p:grpSpPr>
          <a:xfrm>
            <a:off x="623392" y="463656"/>
            <a:ext cx="1556539" cy="439236"/>
            <a:chOff x="0" y="687388"/>
            <a:chExt cx="1440180" cy="406401"/>
          </a:xfrm>
          <a:solidFill>
            <a:schemeClr val="bg1"/>
          </a:solidFill>
        </p:grpSpPr>
        <p:grpSp>
          <p:nvGrpSpPr>
            <p:cNvPr id="9" name="Группа 8"/>
            <p:cNvGrpSpPr/>
            <p:nvPr userDrawn="1"/>
          </p:nvGrpSpPr>
          <p:grpSpPr>
            <a:xfrm>
              <a:off x="493068" y="808707"/>
              <a:ext cx="947112" cy="176599"/>
              <a:chOff x="614988" y="259248"/>
              <a:chExt cx="1041891" cy="194272"/>
            </a:xfrm>
            <a:grpFill/>
          </p:grpSpPr>
          <p:sp>
            <p:nvSpPr>
              <p:cNvPr id="18" name="Freeform 5"/>
              <p:cNvSpPr>
                <a:spLocks noEditPoints="1"/>
              </p:cNvSpPr>
              <p:nvPr/>
            </p:nvSpPr>
            <p:spPr bwMode="auto">
              <a:xfrm>
                <a:off x="614988" y="260485"/>
                <a:ext cx="122502" cy="190560"/>
              </a:xfrm>
              <a:custGeom>
                <a:avLst/>
                <a:gdLst>
                  <a:gd name="T0" fmla="*/ 723 w 1181"/>
                  <a:gd name="T1" fmla="*/ 773 h 1846"/>
                  <a:gd name="T2" fmla="*/ 688 w 1181"/>
                  <a:gd name="T3" fmla="*/ 793 h 1846"/>
                  <a:gd name="T4" fmla="*/ 650 w 1181"/>
                  <a:gd name="T5" fmla="*/ 806 h 1846"/>
                  <a:gd name="T6" fmla="*/ 611 w 1181"/>
                  <a:gd name="T7" fmla="*/ 813 h 1846"/>
                  <a:gd name="T8" fmla="*/ 385 w 1181"/>
                  <a:gd name="T9" fmla="*/ 813 h 1846"/>
                  <a:gd name="T10" fmla="*/ 587 w 1181"/>
                  <a:gd name="T11" fmla="*/ 355 h 1846"/>
                  <a:gd name="T12" fmla="*/ 635 w 1181"/>
                  <a:gd name="T13" fmla="*/ 358 h 1846"/>
                  <a:gd name="T14" fmla="*/ 677 w 1181"/>
                  <a:gd name="T15" fmla="*/ 368 h 1846"/>
                  <a:gd name="T16" fmla="*/ 696 w 1181"/>
                  <a:gd name="T17" fmla="*/ 375 h 1846"/>
                  <a:gd name="T18" fmla="*/ 714 w 1181"/>
                  <a:gd name="T19" fmla="*/ 384 h 1846"/>
                  <a:gd name="T20" fmla="*/ 731 w 1181"/>
                  <a:gd name="T21" fmla="*/ 395 h 1846"/>
                  <a:gd name="T22" fmla="*/ 746 w 1181"/>
                  <a:gd name="T23" fmla="*/ 407 h 1846"/>
                  <a:gd name="T24" fmla="*/ 759 w 1181"/>
                  <a:gd name="T25" fmla="*/ 421 h 1846"/>
                  <a:gd name="T26" fmla="*/ 772 w 1181"/>
                  <a:gd name="T27" fmla="*/ 437 h 1846"/>
                  <a:gd name="T28" fmla="*/ 782 w 1181"/>
                  <a:gd name="T29" fmla="*/ 455 h 1846"/>
                  <a:gd name="T30" fmla="*/ 790 w 1181"/>
                  <a:gd name="T31" fmla="*/ 476 h 1846"/>
                  <a:gd name="T32" fmla="*/ 797 w 1181"/>
                  <a:gd name="T33" fmla="*/ 498 h 1846"/>
                  <a:gd name="T34" fmla="*/ 801 w 1181"/>
                  <a:gd name="T35" fmla="*/ 522 h 1846"/>
                  <a:gd name="T36" fmla="*/ 805 w 1181"/>
                  <a:gd name="T37" fmla="*/ 578 h 1846"/>
                  <a:gd name="T38" fmla="*/ 804 w 1181"/>
                  <a:gd name="T39" fmla="*/ 610 h 1846"/>
                  <a:gd name="T40" fmla="*/ 801 w 1181"/>
                  <a:gd name="T41" fmla="*/ 639 h 1846"/>
                  <a:gd name="T42" fmla="*/ 796 w 1181"/>
                  <a:gd name="T43" fmla="*/ 665 h 1846"/>
                  <a:gd name="T44" fmla="*/ 789 w 1181"/>
                  <a:gd name="T45" fmla="*/ 689 h 1846"/>
                  <a:gd name="T46" fmla="*/ 780 w 1181"/>
                  <a:gd name="T47" fmla="*/ 710 h 1846"/>
                  <a:gd name="T48" fmla="*/ 769 w 1181"/>
                  <a:gd name="T49" fmla="*/ 730 h 1846"/>
                  <a:gd name="T50" fmla="*/ 754 w 1181"/>
                  <a:gd name="T51" fmla="*/ 746 h 1846"/>
                  <a:gd name="T52" fmla="*/ 739 w 1181"/>
                  <a:gd name="T53" fmla="*/ 761 h 1846"/>
                  <a:gd name="T54" fmla="*/ 1151 w 1181"/>
                  <a:gd name="T55" fmla="*/ 797 h 1846"/>
                  <a:gd name="T56" fmla="*/ 1166 w 1181"/>
                  <a:gd name="T57" fmla="*/ 740 h 1846"/>
                  <a:gd name="T58" fmla="*/ 1176 w 1181"/>
                  <a:gd name="T59" fmla="*/ 680 h 1846"/>
                  <a:gd name="T60" fmla="*/ 1181 w 1181"/>
                  <a:gd name="T61" fmla="*/ 617 h 1846"/>
                  <a:gd name="T62" fmla="*/ 1181 w 1181"/>
                  <a:gd name="T63" fmla="*/ 546 h 1846"/>
                  <a:gd name="T64" fmla="*/ 1175 w 1181"/>
                  <a:gd name="T65" fmla="*/ 476 h 1846"/>
                  <a:gd name="T66" fmla="*/ 1164 w 1181"/>
                  <a:gd name="T67" fmla="*/ 411 h 1846"/>
                  <a:gd name="T68" fmla="*/ 1148 w 1181"/>
                  <a:gd name="T69" fmla="*/ 350 h 1846"/>
                  <a:gd name="T70" fmla="*/ 1127 w 1181"/>
                  <a:gd name="T71" fmla="*/ 295 h 1846"/>
                  <a:gd name="T72" fmla="*/ 1100 w 1181"/>
                  <a:gd name="T73" fmla="*/ 244 h 1846"/>
                  <a:gd name="T74" fmla="*/ 1070 w 1181"/>
                  <a:gd name="T75" fmla="*/ 199 h 1846"/>
                  <a:gd name="T76" fmla="*/ 1035 w 1181"/>
                  <a:gd name="T77" fmla="*/ 159 h 1846"/>
                  <a:gd name="T78" fmla="*/ 995 w 1181"/>
                  <a:gd name="T79" fmla="*/ 123 h 1846"/>
                  <a:gd name="T80" fmla="*/ 952 w 1181"/>
                  <a:gd name="T81" fmla="*/ 92 h 1846"/>
                  <a:gd name="T82" fmla="*/ 905 w 1181"/>
                  <a:gd name="T83" fmla="*/ 65 h 1846"/>
                  <a:gd name="T84" fmla="*/ 854 w 1181"/>
                  <a:gd name="T85" fmla="*/ 44 h 1846"/>
                  <a:gd name="T86" fmla="*/ 799 w 1181"/>
                  <a:gd name="T87" fmla="*/ 26 h 1846"/>
                  <a:gd name="T88" fmla="*/ 741 w 1181"/>
                  <a:gd name="T89" fmla="*/ 13 h 1846"/>
                  <a:gd name="T90" fmla="*/ 681 w 1181"/>
                  <a:gd name="T91" fmla="*/ 5 h 1846"/>
                  <a:gd name="T92" fmla="*/ 619 w 1181"/>
                  <a:gd name="T93" fmla="*/ 1 h 1846"/>
                  <a:gd name="T94" fmla="*/ 0 w 1181"/>
                  <a:gd name="T95" fmla="*/ 0 h 1846"/>
                  <a:gd name="T96" fmla="*/ 385 w 1181"/>
                  <a:gd name="T97" fmla="*/ 1846 h 1846"/>
                  <a:gd name="T98" fmla="*/ 608 w 1181"/>
                  <a:gd name="T99" fmla="*/ 1172 h 1846"/>
                  <a:gd name="T100" fmla="*/ 673 w 1181"/>
                  <a:gd name="T101" fmla="*/ 1169 h 1846"/>
                  <a:gd name="T102" fmla="*/ 734 w 1181"/>
                  <a:gd name="T103" fmla="*/ 1161 h 1846"/>
                  <a:gd name="T104" fmla="*/ 793 w 1181"/>
                  <a:gd name="T105" fmla="*/ 1148 h 1846"/>
                  <a:gd name="T106" fmla="*/ 847 w 1181"/>
                  <a:gd name="T107" fmla="*/ 1129 h 1846"/>
                  <a:gd name="T108" fmla="*/ 898 w 1181"/>
                  <a:gd name="T109" fmla="*/ 1106 h 1846"/>
                  <a:gd name="T110" fmla="*/ 945 w 1181"/>
                  <a:gd name="T111" fmla="*/ 1079 h 1846"/>
                  <a:gd name="T112" fmla="*/ 988 w 1181"/>
                  <a:gd name="T113" fmla="*/ 1047 h 1846"/>
                  <a:gd name="T114" fmla="*/ 1029 w 1181"/>
                  <a:gd name="T115" fmla="*/ 1011 h 1846"/>
                  <a:gd name="T116" fmla="*/ 1063 w 1181"/>
                  <a:gd name="T117" fmla="*/ 971 h 1846"/>
                  <a:gd name="T118" fmla="*/ 1093 w 1181"/>
                  <a:gd name="T119" fmla="*/ 925 h 1846"/>
                  <a:gd name="T120" fmla="*/ 1120 w 1181"/>
                  <a:gd name="T121" fmla="*/ 876 h 1846"/>
                  <a:gd name="T122" fmla="*/ 1142 w 1181"/>
                  <a:gd name="T123" fmla="*/ 824 h 1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1" h="1846">
                    <a:moveTo>
                      <a:pt x="739" y="761"/>
                    </a:moveTo>
                    <a:lnTo>
                      <a:pt x="723" y="773"/>
                    </a:lnTo>
                    <a:lnTo>
                      <a:pt x="706" y="784"/>
                    </a:lnTo>
                    <a:lnTo>
                      <a:pt x="688" y="793"/>
                    </a:lnTo>
                    <a:lnTo>
                      <a:pt x="669" y="801"/>
                    </a:lnTo>
                    <a:lnTo>
                      <a:pt x="650" y="806"/>
                    </a:lnTo>
                    <a:lnTo>
                      <a:pt x="631" y="810"/>
                    </a:lnTo>
                    <a:lnTo>
                      <a:pt x="611" y="813"/>
                    </a:lnTo>
                    <a:lnTo>
                      <a:pt x="590" y="813"/>
                    </a:lnTo>
                    <a:lnTo>
                      <a:pt x="385" y="813"/>
                    </a:lnTo>
                    <a:lnTo>
                      <a:pt x="385" y="355"/>
                    </a:lnTo>
                    <a:lnTo>
                      <a:pt x="587" y="355"/>
                    </a:lnTo>
                    <a:lnTo>
                      <a:pt x="611" y="356"/>
                    </a:lnTo>
                    <a:lnTo>
                      <a:pt x="635" y="358"/>
                    </a:lnTo>
                    <a:lnTo>
                      <a:pt x="657" y="362"/>
                    </a:lnTo>
                    <a:lnTo>
                      <a:pt x="677" y="368"/>
                    </a:lnTo>
                    <a:lnTo>
                      <a:pt x="687" y="372"/>
                    </a:lnTo>
                    <a:lnTo>
                      <a:pt x="696" y="375"/>
                    </a:lnTo>
                    <a:lnTo>
                      <a:pt x="705" y="380"/>
                    </a:lnTo>
                    <a:lnTo>
                      <a:pt x="714" y="384"/>
                    </a:lnTo>
                    <a:lnTo>
                      <a:pt x="723" y="389"/>
                    </a:lnTo>
                    <a:lnTo>
                      <a:pt x="731" y="395"/>
                    </a:lnTo>
                    <a:lnTo>
                      <a:pt x="738" y="401"/>
                    </a:lnTo>
                    <a:lnTo>
                      <a:pt x="746" y="407"/>
                    </a:lnTo>
                    <a:lnTo>
                      <a:pt x="753" y="414"/>
                    </a:lnTo>
                    <a:lnTo>
                      <a:pt x="759" y="421"/>
                    </a:lnTo>
                    <a:lnTo>
                      <a:pt x="767" y="429"/>
                    </a:lnTo>
                    <a:lnTo>
                      <a:pt x="772" y="437"/>
                    </a:lnTo>
                    <a:lnTo>
                      <a:pt x="777" y="446"/>
                    </a:lnTo>
                    <a:lnTo>
                      <a:pt x="782" y="455"/>
                    </a:lnTo>
                    <a:lnTo>
                      <a:pt x="786" y="465"/>
                    </a:lnTo>
                    <a:lnTo>
                      <a:pt x="790" y="476"/>
                    </a:lnTo>
                    <a:lnTo>
                      <a:pt x="794" y="486"/>
                    </a:lnTo>
                    <a:lnTo>
                      <a:pt x="797" y="498"/>
                    </a:lnTo>
                    <a:lnTo>
                      <a:pt x="799" y="510"/>
                    </a:lnTo>
                    <a:lnTo>
                      <a:pt x="801" y="522"/>
                    </a:lnTo>
                    <a:lnTo>
                      <a:pt x="804" y="549"/>
                    </a:lnTo>
                    <a:lnTo>
                      <a:pt x="805" y="578"/>
                    </a:lnTo>
                    <a:lnTo>
                      <a:pt x="805" y="594"/>
                    </a:lnTo>
                    <a:lnTo>
                      <a:pt x="804" y="610"/>
                    </a:lnTo>
                    <a:lnTo>
                      <a:pt x="803" y="625"/>
                    </a:lnTo>
                    <a:lnTo>
                      <a:pt x="801" y="639"/>
                    </a:lnTo>
                    <a:lnTo>
                      <a:pt x="799" y="652"/>
                    </a:lnTo>
                    <a:lnTo>
                      <a:pt x="796" y="665"/>
                    </a:lnTo>
                    <a:lnTo>
                      <a:pt x="793" y="677"/>
                    </a:lnTo>
                    <a:lnTo>
                      <a:pt x="789" y="689"/>
                    </a:lnTo>
                    <a:lnTo>
                      <a:pt x="785" y="700"/>
                    </a:lnTo>
                    <a:lnTo>
                      <a:pt x="780" y="710"/>
                    </a:lnTo>
                    <a:lnTo>
                      <a:pt x="774" y="720"/>
                    </a:lnTo>
                    <a:lnTo>
                      <a:pt x="769" y="730"/>
                    </a:lnTo>
                    <a:lnTo>
                      <a:pt x="761" y="738"/>
                    </a:lnTo>
                    <a:lnTo>
                      <a:pt x="754" y="746"/>
                    </a:lnTo>
                    <a:lnTo>
                      <a:pt x="747" y="754"/>
                    </a:lnTo>
                    <a:lnTo>
                      <a:pt x="739" y="761"/>
                    </a:lnTo>
                    <a:close/>
                    <a:moveTo>
                      <a:pt x="1142" y="824"/>
                    </a:moveTo>
                    <a:lnTo>
                      <a:pt x="1151" y="797"/>
                    </a:lnTo>
                    <a:lnTo>
                      <a:pt x="1159" y="768"/>
                    </a:lnTo>
                    <a:lnTo>
                      <a:pt x="1166" y="740"/>
                    </a:lnTo>
                    <a:lnTo>
                      <a:pt x="1171" y="710"/>
                    </a:lnTo>
                    <a:lnTo>
                      <a:pt x="1176" y="680"/>
                    </a:lnTo>
                    <a:lnTo>
                      <a:pt x="1179" y="649"/>
                    </a:lnTo>
                    <a:lnTo>
                      <a:pt x="1181" y="617"/>
                    </a:lnTo>
                    <a:lnTo>
                      <a:pt x="1181" y="583"/>
                    </a:lnTo>
                    <a:lnTo>
                      <a:pt x="1181" y="546"/>
                    </a:lnTo>
                    <a:lnTo>
                      <a:pt x="1179" y="510"/>
                    </a:lnTo>
                    <a:lnTo>
                      <a:pt x="1175" y="476"/>
                    </a:lnTo>
                    <a:lnTo>
                      <a:pt x="1170" y="442"/>
                    </a:lnTo>
                    <a:lnTo>
                      <a:pt x="1164" y="411"/>
                    </a:lnTo>
                    <a:lnTo>
                      <a:pt x="1157" y="380"/>
                    </a:lnTo>
                    <a:lnTo>
                      <a:pt x="1148" y="350"/>
                    </a:lnTo>
                    <a:lnTo>
                      <a:pt x="1138" y="322"/>
                    </a:lnTo>
                    <a:lnTo>
                      <a:pt x="1127" y="295"/>
                    </a:lnTo>
                    <a:lnTo>
                      <a:pt x="1114" y="269"/>
                    </a:lnTo>
                    <a:lnTo>
                      <a:pt x="1100" y="244"/>
                    </a:lnTo>
                    <a:lnTo>
                      <a:pt x="1086" y="221"/>
                    </a:lnTo>
                    <a:lnTo>
                      <a:pt x="1070" y="199"/>
                    </a:lnTo>
                    <a:lnTo>
                      <a:pt x="1053" y="178"/>
                    </a:lnTo>
                    <a:lnTo>
                      <a:pt x="1035" y="159"/>
                    </a:lnTo>
                    <a:lnTo>
                      <a:pt x="1016" y="140"/>
                    </a:lnTo>
                    <a:lnTo>
                      <a:pt x="995" y="123"/>
                    </a:lnTo>
                    <a:lnTo>
                      <a:pt x="974" y="107"/>
                    </a:lnTo>
                    <a:lnTo>
                      <a:pt x="952" y="92"/>
                    </a:lnTo>
                    <a:lnTo>
                      <a:pt x="929" y="78"/>
                    </a:lnTo>
                    <a:lnTo>
                      <a:pt x="905" y="65"/>
                    </a:lnTo>
                    <a:lnTo>
                      <a:pt x="880" y="54"/>
                    </a:lnTo>
                    <a:lnTo>
                      <a:pt x="854" y="44"/>
                    </a:lnTo>
                    <a:lnTo>
                      <a:pt x="827" y="34"/>
                    </a:lnTo>
                    <a:lnTo>
                      <a:pt x="799" y="26"/>
                    </a:lnTo>
                    <a:lnTo>
                      <a:pt x="771" y="19"/>
                    </a:lnTo>
                    <a:lnTo>
                      <a:pt x="741" y="13"/>
                    </a:lnTo>
                    <a:lnTo>
                      <a:pt x="711" y="8"/>
                    </a:lnTo>
                    <a:lnTo>
                      <a:pt x="681" y="5"/>
                    </a:lnTo>
                    <a:lnTo>
                      <a:pt x="650" y="2"/>
                    </a:lnTo>
                    <a:lnTo>
                      <a:pt x="619" y="1"/>
                    </a:lnTo>
                    <a:lnTo>
                      <a:pt x="587" y="0"/>
                    </a:lnTo>
                    <a:lnTo>
                      <a:pt x="0" y="0"/>
                    </a:lnTo>
                    <a:lnTo>
                      <a:pt x="0" y="1846"/>
                    </a:lnTo>
                    <a:lnTo>
                      <a:pt x="385" y="1846"/>
                    </a:lnTo>
                    <a:lnTo>
                      <a:pt x="385" y="1172"/>
                    </a:lnTo>
                    <a:lnTo>
                      <a:pt x="608" y="1172"/>
                    </a:lnTo>
                    <a:lnTo>
                      <a:pt x="641" y="1171"/>
                    </a:lnTo>
                    <a:lnTo>
                      <a:pt x="673" y="1169"/>
                    </a:lnTo>
                    <a:lnTo>
                      <a:pt x="704" y="1166"/>
                    </a:lnTo>
                    <a:lnTo>
                      <a:pt x="734" y="1161"/>
                    </a:lnTo>
                    <a:lnTo>
                      <a:pt x="763" y="1155"/>
                    </a:lnTo>
                    <a:lnTo>
                      <a:pt x="793" y="1148"/>
                    </a:lnTo>
                    <a:lnTo>
                      <a:pt x="820" y="1139"/>
                    </a:lnTo>
                    <a:lnTo>
                      <a:pt x="847" y="1129"/>
                    </a:lnTo>
                    <a:lnTo>
                      <a:pt x="873" y="1118"/>
                    </a:lnTo>
                    <a:lnTo>
                      <a:pt x="898" y="1106"/>
                    </a:lnTo>
                    <a:lnTo>
                      <a:pt x="922" y="1093"/>
                    </a:lnTo>
                    <a:lnTo>
                      <a:pt x="945" y="1079"/>
                    </a:lnTo>
                    <a:lnTo>
                      <a:pt x="967" y="1063"/>
                    </a:lnTo>
                    <a:lnTo>
                      <a:pt x="988" y="1047"/>
                    </a:lnTo>
                    <a:lnTo>
                      <a:pt x="1009" y="1030"/>
                    </a:lnTo>
                    <a:lnTo>
                      <a:pt x="1029" y="1011"/>
                    </a:lnTo>
                    <a:lnTo>
                      <a:pt x="1046" y="991"/>
                    </a:lnTo>
                    <a:lnTo>
                      <a:pt x="1063" y="971"/>
                    </a:lnTo>
                    <a:lnTo>
                      <a:pt x="1079" y="949"/>
                    </a:lnTo>
                    <a:lnTo>
                      <a:pt x="1093" y="925"/>
                    </a:lnTo>
                    <a:lnTo>
                      <a:pt x="1107" y="901"/>
                    </a:lnTo>
                    <a:lnTo>
                      <a:pt x="1120" y="876"/>
                    </a:lnTo>
                    <a:lnTo>
                      <a:pt x="1131" y="851"/>
                    </a:lnTo>
                    <a:lnTo>
                      <a:pt x="1142" y="8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9" name="Freeform 6"/>
              <p:cNvSpPr>
                <a:spLocks noEditPoints="1"/>
              </p:cNvSpPr>
              <p:nvPr/>
            </p:nvSpPr>
            <p:spPr bwMode="auto">
              <a:xfrm>
                <a:off x="765951" y="259248"/>
                <a:ext cx="122502" cy="194272"/>
              </a:xfrm>
              <a:custGeom>
                <a:avLst/>
                <a:gdLst>
                  <a:gd name="T0" fmla="*/ 386 w 1185"/>
                  <a:gd name="T1" fmla="*/ 542 h 1875"/>
                  <a:gd name="T2" fmla="*/ 410 w 1185"/>
                  <a:gd name="T3" fmla="*/ 473 h 1875"/>
                  <a:gd name="T4" fmla="*/ 446 w 1185"/>
                  <a:gd name="T5" fmla="*/ 427 h 1875"/>
                  <a:gd name="T6" fmla="*/ 478 w 1185"/>
                  <a:gd name="T7" fmla="*/ 402 h 1875"/>
                  <a:gd name="T8" fmla="*/ 519 w 1185"/>
                  <a:gd name="T9" fmla="*/ 382 h 1875"/>
                  <a:gd name="T10" fmla="*/ 568 w 1185"/>
                  <a:gd name="T11" fmla="*/ 372 h 1875"/>
                  <a:gd name="T12" fmla="*/ 624 w 1185"/>
                  <a:gd name="T13" fmla="*/ 372 h 1875"/>
                  <a:gd name="T14" fmla="*/ 672 w 1185"/>
                  <a:gd name="T15" fmla="*/ 384 h 1875"/>
                  <a:gd name="T16" fmla="*/ 728 w 1185"/>
                  <a:gd name="T17" fmla="*/ 418 h 1875"/>
                  <a:gd name="T18" fmla="*/ 756 w 1185"/>
                  <a:gd name="T19" fmla="*/ 447 h 1875"/>
                  <a:gd name="T20" fmla="*/ 789 w 1185"/>
                  <a:gd name="T21" fmla="*/ 514 h 1875"/>
                  <a:gd name="T22" fmla="*/ 797 w 1185"/>
                  <a:gd name="T23" fmla="*/ 575 h 1875"/>
                  <a:gd name="T24" fmla="*/ 792 w 1185"/>
                  <a:gd name="T25" fmla="*/ 1359 h 1875"/>
                  <a:gd name="T26" fmla="*/ 779 w 1185"/>
                  <a:gd name="T27" fmla="*/ 1396 h 1875"/>
                  <a:gd name="T28" fmla="*/ 759 w 1185"/>
                  <a:gd name="T29" fmla="*/ 1429 h 1875"/>
                  <a:gd name="T30" fmla="*/ 723 w 1185"/>
                  <a:gd name="T31" fmla="*/ 1463 h 1875"/>
                  <a:gd name="T32" fmla="*/ 654 w 1185"/>
                  <a:gd name="T33" fmla="*/ 1496 h 1875"/>
                  <a:gd name="T34" fmla="*/ 582 w 1185"/>
                  <a:gd name="T35" fmla="*/ 1503 h 1875"/>
                  <a:gd name="T36" fmla="*/ 531 w 1185"/>
                  <a:gd name="T37" fmla="*/ 1497 h 1875"/>
                  <a:gd name="T38" fmla="*/ 489 w 1185"/>
                  <a:gd name="T39" fmla="*/ 1482 h 1875"/>
                  <a:gd name="T40" fmla="*/ 453 w 1185"/>
                  <a:gd name="T41" fmla="*/ 1458 h 1875"/>
                  <a:gd name="T42" fmla="*/ 421 w 1185"/>
                  <a:gd name="T43" fmla="*/ 1417 h 1875"/>
                  <a:gd name="T44" fmla="*/ 390 w 1185"/>
                  <a:gd name="T45" fmla="*/ 1334 h 1875"/>
                  <a:gd name="T46" fmla="*/ 834 w 1185"/>
                  <a:gd name="T47" fmla="*/ 1834 h 1875"/>
                  <a:gd name="T48" fmla="*/ 934 w 1185"/>
                  <a:gd name="T49" fmla="*/ 1784 h 1875"/>
                  <a:gd name="T50" fmla="*/ 1019 w 1185"/>
                  <a:gd name="T51" fmla="*/ 1715 h 1875"/>
                  <a:gd name="T52" fmla="*/ 1089 w 1185"/>
                  <a:gd name="T53" fmla="*/ 1629 h 1875"/>
                  <a:gd name="T54" fmla="*/ 1141 w 1185"/>
                  <a:gd name="T55" fmla="*/ 1525 h 1875"/>
                  <a:gd name="T56" fmla="*/ 1174 w 1185"/>
                  <a:gd name="T57" fmla="*/ 1409 h 1875"/>
                  <a:gd name="T58" fmla="*/ 1185 w 1185"/>
                  <a:gd name="T59" fmla="*/ 1278 h 1875"/>
                  <a:gd name="T60" fmla="*/ 1180 w 1185"/>
                  <a:gd name="T61" fmla="*/ 510 h 1875"/>
                  <a:gd name="T62" fmla="*/ 1158 w 1185"/>
                  <a:gd name="T63" fmla="*/ 403 h 1875"/>
                  <a:gd name="T64" fmla="*/ 1118 w 1185"/>
                  <a:gd name="T65" fmla="*/ 300 h 1875"/>
                  <a:gd name="T66" fmla="*/ 1060 w 1185"/>
                  <a:gd name="T67" fmla="*/ 207 h 1875"/>
                  <a:gd name="T68" fmla="*/ 983 w 1185"/>
                  <a:gd name="T69" fmla="*/ 128 h 1875"/>
                  <a:gd name="T70" fmla="*/ 886 w 1185"/>
                  <a:gd name="T71" fmla="*/ 65 h 1875"/>
                  <a:gd name="T72" fmla="*/ 770 w 1185"/>
                  <a:gd name="T73" fmla="*/ 20 h 1875"/>
                  <a:gd name="T74" fmla="*/ 633 w 1185"/>
                  <a:gd name="T75" fmla="*/ 1 h 1875"/>
                  <a:gd name="T76" fmla="*/ 481 w 1185"/>
                  <a:gd name="T77" fmla="*/ 7 h 1875"/>
                  <a:gd name="T78" fmla="*/ 396 w 1185"/>
                  <a:gd name="T79" fmla="*/ 25 h 1875"/>
                  <a:gd name="T80" fmla="*/ 335 w 1185"/>
                  <a:gd name="T81" fmla="*/ 47 h 1875"/>
                  <a:gd name="T82" fmla="*/ 242 w 1185"/>
                  <a:gd name="T83" fmla="*/ 99 h 1875"/>
                  <a:gd name="T84" fmla="*/ 155 w 1185"/>
                  <a:gd name="T85" fmla="*/ 172 h 1875"/>
                  <a:gd name="T86" fmla="*/ 88 w 1185"/>
                  <a:gd name="T87" fmla="*/ 259 h 1875"/>
                  <a:gd name="T88" fmla="*/ 41 w 1185"/>
                  <a:gd name="T89" fmla="*/ 357 h 1875"/>
                  <a:gd name="T90" fmla="*/ 14 w 1185"/>
                  <a:gd name="T91" fmla="*/ 461 h 1875"/>
                  <a:gd name="T92" fmla="*/ 0 w 1185"/>
                  <a:gd name="T93" fmla="*/ 565 h 1875"/>
                  <a:gd name="T94" fmla="*/ 2 w 1185"/>
                  <a:gd name="T95" fmla="*/ 1311 h 1875"/>
                  <a:gd name="T96" fmla="*/ 20 w 1185"/>
                  <a:gd name="T97" fmla="*/ 1430 h 1875"/>
                  <a:gd name="T98" fmla="*/ 54 w 1185"/>
                  <a:gd name="T99" fmla="*/ 1543 h 1875"/>
                  <a:gd name="T100" fmla="*/ 106 w 1185"/>
                  <a:gd name="T101" fmla="*/ 1643 h 1875"/>
                  <a:gd name="T102" fmla="*/ 177 w 1185"/>
                  <a:gd name="T103" fmla="*/ 1729 h 1875"/>
                  <a:gd name="T104" fmla="*/ 270 w 1185"/>
                  <a:gd name="T105" fmla="*/ 1797 h 1875"/>
                  <a:gd name="T106" fmla="*/ 353 w 1185"/>
                  <a:gd name="T107" fmla="*/ 1836 h 1875"/>
                  <a:gd name="T108" fmla="*/ 448 w 1185"/>
                  <a:gd name="T109" fmla="*/ 1862 h 1875"/>
                  <a:gd name="T110" fmla="*/ 596 w 1185"/>
                  <a:gd name="T111" fmla="*/ 1875 h 1875"/>
                  <a:gd name="T112" fmla="*/ 721 w 1185"/>
                  <a:gd name="T113" fmla="*/ 1864 h 1875"/>
                  <a:gd name="T114" fmla="*/ 834 w 1185"/>
                  <a:gd name="T115" fmla="*/ 1834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85" h="1875">
                    <a:moveTo>
                      <a:pt x="383" y="1259"/>
                    </a:moveTo>
                    <a:lnTo>
                      <a:pt x="383" y="575"/>
                    </a:lnTo>
                    <a:lnTo>
                      <a:pt x="384" y="559"/>
                    </a:lnTo>
                    <a:lnTo>
                      <a:pt x="386" y="542"/>
                    </a:lnTo>
                    <a:lnTo>
                      <a:pt x="390" y="525"/>
                    </a:lnTo>
                    <a:lnTo>
                      <a:pt x="395" y="507"/>
                    </a:lnTo>
                    <a:lnTo>
                      <a:pt x="402" y="490"/>
                    </a:lnTo>
                    <a:lnTo>
                      <a:pt x="410" y="473"/>
                    </a:lnTo>
                    <a:lnTo>
                      <a:pt x="420" y="456"/>
                    </a:lnTo>
                    <a:lnTo>
                      <a:pt x="432" y="441"/>
                    </a:lnTo>
                    <a:lnTo>
                      <a:pt x="439" y="434"/>
                    </a:lnTo>
                    <a:lnTo>
                      <a:pt x="446" y="427"/>
                    </a:lnTo>
                    <a:lnTo>
                      <a:pt x="453" y="420"/>
                    </a:lnTo>
                    <a:lnTo>
                      <a:pt x="461" y="414"/>
                    </a:lnTo>
                    <a:lnTo>
                      <a:pt x="469" y="407"/>
                    </a:lnTo>
                    <a:lnTo>
                      <a:pt x="478" y="402"/>
                    </a:lnTo>
                    <a:lnTo>
                      <a:pt x="488" y="396"/>
                    </a:lnTo>
                    <a:lnTo>
                      <a:pt x="498" y="391"/>
                    </a:lnTo>
                    <a:lnTo>
                      <a:pt x="508" y="386"/>
                    </a:lnTo>
                    <a:lnTo>
                      <a:pt x="519" y="382"/>
                    </a:lnTo>
                    <a:lnTo>
                      <a:pt x="531" y="379"/>
                    </a:lnTo>
                    <a:lnTo>
                      <a:pt x="543" y="376"/>
                    </a:lnTo>
                    <a:lnTo>
                      <a:pt x="555" y="374"/>
                    </a:lnTo>
                    <a:lnTo>
                      <a:pt x="568" y="372"/>
                    </a:lnTo>
                    <a:lnTo>
                      <a:pt x="582" y="371"/>
                    </a:lnTo>
                    <a:lnTo>
                      <a:pt x="596" y="371"/>
                    </a:lnTo>
                    <a:lnTo>
                      <a:pt x="610" y="371"/>
                    </a:lnTo>
                    <a:lnTo>
                      <a:pt x="624" y="372"/>
                    </a:lnTo>
                    <a:lnTo>
                      <a:pt x="637" y="374"/>
                    </a:lnTo>
                    <a:lnTo>
                      <a:pt x="649" y="377"/>
                    </a:lnTo>
                    <a:lnTo>
                      <a:pt x="661" y="380"/>
                    </a:lnTo>
                    <a:lnTo>
                      <a:pt x="672" y="384"/>
                    </a:lnTo>
                    <a:lnTo>
                      <a:pt x="682" y="388"/>
                    </a:lnTo>
                    <a:lnTo>
                      <a:pt x="692" y="393"/>
                    </a:lnTo>
                    <a:lnTo>
                      <a:pt x="711" y="405"/>
                    </a:lnTo>
                    <a:lnTo>
                      <a:pt x="728" y="418"/>
                    </a:lnTo>
                    <a:lnTo>
                      <a:pt x="736" y="425"/>
                    </a:lnTo>
                    <a:lnTo>
                      <a:pt x="743" y="432"/>
                    </a:lnTo>
                    <a:lnTo>
                      <a:pt x="750" y="440"/>
                    </a:lnTo>
                    <a:lnTo>
                      <a:pt x="756" y="447"/>
                    </a:lnTo>
                    <a:lnTo>
                      <a:pt x="766" y="464"/>
                    </a:lnTo>
                    <a:lnTo>
                      <a:pt x="776" y="480"/>
                    </a:lnTo>
                    <a:lnTo>
                      <a:pt x="783" y="497"/>
                    </a:lnTo>
                    <a:lnTo>
                      <a:pt x="789" y="514"/>
                    </a:lnTo>
                    <a:lnTo>
                      <a:pt x="793" y="531"/>
                    </a:lnTo>
                    <a:lnTo>
                      <a:pt x="795" y="546"/>
                    </a:lnTo>
                    <a:lnTo>
                      <a:pt x="797" y="561"/>
                    </a:lnTo>
                    <a:lnTo>
                      <a:pt x="797" y="575"/>
                    </a:lnTo>
                    <a:lnTo>
                      <a:pt x="797" y="1305"/>
                    </a:lnTo>
                    <a:lnTo>
                      <a:pt x="797" y="1327"/>
                    </a:lnTo>
                    <a:lnTo>
                      <a:pt x="794" y="1349"/>
                    </a:lnTo>
                    <a:lnTo>
                      <a:pt x="792" y="1359"/>
                    </a:lnTo>
                    <a:lnTo>
                      <a:pt x="789" y="1369"/>
                    </a:lnTo>
                    <a:lnTo>
                      <a:pt x="786" y="1378"/>
                    </a:lnTo>
                    <a:lnTo>
                      <a:pt x="783" y="1388"/>
                    </a:lnTo>
                    <a:lnTo>
                      <a:pt x="779" y="1396"/>
                    </a:lnTo>
                    <a:lnTo>
                      <a:pt x="775" y="1405"/>
                    </a:lnTo>
                    <a:lnTo>
                      <a:pt x="770" y="1413"/>
                    </a:lnTo>
                    <a:lnTo>
                      <a:pt x="764" y="1421"/>
                    </a:lnTo>
                    <a:lnTo>
                      <a:pt x="759" y="1429"/>
                    </a:lnTo>
                    <a:lnTo>
                      <a:pt x="752" y="1436"/>
                    </a:lnTo>
                    <a:lnTo>
                      <a:pt x="745" y="1443"/>
                    </a:lnTo>
                    <a:lnTo>
                      <a:pt x="738" y="1450"/>
                    </a:lnTo>
                    <a:lnTo>
                      <a:pt x="723" y="1463"/>
                    </a:lnTo>
                    <a:lnTo>
                      <a:pt x="706" y="1473"/>
                    </a:lnTo>
                    <a:lnTo>
                      <a:pt x="689" y="1483"/>
                    </a:lnTo>
                    <a:lnTo>
                      <a:pt x="672" y="1490"/>
                    </a:lnTo>
                    <a:lnTo>
                      <a:pt x="654" y="1496"/>
                    </a:lnTo>
                    <a:lnTo>
                      <a:pt x="635" y="1500"/>
                    </a:lnTo>
                    <a:lnTo>
                      <a:pt x="616" y="1502"/>
                    </a:lnTo>
                    <a:lnTo>
                      <a:pt x="596" y="1503"/>
                    </a:lnTo>
                    <a:lnTo>
                      <a:pt x="582" y="1503"/>
                    </a:lnTo>
                    <a:lnTo>
                      <a:pt x="569" y="1502"/>
                    </a:lnTo>
                    <a:lnTo>
                      <a:pt x="556" y="1501"/>
                    </a:lnTo>
                    <a:lnTo>
                      <a:pt x="543" y="1499"/>
                    </a:lnTo>
                    <a:lnTo>
                      <a:pt x="531" y="1497"/>
                    </a:lnTo>
                    <a:lnTo>
                      <a:pt x="520" y="1494"/>
                    </a:lnTo>
                    <a:lnTo>
                      <a:pt x="509" y="1490"/>
                    </a:lnTo>
                    <a:lnTo>
                      <a:pt x="498" y="1486"/>
                    </a:lnTo>
                    <a:lnTo>
                      <a:pt x="489" y="1482"/>
                    </a:lnTo>
                    <a:lnTo>
                      <a:pt x="478" y="1477"/>
                    </a:lnTo>
                    <a:lnTo>
                      <a:pt x="469" y="1471"/>
                    </a:lnTo>
                    <a:lnTo>
                      <a:pt x="461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2" y="1378"/>
                    </a:lnTo>
                    <a:lnTo>
                      <a:pt x="395" y="1357"/>
                    </a:lnTo>
                    <a:lnTo>
                      <a:pt x="390" y="1334"/>
                    </a:lnTo>
                    <a:lnTo>
                      <a:pt x="386" y="1311"/>
                    </a:lnTo>
                    <a:lnTo>
                      <a:pt x="384" y="1285"/>
                    </a:lnTo>
                    <a:lnTo>
                      <a:pt x="383" y="1259"/>
                    </a:lnTo>
                    <a:close/>
                    <a:moveTo>
                      <a:pt x="834" y="1834"/>
                    </a:moveTo>
                    <a:lnTo>
                      <a:pt x="860" y="1823"/>
                    </a:lnTo>
                    <a:lnTo>
                      <a:pt x="886" y="1811"/>
                    </a:lnTo>
                    <a:lnTo>
                      <a:pt x="910" y="1798"/>
                    </a:lnTo>
                    <a:lnTo>
                      <a:pt x="934" y="1784"/>
                    </a:lnTo>
                    <a:lnTo>
                      <a:pt x="957" y="1768"/>
                    </a:lnTo>
                    <a:lnTo>
                      <a:pt x="979" y="1752"/>
                    </a:lnTo>
                    <a:lnTo>
                      <a:pt x="1000" y="1734"/>
                    </a:lnTo>
                    <a:lnTo>
                      <a:pt x="1019" y="1715"/>
                    </a:lnTo>
                    <a:lnTo>
                      <a:pt x="1039" y="1695"/>
                    </a:lnTo>
                    <a:lnTo>
                      <a:pt x="1057" y="1674"/>
                    </a:lnTo>
                    <a:lnTo>
                      <a:pt x="1073" y="1652"/>
                    </a:lnTo>
                    <a:lnTo>
                      <a:pt x="1089" y="1629"/>
                    </a:lnTo>
                    <a:lnTo>
                      <a:pt x="1104" y="1604"/>
                    </a:lnTo>
                    <a:lnTo>
                      <a:pt x="1117" y="1579"/>
                    </a:lnTo>
                    <a:lnTo>
                      <a:pt x="1130" y="1553"/>
                    </a:lnTo>
                    <a:lnTo>
                      <a:pt x="1141" y="1525"/>
                    </a:lnTo>
                    <a:lnTo>
                      <a:pt x="1151" y="1498"/>
                    </a:lnTo>
                    <a:lnTo>
                      <a:pt x="1160" y="1469"/>
                    </a:lnTo>
                    <a:lnTo>
                      <a:pt x="1168" y="1439"/>
                    </a:lnTo>
                    <a:lnTo>
                      <a:pt x="1174" y="1409"/>
                    </a:lnTo>
                    <a:lnTo>
                      <a:pt x="1179" y="1378"/>
                    </a:lnTo>
                    <a:lnTo>
                      <a:pt x="1182" y="1346"/>
                    </a:lnTo>
                    <a:lnTo>
                      <a:pt x="1184" y="1313"/>
                    </a:lnTo>
                    <a:lnTo>
                      <a:pt x="1185" y="1278"/>
                    </a:lnTo>
                    <a:lnTo>
                      <a:pt x="1185" y="591"/>
                    </a:lnTo>
                    <a:lnTo>
                      <a:pt x="1185" y="564"/>
                    </a:lnTo>
                    <a:lnTo>
                      <a:pt x="1183" y="536"/>
                    </a:lnTo>
                    <a:lnTo>
                      <a:pt x="1180" y="510"/>
                    </a:lnTo>
                    <a:lnTo>
                      <a:pt x="1176" y="483"/>
                    </a:lnTo>
                    <a:lnTo>
                      <a:pt x="1171" y="456"/>
                    </a:lnTo>
                    <a:lnTo>
                      <a:pt x="1165" y="429"/>
                    </a:lnTo>
                    <a:lnTo>
                      <a:pt x="1158" y="403"/>
                    </a:lnTo>
                    <a:lnTo>
                      <a:pt x="1149" y="376"/>
                    </a:lnTo>
                    <a:lnTo>
                      <a:pt x="1140" y="350"/>
                    </a:lnTo>
                    <a:lnTo>
                      <a:pt x="1129" y="325"/>
                    </a:lnTo>
                    <a:lnTo>
                      <a:pt x="1118" y="300"/>
                    </a:lnTo>
                    <a:lnTo>
                      <a:pt x="1105" y="275"/>
                    </a:lnTo>
                    <a:lnTo>
                      <a:pt x="1091" y="252"/>
                    </a:lnTo>
                    <a:lnTo>
                      <a:pt x="1076" y="229"/>
                    </a:lnTo>
                    <a:lnTo>
                      <a:pt x="1060" y="207"/>
                    </a:lnTo>
                    <a:lnTo>
                      <a:pt x="1042" y="186"/>
                    </a:lnTo>
                    <a:lnTo>
                      <a:pt x="1024" y="166"/>
                    </a:lnTo>
                    <a:lnTo>
                      <a:pt x="1004" y="147"/>
                    </a:lnTo>
                    <a:lnTo>
                      <a:pt x="983" y="128"/>
                    </a:lnTo>
                    <a:lnTo>
                      <a:pt x="961" y="111"/>
                    </a:lnTo>
                    <a:lnTo>
                      <a:pt x="937" y="95"/>
                    </a:lnTo>
                    <a:lnTo>
                      <a:pt x="912" y="79"/>
                    </a:lnTo>
                    <a:lnTo>
                      <a:pt x="886" y="65"/>
                    </a:lnTo>
                    <a:lnTo>
                      <a:pt x="859" y="52"/>
                    </a:lnTo>
                    <a:lnTo>
                      <a:pt x="830" y="39"/>
                    </a:lnTo>
                    <a:lnTo>
                      <a:pt x="801" y="29"/>
                    </a:lnTo>
                    <a:lnTo>
                      <a:pt x="770" y="20"/>
                    </a:lnTo>
                    <a:lnTo>
                      <a:pt x="738" y="13"/>
                    </a:lnTo>
                    <a:lnTo>
                      <a:pt x="703" y="7"/>
                    </a:lnTo>
                    <a:lnTo>
                      <a:pt x="669" y="3"/>
                    </a:lnTo>
                    <a:lnTo>
                      <a:pt x="633" y="1"/>
                    </a:lnTo>
                    <a:lnTo>
                      <a:pt x="596" y="0"/>
                    </a:lnTo>
                    <a:lnTo>
                      <a:pt x="556" y="1"/>
                    </a:lnTo>
                    <a:lnTo>
                      <a:pt x="518" y="3"/>
                    </a:lnTo>
                    <a:lnTo>
                      <a:pt x="481" y="7"/>
                    </a:lnTo>
                    <a:lnTo>
                      <a:pt x="446" y="13"/>
                    </a:lnTo>
                    <a:lnTo>
                      <a:pt x="429" y="17"/>
                    </a:lnTo>
                    <a:lnTo>
                      <a:pt x="412" y="21"/>
                    </a:lnTo>
                    <a:lnTo>
                      <a:pt x="396" y="25"/>
                    </a:lnTo>
                    <a:lnTo>
                      <a:pt x="380" y="30"/>
                    </a:lnTo>
                    <a:lnTo>
                      <a:pt x="365" y="35"/>
                    </a:lnTo>
                    <a:lnTo>
                      <a:pt x="350" y="41"/>
                    </a:lnTo>
                    <a:lnTo>
                      <a:pt x="335" y="47"/>
                    </a:lnTo>
                    <a:lnTo>
                      <a:pt x="321" y="54"/>
                    </a:lnTo>
                    <a:lnTo>
                      <a:pt x="294" y="68"/>
                    </a:lnTo>
                    <a:lnTo>
                      <a:pt x="268" y="83"/>
                    </a:lnTo>
                    <a:lnTo>
                      <a:pt x="242" y="99"/>
                    </a:lnTo>
                    <a:lnTo>
                      <a:pt x="218" y="116"/>
                    </a:lnTo>
                    <a:lnTo>
                      <a:pt x="196" y="134"/>
                    </a:lnTo>
                    <a:lnTo>
                      <a:pt x="175" y="152"/>
                    </a:lnTo>
                    <a:lnTo>
                      <a:pt x="155" y="172"/>
                    </a:lnTo>
                    <a:lnTo>
                      <a:pt x="137" y="193"/>
                    </a:lnTo>
                    <a:lnTo>
                      <a:pt x="120" y="214"/>
                    </a:lnTo>
                    <a:lnTo>
                      <a:pt x="103" y="236"/>
                    </a:lnTo>
                    <a:lnTo>
                      <a:pt x="88" y="259"/>
                    </a:lnTo>
                    <a:lnTo>
                      <a:pt x="75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6" y="409"/>
                    </a:lnTo>
                    <a:lnTo>
                      <a:pt x="19" y="435"/>
                    </a:lnTo>
                    <a:lnTo>
                      <a:pt x="14" y="461"/>
                    </a:lnTo>
                    <a:lnTo>
                      <a:pt x="8" y="487"/>
                    </a:lnTo>
                    <a:lnTo>
                      <a:pt x="4" y="513"/>
                    </a:lnTo>
                    <a:lnTo>
                      <a:pt x="2" y="539"/>
                    </a:lnTo>
                    <a:lnTo>
                      <a:pt x="0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0" y="1279"/>
                    </a:lnTo>
                    <a:lnTo>
                      <a:pt x="2" y="1311"/>
                    </a:lnTo>
                    <a:lnTo>
                      <a:pt x="4" y="1341"/>
                    </a:lnTo>
                    <a:lnTo>
                      <a:pt x="8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4" y="1543"/>
                    </a:lnTo>
                    <a:lnTo>
                      <a:pt x="65" y="1569"/>
                    </a:lnTo>
                    <a:lnTo>
                      <a:pt x="77" y="1594"/>
                    </a:lnTo>
                    <a:lnTo>
                      <a:pt x="91" y="1619"/>
                    </a:lnTo>
                    <a:lnTo>
                      <a:pt x="106" y="1643"/>
                    </a:lnTo>
                    <a:lnTo>
                      <a:pt x="122" y="1666"/>
                    </a:lnTo>
                    <a:lnTo>
                      <a:pt x="139" y="1688"/>
                    </a:lnTo>
                    <a:lnTo>
                      <a:pt x="157" y="1709"/>
                    </a:lnTo>
                    <a:lnTo>
                      <a:pt x="177" y="1729"/>
                    </a:lnTo>
                    <a:lnTo>
                      <a:pt x="198" y="1747"/>
                    </a:lnTo>
                    <a:lnTo>
                      <a:pt x="221" y="1765"/>
                    </a:lnTo>
                    <a:lnTo>
                      <a:pt x="244" y="1782"/>
                    </a:lnTo>
                    <a:lnTo>
                      <a:pt x="270" y="1797"/>
                    </a:lnTo>
                    <a:lnTo>
                      <a:pt x="296" y="1811"/>
                    </a:lnTo>
                    <a:lnTo>
                      <a:pt x="324" y="1824"/>
                    </a:lnTo>
                    <a:lnTo>
                      <a:pt x="338" y="1830"/>
                    </a:lnTo>
                    <a:lnTo>
                      <a:pt x="353" y="1836"/>
                    </a:lnTo>
                    <a:lnTo>
                      <a:pt x="368" y="1841"/>
                    </a:lnTo>
                    <a:lnTo>
                      <a:pt x="383" y="1846"/>
                    </a:lnTo>
                    <a:lnTo>
                      <a:pt x="415" y="1855"/>
                    </a:lnTo>
                    <a:lnTo>
                      <a:pt x="448" y="1862"/>
                    </a:lnTo>
                    <a:lnTo>
                      <a:pt x="484" y="1868"/>
                    </a:lnTo>
                    <a:lnTo>
                      <a:pt x="520" y="1871"/>
                    </a:lnTo>
                    <a:lnTo>
                      <a:pt x="557" y="1874"/>
                    </a:lnTo>
                    <a:lnTo>
                      <a:pt x="596" y="1875"/>
                    </a:lnTo>
                    <a:lnTo>
                      <a:pt x="628" y="1874"/>
                    </a:lnTo>
                    <a:lnTo>
                      <a:pt x="659" y="1872"/>
                    </a:lnTo>
                    <a:lnTo>
                      <a:pt x="690" y="1869"/>
                    </a:lnTo>
                    <a:lnTo>
                      <a:pt x="721" y="1864"/>
                    </a:lnTo>
                    <a:lnTo>
                      <a:pt x="750" y="1859"/>
                    </a:lnTo>
                    <a:lnTo>
                      <a:pt x="779" y="1852"/>
                    </a:lnTo>
                    <a:lnTo>
                      <a:pt x="806" y="1843"/>
                    </a:lnTo>
                    <a:lnTo>
                      <a:pt x="834" y="18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0" name="Freeform 7"/>
              <p:cNvSpPr>
                <a:spLocks/>
              </p:cNvSpPr>
              <p:nvPr/>
            </p:nvSpPr>
            <p:spPr bwMode="auto">
              <a:xfrm>
                <a:off x="926813" y="259248"/>
                <a:ext cx="121265" cy="194272"/>
              </a:xfrm>
              <a:custGeom>
                <a:avLst/>
                <a:gdLst>
                  <a:gd name="T0" fmla="*/ 197 w 1175"/>
                  <a:gd name="T1" fmla="*/ 1747 h 1875"/>
                  <a:gd name="T2" fmla="*/ 294 w 1175"/>
                  <a:gd name="T3" fmla="*/ 1811 h 1875"/>
                  <a:gd name="T4" fmla="*/ 366 w 1175"/>
                  <a:gd name="T5" fmla="*/ 1841 h 1875"/>
                  <a:gd name="T6" fmla="*/ 481 w 1175"/>
                  <a:gd name="T7" fmla="*/ 1868 h 1875"/>
                  <a:gd name="T8" fmla="*/ 622 w 1175"/>
                  <a:gd name="T9" fmla="*/ 1874 h 1875"/>
                  <a:gd name="T10" fmla="*/ 728 w 1175"/>
                  <a:gd name="T11" fmla="*/ 1863 h 1875"/>
                  <a:gd name="T12" fmla="*/ 826 w 1175"/>
                  <a:gd name="T13" fmla="*/ 1836 h 1875"/>
                  <a:gd name="T14" fmla="*/ 915 w 1175"/>
                  <a:gd name="T15" fmla="*/ 1794 h 1875"/>
                  <a:gd name="T16" fmla="*/ 995 w 1175"/>
                  <a:gd name="T17" fmla="*/ 1737 h 1875"/>
                  <a:gd name="T18" fmla="*/ 1063 w 1175"/>
                  <a:gd name="T19" fmla="*/ 1668 h 1875"/>
                  <a:gd name="T20" fmla="*/ 1116 w 1175"/>
                  <a:gd name="T21" fmla="*/ 1586 h 1875"/>
                  <a:gd name="T22" fmla="*/ 1154 w 1175"/>
                  <a:gd name="T23" fmla="*/ 1493 h 1875"/>
                  <a:gd name="T24" fmla="*/ 806 w 1175"/>
                  <a:gd name="T25" fmla="*/ 1310 h 1875"/>
                  <a:gd name="T26" fmla="*/ 782 w 1175"/>
                  <a:gd name="T27" fmla="*/ 1391 h 1875"/>
                  <a:gd name="T28" fmla="*/ 734 w 1175"/>
                  <a:gd name="T29" fmla="*/ 1452 h 1875"/>
                  <a:gd name="T30" fmla="*/ 669 w 1175"/>
                  <a:gd name="T31" fmla="*/ 1490 h 1875"/>
                  <a:gd name="T32" fmla="*/ 595 w 1175"/>
                  <a:gd name="T33" fmla="*/ 1503 h 1875"/>
                  <a:gd name="T34" fmla="*/ 540 w 1175"/>
                  <a:gd name="T35" fmla="*/ 1499 h 1875"/>
                  <a:gd name="T36" fmla="*/ 496 w 1175"/>
                  <a:gd name="T37" fmla="*/ 1486 h 1875"/>
                  <a:gd name="T38" fmla="*/ 460 w 1175"/>
                  <a:gd name="T39" fmla="*/ 1465 h 1875"/>
                  <a:gd name="T40" fmla="*/ 433 w 1175"/>
                  <a:gd name="T41" fmla="*/ 1435 h 1875"/>
                  <a:gd name="T42" fmla="*/ 398 w 1175"/>
                  <a:gd name="T43" fmla="*/ 1357 h 1875"/>
                  <a:gd name="T44" fmla="*/ 387 w 1175"/>
                  <a:gd name="T45" fmla="*/ 1259 h 1875"/>
                  <a:gd name="T46" fmla="*/ 393 w 1175"/>
                  <a:gd name="T47" fmla="*/ 525 h 1875"/>
                  <a:gd name="T48" fmla="*/ 421 w 1175"/>
                  <a:gd name="T49" fmla="*/ 457 h 1875"/>
                  <a:gd name="T50" fmla="*/ 452 w 1175"/>
                  <a:gd name="T51" fmla="*/ 420 h 1875"/>
                  <a:gd name="T52" fmla="*/ 485 w 1175"/>
                  <a:gd name="T53" fmla="*/ 396 h 1875"/>
                  <a:gd name="T54" fmla="*/ 527 w 1175"/>
                  <a:gd name="T55" fmla="*/ 379 h 1875"/>
                  <a:gd name="T56" fmla="*/ 579 w 1175"/>
                  <a:gd name="T57" fmla="*/ 371 h 1875"/>
                  <a:gd name="T58" fmla="*/ 634 w 1175"/>
                  <a:gd name="T59" fmla="*/ 374 h 1875"/>
                  <a:gd name="T60" fmla="*/ 679 w 1175"/>
                  <a:gd name="T61" fmla="*/ 387 h 1875"/>
                  <a:gd name="T62" fmla="*/ 741 w 1175"/>
                  <a:gd name="T63" fmla="*/ 428 h 1875"/>
                  <a:gd name="T64" fmla="*/ 787 w 1175"/>
                  <a:gd name="T65" fmla="*/ 490 h 1875"/>
                  <a:gd name="T66" fmla="*/ 808 w 1175"/>
                  <a:gd name="T67" fmla="*/ 556 h 1875"/>
                  <a:gd name="T68" fmla="*/ 1165 w 1175"/>
                  <a:gd name="T69" fmla="*/ 417 h 1875"/>
                  <a:gd name="T70" fmla="*/ 1133 w 1175"/>
                  <a:gd name="T71" fmla="*/ 330 h 1875"/>
                  <a:gd name="T72" fmla="*/ 1087 w 1175"/>
                  <a:gd name="T73" fmla="*/ 246 h 1875"/>
                  <a:gd name="T74" fmla="*/ 1028 w 1175"/>
                  <a:gd name="T75" fmla="*/ 173 h 1875"/>
                  <a:gd name="T76" fmla="*/ 957 w 1175"/>
                  <a:gd name="T77" fmla="*/ 110 h 1875"/>
                  <a:gd name="T78" fmla="*/ 871 w 1175"/>
                  <a:gd name="T79" fmla="*/ 59 h 1875"/>
                  <a:gd name="T80" fmla="*/ 770 w 1175"/>
                  <a:gd name="T81" fmla="*/ 21 h 1875"/>
                  <a:gd name="T82" fmla="*/ 656 w 1175"/>
                  <a:gd name="T83" fmla="*/ 2 h 1875"/>
                  <a:gd name="T84" fmla="*/ 516 w 1175"/>
                  <a:gd name="T85" fmla="*/ 3 h 1875"/>
                  <a:gd name="T86" fmla="*/ 410 w 1175"/>
                  <a:gd name="T87" fmla="*/ 21 h 1875"/>
                  <a:gd name="T88" fmla="*/ 348 w 1175"/>
                  <a:gd name="T89" fmla="*/ 41 h 1875"/>
                  <a:gd name="T90" fmla="*/ 265 w 1175"/>
                  <a:gd name="T91" fmla="*/ 83 h 1875"/>
                  <a:gd name="T92" fmla="*/ 174 w 1175"/>
                  <a:gd name="T93" fmla="*/ 152 h 1875"/>
                  <a:gd name="T94" fmla="*/ 102 w 1175"/>
                  <a:gd name="T95" fmla="*/ 236 h 1875"/>
                  <a:gd name="T96" fmla="*/ 51 w 1175"/>
                  <a:gd name="T97" fmla="*/ 332 h 1875"/>
                  <a:gd name="T98" fmla="*/ 19 w 1175"/>
                  <a:gd name="T99" fmla="*/ 435 h 1875"/>
                  <a:gd name="T100" fmla="*/ 2 w 1175"/>
                  <a:gd name="T101" fmla="*/ 539 h 1875"/>
                  <a:gd name="T102" fmla="*/ 1 w 1175"/>
                  <a:gd name="T103" fmla="*/ 1279 h 1875"/>
                  <a:gd name="T104" fmla="*/ 14 w 1175"/>
                  <a:gd name="T105" fmla="*/ 1401 h 1875"/>
                  <a:gd name="T106" fmla="*/ 43 w 1175"/>
                  <a:gd name="T107" fmla="*/ 1515 h 1875"/>
                  <a:gd name="T108" fmla="*/ 90 w 1175"/>
                  <a:gd name="T109" fmla="*/ 1619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75" h="1875">
                    <a:moveTo>
                      <a:pt x="138" y="1688"/>
                    </a:moveTo>
                    <a:lnTo>
                      <a:pt x="157" y="1709"/>
                    </a:lnTo>
                    <a:lnTo>
                      <a:pt x="176" y="1729"/>
                    </a:lnTo>
                    <a:lnTo>
                      <a:pt x="197" y="1747"/>
                    </a:lnTo>
                    <a:lnTo>
                      <a:pt x="219" y="1765"/>
                    </a:lnTo>
                    <a:lnTo>
                      <a:pt x="243" y="1781"/>
                    </a:lnTo>
                    <a:lnTo>
                      <a:pt x="268" y="1797"/>
                    </a:lnTo>
                    <a:lnTo>
                      <a:pt x="294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51" y="1836"/>
                    </a:lnTo>
                    <a:lnTo>
                      <a:pt x="366" y="1841"/>
                    </a:lnTo>
                    <a:lnTo>
                      <a:pt x="381" y="1846"/>
                    </a:lnTo>
                    <a:lnTo>
                      <a:pt x="413" y="1855"/>
                    </a:lnTo>
                    <a:lnTo>
                      <a:pt x="446" y="1862"/>
                    </a:lnTo>
                    <a:lnTo>
                      <a:pt x="481" y="1868"/>
                    </a:lnTo>
                    <a:lnTo>
                      <a:pt x="517" y="1872"/>
                    </a:lnTo>
                    <a:lnTo>
                      <a:pt x="555" y="1874"/>
                    </a:lnTo>
                    <a:lnTo>
                      <a:pt x="595" y="1875"/>
                    </a:lnTo>
                    <a:lnTo>
                      <a:pt x="622" y="1874"/>
                    </a:lnTo>
                    <a:lnTo>
                      <a:pt x="650" y="1873"/>
                    </a:lnTo>
                    <a:lnTo>
                      <a:pt x="676" y="1871"/>
                    </a:lnTo>
                    <a:lnTo>
                      <a:pt x="702" y="1867"/>
                    </a:lnTo>
                    <a:lnTo>
                      <a:pt x="728" y="1863"/>
                    </a:lnTo>
                    <a:lnTo>
                      <a:pt x="753" y="1858"/>
                    </a:lnTo>
                    <a:lnTo>
                      <a:pt x="778" y="1851"/>
                    </a:lnTo>
                    <a:lnTo>
                      <a:pt x="802" y="1844"/>
                    </a:lnTo>
                    <a:lnTo>
                      <a:pt x="826" y="1836"/>
                    </a:lnTo>
                    <a:lnTo>
                      <a:pt x="849" y="1827"/>
                    </a:lnTo>
                    <a:lnTo>
                      <a:pt x="872" y="1817"/>
                    </a:lnTo>
                    <a:lnTo>
                      <a:pt x="894" y="1806"/>
                    </a:lnTo>
                    <a:lnTo>
                      <a:pt x="915" y="1794"/>
                    </a:lnTo>
                    <a:lnTo>
                      <a:pt x="936" y="1782"/>
                    </a:lnTo>
                    <a:lnTo>
                      <a:pt x="956" y="1768"/>
                    </a:lnTo>
                    <a:lnTo>
                      <a:pt x="976" y="1753"/>
                    </a:lnTo>
                    <a:lnTo>
                      <a:pt x="995" y="1737"/>
                    </a:lnTo>
                    <a:lnTo>
                      <a:pt x="1013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3" y="1668"/>
                    </a:lnTo>
                    <a:lnTo>
                      <a:pt x="1077" y="1649"/>
                    </a:lnTo>
                    <a:lnTo>
                      <a:pt x="1091" y="1629"/>
                    </a:lnTo>
                    <a:lnTo>
                      <a:pt x="1104" y="1607"/>
                    </a:lnTo>
                    <a:lnTo>
                      <a:pt x="1116" y="1586"/>
                    </a:lnTo>
                    <a:lnTo>
                      <a:pt x="1127" y="1564"/>
                    </a:lnTo>
                    <a:lnTo>
                      <a:pt x="1137" y="1541"/>
                    </a:lnTo>
                    <a:lnTo>
                      <a:pt x="1146" y="1517"/>
                    </a:lnTo>
                    <a:lnTo>
                      <a:pt x="1154" y="1493"/>
                    </a:lnTo>
                    <a:lnTo>
                      <a:pt x="1161" y="1468"/>
                    </a:lnTo>
                    <a:lnTo>
                      <a:pt x="1167" y="1442"/>
                    </a:lnTo>
                    <a:lnTo>
                      <a:pt x="1173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1" y="1372"/>
                    </a:lnTo>
                    <a:lnTo>
                      <a:pt x="782" y="1391"/>
                    </a:lnTo>
                    <a:lnTo>
                      <a:pt x="773" y="1408"/>
                    </a:lnTo>
                    <a:lnTo>
                      <a:pt x="761" y="1423"/>
                    </a:lnTo>
                    <a:lnTo>
                      <a:pt x="749" y="1438"/>
                    </a:lnTo>
                    <a:lnTo>
                      <a:pt x="734" y="1452"/>
                    </a:lnTo>
                    <a:lnTo>
                      <a:pt x="719" y="1464"/>
                    </a:lnTo>
                    <a:lnTo>
                      <a:pt x="703" y="1474"/>
                    </a:lnTo>
                    <a:lnTo>
                      <a:pt x="686" y="1483"/>
                    </a:lnTo>
                    <a:lnTo>
                      <a:pt x="669" y="1490"/>
                    </a:lnTo>
                    <a:lnTo>
                      <a:pt x="651" y="1496"/>
                    </a:lnTo>
                    <a:lnTo>
                      <a:pt x="633" y="1500"/>
                    </a:lnTo>
                    <a:lnTo>
                      <a:pt x="614" y="1502"/>
                    </a:lnTo>
                    <a:lnTo>
                      <a:pt x="595" y="1503"/>
                    </a:lnTo>
                    <a:lnTo>
                      <a:pt x="580" y="1503"/>
                    </a:lnTo>
                    <a:lnTo>
                      <a:pt x="566" y="1502"/>
                    </a:lnTo>
                    <a:lnTo>
                      <a:pt x="553" y="1501"/>
                    </a:lnTo>
                    <a:lnTo>
                      <a:pt x="540" y="1499"/>
                    </a:lnTo>
                    <a:lnTo>
                      <a:pt x="529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6" y="1486"/>
                    </a:lnTo>
                    <a:lnTo>
                      <a:pt x="486" y="1482"/>
                    </a:lnTo>
                    <a:lnTo>
                      <a:pt x="477" y="1477"/>
                    </a:lnTo>
                    <a:lnTo>
                      <a:pt x="468" y="1471"/>
                    </a:lnTo>
                    <a:lnTo>
                      <a:pt x="460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3" y="1435"/>
                    </a:lnTo>
                    <a:lnTo>
                      <a:pt x="422" y="1417"/>
                    </a:lnTo>
                    <a:lnTo>
                      <a:pt x="413" y="1398"/>
                    </a:lnTo>
                    <a:lnTo>
                      <a:pt x="405" y="1378"/>
                    </a:lnTo>
                    <a:lnTo>
                      <a:pt x="398" y="1357"/>
                    </a:lnTo>
                    <a:lnTo>
                      <a:pt x="393" y="1334"/>
                    </a:lnTo>
                    <a:lnTo>
                      <a:pt x="390" y="1311"/>
                    </a:lnTo>
                    <a:lnTo>
                      <a:pt x="387" y="1285"/>
                    </a:lnTo>
                    <a:lnTo>
                      <a:pt x="387" y="1259"/>
                    </a:lnTo>
                    <a:lnTo>
                      <a:pt x="387" y="575"/>
                    </a:lnTo>
                    <a:lnTo>
                      <a:pt x="387" y="558"/>
                    </a:lnTo>
                    <a:lnTo>
                      <a:pt x="389" y="542"/>
                    </a:lnTo>
                    <a:lnTo>
                      <a:pt x="393" y="525"/>
                    </a:lnTo>
                    <a:lnTo>
                      <a:pt x="398" y="507"/>
                    </a:lnTo>
                    <a:lnTo>
                      <a:pt x="404" y="490"/>
                    </a:lnTo>
                    <a:lnTo>
                      <a:pt x="411" y="473"/>
                    </a:lnTo>
                    <a:lnTo>
                      <a:pt x="421" y="457"/>
                    </a:lnTo>
                    <a:lnTo>
                      <a:pt x="432" y="441"/>
                    </a:lnTo>
                    <a:lnTo>
                      <a:pt x="438" y="434"/>
                    </a:lnTo>
                    <a:lnTo>
                      <a:pt x="445" y="427"/>
                    </a:lnTo>
                    <a:lnTo>
                      <a:pt x="452" y="420"/>
                    </a:lnTo>
                    <a:lnTo>
                      <a:pt x="460" y="413"/>
                    </a:lnTo>
                    <a:lnTo>
                      <a:pt x="468" y="407"/>
                    </a:lnTo>
                    <a:lnTo>
                      <a:pt x="476" y="401"/>
                    </a:lnTo>
                    <a:lnTo>
                      <a:pt x="485" y="396"/>
                    </a:lnTo>
                    <a:lnTo>
                      <a:pt x="495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5" y="371"/>
                    </a:lnTo>
                    <a:lnTo>
                      <a:pt x="608" y="371"/>
                    </a:lnTo>
                    <a:lnTo>
                      <a:pt x="621" y="372"/>
                    </a:lnTo>
                    <a:lnTo>
                      <a:pt x="634" y="374"/>
                    </a:lnTo>
                    <a:lnTo>
                      <a:pt x="646" y="376"/>
                    </a:lnTo>
                    <a:lnTo>
                      <a:pt x="657" y="379"/>
                    </a:lnTo>
                    <a:lnTo>
                      <a:pt x="668" y="383"/>
                    </a:lnTo>
                    <a:lnTo>
                      <a:pt x="679" y="387"/>
                    </a:lnTo>
                    <a:lnTo>
                      <a:pt x="689" y="392"/>
                    </a:lnTo>
                    <a:lnTo>
                      <a:pt x="708" y="403"/>
                    </a:lnTo>
                    <a:lnTo>
                      <a:pt x="725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7" y="490"/>
                    </a:lnTo>
                    <a:lnTo>
                      <a:pt x="794" y="507"/>
                    </a:lnTo>
                    <a:lnTo>
                      <a:pt x="799" y="524"/>
                    </a:lnTo>
                    <a:lnTo>
                      <a:pt x="804" y="541"/>
                    </a:lnTo>
                    <a:lnTo>
                      <a:pt x="808" y="556"/>
                    </a:lnTo>
                    <a:lnTo>
                      <a:pt x="811" y="569"/>
                    </a:lnTo>
                    <a:lnTo>
                      <a:pt x="1175" y="461"/>
                    </a:lnTo>
                    <a:lnTo>
                      <a:pt x="1170" y="439"/>
                    </a:lnTo>
                    <a:lnTo>
                      <a:pt x="1165" y="417"/>
                    </a:lnTo>
                    <a:lnTo>
                      <a:pt x="1158" y="395"/>
                    </a:lnTo>
                    <a:lnTo>
                      <a:pt x="1150" y="373"/>
                    </a:lnTo>
                    <a:lnTo>
                      <a:pt x="1142" y="351"/>
                    </a:lnTo>
                    <a:lnTo>
                      <a:pt x="1133" y="330"/>
                    </a:lnTo>
                    <a:lnTo>
                      <a:pt x="1123" y="309"/>
                    </a:lnTo>
                    <a:lnTo>
                      <a:pt x="1112" y="288"/>
                    </a:lnTo>
                    <a:lnTo>
                      <a:pt x="1100" y="266"/>
                    </a:lnTo>
                    <a:lnTo>
                      <a:pt x="1087" y="246"/>
                    </a:lnTo>
                    <a:lnTo>
                      <a:pt x="1074" y="227"/>
                    </a:lnTo>
                    <a:lnTo>
                      <a:pt x="1060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6" y="125"/>
                    </a:lnTo>
                    <a:lnTo>
                      <a:pt x="957" y="110"/>
                    </a:lnTo>
                    <a:lnTo>
                      <a:pt x="937" y="96"/>
                    </a:lnTo>
                    <a:lnTo>
                      <a:pt x="916" y="82"/>
                    </a:lnTo>
                    <a:lnTo>
                      <a:pt x="894" y="70"/>
                    </a:lnTo>
                    <a:lnTo>
                      <a:pt x="871" y="59"/>
                    </a:lnTo>
                    <a:lnTo>
                      <a:pt x="847" y="48"/>
                    </a:lnTo>
                    <a:lnTo>
                      <a:pt x="822" y="38"/>
                    </a:lnTo>
                    <a:lnTo>
                      <a:pt x="796" y="29"/>
                    </a:lnTo>
                    <a:lnTo>
                      <a:pt x="770" y="21"/>
                    </a:lnTo>
                    <a:lnTo>
                      <a:pt x="742" y="15"/>
                    </a:lnTo>
                    <a:lnTo>
                      <a:pt x="714" y="9"/>
                    </a:lnTo>
                    <a:lnTo>
                      <a:pt x="686" y="5"/>
                    </a:lnTo>
                    <a:lnTo>
                      <a:pt x="656" y="2"/>
                    </a:lnTo>
                    <a:lnTo>
                      <a:pt x="626" y="1"/>
                    </a:lnTo>
                    <a:lnTo>
                      <a:pt x="595" y="0"/>
                    </a:lnTo>
                    <a:lnTo>
                      <a:pt x="554" y="1"/>
                    </a:lnTo>
                    <a:lnTo>
                      <a:pt x="516" y="3"/>
                    </a:lnTo>
                    <a:lnTo>
                      <a:pt x="479" y="7"/>
                    </a:lnTo>
                    <a:lnTo>
                      <a:pt x="444" y="13"/>
                    </a:lnTo>
                    <a:lnTo>
                      <a:pt x="427" y="17"/>
                    </a:lnTo>
                    <a:lnTo>
                      <a:pt x="410" y="21"/>
                    </a:lnTo>
                    <a:lnTo>
                      <a:pt x="394" y="25"/>
                    </a:lnTo>
                    <a:lnTo>
                      <a:pt x="378" y="30"/>
                    </a:lnTo>
                    <a:lnTo>
                      <a:pt x="363" y="35"/>
                    </a:lnTo>
                    <a:lnTo>
                      <a:pt x="348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5" y="83"/>
                    </a:lnTo>
                    <a:lnTo>
                      <a:pt x="240" y="99"/>
                    </a:lnTo>
                    <a:lnTo>
                      <a:pt x="217" y="116"/>
                    </a:lnTo>
                    <a:lnTo>
                      <a:pt x="194" y="134"/>
                    </a:lnTo>
                    <a:lnTo>
                      <a:pt x="174" y="152"/>
                    </a:lnTo>
                    <a:lnTo>
                      <a:pt x="154" y="172"/>
                    </a:lnTo>
                    <a:lnTo>
                      <a:pt x="136" y="193"/>
                    </a:lnTo>
                    <a:lnTo>
                      <a:pt x="119" y="214"/>
                    </a:lnTo>
                    <a:lnTo>
                      <a:pt x="102" y="236"/>
                    </a:lnTo>
                    <a:lnTo>
                      <a:pt x="88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5" y="409"/>
                    </a:lnTo>
                    <a:lnTo>
                      <a:pt x="19" y="435"/>
                    </a:lnTo>
                    <a:lnTo>
                      <a:pt x="13" y="461"/>
                    </a:lnTo>
                    <a:lnTo>
                      <a:pt x="9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3" y="1311"/>
                    </a:lnTo>
                    <a:lnTo>
                      <a:pt x="5" y="1341"/>
                    </a:lnTo>
                    <a:lnTo>
                      <a:pt x="9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7" y="1594"/>
                    </a:lnTo>
                    <a:lnTo>
                      <a:pt x="90" y="1619"/>
                    </a:lnTo>
                    <a:lnTo>
                      <a:pt x="105" y="1643"/>
                    </a:lnTo>
                    <a:lnTo>
                      <a:pt x="121" y="1666"/>
                    </a:lnTo>
                    <a:lnTo>
                      <a:pt x="138" y="16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2" name="Freeform 8"/>
              <p:cNvSpPr>
                <a:spLocks/>
              </p:cNvSpPr>
              <p:nvPr/>
            </p:nvSpPr>
            <p:spPr bwMode="auto">
              <a:xfrm>
                <a:off x="1081488" y="259248"/>
                <a:ext cx="121265" cy="194272"/>
              </a:xfrm>
              <a:custGeom>
                <a:avLst/>
                <a:gdLst>
                  <a:gd name="T0" fmla="*/ 419 w 1174"/>
                  <a:gd name="T1" fmla="*/ 457 h 1875"/>
                  <a:gd name="T2" fmla="*/ 450 w 1174"/>
                  <a:gd name="T3" fmla="*/ 420 h 1875"/>
                  <a:gd name="T4" fmla="*/ 484 w 1174"/>
                  <a:gd name="T5" fmla="*/ 396 h 1875"/>
                  <a:gd name="T6" fmla="*/ 527 w 1174"/>
                  <a:gd name="T7" fmla="*/ 379 h 1875"/>
                  <a:gd name="T8" fmla="*/ 579 w 1174"/>
                  <a:gd name="T9" fmla="*/ 371 h 1875"/>
                  <a:gd name="T10" fmla="*/ 632 w 1174"/>
                  <a:gd name="T11" fmla="*/ 374 h 1875"/>
                  <a:gd name="T12" fmla="*/ 677 w 1174"/>
                  <a:gd name="T13" fmla="*/ 387 h 1875"/>
                  <a:gd name="T14" fmla="*/ 741 w 1174"/>
                  <a:gd name="T15" fmla="*/ 428 h 1875"/>
                  <a:gd name="T16" fmla="*/ 782 w 1174"/>
                  <a:gd name="T17" fmla="*/ 481 h 1875"/>
                  <a:gd name="T18" fmla="*/ 798 w 1174"/>
                  <a:gd name="T19" fmla="*/ 524 h 1875"/>
                  <a:gd name="T20" fmla="*/ 1174 w 1174"/>
                  <a:gd name="T21" fmla="*/ 461 h 1875"/>
                  <a:gd name="T22" fmla="*/ 1149 w 1174"/>
                  <a:gd name="T23" fmla="*/ 373 h 1875"/>
                  <a:gd name="T24" fmla="*/ 1110 w 1174"/>
                  <a:gd name="T25" fmla="*/ 288 h 1875"/>
                  <a:gd name="T26" fmla="*/ 1059 w 1174"/>
                  <a:gd name="T27" fmla="*/ 208 h 1875"/>
                  <a:gd name="T28" fmla="*/ 994 w 1174"/>
                  <a:gd name="T29" fmla="*/ 140 h 1875"/>
                  <a:gd name="T30" fmla="*/ 914 w 1174"/>
                  <a:gd name="T31" fmla="*/ 83 h 1875"/>
                  <a:gd name="T32" fmla="*/ 821 w 1174"/>
                  <a:gd name="T33" fmla="*/ 38 h 1875"/>
                  <a:gd name="T34" fmla="*/ 713 w 1174"/>
                  <a:gd name="T35" fmla="*/ 9 h 1875"/>
                  <a:gd name="T36" fmla="*/ 593 w 1174"/>
                  <a:gd name="T37" fmla="*/ 0 h 1875"/>
                  <a:gd name="T38" fmla="*/ 443 w 1174"/>
                  <a:gd name="T39" fmla="*/ 13 h 1875"/>
                  <a:gd name="T40" fmla="*/ 377 w 1174"/>
                  <a:gd name="T41" fmla="*/ 30 h 1875"/>
                  <a:gd name="T42" fmla="*/ 318 w 1174"/>
                  <a:gd name="T43" fmla="*/ 54 h 1875"/>
                  <a:gd name="T44" fmla="*/ 215 w 1174"/>
                  <a:gd name="T45" fmla="*/ 116 h 1875"/>
                  <a:gd name="T46" fmla="*/ 134 w 1174"/>
                  <a:gd name="T47" fmla="*/ 193 h 1875"/>
                  <a:gd name="T48" fmla="*/ 74 w 1174"/>
                  <a:gd name="T49" fmla="*/ 282 h 1875"/>
                  <a:gd name="T50" fmla="*/ 33 w 1174"/>
                  <a:gd name="T51" fmla="*/ 383 h 1875"/>
                  <a:gd name="T52" fmla="*/ 8 w 1174"/>
                  <a:gd name="T53" fmla="*/ 487 h 1875"/>
                  <a:gd name="T54" fmla="*/ 0 w 1174"/>
                  <a:gd name="T55" fmla="*/ 591 h 1875"/>
                  <a:gd name="T56" fmla="*/ 5 w 1174"/>
                  <a:gd name="T57" fmla="*/ 1341 h 1875"/>
                  <a:gd name="T58" fmla="*/ 25 w 1174"/>
                  <a:gd name="T59" fmla="*/ 1459 h 1875"/>
                  <a:gd name="T60" fmla="*/ 64 w 1174"/>
                  <a:gd name="T61" fmla="*/ 1569 h 1875"/>
                  <a:gd name="T62" fmla="*/ 120 w 1174"/>
                  <a:gd name="T63" fmla="*/ 1666 h 1875"/>
                  <a:gd name="T64" fmla="*/ 196 w 1174"/>
                  <a:gd name="T65" fmla="*/ 1747 h 1875"/>
                  <a:gd name="T66" fmla="*/ 293 w 1174"/>
                  <a:gd name="T67" fmla="*/ 1811 h 1875"/>
                  <a:gd name="T68" fmla="*/ 364 w 1174"/>
                  <a:gd name="T69" fmla="*/ 1841 h 1875"/>
                  <a:gd name="T70" fmla="*/ 479 w 1174"/>
                  <a:gd name="T71" fmla="*/ 1868 h 1875"/>
                  <a:gd name="T72" fmla="*/ 621 w 1174"/>
                  <a:gd name="T73" fmla="*/ 1874 h 1875"/>
                  <a:gd name="T74" fmla="*/ 726 w 1174"/>
                  <a:gd name="T75" fmla="*/ 1863 h 1875"/>
                  <a:gd name="T76" fmla="*/ 825 w 1174"/>
                  <a:gd name="T77" fmla="*/ 1836 h 1875"/>
                  <a:gd name="T78" fmla="*/ 913 w 1174"/>
                  <a:gd name="T79" fmla="*/ 1794 h 1875"/>
                  <a:gd name="T80" fmla="*/ 994 w 1174"/>
                  <a:gd name="T81" fmla="*/ 1737 h 1875"/>
                  <a:gd name="T82" fmla="*/ 1061 w 1174"/>
                  <a:gd name="T83" fmla="*/ 1668 h 1875"/>
                  <a:gd name="T84" fmla="*/ 1114 w 1174"/>
                  <a:gd name="T85" fmla="*/ 1586 h 1875"/>
                  <a:gd name="T86" fmla="*/ 1152 w 1174"/>
                  <a:gd name="T87" fmla="*/ 1493 h 1875"/>
                  <a:gd name="T88" fmla="*/ 806 w 1174"/>
                  <a:gd name="T89" fmla="*/ 1310 h 1875"/>
                  <a:gd name="T90" fmla="*/ 782 w 1174"/>
                  <a:gd name="T91" fmla="*/ 1390 h 1875"/>
                  <a:gd name="T92" fmla="*/ 733 w 1174"/>
                  <a:gd name="T93" fmla="*/ 1452 h 1875"/>
                  <a:gd name="T94" fmla="*/ 667 w 1174"/>
                  <a:gd name="T95" fmla="*/ 1490 h 1875"/>
                  <a:gd name="T96" fmla="*/ 593 w 1174"/>
                  <a:gd name="T97" fmla="*/ 1503 h 1875"/>
                  <a:gd name="T98" fmla="*/ 540 w 1174"/>
                  <a:gd name="T99" fmla="*/ 1499 h 1875"/>
                  <a:gd name="T100" fmla="*/ 495 w 1174"/>
                  <a:gd name="T101" fmla="*/ 1486 h 1875"/>
                  <a:gd name="T102" fmla="*/ 459 w 1174"/>
                  <a:gd name="T103" fmla="*/ 1465 h 1875"/>
                  <a:gd name="T104" fmla="*/ 432 w 1174"/>
                  <a:gd name="T105" fmla="*/ 1435 h 1875"/>
                  <a:gd name="T106" fmla="*/ 397 w 1174"/>
                  <a:gd name="T107" fmla="*/ 1357 h 1875"/>
                  <a:gd name="T108" fmla="*/ 385 w 1174"/>
                  <a:gd name="T109" fmla="*/ 1259 h 1875"/>
                  <a:gd name="T110" fmla="*/ 391 w 1174"/>
                  <a:gd name="T111" fmla="*/ 525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74" h="1875">
                    <a:moveTo>
                      <a:pt x="396" y="507"/>
                    </a:moveTo>
                    <a:lnTo>
                      <a:pt x="402" y="490"/>
                    </a:lnTo>
                    <a:lnTo>
                      <a:pt x="410" y="473"/>
                    </a:lnTo>
                    <a:lnTo>
                      <a:pt x="419" y="457"/>
                    </a:lnTo>
                    <a:lnTo>
                      <a:pt x="430" y="441"/>
                    </a:lnTo>
                    <a:lnTo>
                      <a:pt x="436" y="434"/>
                    </a:lnTo>
                    <a:lnTo>
                      <a:pt x="443" y="427"/>
                    </a:lnTo>
                    <a:lnTo>
                      <a:pt x="450" y="420"/>
                    </a:lnTo>
                    <a:lnTo>
                      <a:pt x="458" y="413"/>
                    </a:lnTo>
                    <a:lnTo>
                      <a:pt x="466" y="407"/>
                    </a:lnTo>
                    <a:lnTo>
                      <a:pt x="475" y="401"/>
                    </a:lnTo>
                    <a:lnTo>
                      <a:pt x="484" y="396"/>
                    </a:lnTo>
                    <a:lnTo>
                      <a:pt x="494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3" y="371"/>
                    </a:lnTo>
                    <a:lnTo>
                      <a:pt x="606" y="371"/>
                    </a:lnTo>
                    <a:lnTo>
                      <a:pt x="619" y="372"/>
                    </a:lnTo>
                    <a:lnTo>
                      <a:pt x="632" y="374"/>
                    </a:lnTo>
                    <a:lnTo>
                      <a:pt x="644" y="376"/>
                    </a:lnTo>
                    <a:lnTo>
                      <a:pt x="656" y="379"/>
                    </a:lnTo>
                    <a:lnTo>
                      <a:pt x="667" y="383"/>
                    </a:lnTo>
                    <a:lnTo>
                      <a:pt x="677" y="387"/>
                    </a:lnTo>
                    <a:lnTo>
                      <a:pt x="688" y="392"/>
                    </a:lnTo>
                    <a:lnTo>
                      <a:pt x="707" y="403"/>
                    </a:lnTo>
                    <a:lnTo>
                      <a:pt x="724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2" y="481"/>
                    </a:lnTo>
                    <a:lnTo>
                      <a:pt x="786" y="490"/>
                    </a:lnTo>
                    <a:lnTo>
                      <a:pt x="790" y="498"/>
                    </a:lnTo>
                    <a:lnTo>
                      <a:pt x="793" y="507"/>
                    </a:lnTo>
                    <a:lnTo>
                      <a:pt x="798" y="524"/>
                    </a:lnTo>
                    <a:lnTo>
                      <a:pt x="803" y="541"/>
                    </a:lnTo>
                    <a:lnTo>
                      <a:pt x="807" y="556"/>
                    </a:lnTo>
                    <a:lnTo>
                      <a:pt x="810" y="569"/>
                    </a:lnTo>
                    <a:lnTo>
                      <a:pt x="1174" y="461"/>
                    </a:lnTo>
                    <a:lnTo>
                      <a:pt x="1169" y="439"/>
                    </a:lnTo>
                    <a:lnTo>
                      <a:pt x="1163" y="416"/>
                    </a:lnTo>
                    <a:lnTo>
                      <a:pt x="1156" y="395"/>
                    </a:lnTo>
                    <a:lnTo>
                      <a:pt x="1149" y="373"/>
                    </a:lnTo>
                    <a:lnTo>
                      <a:pt x="1140" y="351"/>
                    </a:lnTo>
                    <a:lnTo>
                      <a:pt x="1131" y="330"/>
                    </a:lnTo>
                    <a:lnTo>
                      <a:pt x="1121" y="309"/>
                    </a:lnTo>
                    <a:lnTo>
                      <a:pt x="1110" y="288"/>
                    </a:lnTo>
                    <a:lnTo>
                      <a:pt x="1099" y="266"/>
                    </a:lnTo>
                    <a:lnTo>
                      <a:pt x="1086" y="246"/>
                    </a:lnTo>
                    <a:lnTo>
                      <a:pt x="1073" y="227"/>
                    </a:lnTo>
                    <a:lnTo>
                      <a:pt x="1059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5" y="125"/>
                    </a:lnTo>
                    <a:lnTo>
                      <a:pt x="955" y="110"/>
                    </a:lnTo>
                    <a:lnTo>
                      <a:pt x="935" y="96"/>
                    </a:lnTo>
                    <a:lnTo>
                      <a:pt x="914" y="83"/>
                    </a:lnTo>
                    <a:lnTo>
                      <a:pt x="892" y="70"/>
                    </a:lnTo>
                    <a:lnTo>
                      <a:pt x="869" y="59"/>
                    </a:lnTo>
                    <a:lnTo>
                      <a:pt x="846" y="48"/>
                    </a:lnTo>
                    <a:lnTo>
                      <a:pt x="821" y="38"/>
                    </a:lnTo>
                    <a:lnTo>
                      <a:pt x="796" y="29"/>
                    </a:lnTo>
                    <a:lnTo>
                      <a:pt x="769" y="21"/>
                    </a:lnTo>
                    <a:lnTo>
                      <a:pt x="742" y="15"/>
                    </a:lnTo>
                    <a:lnTo>
                      <a:pt x="713" y="9"/>
                    </a:lnTo>
                    <a:lnTo>
                      <a:pt x="684" y="5"/>
                    </a:lnTo>
                    <a:lnTo>
                      <a:pt x="654" y="2"/>
                    </a:lnTo>
                    <a:lnTo>
                      <a:pt x="624" y="1"/>
                    </a:lnTo>
                    <a:lnTo>
                      <a:pt x="593" y="0"/>
                    </a:lnTo>
                    <a:lnTo>
                      <a:pt x="553" y="1"/>
                    </a:lnTo>
                    <a:lnTo>
                      <a:pt x="515" y="3"/>
                    </a:lnTo>
                    <a:lnTo>
                      <a:pt x="478" y="7"/>
                    </a:lnTo>
                    <a:lnTo>
                      <a:pt x="443" y="13"/>
                    </a:lnTo>
                    <a:lnTo>
                      <a:pt x="426" y="17"/>
                    </a:lnTo>
                    <a:lnTo>
                      <a:pt x="409" y="21"/>
                    </a:lnTo>
                    <a:lnTo>
                      <a:pt x="393" y="25"/>
                    </a:lnTo>
                    <a:lnTo>
                      <a:pt x="377" y="30"/>
                    </a:lnTo>
                    <a:lnTo>
                      <a:pt x="362" y="35"/>
                    </a:lnTo>
                    <a:lnTo>
                      <a:pt x="347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4" y="83"/>
                    </a:lnTo>
                    <a:lnTo>
                      <a:pt x="238" y="99"/>
                    </a:lnTo>
                    <a:lnTo>
                      <a:pt x="215" y="116"/>
                    </a:lnTo>
                    <a:lnTo>
                      <a:pt x="193" y="134"/>
                    </a:lnTo>
                    <a:lnTo>
                      <a:pt x="172" y="152"/>
                    </a:lnTo>
                    <a:lnTo>
                      <a:pt x="153" y="172"/>
                    </a:lnTo>
                    <a:lnTo>
                      <a:pt x="134" y="193"/>
                    </a:lnTo>
                    <a:lnTo>
                      <a:pt x="118" y="214"/>
                    </a:lnTo>
                    <a:lnTo>
                      <a:pt x="102" y="236"/>
                    </a:lnTo>
                    <a:lnTo>
                      <a:pt x="87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4" y="409"/>
                    </a:lnTo>
                    <a:lnTo>
                      <a:pt x="18" y="435"/>
                    </a:lnTo>
                    <a:lnTo>
                      <a:pt x="12" y="461"/>
                    </a:lnTo>
                    <a:lnTo>
                      <a:pt x="8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2" y="1311"/>
                    </a:lnTo>
                    <a:lnTo>
                      <a:pt x="5" y="1341"/>
                    </a:lnTo>
                    <a:lnTo>
                      <a:pt x="8" y="1371"/>
                    </a:lnTo>
                    <a:lnTo>
                      <a:pt x="13" y="1401"/>
                    </a:lnTo>
                    <a:lnTo>
                      <a:pt x="18" y="1430"/>
                    </a:lnTo>
                    <a:lnTo>
                      <a:pt x="25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6" y="1594"/>
                    </a:lnTo>
                    <a:lnTo>
                      <a:pt x="89" y="1619"/>
                    </a:lnTo>
                    <a:lnTo>
                      <a:pt x="104" y="1643"/>
                    </a:lnTo>
                    <a:lnTo>
                      <a:pt x="120" y="1666"/>
                    </a:lnTo>
                    <a:lnTo>
                      <a:pt x="137" y="1688"/>
                    </a:lnTo>
                    <a:lnTo>
                      <a:pt x="155" y="1709"/>
                    </a:lnTo>
                    <a:lnTo>
                      <a:pt x="175" y="1729"/>
                    </a:lnTo>
                    <a:lnTo>
                      <a:pt x="196" y="1747"/>
                    </a:lnTo>
                    <a:lnTo>
                      <a:pt x="218" y="1765"/>
                    </a:lnTo>
                    <a:lnTo>
                      <a:pt x="241" y="1781"/>
                    </a:lnTo>
                    <a:lnTo>
                      <a:pt x="267" y="1797"/>
                    </a:lnTo>
                    <a:lnTo>
                      <a:pt x="293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49" y="1836"/>
                    </a:lnTo>
                    <a:lnTo>
                      <a:pt x="364" y="1841"/>
                    </a:lnTo>
                    <a:lnTo>
                      <a:pt x="379" y="1846"/>
                    </a:lnTo>
                    <a:lnTo>
                      <a:pt x="411" y="1855"/>
                    </a:lnTo>
                    <a:lnTo>
                      <a:pt x="444" y="1862"/>
                    </a:lnTo>
                    <a:lnTo>
                      <a:pt x="479" y="1868"/>
                    </a:lnTo>
                    <a:lnTo>
                      <a:pt x="516" y="1872"/>
                    </a:lnTo>
                    <a:lnTo>
                      <a:pt x="554" y="1874"/>
                    </a:lnTo>
                    <a:lnTo>
                      <a:pt x="593" y="1875"/>
                    </a:lnTo>
                    <a:lnTo>
                      <a:pt x="621" y="1874"/>
                    </a:lnTo>
                    <a:lnTo>
                      <a:pt x="648" y="1873"/>
                    </a:lnTo>
                    <a:lnTo>
                      <a:pt x="675" y="1871"/>
                    </a:lnTo>
                    <a:lnTo>
                      <a:pt x="701" y="1867"/>
                    </a:lnTo>
                    <a:lnTo>
                      <a:pt x="726" y="1863"/>
                    </a:lnTo>
                    <a:lnTo>
                      <a:pt x="753" y="1858"/>
                    </a:lnTo>
                    <a:lnTo>
                      <a:pt x="777" y="1851"/>
                    </a:lnTo>
                    <a:lnTo>
                      <a:pt x="801" y="1844"/>
                    </a:lnTo>
                    <a:lnTo>
                      <a:pt x="825" y="1836"/>
                    </a:lnTo>
                    <a:lnTo>
                      <a:pt x="848" y="1827"/>
                    </a:lnTo>
                    <a:lnTo>
                      <a:pt x="870" y="1817"/>
                    </a:lnTo>
                    <a:lnTo>
                      <a:pt x="892" y="1806"/>
                    </a:lnTo>
                    <a:lnTo>
                      <a:pt x="913" y="1794"/>
                    </a:lnTo>
                    <a:lnTo>
                      <a:pt x="934" y="1782"/>
                    </a:lnTo>
                    <a:lnTo>
                      <a:pt x="954" y="1768"/>
                    </a:lnTo>
                    <a:lnTo>
                      <a:pt x="975" y="1753"/>
                    </a:lnTo>
                    <a:lnTo>
                      <a:pt x="994" y="1737"/>
                    </a:lnTo>
                    <a:lnTo>
                      <a:pt x="1012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1" y="1668"/>
                    </a:lnTo>
                    <a:lnTo>
                      <a:pt x="1076" y="1649"/>
                    </a:lnTo>
                    <a:lnTo>
                      <a:pt x="1089" y="1629"/>
                    </a:lnTo>
                    <a:lnTo>
                      <a:pt x="1102" y="1607"/>
                    </a:lnTo>
                    <a:lnTo>
                      <a:pt x="1114" y="1586"/>
                    </a:lnTo>
                    <a:lnTo>
                      <a:pt x="1125" y="1564"/>
                    </a:lnTo>
                    <a:lnTo>
                      <a:pt x="1135" y="1541"/>
                    </a:lnTo>
                    <a:lnTo>
                      <a:pt x="1144" y="1517"/>
                    </a:lnTo>
                    <a:lnTo>
                      <a:pt x="1152" y="1493"/>
                    </a:lnTo>
                    <a:lnTo>
                      <a:pt x="1159" y="1468"/>
                    </a:lnTo>
                    <a:lnTo>
                      <a:pt x="1165" y="1442"/>
                    </a:lnTo>
                    <a:lnTo>
                      <a:pt x="1171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0" y="1372"/>
                    </a:lnTo>
                    <a:lnTo>
                      <a:pt x="782" y="1390"/>
                    </a:lnTo>
                    <a:lnTo>
                      <a:pt x="772" y="1408"/>
                    </a:lnTo>
                    <a:lnTo>
                      <a:pt x="761" y="1423"/>
                    </a:lnTo>
                    <a:lnTo>
                      <a:pt x="748" y="1438"/>
                    </a:lnTo>
                    <a:lnTo>
                      <a:pt x="733" y="1452"/>
                    </a:lnTo>
                    <a:lnTo>
                      <a:pt x="717" y="1464"/>
                    </a:lnTo>
                    <a:lnTo>
                      <a:pt x="701" y="1474"/>
                    </a:lnTo>
                    <a:lnTo>
                      <a:pt x="685" y="1483"/>
                    </a:lnTo>
                    <a:lnTo>
                      <a:pt x="667" y="1490"/>
                    </a:lnTo>
                    <a:lnTo>
                      <a:pt x="650" y="1496"/>
                    </a:lnTo>
                    <a:lnTo>
                      <a:pt x="631" y="1500"/>
                    </a:lnTo>
                    <a:lnTo>
                      <a:pt x="612" y="1502"/>
                    </a:lnTo>
                    <a:lnTo>
                      <a:pt x="593" y="1503"/>
                    </a:lnTo>
                    <a:lnTo>
                      <a:pt x="579" y="1503"/>
                    </a:lnTo>
                    <a:lnTo>
                      <a:pt x="565" y="1502"/>
                    </a:lnTo>
                    <a:lnTo>
                      <a:pt x="552" y="1501"/>
                    </a:lnTo>
                    <a:lnTo>
                      <a:pt x="540" y="1499"/>
                    </a:lnTo>
                    <a:lnTo>
                      <a:pt x="528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5" y="1486"/>
                    </a:lnTo>
                    <a:lnTo>
                      <a:pt x="485" y="1482"/>
                    </a:lnTo>
                    <a:lnTo>
                      <a:pt x="476" y="1477"/>
                    </a:lnTo>
                    <a:lnTo>
                      <a:pt x="467" y="1471"/>
                    </a:lnTo>
                    <a:lnTo>
                      <a:pt x="459" y="1465"/>
                    </a:lnTo>
                    <a:lnTo>
                      <a:pt x="451" y="1458"/>
                    </a:lnTo>
                    <a:lnTo>
                      <a:pt x="444" y="1451"/>
                    </a:lnTo>
                    <a:lnTo>
                      <a:pt x="438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3" y="1378"/>
                    </a:lnTo>
                    <a:lnTo>
                      <a:pt x="397" y="1357"/>
                    </a:lnTo>
                    <a:lnTo>
                      <a:pt x="392" y="1334"/>
                    </a:lnTo>
                    <a:lnTo>
                      <a:pt x="388" y="1311"/>
                    </a:lnTo>
                    <a:lnTo>
                      <a:pt x="386" y="1285"/>
                    </a:lnTo>
                    <a:lnTo>
                      <a:pt x="385" y="1259"/>
                    </a:lnTo>
                    <a:lnTo>
                      <a:pt x="385" y="575"/>
                    </a:lnTo>
                    <a:lnTo>
                      <a:pt x="386" y="558"/>
                    </a:lnTo>
                    <a:lnTo>
                      <a:pt x="388" y="542"/>
                    </a:lnTo>
                    <a:lnTo>
                      <a:pt x="391" y="525"/>
                    </a:lnTo>
                    <a:lnTo>
                      <a:pt x="396" y="5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4" name="Freeform 9"/>
              <p:cNvSpPr>
                <a:spLocks/>
              </p:cNvSpPr>
              <p:nvPr/>
            </p:nvSpPr>
            <p:spPr bwMode="auto">
              <a:xfrm>
                <a:off x="1239875" y="260485"/>
                <a:ext cx="111366" cy="190560"/>
              </a:xfrm>
              <a:custGeom>
                <a:avLst/>
                <a:gdLst>
                  <a:gd name="T0" fmla="*/ 0 w 1075"/>
                  <a:gd name="T1" fmla="*/ 1845 h 1845"/>
                  <a:gd name="T2" fmla="*/ 1075 w 1075"/>
                  <a:gd name="T3" fmla="*/ 1845 h 1845"/>
                  <a:gd name="T4" fmla="*/ 1075 w 1075"/>
                  <a:gd name="T5" fmla="*/ 1482 h 1845"/>
                  <a:gd name="T6" fmla="*/ 385 w 1075"/>
                  <a:gd name="T7" fmla="*/ 1482 h 1845"/>
                  <a:gd name="T8" fmla="*/ 385 w 1075"/>
                  <a:gd name="T9" fmla="*/ 1090 h 1845"/>
                  <a:gd name="T10" fmla="*/ 979 w 1075"/>
                  <a:gd name="T11" fmla="*/ 1090 h 1845"/>
                  <a:gd name="T12" fmla="*/ 979 w 1075"/>
                  <a:gd name="T13" fmla="*/ 737 h 1845"/>
                  <a:gd name="T14" fmla="*/ 385 w 1075"/>
                  <a:gd name="T15" fmla="*/ 737 h 1845"/>
                  <a:gd name="T16" fmla="*/ 385 w 1075"/>
                  <a:gd name="T17" fmla="*/ 355 h 1845"/>
                  <a:gd name="T18" fmla="*/ 1075 w 1075"/>
                  <a:gd name="T19" fmla="*/ 355 h 1845"/>
                  <a:gd name="T20" fmla="*/ 1075 w 1075"/>
                  <a:gd name="T21" fmla="*/ 0 h 1845"/>
                  <a:gd name="T22" fmla="*/ 0 w 1075"/>
                  <a:gd name="T23" fmla="*/ 0 h 1845"/>
                  <a:gd name="T24" fmla="*/ 0 w 1075"/>
                  <a:gd name="T25" fmla="*/ 1845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75" h="1845">
                    <a:moveTo>
                      <a:pt x="0" y="1845"/>
                    </a:moveTo>
                    <a:lnTo>
                      <a:pt x="1075" y="1845"/>
                    </a:lnTo>
                    <a:lnTo>
                      <a:pt x="1075" y="1482"/>
                    </a:lnTo>
                    <a:lnTo>
                      <a:pt x="385" y="1482"/>
                    </a:lnTo>
                    <a:lnTo>
                      <a:pt x="385" y="1090"/>
                    </a:lnTo>
                    <a:lnTo>
                      <a:pt x="979" y="1090"/>
                    </a:lnTo>
                    <a:lnTo>
                      <a:pt x="979" y="737"/>
                    </a:lnTo>
                    <a:lnTo>
                      <a:pt x="385" y="737"/>
                    </a:lnTo>
                    <a:lnTo>
                      <a:pt x="385" y="355"/>
                    </a:lnTo>
                    <a:lnTo>
                      <a:pt x="1075" y="355"/>
                    </a:lnTo>
                    <a:lnTo>
                      <a:pt x="1075" y="0"/>
                    </a:lnTo>
                    <a:lnTo>
                      <a:pt x="0" y="0"/>
                    </a:lnTo>
                    <a:lnTo>
                      <a:pt x="0" y="1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5" name="Freeform 10"/>
              <p:cNvSpPr>
                <a:spLocks/>
              </p:cNvSpPr>
              <p:nvPr/>
            </p:nvSpPr>
            <p:spPr bwMode="auto">
              <a:xfrm>
                <a:off x="1373515" y="260485"/>
                <a:ext cx="121265" cy="190560"/>
              </a:xfrm>
              <a:custGeom>
                <a:avLst/>
                <a:gdLst>
                  <a:gd name="T0" fmla="*/ 0 w 1174"/>
                  <a:gd name="T1" fmla="*/ 350 h 1845"/>
                  <a:gd name="T2" fmla="*/ 396 w 1174"/>
                  <a:gd name="T3" fmla="*/ 350 h 1845"/>
                  <a:gd name="T4" fmla="*/ 396 w 1174"/>
                  <a:gd name="T5" fmla="*/ 1845 h 1845"/>
                  <a:gd name="T6" fmla="*/ 779 w 1174"/>
                  <a:gd name="T7" fmla="*/ 1845 h 1845"/>
                  <a:gd name="T8" fmla="*/ 779 w 1174"/>
                  <a:gd name="T9" fmla="*/ 350 h 1845"/>
                  <a:gd name="T10" fmla="*/ 1174 w 1174"/>
                  <a:gd name="T11" fmla="*/ 350 h 1845"/>
                  <a:gd name="T12" fmla="*/ 1174 w 1174"/>
                  <a:gd name="T13" fmla="*/ 0 h 1845"/>
                  <a:gd name="T14" fmla="*/ 0 w 1174"/>
                  <a:gd name="T15" fmla="*/ 0 h 1845"/>
                  <a:gd name="T16" fmla="*/ 0 w 1174"/>
                  <a:gd name="T17" fmla="*/ 35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4" h="1845">
                    <a:moveTo>
                      <a:pt x="0" y="350"/>
                    </a:moveTo>
                    <a:lnTo>
                      <a:pt x="396" y="350"/>
                    </a:lnTo>
                    <a:lnTo>
                      <a:pt x="396" y="1845"/>
                    </a:lnTo>
                    <a:lnTo>
                      <a:pt x="779" y="1845"/>
                    </a:lnTo>
                    <a:lnTo>
                      <a:pt x="779" y="350"/>
                    </a:lnTo>
                    <a:lnTo>
                      <a:pt x="1174" y="350"/>
                    </a:lnTo>
                    <a:lnTo>
                      <a:pt x="1174" y="0"/>
                    </a:lnTo>
                    <a:lnTo>
                      <a:pt x="0" y="0"/>
                    </a:lnTo>
                    <a:lnTo>
                      <a:pt x="0" y="3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6" name="Freeform 11"/>
              <p:cNvSpPr>
                <a:spLocks/>
              </p:cNvSpPr>
              <p:nvPr/>
            </p:nvSpPr>
            <p:spPr bwMode="auto">
              <a:xfrm>
                <a:off x="1526952" y="260485"/>
                <a:ext cx="129927" cy="190560"/>
              </a:xfrm>
              <a:custGeom>
                <a:avLst/>
                <a:gdLst>
                  <a:gd name="T0" fmla="*/ 917 w 1264"/>
                  <a:gd name="T1" fmla="*/ 0 h 1845"/>
                  <a:gd name="T2" fmla="*/ 388 w 1264"/>
                  <a:gd name="T3" fmla="*/ 1072 h 1845"/>
                  <a:gd name="T4" fmla="*/ 382 w 1264"/>
                  <a:gd name="T5" fmla="*/ 1072 h 1845"/>
                  <a:gd name="T6" fmla="*/ 382 w 1264"/>
                  <a:gd name="T7" fmla="*/ 0 h 1845"/>
                  <a:gd name="T8" fmla="*/ 0 w 1264"/>
                  <a:gd name="T9" fmla="*/ 0 h 1845"/>
                  <a:gd name="T10" fmla="*/ 0 w 1264"/>
                  <a:gd name="T11" fmla="*/ 1845 h 1845"/>
                  <a:gd name="T12" fmla="*/ 361 w 1264"/>
                  <a:gd name="T13" fmla="*/ 1845 h 1845"/>
                  <a:gd name="T14" fmla="*/ 876 w 1264"/>
                  <a:gd name="T15" fmla="*/ 841 h 1845"/>
                  <a:gd name="T16" fmla="*/ 878 w 1264"/>
                  <a:gd name="T17" fmla="*/ 841 h 1845"/>
                  <a:gd name="T18" fmla="*/ 878 w 1264"/>
                  <a:gd name="T19" fmla="*/ 1845 h 1845"/>
                  <a:gd name="T20" fmla="*/ 1264 w 1264"/>
                  <a:gd name="T21" fmla="*/ 1845 h 1845"/>
                  <a:gd name="T22" fmla="*/ 1264 w 1264"/>
                  <a:gd name="T23" fmla="*/ 0 h 1845"/>
                  <a:gd name="T24" fmla="*/ 917 w 1264"/>
                  <a:gd name="T25" fmla="*/ 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4" h="1845">
                    <a:moveTo>
                      <a:pt x="917" y="0"/>
                    </a:moveTo>
                    <a:lnTo>
                      <a:pt x="388" y="1072"/>
                    </a:lnTo>
                    <a:lnTo>
                      <a:pt x="382" y="1072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1845"/>
                    </a:lnTo>
                    <a:lnTo>
                      <a:pt x="361" y="1845"/>
                    </a:lnTo>
                    <a:lnTo>
                      <a:pt x="876" y="841"/>
                    </a:lnTo>
                    <a:lnTo>
                      <a:pt x="878" y="841"/>
                    </a:lnTo>
                    <a:lnTo>
                      <a:pt x="878" y="1845"/>
                    </a:lnTo>
                    <a:lnTo>
                      <a:pt x="1264" y="1845"/>
                    </a:lnTo>
                    <a:lnTo>
                      <a:pt x="1264" y="0"/>
                    </a:lnTo>
                    <a:lnTo>
                      <a:pt x="9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10" name="Группа 9"/>
            <p:cNvGrpSpPr/>
            <p:nvPr userDrawn="1"/>
          </p:nvGrpSpPr>
          <p:grpSpPr>
            <a:xfrm>
              <a:off x="0" y="687388"/>
              <a:ext cx="407368" cy="406401"/>
              <a:chOff x="0" y="167680"/>
              <a:chExt cx="520945" cy="519708"/>
            </a:xfrm>
            <a:grpFill/>
          </p:grpSpPr>
          <p:sp>
            <p:nvSpPr>
              <p:cNvPr id="11" name="Freeform 12"/>
              <p:cNvSpPr>
                <a:spLocks/>
              </p:cNvSpPr>
              <p:nvPr/>
            </p:nvSpPr>
            <p:spPr bwMode="auto">
              <a:xfrm>
                <a:off x="160862" y="323592"/>
                <a:ext cx="196746" cy="363796"/>
              </a:xfrm>
              <a:custGeom>
                <a:avLst/>
                <a:gdLst>
                  <a:gd name="T0" fmla="*/ 1471 w 1903"/>
                  <a:gd name="T1" fmla="*/ 0 h 3523"/>
                  <a:gd name="T2" fmla="*/ 0 w 1903"/>
                  <a:gd name="T3" fmla="*/ 3334 h 3523"/>
                  <a:gd name="T4" fmla="*/ 56 w 1903"/>
                  <a:gd name="T5" fmla="*/ 3357 h 3523"/>
                  <a:gd name="T6" fmla="*/ 112 w 1903"/>
                  <a:gd name="T7" fmla="*/ 3377 h 3523"/>
                  <a:gd name="T8" fmla="*/ 169 w 1903"/>
                  <a:gd name="T9" fmla="*/ 3397 h 3523"/>
                  <a:gd name="T10" fmla="*/ 227 w 1903"/>
                  <a:gd name="T11" fmla="*/ 3415 h 3523"/>
                  <a:gd name="T12" fmla="*/ 286 w 1903"/>
                  <a:gd name="T13" fmla="*/ 3432 h 3523"/>
                  <a:gd name="T14" fmla="*/ 344 w 1903"/>
                  <a:gd name="T15" fmla="*/ 3447 h 3523"/>
                  <a:gd name="T16" fmla="*/ 403 w 1903"/>
                  <a:gd name="T17" fmla="*/ 3461 h 3523"/>
                  <a:gd name="T18" fmla="*/ 464 w 1903"/>
                  <a:gd name="T19" fmla="*/ 3474 h 3523"/>
                  <a:gd name="T20" fmla="*/ 524 w 1903"/>
                  <a:gd name="T21" fmla="*/ 3485 h 3523"/>
                  <a:gd name="T22" fmla="*/ 585 w 1903"/>
                  <a:gd name="T23" fmla="*/ 3495 h 3523"/>
                  <a:gd name="T24" fmla="*/ 646 w 1903"/>
                  <a:gd name="T25" fmla="*/ 3504 h 3523"/>
                  <a:gd name="T26" fmla="*/ 709 w 1903"/>
                  <a:gd name="T27" fmla="*/ 3511 h 3523"/>
                  <a:gd name="T28" fmla="*/ 771 w 1903"/>
                  <a:gd name="T29" fmla="*/ 3516 h 3523"/>
                  <a:gd name="T30" fmla="*/ 834 w 1903"/>
                  <a:gd name="T31" fmla="*/ 3520 h 3523"/>
                  <a:gd name="T32" fmla="*/ 897 w 1903"/>
                  <a:gd name="T33" fmla="*/ 3522 h 3523"/>
                  <a:gd name="T34" fmla="*/ 962 w 1903"/>
                  <a:gd name="T35" fmla="*/ 3523 h 3523"/>
                  <a:gd name="T36" fmla="*/ 1024 w 1903"/>
                  <a:gd name="T37" fmla="*/ 3522 h 3523"/>
                  <a:gd name="T38" fmla="*/ 1085 w 1903"/>
                  <a:gd name="T39" fmla="*/ 3520 h 3523"/>
                  <a:gd name="T40" fmla="*/ 1146 w 1903"/>
                  <a:gd name="T41" fmla="*/ 3516 h 3523"/>
                  <a:gd name="T42" fmla="*/ 1208 w 1903"/>
                  <a:gd name="T43" fmla="*/ 3511 h 3523"/>
                  <a:gd name="T44" fmla="*/ 1268 w 1903"/>
                  <a:gd name="T45" fmla="*/ 3504 h 3523"/>
                  <a:gd name="T46" fmla="*/ 1328 w 1903"/>
                  <a:gd name="T47" fmla="*/ 3496 h 3523"/>
                  <a:gd name="T48" fmla="*/ 1388 w 1903"/>
                  <a:gd name="T49" fmla="*/ 3487 h 3523"/>
                  <a:gd name="T50" fmla="*/ 1448 w 1903"/>
                  <a:gd name="T51" fmla="*/ 3476 h 3523"/>
                  <a:gd name="T52" fmla="*/ 1506 w 1903"/>
                  <a:gd name="T53" fmla="*/ 3464 h 3523"/>
                  <a:gd name="T54" fmla="*/ 1564 w 1903"/>
                  <a:gd name="T55" fmla="*/ 3450 h 3523"/>
                  <a:gd name="T56" fmla="*/ 1622 w 1903"/>
                  <a:gd name="T57" fmla="*/ 3435 h 3523"/>
                  <a:gd name="T58" fmla="*/ 1680 w 1903"/>
                  <a:gd name="T59" fmla="*/ 3419 h 3523"/>
                  <a:gd name="T60" fmla="*/ 1736 w 1903"/>
                  <a:gd name="T61" fmla="*/ 3402 h 3523"/>
                  <a:gd name="T62" fmla="*/ 1792 w 1903"/>
                  <a:gd name="T63" fmla="*/ 3383 h 3523"/>
                  <a:gd name="T64" fmla="*/ 1847 w 1903"/>
                  <a:gd name="T65" fmla="*/ 3363 h 3523"/>
                  <a:gd name="T66" fmla="*/ 1903 w 1903"/>
                  <a:gd name="T67" fmla="*/ 3340 h 3523"/>
                  <a:gd name="T68" fmla="*/ 1537 w 1903"/>
                  <a:gd name="T69" fmla="*/ 10 h 3523"/>
                  <a:gd name="T70" fmla="*/ 1520 w 1903"/>
                  <a:gd name="T71" fmla="*/ 8 h 3523"/>
                  <a:gd name="T72" fmla="*/ 1503 w 1903"/>
                  <a:gd name="T73" fmla="*/ 6 h 3523"/>
                  <a:gd name="T74" fmla="*/ 1487 w 1903"/>
                  <a:gd name="T75" fmla="*/ 4 h 3523"/>
                  <a:gd name="T76" fmla="*/ 1471 w 1903"/>
                  <a:gd name="T77" fmla="*/ 0 h 3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03" h="3523">
                    <a:moveTo>
                      <a:pt x="1471" y="0"/>
                    </a:moveTo>
                    <a:lnTo>
                      <a:pt x="0" y="3334"/>
                    </a:lnTo>
                    <a:lnTo>
                      <a:pt x="56" y="3357"/>
                    </a:lnTo>
                    <a:lnTo>
                      <a:pt x="112" y="3377"/>
                    </a:lnTo>
                    <a:lnTo>
                      <a:pt x="169" y="3397"/>
                    </a:lnTo>
                    <a:lnTo>
                      <a:pt x="227" y="3415"/>
                    </a:lnTo>
                    <a:lnTo>
                      <a:pt x="286" y="3432"/>
                    </a:lnTo>
                    <a:lnTo>
                      <a:pt x="344" y="3447"/>
                    </a:lnTo>
                    <a:lnTo>
                      <a:pt x="403" y="3461"/>
                    </a:lnTo>
                    <a:lnTo>
                      <a:pt x="464" y="3474"/>
                    </a:lnTo>
                    <a:lnTo>
                      <a:pt x="524" y="3485"/>
                    </a:lnTo>
                    <a:lnTo>
                      <a:pt x="585" y="3495"/>
                    </a:lnTo>
                    <a:lnTo>
                      <a:pt x="646" y="3504"/>
                    </a:lnTo>
                    <a:lnTo>
                      <a:pt x="709" y="3511"/>
                    </a:lnTo>
                    <a:lnTo>
                      <a:pt x="771" y="3516"/>
                    </a:lnTo>
                    <a:lnTo>
                      <a:pt x="834" y="3520"/>
                    </a:lnTo>
                    <a:lnTo>
                      <a:pt x="897" y="3522"/>
                    </a:lnTo>
                    <a:lnTo>
                      <a:pt x="962" y="3523"/>
                    </a:lnTo>
                    <a:lnTo>
                      <a:pt x="1024" y="3522"/>
                    </a:lnTo>
                    <a:lnTo>
                      <a:pt x="1085" y="3520"/>
                    </a:lnTo>
                    <a:lnTo>
                      <a:pt x="1146" y="3516"/>
                    </a:lnTo>
                    <a:lnTo>
                      <a:pt x="1208" y="3511"/>
                    </a:lnTo>
                    <a:lnTo>
                      <a:pt x="1268" y="3504"/>
                    </a:lnTo>
                    <a:lnTo>
                      <a:pt x="1328" y="3496"/>
                    </a:lnTo>
                    <a:lnTo>
                      <a:pt x="1388" y="3487"/>
                    </a:lnTo>
                    <a:lnTo>
                      <a:pt x="1448" y="3476"/>
                    </a:lnTo>
                    <a:lnTo>
                      <a:pt x="1506" y="3464"/>
                    </a:lnTo>
                    <a:lnTo>
                      <a:pt x="1564" y="3450"/>
                    </a:lnTo>
                    <a:lnTo>
                      <a:pt x="1622" y="3435"/>
                    </a:lnTo>
                    <a:lnTo>
                      <a:pt x="1680" y="3419"/>
                    </a:lnTo>
                    <a:lnTo>
                      <a:pt x="1736" y="3402"/>
                    </a:lnTo>
                    <a:lnTo>
                      <a:pt x="1792" y="3383"/>
                    </a:lnTo>
                    <a:lnTo>
                      <a:pt x="1847" y="3363"/>
                    </a:lnTo>
                    <a:lnTo>
                      <a:pt x="1903" y="3340"/>
                    </a:lnTo>
                    <a:lnTo>
                      <a:pt x="1537" y="10"/>
                    </a:lnTo>
                    <a:lnTo>
                      <a:pt x="1520" y="8"/>
                    </a:lnTo>
                    <a:lnTo>
                      <a:pt x="1503" y="6"/>
                    </a:lnTo>
                    <a:lnTo>
                      <a:pt x="1487" y="4"/>
                    </a:lnTo>
                    <a:lnTo>
                      <a:pt x="147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" name="Freeform 13"/>
              <p:cNvSpPr>
                <a:spLocks/>
              </p:cNvSpPr>
              <p:nvPr/>
            </p:nvSpPr>
            <p:spPr bwMode="auto">
              <a:xfrm>
                <a:off x="11136" y="313693"/>
                <a:ext cx="289552" cy="341522"/>
              </a:xfrm>
              <a:custGeom>
                <a:avLst/>
                <a:gdLst>
                  <a:gd name="T0" fmla="*/ 2765 w 2816"/>
                  <a:gd name="T1" fmla="*/ 0 h 3305"/>
                  <a:gd name="T2" fmla="*/ 0 w 2816"/>
                  <a:gd name="T3" fmla="*/ 1820 h 3305"/>
                  <a:gd name="T4" fmla="*/ 19 w 2816"/>
                  <a:gd name="T5" fmla="*/ 1879 h 3305"/>
                  <a:gd name="T6" fmla="*/ 39 w 2816"/>
                  <a:gd name="T7" fmla="*/ 1938 h 3305"/>
                  <a:gd name="T8" fmla="*/ 60 w 2816"/>
                  <a:gd name="T9" fmla="*/ 1996 h 3305"/>
                  <a:gd name="T10" fmla="*/ 83 w 2816"/>
                  <a:gd name="T11" fmla="*/ 2053 h 3305"/>
                  <a:gd name="T12" fmla="*/ 107 w 2816"/>
                  <a:gd name="T13" fmla="*/ 2109 h 3305"/>
                  <a:gd name="T14" fmla="*/ 132 w 2816"/>
                  <a:gd name="T15" fmla="*/ 2166 h 3305"/>
                  <a:gd name="T16" fmla="*/ 159 w 2816"/>
                  <a:gd name="T17" fmla="*/ 2221 h 3305"/>
                  <a:gd name="T18" fmla="*/ 186 w 2816"/>
                  <a:gd name="T19" fmla="*/ 2276 h 3305"/>
                  <a:gd name="T20" fmla="*/ 215 w 2816"/>
                  <a:gd name="T21" fmla="*/ 2329 h 3305"/>
                  <a:gd name="T22" fmla="*/ 246 w 2816"/>
                  <a:gd name="T23" fmla="*/ 2382 h 3305"/>
                  <a:gd name="T24" fmla="*/ 278 w 2816"/>
                  <a:gd name="T25" fmla="*/ 2434 h 3305"/>
                  <a:gd name="T26" fmla="*/ 311 w 2816"/>
                  <a:gd name="T27" fmla="*/ 2486 h 3305"/>
                  <a:gd name="T28" fmla="*/ 345 w 2816"/>
                  <a:gd name="T29" fmla="*/ 2536 h 3305"/>
                  <a:gd name="T30" fmla="*/ 380 w 2816"/>
                  <a:gd name="T31" fmla="*/ 2586 h 3305"/>
                  <a:gd name="T32" fmla="*/ 417 w 2816"/>
                  <a:gd name="T33" fmla="*/ 2634 h 3305"/>
                  <a:gd name="T34" fmla="*/ 454 w 2816"/>
                  <a:gd name="T35" fmla="*/ 2682 h 3305"/>
                  <a:gd name="T36" fmla="*/ 494 w 2816"/>
                  <a:gd name="T37" fmla="*/ 2728 h 3305"/>
                  <a:gd name="T38" fmla="*/ 533 w 2816"/>
                  <a:gd name="T39" fmla="*/ 2774 h 3305"/>
                  <a:gd name="T40" fmla="*/ 574 w 2816"/>
                  <a:gd name="T41" fmla="*/ 2820 h 3305"/>
                  <a:gd name="T42" fmla="*/ 616 w 2816"/>
                  <a:gd name="T43" fmla="*/ 2864 h 3305"/>
                  <a:gd name="T44" fmla="*/ 658 w 2816"/>
                  <a:gd name="T45" fmla="*/ 2906 h 3305"/>
                  <a:gd name="T46" fmla="*/ 702 w 2816"/>
                  <a:gd name="T47" fmla="*/ 2948 h 3305"/>
                  <a:gd name="T48" fmla="*/ 748 w 2816"/>
                  <a:gd name="T49" fmla="*/ 2989 h 3305"/>
                  <a:gd name="T50" fmla="*/ 794 w 2816"/>
                  <a:gd name="T51" fmla="*/ 3028 h 3305"/>
                  <a:gd name="T52" fmla="*/ 840 w 2816"/>
                  <a:gd name="T53" fmla="*/ 3067 h 3305"/>
                  <a:gd name="T54" fmla="*/ 888 w 2816"/>
                  <a:gd name="T55" fmla="*/ 3104 h 3305"/>
                  <a:gd name="T56" fmla="*/ 936 w 2816"/>
                  <a:gd name="T57" fmla="*/ 3141 h 3305"/>
                  <a:gd name="T58" fmla="*/ 987 w 2816"/>
                  <a:gd name="T59" fmla="*/ 3176 h 3305"/>
                  <a:gd name="T60" fmla="*/ 1037 w 2816"/>
                  <a:gd name="T61" fmla="*/ 3210 h 3305"/>
                  <a:gd name="T62" fmla="*/ 1088 w 2816"/>
                  <a:gd name="T63" fmla="*/ 3243 h 3305"/>
                  <a:gd name="T64" fmla="*/ 1140 w 2816"/>
                  <a:gd name="T65" fmla="*/ 3274 h 3305"/>
                  <a:gd name="T66" fmla="*/ 1193 w 2816"/>
                  <a:gd name="T67" fmla="*/ 3305 h 3305"/>
                  <a:gd name="T68" fmla="*/ 2816 w 2816"/>
                  <a:gd name="T69" fmla="*/ 46 h 3305"/>
                  <a:gd name="T70" fmla="*/ 2802 w 2816"/>
                  <a:gd name="T71" fmla="*/ 35 h 3305"/>
                  <a:gd name="T72" fmla="*/ 2789 w 2816"/>
                  <a:gd name="T73" fmla="*/ 24 h 3305"/>
                  <a:gd name="T74" fmla="*/ 2777 w 2816"/>
                  <a:gd name="T75" fmla="*/ 12 h 3305"/>
                  <a:gd name="T76" fmla="*/ 2765 w 2816"/>
                  <a:gd name="T77" fmla="*/ 0 h 3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16" h="3305">
                    <a:moveTo>
                      <a:pt x="2765" y="0"/>
                    </a:moveTo>
                    <a:lnTo>
                      <a:pt x="0" y="1820"/>
                    </a:lnTo>
                    <a:lnTo>
                      <a:pt x="19" y="1879"/>
                    </a:lnTo>
                    <a:lnTo>
                      <a:pt x="39" y="1938"/>
                    </a:lnTo>
                    <a:lnTo>
                      <a:pt x="60" y="1996"/>
                    </a:lnTo>
                    <a:lnTo>
                      <a:pt x="83" y="2053"/>
                    </a:lnTo>
                    <a:lnTo>
                      <a:pt x="107" y="2109"/>
                    </a:lnTo>
                    <a:lnTo>
                      <a:pt x="132" y="2166"/>
                    </a:lnTo>
                    <a:lnTo>
                      <a:pt x="159" y="2221"/>
                    </a:lnTo>
                    <a:lnTo>
                      <a:pt x="186" y="2276"/>
                    </a:lnTo>
                    <a:lnTo>
                      <a:pt x="215" y="2329"/>
                    </a:lnTo>
                    <a:lnTo>
                      <a:pt x="246" y="2382"/>
                    </a:lnTo>
                    <a:lnTo>
                      <a:pt x="278" y="2434"/>
                    </a:lnTo>
                    <a:lnTo>
                      <a:pt x="311" y="2486"/>
                    </a:lnTo>
                    <a:lnTo>
                      <a:pt x="345" y="2536"/>
                    </a:lnTo>
                    <a:lnTo>
                      <a:pt x="380" y="2586"/>
                    </a:lnTo>
                    <a:lnTo>
                      <a:pt x="417" y="2634"/>
                    </a:lnTo>
                    <a:lnTo>
                      <a:pt x="454" y="2682"/>
                    </a:lnTo>
                    <a:lnTo>
                      <a:pt x="494" y="2728"/>
                    </a:lnTo>
                    <a:lnTo>
                      <a:pt x="533" y="2774"/>
                    </a:lnTo>
                    <a:lnTo>
                      <a:pt x="574" y="2820"/>
                    </a:lnTo>
                    <a:lnTo>
                      <a:pt x="616" y="2864"/>
                    </a:lnTo>
                    <a:lnTo>
                      <a:pt x="658" y="2906"/>
                    </a:lnTo>
                    <a:lnTo>
                      <a:pt x="702" y="2948"/>
                    </a:lnTo>
                    <a:lnTo>
                      <a:pt x="748" y="2989"/>
                    </a:lnTo>
                    <a:lnTo>
                      <a:pt x="794" y="3028"/>
                    </a:lnTo>
                    <a:lnTo>
                      <a:pt x="840" y="3067"/>
                    </a:lnTo>
                    <a:lnTo>
                      <a:pt x="888" y="3104"/>
                    </a:lnTo>
                    <a:lnTo>
                      <a:pt x="936" y="3141"/>
                    </a:lnTo>
                    <a:lnTo>
                      <a:pt x="987" y="3176"/>
                    </a:lnTo>
                    <a:lnTo>
                      <a:pt x="1037" y="3210"/>
                    </a:lnTo>
                    <a:lnTo>
                      <a:pt x="1088" y="3243"/>
                    </a:lnTo>
                    <a:lnTo>
                      <a:pt x="1140" y="3274"/>
                    </a:lnTo>
                    <a:lnTo>
                      <a:pt x="1193" y="3305"/>
                    </a:lnTo>
                    <a:lnTo>
                      <a:pt x="2816" y="46"/>
                    </a:lnTo>
                    <a:lnTo>
                      <a:pt x="2802" y="35"/>
                    </a:lnTo>
                    <a:lnTo>
                      <a:pt x="2789" y="24"/>
                    </a:lnTo>
                    <a:lnTo>
                      <a:pt x="2777" y="12"/>
                    </a:lnTo>
                    <a:lnTo>
                      <a:pt x="276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" name="Freeform 14"/>
              <p:cNvSpPr>
                <a:spLocks/>
              </p:cNvSpPr>
              <p:nvPr/>
            </p:nvSpPr>
            <p:spPr bwMode="auto">
              <a:xfrm>
                <a:off x="332860" y="319881"/>
                <a:ext cx="176948" cy="335336"/>
              </a:xfrm>
              <a:custGeom>
                <a:avLst/>
                <a:gdLst>
                  <a:gd name="T0" fmla="*/ 0 w 1719"/>
                  <a:gd name="T1" fmla="*/ 38 h 3256"/>
                  <a:gd name="T2" fmla="*/ 517 w 1719"/>
                  <a:gd name="T3" fmla="*/ 3256 h 3256"/>
                  <a:gd name="T4" fmla="*/ 571 w 1719"/>
                  <a:gd name="T5" fmla="*/ 3226 h 3256"/>
                  <a:gd name="T6" fmla="*/ 623 w 1719"/>
                  <a:gd name="T7" fmla="*/ 3194 h 3256"/>
                  <a:gd name="T8" fmla="*/ 676 w 1719"/>
                  <a:gd name="T9" fmla="*/ 3161 h 3256"/>
                  <a:gd name="T10" fmla="*/ 726 w 1719"/>
                  <a:gd name="T11" fmla="*/ 3127 h 3256"/>
                  <a:gd name="T12" fmla="*/ 776 w 1719"/>
                  <a:gd name="T13" fmla="*/ 3092 h 3256"/>
                  <a:gd name="T14" fmla="*/ 825 w 1719"/>
                  <a:gd name="T15" fmla="*/ 3054 h 3256"/>
                  <a:gd name="T16" fmla="*/ 873 w 1719"/>
                  <a:gd name="T17" fmla="*/ 3017 h 3256"/>
                  <a:gd name="T18" fmla="*/ 921 w 1719"/>
                  <a:gd name="T19" fmla="*/ 2978 h 3256"/>
                  <a:gd name="T20" fmla="*/ 967 w 1719"/>
                  <a:gd name="T21" fmla="*/ 2938 h 3256"/>
                  <a:gd name="T22" fmla="*/ 1013 w 1719"/>
                  <a:gd name="T23" fmla="*/ 2898 h 3256"/>
                  <a:gd name="T24" fmla="*/ 1057 w 1719"/>
                  <a:gd name="T25" fmla="*/ 2856 h 3256"/>
                  <a:gd name="T26" fmla="*/ 1100 w 1719"/>
                  <a:gd name="T27" fmla="*/ 2813 h 3256"/>
                  <a:gd name="T28" fmla="*/ 1142 w 1719"/>
                  <a:gd name="T29" fmla="*/ 2769 h 3256"/>
                  <a:gd name="T30" fmla="*/ 1184 w 1719"/>
                  <a:gd name="T31" fmla="*/ 2723 h 3256"/>
                  <a:gd name="T32" fmla="*/ 1224 w 1719"/>
                  <a:gd name="T33" fmla="*/ 2676 h 3256"/>
                  <a:gd name="T34" fmla="*/ 1263 w 1719"/>
                  <a:gd name="T35" fmla="*/ 2630 h 3256"/>
                  <a:gd name="T36" fmla="*/ 1300 w 1719"/>
                  <a:gd name="T37" fmla="*/ 2582 h 3256"/>
                  <a:gd name="T38" fmla="*/ 1337 w 1719"/>
                  <a:gd name="T39" fmla="*/ 2533 h 3256"/>
                  <a:gd name="T40" fmla="*/ 1372 w 1719"/>
                  <a:gd name="T41" fmla="*/ 2483 h 3256"/>
                  <a:gd name="T42" fmla="*/ 1408 w 1719"/>
                  <a:gd name="T43" fmla="*/ 2432 h 3256"/>
                  <a:gd name="T44" fmla="*/ 1441 w 1719"/>
                  <a:gd name="T45" fmla="*/ 2380 h 3256"/>
                  <a:gd name="T46" fmla="*/ 1472 w 1719"/>
                  <a:gd name="T47" fmla="*/ 2327 h 3256"/>
                  <a:gd name="T48" fmla="*/ 1503 w 1719"/>
                  <a:gd name="T49" fmla="*/ 2274 h 3256"/>
                  <a:gd name="T50" fmla="*/ 1532 w 1719"/>
                  <a:gd name="T51" fmla="*/ 2220 h 3256"/>
                  <a:gd name="T52" fmla="*/ 1560 w 1719"/>
                  <a:gd name="T53" fmla="*/ 2165 h 3256"/>
                  <a:gd name="T54" fmla="*/ 1587 w 1719"/>
                  <a:gd name="T55" fmla="*/ 2110 h 3256"/>
                  <a:gd name="T56" fmla="*/ 1612 w 1719"/>
                  <a:gd name="T57" fmla="*/ 2052 h 3256"/>
                  <a:gd name="T58" fmla="*/ 1637 w 1719"/>
                  <a:gd name="T59" fmla="*/ 1995 h 3256"/>
                  <a:gd name="T60" fmla="*/ 1659 w 1719"/>
                  <a:gd name="T61" fmla="*/ 1938 h 3256"/>
                  <a:gd name="T62" fmla="*/ 1681 w 1719"/>
                  <a:gd name="T63" fmla="*/ 1879 h 3256"/>
                  <a:gd name="T64" fmla="*/ 1700 w 1719"/>
                  <a:gd name="T65" fmla="*/ 1820 h 3256"/>
                  <a:gd name="T66" fmla="*/ 1719 w 1719"/>
                  <a:gd name="T67" fmla="*/ 1760 h 3256"/>
                  <a:gd name="T68" fmla="*/ 81 w 1719"/>
                  <a:gd name="T69" fmla="*/ 0 h 3256"/>
                  <a:gd name="T70" fmla="*/ 62 w 1719"/>
                  <a:gd name="T71" fmla="*/ 11 h 3256"/>
                  <a:gd name="T72" fmla="*/ 42 w 1719"/>
                  <a:gd name="T73" fmla="*/ 22 h 3256"/>
                  <a:gd name="T74" fmla="*/ 21 w 1719"/>
                  <a:gd name="T75" fmla="*/ 31 h 3256"/>
                  <a:gd name="T76" fmla="*/ 0 w 1719"/>
                  <a:gd name="T77" fmla="*/ 38 h 3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19" h="3256">
                    <a:moveTo>
                      <a:pt x="0" y="38"/>
                    </a:moveTo>
                    <a:lnTo>
                      <a:pt x="517" y="3256"/>
                    </a:lnTo>
                    <a:lnTo>
                      <a:pt x="571" y="3226"/>
                    </a:lnTo>
                    <a:lnTo>
                      <a:pt x="623" y="3194"/>
                    </a:lnTo>
                    <a:lnTo>
                      <a:pt x="676" y="3161"/>
                    </a:lnTo>
                    <a:lnTo>
                      <a:pt x="726" y="3127"/>
                    </a:lnTo>
                    <a:lnTo>
                      <a:pt x="776" y="3092"/>
                    </a:lnTo>
                    <a:lnTo>
                      <a:pt x="825" y="3054"/>
                    </a:lnTo>
                    <a:lnTo>
                      <a:pt x="873" y="3017"/>
                    </a:lnTo>
                    <a:lnTo>
                      <a:pt x="921" y="2978"/>
                    </a:lnTo>
                    <a:lnTo>
                      <a:pt x="967" y="2938"/>
                    </a:lnTo>
                    <a:lnTo>
                      <a:pt x="1013" y="2898"/>
                    </a:lnTo>
                    <a:lnTo>
                      <a:pt x="1057" y="2856"/>
                    </a:lnTo>
                    <a:lnTo>
                      <a:pt x="1100" y="2813"/>
                    </a:lnTo>
                    <a:lnTo>
                      <a:pt x="1142" y="2769"/>
                    </a:lnTo>
                    <a:lnTo>
                      <a:pt x="1184" y="2723"/>
                    </a:lnTo>
                    <a:lnTo>
                      <a:pt x="1224" y="2676"/>
                    </a:lnTo>
                    <a:lnTo>
                      <a:pt x="1263" y="2630"/>
                    </a:lnTo>
                    <a:lnTo>
                      <a:pt x="1300" y="2582"/>
                    </a:lnTo>
                    <a:lnTo>
                      <a:pt x="1337" y="2533"/>
                    </a:lnTo>
                    <a:lnTo>
                      <a:pt x="1372" y="2483"/>
                    </a:lnTo>
                    <a:lnTo>
                      <a:pt x="1408" y="2432"/>
                    </a:lnTo>
                    <a:lnTo>
                      <a:pt x="1441" y="2380"/>
                    </a:lnTo>
                    <a:lnTo>
                      <a:pt x="1472" y="2327"/>
                    </a:lnTo>
                    <a:lnTo>
                      <a:pt x="1503" y="2274"/>
                    </a:lnTo>
                    <a:lnTo>
                      <a:pt x="1532" y="2220"/>
                    </a:lnTo>
                    <a:lnTo>
                      <a:pt x="1560" y="2165"/>
                    </a:lnTo>
                    <a:lnTo>
                      <a:pt x="1587" y="2110"/>
                    </a:lnTo>
                    <a:lnTo>
                      <a:pt x="1612" y="2052"/>
                    </a:lnTo>
                    <a:lnTo>
                      <a:pt x="1637" y="1995"/>
                    </a:lnTo>
                    <a:lnTo>
                      <a:pt x="1659" y="1938"/>
                    </a:lnTo>
                    <a:lnTo>
                      <a:pt x="1681" y="1879"/>
                    </a:lnTo>
                    <a:lnTo>
                      <a:pt x="1700" y="1820"/>
                    </a:lnTo>
                    <a:lnTo>
                      <a:pt x="1719" y="1760"/>
                    </a:lnTo>
                    <a:lnTo>
                      <a:pt x="81" y="0"/>
                    </a:lnTo>
                    <a:lnTo>
                      <a:pt x="62" y="11"/>
                    </a:lnTo>
                    <a:lnTo>
                      <a:pt x="42" y="22"/>
                    </a:lnTo>
                    <a:lnTo>
                      <a:pt x="21" y="31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" name="Freeform 15"/>
              <p:cNvSpPr>
                <a:spLocks/>
              </p:cNvSpPr>
              <p:nvPr/>
            </p:nvSpPr>
            <p:spPr bwMode="auto">
              <a:xfrm>
                <a:off x="66820" y="167680"/>
                <a:ext cx="232631" cy="112604"/>
              </a:xfrm>
              <a:custGeom>
                <a:avLst/>
                <a:gdLst>
                  <a:gd name="T0" fmla="*/ 2261 w 2261"/>
                  <a:gd name="T1" fmla="*/ 923 h 1092"/>
                  <a:gd name="T2" fmla="*/ 1733 w 2261"/>
                  <a:gd name="T3" fmla="*/ 0 h 1092"/>
                  <a:gd name="T4" fmla="*/ 1669 w 2261"/>
                  <a:gd name="T5" fmla="*/ 5 h 1092"/>
                  <a:gd name="T6" fmla="*/ 1605 w 2261"/>
                  <a:gd name="T7" fmla="*/ 11 h 1092"/>
                  <a:gd name="T8" fmla="*/ 1541 w 2261"/>
                  <a:gd name="T9" fmla="*/ 18 h 1092"/>
                  <a:gd name="T10" fmla="*/ 1479 w 2261"/>
                  <a:gd name="T11" fmla="*/ 27 h 1092"/>
                  <a:gd name="T12" fmla="*/ 1417 w 2261"/>
                  <a:gd name="T13" fmla="*/ 38 h 1092"/>
                  <a:gd name="T14" fmla="*/ 1354 w 2261"/>
                  <a:gd name="T15" fmla="*/ 50 h 1092"/>
                  <a:gd name="T16" fmla="*/ 1293 w 2261"/>
                  <a:gd name="T17" fmla="*/ 64 h 1092"/>
                  <a:gd name="T18" fmla="*/ 1233 w 2261"/>
                  <a:gd name="T19" fmla="*/ 79 h 1092"/>
                  <a:gd name="T20" fmla="*/ 1173 w 2261"/>
                  <a:gd name="T21" fmla="*/ 96 h 1092"/>
                  <a:gd name="T22" fmla="*/ 1113 w 2261"/>
                  <a:gd name="T23" fmla="*/ 114 h 1092"/>
                  <a:gd name="T24" fmla="*/ 1054 w 2261"/>
                  <a:gd name="T25" fmla="*/ 133 h 1092"/>
                  <a:gd name="T26" fmla="*/ 996 w 2261"/>
                  <a:gd name="T27" fmla="*/ 154 h 1092"/>
                  <a:gd name="T28" fmla="*/ 939 w 2261"/>
                  <a:gd name="T29" fmla="*/ 177 h 1092"/>
                  <a:gd name="T30" fmla="*/ 881 w 2261"/>
                  <a:gd name="T31" fmla="*/ 201 h 1092"/>
                  <a:gd name="T32" fmla="*/ 826 w 2261"/>
                  <a:gd name="T33" fmla="*/ 226 h 1092"/>
                  <a:gd name="T34" fmla="*/ 770 w 2261"/>
                  <a:gd name="T35" fmla="*/ 252 h 1092"/>
                  <a:gd name="T36" fmla="*/ 716 w 2261"/>
                  <a:gd name="T37" fmla="*/ 280 h 1092"/>
                  <a:gd name="T38" fmla="*/ 662 w 2261"/>
                  <a:gd name="T39" fmla="*/ 308 h 1092"/>
                  <a:gd name="T40" fmla="*/ 609 w 2261"/>
                  <a:gd name="T41" fmla="*/ 338 h 1092"/>
                  <a:gd name="T42" fmla="*/ 557 w 2261"/>
                  <a:gd name="T43" fmla="*/ 370 h 1092"/>
                  <a:gd name="T44" fmla="*/ 505 w 2261"/>
                  <a:gd name="T45" fmla="*/ 402 h 1092"/>
                  <a:gd name="T46" fmla="*/ 455 w 2261"/>
                  <a:gd name="T47" fmla="*/ 436 h 1092"/>
                  <a:gd name="T48" fmla="*/ 405 w 2261"/>
                  <a:gd name="T49" fmla="*/ 471 h 1092"/>
                  <a:gd name="T50" fmla="*/ 356 w 2261"/>
                  <a:gd name="T51" fmla="*/ 507 h 1092"/>
                  <a:gd name="T52" fmla="*/ 308 w 2261"/>
                  <a:gd name="T53" fmla="*/ 545 h 1092"/>
                  <a:gd name="T54" fmla="*/ 261 w 2261"/>
                  <a:gd name="T55" fmla="*/ 583 h 1092"/>
                  <a:gd name="T56" fmla="*/ 216 w 2261"/>
                  <a:gd name="T57" fmla="*/ 622 h 1092"/>
                  <a:gd name="T58" fmla="*/ 170 w 2261"/>
                  <a:gd name="T59" fmla="*/ 663 h 1092"/>
                  <a:gd name="T60" fmla="*/ 126 w 2261"/>
                  <a:gd name="T61" fmla="*/ 704 h 1092"/>
                  <a:gd name="T62" fmla="*/ 83 w 2261"/>
                  <a:gd name="T63" fmla="*/ 746 h 1092"/>
                  <a:gd name="T64" fmla="*/ 41 w 2261"/>
                  <a:gd name="T65" fmla="*/ 790 h 1092"/>
                  <a:gd name="T66" fmla="*/ 0 w 2261"/>
                  <a:gd name="T67" fmla="*/ 834 h 1092"/>
                  <a:gd name="T68" fmla="*/ 2148 w 2261"/>
                  <a:gd name="T69" fmla="*/ 1092 h 1092"/>
                  <a:gd name="T70" fmla="*/ 2152 w 2261"/>
                  <a:gd name="T71" fmla="*/ 1079 h 1092"/>
                  <a:gd name="T72" fmla="*/ 2157 w 2261"/>
                  <a:gd name="T73" fmla="*/ 1067 h 1092"/>
                  <a:gd name="T74" fmla="*/ 2162 w 2261"/>
                  <a:gd name="T75" fmla="*/ 1055 h 1092"/>
                  <a:gd name="T76" fmla="*/ 2167 w 2261"/>
                  <a:gd name="T77" fmla="*/ 1043 h 1092"/>
                  <a:gd name="T78" fmla="*/ 2179 w 2261"/>
                  <a:gd name="T79" fmla="*/ 1020 h 1092"/>
                  <a:gd name="T80" fmla="*/ 2192 w 2261"/>
                  <a:gd name="T81" fmla="*/ 998 h 1092"/>
                  <a:gd name="T82" fmla="*/ 2207 w 2261"/>
                  <a:gd name="T83" fmla="*/ 978 h 1092"/>
                  <a:gd name="T84" fmla="*/ 2223 w 2261"/>
                  <a:gd name="T85" fmla="*/ 958 h 1092"/>
                  <a:gd name="T86" fmla="*/ 2241 w 2261"/>
                  <a:gd name="T87" fmla="*/ 940 h 1092"/>
                  <a:gd name="T88" fmla="*/ 2261 w 2261"/>
                  <a:gd name="T89" fmla="*/ 923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61" h="1092">
                    <a:moveTo>
                      <a:pt x="2261" y="923"/>
                    </a:moveTo>
                    <a:lnTo>
                      <a:pt x="1733" y="0"/>
                    </a:lnTo>
                    <a:lnTo>
                      <a:pt x="1669" y="5"/>
                    </a:lnTo>
                    <a:lnTo>
                      <a:pt x="1605" y="11"/>
                    </a:lnTo>
                    <a:lnTo>
                      <a:pt x="1541" y="18"/>
                    </a:lnTo>
                    <a:lnTo>
                      <a:pt x="1479" y="27"/>
                    </a:lnTo>
                    <a:lnTo>
                      <a:pt x="1417" y="38"/>
                    </a:lnTo>
                    <a:lnTo>
                      <a:pt x="1354" y="50"/>
                    </a:lnTo>
                    <a:lnTo>
                      <a:pt x="1293" y="64"/>
                    </a:lnTo>
                    <a:lnTo>
                      <a:pt x="1233" y="79"/>
                    </a:lnTo>
                    <a:lnTo>
                      <a:pt x="1173" y="96"/>
                    </a:lnTo>
                    <a:lnTo>
                      <a:pt x="1113" y="114"/>
                    </a:lnTo>
                    <a:lnTo>
                      <a:pt x="1054" y="133"/>
                    </a:lnTo>
                    <a:lnTo>
                      <a:pt x="996" y="154"/>
                    </a:lnTo>
                    <a:lnTo>
                      <a:pt x="939" y="177"/>
                    </a:lnTo>
                    <a:lnTo>
                      <a:pt x="881" y="201"/>
                    </a:lnTo>
                    <a:lnTo>
                      <a:pt x="826" y="226"/>
                    </a:lnTo>
                    <a:lnTo>
                      <a:pt x="770" y="252"/>
                    </a:lnTo>
                    <a:lnTo>
                      <a:pt x="716" y="280"/>
                    </a:lnTo>
                    <a:lnTo>
                      <a:pt x="662" y="308"/>
                    </a:lnTo>
                    <a:lnTo>
                      <a:pt x="609" y="338"/>
                    </a:lnTo>
                    <a:lnTo>
                      <a:pt x="557" y="370"/>
                    </a:lnTo>
                    <a:lnTo>
                      <a:pt x="505" y="402"/>
                    </a:lnTo>
                    <a:lnTo>
                      <a:pt x="455" y="436"/>
                    </a:lnTo>
                    <a:lnTo>
                      <a:pt x="405" y="471"/>
                    </a:lnTo>
                    <a:lnTo>
                      <a:pt x="356" y="507"/>
                    </a:lnTo>
                    <a:lnTo>
                      <a:pt x="308" y="545"/>
                    </a:lnTo>
                    <a:lnTo>
                      <a:pt x="261" y="583"/>
                    </a:lnTo>
                    <a:lnTo>
                      <a:pt x="216" y="622"/>
                    </a:lnTo>
                    <a:lnTo>
                      <a:pt x="170" y="663"/>
                    </a:lnTo>
                    <a:lnTo>
                      <a:pt x="126" y="704"/>
                    </a:lnTo>
                    <a:lnTo>
                      <a:pt x="83" y="746"/>
                    </a:lnTo>
                    <a:lnTo>
                      <a:pt x="41" y="790"/>
                    </a:lnTo>
                    <a:lnTo>
                      <a:pt x="0" y="834"/>
                    </a:lnTo>
                    <a:lnTo>
                      <a:pt x="2148" y="1092"/>
                    </a:lnTo>
                    <a:lnTo>
                      <a:pt x="2152" y="1079"/>
                    </a:lnTo>
                    <a:lnTo>
                      <a:pt x="2157" y="1067"/>
                    </a:lnTo>
                    <a:lnTo>
                      <a:pt x="2162" y="1055"/>
                    </a:lnTo>
                    <a:lnTo>
                      <a:pt x="2167" y="1043"/>
                    </a:lnTo>
                    <a:lnTo>
                      <a:pt x="2179" y="1020"/>
                    </a:lnTo>
                    <a:lnTo>
                      <a:pt x="2192" y="998"/>
                    </a:lnTo>
                    <a:lnTo>
                      <a:pt x="2207" y="978"/>
                    </a:lnTo>
                    <a:lnTo>
                      <a:pt x="2223" y="958"/>
                    </a:lnTo>
                    <a:lnTo>
                      <a:pt x="2241" y="940"/>
                    </a:lnTo>
                    <a:lnTo>
                      <a:pt x="2261" y="9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" name="Freeform 16"/>
              <p:cNvSpPr>
                <a:spLocks/>
              </p:cNvSpPr>
              <p:nvPr/>
            </p:nvSpPr>
            <p:spPr bwMode="auto">
              <a:xfrm>
                <a:off x="351422" y="277809"/>
                <a:ext cx="169523" cy="189323"/>
              </a:xfrm>
              <a:custGeom>
                <a:avLst/>
                <a:gdLst>
                  <a:gd name="T0" fmla="*/ 58 w 1648"/>
                  <a:gd name="T1" fmla="*/ 136 h 1845"/>
                  <a:gd name="T2" fmla="*/ 56 w 1648"/>
                  <a:gd name="T3" fmla="*/ 160 h 1845"/>
                  <a:gd name="T4" fmla="*/ 53 w 1648"/>
                  <a:gd name="T5" fmla="*/ 184 h 1845"/>
                  <a:gd name="T6" fmla="*/ 48 w 1648"/>
                  <a:gd name="T7" fmla="*/ 207 h 1845"/>
                  <a:gd name="T8" fmla="*/ 41 w 1648"/>
                  <a:gd name="T9" fmla="*/ 230 h 1845"/>
                  <a:gd name="T10" fmla="*/ 33 w 1648"/>
                  <a:gd name="T11" fmla="*/ 252 h 1845"/>
                  <a:gd name="T12" fmla="*/ 23 w 1648"/>
                  <a:gd name="T13" fmla="*/ 273 h 1845"/>
                  <a:gd name="T14" fmla="*/ 12 w 1648"/>
                  <a:gd name="T15" fmla="*/ 293 h 1845"/>
                  <a:gd name="T16" fmla="*/ 0 w 1648"/>
                  <a:gd name="T17" fmla="*/ 313 h 1845"/>
                  <a:gd name="T18" fmla="*/ 1617 w 1648"/>
                  <a:gd name="T19" fmla="*/ 1845 h 1845"/>
                  <a:gd name="T20" fmla="*/ 1624 w 1648"/>
                  <a:gd name="T21" fmla="*/ 1797 h 1845"/>
                  <a:gd name="T22" fmla="*/ 1630 w 1648"/>
                  <a:gd name="T23" fmla="*/ 1748 h 1845"/>
                  <a:gd name="T24" fmla="*/ 1635 w 1648"/>
                  <a:gd name="T25" fmla="*/ 1700 h 1845"/>
                  <a:gd name="T26" fmla="*/ 1640 w 1648"/>
                  <a:gd name="T27" fmla="*/ 1651 h 1845"/>
                  <a:gd name="T28" fmla="*/ 1643 w 1648"/>
                  <a:gd name="T29" fmla="*/ 1602 h 1845"/>
                  <a:gd name="T30" fmla="*/ 1646 w 1648"/>
                  <a:gd name="T31" fmla="*/ 1552 h 1845"/>
                  <a:gd name="T32" fmla="*/ 1647 w 1648"/>
                  <a:gd name="T33" fmla="*/ 1503 h 1845"/>
                  <a:gd name="T34" fmla="*/ 1648 w 1648"/>
                  <a:gd name="T35" fmla="*/ 1452 h 1845"/>
                  <a:gd name="T36" fmla="*/ 1647 w 1648"/>
                  <a:gd name="T37" fmla="*/ 1401 h 1845"/>
                  <a:gd name="T38" fmla="*/ 1646 w 1648"/>
                  <a:gd name="T39" fmla="*/ 1351 h 1845"/>
                  <a:gd name="T40" fmla="*/ 1643 w 1648"/>
                  <a:gd name="T41" fmla="*/ 1301 h 1845"/>
                  <a:gd name="T42" fmla="*/ 1640 w 1648"/>
                  <a:gd name="T43" fmla="*/ 1251 h 1845"/>
                  <a:gd name="T44" fmla="*/ 1635 w 1648"/>
                  <a:gd name="T45" fmla="*/ 1202 h 1845"/>
                  <a:gd name="T46" fmla="*/ 1630 w 1648"/>
                  <a:gd name="T47" fmla="*/ 1153 h 1845"/>
                  <a:gd name="T48" fmla="*/ 1624 w 1648"/>
                  <a:gd name="T49" fmla="*/ 1103 h 1845"/>
                  <a:gd name="T50" fmla="*/ 1616 w 1648"/>
                  <a:gd name="T51" fmla="*/ 1054 h 1845"/>
                  <a:gd name="T52" fmla="*/ 1608 w 1648"/>
                  <a:gd name="T53" fmla="*/ 1006 h 1845"/>
                  <a:gd name="T54" fmla="*/ 1599 w 1648"/>
                  <a:gd name="T55" fmla="*/ 958 h 1845"/>
                  <a:gd name="T56" fmla="*/ 1589 w 1648"/>
                  <a:gd name="T57" fmla="*/ 911 h 1845"/>
                  <a:gd name="T58" fmla="*/ 1578 w 1648"/>
                  <a:gd name="T59" fmla="*/ 863 h 1845"/>
                  <a:gd name="T60" fmla="*/ 1567 w 1648"/>
                  <a:gd name="T61" fmla="*/ 816 h 1845"/>
                  <a:gd name="T62" fmla="*/ 1554 w 1648"/>
                  <a:gd name="T63" fmla="*/ 769 h 1845"/>
                  <a:gd name="T64" fmla="*/ 1540 w 1648"/>
                  <a:gd name="T65" fmla="*/ 723 h 1845"/>
                  <a:gd name="T66" fmla="*/ 1526 w 1648"/>
                  <a:gd name="T67" fmla="*/ 677 h 1845"/>
                  <a:gd name="T68" fmla="*/ 1511 w 1648"/>
                  <a:gd name="T69" fmla="*/ 631 h 1845"/>
                  <a:gd name="T70" fmla="*/ 1495 w 1648"/>
                  <a:gd name="T71" fmla="*/ 586 h 1845"/>
                  <a:gd name="T72" fmla="*/ 1478 w 1648"/>
                  <a:gd name="T73" fmla="*/ 542 h 1845"/>
                  <a:gd name="T74" fmla="*/ 1460 w 1648"/>
                  <a:gd name="T75" fmla="*/ 497 h 1845"/>
                  <a:gd name="T76" fmla="*/ 1441 w 1648"/>
                  <a:gd name="T77" fmla="*/ 453 h 1845"/>
                  <a:gd name="T78" fmla="*/ 1421 w 1648"/>
                  <a:gd name="T79" fmla="*/ 409 h 1845"/>
                  <a:gd name="T80" fmla="*/ 1401 w 1648"/>
                  <a:gd name="T81" fmla="*/ 366 h 1845"/>
                  <a:gd name="T82" fmla="*/ 1381 w 1648"/>
                  <a:gd name="T83" fmla="*/ 324 h 1845"/>
                  <a:gd name="T84" fmla="*/ 1359 w 1648"/>
                  <a:gd name="T85" fmla="*/ 281 h 1845"/>
                  <a:gd name="T86" fmla="*/ 1337 w 1648"/>
                  <a:gd name="T87" fmla="*/ 240 h 1845"/>
                  <a:gd name="T88" fmla="*/ 1313 w 1648"/>
                  <a:gd name="T89" fmla="*/ 199 h 1845"/>
                  <a:gd name="T90" fmla="*/ 1289 w 1648"/>
                  <a:gd name="T91" fmla="*/ 158 h 1845"/>
                  <a:gd name="T92" fmla="*/ 1265 w 1648"/>
                  <a:gd name="T93" fmla="*/ 118 h 1845"/>
                  <a:gd name="T94" fmla="*/ 1240 w 1648"/>
                  <a:gd name="T95" fmla="*/ 77 h 1845"/>
                  <a:gd name="T96" fmla="*/ 1214 w 1648"/>
                  <a:gd name="T97" fmla="*/ 38 h 1845"/>
                  <a:gd name="T98" fmla="*/ 1186 w 1648"/>
                  <a:gd name="T99" fmla="*/ 0 h 1845"/>
                  <a:gd name="T100" fmla="*/ 58 w 1648"/>
                  <a:gd name="T101" fmla="*/ 136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48" h="1845">
                    <a:moveTo>
                      <a:pt x="58" y="136"/>
                    </a:moveTo>
                    <a:lnTo>
                      <a:pt x="56" y="160"/>
                    </a:lnTo>
                    <a:lnTo>
                      <a:pt x="53" y="184"/>
                    </a:lnTo>
                    <a:lnTo>
                      <a:pt x="48" y="207"/>
                    </a:lnTo>
                    <a:lnTo>
                      <a:pt x="41" y="230"/>
                    </a:lnTo>
                    <a:lnTo>
                      <a:pt x="33" y="252"/>
                    </a:lnTo>
                    <a:lnTo>
                      <a:pt x="23" y="273"/>
                    </a:lnTo>
                    <a:lnTo>
                      <a:pt x="12" y="293"/>
                    </a:lnTo>
                    <a:lnTo>
                      <a:pt x="0" y="313"/>
                    </a:lnTo>
                    <a:lnTo>
                      <a:pt x="1617" y="1845"/>
                    </a:lnTo>
                    <a:lnTo>
                      <a:pt x="1624" y="1797"/>
                    </a:lnTo>
                    <a:lnTo>
                      <a:pt x="1630" y="1748"/>
                    </a:lnTo>
                    <a:lnTo>
                      <a:pt x="1635" y="1700"/>
                    </a:lnTo>
                    <a:lnTo>
                      <a:pt x="1640" y="1651"/>
                    </a:lnTo>
                    <a:lnTo>
                      <a:pt x="1643" y="1602"/>
                    </a:lnTo>
                    <a:lnTo>
                      <a:pt x="1646" y="1552"/>
                    </a:lnTo>
                    <a:lnTo>
                      <a:pt x="1647" y="1503"/>
                    </a:lnTo>
                    <a:lnTo>
                      <a:pt x="1648" y="1452"/>
                    </a:lnTo>
                    <a:lnTo>
                      <a:pt x="1647" y="1401"/>
                    </a:lnTo>
                    <a:lnTo>
                      <a:pt x="1646" y="1351"/>
                    </a:lnTo>
                    <a:lnTo>
                      <a:pt x="1643" y="1301"/>
                    </a:lnTo>
                    <a:lnTo>
                      <a:pt x="1640" y="1251"/>
                    </a:lnTo>
                    <a:lnTo>
                      <a:pt x="1635" y="1202"/>
                    </a:lnTo>
                    <a:lnTo>
                      <a:pt x="1630" y="1153"/>
                    </a:lnTo>
                    <a:lnTo>
                      <a:pt x="1624" y="1103"/>
                    </a:lnTo>
                    <a:lnTo>
                      <a:pt x="1616" y="1054"/>
                    </a:lnTo>
                    <a:lnTo>
                      <a:pt x="1608" y="1006"/>
                    </a:lnTo>
                    <a:lnTo>
                      <a:pt x="1599" y="958"/>
                    </a:lnTo>
                    <a:lnTo>
                      <a:pt x="1589" y="911"/>
                    </a:lnTo>
                    <a:lnTo>
                      <a:pt x="1578" y="863"/>
                    </a:lnTo>
                    <a:lnTo>
                      <a:pt x="1567" y="816"/>
                    </a:lnTo>
                    <a:lnTo>
                      <a:pt x="1554" y="769"/>
                    </a:lnTo>
                    <a:lnTo>
                      <a:pt x="1540" y="723"/>
                    </a:lnTo>
                    <a:lnTo>
                      <a:pt x="1526" y="677"/>
                    </a:lnTo>
                    <a:lnTo>
                      <a:pt x="1511" y="631"/>
                    </a:lnTo>
                    <a:lnTo>
                      <a:pt x="1495" y="586"/>
                    </a:lnTo>
                    <a:lnTo>
                      <a:pt x="1478" y="542"/>
                    </a:lnTo>
                    <a:lnTo>
                      <a:pt x="1460" y="497"/>
                    </a:lnTo>
                    <a:lnTo>
                      <a:pt x="1441" y="453"/>
                    </a:lnTo>
                    <a:lnTo>
                      <a:pt x="1421" y="409"/>
                    </a:lnTo>
                    <a:lnTo>
                      <a:pt x="1401" y="366"/>
                    </a:lnTo>
                    <a:lnTo>
                      <a:pt x="1381" y="324"/>
                    </a:lnTo>
                    <a:lnTo>
                      <a:pt x="1359" y="281"/>
                    </a:lnTo>
                    <a:lnTo>
                      <a:pt x="1337" y="240"/>
                    </a:lnTo>
                    <a:lnTo>
                      <a:pt x="1313" y="199"/>
                    </a:lnTo>
                    <a:lnTo>
                      <a:pt x="1289" y="158"/>
                    </a:lnTo>
                    <a:lnTo>
                      <a:pt x="1265" y="118"/>
                    </a:lnTo>
                    <a:lnTo>
                      <a:pt x="1240" y="77"/>
                    </a:lnTo>
                    <a:lnTo>
                      <a:pt x="1214" y="38"/>
                    </a:lnTo>
                    <a:lnTo>
                      <a:pt x="1186" y="0"/>
                    </a:lnTo>
                    <a:lnTo>
                      <a:pt x="58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6" name="Freeform 17"/>
              <p:cNvSpPr>
                <a:spLocks/>
              </p:cNvSpPr>
              <p:nvPr/>
            </p:nvSpPr>
            <p:spPr bwMode="auto">
              <a:xfrm>
                <a:off x="0" y="281521"/>
                <a:ext cx="288314" cy="188085"/>
              </a:xfrm>
              <a:custGeom>
                <a:avLst/>
                <a:gdLst>
                  <a:gd name="T0" fmla="*/ 2782 w 2801"/>
                  <a:gd name="T1" fmla="*/ 123 h 1832"/>
                  <a:gd name="T2" fmla="*/ 436 w 2801"/>
                  <a:gd name="T3" fmla="*/ 0 h 1832"/>
                  <a:gd name="T4" fmla="*/ 410 w 2801"/>
                  <a:gd name="T5" fmla="*/ 38 h 1832"/>
                  <a:gd name="T6" fmla="*/ 386 w 2801"/>
                  <a:gd name="T7" fmla="*/ 77 h 1832"/>
                  <a:gd name="T8" fmla="*/ 362 w 2801"/>
                  <a:gd name="T9" fmla="*/ 116 h 1832"/>
                  <a:gd name="T10" fmla="*/ 337 w 2801"/>
                  <a:gd name="T11" fmla="*/ 155 h 1832"/>
                  <a:gd name="T12" fmla="*/ 315 w 2801"/>
                  <a:gd name="T13" fmla="*/ 195 h 1832"/>
                  <a:gd name="T14" fmla="*/ 293 w 2801"/>
                  <a:gd name="T15" fmla="*/ 236 h 1832"/>
                  <a:gd name="T16" fmla="*/ 272 w 2801"/>
                  <a:gd name="T17" fmla="*/ 276 h 1832"/>
                  <a:gd name="T18" fmla="*/ 251 w 2801"/>
                  <a:gd name="T19" fmla="*/ 317 h 1832"/>
                  <a:gd name="T20" fmla="*/ 232 w 2801"/>
                  <a:gd name="T21" fmla="*/ 359 h 1832"/>
                  <a:gd name="T22" fmla="*/ 213 w 2801"/>
                  <a:gd name="T23" fmla="*/ 401 h 1832"/>
                  <a:gd name="T24" fmla="*/ 195 w 2801"/>
                  <a:gd name="T25" fmla="*/ 444 h 1832"/>
                  <a:gd name="T26" fmla="*/ 177 w 2801"/>
                  <a:gd name="T27" fmla="*/ 487 h 1832"/>
                  <a:gd name="T28" fmla="*/ 160 w 2801"/>
                  <a:gd name="T29" fmla="*/ 530 h 1832"/>
                  <a:gd name="T30" fmla="*/ 145 w 2801"/>
                  <a:gd name="T31" fmla="*/ 574 h 1832"/>
                  <a:gd name="T32" fmla="*/ 129 w 2801"/>
                  <a:gd name="T33" fmla="*/ 618 h 1832"/>
                  <a:gd name="T34" fmla="*/ 114 w 2801"/>
                  <a:gd name="T35" fmla="*/ 662 h 1832"/>
                  <a:gd name="T36" fmla="*/ 101 w 2801"/>
                  <a:gd name="T37" fmla="*/ 707 h 1832"/>
                  <a:gd name="T38" fmla="*/ 88 w 2801"/>
                  <a:gd name="T39" fmla="*/ 753 h 1832"/>
                  <a:gd name="T40" fmla="*/ 76 w 2801"/>
                  <a:gd name="T41" fmla="*/ 798 h 1832"/>
                  <a:gd name="T42" fmla="*/ 65 w 2801"/>
                  <a:gd name="T43" fmla="*/ 844 h 1832"/>
                  <a:gd name="T44" fmla="*/ 55 w 2801"/>
                  <a:gd name="T45" fmla="*/ 890 h 1832"/>
                  <a:gd name="T46" fmla="*/ 45 w 2801"/>
                  <a:gd name="T47" fmla="*/ 936 h 1832"/>
                  <a:gd name="T48" fmla="*/ 37 w 2801"/>
                  <a:gd name="T49" fmla="*/ 983 h 1832"/>
                  <a:gd name="T50" fmla="*/ 29 w 2801"/>
                  <a:gd name="T51" fmla="*/ 1030 h 1832"/>
                  <a:gd name="T52" fmla="*/ 22 w 2801"/>
                  <a:gd name="T53" fmla="*/ 1077 h 1832"/>
                  <a:gd name="T54" fmla="*/ 17 w 2801"/>
                  <a:gd name="T55" fmla="*/ 1126 h 1832"/>
                  <a:gd name="T56" fmla="*/ 12 w 2801"/>
                  <a:gd name="T57" fmla="*/ 1173 h 1832"/>
                  <a:gd name="T58" fmla="*/ 7 w 2801"/>
                  <a:gd name="T59" fmla="*/ 1221 h 1832"/>
                  <a:gd name="T60" fmla="*/ 4 w 2801"/>
                  <a:gd name="T61" fmla="*/ 1270 h 1832"/>
                  <a:gd name="T62" fmla="*/ 2 w 2801"/>
                  <a:gd name="T63" fmla="*/ 1318 h 1832"/>
                  <a:gd name="T64" fmla="*/ 0 w 2801"/>
                  <a:gd name="T65" fmla="*/ 1367 h 1832"/>
                  <a:gd name="T66" fmla="*/ 0 w 2801"/>
                  <a:gd name="T67" fmla="*/ 1416 h 1832"/>
                  <a:gd name="T68" fmla="*/ 1 w 2801"/>
                  <a:gd name="T69" fmla="*/ 1470 h 1832"/>
                  <a:gd name="T70" fmla="*/ 2 w 2801"/>
                  <a:gd name="T71" fmla="*/ 1522 h 1832"/>
                  <a:gd name="T72" fmla="*/ 5 w 2801"/>
                  <a:gd name="T73" fmla="*/ 1575 h 1832"/>
                  <a:gd name="T74" fmla="*/ 9 w 2801"/>
                  <a:gd name="T75" fmla="*/ 1627 h 1832"/>
                  <a:gd name="T76" fmla="*/ 14 w 2801"/>
                  <a:gd name="T77" fmla="*/ 1678 h 1832"/>
                  <a:gd name="T78" fmla="*/ 20 w 2801"/>
                  <a:gd name="T79" fmla="*/ 1730 h 1832"/>
                  <a:gd name="T80" fmla="*/ 27 w 2801"/>
                  <a:gd name="T81" fmla="*/ 1782 h 1832"/>
                  <a:gd name="T82" fmla="*/ 35 w 2801"/>
                  <a:gd name="T83" fmla="*/ 1832 h 1832"/>
                  <a:gd name="T84" fmla="*/ 2801 w 2801"/>
                  <a:gd name="T85" fmla="*/ 208 h 1832"/>
                  <a:gd name="T86" fmla="*/ 2794 w 2801"/>
                  <a:gd name="T87" fmla="*/ 188 h 1832"/>
                  <a:gd name="T88" fmla="*/ 2789 w 2801"/>
                  <a:gd name="T89" fmla="*/ 167 h 1832"/>
                  <a:gd name="T90" fmla="*/ 2785 w 2801"/>
                  <a:gd name="T91" fmla="*/ 145 h 1832"/>
                  <a:gd name="T92" fmla="*/ 2782 w 2801"/>
                  <a:gd name="T93" fmla="*/ 123 h 1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801" h="1832">
                    <a:moveTo>
                      <a:pt x="2782" y="123"/>
                    </a:moveTo>
                    <a:lnTo>
                      <a:pt x="436" y="0"/>
                    </a:lnTo>
                    <a:lnTo>
                      <a:pt x="410" y="38"/>
                    </a:lnTo>
                    <a:lnTo>
                      <a:pt x="386" y="77"/>
                    </a:lnTo>
                    <a:lnTo>
                      <a:pt x="362" y="116"/>
                    </a:lnTo>
                    <a:lnTo>
                      <a:pt x="337" y="155"/>
                    </a:lnTo>
                    <a:lnTo>
                      <a:pt x="315" y="195"/>
                    </a:lnTo>
                    <a:lnTo>
                      <a:pt x="293" y="236"/>
                    </a:lnTo>
                    <a:lnTo>
                      <a:pt x="272" y="276"/>
                    </a:lnTo>
                    <a:lnTo>
                      <a:pt x="251" y="317"/>
                    </a:lnTo>
                    <a:lnTo>
                      <a:pt x="232" y="359"/>
                    </a:lnTo>
                    <a:lnTo>
                      <a:pt x="213" y="401"/>
                    </a:lnTo>
                    <a:lnTo>
                      <a:pt x="195" y="444"/>
                    </a:lnTo>
                    <a:lnTo>
                      <a:pt x="177" y="487"/>
                    </a:lnTo>
                    <a:lnTo>
                      <a:pt x="160" y="530"/>
                    </a:lnTo>
                    <a:lnTo>
                      <a:pt x="145" y="574"/>
                    </a:lnTo>
                    <a:lnTo>
                      <a:pt x="129" y="618"/>
                    </a:lnTo>
                    <a:lnTo>
                      <a:pt x="114" y="662"/>
                    </a:lnTo>
                    <a:lnTo>
                      <a:pt x="101" y="707"/>
                    </a:lnTo>
                    <a:lnTo>
                      <a:pt x="88" y="753"/>
                    </a:lnTo>
                    <a:lnTo>
                      <a:pt x="76" y="798"/>
                    </a:lnTo>
                    <a:lnTo>
                      <a:pt x="65" y="844"/>
                    </a:lnTo>
                    <a:lnTo>
                      <a:pt x="55" y="890"/>
                    </a:lnTo>
                    <a:lnTo>
                      <a:pt x="45" y="936"/>
                    </a:lnTo>
                    <a:lnTo>
                      <a:pt x="37" y="983"/>
                    </a:lnTo>
                    <a:lnTo>
                      <a:pt x="29" y="1030"/>
                    </a:lnTo>
                    <a:lnTo>
                      <a:pt x="22" y="1077"/>
                    </a:lnTo>
                    <a:lnTo>
                      <a:pt x="17" y="1126"/>
                    </a:lnTo>
                    <a:lnTo>
                      <a:pt x="12" y="1173"/>
                    </a:lnTo>
                    <a:lnTo>
                      <a:pt x="7" y="1221"/>
                    </a:lnTo>
                    <a:lnTo>
                      <a:pt x="4" y="1270"/>
                    </a:lnTo>
                    <a:lnTo>
                      <a:pt x="2" y="1318"/>
                    </a:lnTo>
                    <a:lnTo>
                      <a:pt x="0" y="1367"/>
                    </a:lnTo>
                    <a:lnTo>
                      <a:pt x="0" y="1416"/>
                    </a:lnTo>
                    <a:lnTo>
                      <a:pt x="1" y="1470"/>
                    </a:lnTo>
                    <a:lnTo>
                      <a:pt x="2" y="1522"/>
                    </a:lnTo>
                    <a:lnTo>
                      <a:pt x="5" y="1575"/>
                    </a:lnTo>
                    <a:lnTo>
                      <a:pt x="9" y="1627"/>
                    </a:lnTo>
                    <a:lnTo>
                      <a:pt x="14" y="1678"/>
                    </a:lnTo>
                    <a:lnTo>
                      <a:pt x="20" y="1730"/>
                    </a:lnTo>
                    <a:lnTo>
                      <a:pt x="27" y="1782"/>
                    </a:lnTo>
                    <a:lnTo>
                      <a:pt x="35" y="1832"/>
                    </a:lnTo>
                    <a:lnTo>
                      <a:pt x="2801" y="208"/>
                    </a:lnTo>
                    <a:lnTo>
                      <a:pt x="2794" y="188"/>
                    </a:lnTo>
                    <a:lnTo>
                      <a:pt x="2789" y="167"/>
                    </a:lnTo>
                    <a:lnTo>
                      <a:pt x="2785" y="145"/>
                    </a:lnTo>
                    <a:lnTo>
                      <a:pt x="2782" y="1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7" name="Freeform 18"/>
              <p:cNvSpPr>
                <a:spLocks/>
              </p:cNvSpPr>
              <p:nvPr/>
            </p:nvSpPr>
            <p:spPr bwMode="auto">
              <a:xfrm>
                <a:off x="277178" y="167680"/>
                <a:ext cx="176948" cy="108891"/>
              </a:xfrm>
              <a:custGeom>
                <a:avLst/>
                <a:gdLst>
                  <a:gd name="T0" fmla="*/ 442 w 1714"/>
                  <a:gd name="T1" fmla="*/ 845 h 1055"/>
                  <a:gd name="T2" fmla="*/ 467 w 1714"/>
                  <a:gd name="T3" fmla="*/ 846 h 1055"/>
                  <a:gd name="T4" fmla="*/ 493 w 1714"/>
                  <a:gd name="T5" fmla="*/ 850 h 1055"/>
                  <a:gd name="T6" fmla="*/ 518 w 1714"/>
                  <a:gd name="T7" fmla="*/ 855 h 1055"/>
                  <a:gd name="T8" fmla="*/ 542 w 1714"/>
                  <a:gd name="T9" fmla="*/ 862 h 1055"/>
                  <a:gd name="T10" fmla="*/ 565 w 1714"/>
                  <a:gd name="T11" fmla="*/ 871 h 1055"/>
                  <a:gd name="T12" fmla="*/ 587 w 1714"/>
                  <a:gd name="T13" fmla="*/ 881 h 1055"/>
                  <a:gd name="T14" fmla="*/ 608 w 1714"/>
                  <a:gd name="T15" fmla="*/ 893 h 1055"/>
                  <a:gd name="T16" fmla="*/ 629 w 1714"/>
                  <a:gd name="T17" fmla="*/ 906 h 1055"/>
                  <a:gd name="T18" fmla="*/ 648 w 1714"/>
                  <a:gd name="T19" fmla="*/ 920 h 1055"/>
                  <a:gd name="T20" fmla="*/ 666 w 1714"/>
                  <a:gd name="T21" fmla="*/ 936 h 1055"/>
                  <a:gd name="T22" fmla="*/ 684 w 1714"/>
                  <a:gd name="T23" fmla="*/ 953 h 1055"/>
                  <a:gd name="T24" fmla="*/ 699 w 1714"/>
                  <a:gd name="T25" fmla="*/ 971 h 1055"/>
                  <a:gd name="T26" fmla="*/ 714 w 1714"/>
                  <a:gd name="T27" fmla="*/ 991 h 1055"/>
                  <a:gd name="T28" fmla="*/ 727 w 1714"/>
                  <a:gd name="T29" fmla="*/ 1011 h 1055"/>
                  <a:gd name="T30" fmla="*/ 739 w 1714"/>
                  <a:gd name="T31" fmla="*/ 1032 h 1055"/>
                  <a:gd name="T32" fmla="*/ 750 w 1714"/>
                  <a:gd name="T33" fmla="*/ 1055 h 1055"/>
                  <a:gd name="T34" fmla="*/ 1714 w 1714"/>
                  <a:gd name="T35" fmla="*/ 825 h 1055"/>
                  <a:gd name="T36" fmla="*/ 1672 w 1714"/>
                  <a:gd name="T37" fmla="*/ 781 h 1055"/>
                  <a:gd name="T38" fmla="*/ 1631 w 1714"/>
                  <a:gd name="T39" fmla="*/ 739 h 1055"/>
                  <a:gd name="T40" fmla="*/ 1588 w 1714"/>
                  <a:gd name="T41" fmla="*/ 697 h 1055"/>
                  <a:gd name="T42" fmla="*/ 1545 w 1714"/>
                  <a:gd name="T43" fmla="*/ 656 h 1055"/>
                  <a:gd name="T44" fmla="*/ 1500 w 1714"/>
                  <a:gd name="T45" fmla="*/ 616 h 1055"/>
                  <a:gd name="T46" fmla="*/ 1455 w 1714"/>
                  <a:gd name="T47" fmla="*/ 577 h 1055"/>
                  <a:gd name="T48" fmla="*/ 1408 w 1714"/>
                  <a:gd name="T49" fmla="*/ 540 h 1055"/>
                  <a:gd name="T50" fmla="*/ 1360 w 1714"/>
                  <a:gd name="T51" fmla="*/ 502 h 1055"/>
                  <a:gd name="T52" fmla="*/ 1312 w 1714"/>
                  <a:gd name="T53" fmla="*/ 467 h 1055"/>
                  <a:gd name="T54" fmla="*/ 1263 w 1714"/>
                  <a:gd name="T55" fmla="*/ 432 h 1055"/>
                  <a:gd name="T56" fmla="*/ 1213 w 1714"/>
                  <a:gd name="T57" fmla="*/ 399 h 1055"/>
                  <a:gd name="T58" fmla="*/ 1162 w 1714"/>
                  <a:gd name="T59" fmla="*/ 367 h 1055"/>
                  <a:gd name="T60" fmla="*/ 1110 w 1714"/>
                  <a:gd name="T61" fmla="*/ 336 h 1055"/>
                  <a:gd name="T62" fmla="*/ 1058 w 1714"/>
                  <a:gd name="T63" fmla="*/ 307 h 1055"/>
                  <a:gd name="T64" fmla="*/ 1005 w 1714"/>
                  <a:gd name="T65" fmla="*/ 278 h 1055"/>
                  <a:gd name="T66" fmla="*/ 950 w 1714"/>
                  <a:gd name="T67" fmla="*/ 251 h 1055"/>
                  <a:gd name="T68" fmla="*/ 896 w 1714"/>
                  <a:gd name="T69" fmla="*/ 225 h 1055"/>
                  <a:gd name="T70" fmla="*/ 841 w 1714"/>
                  <a:gd name="T71" fmla="*/ 201 h 1055"/>
                  <a:gd name="T72" fmla="*/ 785 w 1714"/>
                  <a:gd name="T73" fmla="*/ 177 h 1055"/>
                  <a:gd name="T74" fmla="*/ 727 w 1714"/>
                  <a:gd name="T75" fmla="*/ 154 h 1055"/>
                  <a:gd name="T76" fmla="*/ 670 w 1714"/>
                  <a:gd name="T77" fmla="*/ 134 h 1055"/>
                  <a:gd name="T78" fmla="*/ 612 w 1714"/>
                  <a:gd name="T79" fmla="*/ 114 h 1055"/>
                  <a:gd name="T80" fmla="*/ 554 w 1714"/>
                  <a:gd name="T81" fmla="*/ 96 h 1055"/>
                  <a:gd name="T82" fmla="*/ 494 w 1714"/>
                  <a:gd name="T83" fmla="*/ 80 h 1055"/>
                  <a:gd name="T84" fmla="*/ 434 w 1714"/>
                  <a:gd name="T85" fmla="*/ 65 h 1055"/>
                  <a:gd name="T86" fmla="*/ 374 w 1714"/>
                  <a:gd name="T87" fmla="*/ 51 h 1055"/>
                  <a:gd name="T88" fmla="*/ 313 w 1714"/>
                  <a:gd name="T89" fmla="*/ 39 h 1055"/>
                  <a:gd name="T90" fmla="*/ 251 w 1714"/>
                  <a:gd name="T91" fmla="*/ 28 h 1055"/>
                  <a:gd name="T92" fmla="*/ 189 w 1714"/>
                  <a:gd name="T93" fmla="*/ 19 h 1055"/>
                  <a:gd name="T94" fmla="*/ 127 w 1714"/>
                  <a:gd name="T95" fmla="*/ 11 h 1055"/>
                  <a:gd name="T96" fmla="*/ 64 w 1714"/>
                  <a:gd name="T97" fmla="*/ 4 h 1055"/>
                  <a:gd name="T98" fmla="*/ 0 w 1714"/>
                  <a:gd name="T99" fmla="*/ 0 h 1055"/>
                  <a:gd name="T100" fmla="*/ 357 w 1714"/>
                  <a:gd name="T101" fmla="*/ 855 h 1055"/>
                  <a:gd name="T102" fmla="*/ 377 w 1714"/>
                  <a:gd name="T103" fmla="*/ 851 h 1055"/>
                  <a:gd name="T104" fmla="*/ 398 w 1714"/>
                  <a:gd name="T105" fmla="*/ 848 h 1055"/>
                  <a:gd name="T106" fmla="*/ 420 w 1714"/>
                  <a:gd name="T107" fmla="*/ 845 h 1055"/>
                  <a:gd name="T108" fmla="*/ 442 w 1714"/>
                  <a:gd name="T109" fmla="*/ 845 h 1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14" h="1055">
                    <a:moveTo>
                      <a:pt x="442" y="845"/>
                    </a:moveTo>
                    <a:lnTo>
                      <a:pt x="467" y="846"/>
                    </a:lnTo>
                    <a:lnTo>
                      <a:pt x="493" y="850"/>
                    </a:lnTo>
                    <a:lnTo>
                      <a:pt x="518" y="855"/>
                    </a:lnTo>
                    <a:lnTo>
                      <a:pt x="542" y="862"/>
                    </a:lnTo>
                    <a:lnTo>
                      <a:pt x="565" y="871"/>
                    </a:lnTo>
                    <a:lnTo>
                      <a:pt x="587" y="881"/>
                    </a:lnTo>
                    <a:lnTo>
                      <a:pt x="608" y="893"/>
                    </a:lnTo>
                    <a:lnTo>
                      <a:pt x="629" y="906"/>
                    </a:lnTo>
                    <a:lnTo>
                      <a:pt x="648" y="920"/>
                    </a:lnTo>
                    <a:lnTo>
                      <a:pt x="666" y="936"/>
                    </a:lnTo>
                    <a:lnTo>
                      <a:pt x="684" y="953"/>
                    </a:lnTo>
                    <a:lnTo>
                      <a:pt x="699" y="971"/>
                    </a:lnTo>
                    <a:lnTo>
                      <a:pt x="714" y="991"/>
                    </a:lnTo>
                    <a:lnTo>
                      <a:pt x="727" y="1011"/>
                    </a:lnTo>
                    <a:lnTo>
                      <a:pt x="739" y="1032"/>
                    </a:lnTo>
                    <a:lnTo>
                      <a:pt x="750" y="1055"/>
                    </a:lnTo>
                    <a:lnTo>
                      <a:pt x="1714" y="825"/>
                    </a:lnTo>
                    <a:lnTo>
                      <a:pt x="1672" y="781"/>
                    </a:lnTo>
                    <a:lnTo>
                      <a:pt x="1631" y="739"/>
                    </a:lnTo>
                    <a:lnTo>
                      <a:pt x="1588" y="697"/>
                    </a:lnTo>
                    <a:lnTo>
                      <a:pt x="1545" y="656"/>
                    </a:lnTo>
                    <a:lnTo>
                      <a:pt x="1500" y="616"/>
                    </a:lnTo>
                    <a:lnTo>
                      <a:pt x="1455" y="577"/>
                    </a:lnTo>
                    <a:lnTo>
                      <a:pt x="1408" y="540"/>
                    </a:lnTo>
                    <a:lnTo>
                      <a:pt x="1360" y="502"/>
                    </a:lnTo>
                    <a:lnTo>
                      <a:pt x="1312" y="467"/>
                    </a:lnTo>
                    <a:lnTo>
                      <a:pt x="1263" y="432"/>
                    </a:lnTo>
                    <a:lnTo>
                      <a:pt x="1213" y="399"/>
                    </a:lnTo>
                    <a:lnTo>
                      <a:pt x="1162" y="367"/>
                    </a:lnTo>
                    <a:lnTo>
                      <a:pt x="1110" y="336"/>
                    </a:lnTo>
                    <a:lnTo>
                      <a:pt x="1058" y="307"/>
                    </a:lnTo>
                    <a:lnTo>
                      <a:pt x="1005" y="278"/>
                    </a:lnTo>
                    <a:lnTo>
                      <a:pt x="950" y="251"/>
                    </a:lnTo>
                    <a:lnTo>
                      <a:pt x="896" y="225"/>
                    </a:lnTo>
                    <a:lnTo>
                      <a:pt x="841" y="201"/>
                    </a:lnTo>
                    <a:lnTo>
                      <a:pt x="785" y="177"/>
                    </a:lnTo>
                    <a:lnTo>
                      <a:pt x="727" y="154"/>
                    </a:lnTo>
                    <a:lnTo>
                      <a:pt x="670" y="134"/>
                    </a:lnTo>
                    <a:lnTo>
                      <a:pt x="612" y="114"/>
                    </a:lnTo>
                    <a:lnTo>
                      <a:pt x="554" y="96"/>
                    </a:lnTo>
                    <a:lnTo>
                      <a:pt x="494" y="80"/>
                    </a:lnTo>
                    <a:lnTo>
                      <a:pt x="434" y="65"/>
                    </a:lnTo>
                    <a:lnTo>
                      <a:pt x="374" y="51"/>
                    </a:lnTo>
                    <a:lnTo>
                      <a:pt x="313" y="39"/>
                    </a:lnTo>
                    <a:lnTo>
                      <a:pt x="251" y="28"/>
                    </a:lnTo>
                    <a:lnTo>
                      <a:pt x="189" y="19"/>
                    </a:lnTo>
                    <a:lnTo>
                      <a:pt x="127" y="11"/>
                    </a:lnTo>
                    <a:lnTo>
                      <a:pt x="64" y="4"/>
                    </a:lnTo>
                    <a:lnTo>
                      <a:pt x="0" y="0"/>
                    </a:lnTo>
                    <a:lnTo>
                      <a:pt x="357" y="855"/>
                    </a:lnTo>
                    <a:lnTo>
                      <a:pt x="377" y="851"/>
                    </a:lnTo>
                    <a:lnTo>
                      <a:pt x="398" y="848"/>
                    </a:lnTo>
                    <a:lnTo>
                      <a:pt x="420" y="845"/>
                    </a:lnTo>
                    <a:lnTo>
                      <a:pt x="442" y="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46494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036">
          <p15:clr>
            <a:srgbClr val="FBAE40"/>
          </p15:clr>
        </p15:guide>
        <p15:guide id="2" orient="horz" pos="217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15309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СОДЕРЖАНИЕ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2115819" y="976313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 hasCustomPrompt="1"/>
          </p:nvPr>
        </p:nvSpPr>
        <p:spPr>
          <a:xfrm>
            <a:off x="1014254" y="981180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13" name="Текст 5"/>
          <p:cNvSpPr>
            <a:spLocks noGrp="1"/>
          </p:cNvSpPr>
          <p:nvPr>
            <p:ph type="body" sz="quarter" idx="13" hasCustomPrompt="1"/>
          </p:nvPr>
        </p:nvSpPr>
        <p:spPr>
          <a:xfrm>
            <a:off x="2115819" y="1561990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14" name="Текст 10"/>
          <p:cNvSpPr>
            <a:spLocks noGrp="1"/>
          </p:cNvSpPr>
          <p:nvPr>
            <p:ph type="body" sz="quarter" idx="14" hasCustomPrompt="1"/>
          </p:nvPr>
        </p:nvSpPr>
        <p:spPr>
          <a:xfrm>
            <a:off x="1014254" y="1566857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16" name="Текст 5"/>
          <p:cNvSpPr>
            <a:spLocks noGrp="1"/>
          </p:cNvSpPr>
          <p:nvPr>
            <p:ph type="body" sz="quarter" idx="15" hasCustomPrompt="1"/>
          </p:nvPr>
        </p:nvSpPr>
        <p:spPr>
          <a:xfrm>
            <a:off x="2115819" y="2147667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17" name="Текст 10"/>
          <p:cNvSpPr>
            <a:spLocks noGrp="1"/>
          </p:cNvSpPr>
          <p:nvPr>
            <p:ph type="body" sz="quarter" idx="16" hasCustomPrompt="1"/>
          </p:nvPr>
        </p:nvSpPr>
        <p:spPr>
          <a:xfrm>
            <a:off x="1014254" y="2152534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19" name="Текст 5"/>
          <p:cNvSpPr>
            <a:spLocks noGrp="1"/>
          </p:cNvSpPr>
          <p:nvPr>
            <p:ph type="body" sz="quarter" idx="17" hasCustomPrompt="1"/>
          </p:nvPr>
        </p:nvSpPr>
        <p:spPr>
          <a:xfrm>
            <a:off x="2115819" y="2733344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0" name="Текст 10"/>
          <p:cNvSpPr>
            <a:spLocks noGrp="1"/>
          </p:cNvSpPr>
          <p:nvPr>
            <p:ph type="body" sz="quarter" idx="18" hasCustomPrompt="1"/>
          </p:nvPr>
        </p:nvSpPr>
        <p:spPr>
          <a:xfrm>
            <a:off x="1014254" y="2738211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22" name="Текст 5"/>
          <p:cNvSpPr>
            <a:spLocks noGrp="1"/>
          </p:cNvSpPr>
          <p:nvPr>
            <p:ph type="body" sz="quarter" idx="19" hasCustomPrompt="1"/>
          </p:nvPr>
        </p:nvSpPr>
        <p:spPr>
          <a:xfrm>
            <a:off x="2115819" y="3319021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3" name="Текст 10"/>
          <p:cNvSpPr>
            <a:spLocks noGrp="1"/>
          </p:cNvSpPr>
          <p:nvPr>
            <p:ph type="body" sz="quarter" idx="20" hasCustomPrompt="1"/>
          </p:nvPr>
        </p:nvSpPr>
        <p:spPr>
          <a:xfrm>
            <a:off x="1014254" y="3323888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25" name="Текст 5"/>
          <p:cNvSpPr>
            <a:spLocks noGrp="1"/>
          </p:cNvSpPr>
          <p:nvPr>
            <p:ph type="body" sz="quarter" idx="13" hasCustomPrompt="1"/>
          </p:nvPr>
        </p:nvSpPr>
        <p:spPr>
          <a:xfrm>
            <a:off x="2115819" y="3904698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6" name="Текст 10"/>
          <p:cNvSpPr>
            <a:spLocks noGrp="1"/>
          </p:cNvSpPr>
          <p:nvPr>
            <p:ph type="body" sz="quarter" idx="14" hasCustomPrompt="1"/>
          </p:nvPr>
        </p:nvSpPr>
        <p:spPr>
          <a:xfrm>
            <a:off x="1014254" y="3909565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28" name="Текст 5"/>
          <p:cNvSpPr>
            <a:spLocks noGrp="1"/>
          </p:cNvSpPr>
          <p:nvPr>
            <p:ph type="body" sz="quarter" idx="15" hasCustomPrompt="1"/>
          </p:nvPr>
        </p:nvSpPr>
        <p:spPr>
          <a:xfrm>
            <a:off x="2115819" y="4490377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9" name="Текст 10"/>
          <p:cNvSpPr>
            <a:spLocks noGrp="1"/>
          </p:cNvSpPr>
          <p:nvPr>
            <p:ph type="body" sz="quarter" idx="16" hasCustomPrompt="1"/>
          </p:nvPr>
        </p:nvSpPr>
        <p:spPr>
          <a:xfrm>
            <a:off x="1014254" y="4495244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30" name="Объект 15"/>
          <p:cNvSpPr txBox="1">
            <a:spLocks/>
          </p:cNvSpPr>
          <p:nvPr userDrawn="1"/>
        </p:nvSpPr>
        <p:spPr>
          <a:xfrm>
            <a:off x="-2040904" y="980551"/>
            <a:ext cx="1920220" cy="4558772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975" marR="0" indent="-180975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0838" indent="-169863" algn="l" defTabSz="914400" rtl="0" eaLnBrk="1" latinLnBrk="0" hangingPunct="1">
              <a:spcBef>
                <a:spcPts val="600"/>
              </a:spcBef>
              <a:buClr>
                <a:srgbClr val="4F81BD"/>
              </a:buClr>
              <a:buSzPct val="105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Содержание </a:t>
            </a:r>
            <a:br>
              <a:rPr lang="ru-RU" b="1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без подразделов </a:t>
            </a:r>
            <a:b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  <a:t>рекомендуется </a:t>
            </a:r>
            <a:b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для использования </a:t>
            </a:r>
            <a:b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в презентации </a:t>
            </a:r>
            <a:b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для показа на экране.</a:t>
            </a:r>
          </a:p>
          <a:p>
            <a:r>
              <a:rPr lang="ru-RU" dirty="0">
                <a:solidFill>
                  <a:schemeClr val="tx1">
                    <a:lumMod val="60000"/>
                    <a:lumOff val="40000"/>
                  </a:schemeClr>
                </a:solidFill>
              </a:rPr>
              <a:t>Содержание</a:t>
            </a:r>
            <a:r>
              <a:rPr lang="ru-RU" baseline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помогает аудитории ориентироваться в структуре презентации.</a:t>
            </a:r>
            <a:endParaRPr lang="ru-RU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060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0"/>
          </p:nvPr>
        </p:nvSpPr>
        <p:spPr>
          <a:xfrm>
            <a:off x="599440" y="975360"/>
            <a:ext cx="11003280" cy="539686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76917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599440" y="975360"/>
            <a:ext cx="11003280" cy="540512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044347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ogoEng" hidden="1"/>
          <p:cNvSpPr/>
          <p:nvPr userDrawn="1"/>
        </p:nvSpPr>
        <p:spPr>
          <a:xfrm>
            <a:off x="7246933" y="6500048"/>
            <a:ext cx="4200000" cy="16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 algn="r"/>
            <a:r>
              <a:rPr lang="en-US" sz="1000" noProof="0" dirty="0">
                <a:solidFill>
                  <a:schemeClr val="bg2"/>
                </a:solidFill>
              </a:rPr>
              <a:t>Gazprom</a:t>
            </a:r>
            <a:r>
              <a:rPr lang="en-US" sz="1000" baseline="0" noProof="0" dirty="0">
                <a:solidFill>
                  <a:schemeClr val="bg2"/>
                </a:solidFill>
              </a:rPr>
              <a:t> </a:t>
            </a:r>
            <a:r>
              <a:rPr lang="en-US" sz="1000" baseline="0" noProof="0" dirty="0" err="1">
                <a:solidFill>
                  <a:schemeClr val="bg2"/>
                </a:solidFill>
              </a:rPr>
              <a:t>Neft</a:t>
            </a:r>
            <a:endParaRPr lang="ru-RU" sz="1000" noProof="0" dirty="0">
              <a:solidFill>
                <a:schemeClr val="bg2"/>
              </a:solidFill>
            </a:endParaRPr>
          </a:p>
        </p:txBody>
      </p:sp>
      <p:sp>
        <p:nvSpPr>
          <p:cNvPr id="33" name="Текст 2"/>
          <p:cNvSpPr>
            <a:spLocks noGrp="1"/>
          </p:cNvSpPr>
          <p:nvPr>
            <p:ph type="body" idx="1"/>
          </p:nvPr>
        </p:nvSpPr>
        <p:spPr>
          <a:xfrm>
            <a:off x="599441" y="981512"/>
            <a:ext cx="11003279" cy="5390713"/>
          </a:xfrm>
          <a:prstGeom prst="rect">
            <a:avLst/>
          </a:prstGeom>
          <a:ln>
            <a:noFill/>
          </a:ln>
        </p:spPr>
        <p:txBody>
          <a:bodyPr vert="horz" lIns="72000" tIns="0" rIns="7200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Первый уровень</a:t>
            </a:r>
          </a:p>
          <a:p>
            <a:pPr lvl="2"/>
            <a:r>
              <a:rPr lang="ru-RU" dirty="0"/>
              <a:t>Второй уровень</a:t>
            </a:r>
          </a:p>
        </p:txBody>
      </p:sp>
      <p:sp>
        <p:nvSpPr>
          <p:cNvPr id="35" name="Прямоугольник 34"/>
          <p:cNvSpPr/>
          <p:nvPr userDrawn="1"/>
        </p:nvSpPr>
        <p:spPr>
          <a:xfrm>
            <a:off x="11081195" y="6542052"/>
            <a:ext cx="521525" cy="161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r"/>
            <a:fld id="{AF528B6D-1001-487C-8FFE-85B114390330}" type="slidenum">
              <a:rPr lang="ru-RU" sz="1200" b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PF Din Text Cond Pro" charset="0"/>
                <a:cs typeface="PF Din Text Cond Pro" charset="0"/>
              </a:rPr>
              <a:pPr algn="r"/>
              <a:t>‹#›</a:t>
            </a:fld>
            <a:endParaRPr lang="ru-RU" sz="1200" b="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PF Din Text Cond Pro" charset="0"/>
              <a:cs typeface="PF Din Text Cond Pro" charset="0"/>
            </a:endParaRPr>
          </a:p>
        </p:txBody>
      </p:sp>
      <p:sp>
        <p:nvSpPr>
          <p:cNvPr id="36" name="Заголовок 1"/>
          <p:cNvSpPr>
            <a:spLocks noGrp="1"/>
          </p:cNvSpPr>
          <p:nvPr>
            <p:ph type="title"/>
          </p:nvPr>
        </p:nvSpPr>
        <p:spPr>
          <a:xfrm>
            <a:off x="2115819" y="379859"/>
            <a:ext cx="9486901" cy="431355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r>
              <a:rPr lang="ru-RU" dirty="0"/>
              <a:t>ОБРАЗЕЦ ЗАГОЛОВКА</a:t>
            </a:r>
          </a:p>
        </p:txBody>
      </p:sp>
      <p:grpSp>
        <p:nvGrpSpPr>
          <p:cNvPr id="27" name="Группа 26"/>
          <p:cNvGrpSpPr/>
          <p:nvPr userDrawn="1"/>
        </p:nvGrpSpPr>
        <p:grpSpPr>
          <a:xfrm>
            <a:off x="613117" y="323850"/>
            <a:ext cx="1138551" cy="321285"/>
            <a:chOff x="0" y="687388"/>
            <a:chExt cx="1440180" cy="406401"/>
          </a:xfrm>
          <a:solidFill>
            <a:schemeClr val="accent1"/>
          </a:solidFill>
        </p:grpSpPr>
        <p:grpSp>
          <p:nvGrpSpPr>
            <p:cNvPr id="28" name="Группа 27"/>
            <p:cNvGrpSpPr/>
            <p:nvPr userDrawn="1"/>
          </p:nvGrpSpPr>
          <p:grpSpPr>
            <a:xfrm>
              <a:off x="493068" y="808707"/>
              <a:ext cx="947112" cy="176599"/>
              <a:chOff x="614988" y="259248"/>
              <a:chExt cx="1041891" cy="194272"/>
            </a:xfrm>
            <a:grpFill/>
          </p:grpSpPr>
          <p:sp>
            <p:nvSpPr>
              <p:cNvPr id="54" name="Freeform 5"/>
              <p:cNvSpPr>
                <a:spLocks noEditPoints="1"/>
              </p:cNvSpPr>
              <p:nvPr/>
            </p:nvSpPr>
            <p:spPr bwMode="auto">
              <a:xfrm>
                <a:off x="614988" y="260485"/>
                <a:ext cx="122502" cy="190560"/>
              </a:xfrm>
              <a:custGeom>
                <a:avLst/>
                <a:gdLst>
                  <a:gd name="T0" fmla="*/ 723 w 1181"/>
                  <a:gd name="T1" fmla="*/ 773 h 1846"/>
                  <a:gd name="T2" fmla="*/ 688 w 1181"/>
                  <a:gd name="T3" fmla="*/ 793 h 1846"/>
                  <a:gd name="T4" fmla="*/ 650 w 1181"/>
                  <a:gd name="T5" fmla="*/ 806 h 1846"/>
                  <a:gd name="T6" fmla="*/ 611 w 1181"/>
                  <a:gd name="T7" fmla="*/ 813 h 1846"/>
                  <a:gd name="T8" fmla="*/ 385 w 1181"/>
                  <a:gd name="T9" fmla="*/ 813 h 1846"/>
                  <a:gd name="T10" fmla="*/ 587 w 1181"/>
                  <a:gd name="T11" fmla="*/ 355 h 1846"/>
                  <a:gd name="T12" fmla="*/ 635 w 1181"/>
                  <a:gd name="T13" fmla="*/ 358 h 1846"/>
                  <a:gd name="T14" fmla="*/ 677 w 1181"/>
                  <a:gd name="T15" fmla="*/ 368 h 1846"/>
                  <a:gd name="T16" fmla="*/ 696 w 1181"/>
                  <a:gd name="T17" fmla="*/ 375 h 1846"/>
                  <a:gd name="T18" fmla="*/ 714 w 1181"/>
                  <a:gd name="T19" fmla="*/ 384 h 1846"/>
                  <a:gd name="T20" fmla="*/ 731 w 1181"/>
                  <a:gd name="T21" fmla="*/ 395 h 1846"/>
                  <a:gd name="T22" fmla="*/ 746 w 1181"/>
                  <a:gd name="T23" fmla="*/ 407 h 1846"/>
                  <a:gd name="T24" fmla="*/ 759 w 1181"/>
                  <a:gd name="T25" fmla="*/ 421 h 1846"/>
                  <a:gd name="T26" fmla="*/ 772 w 1181"/>
                  <a:gd name="T27" fmla="*/ 437 h 1846"/>
                  <a:gd name="T28" fmla="*/ 782 w 1181"/>
                  <a:gd name="T29" fmla="*/ 455 h 1846"/>
                  <a:gd name="T30" fmla="*/ 790 w 1181"/>
                  <a:gd name="T31" fmla="*/ 476 h 1846"/>
                  <a:gd name="T32" fmla="*/ 797 w 1181"/>
                  <a:gd name="T33" fmla="*/ 498 h 1846"/>
                  <a:gd name="T34" fmla="*/ 801 w 1181"/>
                  <a:gd name="T35" fmla="*/ 522 h 1846"/>
                  <a:gd name="T36" fmla="*/ 805 w 1181"/>
                  <a:gd name="T37" fmla="*/ 578 h 1846"/>
                  <a:gd name="T38" fmla="*/ 804 w 1181"/>
                  <a:gd name="T39" fmla="*/ 610 h 1846"/>
                  <a:gd name="T40" fmla="*/ 801 w 1181"/>
                  <a:gd name="T41" fmla="*/ 639 h 1846"/>
                  <a:gd name="T42" fmla="*/ 796 w 1181"/>
                  <a:gd name="T43" fmla="*/ 665 h 1846"/>
                  <a:gd name="T44" fmla="*/ 789 w 1181"/>
                  <a:gd name="T45" fmla="*/ 689 h 1846"/>
                  <a:gd name="T46" fmla="*/ 780 w 1181"/>
                  <a:gd name="T47" fmla="*/ 710 h 1846"/>
                  <a:gd name="T48" fmla="*/ 769 w 1181"/>
                  <a:gd name="T49" fmla="*/ 730 h 1846"/>
                  <a:gd name="T50" fmla="*/ 754 w 1181"/>
                  <a:gd name="T51" fmla="*/ 746 h 1846"/>
                  <a:gd name="T52" fmla="*/ 739 w 1181"/>
                  <a:gd name="T53" fmla="*/ 761 h 1846"/>
                  <a:gd name="T54" fmla="*/ 1151 w 1181"/>
                  <a:gd name="T55" fmla="*/ 797 h 1846"/>
                  <a:gd name="T56" fmla="*/ 1166 w 1181"/>
                  <a:gd name="T57" fmla="*/ 740 h 1846"/>
                  <a:gd name="T58" fmla="*/ 1176 w 1181"/>
                  <a:gd name="T59" fmla="*/ 680 h 1846"/>
                  <a:gd name="T60" fmla="*/ 1181 w 1181"/>
                  <a:gd name="T61" fmla="*/ 617 h 1846"/>
                  <a:gd name="T62" fmla="*/ 1181 w 1181"/>
                  <a:gd name="T63" fmla="*/ 546 h 1846"/>
                  <a:gd name="T64" fmla="*/ 1175 w 1181"/>
                  <a:gd name="T65" fmla="*/ 476 h 1846"/>
                  <a:gd name="T66" fmla="*/ 1164 w 1181"/>
                  <a:gd name="T67" fmla="*/ 411 h 1846"/>
                  <a:gd name="T68" fmla="*/ 1148 w 1181"/>
                  <a:gd name="T69" fmla="*/ 350 h 1846"/>
                  <a:gd name="T70" fmla="*/ 1127 w 1181"/>
                  <a:gd name="T71" fmla="*/ 295 h 1846"/>
                  <a:gd name="T72" fmla="*/ 1100 w 1181"/>
                  <a:gd name="T73" fmla="*/ 244 h 1846"/>
                  <a:gd name="T74" fmla="*/ 1070 w 1181"/>
                  <a:gd name="T75" fmla="*/ 199 h 1846"/>
                  <a:gd name="T76" fmla="*/ 1035 w 1181"/>
                  <a:gd name="T77" fmla="*/ 159 h 1846"/>
                  <a:gd name="T78" fmla="*/ 995 w 1181"/>
                  <a:gd name="T79" fmla="*/ 123 h 1846"/>
                  <a:gd name="T80" fmla="*/ 952 w 1181"/>
                  <a:gd name="T81" fmla="*/ 92 h 1846"/>
                  <a:gd name="T82" fmla="*/ 905 w 1181"/>
                  <a:gd name="T83" fmla="*/ 65 h 1846"/>
                  <a:gd name="T84" fmla="*/ 854 w 1181"/>
                  <a:gd name="T85" fmla="*/ 44 h 1846"/>
                  <a:gd name="T86" fmla="*/ 799 w 1181"/>
                  <a:gd name="T87" fmla="*/ 26 h 1846"/>
                  <a:gd name="T88" fmla="*/ 741 w 1181"/>
                  <a:gd name="T89" fmla="*/ 13 h 1846"/>
                  <a:gd name="T90" fmla="*/ 681 w 1181"/>
                  <a:gd name="T91" fmla="*/ 5 h 1846"/>
                  <a:gd name="T92" fmla="*/ 619 w 1181"/>
                  <a:gd name="T93" fmla="*/ 1 h 1846"/>
                  <a:gd name="T94" fmla="*/ 0 w 1181"/>
                  <a:gd name="T95" fmla="*/ 0 h 1846"/>
                  <a:gd name="T96" fmla="*/ 385 w 1181"/>
                  <a:gd name="T97" fmla="*/ 1846 h 1846"/>
                  <a:gd name="T98" fmla="*/ 608 w 1181"/>
                  <a:gd name="T99" fmla="*/ 1172 h 1846"/>
                  <a:gd name="T100" fmla="*/ 673 w 1181"/>
                  <a:gd name="T101" fmla="*/ 1169 h 1846"/>
                  <a:gd name="T102" fmla="*/ 734 w 1181"/>
                  <a:gd name="T103" fmla="*/ 1161 h 1846"/>
                  <a:gd name="T104" fmla="*/ 793 w 1181"/>
                  <a:gd name="T105" fmla="*/ 1148 h 1846"/>
                  <a:gd name="T106" fmla="*/ 847 w 1181"/>
                  <a:gd name="T107" fmla="*/ 1129 h 1846"/>
                  <a:gd name="T108" fmla="*/ 898 w 1181"/>
                  <a:gd name="T109" fmla="*/ 1106 h 1846"/>
                  <a:gd name="T110" fmla="*/ 945 w 1181"/>
                  <a:gd name="T111" fmla="*/ 1079 h 1846"/>
                  <a:gd name="T112" fmla="*/ 988 w 1181"/>
                  <a:gd name="T113" fmla="*/ 1047 h 1846"/>
                  <a:gd name="T114" fmla="*/ 1029 w 1181"/>
                  <a:gd name="T115" fmla="*/ 1011 h 1846"/>
                  <a:gd name="T116" fmla="*/ 1063 w 1181"/>
                  <a:gd name="T117" fmla="*/ 971 h 1846"/>
                  <a:gd name="T118" fmla="*/ 1093 w 1181"/>
                  <a:gd name="T119" fmla="*/ 925 h 1846"/>
                  <a:gd name="T120" fmla="*/ 1120 w 1181"/>
                  <a:gd name="T121" fmla="*/ 876 h 1846"/>
                  <a:gd name="T122" fmla="*/ 1142 w 1181"/>
                  <a:gd name="T123" fmla="*/ 824 h 1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1" h="1846">
                    <a:moveTo>
                      <a:pt x="739" y="761"/>
                    </a:moveTo>
                    <a:lnTo>
                      <a:pt x="723" y="773"/>
                    </a:lnTo>
                    <a:lnTo>
                      <a:pt x="706" y="784"/>
                    </a:lnTo>
                    <a:lnTo>
                      <a:pt x="688" y="793"/>
                    </a:lnTo>
                    <a:lnTo>
                      <a:pt x="669" y="801"/>
                    </a:lnTo>
                    <a:lnTo>
                      <a:pt x="650" y="806"/>
                    </a:lnTo>
                    <a:lnTo>
                      <a:pt x="631" y="810"/>
                    </a:lnTo>
                    <a:lnTo>
                      <a:pt x="611" y="813"/>
                    </a:lnTo>
                    <a:lnTo>
                      <a:pt x="590" y="813"/>
                    </a:lnTo>
                    <a:lnTo>
                      <a:pt x="385" y="813"/>
                    </a:lnTo>
                    <a:lnTo>
                      <a:pt x="385" y="355"/>
                    </a:lnTo>
                    <a:lnTo>
                      <a:pt x="587" y="355"/>
                    </a:lnTo>
                    <a:lnTo>
                      <a:pt x="611" y="356"/>
                    </a:lnTo>
                    <a:lnTo>
                      <a:pt x="635" y="358"/>
                    </a:lnTo>
                    <a:lnTo>
                      <a:pt x="657" y="362"/>
                    </a:lnTo>
                    <a:lnTo>
                      <a:pt x="677" y="368"/>
                    </a:lnTo>
                    <a:lnTo>
                      <a:pt x="687" y="372"/>
                    </a:lnTo>
                    <a:lnTo>
                      <a:pt x="696" y="375"/>
                    </a:lnTo>
                    <a:lnTo>
                      <a:pt x="705" y="380"/>
                    </a:lnTo>
                    <a:lnTo>
                      <a:pt x="714" y="384"/>
                    </a:lnTo>
                    <a:lnTo>
                      <a:pt x="723" y="389"/>
                    </a:lnTo>
                    <a:lnTo>
                      <a:pt x="731" y="395"/>
                    </a:lnTo>
                    <a:lnTo>
                      <a:pt x="738" y="401"/>
                    </a:lnTo>
                    <a:lnTo>
                      <a:pt x="746" y="407"/>
                    </a:lnTo>
                    <a:lnTo>
                      <a:pt x="753" y="414"/>
                    </a:lnTo>
                    <a:lnTo>
                      <a:pt x="759" y="421"/>
                    </a:lnTo>
                    <a:lnTo>
                      <a:pt x="767" y="429"/>
                    </a:lnTo>
                    <a:lnTo>
                      <a:pt x="772" y="437"/>
                    </a:lnTo>
                    <a:lnTo>
                      <a:pt x="777" y="446"/>
                    </a:lnTo>
                    <a:lnTo>
                      <a:pt x="782" y="455"/>
                    </a:lnTo>
                    <a:lnTo>
                      <a:pt x="786" y="465"/>
                    </a:lnTo>
                    <a:lnTo>
                      <a:pt x="790" y="476"/>
                    </a:lnTo>
                    <a:lnTo>
                      <a:pt x="794" y="486"/>
                    </a:lnTo>
                    <a:lnTo>
                      <a:pt x="797" y="498"/>
                    </a:lnTo>
                    <a:lnTo>
                      <a:pt x="799" y="510"/>
                    </a:lnTo>
                    <a:lnTo>
                      <a:pt x="801" y="522"/>
                    </a:lnTo>
                    <a:lnTo>
                      <a:pt x="804" y="549"/>
                    </a:lnTo>
                    <a:lnTo>
                      <a:pt x="805" y="578"/>
                    </a:lnTo>
                    <a:lnTo>
                      <a:pt x="805" y="594"/>
                    </a:lnTo>
                    <a:lnTo>
                      <a:pt x="804" y="610"/>
                    </a:lnTo>
                    <a:lnTo>
                      <a:pt x="803" y="625"/>
                    </a:lnTo>
                    <a:lnTo>
                      <a:pt x="801" y="639"/>
                    </a:lnTo>
                    <a:lnTo>
                      <a:pt x="799" y="652"/>
                    </a:lnTo>
                    <a:lnTo>
                      <a:pt x="796" y="665"/>
                    </a:lnTo>
                    <a:lnTo>
                      <a:pt x="793" y="677"/>
                    </a:lnTo>
                    <a:lnTo>
                      <a:pt x="789" y="689"/>
                    </a:lnTo>
                    <a:lnTo>
                      <a:pt x="785" y="700"/>
                    </a:lnTo>
                    <a:lnTo>
                      <a:pt x="780" y="710"/>
                    </a:lnTo>
                    <a:lnTo>
                      <a:pt x="774" y="720"/>
                    </a:lnTo>
                    <a:lnTo>
                      <a:pt x="769" y="730"/>
                    </a:lnTo>
                    <a:lnTo>
                      <a:pt x="761" y="738"/>
                    </a:lnTo>
                    <a:lnTo>
                      <a:pt x="754" y="746"/>
                    </a:lnTo>
                    <a:lnTo>
                      <a:pt x="747" y="754"/>
                    </a:lnTo>
                    <a:lnTo>
                      <a:pt x="739" y="761"/>
                    </a:lnTo>
                    <a:close/>
                    <a:moveTo>
                      <a:pt x="1142" y="824"/>
                    </a:moveTo>
                    <a:lnTo>
                      <a:pt x="1151" y="797"/>
                    </a:lnTo>
                    <a:lnTo>
                      <a:pt x="1159" y="768"/>
                    </a:lnTo>
                    <a:lnTo>
                      <a:pt x="1166" y="740"/>
                    </a:lnTo>
                    <a:lnTo>
                      <a:pt x="1171" y="710"/>
                    </a:lnTo>
                    <a:lnTo>
                      <a:pt x="1176" y="680"/>
                    </a:lnTo>
                    <a:lnTo>
                      <a:pt x="1179" y="649"/>
                    </a:lnTo>
                    <a:lnTo>
                      <a:pt x="1181" y="617"/>
                    </a:lnTo>
                    <a:lnTo>
                      <a:pt x="1181" y="583"/>
                    </a:lnTo>
                    <a:lnTo>
                      <a:pt x="1181" y="546"/>
                    </a:lnTo>
                    <a:lnTo>
                      <a:pt x="1179" y="510"/>
                    </a:lnTo>
                    <a:lnTo>
                      <a:pt x="1175" y="476"/>
                    </a:lnTo>
                    <a:lnTo>
                      <a:pt x="1170" y="442"/>
                    </a:lnTo>
                    <a:lnTo>
                      <a:pt x="1164" y="411"/>
                    </a:lnTo>
                    <a:lnTo>
                      <a:pt x="1157" y="380"/>
                    </a:lnTo>
                    <a:lnTo>
                      <a:pt x="1148" y="350"/>
                    </a:lnTo>
                    <a:lnTo>
                      <a:pt x="1138" y="322"/>
                    </a:lnTo>
                    <a:lnTo>
                      <a:pt x="1127" y="295"/>
                    </a:lnTo>
                    <a:lnTo>
                      <a:pt x="1114" y="269"/>
                    </a:lnTo>
                    <a:lnTo>
                      <a:pt x="1100" y="244"/>
                    </a:lnTo>
                    <a:lnTo>
                      <a:pt x="1086" y="221"/>
                    </a:lnTo>
                    <a:lnTo>
                      <a:pt x="1070" y="199"/>
                    </a:lnTo>
                    <a:lnTo>
                      <a:pt x="1053" y="178"/>
                    </a:lnTo>
                    <a:lnTo>
                      <a:pt x="1035" y="159"/>
                    </a:lnTo>
                    <a:lnTo>
                      <a:pt x="1016" y="140"/>
                    </a:lnTo>
                    <a:lnTo>
                      <a:pt x="995" y="123"/>
                    </a:lnTo>
                    <a:lnTo>
                      <a:pt x="974" y="107"/>
                    </a:lnTo>
                    <a:lnTo>
                      <a:pt x="952" y="92"/>
                    </a:lnTo>
                    <a:lnTo>
                      <a:pt x="929" y="78"/>
                    </a:lnTo>
                    <a:lnTo>
                      <a:pt x="905" y="65"/>
                    </a:lnTo>
                    <a:lnTo>
                      <a:pt x="880" y="54"/>
                    </a:lnTo>
                    <a:lnTo>
                      <a:pt x="854" y="44"/>
                    </a:lnTo>
                    <a:lnTo>
                      <a:pt x="827" y="34"/>
                    </a:lnTo>
                    <a:lnTo>
                      <a:pt x="799" y="26"/>
                    </a:lnTo>
                    <a:lnTo>
                      <a:pt x="771" y="19"/>
                    </a:lnTo>
                    <a:lnTo>
                      <a:pt x="741" y="13"/>
                    </a:lnTo>
                    <a:lnTo>
                      <a:pt x="711" y="8"/>
                    </a:lnTo>
                    <a:lnTo>
                      <a:pt x="681" y="5"/>
                    </a:lnTo>
                    <a:lnTo>
                      <a:pt x="650" y="2"/>
                    </a:lnTo>
                    <a:lnTo>
                      <a:pt x="619" y="1"/>
                    </a:lnTo>
                    <a:lnTo>
                      <a:pt x="587" y="0"/>
                    </a:lnTo>
                    <a:lnTo>
                      <a:pt x="0" y="0"/>
                    </a:lnTo>
                    <a:lnTo>
                      <a:pt x="0" y="1846"/>
                    </a:lnTo>
                    <a:lnTo>
                      <a:pt x="385" y="1846"/>
                    </a:lnTo>
                    <a:lnTo>
                      <a:pt x="385" y="1172"/>
                    </a:lnTo>
                    <a:lnTo>
                      <a:pt x="608" y="1172"/>
                    </a:lnTo>
                    <a:lnTo>
                      <a:pt x="641" y="1171"/>
                    </a:lnTo>
                    <a:lnTo>
                      <a:pt x="673" y="1169"/>
                    </a:lnTo>
                    <a:lnTo>
                      <a:pt x="704" y="1166"/>
                    </a:lnTo>
                    <a:lnTo>
                      <a:pt x="734" y="1161"/>
                    </a:lnTo>
                    <a:lnTo>
                      <a:pt x="763" y="1155"/>
                    </a:lnTo>
                    <a:lnTo>
                      <a:pt x="793" y="1148"/>
                    </a:lnTo>
                    <a:lnTo>
                      <a:pt x="820" y="1139"/>
                    </a:lnTo>
                    <a:lnTo>
                      <a:pt x="847" y="1129"/>
                    </a:lnTo>
                    <a:lnTo>
                      <a:pt x="873" y="1118"/>
                    </a:lnTo>
                    <a:lnTo>
                      <a:pt x="898" y="1106"/>
                    </a:lnTo>
                    <a:lnTo>
                      <a:pt x="922" y="1093"/>
                    </a:lnTo>
                    <a:lnTo>
                      <a:pt x="945" y="1079"/>
                    </a:lnTo>
                    <a:lnTo>
                      <a:pt x="967" y="1063"/>
                    </a:lnTo>
                    <a:lnTo>
                      <a:pt x="988" y="1047"/>
                    </a:lnTo>
                    <a:lnTo>
                      <a:pt x="1009" y="1030"/>
                    </a:lnTo>
                    <a:lnTo>
                      <a:pt x="1029" y="1011"/>
                    </a:lnTo>
                    <a:lnTo>
                      <a:pt x="1046" y="991"/>
                    </a:lnTo>
                    <a:lnTo>
                      <a:pt x="1063" y="971"/>
                    </a:lnTo>
                    <a:lnTo>
                      <a:pt x="1079" y="949"/>
                    </a:lnTo>
                    <a:lnTo>
                      <a:pt x="1093" y="925"/>
                    </a:lnTo>
                    <a:lnTo>
                      <a:pt x="1107" y="901"/>
                    </a:lnTo>
                    <a:lnTo>
                      <a:pt x="1120" y="876"/>
                    </a:lnTo>
                    <a:lnTo>
                      <a:pt x="1131" y="851"/>
                    </a:lnTo>
                    <a:lnTo>
                      <a:pt x="1142" y="8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55" name="Freeform 6"/>
              <p:cNvSpPr>
                <a:spLocks noEditPoints="1"/>
              </p:cNvSpPr>
              <p:nvPr/>
            </p:nvSpPr>
            <p:spPr bwMode="auto">
              <a:xfrm>
                <a:off x="765951" y="259248"/>
                <a:ext cx="122502" cy="194272"/>
              </a:xfrm>
              <a:custGeom>
                <a:avLst/>
                <a:gdLst>
                  <a:gd name="T0" fmla="*/ 386 w 1185"/>
                  <a:gd name="T1" fmla="*/ 542 h 1875"/>
                  <a:gd name="T2" fmla="*/ 410 w 1185"/>
                  <a:gd name="T3" fmla="*/ 473 h 1875"/>
                  <a:gd name="T4" fmla="*/ 446 w 1185"/>
                  <a:gd name="T5" fmla="*/ 427 h 1875"/>
                  <a:gd name="T6" fmla="*/ 478 w 1185"/>
                  <a:gd name="T7" fmla="*/ 402 h 1875"/>
                  <a:gd name="T8" fmla="*/ 519 w 1185"/>
                  <a:gd name="T9" fmla="*/ 382 h 1875"/>
                  <a:gd name="T10" fmla="*/ 568 w 1185"/>
                  <a:gd name="T11" fmla="*/ 372 h 1875"/>
                  <a:gd name="T12" fmla="*/ 624 w 1185"/>
                  <a:gd name="T13" fmla="*/ 372 h 1875"/>
                  <a:gd name="T14" fmla="*/ 672 w 1185"/>
                  <a:gd name="T15" fmla="*/ 384 h 1875"/>
                  <a:gd name="T16" fmla="*/ 728 w 1185"/>
                  <a:gd name="T17" fmla="*/ 418 h 1875"/>
                  <a:gd name="T18" fmla="*/ 756 w 1185"/>
                  <a:gd name="T19" fmla="*/ 447 h 1875"/>
                  <a:gd name="T20" fmla="*/ 789 w 1185"/>
                  <a:gd name="T21" fmla="*/ 514 h 1875"/>
                  <a:gd name="T22" fmla="*/ 797 w 1185"/>
                  <a:gd name="T23" fmla="*/ 575 h 1875"/>
                  <a:gd name="T24" fmla="*/ 792 w 1185"/>
                  <a:gd name="T25" fmla="*/ 1359 h 1875"/>
                  <a:gd name="T26" fmla="*/ 779 w 1185"/>
                  <a:gd name="T27" fmla="*/ 1396 h 1875"/>
                  <a:gd name="T28" fmla="*/ 759 w 1185"/>
                  <a:gd name="T29" fmla="*/ 1429 h 1875"/>
                  <a:gd name="T30" fmla="*/ 723 w 1185"/>
                  <a:gd name="T31" fmla="*/ 1463 h 1875"/>
                  <a:gd name="T32" fmla="*/ 654 w 1185"/>
                  <a:gd name="T33" fmla="*/ 1496 h 1875"/>
                  <a:gd name="T34" fmla="*/ 582 w 1185"/>
                  <a:gd name="T35" fmla="*/ 1503 h 1875"/>
                  <a:gd name="T36" fmla="*/ 531 w 1185"/>
                  <a:gd name="T37" fmla="*/ 1497 h 1875"/>
                  <a:gd name="T38" fmla="*/ 489 w 1185"/>
                  <a:gd name="T39" fmla="*/ 1482 h 1875"/>
                  <a:gd name="T40" fmla="*/ 453 w 1185"/>
                  <a:gd name="T41" fmla="*/ 1458 h 1875"/>
                  <a:gd name="T42" fmla="*/ 421 w 1185"/>
                  <a:gd name="T43" fmla="*/ 1417 h 1875"/>
                  <a:gd name="T44" fmla="*/ 390 w 1185"/>
                  <a:gd name="T45" fmla="*/ 1334 h 1875"/>
                  <a:gd name="T46" fmla="*/ 834 w 1185"/>
                  <a:gd name="T47" fmla="*/ 1834 h 1875"/>
                  <a:gd name="T48" fmla="*/ 934 w 1185"/>
                  <a:gd name="T49" fmla="*/ 1784 h 1875"/>
                  <a:gd name="T50" fmla="*/ 1019 w 1185"/>
                  <a:gd name="T51" fmla="*/ 1715 h 1875"/>
                  <a:gd name="T52" fmla="*/ 1089 w 1185"/>
                  <a:gd name="T53" fmla="*/ 1629 h 1875"/>
                  <a:gd name="T54" fmla="*/ 1141 w 1185"/>
                  <a:gd name="T55" fmla="*/ 1525 h 1875"/>
                  <a:gd name="T56" fmla="*/ 1174 w 1185"/>
                  <a:gd name="T57" fmla="*/ 1409 h 1875"/>
                  <a:gd name="T58" fmla="*/ 1185 w 1185"/>
                  <a:gd name="T59" fmla="*/ 1278 h 1875"/>
                  <a:gd name="T60" fmla="*/ 1180 w 1185"/>
                  <a:gd name="T61" fmla="*/ 510 h 1875"/>
                  <a:gd name="T62" fmla="*/ 1158 w 1185"/>
                  <a:gd name="T63" fmla="*/ 403 h 1875"/>
                  <a:gd name="T64" fmla="*/ 1118 w 1185"/>
                  <a:gd name="T65" fmla="*/ 300 h 1875"/>
                  <a:gd name="T66" fmla="*/ 1060 w 1185"/>
                  <a:gd name="T67" fmla="*/ 207 h 1875"/>
                  <a:gd name="T68" fmla="*/ 983 w 1185"/>
                  <a:gd name="T69" fmla="*/ 128 h 1875"/>
                  <a:gd name="T70" fmla="*/ 886 w 1185"/>
                  <a:gd name="T71" fmla="*/ 65 h 1875"/>
                  <a:gd name="T72" fmla="*/ 770 w 1185"/>
                  <a:gd name="T73" fmla="*/ 20 h 1875"/>
                  <a:gd name="T74" fmla="*/ 633 w 1185"/>
                  <a:gd name="T75" fmla="*/ 1 h 1875"/>
                  <a:gd name="T76" fmla="*/ 481 w 1185"/>
                  <a:gd name="T77" fmla="*/ 7 h 1875"/>
                  <a:gd name="T78" fmla="*/ 396 w 1185"/>
                  <a:gd name="T79" fmla="*/ 25 h 1875"/>
                  <a:gd name="T80" fmla="*/ 335 w 1185"/>
                  <a:gd name="T81" fmla="*/ 47 h 1875"/>
                  <a:gd name="T82" fmla="*/ 242 w 1185"/>
                  <a:gd name="T83" fmla="*/ 99 h 1875"/>
                  <a:gd name="T84" fmla="*/ 155 w 1185"/>
                  <a:gd name="T85" fmla="*/ 172 h 1875"/>
                  <a:gd name="T86" fmla="*/ 88 w 1185"/>
                  <a:gd name="T87" fmla="*/ 259 h 1875"/>
                  <a:gd name="T88" fmla="*/ 41 w 1185"/>
                  <a:gd name="T89" fmla="*/ 357 h 1875"/>
                  <a:gd name="T90" fmla="*/ 14 w 1185"/>
                  <a:gd name="T91" fmla="*/ 461 h 1875"/>
                  <a:gd name="T92" fmla="*/ 0 w 1185"/>
                  <a:gd name="T93" fmla="*/ 565 h 1875"/>
                  <a:gd name="T94" fmla="*/ 2 w 1185"/>
                  <a:gd name="T95" fmla="*/ 1311 h 1875"/>
                  <a:gd name="T96" fmla="*/ 20 w 1185"/>
                  <a:gd name="T97" fmla="*/ 1430 h 1875"/>
                  <a:gd name="T98" fmla="*/ 54 w 1185"/>
                  <a:gd name="T99" fmla="*/ 1543 h 1875"/>
                  <a:gd name="T100" fmla="*/ 106 w 1185"/>
                  <a:gd name="T101" fmla="*/ 1643 h 1875"/>
                  <a:gd name="T102" fmla="*/ 177 w 1185"/>
                  <a:gd name="T103" fmla="*/ 1729 h 1875"/>
                  <a:gd name="T104" fmla="*/ 270 w 1185"/>
                  <a:gd name="T105" fmla="*/ 1797 h 1875"/>
                  <a:gd name="T106" fmla="*/ 353 w 1185"/>
                  <a:gd name="T107" fmla="*/ 1836 h 1875"/>
                  <a:gd name="T108" fmla="*/ 448 w 1185"/>
                  <a:gd name="T109" fmla="*/ 1862 h 1875"/>
                  <a:gd name="T110" fmla="*/ 596 w 1185"/>
                  <a:gd name="T111" fmla="*/ 1875 h 1875"/>
                  <a:gd name="T112" fmla="*/ 721 w 1185"/>
                  <a:gd name="T113" fmla="*/ 1864 h 1875"/>
                  <a:gd name="T114" fmla="*/ 834 w 1185"/>
                  <a:gd name="T115" fmla="*/ 1834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85" h="1875">
                    <a:moveTo>
                      <a:pt x="383" y="1259"/>
                    </a:moveTo>
                    <a:lnTo>
                      <a:pt x="383" y="575"/>
                    </a:lnTo>
                    <a:lnTo>
                      <a:pt x="384" y="559"/>
                    </a:lnTo>
                    <a:lnTo>
                      <a:pt x="386" y="542"/>
                    </a:lnTo>
                    <a:lnTo>
                      <a:pt x="390" y="525"/>
                    </a:lnTo>
                    <a:lnTo>
                      <a:pt x="395" y="507"/>
                    </a:lnTo>
                    <a:lnTo>
                      <a:pt x="402" y="490"/>
                    </a:lnTo>
                    <a:lnTo>
                      <a:pt x="410" y="473"/>
                    </a:lnTo>
                    <a:lnTo>
                      <a:pt x="420" y="456"/>
                    </a:lnTo>
                    <a:lnTo>
                      <a:pt x="432" y="441"/>
                    </a:lnTo>
                    <a:lnTo>
                      <a:pt x="439" y="434"/>
                    </a:lnTo>
                    <a:lnTo>
                      <a:pt x="446" y="427"/>
                    </a:lnTo>
                    <a:lnTo>
                      <a:pt x="453" y="420"/>
                    </a:lnTo>
                    <a:lnTo>
                      <a:pt x="461" y="414"/>
                    </a:lnTo>
                    <a:lnTo>
                      <a:pt x="469" y="407"/>
                    </a:lnTo>
                    <a:lnTo>
                      <a:pt x="478" y="402"/>
                    </a:lnTo>
                    <a:lnTo>
                      <a:pt x="488" y="396"/>
                    </a:lnTo>
                    <a:lnTo>
                      <a:pt x="498" y="391"/>
                    </a:lnTo>
                    <a:lnTo>
                      <a:pt x="508" y="386"/>
                    </a:lnTo>
                    <a:lnTo>
                      <a:pt x="519" y="382"/>
                    </a:lnTo>
                    <a:lnTo>
                      <a:pt x="531" y="379"/>
                    </a:lnTo>
                    <a:lnTo>
                      <a:pt x="543" y="376"/>
                    </a:lnTo>
                    <a:lnTo>
                      <a:pt x="555" y="374"/>
                    </a:lnTo>
                    <a:lnTo>
                      <a:pt x="568" y="372"/>
                    </a:lnTo>
                    <a:lnTo>
                      <a:pt x="582" y="371"/>
                    </a:lnTo>
                    <a:lnTo>
                      <a:pt x="596" y="371"/>
                    </a:lnTo>
                    <a:lnTo>
                      <a:pt x="610" y="371"/>
                    </a:lnTo>
                    <a:lnTo>
                      <a:pt x="624" y="372"/>
                    </a:lnTo>
                    <a:lnTo>
                      <a:pt x="637" y="374"/>
                    </a:lnTo>
                    <a:lnTo>
                      <a:pt x="649" y="377"/>
                    </a:lnTo>
                    <a:lnTo>
                      <a:pt x="661" y="380"/>
                    </a:lnTo>
                    <a:lnTo>
                      <a:pt x="672" y="384"/>
                    </a:lnTo>
                    <a:lnTo>
                      <a:pt x="682" y="388"/>
                    </a:lnTo>
                    <a:lnTo>
                      <a:pt x="692" y="393"/>
                    </a:lnTo>
                    <a:lnTo>
                      <a:pt x="711" y="405"/>
                    </a:lnTo>
                    <a:lnTo>
                      <a:pt x="728" y="418"/>
                    </a:lnTo>
                    <a:lnTo>
                      <a:pt x="736" y="425"/>
                    </a:lnTo>
                    <a:lnTo>
                      <a:pt x="743" y="432"/>
                    </a:lnTo>
                    <a:lnTo>
                      <a:pt x="750" y="440"/>
                    </a:lnTo>
                    <a:lnTo>
                      <a:pt x="756" y="447"/>
                    </a:lnTo>
                    <a:lnTo>
                      <a:pt x="766" y="464"/>
                    </a:lnTo>
                    <a:lnTo>
                      <a:pt x="776" y="480"/>
                    </a:lnTo>
                    <a:lnTo>
                      <a:pt x="783" y="497"/>
                    </a:lnTo>
                    <a:lnTo>
                      <a:pt x="789" y="514"/>
                    </a:lnTo>
                    <a:lnTo>
                      <a:pt x="793" y="531"/>
                    </a:lnTo>
                    <a:lnTo>
                      <a:pt x="795" y="546"/>
                    </a:lnTo>
                    <a:lnTo>
                      <a:pt x="797" y="561"/>
                    </a:lnTo>
                    <a:lnTo>
                      <a:pt x="797" y="575"/>
                    </a:lnTo>
                    <a:lnTo>
                      <a:pt x="797" y="1305"/>
                    </a:lnTo>
                    <a:lnTo>
                      <a:pt x="797" y="1327"/>
                    </a:lnTo>
                    <a:lnTo>
                      <a:pt x="794" y="1349"/>
                    </a:lnTo>
                    <a:lnTo>
                      <a:pt x="792" y="1359"/>
                    </a:lnTo>
                    <a:lnTo>
                      <a:pt x="789" y="1369"/>
                    </a:lnTo>
                    <a:lnTo>
                      <a:pt x="786" y="1378"/>
                    </a:lnTo>
                    <a:lnTo>
                      <a:pt x="783" y="1388"/>
                    </a:lnTo>
                    <a:lnTo>
                      <a:pt x="779" y="1396"/>
                    </a:lnTo>
                    <a:lnTo>
                      <a:pt x="775" y="1405"/>
                    </a:lnTo>
                    <a:lnTo>
                      <a:pt x="770" y="1413"/>
                    </a:lnTo>
                    <a:lnTo>
                      <a:pt x="764" y="1421"/>
                    </a:lnTo>
                    <a:lnTo>
                      <a:pt x="759" y="1429"/>
                    </a:lnTo>
                    <a:lnTo>
                      <a:pt x="752" y="1436"/>
                    </a:lnTo>
                    <a:lnTo>
                      <a:pt x="745" y="1443"/>
                    </a:lnTo>
                    <a:lnTo>
                      <a:pt x="738" y="1450"/>
                    </a:lnTo>
                    <a:lnTo>
                      <a:pt x="723" y="1463"/>
                    </a:lnTo>
                    <a:lnTo>
                      <a:pt x="706" y="1473"/>
                    </a:lnTo>
                    <a:lnTo>
                      <a:pt x="689" y="1483"/>
                    </a:lnTo>
                    <a:lnTo>
                      <a:pt x="672" y="1490"/>
                    </a:lnTo>
                    <a:lnTo>
                      <a:pt x="654" y="1496"/>
                    </a:lnTo>
                    <a:lnTo>
                      <a:pt x="635" y="1500"/>
                    </a:lnTo>
                    <a:lnTo>
                      <a:pt x="616" y="1502"/>
                    </a:lnTo>
                    <a:lnTo>
                      <a:pt x="596" y="1503"/>
                    </a:lnTo>
                    <a:lnTo>
                      <a:pt x="582" y="1503"/>
                    </a:lnTo>
                    <a:lnTo>
                      <a:pt x="569" y="1502"/>
                    </a:lnTo>
                    <a:lnTo>
                      <a:pt x="556" y="1501"/>
                    </a:lnTo>
                    <a:lnTo>
                      <a:pt x="543" y="1499"/>
                    </a:lnTo>
                    <a:lnTo>
                      <a:pt x="531" y="1497"/>
                    </a:lnTo>
                    <a:lnTo>
                      <a:pt x="520" y="1494"/>
                    </a:lnTo>
                    <a:lnTo>
                      <a:pt x="509" y="1490"/>
                    </a:lnTo>
                    <a:lnTo>
                      <a:pt x="498" y="1486"/>
                    </a:lnTo>
                    <a:lnTo>
                      <a:pt x="489" y="1482"/>
                    </a:lnTo>
                    <a:lnTo>
                      <a:pt x="478" y="1477"/>
                    </a:lnTo>
                    <a:lnTo>
                      <a:pt x="469" y="1471"/>
                    </a:lnTo>
                    <a:lnTo>
                      <a:pt x="461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2" y="1378"/>
                    </a:lnTo>
                    <a:lnTo>
                      <a:pt x="395" y="1357"/>
                    </a:lnTo>
                    <a:lnTo>
                      <a:pt x="390" y="1334"/>
                    </a:lnTo>
                    <a:lnTo>
                      <a:pt x="386" y="1311"/>
                    </a:lnTo>
                    <a:lnTo>
                      <a:pt x="384" y="1285"/>
                    </a:lnTo>
                    <a:lnTo>
                      <a:pt x="383" y="1259"/>
                    </a:lnTo>
                    <a:close/>
                    <a:moveTo>
                      <a:pt x="834" y="1834"/>
                    </a:moveTo>
                    <a:lnTo>
                      <a:pt x="860" y="1823"/>
                    </a:lnTo>
                    <a:lnTo>
                      <a:pt x="886" y="1811"/>
                    </a:lnTo>
                    <a:lnTo>
                      <a:pt x="910" y="1798"/>
                    </a:lnTo>
                    <a:lnTo>
                      <a:pt x="934" y="1784"/>
                    </a:lnTo>
                    <a:lnTo>
                      <a:pt x="957" y="1768"/>
                    </a:lnTo>
                    <a:lnTo>
                      <a:pt x="979" y="1752"/>
                    </a:lnTo>
                    <a:lnTo>
                      <a:pt x="1000" y="1734"/>
                    </a:lnTo>
                    <a:lnTo>
                      <a:pt x="1019" y="1715"/>
                    </a:lnTo>
                    <a:lnTo>
                      <a:pt x="1039" y="1695"/>
                    </a:lnTo>
                    <a:lnTo>
                      <a:pt x="1057" y="1674"/>
                    </a:lnTo>
                    <a:lnTo>
                      <a:pt x="1073" y="1652"/>
                    </a:lnTo>
                    <a:lnTo>
                      <a:pt x="1089" y="1629"/>
                    </a:lnTo>
                    <a:lnTo>
                      <a:pt x="1104" y="1604"/>
                    </a:lnTo>
                    <a:lnTo>
                      <a:pt x="1117" y="1579"/>
                    </a:lnTo>
                    <a:lnTo>
                      <a:pt x="1130" y="1553"/>
                    </a:lnTo>
                    <a:lnTo>
                      <a:pt x="1141" y="1525"/>
                    </a:lnTo>
                    <a:lnTo>
                      <a:pt x="1151" y="1498"/>
                    </a:lnTo>
                    <a:lnTo>
                      <a:pt x="1160" y="1469"/>
                    </a:lnTo>
                    <a:lnTo>
                      <a:pt x="1168" y="1439"/>
                    </a:lnTo>
                    <a:lnTo>
                      <a:pt x="1174" y="1409"/>
                    </a:lnTo>
                    <a:lnTo>
                      <a:pt x="1179" y="1378"/>
                    </a:lnTo>
                    <a:lnTo>
                      <a:pt x="1182" y="1346"/>
                    </a:lnTo>
                    <a:lnTo>
                      <a:pt x="1184" y="1313"/>
                    </a:lnTo>
                    <a:lnTo>
                      <a:pt x="1185" y="1278"/>
                    </a:lnTo>
                    <a:lnTo>
                      <a:pt x="1185" y="591"/>
                    </a:lnTo>
                    <a:lnTo>
                      <a:pt x="1185" y="564"/>
                    </a:lnTo>
                    <a:lnTo>
                      <a:pt x="1183" y="536"/>
                    </a:lnTo>
                    <a:lnTo>
                      <a:pt x="1180" y="510"/>
                    </a:lnTo>
                    <a:lnTo>
                      <a:pt x="1176" y="483"/>
                    </a:lnTo>
                    <a:lnTo>
                      <a:pt x="1171" y="456"/>
                    </a:lnTo>
                    <a:lnTo>
                      <a:pt x="1165" y="429"/>
                    </a:lnTo>
                    <a:lnTo>
                      <a:pt x="1158" y="403"/>
                    </a:lnTo>
                    <a:lnTo>
                      <a:pt x="1149" y="376"/>
                    </a:lnTo>
                    <a:lnTo>
                      <a:pt x="1140" y="350"/>
                    </a:lnTo>
                    <a:lnTo>
                      <a:pt x="1129" y="325"/>
                    </a:lnTo>
                    <a:lnTo>
                      <a:pt x="1118" y="300"/>
                    </a:lnTo>
                    <a:lnTo>
                      <a:pt x="1105" y="275"/>
                    </a:lnTo>
                    <a:lnTo>
                      <a:pt x="1091" y="252"/>
                    </a:lnTo>
                    <a:lnTo>
                      <a:pt x="1076" y="229"/>
                    </a:lnTo>
                    <a:lnTo>
                      <a:pt x="1060" y="207"/>
                    </a:lnTo>
                    <a:lnTo>
                      <a:pt x="1042" y="186"/>
                    </a:lnTo>
                    <a:lnTo>
                      <a:pt x="1024" y="166"/>
                    </a:lnTo>
                    <a:lnTo>
                      <a:pt x="1004" y="147"/>
                    </a:lnTo>
                    <a:lnTo>
                      <a:pt x="983" y="128"/>
                    </a:lnTo>
                    <a:lnTo>
                      <a:pt x="961" y="111"/>
                    </a:lnTo>
                    <a:lnTo>
                      <a:pt x="937" y="95"/>
                    </a:lnTo>
                    <a:lnTo>
                      <a:pt x="912" y="79"/>
                    </a:lnTo>
                    <a:lnTo>
                      <a:pt x="886" y="65"/>
                    </a:lnTo>
                    <a:lnTo>
                      <a:pt x="859" y="52"/>
                    </a:lnTo>
                    <a:lnTo>
                      <a:pt x="830" y="39"/>
                    </a:lnTo>
                    <a:lnTo>
                      <a:pt x="801" y="29"/>
                    </a:lnTo>
                    <a:lnTo>
                      <a:pt x="770" y="20"/>
                    </a:lnTo>
                    <a:lnTo>
                      <a:pt x="738" y="13"/>
                    </a:lnTo>
                    <a:lnTo>
                      <a:pt x="703" y="7"/>
                    </a:lnTo>
                    <a:lnTo>
                      <a:pt x="669" y="3"/>
                    </a:lnTo>
                    <a:lnTo>
                      <a:pt x="633" y="1"/>
                    </a:lnTo>
                    <a:lnTo>
                      <a:pt x="596" y="0"/>
                    </a:lnTo>
                    <a:lnTo>
                      <a:pt x="556" y="1"/>
                    </a:lnTo>
                    <a:lnTo>
                      <a:pt x="518" y="3"/>
                    </a:lnTo>
                    <a:lnTo>
                      <a:pt x="481" y="7"/>
                    </a:lnTo>
                    <a:lnTo>
                      <a:pt x="446" y="13"/>
                    </a:lnTo>
                    <a:lnTo>
                      <a:pt x="429" y="17"/>
                    </a:lnTo>
                    <a:lnTo>
                      <a:pt x="412" y="21"/>
                    </a:lnTo>
                    <a:lnTo>
                      <a:pt x="396" y="25"/>
                    </a:lnTo>
                    <a:lnTo>
                      <a:pt x="380" y="30"/>
                    </a:lnTo>
                    <a:lnTo>
                      <a:pt x="365" y="35"/>
                    </a:lnTo>
                    <a:lnTo>
                      <a:pt x="350" y="41"/>
                    </a:lnTo>
                    <a:lnTo>
                      <a:pt x="335" y="47"/>
                    </a:lnTo>
                    <a:lnTo>
                      <a:pt x="321" y="54"/>
                    </a:lnTo>
                    <a:lnTo>
                      <a:pt x="294" y="68"/>
                    </a:lnTo>
                    <a:lnTo>
                      <a:pt x="268" y="83"/>
                    </a:lnTo>
                    <a:lnTo>
                      <a:pt x="242" y="99"/>
                    </a:lnTo>
                    <a:lnTo>
                      <a:pt x="218" y="116"/>
                    </a:lnTo>
                    <a:lnTo>
                      <a:pt x="196" y="134"/>
                    </a:lnTo>
                    <a:lnTo>
                      <a:pt x="175" y="152"/>
                    </a:lnTo>
                    <a:lnTo>
                      <a:pt x="155" y="172"/>
                    </a:lnTo>
                    <a:lnTo>
                      <a:pt x="137" y="193"/>
                    </a:lnTo>
                    <a:lnTo>
                      <a:pt x="120" y="214"/>
                    </a:lnTo>
                    <a:lnTo>
                      <a:pt x="103" y="236"/>
                    </a:lnTo>
                    <a:lnTo>
                      <a:pt x="88" y="259"/>
                    </a:lnTo>
                    <a:lnTo>
                      <a:pt x="75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6" y="409"/>
                    </a:lnTo>
                    <a:lnTo>
                      <a:pt x="19" y="435"/>
                    </a:lnTo>
                    <a:lnTo>
                      <a:pt x="14" y="461"/>
                    </a:lnTo>
                    <a:lnTo>
                      <a:pt x="8" y="487"/>
                    </a:lnTo>
                    <a:lnTo>
                      <a:pt x="4" y="513"/>
                    </a:lnTo>
                    <a:lnTo>
                      <a:pt x="2" y="539"/>
                    </a:lnTo>
                    <a:lnTo>
                      <a:pt x="0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0" y="1279"/>
                    </a:lnTo>
                    <a:lnTo>
                      <a:pt x="2" y="1311"/>
                    </a:lnTo>
                    <a:lnTo>
                      <a:pt x="4" y="1341"/>
                    </a:lnTo>
                    <a:lnTo>
                      <a:pt x="8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4" y="1543"/>
                    </a:lnTo>
                    <a:lnTo>
                      <a:pt x="65" y="1569"/>
                    </a:lnTo>
                    <a:lnTo>
                      <a:pt x="77" y="1594"/>
                    </a:lnTo>
                    <a:lnTo>
                      <a:pt x="91" y="1619"/>
                    </a:lnTo>
                    <a:lnTo>
                      <a:pt x="106" y="1643"/>
                    </a:lnTo>
                    <a:lnTo>
                      <a:pt x="122" y="1666"/>
                    </a:lnTo>
                    <a:lnTo>
                      <a:pt x="139" y="1688"/>
                    </a:lnTo>
                    <a:lnTo>
                      <a:pt x="157" y="1709"/>
                    </a:lnTo>
                    <a:lnTo>
                      <a:pt x="177" y="1729"/>
                    </a:lnTo>
                    <a:lnTo>
                      <a:pt x="198" y="1747"/>
                    </a:lnTo>
                    <a:lnTo>
                      <a:pt x="221" y="1765"/>
                    </a:lnTo>
                    <a:lnTo>
                      <a:pt x="244" y="1782"/>
                    </a:lnTo>
                    <a:lnTo>
                      <a:pt x="270" y="1797"/>
                    </a:lnTo>
                    <a:lnTo>
                      <a:pt x="296" y="1811"/>
                    </a:lnTo>
                    <a:lnTo>
                      <a:pt x="324" y="1824"/>
                    </a:lnTo>
                    <a:lnTo>
                      <a:pt x="338" y="1830"/>
                    </a:lnTo>
                    <a:lnTo>
                      <a:pt x="353" y="1836"/>
                    </a:lnTo>
                    <a:lnTo>
                      <a:pt x="368" y="1841"/>
                    </a:lnTo>
                    <a:lnTo>
                      <a:pt x="383" y="1846"/>
                    </a:lnTo>
                    <a:lnTo>
                      <a:pt x="415" y="1855"/>
                    </a:lnTo>
                    <a:lnTo>
                      <a:pt x="448" y="1862"/>
                    </a:lnTo>
                    <a:lnTo>
                      <a:pt x="484" y="1868"/>
                    </a:lnTo>
                    <a:lnTo>
                      <a:pt x="520" y="1871"/>
                    </a:lnTo>
                    <a:lnTo>
                      <a:pt x="557" y="1874"/>
                    </a:lnTo>
                    <a:lnTo>
                      <a:pt x="596" y="1875"/>
                    </a:lnTo>
                    <a:lnTo>
                      <a:pt x="628" y="1874"/>
                    </a:lnTo>
                    <a:lnTo>
                      <a:pt x="659" y="1872"/>
                    </a:lnTo>
                    <a:lnTo>
                      <a:pt x="690" y="1869"/>
                    </a:lnTo>
                    <a:lnTo>
                      <a:pt x="721" y="1864"/>
                    </a:lnTo>
                    <a:lnTo>
                      <a:pt x="750" y="1859"/>
                    </a:lnTo>
                    <a:lnTo>
                      <a:pt x="779" y="1852"/>
                    </a:lnTo>
                    <a:lnTo>
                      <a:pt x="806" y="1843"/>
                    </a:lnTo>
                    <a:lnTo>
                      <a:pt x="834" y="18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56" name="Freeform 7"/>
              <p:cNvSpPr>
                <a:spLocks/>
              </p:cNvSpPr>
              <p:nvPr/>
            </p:nvSpPr>
            <p:spPr bwMode="auto">
              <a:xfrm>
                <a:off x="926813" y="259248"/>
                <a:ext cx="121265" cy="194272"/>
              </a:xfrm>
              <a:custGeom>
                <a:avLst/>
                <a:gdLst>
                  <a:gd name="T0" fmla="*/ 197 w 1175"/>
                  <a:gd name="T1" fmla="*/ 1747 h 1875"/>
                  <a:gd name="T2" fmla="*/ 294 w 1175"/>
                  <a:gd name="T3" fmla="*/ 1811 h 1875"/>
                  <a:gd name="T4" fmla="*/ 366 w 1175"/>
                  <a:gd name="T5" fmla="*/ 1841 h 1875"/>
                  <a:gd name="T6" fmla="*/ 481 w 1175"/>
                  <a:gd name="T7" fmla="*/ 1868 h 1875"/>
                  <a:gd name="T8" fmla="*/ 622 w 1175"/>
                  <a:gd name="T9" fmla="*/ 1874 h 1875"/>
                  <a:gd name="T10" fmla="*/ 728 w 1175"/>
                  <a:gd name="T11" fmla="*/ 1863 h 1875"/>
                  <a:gd name="T12" fmla="*/ 826 w 1175"/>
                  <a:gd name="T13" fmla="*/ 1836 h 1875"/>
                  <a:gd name="T14" fmla="*/ 915 w 1175"/>
                  <a:gd name="T15" fmla="*/ 1794 h 1875"/>
                  <a:gd name="T16" fmla="*/ 995 w 1175"/>
                  <a:gd name="T17" fmla="*/ 1737 h 1875"/>
                  <a:gd name="T18" fmla="*/ 1063 w 1175"/>
                  <a:gd name="T19" fmla="*/ 1668 h 1875"/>
                  <a:gd name="T20" fmla="*/ 1116 w 1175"/>
                  <a:gd name="T21" fmla="*/ 1586 h 1875"/>
                  <a:gd name="T22" fmla="*/ 1154 w 1175"/>
                  <a:gd name="T23" fmla="*/ 1493 h 1875"/>
                  <a:gd name="T24" fmla="*/ 806 w 1175"/>
                  <a:gd name="T25" fmla="*/ 1310 h 1875"/>
                  <a:gd name="T26" fmla="*/ 782 w 1175"/>
                  <a:gd name="T27" fmla="*/ 1391 h 1875"/>
                  <a:gd name="T28" fmla="*/ 734 w 1175"/>
                  <a:gd name="T29" fmla="*/ 1452 h 1875"/>
                  <a:gd name="T30" fmla="*/ 669 w 1175"/>
                  <a:gd name="T31" fmla="*/ 1490 h 1875"/>
                  <a:gd name="T32" fmla="*/ 595 w 1175"/>
                  <a:gd name="T33" fmla="*/ 1503 h 1875"/>
                  <a:gd name="T34" fmla="*/ 540 w 1175"/>
                  <a:gd name="T35" fmla="*/ 1499 h 1875"/>
                  <a:gd name="T36" fmla="*/ 496 w 1175"/>
                  <a:gd name="T37" fmla="*/ 1486 h 1875"/>
                  <a:gd name="T38" fmla="*/ 460 w 1175"/>
                  <a:gd name="T39" fmla="*/ 1465 h 1875"/>
                  <a:gd name="T40" fmla="*/ 433 w 1175"/>
                  <a:gd name="T41" fmla="*/ 1435 h 1875"/>
                  <a:gd name="T42" fmla="*/ 398 w 1175"/>
                  <a:gd name="T43" fmla="*/ 1357 h 1875"/>
                  <a:gd name="T44" fmla="*/ 387 w 1175"/>
                  <a:gd name="T45" fmla="*/ 1259 h 1875"/>
                  <a:gd name="T46" fmla="*/ 393 w 1175"/>
                  <a:gd name="T47" fmla="*/ 525 h 1875"/>
                  <a:gd name="T48" fmla="*/ 421 w 1175"/>
                  <a:gd name="T49" fmla="*/ 457 h 1875"/>
                  <a:gd name="T50" fmla="*/ 452 w 1175"/>
                  <a:gd name="T51" fmla="*/ 420 h 1875"/>
                  <a:gd name="T52" fmla="*/ 485 w 1175"/>
                  <a:gd name="T53" fmla="*/ 396 h 1875"/>
                  <a:gd name="T54" fmla="*/ 527 w 1175"/>
                  <a:gd name="T55" fmla="*/ 379 h 1875"/>
                  <a:gd name="T56" fmla="*/ 579 w 1175"/>
                  <a:gd name="T57" fmla="*/ 371 h 1875"/>
                  <a:gd name="T58" fmla="*/ 634 w 1175"/>
                  <a:gd name="T59" fmla="*/ 374 h 1875"/>
                  <a:gd name="T60" fmla="*/ 679 w 1175"/>
                  <a:gd name="T61" fmla="*/ 387 h 1875"/>
                  <a:gd name="T62" fmla="*/ 741 w 1175"/>
                  <a:gd name="T63" fmla="*/ 428 h 1875"/>
                  <a:gd name="T64" fmla="*/ 787 w 1175"/>
                  <a:gd name="T65" fmla="*/ 490 h 1875"/>
                  <a:gd name="T66" fmla="*/ 808 w 1175"/>
                  <a:gd name="T67" fmla="*/ 556 h 1875"/>
                  <a:gd name="T68" fmla="*/ 1165 w 1175"/>
                  <a:gd name="T69" fmla="*/ 417 h 1875"/>
                  <a:gd name="T70" fmla="*/ 1133 w 1175"/>
                  <a:gd name="T71" fmla="*/ 330 h 1875"/>
                  <a:gd name="T72" fmla="*/ 1087 w 1175"/>
                  <a:gd name="T73" fmla="*/ 246 h 1875"/>
                  <a:gd name="T74" fmla="*/ 1028 w 1175"/>
                  <a:gd name="T75" fmla="*/ 173 h 1875"/>
                  <a:gd name="T76" fmla="*/ 957 w 1175"/>
                  <a:gd name="T77" fmla="*/ 110 h 1875"/>
                  <a:gd name="T78" fmla="*/ 871 w 1175"/>
                  <a:gd name="T79" fmla="*/ 59 h 1875"/>
                  <a:gd name="T80" fmla="*/ 770 w 1175"/>
                  <a:gd name="T81" fmla="*/ 21 h 1875"/>
                  <a:gd name="T82" fmla="*/ 656 w 1175"/>
                  <a:gd name="T83" fmla="*/ 2 h 1875"/>
                  <a:gd name="T84" fmla="*/ 516 w 1175"/>
                  <a:gd name="T85" fmla="*/ 3 h 1875"/>
                  <a:gd name="T86" fmla="*/ 410 w 1175"/>
                  <a:gd name="T87" fmla="*/ 21 h 1875"/>
                  <a:gd name="T88" fmla="*/ 348 w 1175"/>
                  <a:gd name="T89" fmla="*/ 41 h 1875"/>
                  <a:gd name="T90" fmla="*/ 265 w 1175"/>
                  <a:gd name="T91" fmla="*/ 83 h 1875"/>
                  <a:gd name="T92" fmla="*/ 174 w 1175"/>
                  <a:gd name="T93" fmla="*/ 152 h 1875"/>
                  <a:gd name="T94" fmla="*/ 102 w 1175"/>
                  <a:gd name="T95" fmla="*/ 236 h 1875"/>
                  <a:gd name="T96" fmla="*/ 51 w 1175"/>
                  <a:gd name="T97" fmla="*/ 332 h 1875"/>
                  <a:gd name="T98" fmla="*/ 19 w 1175"/>
                  <a:gd name="T99" fmla="*/ 435 h 1875"/>
                  <a:gd name="T100" fmla="*/ 2 w 1175"/>
                  <a:gd name="T101" fmla="*/ 539 h 1875"/>
                  <a:gd name="T102" fmla="*/ 1 w 1175"/>
                  <a:gd name="T103" fmla="*/ 1279 h 1875"/>
                  <a:gd name="T104" fmla="*/ 14 w 1175"/>
                  <a:gd name="T105" fmla="*/ 1401 h 1875"/>
                  <a:gd name="T106" fmla="*/ 43 w 1175"/>
                  <a:gd name="T107" fmla="*/ 1515 h 1875"/>
                  <a:gd name="T108" fmla="*/ 90 w 1175"/>
                  <a:gd name="T109" fmla="*/ 1619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75" h="1875">
                    <a:moveTo>
                      <a:pt x="138" y="1688"/>
                    </a:moveTo>
                    <a:lnTo>
                      <a:pt x="157" y="1709"/>
                    </a:lnTo>
                    <a:lnTo>
                      <a:pt x="176" y="1729"/>
                    </a:lnTo>
                    <a:lnTo>
                      <a:pt x="197" y="1747"/>
                    </a:lnTo>
                    <a:lnTo>
                      <a:pt x="219" y="1765"/>
                    </a:lnTo>
                    <a:lnTo>
                      <a:pt x="243" y="1781"/>
                    </a:lnTo>
                    <a:lnTo>
                      <a:pt x="268" y="1797"/>
                    </a:lnTo>
                    <a:lnTo>
                      <a:pt x="294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51" y="1836"/>
                    </a:lnTo>
                    <a:lnTo>
                      <a:pt x="366" y="1841"/>
                    </a:lnTo>
                    <a:lnTo>
                      <a:pt x="381" y="1846"/>
                    </a:lnTo>
                    <a:lnTo>
                      <a:pt x="413" y="1855"/>
                    </a:lnTo>
                    <a:lnTo>
                      <a:pt x="446" y="1862"/>
                    </a:lnTo>
                    <a:lnTo>
                      <a:pt x="481" y="1868"/>
                    </a:lnTo>
                    <a:lnTo>
                      <a:pt x="517" y="1872"/>
                    </a:lnTo>
                    <a:lnTo>
                      <a:pt x="555" y="1874"/>
                    </a:lnTo>
                    <a:lnTo>
                      <a:pt x="595" y="1875"/>
                    </a:lnTo>
                    <a:lnTo>
                      <a:pt x="622" y="1874"/>
                    </a:lnTo>
                    <a:lnTo>
                      <a:pt x="650" y="1873"/>
                    </a:lnTo>
                    <a:lnTo>
                      <a:pt x="676" y="1871"/>
                    </a:lnTo>
                    <a:lnTo>
                      <a:pt x="702" y="1867"/>
                    </a:lnTo>
                    <a:lnTo>
                      <a:pt x="728" y="1863"/>
                    </a:lnTo>
                    <a:lnTo>
                      <a:pt x="753" y="1858"/>
                    </a:lnTo>
                    <a:lnTo>
                      <a:pt x="778" y="1851"/>
                    </a:lnTo>
                    <a:lnTo>
                      <a:pt x="802" y="1844"/>
                    </a:lnTo>
                    <a:lnTo>
                      <a:pt x="826" y="1836"/>
                    </a:lnTo>
                    <a:lnTo>
                      <a:pt x="849" y="1827"/>
                    </a:lnTo>
                    <a:lnTo>
                      <a:pt x="872" y="1817"/>
                    </a:lnTo>
                    <a:lnTo>
                      <a:pt x="894" y="1806"/>
                    </a:lnTo>
                    <a:lnTo>
                      <a:pt x="915" y="1794"/>
                    </a:lnTo>
                    <a:lnTo>
                      <a:pt x="936" y="1782"/>
                    </a:lnTo>
                    <a:lnTo>
                      <a:pt x="956" y="1768"/>
                    </a:lnTo>
                    <a:lnTo>
                      <a:pt x="976" y="1753"/>
                    </a:lnTo>
                    <a:lnTo>
                      <a:pt x="995" y="1737"/>
                    </a:lnTo>
                    <a:lnTo>
                      <a:pt x="1013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3" y="1668"/>
                    </a:lnTo>
                    <a:lnTo>
                      <a:pt x="1077" y="1649"/>
                    </a:lnTo>
                    <a:lnTo>
                      <a:pt x="1091" y="1629"/>
                    </a:lnTo>
                    <a:lnTo>
                      <a:pt x="1104" y="1607"/>
                    </a:lnTo>
                    <a:lnTo>
                      <a:pt x="1116" y="1586"/>
                    </a:lnTo>
                    <a:lnTo>
                      <a:pt x="1127" y="1564"/>
                    </a:lnTo>
                    <a:lnTo>
                      <a:pt x="1137" y="1541"/>
                    </a:lnTo>
                    <a:lnTo>
                      <a:pt x="1146" y="1517"/>
                    </a:lnTo>
                    <a:lnTo>
                      <a:pt x="1154" y="1493"/>
                    </a:lnTo>
                    <a:lnTo>
                      <a:pt x="1161" y="1468"/>
                    </a:lnTo>
                    <a:lnTo>
                      <a:pt x="1167" y="1442"/>
                    </a:lnTo>
                    <a:lnTo>
                      <a:pt x="1173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1" y="1372"/>
                    </a:lnTo>
                    <a:lnTo>
                      <a:pt x="782" y="1391"/>
                    </a:lnTo>
                    <a:lnTo>
                      <a:pt x="773" y="1408"/>
                    </a:lnTo>
                    <a:lnTo>
                      <a:pt x="761" y="1423"/>
                    </a:lnTo>
                    <a:lnTo>
                      <a:pt x="749" y="1438"/>
                    </a:lnTo>
                    <a:lnTo>
                      <a:pt x="734" y="1452"/>
                    </a:lnTo>
                    <a:lnTo>
                      <a:pt x="719" y="1464"/>
                    </a:lnTo>
                    <a:lnTo>
                      <a:pt x="703" y="1474"/>
                    </a:lnTo>
                    <a:lnTo>
                      <a:pt x="686" y="1483"/>
                    </a:lnTo>
                    <a:lnTo>
                      <a:pt x="669" y="1490"/>
                    </a:lnTo>
                    <a:lnTo>
                      <a:pt x="651" y="1496"/>
                    </a:lnTo>
                    <a:lnTo>
                      <a:pt x="633" y="1500"/>
                    </a:lnTo>
                    <a:lnTo>
                      <a:pt x="614" y="1502"/>
                    </a:lnTo>
                    <a:lnTo>
                      <a:pt x="595" y="1503"/>
                    </a:lnTo>
                    <a:lnTo>
                      <a:pt x="580" y="1503"/>
                    </a:lnTo>
                    <a:lnTo>
                      <a:pt x="566" y="1502"/>
                    </a:lnTo>
                    <a:lnTo>
                      <a:pt x="553" y="1501"/>
                    </a:lnTo>
                    <a:lnTo>
                      <a:pt x="540" y="1499"/>
                    </a:lnTo>
                    <a:lnTo>
                      <a:pt x="529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6" y="1486"/>
                    </a:lnTo>
                    <a:lnTo>
                      <a:pt x="486" y="1482"/>
                    </a:lnTo>
                    <a:lnTo>
                      <a:pt x="477" y="1477"/>
                    </a:lnTo>
                    <a:lnTo>
                      <a:pt x="468" y="1471"/>
                    </a:lnTo>
                    <a:lnTo>
                      <a:pt x="460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3" y="1435"/>
                    </a:lnTo>
                    <a:lnTo>
                      <a:pt x="422" y="1417"/>
                    </a:lnTo>
                    <a:lnTo>
                      <a:pt x="413" y="1398"/>
                    </a:lnTo>
                    <a:lnTo>
                      <a:pt x="405" y="1378"/>
                    </a:lnTo>
                    <a:lnTo>
                      <a:pt x="398" y="1357"/>
                    </a:lnTo>
                    <a:lnTo>
                      <a:pt x="393" y="1334"/>
                    </a:lnTo>
                    <a:lnTo>
                      <a:pt x="390" y="1311"/>
                    </a:lnTo>
                    <a:lnTo>
                      <a:pt x="387" y="1285"/>
                    </a:lnTo>
                    <a:lnTo>
                      <a:pt x="387" y="1259"/>
                    </a:lnTo>
                    <a:lnTo>
                      <a:pt x="387" y="575"/>
                    </a:lnTo>
                    <a:lnTo>
                      <a:pt x="387" y="558"/>
                    </a:lnTo>
                    <a:lnTo>
                      <a:pt x="389" y="542"/>
                    </a:lnTo>
                    <a:lnTo>
                      <a:pt x="393" y="525"/>
                    </a:lnTo>
                    <a:lnTo>
                      <a:pt x="398" y="507"/>
                    </a:lnTo>
                    <a:lnTo>
                      <a:pt x="404" y="490"/>
                    </a:lnTo>
                    <a:lnTo>
                      <a:pt x="411" y="473"/>
                    </a:lnTo>
                    <a:lnTo>
                      <a:pt x="421" y="457"/>
                    </a:lnTo>
                    <a:lnTo>
                      <a:pt x="432" y="441"/>
                    </a:lnTo>
                    <a:lnTo>
                      <a:pt x="438" y="434"/>
                    </a:lnTo>
                    <a:lnTo>
                      <a:pt x="445" y="427"/>
                    </a:lnTo>
                    <a:lnTo>
                      <a:pt x="452" y="420"/>
                    </a:lnTo>
                    <a:lnTo>
                      <a:pt x="460" y="413"/>
                    </a:lnTo>
                    <a:lnTo>
                      <a:pt x="468" y="407"/>
                    </a:lnTo>
                    <a:lnTo>
                      <a:pt x="476" y="401"/>
                    </a:lnTo>
                    <a:lnTo>
                      <a:pt x="485" y="396"/>
                    </a:lnTo>
                    <a:lnTo>
                      <a:pt x="495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5" y="371"/>
                    </a:lnTo>
                    <a:lnTo>
                      <a:pt x="608" y="371"/>
                    </a:lnTo>
                    <a:lnTo>
                      <a:pt x="621" y="372"/>
                    </a:lnTo>
                    <a:lnTo>
                      <a:pt x="634" y="374"/>
                    </a:lnTo>
                    <a:lnTo>
                      <a:pt x="646" y="376"/>
                    </a:lnTo>
                    <a:lnTo>
                      <a:pt x="657" y="379"/>
                    </a:lnTo>
                    <a:lnTo>
                      <a:pt x="668" y="383"/>
                    </a:lnTo>
                    <a:lnTo>
                      <a:pt x="679" y="387"/>
                    </a:lnTo>
                    <a:lnTo>
                      <a:pt x="689" y="392"/>
                    </a:lnTo>
                    <a:lnTo>
                      <a:pt x="708" y="403"/>
                    </a:lnTo>
                    <a:lnTo>
                      <a:pt x="725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7" y="490"/>
                    </a:lnTo>
                    <a:lnTo>
                      <a:pt x="794" y="507"/>
                    </a:lnTo>
                    <a:lnTo>
                      <a:pt x="799" y="524"/>
                    </a:lnTo>
                    <a:lnTo>
                      <a:pt x="804" y="541"/>
                    </a:lnTo>
                    <a:lnTo>
                      <a:pt x="808" y="556"/>
                    </a:lnTo>
                    <a:lnTo>
                      <a:pt x="811" y="569"/>
                    </a:lnTo>
                    <a:lnTo>
                      <a:pt x="1175" y="461"/>
                    </a:lnTo>
                    <a:lnTo>
                      <a:pt x="1170" y="439"/>
                    </a:lnTo>
                    <a:lnTo>
                      <a:pt x="1165" y="417"/>
                    </a:lnTo>
                    <a:lnTo>
                      <a:pt x="1158" y="395"/>
                    </a:lnTo>
                    <a:lnTo>
                      <a:pt x="1150" y="373"/>
                    </a:lnTo>
                    <a:lnTo>
                      <a:pt x="1142" y="351"/>
                    </a:lnTo>
                    <a:lnTo>
                      <a:pt x="1133" y="330"/>
                    </a:lnTo>
                    <a:lnTo>
                      <a:pt x="1123" y="309"/>
                    </a:lnTo>
                    <a:lnTo>
                      <a:pt x="1112" y="288"/>
                    </a:lnTo>
                    <a:lnTo>
                      <a:pt x="1100" y="266"/>
                    </a:lnTo>
                    <a:lnTo>
                      <a:pt x="1087" y="246"/>
                    </a:lnTo>
                    <a:lnTo>
                      <a:pt x="1074" y="227"/>
                    </a:lnTo>
                    <a:lnTo>
                      <a:pt x="1060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6" y="125"/>
                    </a:lnTo>
                    <a:lnTo>
                      <a:pt x="957" y="110"/>
                    </a:lnTo>
                    <a:lnTo>
                      <a:pt x="937" y="96"/>
                    </a:lnTo>
                    <a:lnTo>
                      <a:pt x="916" y="82"/>
                    </a:lnTo>
                    <a:lnTo>
                      <a:pt x="894" y="70"/>
                    </a:lnTo>
                    <a:lnTo>
                      <a:pt x="871" y="59"/>
                    </a:lnTo>
                    <a:lnTo>
                      <a:pt x="847" y="48"/>
                    </a:lnTo>
                    <a:lnTo>
                      <a:pt x="822" y="38"/>
                    </a:lnTo>
                    <a:lnTo>
                      <a:pt x="796" y="29"/>
                    </a:lnTo>
                    <a:lnTo>
                      <a:pt x="770" y="21"/>
                    </a:lnTo>
                    <a:lnTo>
                      <a:pt x="742" y="15"/>
                    </a:lnTo>
                    <a:lnTo>
                      <a:pt x="714" y="9"/>
                    </a:lnTo>
                    <a:lnTo>
                      <a:pt x="686" y="5"/>
                    </a:lnTo>
                    <a:lnTo>
                      <a:pt x="656" y="2"/>
                    </a:lnTo>
                    <a:lnTo>
                      <a:pt x="626" y="1"/>
                    </a:lnTo>
                    <a:lnTo>
                      <a:pt x="595" y="0"/>
                    </a:lnTo>
                    <a:lnTo>
                      <a:pt x="554" y="1"/>
                    </a:lnTo>
                    <a:lnTo>
                      <a:pt x="516" y="3"/>
                    </a:lnTo>
                    <a:lnTo>
                      <a:pt x="479" y="7"/>
                    </a:lnTo>
                    <a:lnTo>
                      <a:pt x="444" y="13"/>
                    </a:lnTo>
                    <a:lnTo>
                      <a:pt x="427" y="17"/>
                    </a:lnTo>
                    <a:lnTo>
                      <a:pt x="410" y="21"/>
                    </a:lnTo>
                    <a:lnTo>
                      <a:pt x="394" y="25"/>
                    </a:lnTo>
                    <a:lnTo>
                      <a:pt x="378" y="30"/>
                    </a:lnTo>
                    <a:lnTo>
                      <a:pt x="363" y="35"/>
                    </a:lnTo>
                    <a:lnTo>
                      <a:pt x="348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5" y="83"/>
                    </a:lnTo>
                    <a:lnTo>
                      <a:pt x="240" y="99"/>
                    </a:lnTo>
                    <a:lnTo>
                      <a:pt x="217" y="116"/>
                    </a:lnTo>
                    <a:lnTo>
                      <a:pt x="194" y="134"/>
                    </a:lnTo>
                    <a:lnTo>
                      <a:pt x="174" y="152"/>
                    </a:lnTo>
                    <a:lnTo>
                      <a:pt x="154" y="172"/>
                    </a:lnTo>
                    <a:lnTo>
                      <a:pt x="136" y="193"/>
                    </a:lnTo>
                    <a:lnTo>
                      <a:pt x="119" y="214"/>
                    </a:lnTo>
                    <a:lnTo>
                      <a:pt x="102" y="236"/>
                    </a:lnTo>
                    <a:lnTo>
                      <a:pt x="88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5" y="409"/>
                    </a:lnTo>
                    <a:lnTo>
                      <a:pt x="19" y="435"/>
                    </a:lnTo>
                    <a:lnTo>
                      <a:pt x="13" y="461"/>
                    </a:lnTo>
                    <a:lnTo>
                      <a:pt x="9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3" y="1311"/>
                    </a:lnTo>
                    <a:lnTo>
                      <a:pt x="5" y="1341"/>
                    </a:lnTo>
                    <a:lnTo>
                      <a:pt x="9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7" y="1594"/>
                    </a:lnTo>
                    <a:lnTo>
                      <a:pt x="90" y="1619"/>
                    </a:lnTo>
                    <a:lnTo>
                      <a:pt x="105" y="1643"/>
                    </a:lnTo>
                    <a:lnTo>
                      <a:pt x="121" y="1666"/>
                    </a:lnTo>
                    <a:lnTo>
                      <a:pt x="138" y="16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57" name="Freeform 8"/>
              <p:cNvSpPr>
                <a:spLocks/>
              </p:cNvSpPr>
              <p:nvPr/>
            </p:nvSpPr>
            <p:spPr bwMode="auto">
              <a:xfrm>
                <a:off x="1081488" y="259248"/>
                <a:ext cx="121265" cy="194272"/>
              </a:xfrm>
              <a:custGeom>
                <a:avLst/>
                <a:gdLst>
                  <a:gd name="T0" fmla="*/ 419 w 1174"/>
                  <a:gd name="T1" fmla="*/ 457 h 1875"/>
                  <a:gd name="T2" fmla="*/ 450 w 1174"/>
                  <a:gd name="T3" fmla="*/ 420 h 1875"/>
                  <a:gd name="T4" fmla="*/ 484 w 1174"/>
                  <a:gd name="T5" fmla="*/ 396 h 1875"/>
                  <a:gd name="T6" fmla="*/ 527 w 1174"/>
                  <a:gd name="T7" fmla="*/ 379 h 1875"/>
                  <a:gd name="T8" fmla="*/ 579 w 1174"/>
                  <a:gd name="T9" fmla="*/ 371 h 1875"/>
                  <a:gd name="T10" fmla="*/ 632 w 1174"/>
                  <a:gd name="T11" fmla="*/ 374 h 1875"/>
                  <a:gd name="T12" fmla="*/ 677 w 1174"/>
                  <a:gd name="T13" fmla="*/ 387 h 1875"/>
                  <a:gd name="T14" fmla="*/ 741 w 1174"/>
                  <a:gd name="T15" fmla="*/ 428 h 1875"/>
                  <a:gd name="T16" fmla="*/ 782 w 1174"/>
                  <a:gd name="T17" fmla="*/ 481 h 1875"/>
                  <a:gd name="T18" fmla="*/ 798 w 1174"/>
                  <a:gd name="T19" fmla="*/ 524 h 1875"/>
                  <a:gd name="T20" fmla="*/ 1174 w 1174"/>
                  <a:gd name="T21" fmla="*/ 461 h 1875"/>
                  <a:gd name="T22" fmla="*/ 1149 w 1174"/>
                  <a:gd name="T23" fmla="*/ 373 h 1875"/>
                  <a:gd name="T24" fmla="*/ 1110 w 1174"/>
                  <a:gd name="T25" fmla="*/ 288 h 1875"/>
                  <a:gd name="T26" fmla="*/ 1059 w 1174"/>
                  <a:gd name="T27" fmla="*/ 208 h 1875"/>
                  <a:gd name="T28" fmla="*/ 994 w 1174"/>
                  <a:gd name="T29" fmla="*/ 140 h 1875"/>
                  <a:gd name="T30" fmla="*/ 914 w 1174"/>
                  <a:gd name="T31" fmla="*/ 83 h 1875"/>
                  <a:gd name="T32" fmla="*/ 821 w 1174"/>
                  <a:gd name="T33" fmla="*/ 38 h 1875"/>
                  <a:gd name="T34" fmla="*/ 713 w 1174"/>
                  <a:gd name="T35" fmla="*/ 9 h 1875"/>
                  <a:gd name="T36" fmla="*/ 593 w 1174"/>
                  <a:gd name="T37" fmla="*/ 0 h 1875"/>
                  <a:gd name="T38" fmla="*/ 443 w 1174"/>
                  <a:gd name="T39" fmla="*/ 13 h 1875"/>
                  <a:gd name="T40" fmla="*/ 377 w 1174"/>
                  <a:gd name="T41" fmla="*/ 30 h 1875"/>
                  <a:gd name="T42" fmla="*/ 318 w 1174"/>
                  <a:gd name="T43" fmla="*/ 54 h 1875"/>
                  <a:gd name="T44" fmla="*/ 215 w 1174"/>
                  <a:gd name="T45" fmla="*/ 116 h 1875"/>
                  <a:gd name="T46" fmla="*/ 134 w 1174"/>
                  <a:gd name="T47" fmla="*/ 193 h 1875"/>
                  <a:gd name="T48" fmla="*/ 74 w 1174"/>
                  <a:gd name="T49" fmla="*/ 282 h 1875"/>
                  <a:gd name="T50" fmla="*/ 33 w 1174"/>
                  <a:gd name="T51" fmla="*/ 383 h 1875"/>
                  <a:gd name="T52" fmla="*/ 8 w 1174"/>
                  <a:gd name="T53" fmla="*/ 487 h 1875"/>
                  <a:gd name="T54" fmla="*/ 0 w 1174"/>
                  <a:gd name="T55" fmla="*/ 591 h 1875"/>
                  <a:gd name="T56" fmla="*/ 5 w 1174"/>
                  <a:gd name="T57" fmla="*/ 1341 h 1875"/>
                  <a:gd name="T58" fmla="*/ 25 w 1174"/>
                  <a:gd name="T59" fmla="*/ 1459 h 1875"/>
                  <a:gd name="T60" fmla="*/ 64 w 1174"/>
                  <a:gd name="T61" fmla="*/ 1569 h 1875"/>
                  <a:gd name="T62" fmla="*/ 120 w 1174"/>
                  <a:gd name="T63" fmla="*/ 1666 h 1875"/>
                  <a:gd name="T64" fmla="*/ 196 w 1174"/>
                  <a:gd name="T65" fmla="*/ 1747 h 1875"/>
                  <a:gd name="T66" fmla="*/ 293 w 1174"/>
                  <a:gd name="T67" fmla="*/ 1811 h 1875"/>
                  <a:gd name="T68" fmla="*/ 364 w 1174"/>
                  <a:gd name="T69" fmla="*/ 1841 h 1875"/>
                  <a:gd name="T70" fmla="*/ 479 w 1174"/>
                  <a:gd name="T71" fmla="*/ 1868 h 1875"/>
                  <a:gd name="T72" fmla="*/ 621 w 1174"/>
                  <a:gd name="T73" fmla="*/ 1874 h 1875"/>
                  <a:gd name="T74" fmla="*/ 726 w 1174"/>
                  <a:gd name="T75" fmla="*/ 1863 h 1875"/>
                  <a:gd name="T76" fmla="*/ 825 w 1174"/>
                  <a:gd name="T77" fmla="*/ 1836 h 1875"/>
                  <a:gd name="T78" fmla="*/ 913 w 1174"/>
                  <a:gd name="T79" fmla="*/ 1794 h 1875"/>
                  <a:gd name="T80" fmla="*/ 994 w 1174"/>
                  <a:gd name="T81" fmla="*/ 1737 h 1875"/>
                  <a:gd name="T82" fmla="*/ 1061 w 1174"/>
                  <a:gd name="T83" fmla="*/ 1668 h 1875"/>
                  <a:gd name="T84" fmla="*/ 1114 w 1174"/>
                  <a:gd name="T85" fmla="*/ 1586 h 1875"/>
                  <a:gd name="T86" fmla="*/ 1152 w 1174"/>
                  <a:gd name="T87" fmla="*/ 1493 h 1875"/>
                  <a:gd name="T88" fmla="*/ 806 w 1174"/>
                  <a:gd name="T89" fmla="*/ 1310 h 1875"/>
                  <a:gd name="T90" fmla="*/ 782 w 1174"/>
                  <a:gd name="T91" fmla="*/ 1390 h 1875"/>
                  <a:gd name="T92" fmla="*/ 733 w 1174"/>
                  <a:gd name="T93" fmla="*/ 1452 h 1875"/>
                  <a:gd name="T94" fmla="*/ 667 w 1174"/>
                  <a:gd name="T95" fmla="*/ 1490 h 1875"/>
                  <a:gd name="T96" fmla="*/ 593 w 1174"/>
                  <a:gd name="T97" fmla="*/ 1503 h 1875"/>
                  <a:gd name="T98" fmla="*/ 540 w 1174"/>
                  <a:gd name="T99" fmla="*/ 1499 h 1875"/>
                  <a:gd name="T100" fmla="*/ 495 w 1174"/>
                  <a:gd name="T101" fmla="*/ 1486 h 1875"/>
                  <a:gd name="T102" fmla="*/ 459 w 1174"/>
                  <a:gd name="T103" fmla="*/ 1465 h 1875"/>
                  <a:gd name="T104" fmla="*/ 432 w 1174"/>
                  <a:gd name="T105" fmla="*/ 1435 h 1875"/>
                  <a:gd name="T106" fmla="*/ 397 w 1174"/>
                  <a:gd name="T107" fmla="*/ 1357 h 1875"/>
                  <a:gd name="T108" fmla="*/ 385 w 1174"/>
                  <a:gd name="T109" fmla="*/ 1259 h 1875"/>
                  <a:gd name="T110" fmla="*/ 391 w 1174"/>
                  <a:gd name="T111" fmla="*/ 525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74" h="1875">
                    <a:moveTo>
                      <a:pt x="396" y="507"/>
                    </a:moveTo>
                    <a:lnTo>
                      <a:pt x="402" y="490"/>
                    </a:lnTo>
                    <a:lnTo>
                      <a:pt x="410" y="473"/>
                    </a:lnTo>
                    <a:lnTo>
                      <a:pt x="419" y="457"/>
                    </a:lnTo>
                    <a:lnTo>
                      <a:pt x="430" y="441"/>
                    </a:lnTo>
                    <a:lnTo>
                      <a:pt x="436" y="434"/>
                    </a:lnTo>
                    <a:lnTo>
                      <a:pt x="443" y="427"/>
                    </a:lnTo>
                    <a:lnTo>
                      <a:pt x="450" y="420"/>
                    </a:lnTo>
                    <a:lnTo>
                      <a:pt x="458" y="413"/>
                    </a:lnTo>
                    <a:lnTo>
                      <a:pt x="466" y="407"/>
                    </a:lnTo>
                    <a:lnTo>
                      <a:pt x="475" y="401"/>
                    </a:lnTo>
                    <a:lnTo>
                      <a:pt x="484" y="396"/>
                    </a:lnTo>
                    <a:lnTo>
                      <a:pt x="494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3" y="371"/>
                    </a:lnTo>
                    <a:lnTo>
                      <a:pt x="606" y="371"/>
                    </a:lnTo>
                    <a:lnTo>
                      <a:pt x="619" y="372"/>
                    </a:lnTo>
                    <a:lnTo>
                      <a:pt x="632" y="374"/>
                    </a:lnTo>
                    <a:lnTo>
                      <a:pt x="644" y="376"/>
                    </a:lnTo>
                    <a:lnTo>
                      <a:pt x="656" y="379"/>
                    </a:lnTo>
                    <a:lnTo>
                      <a:pt x="667" y="383"/>
                    </a:lnTo>
                    <a:lnTo>
                      <a:pt x="677" y="387"/>
                    </a:lnTo>
                    <a:lnTo>
                      <a:pt x="688" y="392"/>
                    </a:lnTo>
                    <a:lnTo>
                      <a:pt x="707" y="403"/>
                    </a:lnTo>
                    <a:lnTo>
                      <a:pt x="724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2" y="481"/>
                    </a:lnTo>
                    <a:lnTo>
                      <a:pt x="786" y="490"/>
                    </a:lnTo>
                    <a:lnTo>
                      <a:pt x="790" y="498"/>
                    </a:lnTo>
                    <a:lnTo>
                      <a:pt x="793" y="507"/>
                    </a:lnTo>
                    <a:lnTo>
                      <a:pt x="798" y="524"/>
                    </a:lnTo>
                    <a:lnTo>
                      <a:pt x="803" y="541"/>
                    </a:lnTo>
                    <a:lnTo>
                      <a:pt x="807" y="556"/>
                    </a:lnTo>
                    <a:lnTo>
                      <a:pt x="810" y="569"/>
                    </a:lnTo>
                    <a:lnTo>
                      <a:pt x="1174" y="461"/>
                    </a:lnTo>
                    <a:lnTo>
                      <a:pt x="1169" y="439"/>
                    </a:lnTo>
                    <a:lnTo>
                      <a:pt x="1163" y="416"/>
                    </a:lnTo>
                    <a:lnTo>
                      <a:pt x="1156" y="395"/>
                    </a:lnTo>
                    <a:lnTo>
                      <a:pt x="1149" y="373"/>
                    </a:lnTo>
                    <a:lnTo>
                      <a:pt x="1140" y="351"/>
                    </a:lnTo>
                    <a:lnTo>
                      <a:pt x="1131" y="330"/>
                    </a:lnTo>
                    <a:lnTo>
                      <a:pt x="1121" y="309"/>
                    </a:lnTo>
                    <a:lnTo>
                      <a:pt x="1110" y="288"/>
                    </a:lnTo>
                    <a:lnTo>
                      <a:pt x="1099" y="266"/>
                    </a:lnTo>
                    <a:lnTo>
                      <a:pt x="1086" y="246"/>
                    </a:lnTo>
                    <a:lnTo>
                      <a:pt x="1073" y="227"/>
                    </a:lnTo>
                    <a:lnTo>
                      <a:pt x="1059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5" y="125"/>
                    </a:lnTo>
                    <a:lnTo>
                      <a:pt x="955" y="110"/>
                    </a:lnTo>
                    <a:lnTo>
                      <a:pt x="935" y="96"/>
                    </a:lnTo>
                    <a:lnTo>
                      <a:pt x="914" y="83"/>
                    </a:lnTo>
                    <a:lnTo>
                      <a:pt x="892" y="70"/>
                    </a:lnTo>
                    <a:lnTo>
                      <a:pt x="869" y="59"/>
                    </a:lnTo>
                    <a:lnTo>
                      <a:pt x="846" y="48"/>
                    </a:lnTo>
                    <a:lnTo>
                      <a:pt x="821" y="38"/>
                    </a:lnTo>
                    <a:lnTo>
                      <a:pt x="796" y="29"/>
                    </a:lnTo>
                    <a:lnTo>
                      <a:pt x="769" y="21"/>
                    </a:lnTo>
                    <a:lnTo>
                      <a:pt x="742" y="15"/>
                    </a:lnTo>
                    <a:lnTo>
                      <a:pt x="713" y="9"/>
                    </a:lnTo>
                    <a:lnTo>
                      <a:pt x="684" y="5"/>
                    </a:lnTo>
                    <a:lnTo>
                      <a:pt x="654" y="2"/>
                    </a:lnTo>
                    <a:lnTo>
                      <a:pt x="624" y="1"/>
                    </a:lnTo>
                    <a:lnTo>
                      <a:pt x="593" y="0"/>
                    </a:lnTo>
                    <a:lnTo>
                      <a:pt x="553" y="1"/>
                    </a:lnTo>
                    <a:lnTo>
                      <a:pt x="515" y="3"/>
                    </a:lnTo>
                    <a:lnTo>
                      <a:pt x="478" y="7"/>
                    </a:lnTo>
                    <a:lnTo>
                      <a:pt x="443" y="13"/>
                    </a:lnTo>
                    <a:lnTo>
                      <a:pt x="426" y="17"/>
                    </a:lnTo>
                    <a:lnTo>
                      <a:pt x="409" y="21"/>
                    </a:lnTo>
                    <a:lnTo>
                      <a:pt x="393" y="25"/>
                    </a:lnTo>
                    <a:lnTo>
                      <a:pt x="377" y="30"/>
                    </a:lnTo>
                    <a:lnTo>
                      <a:pt x="362" y="35"/>
                    </a:lnTo>
                    <a:lnTo>
                      <a:pt x="347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4" y="83"/>
                    </a:lnTo>
                    <a:lnTo>
                      <a:pt x="238" y="99"/>
                    </a:lnTo>
                    <a:lnTo>
                      <a:pt x="215" y="116"/>
                    </a:lnTo>
                    <a:lnTo>
                      <a:pt x="193" y="134"/>
                    </a:lnTo>
                    <a:lnTo>
                      <a:pt x="172" y="152"/>
                    </a:lnTo>
                    <a:lnTo>
                      <a:pt x="153" y="172"/>
                    </a:lnTo>
                    <a:lnTo>
                      <a:pt x="134" y="193"/>
                    </a:lnTo>
                    <a:lnTo>
                      <a:pt x="118" y="214"/>
                    </a:lnTo>
                    <a:lnTo>
                      <a:pt x="102" y="236"/>
                    </a:lnTo>
                    <a:lnTo>
                      <a:pt x="87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4" y="409"/>
                    </a:lnTo>
                    <a:lnTo>
                      <a:pt x="18" y="435"/>
                    </a:lnTo>
                    <a:lnTo>
                      <a:pt x="12" y="461"/>
                    </a:lnTo>
                    <a:lnTo>
                      <a:pt x="8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2" y="1311"/>
                    </a:lnTo>
                    <a:lnTo>
                      <a:pt x="5" y="1341"/>
                    </a:lnTo>
                    <a:lnTo>
                      <a:pt x="8" y="1371"/>
                    </a:lnTo>
                    <a:lnTo>
                      <a:pt x="13" y="1401"/>
                    </a:lnTo>
                    <a:lnTo>
                      <a:pt x="18" y="1430"/>
                    </a:lnTo>
                    <a:lnTo>
                      <a:pt x="25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6" y="1594"/>
                    </a:lnTo>
                    <a:lnTo>
                      <a:pt x="89" y="1619"/>
                    </a:lnTo>
                    <a:lnTo>
                      <a:pt x="104" y="1643"/>
                    </a:lnTo>
                    <a:lnTo>
                      <a:pt x="120" y="1666"/>
                    </a:lnTo>
                    <a:lnTo>
                      <a:pt x="137" y="1688"/>
                    </a:lnTo>
                    <a:lnTo>
                      <a:pt x="155" y="1709"/>
                    </a:lnTo>
                    <a:lnTo>
                      <a:pt x="175" y="1729"/>
                    </a:lnTo>
                    <a:lnTo>
                      <a:pt x="196" y="1747"/>
                    </a:lnTo>
                    <a:lnTo>
                      <a:pt x="218" y="1765"/>
                    </a:lnTo>
                    <a:lnTo>
                      <a:pt x="241" y="1781"/>
                    </a:lnTo>
                    <a:lnTo>
                      <a:pt x="267" y="1797"/>
                    </a:lnTo>
                    <a:lnTo>
                      <a:pt x="293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49" y="1836"/>
                    </a:lnTo>
                    <a:lnTo>
                      <a:pt x="364" y="1841"/>
                    </a:lnTo>
                    <a:lnTo>
                      <a:pt x="379" y="1846"/>
                    </a:lnTo>
                    <a:lnTo>
                      <a:pt x="411" y="1855"/>
                    </a:lnTo>
                    <a:lnTo>
                      <a:pt x="444" y="1862"/>
                    </a:lnTo>
                    <a:lnTo>
                      <a:pt x="479" y="1868"/>
                    </a:lnTo>
                    <a:lnTo>
                      <a:pt x="516" y="1872"/>
                    </a:lnTo>
                    <a:lnTo>
                      <a:pt x="554" y="1874"/>
                    </a:lnTo>
                    <a:lnTo>
                      <a:pt x="593" y="1875"/>
                    </a:lnTo>
                    <a:lnTo>
                      <a:pt x="621" y="1874"/>
                    </a:lnTo>
                    <a:lnTo>
                      <a:pt x="648" y="1873"/>
                    </a:lnTo>
                    <a:lnTo>
                      <a:pt x="675" y="1871"/>
                    </a:lnTo>
                    <a:lnTo>
                      <a:pt x="701" y="1867"/>
                    </a:lnTo>
                    <a:lnTo>
                      <a:pt x="726" y="1863"/>
                    </a:lnTo>
                    <a:lnTo>
                      <a:pt x="753" y="1858"/>
                    </a:lnTo>
                    <a:lnTo>
                      <a:pt x="777" y="1851"/>
                    </a:lnTo>
                    <a:lnTo>
                      <a:pt x="801" y="1844"/>
                    </a:lnTo>
                    <a:lnTo>
                      <a:pt x="825" y="1836"/>
                    </a:lnTo>
                    <a:lnTo>
                      <a:pt x="848" y="1827"/>
                    </a:lnTo>
                    <a:lnTo>
                      <a:pt x="870" y="1817"/>
                    </a:lnTo>
                    <a:lnTo>
                      <a:pt x="892" y="1806"/>
                    </a:lnTo>
                    <a:lnTo>
                      <a:pt x="913" y="1794"/>
                    </a:lnTo>
                    <a:lnTo>
                      <a:pt x="934" y="1782"/>
                    </a:lnTo>
                    <a:lnTo>
                      <a:pt x="954" y="1768"/>
                    </a:lnTo>
                    <a:lnTo>
                      <a:pt x="975" y="1753"/>
                    </a:lnTo>
                    <a:lnTo>
                      <a:pt x="994" y="1737"/>
                    </a:lnTo>
                    <a:lnTo>
                      <a:pt x="1012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1" y="1668"/>
                    </a:lnTo>
                    <a:lnTo>
                      <a:pt x="1076" y="1649"/>
                    </a:lnTo>
                    <a:lnTo>
                      <a:pt x="1089" y="1629"/>
                    </a:lnTo>
                    <a:lnTo>
                      <a:pt x="1102" y="1607"/>
                    </a:lnTo>
                    <a:lnTo>
                      <a:pt x="1114" y="1586"/>
                    </a:lnTo>
                    <a:lnTo>
                      <a:pt x="1125" y="1564"/>
                    </a:lnTo>
                    <a:lnTo>
                      <a:pt x="1135" y="1541"/>
                    </a:lnTo>
                    <a:lnTo>
                      <a:pt x="1144" y="1517"/>
                    </a:lnTo>
                    <a:lnTo>
                      <a:pt x="1152" y="1493"/>
                    </a:lnTo>
                    <a:lnTo>
                      <a:pt x="1159" y="1468"/>
                    </a:lnTo>
                    <a:lnTo>
                      <a:pt x="1165" y="1442"/>
                    </a:lnTo>
                    <a:lnTo>
                      <a:pt x="1171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0" y="1372"/>
                    </a:lnTo>
                    <a:lnTo>
                      <a:pt x="782" y="1390"/>
                    </a:lnTo>
                    <a:lnTo>
                      <a:pt x="772" y="1408"/>
                    </a:lnTo>
                    <a:lnTo>
                      <a:pt x="761" y="1423"/>
                    </a:lnTo>
                    <a:lnTo>
                      <a:pt x="748" y="1438"/>
                    </a:lnTo>
                    <a:lnTo>
                      <a:pt x="733" y="1452"/>
                    </a:lnTo>
                    <a:lnTo>
                      <a:pt x="717" y="1464"/>
                    </a:lnTo>
                    <a:lnTo>
                      <a:pt x="701" y="1474"/>
                    </a:lnTo>
                    <a:lnTo>
                      <a:pt x="685" y="1483"/>
                    </a:lnTo>
                    <a:lnTo>
                      <a:pt x="667" y="1490"/>
                    </a:lnTo>
                    <a:lnTo>
                      <a:pt x="650" y="1496"/>
                    </a:lnTo>
                    <a:lnTo>
                      <a:pt x="631" y="1500"/>
                    </a:lnTo>
                    <a:lnTo>
                      <a:pt x="612" y="1502"/>
                    </a:lnTo>
                    <a:lnTo>
                      <a:pt x="593" y="1503"/>
                    </a:lnTo>
                    <a:lnTo>
                      <a:pt x="579" y="1503"/>
                    </a:lnTo>
                    <a:lnTo>
                      <a:pt x="565" y="1502"/>
                    </a:lnTo>
                    <a:lnTo>
                      <a:pt x="552" y="1501"/>
                    </a:lnTo>
                    <a:lnTo>
                      <a:pt x="540" y="1499"/>
                    </a:lnTo>
                    <a:lnTo>
                      <a:pt x="528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5" y="1486"/>
                    </a:lnTo>
                    <a:lnTo>
                      <a:pt x="485" y="1482"/>
                    </a:lnTo>
                    <a:lnTo>
                      <a:pt x="476" y="1477"/>
                    </a:lnTo>
                    <a:lnTo>
                      <a:pt x="467" y="1471"/>
                    </a:lnTo>
                    <a:lnTo>
                      <a:pt x="459" y="1465"/>
                    </a:lnTo>
                    <a:lnTo>
                      <a:pt x="451" y="1458"/>
                    </a:lnTo>
                    <a:lnTo>
                      <a:pt x="444" y="1451"/>
                    </a:lnTo>
                    <a:lnTo>
                      <a:pt x="438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3" y="1378"/>
                    </a:lnTo>
                    <a:lnTo>
                      <a:pt x="397" y="1357"/>
                    </a:lnTo>
                    <a:lnTo>
                      <a:pt x="392" y="1334"/>
                    </a:lnTo>
                    <a:lnTo>
                      <a:pt x="388" y="1311"/>
                    </a:lnTo>
                    <a:lnTo>
                      <a:pt x="386" y="1285"/>
                    </a:lnTo>
                    <a:lnTo>
                      <a:pt x="385" y="1259"/>
                    </a:lnTo>
                    <a:lnTo>
                      <a:pt x="385" y="575"/>
                    </a:lnTo>
                    <a:lnTo>
                      <a:pt x="386" y="558"/>
                    </a:lnTo>
                    <a:lnTo>
                      <a:pt x="388" y="542"/>
                    </a:lnTo>
                    <a:lnTo>
                      <a:pt x="391" y="525"/>
                    </a:lnTo>
                    <a:lnTo>
                      <a:pt x="396" y="5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58" name="Freeform 9"/>
              <p:cNvSpPr>
                <a:spLocks/>
              </p:cNvSpPr>
              <p:nvPr/>
            </p:nvSpPr>
            <p:spPr bwMode="auto">
              <a:xfrm>
                <a:off x="1239875" y="260485"/>
                <a:ext cx="111366" cy="190560"/>
              </a:xfrm>
              <a:custGeom>
                <a:avLst/>
                <a:gdLst>
                  <a:gd name="T0" fmla="*/ 0 w 1075"/>
                  <a:gd name="T1" fmla="*/ 1845 h 1845"/>
                  <a:gd name="T2" fmla="*/ 1075 w 1075"/>
                  <a:gd name="T3" fmla="*/ 1845 h 1845"/>
                  <a:gd name="T4" fmla="*/ 1075 w 1075"/>
                  <a:gd name="T5" fmla="*/ 1482 h 1845"/>
                  <a:gd name="T6" fmla="*/ 385 w 1075"/>
                  <a:gd name="T7" fmla="*/ 1482 h 1845"/>
                  <a:gd name="T8" fmla="*/ 385 w 1075"/>
                  <a:gd name="T9" fmla="*/ 1090 h 1845"/>
                  <a:gd name="T10" fmla="*/ 979 w 1075"/>
                  <a:gd name="T11" fmla="*/ 1090 h 1845"/>
                  <a:gd name="T12" fmla="*/ 979 w 1075"/>
                  <a:gd name="T13" fmla="*/ 737 h 1845"/>
                  <a:gd name="T14" fmla="*/ 385 w 1075"/>
                  <a:gd name="T15" fmla="*/ 737 h 1845"/>
                  <a:gd name="T16" fmla="*/ 385 w 1075"/>
                  <a:gd name="T17" fmla="*/ 355 h 1845"/>
                  <a:gd name="T18" fmla="*/ 1075 w 1075"/>
                  <a:gd name="T19" fmla="*/ 355 h 1845"/>
                  <a:gd name="T20" fmla="*/ 1075 w 1075"/>
                  <a:gd name="T21" fmla="*/ 0 h 1845"/>
                  <a:gd name="T22" fmla="*/ 0 w 1075"/>
                  <a:gd name="T23" fmla="*/ 0 h 1845"/>
                  <a:gd name="T24" fmla="*/ 0 w 1075"/>
                  <a:gd name="T25" fmla="*/ 1845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75" h="1845">
                    <a:moveTo>
                      <a:pt x="0" y="1845"/>
                    </a:moveTo>
                    <a:lnTo>
                      <a:pt x="1075" y="1845"/>
                    </a:lnTo>
                    <a:lnTo>
                      <a:pt x="1075" y="1482"/>
                    </a:lnTo>
                    <a:lnTo>
                      <a:pt x="385" y="1482"/>
                    </a:lnTo>
                    <a:lnTo>
                      <a:pt x="385" y="1090"/>
                    </a:lnTo>
                    <a:lnTo>
                      <a:pt x="979" y="1090"/>
                    </a:lnTo>
                    <a:lnTo>
                      <a:pt x="979" y="737"/>
                    </a:lnTo>
                    <a:lnTo>
                      <a:pt x="385" y="737"/>
                    </a:lnTo>
                    <a:lnTo>
                      <a:pt x="385" y="355"/>
                    </a:lnTo>
                    <a:lnTo>
                      <a:pt x="1075" y="355"/>
                    </a:lnTo>
                    <a:lnTo>
                      <a:pt x="1075" y="0"/>
                    </a:lnTo>
                    <a:lnTo>
                      <a:pt x="0" y="0"/>
                    </a:lnTo>
                    <a:lnTo>
                      <a:pt x="0" y="1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59" name="Freeform 10"/>
              <p:cNvSpPr>
                <a:spLocks/>
              </p:cNvSpPr>
              <p:nvPr/>
            </p:nvSpPr>
            <p:spPr bwMode="auto">
              <a:xfrm>
                <a:off x="1373515" y="260485"/>
                <a:ext cx="121265" cy="190560"/>
              </a:xfrm>
              <a:custGeom>
                <a:avLst/>
                <a:gdLst>
                  <a:gd name="T0" fmla="*/ 0 w 1174"/>
                  <a:gd name="T1" fmla="*/ 350 h 1845"/>
                  <a:gd name="T2" fmla="*/ 396 w 1174"/>
                  <a:gd name="T3" fmla="*/ 350 h 1845"/>
                  <a:gd name="T4" fmla="*/ 396 w 1174"/>
                  <a:gd name="T5" fmla="*/ 1845 h 1845"/>
                  <a:gd name="T6" fmla="*/ 779 w 1174"/>
                  <a:gd name="T7" fmla="*/ 1845 h 1845"/>
                  <a:gd name="T8" fmla="*/ 779 w 1174"/>
                  <a:gd name="T9" fmla="*/ 350 h 1845"/>
                  <a:gd name="T10" fmla="*/ 1174 w 1174"/>
                  <a:gd name="T11" fmla="*/ 350 h 1845"/>
                  <a:gd name="T12" fmla="*/ 1174 w 1174"/>
                  <a:gd name="T13" fmla="*/ 0 h 1845"/>
                  <a:gd name="T14" fmla="*/ 0 w 1174"/>
                  <a:gd name="T15" fmla="*/ 0 h 1845"/>
                  <a:gd name="T16" fmla="*/ 0 w 1174"/>
                  <a:gd name="T17" fmla="*/ 35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4" h="1845">
                    <a:moveTo>
                      <a:pt x="0" y="350"/>
                    </a:moveTo>
                    <a:lnTo>
                      <a:pt x="396" y="350"/>
                    </a:lnTo>
                    <a:lnTo>
                      <a:pt x="396" y="1845"/>
                    </a:lnTo>
                    <a:lnTo>
                      <a:pt x="779" y="1845"/>
                    </a:lnTo>
                    <a:lnTo>
                      <a:pt x="779" y="350"/>
                    </a:lnTo>
                    <a:lnTo>
                      <a:pt x="1174" y="350"/>
                    </a:lnTo>
                    <a:lnTo>
                      <a:pt x="1174" y="0"/>
                    </a:lnTo>
                    <a:lnTo>
                      <a:pt x="0" y="0"/>
                    </a:lnTo>
                    <a:lnTo>
                      <a:pt x="0" y="3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0" name="Freeform 11"/>
              <p:cNvSpPr>
                <a:spLocks/>
              </p:cNvSpPr>
              <p:nvPr/>
            </p:nvSpPr>
            <p:spPr bwMode="auto">
              <a:xfrm>
                <a:off x="1526952" y="260485"/>
                <a:ext cx="129927" cy="190560"/>
              </a:xfrm>
              <a:custGeom>
                <a:avLst/>
                <a:gdLst>
                  <a:gd name="T0" fmla="*/ 917 w 1264"/>
                  <a:gd name="T1" fmla="*/ 0 h 1845"/>
                  <a:gd name="T2" fmla="*/ 388 w 1264"/>
                  <a:gd name="T3" fmla="*/ 1072 h 1845"/>
                  <a:gd name="T4" fmla="*/ 382 w 1264"/>
                  <a:gd name="T5" fmla="*/ 1072 h 1845"/>
                  <a:gd name="T6" fmla="*/ 382 w 1264"/>
                  <a:gd name="T7" fmla="*/ 0 h 1845"/>
                  <a:gd name="T8" fmla="*/ 0 w 1264"/>
                  <a:gd name="T9" fmla="*/ 0 h 1845"/>
                  <a:gd name="T10" fmla="*/ 0 w 1264"/>
                  <a:gd name="T11" fmla="*/ 1845 h 1845"/>
                  <a:gd name="T12" fmla="*/ 361 w 1264"/>
                  <a:gd name="T13" fmla="*/ 1845 h 1845"/>
                  <a:gd name="T14" fmla="*/ 876 w 1264"/>
                  <a:gd name="T15" fmla="*/ 841 h 1845"/>
                  <a:gd name="T16" fmla="*/ 878 w 1264"/>
                  <a:gd name="T17" fmla="*/ 841 h 1845"/>
                  <a:gd name="T18" fmla="*/ 878 w 1264"/>
                  <a:gd name="T19" fmla="*/ 1845 h 1845"/>
                  <a:gd name="T20" fmla="*/ 1264 w 1264"/>
                  <a:gd name="T21" fmla="*/ 1845 h 1845"/>
                  <a:gd name="T22" fmla="*/ 1264 w 1264"/>
                  <a:gd name="T23" fmla="*/ 0 h 1845"/>
                  <a:gd name="T24" fmla="*/ 917 w 1264"/>
                  <a:gd name="T25" fmla="*/ 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4" h="1845">
                    <a:moveTo>
                      <a:pt x="917" y="0"/>
                    </a:moveTo>
                    <a:lnTo>
                      <a:pt x="388" y="1072"/>
                    </a:lnTo>
                    <a:lnTo>
                      <a:pt x="382" y="1072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1845"/>
                    </a:lnTo>
                    <a:lnTo>
                      <a:pt x="361" y="1845"/>
                    </a:lnTo>
                    <a:lnTo>
                      <a:pt x="876" y="841"/>
                    </a:lnTo>
                    <a:lnTo>
                      <a:pt x="878" y="841"/>
                    </a:lnTo>
                    <a:lnTo>
                      <a:pt x="878" y="1845"/>
                    </a:lnTo>
                    <a:lnTo>
                      <a:pt x="1264" y="1845"/>
                    </a:lnTo>
                    <a:lnTo>
                      <a:pt x="1264" y="0"/>
                    </a:lnTo>
                    <a:lnTo>
                      <a:pt x="9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</p:grpSp>
        <p:grpSp>
          <p:nvGrpSpPr>
            <p:cNvPr id="29" name="Группа 28"/>
            <p:cNvGrpSpPr/>
            <p:nvPr userDrawn="1"/>
          </p:nvGrpSpPr>
          <p:grpSpPr>
            <a:xfrm>
              <a:off x="0" y="687388"/>
              <a:ext cx="407368" cy="406401"/>
              <a:chOff x="0" y="167680"/>
              <a:chExt cx="520945" cy="519708"/>
            </a:xfrm>
            <a:grpFill/>
          </p:grpSpPr>
          <p:sp>
            <p:nvSpPr>
              <p:cNvPr id="30" name="Freeform 12"/>
              <p:cNvSpPr>
                <a:spLocks/>
              </p:cNvSpPr>
              <p:nvPr/>
            </p:nvSpPr>
            <p:spPr bwMode="auto">
              <a:xfrm>
                <a:off x="160862" y="323592"/>
                <a:ext cx="196746" cy="363796"/>
              </a:xfrm>
              <a:custGeom>
                <a:avLst/>
                <a:gdLst>
                  <a:gd name="T0" fmla="*/ 1471 w 1903"/>
                  <a:gd name="T1" fmla="*/ 0 h 3523"/>
                  <a:gd name="T2" fmla="*/ 0 w 1903"/>
                  <a:gd name="T3" fmla="*/ 3334 h 3523"/>
                  <a:gd name="T4" fmla="*/ 56 w 1903"/>
                  <a:gd name="T5" fmla="*/ 3357 h 3523"/>
                  <a:gd name="T6" fmla="*/ 112 w 1903"/>
                  <a:gd name="T7" fmla="*/ 3377 h 3523"/>
                  <a:gd name="T8" fmla="*/ 169 w 1903"/>
                  <a:gd name="T9" fmla="*/ 3397 h 3523"/>
                  <a:gd name="T10" fmla="*/ 227 w 1903"/>
                  <a:gd name="T11" fmla="*/ 3415 h 3523"/>
                  <a:gd name="T12" fmla="*/ 286 w 1903"/>
                  <a:gd name="T13" fmla="*/ 3432 h 3523"/>
                  <a:gd name="T14" fmla="*/ 344 w 1903"/>
                  <a:gd name="T15" fmla="*/ 3447 h 3523"/>
                  <a:gd name="T16" fmla="*/ 403 w 1903"/>
                  <a:gd name="T17" fmla="*/ 3461 h 3523"/>
                  <a:gd name="T18" fmla="*/ 464 w 1903"/>
                  <a:gd name="T19" fmla="*/ 3474 h 3523"/>
                  <a:gd name="T20" fmla="*/ 524 w 1903"/>
                  <a:gd name="T21" fmla="*/ 3485 h 3523"/>
                  <a:gd name="T22" fmla="*/ 585 w 1903"/>
                  <a:gd name="T23" fmla="*/ 3495 h 3523"/>
                  <a:gd name="T24" fmla="*/ 646 w 1903"/>
                  <a:gd name="T25" fmla="*/ 3504 h 3523"/>
                  <a:gd name="T26" fmla="*/ 709 w 1903"/>
                  <a:gd name="T27" fmla="*/ 3511 h 3523"/>
                  <a:gd name="T28" fmla="*/ 771 w 1903"/>
                  <a:gd name="T29" fmla="*/ 3516 h 3523"/>
                  <a:gd name="T30" fmla="*/ 834 w 1903"/>
                  <a:gd name="T31" fmla="*/ 3520 h 3523"/>
                  <a:gd name="T32" fmla="*/ 897 w 1903"/>
                  <a:gd name="T33" fmla="*/ 3522 h 3523"/>
                  <a:gd name="T34" fmla="*/ 962 w 1903"/>
                  <a:gd name="T35" fmla="*/ 3523 h 3523"/>
                  <a:gd name="T36" fmla="*/ 1024 w 1903"/>
                  <a:gd name="T37" fmla="*/ 3522 h 3523"/>
                  <a:gd name="T38" fmla="*/ 1085 w 1903"/>
                  <a:gd name="T39" fmla="*/ 3520 h 3523"/>
                  <a:gd name="T40" fmla="*/ 1146 w 1903"/>
                  <a:gd name="T41" fmla="*/ 3516 h 3523"/>
                  <a:gd name="T42" fmla="*/ 1208 w 1903"/>
                  <a:gd name="T43" fmla="*/ 3511 h 3523"/>
                  <a:gd name="T44" fmla="*/ 1268 w 1903"/>
                  <a:gd name="T45" fmla="*/ 3504 h 3523"/>
                  <a:gd name="T46" fmla="*/ 1328 w 1903"/>
                  <a:gd name="T47" fmla="*/ 3496 h 3523"/>
                  <a:gd name="T48" fmla="*/ 1388 w 1903"/>
                  <a:gd name="T49" fmla="*/ 3487 h 3523"/>
                  <a:gd name="T50" fmla="*/ 1448 w 1903"/>
                  <a:gd name="T51" fmla="*/ 3476 h 3523"/>
                  <a:gd name="T52" fmla="*/ 1506 w 1903"/>
                  <a:gd name="T53" fmla="*/ 3464 h 3523"/>
                  <a:gd name="T54" fmla="*/ 1564 w 1903"/>
                  <a:gd name="T55" fmla="*/ 3450 h 3523"/>
                  <a:gd name="T56" fmla="*/ 1622 w 1903"/>
                  <a:gd name="T57" fmla="*/ 3435 h 3523"/>
                  <a:gd name="T58" fmla="*/ 1680 w 1903"/>
                  <a:gd name="T59" fmla="*/ 3419 h 3523"/>
                  <a:gd name="T60" fmla="*/ 1736 w 1903"/>
                  <a:gd name="T61" fmla="*/ 3402 h 3523"/>
                  <a:gd name="T62" fmla="*/ 1792 w 1903"/>
                  <a:gd name="T63" fmla="*/ 3383 h 3523"/>
                  <a:gd name="T64" fmla="*/ 1847 w 1903"/>
                  <a:gd name="T65" fmla="*/ 3363 h 3523"/>
                  <a:gd name="T66" fmla="*/ 1903 w 1903"/>
                  <a:gd name="T67" fmla="*/ 3340 h 3523"/>
                  <a:gd name="T68" fmla="*/ 1537 w 1903"/>
                  <a:gd name="T69" fmla="*/ 10 h 3523"/>
                  <a:gd name="T70" fmla="*/ 1520 w 1903"/>
                  <a:gd name="T71" fmla="*/ 8 h 3523"/>
                  <a:gd name="T72" fmla="*/ 1503 w 1903"/>
                  <a:gd name="T73" fmla="*/ 6 h 3523"/>
                  <a:gd name="T74" fmla="*/ 1487 w 1903"/>
                  <a:gd name="T75" fmla="*/ 4 h 3523"/>
                  <a:gd name="T76" fmla="*/ 1471 w 1903"/>
                  <a:gd name="T77" fmla="*/ 0 h 3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03" h="3523">
                    <a:moveTo>
                      <a:pt x="1471" y="0"/>
                    </a:moveTo>
                    <a:lnTo>
                      <a:pt x="0" y="3334"/>
                    </a:lnTo>
                    <a:lnTo>
                      <a:pt x="56" y="3357"/>
                    </a:lnTo>
                    <a:lnTo>
                      <a:pt x="112" y="3377"/>
                    </a:lnTo>
                    <a:lnTo>
                      <a:pt x="169" y="3397"/>
                    </a:lnTo>
                    <a:lnTo>
                      <a:pt x="227" y="3415"/>
                    </a:lnTo>
                    <a:lnTo>
                      <a:pt x="286" y="3432"/>
                    </a:lnTo>
                    <a:lnTo>
                      <a:pt x="344" y="3447"/>
                    </a:lnTo>
                    <a:lnTo>
                      <a:pt x="403" y="3461"/>
                    </a:lnTo>
                    <a:lnTo>
                      <a:pt x="464" y="3474"/>
                    </a:lnTo>
                    <a:lnTo>
                      <a:pt x="524" y="3485"/>
                    </a:lnTo>
                    <a:lnTo>
                      <a:pt x="585" y="3495"/>
                    </a:lnTo>
                    <a:lnTo>
                      <a:pt x="646" y="3504"/>
                    </a:lnTo>
                    <a:lnTo>
                      <a:pt x="709" y="3511"/>
                    </a:lnTo>
                    <a:lnTo>
                      <a:pt x="771" y="3516"/>
                    </a:lnTo>
                    <a:lnTo>
                      <a:pt x="834" y="3520"/>
                    </a:lnTo>
                    <a:lnTo>
                      <a:pt x="897" y="3522"/>
                    </a:lnTo>
                    <a:lnTo>
                      <a:pt x="962" y="3523"/>
                    </a:lnTo>
                    <a:lnTo>
                      <a:pt x="1024" y="3522"/>
                    </a:lnTo>
                    <a:lnTo>
                      <a:pt x="1085" y="3520"/>
                    </a:lnTo>
                    <a:lnTo>
                      <a:pt x="1146" y="3516"/>
                    </a:lnTo>
                    <a:lnTo>
                      <a:pt x="1208" y="3511"/>
                    </a:lnTo>
                    <a:lnTo>
                      <a:pt x="1268" y="3504"/>
                    </a:lnTo>
                    <a:lnTo>
                      <a:pt x="1328" y="3496"/>
                    </a:lnTo>
                    <a:lnTo>
                      <a:pt x="1388" y="3487"/>
                    </a:lnTo>
                    <a:lnTo>
                      <a:pt x="1448" y="3476"/>
                    </a:lnTo>
                    <a:lnTo>
                      <a:pt x="1506" y="3464"/>
                    </a:lnTo>
                    <a:lnTo>
                      <a:pt x="1564" y="3450"/>
                    </a:lnTo>
                    <a:lnTo>
                      <a:pt x="1622" y="3435"/>
                    </a:lnTo>
                    <a:lnTo>
                      <a:pt x="1680" y="3419"/>
                    </a:lnTo>
                    <a:lnTo>
                      <a:pt x="1736" y="3402"/>
                    </a:lnTo>
                    <a:lnTo>
                      <a:pt x="1792" y="3383"/>
                    </a:lnTo>
                    <a:lnTo>
                      <a:pt x="1847" y="3363"/>
                    </a:lnTo>
                    <a:lnTo>
                      <a:pt x="1903" y="3340"/>
                    </a:lnTo>
                    <a:lnTo>
                      <a:pt x="1537" y="10"/>
                    </a:lnTo>
                    <a:lnTo>
                      <a:pt x="1520" y="8"/>
                    </a:lnTo>
                    <a:lnTo>
                      <a:pt x="1503" y="6"/>
                    </a:lnTo>
                    <a:lnTo>
                      <a:pt x="1487" y="4"/>
                    </a:lnTo>
                    <a:lnTo>
                      <a:pt x="147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1" name="Freeform 13"/>
              <p:cNvSpPr>
                <a:spLocks/>
              </p:cNvSpPr>
              <p:nvPr/>
            </p:nvSpPr>
            <p:spPr bwMode="auto">
              <a:xfrm>
                <a:off x="11136" y="313693"/>
                <a:ext cx="289552" cy="341522"/>
              </a:xfrm>
              <a:custGeom>
                <a:avLst/>
                <a:gdLst>
                  <a:gd name="T0" fmla="*/ 2765 w 2816"/>
                  <a:gd name="T1" fmla="*/ 0 h 3305"/>
                  <a:gd name="T2" fmla="*/ 0 w 2816"/>
                  <a:gd name="T3" fmla="*/ 1820 h 3305"/>
                  <a:gd name="T4" fmla="*/ 19 w 2816"/>
                  <a:gd name="T5" fmla="*/ 1879 h 3305"/>
                  <a:gd name="T6" fmla="*/ 39 w 2816"/>
                  <a:gd name="T7" fmla="*/ 1938 h 3305"/>
                  <a:gd name="T8" fmla="*/ 60 w 2816"/>
                  <a:gd name="T9" fmla="*/ 1996 h 3305"/>
                  <a:gd name="T10" fmla="*/ 83 w 2816"/>
                  <a:gd name="T11" fmla="*/ 2053 h 3305"/>
                  <a:gd name="T12" fmla="*/ 107 w 2816"/>
                  <a:gd name="T13" fmla="*/ 2109 h 3305"/>
                  <a:gd name="T14" fmla="*/ 132 w 2816"/>
                  <a:gd name="T15" fmla="*/ 2166 h 3305"/>
                  <a:gd name="T16" fmla="*/ 159 w 2816"/>
                  <a:gd name="T17" fmla="*/ 2221 h 3305"/>
                  <a:gd name="T18" fmla="*/ 186 w 2816"/>
                  <a:gd name="T19" fmla="*/ 2276 h 3305"/>
                  <a:gd name="T20" fmla="*/ 215 w 2816"/>
                  <a:gd name="T21" fmla="*/ 2329 h 3305"/>
                  <a:gd name="T22" fmla="*/ 246 w 2816"/>
                  <a:gd name="T23" fmla="*/ 2382 h 3305"/>
                  <a:gd name="T24" fmla="*/ 278 w 2816"/>
                  <a:gd name="T25" fmla="*/ 2434 h 3305"/>
                  <a:gd name="T26" fmla="*/ 311 w 2816"/>
                  <a:gd name="T27" fmla="*/ 2486 h 3305"/>
                  <a:gd name="T28" fmla="*/ 345 w 2816"/>
                  <a:gd name="T29" fmla="*/ 2536 h 3305"/>
                  <a:gd name="T30" fmla="*/ 380 w 2816"/>
                  <a:gd name="T31" fmla="*/ 2586 h 3305"/>
                  <a:gd name="T32" fmla="*/ 417 w 2816"/>
                  <a:gd name="T33" fmla="*/ 2634 h 3305"/>
                  <a:gd name="T34" fmla="*/ 454 w 2816"/>
                  <a:gd name="T35" fmla="*/ 2682 h 3305"/>
                  <a:gd name="T36" fmla="*/ 494 w 2816"/>
                  <a:gd name="T37" fmla="*/ 2728 h 3305"/>
                  <a:gd name="T38" fmla="*/ 533 w 2816"/>
                  <a:gd name="T39" fmla="*/ 2774 h 3305"/>
                  <a:gd name="T40" fmla="*/ 574 w 2816"/>
                  <a:gd name="T41" fmla="*/ 2820 h 3305"/>
                  <a:gd name="T42" fmla="*/ 616 w 2816"/>
                  <a:gd name="T43" fmla="*/ 2864 h 3305"/>
                  <a:gd name="T44" fmla="*/ 658 w 2816"/>
                  <a:gd name="T45" fmla="*/ 2906 h 3305"/>
                  <a:gd name="T46" fmla="*/ 702 w 2816"/>
                  <a:gd name="T47" fmla="*/ 2948 h 3305"/>
                  <a:gd name="T48" fmla="*/ 748 w 2816"/>
                  <a:gd name="T49" fmla="*/ 2989 h 3305"/>
                  <a:gd name="T50" fmla="*/ 794 w 2816"/>
                  <a:gd name="T51" fmla="*/ 3028 h 3305"/>
                  <a:gd name="T52" fmla="*/ 840 w 2816"/>
                  <a:gd name="T53" fmla="*/ 3067 h 3305"/>
                  <a:gd name="T54" fmla="*/ 888 w 2816"/>
                  <a:gd name="T55" fmla="*/ 3104 h 3305"/>
                  <a:gd name="T56" fmla="*/ 936 w 2816"/>
                  <a:gd name="T57" fmla="*/ 3141 h 3305"/>
                  <a:gd name="T58" fmla="*/ 987 w 2816"/>
                  <a:gd name="T59" fmla="*/ 3176 h 3305"/>
                  <a:gd name="T60" fmla="*/ 1037 w 2816"/>
                  <a:gd name="T61" fmla="*/ 3210 h 3305"/>
                  <a:gd name="T62" fmla="*/ 1088 w 2816"/>
                  <a:gd name="T63" fmla="*/ 3243 h 3305"/>
                  <a:gd name="T64" fmla="*/ 1140 w 2816"/>
                  <a:gd name="T65" fmla="*/ 3274 h 3305"/>
                  <a:gd name="T66" fmla="*/ 1193 w 2816"/>
                  <a:gd name="T67" fmla="*/ 3305 h 3305"/>
                  <a:gd name="T68" fmla="*/ 2816 w 2816"/>
                  <a:gd name="T69" fmla="*/ 46 h 3305"/>
                  <a:gd name="T70" fmla="*/ 2802 w 2816"/>
                  <a:gd name="T71" fmla="*/ 35 h 3305"/>
                  <a:gd name="T72" fmla="*/ 2789 w 2816"/>
                  <a:gd name="T73" fmla="*/ 24 h 3305"/>
                  <a:gd name="T74" fmla="*/ 2777 w 2816"/>
                  <a:gd name="T75" fmla="*/ 12 h 3305"/>
                  <a:gd name="T76" fmla="*/ 2765 w 2816"/>
                  <a:gd name="T77" fmla="*/ 0 h 3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16" h="3305">
                    <a:moveTo>
                      <a:pt x="2765" y="0"/>
                    </a:moveTo>
                    <a:lnTo>
                      <a:pt x="0" y="1820"/>
                    </a:lnTo>
                    <a:lnTo>
                      <a:pt x="19" y="1879"/>
                    </a:lnTo>
                    <a:lnTo>
                      <a:pt x="39" y="1938"/>
                    </a:lnTo>
                    <a:lnTo>
                      <a:pt x="60" y="1996"/>
                    </a:lnTo>
                    <a:lnTo>
                      <a:pt x="83" y="2053"/>
                    </a:lnTo>
                    <a:lnTo>
                      <a:pt x="107" y="2109"/>
                    </a:lnTo>
                    <a:lnTo>
                      <a:pt x="132" y="2166"/>
                    </a:lnTo>
                    <a:lnTo>
                      <a:pt x="159" y="2221"/>
                    </a:lnTo>
                    <a:lnTo>
                      <a:pt x="186" y="2276"/>
                    </a:lnTo>
                    <a:lnTo>
                      <a:pt x="215" y="2329"/>
                    </a:lnTo>
                    <a:lnTo>
                      <a:pt x="246" y="2382"/>
                    </a:lnTo>
                    <a:lnTo>
                      <a:pt x="278" y="2434"/>
                    </a:lnTo>
                    <a:lnTo>
                      <a:pt x="311" y="2486"/>
                    </a:lnTo>
                    <a:lnTo>
                      <a:pt x="345" y="2536"/>
                    </a:lnTo>
                    <a:lnTo>
                      <a:pt x="380" y="2586"/>
                    </a:lnTo>
                    <a:lnTo>
                      <a:pt x="417" y="2634"/>
                    </a:lnTo>
                    <a:lnTo>
                      <a:pt x="454" y="2682"/>
                    </a:lnTo>
                    <a:lnTo>
                      <a:pt x="494" y="2728"/>
                    </a:lnTo>
                    <a:lnTo>
                      <a:pt x="533" y="2774"/>
                    </a:lnTo>
                    <a:lnTo>
                      <a:pt x="574" y="2820"/>
                    </a:lnTo>
                    <a:lnTo>
                      <a:pt x="616" y="2864"/>
                    </a:lnTo>
                    <a:lnTo>
                      <a:pt x="658" y="2906"/>
                    </a:lnTo>
                    <a:lnTo>
                      <a:pt x="702" y="2948"/>
                    </a:lnTo>
                    <a:lnTo>
                      <a:pt x="748" y="2989"/>
                    </a:lnTo>
                    <a:lnTo>
                      <a:pt x="794" y="3028"/>
                    </a:lnTo>
                    <a:lnTo>
                      <a:pt x="840" y="3067"/>
                    </a:lnTo>
                    <a:lnTo>
                      <a:pt x="888" y="3104"/>
                    </a:lnTo>
                    <a:lnTo>
                      <a:pt x="936" y="3141"/>
                    </a:lnTo>
                    <a:lnTo>
                      <a:pt x="987" y="3176"/>
                    </a:lnTo>
                    <a:lnTo>
                      <a:pt x="1037" y="3210"/>
                    </a:lnTo>
                    <a:lnTo>
                      <a:pt x="1088" y="3243"/>
                    </a:lnTo>
                    <a:lnTo>
                      <a:pt x="1140" y="3274"/>
                    </a:lnTo>
                    <a:lnTo>
                      <a:pt x="1193" y="3305"/>
                    </a:lnTo>
                    <a:lnTo>
                      <a:pt x="2816" y="46"/>
                    </a:lnTo>
                    <a:lnTo>
                      <a:pt x="2802" y="35"/>
                    </a:lnTo>
                    <a:lnTo>
                      <a:pt x="2789" y="24"/>
                    </a:lnTo>
                    <a:lnTo>
                      <a:pt x="2777" y="12"/>
                    </a:lnTo>
                    <a:lnTo>
                      <a:pt x="276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2" name="Freeform 14"/>
              <p:cNvSpPr>
                <a:spLocks/>
              </p:cNvSpPr>
              <p:nvPr/>
            </p:nvSpPr>
            <p:spPr bwMode="auto">
              <a:xfrm>
                <a:off x="332860" y="319881"/>
                <a:ext cx="176948" cy="335336"/>
              </a:xfrm>
              <a:custGeom>
                <a:avLst/>
                <a:gdLst>
                  <a:gd name="T0" fmla="*/ 0 w 1719"/>
                  <a:gd name="T1" fmla="*/ 38 h 3256"/>
                  <a:gd name="T2" fmla="*/ 517 w 1719"/>
                  <a:gd name="T3" fmla="*/ 3256 h 3256"/>
                  <a:gd name="T4" fmla="*/ 571 w 1719"/>
                  <a:gd name="T5" fmla="*/ 3226 h 3256"/>
                  <a:gd name="T6" fmla="*/ 623 w 1719"/>
                  <a:gd name="T7" fmla="*/ 3194 h 3256"/>
                  <a:gd name="T8" fmla="*/ 676 w 1719"/>
                  <a:gd name="T9" fmla="*/ 3161 h 3256"/>
                  <a:gd name="T10" fmla="*/ 726 w 1719"/>
                  <a:gd name="T11" fmla="*/ 3127 h 3256"/>
                  <a:gd name="T12" fmla="*/ 776 w 1719"/>
                  <a:gd name="T13" fmla="*/ 3092 h 3256"/>
                  <a:gd name="T14" fmla="*/ 825 w 1719"/>
                  <a:gd name="T15" fmla="*/ 3054 h 3256"/>
                  <a:gd name="T16" fmla="*/ 873 w 1719"/>
                  <a:gd name="T17" fmla="*/ 3017 h 3256"/>
                  <a:gd name="T18" fmla="*/ 921 w 1719"/>
                  <a:gd name="T19" fmla="*/ 2978 h 3256"/>
                  <a:gd name="T20" fmla="*/ 967 w 1719"/>
                  <a:gd name="T21" fmla="*/ 2938 h 3256"/>
                  <a:gd name="T22" fmla="*/ 1013 w 1719"/>
                  <a:gd name="T23" fmla="*/ 2898 h 3256"/>
                  <a:gd name="T24" fmla="*/ 1057 w 1719"/>
                  <a:gd name="T25" fmla="*/ 2856 h 3256"/>
                  <a:gd name="T26" fmla="*/ 1100 w 1719"/>
                  <a:gd name="T27" fmla="*/ 2813 h 3256"/>
                  <a:gd name="T28" fmla="*/ 1142 w 1719"/>
                  <a:gd name="T29" fmla="*/ 2769 h 3256"/>
                  <a:gd name="T30" fmla="*/ 1184 w 1719"/>
                  <a:gd name="T31" fmla="*/ 2723 h 3256"/>
                  <a:gd name="T32" fmla="*/ 1224 w 1719"/>
                  <a:gd name="T33" fmla="*/ 2676 h 3256"/>
                  <a:gd name="T34" fmla="*/ 1263 w 1719"/>
                  <a:gd name="T35" fmla="*/ 2630 h 3256"/>
                  <a:gd name="T36" fmla="*/ 1300 w 1719"/>
                  <a:gd name="T37" fmla="*/ 2582 h 3256"/>
                  <a:gd name="T38" fmla="*/ 1337 w 1719"/>
                  <a:gd name="T39" fmla="*/ 2533 h 3256"/>
                  <a:gd name="T40" fmla="*/ 1372 w 1719"/>
                  <a:gd name="T41" fmla="*/ 2483 h 3256"/>
                  <a:gd name="T42" fmla="*/ 1408 w 1719"/>
                  <a:gd name="T43" fmla="*/ 2432 h 3256"/>
                  <a:gd name="T44" fmla="*/ 1441 w 1719"/>
                  <a:gd name="T45" fmla="*/ 2380 h 3256"/>
                  <a:gd name="T46" fmla="*/ 1472 w 1719"/>
                  <a:gd name="T47" fmla="*/ 2327 h 3256"/>
                  <a:gd name="T48" fmla="*/ 1503 w 1719"/>
                  <a:gd name="T49" fmla="*/ 2274 h 3256"/>
                  <a:gd name="T50" fmla="*/ 1532 w 1719"/>
                  <a:gd name="T51" fmla="*/ 2220 h 3256"/>
                  <a:gd name="T52" fmla="*/ 1560 w 1719"/>
                  <a:gd name="T53" fmla="*/ 2165 h 3256"/>
                  <a:gd name="T54" fmla="*/ 1587 w 1719"/>
                  <a:gd name="T55" fmla="*/ 2110 h 3256"/>
                  <a:gd name="T56" fmla="*/ 1612 w 1719"/>
                  <a:gd name="T57" fmla="*/ 2052 h 3256"/>
                  <a:gd name="T58" fmla="*/ 1637 w 1719"/>
                  <a:gd name="T59" fmla="*/ 1995 h 3256"/>
                  <a:gd name="T60" fmla="*/ 1659 w 1719"/>
                  <a:gd name="T61" fmla="*/ 1938 h 3256"/>
                  <a:gd name="T62" fmla="*/ 1681 w 1719"/>
                  <a:gd name="T63" fmla="*/ 1879 h 3256"/>
                  <a:gd name="T64" fmla="*/ 1700 w 1719"/>
                  <a:gd name="T65" fmla="*/ 1820 h 3256"/>
                  <a:gd name="T66" fmla="*/ 1719 w 1719"/>
                  <a:gd name="T67" fmla="*/ 1760 h 3256"/>
                  <a:gd name="T68" fmla="*/ 81 w 1719"/>
                  <a:gd name="T69" fmla="*/ 0 h 3256"/>
                  <a:gd name="T70" fmla="*/ 62 w 1719"/>
                  <a:gd name="T71" fmla="*/ 11 h 3256"/>
                  <a:gd name="T72" fmla="*/ 42 w 1719"/>
                  <a:gd name="T73" fmla="*/ 22 h 3256"/>
                  <a:gd name="T74" fmla="*/ 21 w 1719"/>
                  <a:gd name="T75" fmla="*/ 31 h 3256"/>
                  <a:gd name="T76" fmla="*/ 0 w 1719"/>
                  <a:gd name="T77" fmla="*/ 38 h 3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19" h="3256">
                    <a:moveTo>
                      <a:pt x="0" y="38"/>
                    </a:moveTo>
                    <a:lnTo>
                      <a:pt x="517" y="3256"/>
                    </a:lnTo>
                    <a:lnTo>
                      <a:pt x="571" y="3226"/>
                    </a:lnTo>
                    <a:lnTo>
                      <a:pt x="623" y="3194"/>
                    </a:lnTo>
                    <a:lnTo>
                      <a:pt x="676" y="3161"/>
                    </a:lnTo>
                    <a:lnTo>
                      <a:pt x="726" y="3127"/>
                    </a:lnTo>
                    <a:lnTo>
                      <a:pt x="776" y="3092"/>
                    </a:lnTo>
                    <a:lnTo>
                      <a:pt x="825" y="3054"/>
                    </a:lnTo>
                    <a:lnTo>
                      <a:pt x="873" y="3017"/>
                    </a:lnTo>
                    <a:lnTo>
                      <a:pt x="921" y="2978"/>
                    </a:lnTo>
                    <a:lnTo>
                      <a:pt x="967" y="2938"/>
                    </a:lnTo>
                    <a:lnTo>
                      <a:pt x="1013" y="2898"/>
                    </a:lnTo>
                    <a:lnTo>
                      <a:pt x="1057" y="2856"/>
                    </a:lnTo>
                    <a:lnTo>
                      <a:pt x="1100" y="2813"/>
                    </a:lnTo>
                    <a:lnTo>
                      <a:pt x="1142" y="2769"/>
                    </a:lnTo>
                    <a:lnTo>
                      <a:pt x="1184" y="2723"/>
                    </a:lnTo>
                    <a:lnTo>
                      <a:pt x="1224" y="2676"/>
                    </a:lnTo>
                    <a:lnTo>
                      <a:pt x="1263" y="2630"/>
                    </a:lnTo>
                    <a:lnTo>
                      <a:pt x="1300" y="2582"/>
                    </a:lnTo>
                    <a:lnTo>
                      <a:pt x="1337" y="2533"/>
                    </a:lnTo>
                    <a:lnTo>
                      <a:pt x="1372" y="2483"/>
                    </a:lnTo>
                    <a:lnTo>
                      <a:pt x="1408" y="2432"/>
                    </a:lnTo>
                    <a:lnTo>
                      <a:pt x="1441" y="2380"/>
                    </a:lnTo>
                    <a:lnTo>
                      <a:pt x="1472" y="2327"/>
                    </a:lnTo>
                    <a:lnTo>
                      <a:pt x="1503" y="2274"/>
                    </a:lnTo>
                    <a:lnTo>
                      <a:pt x="1532" y="2220"/>
                    </a:lnTo>
                    <a:lnTo>
                      <a:pt x="1560" y="2165"/>
                    </a:lnTo>
                    <a:lnTo>
                      <a:pt x="1587" y="2110"/>
                    </a:lnTo>
                    <a:lnTo>
                      <a:pt x="1612" y="2052"/>
                    </a:lnTo>
                    <a:lnTo>
                      <a:pt x="1637" y="1995"/>
                    </a:lnTo>
                    <a:lnTo>
                      <a:pt x="1659" y="1938"/>
                    </a:lnTo>
                    <a:lnTo>
                      <a:pt x="1681" y="1879"/>
                    </a:lnTo>
                    <a:lnTo>
                      <a:pt x="1700" y="1820"/>
                    </a:lnTo>
                    <a:lnTo>
                      <a:pt x="1719" y="1760"/>
                    </a:lnTo>
                    <a:lnTo>
                      <a:pt x="81" y="0"/>
                    </a:lnTo>
                    <a:lnTo>
                      <a:pt x="62" y="11"/>
                    </a:lnTo>
                    <a:lnTo>
                      <a:pt x="42" y="22"/>
                    </a:lnTo>
                    <a:lnTo>
                      <a:pt x="21" y="31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4" name="Freeform 15"/>
              <p:cNvSpPr>
                <a:spLocks/>
              </p:cNvSpPr>
              <p:nvPr/>
            </p:nvSpPr>
            <p:spPr bwMode="auto">
              <a:xfrm>
                <a:off x="66820" y="167680"/>
                <a:ext cx="232631" cy="112604"/>
              </a:xfrm>
              <a:custGeom>
                <a:avLst/>
                <a:gdLst>
                  <a:gd name="T0" fmla="*/ 2261 w 2261"/>
                  <a:gd name="T1" fmla="*/ 923 h 1092"/>
                  <a:gd name="T2" fmla="*/ 1733 w 2261"/>
                  <a:gd name="T3" fmla="*/ 0 h 1092"/>
                  <a:gd name="T4" fmla="*/ 1669 w 2261"/>
                  <a:gd name="T5" fmla="*/ 5 h 1092"/>
                  <a:gd name="T6" fmla="*/ 1605 w 2261"/>
                  <a:gd name="T7" fmla="*/ 11 h 1092"/>
                  <a:gd name="T8" fmla="*/ 1541 w 2261"/>
                  <a:gd name="T9" fmla="*/ 18 h 1092"/>
                  <a:gd name="T10" fmla="*/ 1479 w 2261"/>
                  <a:gd name="T11" fmla="*/ 27 h 1092"/>
                  <a:gd name="T12" fmla="*/ 1417 w 2261"/>
                  <a:gd name="T13" fmla="*/ 38 h 1092"/>
                  <a:gd name="T14" fmla="*/ 1354 w 2261"/>
                  <a:gd name="T15" fmla="*/ 50 h 1092"/>
                  <a:gd name="T16" fmla="*/ 1293 w 2261"/>
                  <a:gd name="T17" fmla="*/ 64 h 1092"/>
                  <a:gd name="T18" fmla="*/ 1233 w 2261"/>
                  <a:gd name="T19" fmla="*/ 79 h 1092"/>
                  <a:gd name="T20" fmla="*/ 1173 w 2261"/>
                  <a:gd name="T21" fmla="*/ 96 h 1092"/>
                  <a:gd name="T22" fmla="*/ 1113 w 2261"/>
                  <a:gd name="T23" fmla="*/ 114 h 1092"/>
                  <a:gd name="T24" fmla="*/ 1054 w 2261"/>
                  <a:gd name="T25" fmla="*/ 133 h 1092"/>
                  <a:gd name="T26" fmla="*/ 996 w 2261"/>
                  <a:gd name="T27" fmla="*/ 154 h 1092"/>
                  <a:gd name="T28" fmla="*/ 939 w 2261"/>
                  <a:gd name="T29" fmla="*/ 177 h 1092"/>
                  <a:gd name="T30" fmla="*/ 881 w 2261"/>
                  <a:gd name="T31" fmla="*/ 201 h 1092"/>
                  <a:gd name="T32" fmla="*/ 826 w 2261"/>
                  <a:gd name="T33" fmla="*/ 226 h 1092"/>
                  <a:gd name="T34" fmla="*/ 770 w 2261"/>
                  <a:gd name="T35" fmla="*/ 252 h 1092"/>
                  <a:gd name="T36" fmla="*/ 716 w 2261"/>
                  <a:gd name="T37" fmla="*/ 280 h 1092"/>
                  <a:gd name="T38" fmla="*/ 662 w 2261"/>
                  <a:gd name="T39" fmla="*/ 308 h 1092"/>
                  <a:gd name="T40" fmla="*/ 609 w 2261"/>
                  <a:gd name="T41" fmla="*/ 338 h 1092"/>
                  <a:gd name="T42" fmla="*/ 557 w 2261"/>
                  <a:gd name="T43" fmla="*/ 370 h 1092"/>
                  <a:gd name="T44" fmla="*/ 505 w 2261"/>
                  <a:gd name="T45" fmla="*/ 402 h 1092"/>
                  <a:gd name="T46" fmla="*/ 455 w 2261"/>
                  <a:gd name="T47" fmla="*/ 436 h 1092"/>
                  <a:gd name="T48" fmla="*/ 405 w 2261"/>
                  <a:gd name="T49" fmla="*/ 471 h 1092"/>
                  <a:gd name="T50" fmla="*/ 356 w 2261"/>
                  <a:gd name="T51" fmla="*/ 507 h 1092"/>
                  <a:gd name="T52" fmla="*/ 308 w 2261"/>
                  <a:gd name="T53" fmla="*/ 545 h 1092"/>
                  <a:gd name="T54" fmla="*/ 261 w 2261"/>
                  <a:gd name="T55" fmla="*/ 583 h 1092"/>
                  <a:gd name="T56" fmla="*/ 216 w 2261"/>
                  <a:gd name="T57" fmla="*/ 622 h 1092"/>
                  <a:gd name="T58" fmla="*/ 170 w 2261"/>
                  <a:gd name="T59" fmla="*/ 663 h 1092"/>
                  <a:gd name="T60" fmla="*/ 126 w 2261"/>
                  <a:gd name="T61" fmla="*/ 704 h 1092"/>
                  <a:gd name="T62" fmla="*/ 83 w 2261"/>
                  <a:gd name="T63" fmla="*/ 746 h 1092"/>
                  <a:gd name="T64" fmla="*/ 41 w 2261"/>
                  <a:gd name="T65" fmla="*/ 790 h 1092"/>
                  <a:gd name="T66" fmla="*/ 0 w 2261"/>
                  <a:gd name="T67" fmla="*/ 834 h 1092"/>
                  <a:gd name="T68" fmla="*/ 2148 w 2261"/>
                  <a:gd name="T69" fmla="*/ 1092 h 1092"/>
                  <a:gd name="T70" fmla="*/ 2152 w 2261"/>
                  <a:gd name="T71" fmla="*/ 1079 h 1092"/>
                  <a:gd name="T72" fmla="*/ 2157 w 2261"/>
                  <a:gd name="T73" fmla="*/ 1067 h 1092"/>
                  <a:gd name="T74" fmla="*/ 2162 w 2261"/>
                  <a:gd name="T75" fmla="*/ 1055 h 1092"/>
                  <a:gd name="T76" fmla="*/ 2167 w 2261"/>
                  <a:gd name="T77" fmla="*/ 1043 h 1092"/>
                  <a:gd name="T78" fmla="*/ 2179 w 2261"/>
                  <a:gd name="T79" fmla="*/ 1020 h 1092"/>
                  <a:gd name="T80" fmla="*/ 2192 w 2261"/>
                  <a:gd name="T81" fmla="*/ 998 h 1092"/>
                  <a:gd name="T82" fmla="*/ 2207 w 2261"/>
                  <a:gd name="T83" fmla="*/ 978 h 1092"/>
                  <a:gd name="T84" fmla="*/ 2223 w 2261"/>
                  <a:gd name="T85" fmla="*/ 958 h 1092"/>
                  <a:gd name="T86" fmla="*/ 2241 w 2261"/>
                  <a:gd name="T87" fmla="*/ 940 h 1092"/>
                  <a:gd name="T88" fmla="*/ 2261 w 2261"/>
                  <a:gd name="T89" fmla="*/ 923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61" h="1092">
                    <a:moveTo>
                      <a:pt x="2261" y="923"/>
                    </a:moveTo>
                    <a:lnTo>
                      <a:pt x="1733" y="0"/>
                    </a:lnTo>
                    <a:lnTo>
                      <a:pt x="1669" y="5"/>
                    </a:lnTo>
                    <a:lnTo>
                      <a:pt x="1605" y="11"/>
                    </a:lnTo>
                    <a:lnTo>
                      <a:pt x="1541" y="18"/>
                    </a:lnTo>
                    <a:lnTo>
                      <a:pt x="1479" y="27"/>
                    </a:lnTo>
                    <a:lnTo>
                      <a:pt x="1417" y="38"/>
                    </a:lnTo>
                    <a:lnTo>
                      <a:pt x="1354" y="50"/>
                    </a:lnTo>
                    <a:lnTo>
                      <a:pt x="1293" y="64"/>
                    </a:lnTo>
                    <a:lnTo>
                      <a:pt x="1233" y="79"/>
                    </a:lnTo>
                    <a:lnTo>
                      <a:pt x="1173" y="96"/>
                    </a:lnTo>
                    <a:lnTo>
                      <a:pt x="1113" y="114"/>
                    </a:lnTo>
                    <a:lnTo>
                      <a:pt x="1054" y="133"/>
                    </a:lnTo>
                    <a:lnTo>
                      <a:pt x="996" y="154"/>
                    </a:lnTo>
                    <a:lnTo>
                      <a:pt x="939" y="177"/>
                    </a:lnTo>
                    <a:lnTo>
                      <a:pt x="881" y="201"/>
                    </a:lnTo>
                    <a:lnTo>
                      <a:pt x="826" y="226"/>
                    </a:lnTo>
                    <a:lnTo>
                      <a:pt x="770" y="252"/>
                    </a:lnTo>
                    <a:lnTo>
                      <a:pt x="716" y="280"/>
                    </a:lnTo>
                    <a:lnTo>
                      <a:pt x="662" y="308"/>
                    </a:lnTo>
                    <a:lnTo>
                      <a:pt x="609" y="338"/>
                    </a:lnTo>
                    <a:lnTo>
                      <a:pt x="557" y="370"/>
                    </a:lnTo>
                    <a:lnTo>
                      <a:pt x="505" y="402"/>
                    </a:lnTo>
                    <a:lnTo>
                      <a:pt x="455" y="436"/>
                    </a:lnTo>
                    <a:lnTo>
                      <a:pt x="405" y="471"/>
                    </a:lnTo>
                    <a:lnTo>
                      <a:pt x="356" y="507"/>
                    </a:lnTo>
                    <a:lnTo>
                      <a:pt x="308" y="545"/>
                    </a:lnTo>
                    <a:lnTo>
                      <a:pt x="261" y="583"/>
                    </a:lnTo>
                    <a:lnTo>
                      <a:pt x="216" y="622"/>
                    </a:lnTo>
                    <a:lnTo>
                      <a:pt x="170" y="663"/>
                    </a:lnTo>
                    <a:lnTo>
                      <a:pt x="126" y="704"/>
                    </a:lnTo>
                    <a:lnTo>
                      <a:pt x="83" y="746"/>
                    </a:lnTo>
                    <a:lnTo>
                      <a:pt x="41" y="790"/>
                    </a:lnTo>
                    <a:lnTo>
                      <a:pt x="0" y="834"/>
                    </a:lnTo>
                    <a:lnTo>
                      <a:pt x="2148" y="1092"/>
                    </a:lnTo>
                    <a:lnTo>
                      <a:pt x="2152" y="1079"/>
                    </a:lnTo>
                    <a:lnTo>
                      <a:pt x="2157" y="1067"/>
                    </a:lnTo>
                    <a:lnTo>
                      <a:pt x="2162" y="1055"/>
                    </a:lnTo>
                    <a:lnTo>
                      <a:pt x="2167" y="1043"/>
                    </a:lnTo>
                    <a:lnTo>
                      <a:pt x="2179" y="1020"/>
                    </a:lnTo>
                    <a:lnTo>
                      <a:pt x="2192" y="998"/>
                    </a:lnTo>
                    <a:lnTo>
                      <a:pt x="2207" y="978"/>
                    </a:lnTo>
                    <a:lnTo>
                      <a:pt x="2223" y="958"/>
                    </a:lnTo>
                    <a:lnTo>
                      <a:pt x="2241" y="940"/>
                    </a:lnTo>
                    <a:lnTo>
                      <a:pt x="2261" y="9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auto">
              <a:xfrm>
                <a:off x="351422" y="277809"/>
                <a:ext cx="169523" cy="189323"/>
              </a:xfrm>
              <a:custGeom>
                <a:avLst/>
                <a:gdLst>
                  <a:gd name="T0" fmla="*/ 58 w 1648"/>
                  <a:gd name="T1" fmla="*/ 136 h 1845"/>
                  <a:gd name="T2" fmla="*/ 56 w 1648"/>
                  <a:gd name="T3" fmla="*/ 160 h 1845"/>
                  <a:gd name="T4" fmla="*/ 53 w 1648"/>
                  <a:gd name="T5" fmla="*/ 184 h 1845"/>
                  <a:gd name="T6" fmla="*/ 48 w 1648"/>
                  <a:gd name="T7" fmla="*/ 207 h 1845"/>
                  <a:gd name="T8" fmla="*/ 41 w 1648"/>
                  <a:gd name="T9" fmla="*/ 230 h 1845"/>
                  <a:gd name="T10" fmla="*/ 33 w 1648"/>
                  <a:gd name="T11" fmla="*/ 252 h 1845"/>
                  <a:gd name="T12" fmla="*/ 23 w 1648"/>
                  <a:gd name="T13" fmla="*/ 273 h 1845"/>
                  <a:gd name="T14" fmla="*/ 12 w 1648"/>
                  <a:gd name="T15" fmla="*/ 293 h 1845"/>
                  <a:gd name="T16" fmla="*/ 0 w 1648"/>
                  <a:gd name="T17" fmla="*/ 313 h 1845"/>
                  <a:gd name="T18" fmla="*/ 1617 w 1648"/>
                  <a:gd name="T19" fmla="*/ 1845 h 1845"/>
                  <a:gd name="T20" fmla="*/ 1624 w 1648"/>
                  <a:gd name="T21" fmla="*/ 1797 h 1845"/>
                  <a:gd name="T22" fmla="*/ 1630 w 1648"/>
                  <a:gd name="T23" fmla="*/ 1748 h 1845"/>
                  <a:gd name="T24" fmla="*/ 1635 w 1648"/>
                  <a:gd name="T25" fmla="*/ 1700 h 1845"/>
                  <a:gd name="T26" fmla="*/ 1640 w 1648"/>
                  <a:gd name="T27" fmla="*/ 1651 h 1845"/>
                  <a:gd name="T28" fmla="*/ 1643 w 1648"/>
                  <a:gd name="T29" fmla="*/ 1602 h 1845"/>
                  <a:gd name="T30" fmla="*/ 1646 w 1648"/>
                  <a:gd name="T31" fmla="*/ 1552 h 1845"/>
                  <a:gd name="T32" fmla="*/ 1647 w 1648"/>
                  <a:gd name="T33" fmla="*/ 1503 h 1845"/>
                  <a:gd name="T34" fmla="*/ 1648 w 1648"/>
                  <a:gd name="T35" fmla="*/ 1452 h 1845"/>
                  <a:gd name="T36" fmla="*/ 1647 w 1648"/>
                  <a:gd name="T37" fmla="*/ 1401 h 1845"/>
                  <a:gd name="T38" fmla="*/ 1646 w 1648"/>
                  <a:gd name="T39" fmla="*/ 1351 h 1845"/>
                  <a:gd name="T40" fmla="*/ 1643 w 1648"/>
                  <a:gd name="T41" fmla="*/ 1301 h 1845"/>
                  <a:gd name="T42" fmla="*/ 1640 w 1648"/>
                  <a:gd name="T43" fmla="*/ 1251 h 1845"/>
                  <a:gd name="T44" fmla="*/ 1635 w 1648"/>
                  <a:gd name="T45" fmla="*/ 1202 h 1845"/>
                  <a:gd name="T46" fmla="*/ 1630 w 1648"/>
                  <a:gd name="T47" fmla="*/ 1153 h 1845"/>
                  <a:gd name="T48" fmla="*/ 1624 w 1648"/>
                  <a:gd name="T49" fmla="*/ 1103 h 1845"/>
                  <a:gd name="T50" fmla="*/ 1616 w 1648"/>
                  <a:gd name="T51" fmla="*/ 1054 h 1845"/>
                  <a:gd name="T52" fmla="*/ 1608 w 1648"/>
                  <a:gd name="T53" fmla="*/ 1006 h 1845"/>
                  <a:gd name="T54" fmla="*/ 1599 w 1648"/>
                  <a:gd name="T55" fmla="*/ 958 h 1845"/>
                  <a:gd name="T56" fmla="*/ 1589 w 1648"/>
                  <a:gd name="T57" fmla="*/ 911 h 1845"/>
                  <a:gd name="T58" fmla="*/ 1578 w 1648"/>
                  <a:gd name="T59" fmla="*/ 863 h 1845"/>
                  <a:gd name="T60" fmla="*/ 1567 w 1648"/>
                  <a:gd name="T61" fmla="*/ 816 h 1845"/>
                  <a:gd name="T62" fmla="*/ 1554 w 1648"/>
                  <a:gd name="T63" fmla="*/ 769 h 1845"/>
                  <a:gd name="T64" fmla="*/ 1540 w 1648"/>
                  <a:gd name="T65" fmla="*/ 723 h 1845"/>
                  <a:gd name="T66" fmla="*/ 1526 w 1648"/>
                  <a:gd name="T67" fmla="*/ 677 h 1845"/>
                  <a:gd name="T68" fmla="*/ 1511 w 1648"/>
                  <a:gd name="T69" fmla="*/ 631 h 1845"/>
                  <a:gd name="T70" fmla="*/ 1495 w 1648"/>
                  <a:gd name="T71" fmla="*/ 586 h 1845"/>
                  <a:gd name="T72" fmla="*/ 1478 w 1648"/>
                  <a:gd name="T73" fmla="*/ 542 h 1845"/>
                  <a:gd name="T74" fmla="*/ 1460 w 1648"/>
                  <a:gd name="T75" fmla="*/ 497 h 1845"/>
                  <a:gd name="T76" fmla="*/ 1441 w 1648"/>
                  <a:gd name="T77" fmla="*/ 453 h 1845"/>
                  <a:gd name="T78" fmla="*/ 1421 w 1648"/>
                  <a:gd name="T79" fmla="*/ 409 h 1845"/>
                  <a:gd name="T80" fmla="*/ 1401 w 1648"/>
                  <a:gd name="T81" fmla="*/ 366 h 1845"/>
                  <a:gd name="T82" fmla="*/ 1381 w 1648"/>
                  <a:gd name="T83" fmla="*/ 324 h 1845"/>
                  <a:gd name="T84" fmla="*/ 1359 w 1648"/>
                  <a:gd name="T85" fmla="*/ 281 h 1845"/>
                  <a:gd name="T86" fmla="*/ 1337 w 1648"/>
                  <a:gd name="T87" fmla="*/ 240 h 1845"/>
                  <a:gd name="T88" fmla="*/ 1313 w 1648"/>
                  <a:gd name="T89" fmla="*/ 199 h 1845"/>
                  <a:gd name="T90" fmla="*/ 1289 w 1648"/>
                  <a:gd name="T91" fmla="*/ 158 h 1845"/>
                  <a:gd name="T92" fmla="*/ 1265 w 1648"/>
                  <a:gd name="T93" fmla="*/ 118 h 1845"/>
                  <a:gd name="T94" fmla="*/ 1240 w 1648"/>
                  <a:gd name="T95" fmla="*/ 77 h 1845"/>
                  <a:gd name="T96" fmla="*/ 1214 w 1648"/>
                  <a:gd name="T97" fmla="*/ 38 h 1845"/>
                  <a:gd name="T98" fmla="*/ 1186 w 1648"/>
                  <a:gd name="T99" fmla="*/ 0 h 1845"/>
                  <a:gd name="T100" fmla="*/ 58 w 1648"/>
                  <a:gd name="T101" fmla="*/ 136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48" h="1845">
                    <a:moveTo>
                      <a:pt x="58" y="136"/>
                    </a:moveTo>
                    <a:lnTo>
                      <a:pt x="56" y="160"/>
                    </a:lnTo>
                    <a:lnTo>
                      <a:pt x="53" y="184"/>
                    </a:lnTo>
                    <a:lnTo>
                      <a:pt x="48" y="207"/>
                    </a:lnTo>
                    <a:lnTo>
                      <a:pt x="41" y="230"/>
                    </a:lnTo>
                    <a:lnTo>
                      <a:pt x="33" y="252"/>
                    </a:lnTo>
                    <a:lnTo>
                      <a:pt x="23" y="273"/>
                    </a:lnTo>
                    <a:lnTo>
                      <a:pt x="12" y="293"/>
                    </a:lnTo>
                    <a:lnTo>
                      <a:pt x="0" y="313"/>
                    </a:lnTo>
                    <a:lnTo>
                      <a:pt x="1617" y="1845"/>
                    </a:lnTo>
                    <a:lnTo>
                      <a:pt x="1624" y="1797"/>
                    </a:lnTo>
                    <a:lnTo>
                      <a:pt x="1630" y="1748"/>
                    </a:lnTo>
                    <a:lnTo>
                      <a:pt x="1635" y="1700"/>
                    </a:lnTo>
                    <a:lnTo>
                      <a:pt x="1640" y="1651"/>
                    </a:lnTo>
                    <a:lnTo>
                      <a:pt x="1643" y="1602"/>
                    </a:lnTo>
                    <a:lnTo>
                      <a:pt x="1646" y="1552"/>
                    </a:lnTo>
                    <a:lnTo>
                      <a:pt x="1647" y="1503"/>
                    </a:lnTo>
                    <a:lnTo>
                      <a:pt x="1648" y="1452"/>
                    </a:lnTo>
                    <a:lnTo>
                      <a:pt x="1647" y="1401"/>
                    </a:lnTo>
                    <a:lnTo>
                      <a:pt x="1646" y="1351"/>
                    </a:lnTo>
                    <a:lnTo>
                      <a:pt x="1643" y="1301"/>
                    </a:lnTo>
                    <a:lnTo>
                      <a:pt x="1640" y="1251"/>
                    </a:lnTo>
                    <a:lnTo>
                      <a:pt x="1635" y="1202"/>
                    </a:lnTo>
                    <a:lnTo>
                      <a:pt x="1630" y="1153"/>
                    </a:lnTo>
                    <a:lnTo>
                      <a:pt x="1624" y="1103"/>
                    </a:lnTo>
                    <a:lnTo>
                      <a:pt x="1616" y="1054"/>
                    </a:lnTo>
                    <a:lnTo>
                      <a:pt x="1608" y="1006"/>
                    </a:lnTo>
                    <a:lnTo>
                      <a:pt x="1599" y="958"/>
                    </a:lnTo>
                    <a:lnTo>
                      <a:pt x="1589" y="911"/>
                    </a:lnTo>
                    <a:lnTo>
                      <a:pt x="1578" y="863"/>
                    </a:lnTo>
                    <a:lnTo>
                      <a:pt x="1567" y="816"/>
                    </a:lnTo>
                    <a:lnTo>
                      <a:pt x="1554" y="769"/>
                    </a:lnTo>
                    <a:lnTo>
                      <a:pt x="1540" y="723"/>
                    </a:lnTo>
                    <a:lnTo>
                      <a:pt x="1526" y="677"/>
                    </a:lnTo>
                    <a:lnTo>
                      <a:pt x="1511" y="631"/>
                    </a:lnTo>
                    <a:lnTo>
                      <a:pt x="1495" y="586"/>
                    </a:lnTo>
                    <a:lnTo>
                      <a:pt x="1478" y="542"/>
                    </a:lnTo>
                    <a:lnTo>
                      <a:pt x="1460" y="497"/>
                    </a:lnTo>
                    <a:lnTo>
                      <a:pt x="1441" y="453"/>
                    </a:lnTo>
                    <a:lnTo>
                      <a:pt x="1421" y="409"/>
                    </a:lnTo>
                    <a:lnTo>
                      <a:pt x="1401" y="366"/>
                    </a:lnTo>
                    <a:lnTo>
                      <a:pt x="1381" y="324"/>
                    </a:lnTo>
                    <a:lnTo>
                      <a:pt x="1359" y="281"/>
                    </a:lnTo>
                    <a:lnTo>
                      <a:pt x="1337" y="240"/>
                    </a:lnTo>
                    <a:lnTo>
                      <a:pt x="1313" y="199"/>
                    </a:lnTo>
                    <a:lnTo>
                      <a:pt x="1289" y="158"/>
                    </a:lnTo>
                    <a:lnTo>
                      <a:pt x="1265" y="118"/>
                    </a:lnTo>
                    <a:lnTo>
                      <a:pt x="1240" y="77"/>
                    </a:lnTo>
                    <a:lnTo>
                      <a:pt x="1214" y="38"/>
                    </a:lnTo>
                    <a:lnTo>
                      <a:pt x="1186" y="0"/>
                    </a:lnTo>
                    <a:lnTo>
                      <a:pt x="58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52" name="Freeform 17"/>
              <p:cNvSpPr>
                <a:spLocks/>
              </p:cNvSpPr>
              <p:nvPr/>
            </p:nvSpPr>
            <p:spPr bwMode="auto">
              <a:xfrm>
                <a:off x="0" y="281521"/>
                <a:ext cx="288314" cy="188085"/>
              </a:xfrm>
              <a:custGeom>
                <a:avLst/>
                <a:gdLst>
                  <a:gd name="T0" fmla="*/ 2782 w 2801"/>
                  <a:gd name="T1" fmla="*/ 123 h 1832"/>
                  <a:gd name="T2" fmla="*/ 436 w 2801"/>
                  <a:gd name="T3" fmla="*/ 0 h 1832"/>
                  <a:gd name="T4" fmla="*/ 410 w 2801"/>
                  <a:gd name="T5" fmla="*/ 38 h 1832"/>
                  <a:gd name="T6" fmla="*/ 386 w 2801"/>
                  <a:gd name="T7" fmla="*/ 77 h 1832"/>
                  <a:gd name="T8" fmla="*/ 362 w 2801"/>
                  <a:gd name="T9" fmla="*/ 116 h 1832"/>
                  <a:gd name="T10" fmla="*/ 337 w 2801"/>
                  <a:gd name="T11" fmla="*/ 155 h 1832"/>
                  <a:gd name="T12" fmla="*/ 315 w 2801"/>
                  <a:gd name="T13" fmla="*/ 195 h 1832"/>
                  <a:gd name="T14" fmla="*/ 293 w 2801"/>
                  <a:gd name="T15" fmla="*/ 236 h 1832"/>
                  <a:gd name="T16" fmla="*/ 272 w 2801"/>
                  <a:gd name="T17" fmla="*/ 276 h 1832"/>
                  <a:gd name="T18" fmla="*/ 251 w 2801"/>
                  <a:gd name="T19" fmla="*/ 317 h 1832"/>
                  <a:gd name="T20" fmla="*/ 232 w 2801"/>
                  <a:gd name="T21" fmla="*/ 359 h 1832"/>
                  <a:gd name="T22" fmla="*/ 213 w 2801"/>
                  <a:gd name="T23" fmla="*/ 401 h 1832"/>
                  <a:gd name="T24" fmla="*/ 195 w 2801"/>
                  <a:gd name="T25" fmla="*/ 444 h 1832"/>
                  <a:gd name="T26" fmla="*/ 177 w 2801"/>
                  <a:gd name="T27" fmla="*/ 487 h 1832"/>
                  <a:gd name="T28" fmla="*/ 160 w 2801"/>
                  <a:gd name="T29" fmla="*/ 530 h 1832"/>
                  <a:gd name="T30" fmla="*/ 145 w 2801"/>
                  <a:gd name="T31" fmla="*/ 574 h 1832"/>
                  <a:gd name="T32" fmla="*/ 129 w 2801"/>
                  <a:gd name="T33" fmla="*/ 618 h 1832"/>
                  <a:gd name="T34" fmla="*/ 114 w 2801"/>
                  <a:gd name="T35" fmla="*/ 662 h 1832"/>
                  <a:gd name="T36" fmla="*/ 101 w 2801"/>
                  <a:gd name="T37" fmla="*/ 707 h 1832"/>
                  <a:gd name="T38" fmla="*/ 88 w 2801"/>
                  <a:gd name="T39" fmla="*/ 753 h 1832"/>
                  <a:gd name="T40" fmla="*/ 76 w 2801"/>
                  <a:gd name="T41" fmla="*/ 798 h 1832"/>
                  <a:gd name="T42" fmla="*/ 65 w 2801"/>
                  <a:gd name="T43" fmla="*/ 844 h 1832"/>
                  <a:gd name="T44" fmla="*/ 55 w 2801"/>
                  <a:gd name="T45" fmla="*/ 890 h 1832"/>
                  <a:gd name="T46" fmla="*/ 45 w 2801"/>
                  <a:gd name="T47" fmla="*/ 936 h 1832"/>
                  <a:gd name="T48" fmla="*/ 37 w 2801"/>
                  <a:gd name="T49" fmla="*/ 983 h 1832"/>
                  <a:gd name="T50" fmla="*/ 29 w 2801"/>
                  <a:gd name="T51" fmla="*/ 1030 h 1832"/>
                  <a:gd name="T52" fmla="*/ 22 w 2801"/>
                  <a:gd name="T53" fmla="*/ 1077 h 1832"/>
                  <a:gd name="T54" fmla="*/ 17 w 2801"/>
                  <a:gd name="T55" fmla="*/ 1126 h 1832"/>
                  <a:gd name="T56" fmla="*/ 12 w 2801"/>
                  <a:gd name="T57" fmla="*/ 1173 h 1832"/>
                  <a:gd name="T58" fmla="*/ 7 w 2801"/>
                  <a:gd name="T59" fmla="*/ 1221 h 1832"/>
                  <a:gd name="T60" fmla="*/ 4 w 2801"/>
                  <a:gd name="T61" fmla="*/ 1270 h 1832"/>
                  <a:gd name="T62" fmla="*/ 2 w 2801"/>
                  <a:gd name="T63" fmla="*/ 1318 h 1832"/>
                  <a:gd name="T64" fmla="*/ 0 w 2801"/>
                  <a:gd name="T65" fmla="*/ 1367 h 1832"/>
                  <a:gd name="T66" fmla="*/ 0 w 2801"/>
                  <a:gd name="T67" fmla="*/ 1416 h 1832"/>
                  <a:gd name="T68" fmla="*/ 1 w 2801"/>
                  <a:gd name="T69" fmla="*/ 1470 h 1832"/>
                  <a:gd name="T70" fmla="*/ 2 w 2801"/>
                  <a:gd name="T71" fmla="*/ 1522 h 1832"/>
                  <a:gd name="T72" fmla="*/ 5 w 2801"/>
                  <a:gd name="T73" fmla="*/ 1575 h 1832"/>
                  <a:gd name="T74" fmla="*/ 9 w 2801"/>
                  <a:gd name="T75" fmla="*/ 1627 h 1832"/>
                  <a:gd name="T76" fmla="*/ 14 w 2801"/>
                  <a:gd name="T77" fmla="*/ 1678 h 1832"/>
                  <a:gd name="T78" fmla="*/ 20 w 2801"/>
                  <a:gd name="T79" fmla="*/ 1730 h 1832"/>
                  <a:gd name="T80" fmla="*/ 27 w 2801"/>
                  <a:gd name="T81" fmla="*/ 1782 h 1832"/>
                  <a:gd name="T82" fmla="*/ 35 w 2801"/>
                  <a:gd name="T83" fmla="*/ 1832 h 1832"/>
                  <a:gd name="T84" fmla="*/ 2801 w 2801"/>
                  <a:gd name="T85" fmla="*/ 208 h 1832"/>
                  <a:gd name="T86" fmla="*/ 2794 w 2801"/>
                  <a:gd name="T87" fmla="*/ 188 h 1832"/>
                  <a:gd name="T88" fmla="*/ 2789 w 2801"/>
                  <a:gd name="T89" fmla="*/ 167 h 1832"/>
                  <a:gd name="T90" fmla="*/ 2785 w 2801"/>
                  <a:gd name="T91" fmla="*/ 145 h 1832"/>
                  <a:gd name="T92" fmla="*/ 2782 w 2801"/>
                  <a:gd name="T93" fmla="*/ 123 h 1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801" h="1832">
                    <a:moveTo>
                      <a:pt x="2782" y="123"/>
                    </a:moveTo>
                    <a:lnTo>
                      <a:pt x="436" y="0"/>
                    </a:lnTo>
                    <a:lnTo>
                      <a:pt x="410" y="38"/>
                    </a:lnTo>
                    <a:lnTo>
                      <a:pt x="386" y="77"/>
                    </a:lnTo>
                    <a:lnTo>
                      <a:pt x="362" y="116"/>
                    </a:lnTo>
                    <a:lnTo>
                      <a:pt x="337" y="155"/>
                    </a:lnTo>
                    <a:lnTo>
                      <a:pt x="315" y="195"/>
                    </a:lnTo>
                    <a:lnTo>
                      <a:pt x="293" y="236"/>
                    </a:lnTo>
                    <a:lnTo>
                      <a:pt x="272" y="276"/>
                    </a:lnTo>
                    <a:lnTo>
                      <a:pt x="251" y="317"/>
                    </a:lnTo>
                    <a:lnTo>
                      <a:pt x="232" y="359"/>
                    </a:lnTo>
                    <a:lnTo>
                      <a:pt x="213" y="401"/>
                    </a:lnTo>
                    <a:lnTo>
                      <a:pt x="195" y="444"/>
                    </a:lnTo>
                    <a:lnTo>
                      <a:pt x="177" y="487"/>
                    </a:lnTo>
                    <a:lnTo>
                      <a:pt x="160" y="530"/>
                    </a:lnTo>
                    <a:lnTo>
                      <a:pt x="145" y="574"/>
                    </a:lnTo>
                    <a:lnTo>
                      <a:pt x="129" y="618"/>
                    </a:lnTo>
                    <a:lnTo>
                      <a:pt x="114" y="662"/>
                    </a:lnTo>
                    <a:lnTo>
                      <a:pt x="101" y="707"/>
                    </a:lnTo>
                    <a:lnTo>
                      <a:pt x="88" y="753"/>
                    </a:lnTo>
                    <a:lnTo>
                      <a:pt x="76" y="798"/>
                    </a:lnTo>
                    <a:lnTo>
                      <a:pt x="65" y="844"/>
                    </a:lnTo>
                    <a:lnTo>
                      <a:pt x="55" y="890"/>
                    </a:lnTo>
                    <a:lnTo>
                      <a:pt x="45" y="936"/>
                    </a:lnTo>
                    <a:lnTo>
                      <a:pt x="37" y="983"/>
                    </a:lnTo>
                    <a:lnTo>
                      <a:pt x="29" y="1030"/>
                    </a:lnTo>
                    <a:lnTo>
                      <a:pt x="22" y="1077"/>
                    </a:lnTo>
                    <a:lnTo>
                      <a:pt x="17" y="1126"/>
                    </a:lnTo>
                    <a:lnTo>
                      <a:pt x="12" y="1173"/>
                    </a:lnTo>
                    <a:lnTo>
                      <a:pt x="7" y="1221"/>
                    </a:lnTo>
                    <a:lnTo>
                      <a:pt x="4" y="1270"/>
                    </a:lnTo>
                    <a:lnTo>
                      <a:pt x="2" y="1318"/>
                    </a:lnTo>
                    <a:lnTo>
                      <a:pt x="0" y="1367"/>
                    </a:lnTo>
                    <a:lnTo>
                      <a:pt x="0" y="1416"/>
                    </a:lnTo>
                    <a:lnTo>
                      <a:pt x="1" y="1470"/>
                    </a:lnTo>
                    <a:lnTo>
                      <a:pt x="2" y="1522"/>
                    </a:lnTo>
                    <a:lnTo>
                      <a:pt x="5" y="1575"/>
                    </a:lnTo>
                    <a:lnTo>
                      <a:pt x="9" y="1627"/>
                    </a:lnTo>
                    <a:lnTo>
                      <a:pt x="14" y="1678"/>
                    </a:lnTo>
                    <a:lnTo>
                      <a:pt x="20" y="1730"/>
                    </a:lnTo>
                    <a:lnTo>
                      <a:pt x="27" y="1782"/>
                    </a:lnTo>
                    <a:lnTo>
                      <a:pt x="35" y="1832"/>
                    </a:lnTo>
                    <a:lnTo>
                      <a:pt x="2801" y="208"/>
                    </a:lnTo>
                    <a:lnTo>
                      <a:pt x="2794" y="188"/>
                    </a:lnTo>
                    <a:lnTo>
                      <a:pt x="2789" y="167"/>
                    </a:lnTo>
                    <a:lnTo>
                      <a:pt x="2785" y="145"/>
                    </a:lnTo>
                    <a:lnTo>
                      <a:pt x="2782" y="1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53" name="Freeform 18"/>
              <p:cNvSpPr>
                <a:spLocks/>
              </p:cNvSpPr>
              <p:nvPr/>
            </p:nvSpPr>
            <p:spPr bwMode="auto">
              <a:xfrm>
                <a:off x="277178" y="167680"/>
                <a:ext cx="176948" cy="108891"/>
              </a:xfrm>
              <a:custGeom>
                <a:avLst/>
                <a:gdLst>
                  <a:gd name="T0" fmla="*/ 442 w 1714"/>
                  <a:gd name="T1" fmla="*/ 845 h 1055"/>
                  <a:gd name="T2" fmla="*/ 467 w 1714"/>
                  <a:gd name="T3" fmla="*/ 846 h 1055"/>
                  <a:gd name="T4" fmla="*/ 493 w 1714"/>
                  <a:gd name="T5" fmla="*/ 850 h 1055"/>
                  <a:gd name="T6" fmla="*/ 518 w 1714"/>
                  <a:gd name="T7" fmla="*/ 855 h 1055"/>
                  <a:gd name="T8" fmla="*/ 542 w 1714"/>
                  <a:gd name="T9" fmla="*/ 862 h 1055"/>
                  <a:gd name="T10" fmla="*/ 565 w 1714"/>
                  <a:gd name="T11" fmla="*/ 871 h 1055"/>
                  <a:gd name="T12" fmla="*/ 587 w 1714"/>
                  <a:gd name="T13" fmla="*/ 881 h 1055"/>
                  <a:gd name="T14" fmla="*/ 608 w 1714"/>
                  <a:gd name="T15" fmla="*/ 893 h 1055"/>
                  <a:gd name="T16" fmla="*/ 629 w 1714"/>
                  <a:gd name="T17" fmla="*/ 906 h 1055"/>
                  <a:gd name="T18" fmla="*/ 648 w 1714"/>
                  <a:gd name="T19" fmla="*/ 920 h 1055"/>
                  <a:gd name="T20" fmla="*/ 666 w 1714"/>
                  <a:gd name="T21" fmla="*/ 936 h 1055"/>
                  <a:gd name="T22" fmla="*/ 684 w 1714"/>
                  <a:gd name="T23" fmla="*/ 953 h 1055"/>
                  <a:gd name="T24" fmla="*/ 699 w 1714"/>
                  <a:gd name="T25" fmla="*/ 971 h 1055"/>
                  <a:gd name="T26" fmla="*/ 714 w 1714"/>
                  <a:gd name="T27" fmla="*/ 991 h 1055"/>
                  <a:gd name="T28" fmla="*/ 727 w 1714"/>
                  <a:gd name="T29" fmla="*/ 1011 h 1055"/>
                  <a:gd name="T30" fmla="*/ 739 w 1714"/>
                  <a:gd name="T31" fmla="*/ 1032 h 1055"/>
                  <a:gd name="T32" fmla="*/ 750 w 1714"/>
                  <a:gd name="T33" fmla="*/ 1055 h 1055"/>
                  <a:gd name="T34" fmla="*/ 1714 w 1714"/>
                  <a:gd name="T35" fmla="*/ 825 h 1055"/>
                  <a:gd name="T36" fmla="*/ 1672 w 1714"/>
                  <a:gd name="T37" fmla="*/ 781 h 1055"/>
                  <a:gd name="T38" fmla="*/ 1631 w 1714"/>
                  <a:gd name="T39" fmla="*/ 739 h 1055"/>
                  <a:gd name="T40" fmla="*/ 1588 w 1714"/>
                  <a:gd name="T41" fmla="*/ 697 h 1055"/>
                  <a:gd name="T42" fmla="*/ 1545 w 1714"/>
                  <a:gd name="T43" fmla="*/ 656 h 1055"/>
                  <a:gd name="T44" fmla="*/ 1500 w 1714"/>
                  <a:gd name="T45" fmla="*/ 616 h 1055"/>
                  <a:gd name="T46" fmla="*/ 1455 w 1714"/>
                  <a:gd name="T47" fmla="*/ 577 h 1055"/>
                  <a:gd name="T48" fmla="*/ 1408 w 1714"/>
                  <a:gd name="T49" fmla="*/ 540 h 1055"/>
                  <a:gd name="T50" fmla="*/ 1360 w 1714"/>
                  <a:gd name="T51" fmla="*/ 502 h 1055"/>
                  <a:gd name="T52" fmla="*/ 1312 w 1714"/>
                  <a:gd name="T53" fmla="*/ 467 h 1055"/>
                  <a:gd name="T54" fmla="*/ 1263 w 1714"/>
                  <a:gd name="T55" fmla="*/ 432 h 1055"/>
                  <a:gd name="T56" fmla="*/ 1213 w 1714"/>
                  <a:gd name="T57" fmla="*/ 399 h 1055"/>
                  <a:gd name="T58" fmla="*/ 1162 w 1714"/>
                  <a:gd name="T59" fmla="*/ 367 h 1055"/>
                  <a:gd name="T60" fmla="*/ 1110 w 1714"/>
                  <a:gd name="T61" fmla="*/ 336 h 1055"/>
                  <a:gd name="T62" fmla="*/ 1058 w 1714"/>
                  <a:gd name="T63" fmla="*/ 307 h 1055"/>
                  <a:gd name="T64" fmla="*/ 1005 w 1714"/>
                  <a:gd name="T65" fmla="*/ 278 h 1055"/>
                  <a:gd name="T66" fmla="*/ 950 w 1714"/>
                  <a:gd name="T67" fmla="*/ 251 h 1055"/>
                  <a:gd name="T68" fmla="*/ 896 w 1714"/>
                  <a:gd name="T69" fmla="*/ 225 h 1055"/>
                  <a:gd name="T70" fmla="*/ 841 w 1714"/>
                  <a:gd name="T71" fmla="*/ 201 h 1055"/>
                  <a:gd name="T72" fmla="*/ 785 w 1714"/>
                  <a:gd name="T73" fmla="*/ 177 h 1055"/>
                  <a:gd name="T74" fmla="*/ 727 w 1714"/>
                  <a:gd name="T75" fmla="*/ 154 h 1055"/>
                  <a:gd name="T76" fmla="*/ 670 w 1714"/>
                  <a:gd name="T77" fmla="*/ 134 h 1055"/>
                  <a:gd name="T78" fmla="*/ 612 w 1714"/>
                  <a:gd name="T79" fmla="*/ 114 h 1055"/>
                  <a:gd name="T80" fmla="*/ 554 w 1714"/>
                  <a:gd name="T81" fmla="*/ 96 h 1055"/>
                  <a:gd name="T82" fmla="*/ 494 w 1714"/>
                  <a:gd name="T83" fmla="*/ 80 h 1055"/>
                  <a:gd name="T84" fmla="*/ 434 w 1714"/>
                  <a:gd name="T85" fmla="*/ 65 h 1055"/>
                  <a:gd name="T86" fmla="*/ 374 w 1714"/>
                  <a:gd name="T87" fmla="*/ 51 h 1055"/>
                  <a:gd name="T88" fmla="*/ 313 w 1714"/>
                  <a:gd name="T89" fmla="*/ 39 h 1055"/>
                  <a:gd name="T90" fmla="*/ 251 w 1714"/>
                  <a:gd name="T91" fmla="*/ 28 h 1055"/>
                  <a:gd name="T92" fmla="*/ 189 w 1714"/>
                  <a:gd name="T93" fmla="*/ 19 h 1055"/>
                  <a:gd name="T94" fmla="*/ 127 w 1714"/>
                  <a:gd name="T95" fmla="*/ 11 h 1055"/>
                  <a:gd name="T96" fmla="*/ 64 w 1714"/>
                  <a:gd name="T97" fmla="*/ 4 h 1055"/>
                  <a:gd name="T98" fmla="*/ 0 w 1714"/>
                  <a:gd name="T99" fmla="*/ 0 h 1055"/>
                  <a:gd name="T100" fmla="*/ 357 w 1714"/>
                  <a:gd name="T101" fmla="*/ 855 h 1055"/>
                  <a:gd name="T102" fmla="*/ 377 w 1714"/>
                  <a:gd name="T103" fmla="*/ 851 h 1055"/>
                  <a:gd name="T104" fmla="*/ 398 w 1714"/>
                  <a:gd name="T105" fmla="*/ 848 h 1055"/>
                  <a:gd name="T106" fmla="*/ 420 w 1714"/>
                  <a:gd name="T107" fmla="*/ 845 h 1055"/>
                  <a:gd name="T108" fmla="*/ 442 w 1714"/>
                  <a:gd name="T109" fmla="*/ 845 h 1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14" h="1055">
                    <a:moveTo>
                      <a:pt x="442" y="845"/>
                    </a:moveTo>
                    <a:lnTo>
                      <a:pt x="467" y="846"/>
                    </a:lnTo>
                    <a:lnTo>
                      <a:pt x="493" y="850"/>
                    </a:lnTo>
                    <a:lnTo>
                      <a:pt x="518" y="855"/>
                    </a:lnTo>
                    <a:lnTo>
                      <a:pt x="542" y="862"/>
                    </a:lnTo>
                    <a:lnTo>
                      <a:pt x="565" y="871"/>
                    </a:lnTo>
                    <a:lnTo>
                      <a:pt x="587" y="881"/>
                    </a:lnTo>
                    <a:lnTo>
                      <a:pt x="608" y="893"/>
                    </a:lnTo>
                    <a:lnTo>
                      <a:pt x="629" y="906"/>
                    </a:lnTo>
                    <a:lnTo>
                      <a:pt x="648" y="920"/>
                    </a:lnTo>
                    <a:lnTo>
                      <a:pt x="666" y="936"/>
                    </a:lnTo>
                    <a:lnTo>
                      <a:pt x="684" y="953"/>
                    </a:lnTo>
                    <a:lnTo>
                      <a:pt x="699" y="971"/>
                    </a:lnTo>
                    <a:lnTo>
                      <a:pt x="714" y="991"/>
                    </a:lnTo>
                    <a:lnTo>
                      <a:pt x="727" y="1011"/>
                    </a:lnTo>
                    <a:lnTo>
                      <a:pt x="739" y="1032"/>
                    </a:lnTo>
                    <a:lnTo>
                      <a:pt x="750" y="1055"/>
                    </a:lnTo>
                    <a:lnTo>
                      <a:pt x="1714" y="825"/>
                    </a:lnTo>
                    <a:lnTo>
                      <a:pt x="1672" y="781"/>
                    </a:lnTo>
                    <a:lnTo>
                      <a:pt x="1631" y="739"/>
                    </a:lnTo>
                    <a:lnTo>
                      <a:pt x="1588" y="697"/>
                    </a:lnTo>
                    <a:lnTo>
                      <a:pt x="1545" y="656"/>
                    </a:lnTo>
                    <a:lnTo>
                      <a:pt x="1500" y="616"/>
                    </a:lnTo>
                    <a:lnTo>
                      <a:pt x="1455" y="577"/>
                    </a:lnTo>
                    <a:lnTo>
                      <a:pt x="1408" y="540"/>
                    </a:lnTo>
                    <a:lnTo>
                      <a:pt x="1360" y="502"/>
                    </a:lnTo>
                    <a:lnTo>
                      <a:pt x="1312" y="467"/>
                    </a:lnTo>
                    <a:lnTo>
                      <a:pt x="1263" y="432"/>
                    </a:lnTo>
                    <a:lnTo>
                      <a:pt x="1213" y="399"/>
                    </a:lnTo>
                    <a:lnTo>
                      <a:pt x="1162" y="367"/>
                    </a:lnTo>
                    <a:lnTo>
                      <a:pt x="1110" y="336"/>
                    </a:lnTo>
                    <a:lnTo>
                      <a:pt x="1058" y="307"/>
                    </a:lnTo>
                    <a:lnTo>
                      <a:pt x="1005" y="278"/>
                    </a:lnTo>
                    <a:lnTo>
                      <a:pt x="950" y="251"/>
                    </a:lnTo>
                    <a:lnTo>
                      <a:pt x="896" y="225"/>
                    </a:lnTo>
                    <a:lnTo>
                      <a:pt x="841" y="201"/>
                    </a:lnTo>
                    <a:lnTo>
                      <a:pt x="785" y="177"/>
                    </a:lnTo>
                    <a:lnTo>
                      <a:pt x="727" y="154"/>
                    </a:lnTo>
                    <a:lnTo>
                      <a:pt x="670" y="134"/>
                    </a:lnTo>
                    <a:lnTo>
                      <a:pt x="612" y="114"/>
                    </a:lnTo>
                    <a:lnTo>
                      <a:pt x="554" y="96"/>
                    </a:lnTo>
                    <a:lnTo>
                      <a:pt x="494" y="80"/>
                    </a:lnTo>
                    <a:lnTo>
                      <a:pt x="434" y="65"/>
                    </a:lnTo>
                    <a:lnTo>
                      <a:pt x="374" y="51"/>
                    </a:lnTo>
                    <a:lnTo>
                      <a:pt x="313" y="39"/>
                    </a:lnTo>
                    <a:lnTo>
                      <a:pt x="251" y="28"/>
                    </a:lnTo>
                    <a:lnTo>
                      <a:pt x="189" y="19"/>
                    </a:lnTo>
                    <a:lnTo>
                      <a:pt x="127" y="11"/>
                    </a:lnTo>
                    <a:lnTo>
                      <a:pt x="64" y="4"/>
                    </a:lnTo>
                    <a:lnTo>
                      <a:pt x="0" y="0"/>
                    </a:lnTo>
                    <a:lnTo>
                      <a:pt x="357" y="855"/>
                    </a:lnTo>
                    <a:lnTo>
                      <a:pt x="377" y="851"/>
                    </a:lnTo>
                    <a:lnTo>
                      <a:pt x="398" y="848"/>
                    </a:lnTo>
                    <a:lnTo>
                      <a:pt x="420" y="845"/>
                    </a:lnTo>
                    <a:lnTo>
                      <a:pt x="442" y="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34809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41" r:id="rId2"/>
    <p:sldLayoutId id="2147483773" r:id="rId3"/>
    <p:sldLayoutId id="2147483776" r:id="rId4"/>
    <p:sldLayoutId id="2147483777" r:id="rId5"/>
    <p:sldLayoutId id="2147483690" r:id="rId6"/>
    <p:sldLayoutId id="2147483793" r:id="rId7"/>
    <p:sldLayoutId id="2147483691" r:id="rId8"/>
    <p:sldLayoutId id="2147483760" r:id="rId9"/>
    <p:sldLayoutId id="2147483779" r:id="rId10"/>
    <p:sldLayoutId id="2147483748" r:id="rId11"/>
    <p:sldLayoutId id="2147483772" r:id="rId12"/>
    <p:sldLayoutId id="2147483778" r:id="rId13"/>
    <p:sldLayoutId id="2147483762" r:id="rId14"/>
    <p:sldLayoutId id="2147483763" r:id="rId15"/>
    <p:sldLayoutId id="2147483765" r:id="rId16"/>
    <p:sldLayoutId id="2147483768" r:id="rId17"/>
    <p:sldLayoutId id="2147483769" r:id="rId18"/>
    <p:sldLayoutId id="2147483746" r:id="rId19"/>
    <p:sldLayoutId id="2147483764" r:id="rId20"/>
    <p:sldLayoutId id="2147483771" r:id="rId21"/>
    <p:sldLayoutId id="2147483774" r:id="rId22"/>
    <p:sldLayoutId id="2147483775" r:id="rId23"/>
    <p:sldLayoutId id="2147483770" r:id="rId24"/>
    <p:sldLayoutId id="2147483695" r:id="rId25"/>
    <p:sldLayoutId id="2147483697" r:id="rId26"/>
    <p:sldLayoutId id="2147483759" r:id="rId27"/>
    <p:sldLayoutId id="2147483698" r:id="rId28"/>
    <p:sldLayoutId id="2147483767" r:id="rId29"/>
    <p:sldLayoutId id="2147483799" r:id="rId30"/>
    <p:sldLayoutId id="2147483800" r:id="rId31"/>
    <p:sldLayoutId id="2147483798" r:id="rId32"/>
    <p:sldLayoutId id="2147483803" r:id="rId3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None/>
        <a:defRPr sz="1600" b="0" kern="1200" spc="0" baseline="0">
          <a:solidFill>
            <a:schemeClr val="tx1"/>
          </a:solidFill>
          <a:effectLst/>
          <a:latin typeface="+mj-lt"/>
          <a:ea typeface="PF Din Text Cond Pro" charset="0"/>
          <a:cs typeface="PF Din Text Cond Pro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0"/>
        </a:spcAft>
        <a:buClr>
          <a:schemeClr val="accent1"/>
        </a:buClr>
        <a:buSzPct val="90000"/>
        <a:buFont typeface="Wingdings" pitchFamily="2" charset="2"/>
        <a:buNone/>
        <a:defRPr sz="1400" b="0" kern="1200">
          <a:solidFill>
            <a:schemeClr val="tx1"/>
          </a:solidFill>
          <a:latin typeface="+mn-lt"/>
          <a:ea typeface="PF Din Text Cond Pro" charset="0"/>
          <a:cs typeface="PF Din Text Cond Pro" charset="0"/>
        </a:defRPr>
      </a:lvl1pPr>
      <a:lvl2pPr marL="180975" marR="0" indent="-180975" algn="l" defTabSz="914400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tx1"/>
        </a:buClr>
        <a:buSzPct val="120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PF Din Text Cond Pro" charset="0"/>
          <a:cs typeface="PF Din Text Cond Pro" charset="0"/>
        </a:defRPr>
      </a:lvl2pPr>
      <a:lvl3pPr marL="350838" indent="-169863" algn="l" defTabSz="914400" rtl="0" eaLnBrk="1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tx1"/>
        </a:buClr>
        <a:buSzPct val="90000"/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PF Din Text Cond Pro" charset="0"/>
          <a:cs typeface="PF Din Text Cond Pro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78" userDrawn="1">
          <p15:clr>
            <a:srgbClr val="F26B43"/>
          </p15:clr>
        </p15:guide>
        <p15:guide id="6" orient="horz" pos="4117" userDrawn="1">
          <p15:clr>
            <a:srgbClr val="F26B43"/>
          </p15:clr>
        </p15:guide>
        <p15:guide id="9" orient="horz" pos="4021" userDrawn="1">
          <p15:clr>
            <a:srgbClr val="F26B43"/>
          </p15:clr>
        </p15:guide>
        <p15:guide id="11" orient="horz" pos="615" userDrawn="1">
          <p15:clr>
            <a:srgbClr val="F26B43"/>
          </p15:clr>
        </p15:guide>
        <p15:guide id="15" pos="3840" userDrawn="1">
          <p15:clr>
            <a:srgbClr val="F26B43"/>
          </p15:clr>
        </p15:guide>
        <p15:guide id="20" orient="horz" pos="263" userDrawn="1">
          <p15:clr>
            <a:srgbClr val="F26B43"/>
          </p15:clr>
        </p15:guide>
        <p15:guide id="36" orient="horz" pos="346" userDrawn="1">
          <p15:clr>
            <a:srgbClr val="F26B43"/>
          </p15:clr>
        </p15:guide>
        <p15:guide id="37" orient="horz" pos="520" userDrawn="1">
          <p15:clr>
            <a:srgbClr val="F26B43"/>
          </p15:clr>
        </p15:guide>
        <p15:guide id="38" pos="784" userDrawn="1">
          <p15:clr>
            <a:srgbClr val="F26B43"/>
          </p15:clr>
        </p15:guide>
        <p15:guide id="39" pos="730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Текст 27"/>
          <p:cNvSpPr>
            <a:spLocks noGrp="1"/>
          </p:cNvSpPr>
          <p:nvPr>
            <p:ph type="body" sz="quarter" idx="10"/>
          </p:nvPr>
        </p:nvSpPr>
        <p:spPr>
          <a:xfrm>
            <a:off x="4314309" y="4437112"/>
            <a:ext cx="7288729" cy="764312"/>
          </a:xfrm>
        </p:spPr>
        <p:txBody>
          <a:bodyPr/>
          <a:lstStyle/>
          <a:p>
            <a:r>
              <a:rPr lang="ru-RU" sz="2400" dirty="0"/>
              <a:t>Начальник Департамента интеллектуальных систем управления и технологий АО «НТЦ ФСК ЕЭС»</a:t>
            </a:r>
          </a:p>
          <a:p>
            <a:r>
              <a:rPr lang="ru-RU" sz="2400" dirty="0"/>
              <a:t>Чайкин Вячеслав Сергеевич</a:t>
            </a:r>
            <a:endParaRPr lang="en-US" sz="2400" dirty="0"/>
          </a:p>
          <a:p>
            <a:endParaRPr lang="ru-RU" b="0" dirty="0">
              <a:latin typeface="PF Din Text Cond Pro Light" panose="02000000000000000000" pitchFamily="2" charset="0"/>
            </a:endParaRPr>
          </a:p>
        </p:txBody>
      </p:sp>
      <p:sp>
        <p:nvSpPr>
          <p:cNvPr id="27" name="Заголовок 26"/>
          <p:cNvSpPr>
            <a:spLocks noGrp="1"/>
          </p:cNvSpPr>
          <p:nvPr>
            <p:ph type="title"/>
          </p:nvPr>
        </p:nvSpPr>
        <p:spPr>
          <a:xfrm>
            <a:off x="4302823" y="1681010"/>
            <a:ext cx="6545705" cy="1551194"/>
          </a:xfrm>
        </p:spPr>
        <p:txBody>
          <a:bodyPr/>
          <a:lstStyle/>
          <a:p>
            <a:r>
              <a:rPr lang="ru-RU" dirty="0"/>
              <a:t>Устойчивость отечественных решений к санкциям и технические требования к микропроцессорным устройствам РЗА, реализованным на отечественной ЭКБ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2"/>
          </p:nvPr>
        </p:nvSpPr>
        <p:spPr>
          <a:xfrm>
            <a:off x="4310301" y="6032308"/>
            <a:ext cx="1122679" cy="269875"/>
          </a:xfrm>
        </p:spPr>
        <p:txBody>
          <a:bodyPr/>
          <a:lstStyle/>
          <a:p>
            <a:r>
              <a:rPr lang="ru-RU" dirty="0">
                <a:latin typeface="+mj-lt"/>
              </a:rPr>
              <a:t>июнь 2023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D6675E4-10FA-CACF-C215-8973EDA0006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33530" y="5733256"/>
            <a:ext cx="2113612" cy="2698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936A391-995D-2DDD-2A36-EBC7B2BA5FF6}"/>
              </a:ext>
            </a:extLst>
          </p:cNvPr>
          <p:cNvSpPr txBox="1">
            <a:spLocks/>
          </p:cNvSpPr>
          <p:nvPr/>
        </p:nvSpPr>
        <p:spPr>
          <a:xfrm>
            <a:off x="4334668" y="5733256"/>
            <a:ext cx="1052814" cy="269875"/>
          </a:xfrm>
          <a:prstGeom prst="rect">
            <a:avLst/>
          </a:prstGeom>
          <a:noFill/>
          <a:ln>
            <a:noFill/>
          </a:ln>
        </p:spPr>
        <p:txBody>
          <a:bodyPr vert="horz" lIns="3600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  <a:defRPr sz="1400" b="0" kern="1200">
                <a:solidFill>
                  <a:schemeClr val="accent1"/>
                </a:solidFill>
                <a:latin typeface="+mn-lt"/>
                <a:ea typeface="PF Din Text Cond Pro" charset="0"/>
                <a:cs typeface="PF Din Text Cond Pro" charset="0"/>
              </a:defRPr>
            </a:lvl1pPr>
            <a:lvl2pPr marL="180975" marR="0" indent="-1809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2pPr>
            <a:lvl3pPr marL="350838" indent="-169863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/>
              <a:t>04.2024</a:t>
            </a:r>
            <a:endParaRPr lang="ru-RU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813D0F88-2151-0C43-8E51-E2D6ACEB63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87483" y="5733256"/>
            <a:ext cx="1059660" cy="269875"/>
          </a:xfrm>
        </p:spPr>
        <p:txBody>
          <a:bodyPr/>
          <a:lstStyle/>
          <a:p>
            <a:pPr algn="ctr"/>
            <a:r>
              <a:rPr lang="ru-RU" dirty="0"/>
              <a:t>Чебоксары</a:t>
            </a:r>
          </a:p>
        </p:txBody>
      </p:sp>
    </p:spTree>
    <p:extLst>
      <p:ext uri="{BB962C8B-B14F-4D97-AF65-F5344CB8AC3E}">
        <p14:creationId xmlns:p14="http://schemas.microsoft.com/office/powerpoint/2010/main" val="250934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5819" y="379859"/>
            <a:ext cx="9486901" cy="431355"/>
          </a:xfrm>
        </p:spPr>
        <p:txBody>
          <a:bodyPr/>
          <a:lstStyle/>
          <a:p>
            <a:r>
              <a:rPr lang="ru-RU" cap="all" dirty="0"/>
              <a:t>Анализ отечественного рынка ЭКБ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68088E-6A7B-DFF1-5026-7DEB43DEB11D}"/>
              </a:ext>
            </a:extLst>
          </p:cNvPr>
          <p:cNvSpPr txBox="1"/>
          <p:nvPr/>
        </p:nvSpPr>
        <p:spPr>
          <a:xfrm>
            <a:off x="1991544" y="618588"/>
            <a:ext cx="6094562" cy="5859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процессоры приложений;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сигнальные процессоры;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микроконтроллеры общего назначения;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интерфейсные микросхемы и модули;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микросхемы АЦП;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микросхемы ПЛИС;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микросхемы и модули памяти;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индуктивные компоненты;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коннекторы и </a:t>
            </a:r>
            <a:r>
              <a:rPr lang="ru-RU" sz="1800" dirty="0" err="1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холдеры</a:t>
            </a:r>
            <a:r>
              <a:rPr lang="ru-RU" sz="18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дисплеи;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дискретные радиоэлектронные компоненты;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электромеханические реле;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компоненты для организации питания;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аналоговые микросхемы и датчики.</a:t>
            </a:r>
          </a:p>
        </p:txBody>
      </p:sp>
      <p:sp>
        <p:nvSpPr>
          <p:cNvPr id="5" name="Крест 4">
            <a:extLst>
              <a:ext uri="{FF2B5EF4-FFF2-40B4-BE49-F238E27FC236}">
                <a16:creationId xmlns:a16="http://schemas.microsoft.com/office/drawing/2014/main" id="{AE121588-5E46-5DDE-A2C3-C61C78C0B980}"/>
              </a:ext>
            </a:extLst>
          </p:cNvPr>
          <p:cNvSpPr/>
          <p:nvPr/>
        </p:nvSpPr>
        <p:spPr>
          <a:xfrm rot="2657209">
            <a:off x="5768318" y="1877182"/>
            <a:ext cx="504056" cy="504056"/>
          </a:xfrm>
          <a:prstGeom prst="plus">
            <a:avLst>
              <a:gd name="adj" fmla="val 35268"/>
            </a:avLst>
          </a:prstGeom>
          <a:solidFill>
            <a:srgbClr val="FF0000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Крест 5">
            <a:extLst>
              <a:ext uri="{FF2B5EF4-FFF2-40B4-BE49-F238E27FC236}">
                <a16:creationId xmlns:a16="http://schemas.microsoft.com/office/drawing/2014/main" id="{1D2D5EFD-F52B-F031-A81A-4B01008D3B26}"/>
              </a:ext>
            </a:extLst>
          </p:cNvPr>
          <p:cNvSpPr/>
          <p:nvPr/>
        </p:nvSpPr>
        <p:spPr>
          <a:xfrm rot="2657209">
            <a:off x="5114436" y="3101317"/>
            <a:ext cx="504056" cy="504056"/>
          </a:xfrm>
          <a:prstGeom prst="plus">
            <a:avLst>
              <a:gd name="adj" fmla="val 35268"/>
            </a:avLst>
          </a:prstGeom>
          <a:solidFill>
            <a:srgbClr val="FF0000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Не равно 6">
            <a:extLst>
              <a:ext uri="{FF2B5EF4-FFF2-40B4-BE49-F238E27FC236}">
                <a16:creationId xmlns:a16="http://schemas.microsoft.com/office/drawing/2014/main" id="{DF2939CC-E930-235D-D2E8-0952875866BC}"/>
              </a:ext>
            </a:extLst>
          </p:cNvPr>
          <p:cNvSpPr/>
          <p:nvPr/>
        </p:nvSpPr>
        <p:spPr>
          <a:xfrm>
            <a:off x="6041063" y="1400879"/>
            <a:ext cx="818206" cy="576064"/>
          </a:xfrm>
          <a:prstGeom prst="mathNotEqual">
            <a:avLst>
              <a:gd name="adj1" fmla="val 13038"/>
              <a:gd name="adj2" fmla="val 6600000"/>
              <a:gd name="adj3" fmla="val 11760"/>
            </a:avLst>
          </a:prstGeom>
          <a:solidFill>
            <a:srgbClr val="FFC000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Не равно 8">
            <a:extLst>
              <a:ext uri="{FF2B5EF4-FFF2-40B4-BE49-F238E27FC236}">
                <a16:creationId xmlns:a16="http://schemas.microsoft.com/office/drawing/2014/main" id="{67D0A49A-CF8A-95D7-FC1D-DDA6F320E397}"/>
              </a:ext>
            </a:extLst>
          </p:cNvPr>
          <p:cNvSpPr/>
          <p:nvPr/>
        </p:nvSpPr>
        <p:spPr>
          <a:xfrm>
            <a:off x="4191864" y="2197572"/>
            <a:ext cx="818206" cy="576064"/>
          </a:xfrm>
          <a:prstGeom prst="mathNotEqual">
            <a:avLst>
              <a:gd name="adj1" fmla="val 13038"/>
              <a:gd name="adj2" fmla="val 6600000"/>
              <a:gd name="adj3" fmla="val 11760"/>
            </a:avLst>
          </a:prstGeom>
          <a:solidFill>
            <a:srgbClr val="FFC000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Не равно 9">
            <a:extLst>
              <a:ext uri="{FF2B5EF4-FFF2-40B4-BE49-F238E27FC236}">
                <a16:creationId xmlns:a16="http://schemas.microsoft.com/office/drawing/2014/main" id="{954EE6A2-BEFE-75D7-3604-A05EECA8E970}"/>
              </a:ext>
            </a:extLst>
          </p:cNvPr>
          <p:cNvSpPr/>
          <p:nvPr/>
        </p:nvSpPr>
        <p:spPr>
          <a:xfrm>
            <a:off x="4220619" y="2701004"/>
            <a:ext cx="818206" cy="576064"/>
          </a:xfrm>
          <a:prstGeom prst="mathNotEqual">
            <a:avLst>
              <a:gd name="adj1" fmla="val 13038"/>
              <a:gd name="adj2" fmla="val 6600000"/>
              <a:gd name="adj3" fmla="val 11760"/>
            </a:avLst>
          </a:prstGeom>
          <a:solidFill>
            <a:srgbClr val="FFC000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436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Текст 30"/>
          <p:cNvSpPr>
            <a:spLocks noGrp="1"/>
          </p:cNvSpPr>
          <p:nvPr>
            <p:ph type="body" sz="quarter" idx="10"/>
          </p:nvPr>
        </p:nvSpPr>
        <p:spPr>
          <a:xfrm>
            <a:off x="4459014" y="1772940"/>
            <a:ext cx="6605538" cy="129602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ru-RU" dirty="0"/>
              <a:t>АНАЛИЗ ВОЗМОЖНОСТИ ПОСТАВКИ В РФ ИМПОРТНЫХ КОМПОНЕНТОВ</a:t>
            </a:r>
          </a:p>
        </p:txBody>
      </p:sp>
      <p:sp>
        <p:nvSpPr>
          <p:cNvPr id="32" name="Текст 3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49174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ru-RU" dirty="0"/>
              <a:t>АНАЛИЗ ВОЗМОЖНОСТИ ПОСТАВКИ В РФ ИМПОРТНЫХ КОМПОНЕНТОВ</a:t>
            </a:r>
          </a:p>
        </p:txBody>
      </p:sp>
      <p:sp>
        <p:nvSpPr>
          <p:cNvPr id="6" name="Объект 3"/>
          <p:cNvSpPr txBox="1">
            <a:spLocks/>
          </p:cNvSpPr>
          <p:nvPr/>
        </p:nvSpPr>
        <p:spPr>
          <a:xfrm>
            <a:off x="1055440" y="980522"/>
            <a:ext cx="10538897" cy="5402816"/>
          </a:xfrm>
          <a:prstGeom prst="rect">
            <a:avLst/>
          </a:prstGeom>
          <a:ln>
            <a:noFill/>
          </a:ln>
        </p:spPr>
        <p:txBody>
          <a:bodyPr vert="horz" lIns="0" tIns="0" rIns="0" bIns="0" numCol="1" spcCol="180000" rtlCol="0">
            <a:no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975" marR="0" indent="-180975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0838" indent="-169863" algn="l" defTabSz="914400" rtl="0" eaLnBrk="1" latinLnBrk="0" hangingPunct="1">
              <a:spcBef>
                <a:spcPts val="600"/>
              </a:spcBef>
              <a:buClr>
                <a:srgbClr val="4F81BD"/>
              </a:buClr>
              <a:buSzPct val="105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450"/>
              </a:spcBef>
            </a:pPr>
            <a:endParaRPr lang="ru-RU" dirty="0">
              <a:solidFill>
                <a:srgbClr val="0C5B9D"/>
              </a:solidFill>
            </a:endParaRPr>
          </a:p>
          <a:p>
            <a:pPr lvl="0">
              <a:spcBef>
                <a:spcPts val="450"/>
              </a:spcBef>
            </a:pPr>
            <a:endParaRPr lang="ru-RU" dirty="0">
              <a:solidFill>
                <a:srgbClr val="0C5B9D"/>
              </a:solidFill>
            </a:endParaRPr>
          </a:p>
          <a:p>
            <a:pPr lvl="0">
              <a:spcBef>
                <a:spcPts val="450"/>
              </a:spcBef>
            </a:pPr>
            <a:endParaRPr lang="ru-RU" sz="2800" dirty="0">
              <a:solidFill>
                <a:srgbClr val="0C5B9D"/>
              </a:solidFill>
            </a:endParaRPr>
          </a:p>
          <a:p>
            <a:pPr lvl="0">
              <a:spcBef>
                <a:spcPts val="450"/>
              </a:spcBef>
            </a:pPr>
            <a:r>
              <a:rPr lang="ru-RU" sz="2800" dirty="0">
                <a:solidFill>
                  <a:srgbClr val="0C5B9D"/>
                </a:solidFill>
              </a:rPr>
              <a:t>Проведен анализ основных производителей компонентов ЭКБ </a:t>
            </a:r>
            <a:r>
              <a:rPr lang="ru-RU" sz="2800" b="1" dirty="0">
                <a:solidFill>
                  <a:srgbClr val="0C5B9D"/>
                </a:solidFill>
              </a:rPr>
              <a:t>:</a:t>
            </a:r>
          </a:p>
          <a:p>
            <a:pPr marL="180000" lvl="0" indent="-180000">
              <a:spcBef>
                <a:spcPts val="450"/>
              </a:spcBef>
              <a:buFont typeface="Arial" pitchFamily="34" charset="0"/>
              <a:buChar char="•"/>
            </a:pPr>
            <a:r>
              <a:rPr lang="ru-RU" sz="2800" dirty="0"/>
              <a:t>США</a:t>
            </a:r>
          </a:p>
          <a:p>
            <a:pPr marL="180000" lvl="0" indent="-180000">
              <a:spcBef>
                <a:spcPts val="450"/>
              </a:spcBef>
              <a:buFont typeface="Arial" pitchFamily="34" charset="0"/>
              <a:buChar char="•"/>
            </a:pPr>
            <a:r>
              <a:rPr lang="ru-RU" sz="2800" dirty="0"/>
              <a:t>Тайвань</a:t>
            </a:r>
          </a:p>
          <a:p>
            <a:pPr marL="180000" lvl="0" indent="-180000">
              <a:spcBef>
                <a:spcPts val="450"/>
              </a:spcBef>
              <a:buFont typeface="Arial" pitchFamily="34" charset="0"/>
              <a:buChar char="•"/>
            </a:pPr>
            <a:r>
              <a:rPr lang="ru-RU" sz="2800" dirty="0"/>
              <a:t>ЕС</a:t>
            </a:r>
          </a:p>
          <a:p>
            <a:pPr marL="180000" lvl="0" indent="-180000">
              <a:spcBef>
                <a:spcPts val="450"/>
              </a:spcBef>
              <a:buFont typeface="Arial" pitchFamily="34" charset="0"/>
              <a:buChar char="•"/>
            </a:pPr>
            <a:r>
              <a:rPr lang="ru-RU" sz="2800" dirty="0"/>
              <a:t>Япония</a:t>
            </a:r>
          </a:p>
          <a:p>
            <a:pPr marL="180000" lvl="0" indent="-180000">
              <a:spcBef>
                <a:spcPts val="450"/>
              </a:spcBef>
              <a:buFont typeface="Arial" pitchFamily="34" charset="0"/>
              <a:buChar char="•"/>
            </a:pPr>
            <a:r>
              <a:rPr lang="ru-RU" sz="2800" dirty="0"/>
              <a:t>КНР</a:t>
            </a:r>
            <a:endParaRPr lang="ru-RU" sz="2800" dirty="0">
              <a:solidFill>
                <a:srgbClr val="0C5B9D"/>
              </a:solidFill>
            </a:endParaRPr>
          </a:p>
          <a:p>
            <a:pPr marL="180000" lvl="0" indent="-180000">
              <a:spcBef>
                <a:spcPts val="450"/>
              </a:spcBef>
            </a:pPr>
            <a:endParaRPr lang="ru-RU" sz="1600" dirty="0"/>
          </a:p>
          <a:p>
            <a:pPr marL="180000" indent="-180000">
              <a:spcBef>
                <a:spcPts val="450"/>
              </a:spcBef>
              <a:buFont typeface="Arial" pitchFamily="34" charset="0"/>
              <a:buChar char="•"/>
            </a:pPr>
            <a:endParaRPr lang="ru-RU" dirty="0"/>
          </a:p>
          <a:p>
            <a:pPr marL="180000" lvl="0" indent="-180000">
              <a:spcBef>
                <a:spcPts val="450"/>
              </a:spcBef>
              <a:buFont typeface="Arial" pitchFamily="34" charset="0"/>
              <a:buChar char="•"/>
            </a:pPr>
            <a:endParaRPr lang="ru-RU" dirty="0"/>
          </a:p>
          <a:p>
            <a:pPr marL="180000" lvl="0" indent="-180000">
              <a:spcBef>
                <a:spcPts val="450"/>
              </a:spcBef>
              <a:buFont typeface="Arial" pitchFamily="34" charset="0"/>
              <a:buChar char="•"/>
            </a:pPr>
            <a:endParaRPr lang="ru-RU" dirty="0"/>
          </a:p>
          <a:p>
            <a:pPr marL="180000" indent="-180000">
              <a:spcBef>
                <a:spcPts val="450"/>
              </a:spcBef>
            </a:pPr>
            <a:endParaRPr lang="ru-RU" b="1" dirty="0">
              <a:solidFill>
                <a:srgbClr val="0C5B9D"/>
              </a:solidFill>
            </a:endParaRPr>
          </a:p>
          <a:p>
            <a:pPr marL="180000" lvl="0" indent="-180000">
              <a:spcBef>
                <a:spcPts val="450"/>
              </a:spcBef>
            </a:pPr>
            <a:endParaRPr lang="ru-RU" dirty="0"/>
          </a:p>
          <a:p>
            <a:pPr lvl="0">
              <a:spcBef>
                <a:spcPts val="450"/>
              </a:spcBef>
            </a:pPr>
            <a:endParaRPr lang="ru-RU" dirty="0"/>
          </a:p>
        </p:txBody>
      </p:sp>
      <p:sp>
        <p:nvSpPr>
          <p:cNvPr id="3" name="Крест 2">
            <a:extLst>
              <a:ext uri="{FF2B5EF4-FFF2-40B4-BE49-F238E27FC236}">
                <a16:creationId xmlns:a16="http://schemas.microsoft.com/office/drawing/2014/main" id="{DB273C28-F22A-1459-17ED-C09FE2BD6250}"/>
              </a:ext>
            </a:extLst>
          </p:cNvPr>
          <p:cNvSpPr/>
          <p:nvPr/>
        </p:nvSpPr>
        <p:spPr>
          <a:xfrm rot="2657209">
            <a:off x="1982318" y="2603129"/>
            <a:ext cx="251964" cy="251964"/>
          </a:xfrm>
          <a:prstGeom prst="plus">
            <a:avLst>
              <a:gd name="adj" fmla="val 35268"/>
            </a:avLst>
          </a:prstGeom>
          <a:solidFill>
            <a:srgbClr val="FF0000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Крест 3">
            <a:extLst>
              <a:ext uri="{FF2B5EF4-FFF2-40B4-BE49-F238E27FC236}">
                <a16:creationId xmlns:a16="http://schemas.microsoft.com/office/drawing/2014/main" id="{793DFD13-E26D-8024-02BC-C4DE5A4E6FD5}"/>
              </a:ext>
            </a:extLst>
          </p:cNvPr>
          <p:cNvSpPr/>
          <p:nvPr/>
        </p:nvSpPr>
        <p:spPr>
          <a:xfrm rot="2657209">
            <a:off x="2547769" y="3124866"/>
            <a:ext cx="251964" cy="251964"/>
          </a:xfrm>
          <a:prstGeom prst="plus">
            <a:avLst>
              <a:gd name="adj" fmla="val 35268"/>
            </a:avLst>
          </a:prstGeom>
          <a:solidFill>
            <a:srgbClr val="FF0000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Крест 4">
            <a:extLst>
              <a:ext uri="{FF2B5EF4-FFF2-40B4-BE49-F238E27FC236}">
                <a16:creationId xmlns:a16="http://schemas.microsoft.com/office/drawing/2014/main" id="{0F5A9B59-2077-8396-6311-7A4E96C0F126}"/>
              </a:ext>
            </a:extLst>
          </p:cNvPr>
          <p:cNvSpPr/>
          <p:nvPr/>
        </p:nvSpPr>
        <p:spPr>
          <a:xfrm rot="2657209">
            <a:off x="1633532" y="3591136"/>
            <a:ext cx="251964" cy="251964"/>
          </a:xfrm>
          <a:prstGeom prst="plus">
            <a:avLst>
              <a:gd name="adj" fmla="val 35268"/>
            </a:avLst>
          </a:prstGeom>
          <a:solidFill>
            <a:srgbClr val="FF0000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Крест 6">
            <a:extLst>
              <a:ext uri="{FF2B5EF4-FFF2-40B4-BE49-F238E27FC236}">
                <a16:creationId xmlns:a16="http://schemas.microsoft.com/office/drawing/2014/main" id="{A2A14F60-F68A-877A-74A3-B82BA0EDAEC2}"/>
              </a:ext>
            </a:extLst>
          </p:cNvPr>
          <p:cNvSpPr/>
          <p:nvPr/>
        </p:nvSpPr>
        <p:spPr>
          <a:xfrm rot="2657209">
            <a:off x="2412380" y="4103364"/>
            <a:ext cx="251964" cy="251964"/>
          </a:xfrm>
          <a:prstGeom prst="plus">
            <a:avLst>
              <a:gd name="adj" fmla="val 35268"/>
            </a:avLst>
          </a:prstGeom>
          <a:solidFill>
            <a:srgbClr val="FF0000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Крест 7">
            <a:extLst>
              <a:ext uri="{FF2B5EF4-FFF2-40B4-BE49-F238E27FC236}">
                <a16:creationId xmlns:a16="http://schemas.microsoft.com/office/drawing/2014/main" id="{548FF992-F93E-85BC-6B2B-01AA8A869D80}"/>
              </a:ext>
            </a:extLst>
          </p:cNvPr>
          <p:cNvSpPr/>
          <p:nvPr/>
        </p:nvSpPr>
        <p:spPr>
          <a:xfrm rot="2657209">
            <a:off x="1989836" y="4581626"/>
            <a:ext cx="251964" cy="251964"/>
          </a:xfrm>
          <a:prstGeom prst="plus">
            <a:avLst>
              <a:gd name="adj" fmla="val 35268"/>
            </a:avLst>
          </a:prstGeom>
          <a:solidFill>
            <a:srgbClr val="FF0000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4112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Текст 30"/>
          <p:cNvSpPr>
            <a:spLocks noGrp="1"/>
          </p:cNvSpPr>
          <p:nvPr>
            <p:ph type="body" sz="quarter" idx="10"/>
          </p:nvPr>
        </p:nvSpPr>
        <p:spPr>
          <a:xfrm>
            <a:off x="4459014" y="1772940"/>
            <a:ext cx="6605538" cy="129602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ru-RU" dirty="0"/>
              <a:t>АНАЛИЗ ОПЫТА ПРИМЕНЕНИЯ</a:t>
            </a:r>
            <a:endParaRPr lang="ru-RU" b="1" dirty="0"/>
          </a:p>
        </p:txBody>
      </p:sp>
      <p:sp>
        <p:nvSpPr>
          <p:cNvPr id="32" name="Текст 3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642253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ru-RU" dirty="0"/>
              <a:t>АНАЛИЗ ОБЛАСТИ И ОПЫТА ПРИМЕНЕНИЯ</a:t>
            </a:r>
            <a:endParaRPr lang="ru-RU" b="1" dirty="0"/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479376" y="913462"/>
            <a:ext cx="10538897" cy="1440366"/>
          </a:xfrm>
          <a:prstGeom prst="rect">
            <a:avLst/>
          </a:prstGeom>
          <a:ln>
            <a:noFill/>
          </a:ln>
        </p:spPr>
        <p:txBody>
          <a:bodyPr vert="horz" lIns="0" tIns="0" rIns="0" bIns="0" numCol="1" spcCol="180000" rtlCol="0">
            <a:no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975" marR="0" indent="-180975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0838" indent="-169863" algn="l" defTabSz="914400" rtl="0" eaLnBrk="1" latinLnBrk="0" hangingPunct="1">
              <a:spcBef>
                <a:spcPts val="600"/>
              </a:spcBef>
              <a:buClr>
                <a:srgbClr val="4F81BD"/>
              </a:buClr>
              <a:buSzPct val="105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lvl="0" indent="-180000">
              <a:spcBef>
                <a:spcPts val="450"/>
              </a:spcBef>
            </a:pPr>
            <a:r>
              <a:rPr lang="ru-RU" sz="1600" dirty="0"/>
              <a:t>Выявлена следующая статистика по неполадкам МП устройств с импортными компонентами:</a:t>
            </a:r>
          </a:p>
          <a:p>
            <a:pPr marL="180000" lvl="0" indent="-180000">
              <a:spcBef>
                <a:spcPts val="450"/>
              </a:spcBef>
            </a:pPr>
            <a:endParaRPr lang="ru-RU" sz="1600" dirty="0"/>
          </a:p>
          <a:p>
            <a:pPr marL="180000" lvl="0" indent="-180000">
              <a:spcBef>
                <a:spcPts val="450"/>
              </a:spcBef>
              <a:buFont typeface="Arial" pitchFamily="34" charset="0"/>
              <a:buChar char="•"/>
            </a:pPr>
            <a:endParaRPr lang="ru-RU" dirty="0"/>
          </a:p>
          <a:p>
            <a:pPr marL="180000" indent="-180000">
              <a:spcBef>
                <a:spcPts val="450"/>
              </a:spcBef>
            </a:pPr>
            <a:endParaRPr lang="ru-RU" b="1" dirty="0">
              <a:solidFill>
                <a:srgbClr val="0C5B9D"/>
              </a:solidFill>
            </a:endParaRPr>
          </a:p>
          <a:p>
            <a:pPr marL="180000" lvl="0" indent="-180000">
              <a:spcBef>
                <a:spcPts val="450"/>
              </a:spcBef>
            </a:pPr>
            <a:endParaRPr lang="ru-RU" dirty="0"/>
          </a:p>
          <a:p>
            <a:pPr lvl="0">
              <a:spcBef>
                <a:spcPts val="450"/>
              </a:spcBef>
            </a:pPr>
            <a:endParaRPr lang="ru-RU" dirty="0"/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BEBE0228-C251-D4D8-E22D-7112E7EB66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9200510"/>
              </p:ext>
            </p:extLst>
          </p:nvPr>
        </p:nvGraphicFramePr>
        <p:xfrm>
          <a:off x="471736" y="1165696"/>
          <a:ext cx="972108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D398753-DF95-2163-8D63-75D0FA954538}"/>
              </a:ext>
            </a:extLst>
          </p:cNvPr>
          <p:cNvSpPr txBox="1"/>
          <p:nvPr/>
        </p:nvSpPr>
        <p:spPr>
          <a:xfrm>
            <a:off x="335360" y="5579913"/>
            <a:ext cx="111442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spcBef>
                <a:spcPts val="450"/>
              </a:spcBef>
            </a:pPr>
            <a:r>
              <a:rPr lang="ru-RU" sz="1800" b="1" dirty="0"/>
              <a:t>Данные об опыте применения импортной ЭКБ должны быть учтены при производстве МП устройств на отечественной ЭКБ. Для предотвращения неправильного действия МП УРЗА должна выполнятся детальная самодиагностика компонентов с блокировкой вторичных функций и передачей сигнализации о неисправности.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041652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Текст 30"/>
          <p:cNvSpPr>
            <a:spLocks noGrp="1"/>
          </p:cNvSpPr>
          <p:nvPr>
            <p:ph type="body" sz="quarter" idx="10"/>
          </p:nvPr>
        </p:nvSpPr>
        <p:spPr>
          <a:xfrm>
            <a:off x="4459014" y="1772940"/>
            <a:ext cx="6605538" cy="129602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ru-RU" dirty="0"/>
              <a:t>ВЫВОДЫ</a:t>
            </a:r>
            <a:endParaRPr lang="ru-RU" b="1" dirty="0"/>
          </a:p>
        </p:txBody>
      </p:sp>
      <p:sp>
        <p:nvSpPr>
          <p:cNvPr id="32" name="Текст 3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642253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ru-RU" dirty="0"/>
              <a:t>ВЫВОДЫ</a:t>
            </a:r>
            <a:endParaRPr lang="ru-RU" b="1" dirty="0"/>
          </a:p>
        </p:txBody>
      </p:sp>
      <p:graphicFrame>
        <p:nvGraphicFramePr>
          <p:cNvPr id="13" name="Схема 12">
            <a:extLst>
              <a:ext uri="{FF2B5EF4-FFF2-40B4-BE49-F238E27FC236}">
                <a16:creationId xmlns:a16="http://schemas.microsoft.com/office/drawing/2014/main" id="{90643C37-013E-0DBD-1F12-A75DD75405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3561381"/>
              </p:ext>
            </p:extLst>
          </p:nvPr>
        </p:nvGraphicFramePr>
        <p:xfrm>
          <a:off x="1723740" y="783383"/>
          <a:ext cx="8744520" cy="5877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26322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Текст 30"/>
          <p:cNvSpPr>
            <a:spLocks noGrp="1"/>
          </p:cNvSpPr>
          <p:nvPr>
            <p:ph type="body" sz="quarter" idx="10"/>
          </p:nvPr>
        </p:nvSpPr>
        <p:spPr>
          <a:xfrm>
            <a:off x="4511824" y="1700808"/>
            <a:ext cx="5093370" cy="1296020"/>
          </a:xfrm>
        </p:spPr>
        <p:txBody>
          <a:bodyPr/>
          <a:lstStyle/>
          <a:p>
            <a:r>
              <a:rPr lang="ru-RU" sz="3200" b="1" cap="all" dirty="0"/>
              <a:t>СПАСИБО ЗА ВНИМАНИЕ!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3848E4D-B388-2CB7-EB57-CF2CB167E1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47" t="24877" r="8333" b="18585"/>
          <a:stretch/>
        </p:blipFill>
        <p:spPr>
          <a:xfrm>
            <a:off x="9592171" y="4725144"/>
            <a:ext cx="1872208" cy="1800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D3C135C-4786-48D2-F2D4-1A7F8E3A0186}"/>
              </a:ext>
            </a:extLst>
          </p:cNvPr>
          <p:cNvSpPr txBox="1"/>
          <p:nvPr/>
        </p:nvSpPr>
        <p:spPr>
          <a:xfrm>
            <a:off x="4439816" y="2564842"/>
            <a:ext cx="72728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/>
              <a:t>Начальник Департамента интеллектуальных систем управления и технологий АО «НТЦ ФСК ЕЭС»</a:t>
            </a:r>
          </a:p>
          <a:p>
            <a:r>
              <a:rPr lang="ru-RU" sz="2400" b="1" dirty="0"/>
              <a:t>Чайкин Вячеслав Сергеевич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73776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СОДЕРЖАНИЕ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D729142-900D-464F-826E-639BF00F7B38}"/>
              </a:ext>
            </a:extLst>
          </p:cNvPr>
          <p:cNvSpPr/>
          <p:nvPr/>
        </p:nvSpPr>
        <p:spPr>
          <a:xfrm>
            <a:off x="1750840" y="1935782"/>
            <a:ext cx="8424935" cy="55711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</a:pPr>
            <a:r>
              <a:rPr lang="ru-RU" sz="2000" dirty="0">
                <a:solidFill>
                  <a:schemeClr val="tx1"/>
                </a:solidFill>
              </a:rPr>
              <a:t>Анализ отечественного рынка ЭКБ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293D01EF-7DDF-48E8-AD83-FBA8016B182B}"/>
              </a:ext>
            </a:extLst>
          </p:cNvPr>
          <p:cNvSpPr/>
          <p:nvPr/>
        </p:nvSpPr>
        <p:spPr>
          <a:xfrm>
            <a:off x="119336" y="1935781"/>
            <a:ext cx="1631504" cy="557114"/>
          </a:xfrm>
          <a:prstGeom prst="rect">
            <a:avLst/>
          </a:prstGeom>
          <a:solidFill>
            <a:srgbClr val="0C5B9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2"/>
          </p:nvPr>
        </p:nvSpPr>
        <p:spPr>
          <a:xfrm>
            <a:off x="1160070" y="1996107"/>
            <a:ext cx="383357" cy="436463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40" name="Группа 39">
            <a:extLst>
              <a:ext uri="{FF2B5EF4-FFF2-40B4-BE49-F238E27FC236}">
                <a16:creationId xmlns:a16="http://schemas.microsoft.com/office/drawing/2014/main" id="{8599E6D8-D17C-4953-966B-20D767BD3168}"/>
              </a:ext>
            </a:extLst>
          </p:cNvPr>
          <p:cNvGrpSpPr/>
          <p:nvPr/>
        </p:nvGrpSpPr>
        <p:grpSpPr>
          <a:xfrm>
            <a:off x="119336" y="3375941"/>
            <a:ext cx="10056439" cy="557115"/>
            <a:chOff x="1" y="4767477"/>
            <a:chExt cx="10056439" cy="55711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6FFDBAC7-E884-410B-B1BB-88125553216F}"/>
                </a:ext>
              </a:extLst>
            </p:cNvPr>
            <p:cNvSpPr/>
            <p:nvPr/>
          </p:nvSpPr>
          <p:spPr>
            <a:xfrm>
              <a:off x="1631505" y="4767478"/>
              <a:ext cx="8424935" cy="55711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ts val="600"/>
                </a:spcBef>
              </a:pPr>
              <a:r>
                <a:rPr lang="ru-RU" sz="2000" dirty="0">
                  <a:solidFill>
                    <a:schemeClr val="tx1"/>
                  </a:solidFill>
                </a:rPr>
                <a:t>Анализ опыта применения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66BA9455-17ED-402A-BA5C-3ACA37CF4E3B}"/>
                </a:ext>
              </a:extLst>
            </p:cNvPr>
            <p:cNvSpPr/>
            <p:nvPr/>
          </p:nvSpPr>
          <p:spPr>
            <a:xfrm>
              <a:off x="1" y="4767477"/>
              <a:ext cx="1631504" cy="557114"/>
            </a:xfrm>
            <a:prstGeom prst="rect">
              <a:avLst/>
            </a:prstGeom>
            <a:solidFill>
              <a:srgbClr val="0C5B9D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ru-RU" sz="1400" dirty="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8" name="Текст 6">
              <a:extLst>
                <a:ext uri="{FF2B5EF4-FFF2-40B4-BE49-F238E27FC236}">
                  <a16:creationId xmlns:a16="http://schemas.microsoft.com/office/drawing/2014/main" id="{3F10BB36-3B01-43EB-B728-4100009F7449}"/>
                </a:ext>
              </a:extLst>
            </p:cNvPr>
            <p:cNvSpPr txBox="1">
              <a:spLocks/>
            </p:cNvSpPr>
            <p:nvPr/>
          </p:nvSpPr>
          <p:spPr>
            <a:xfrm>
              <a:off x="1040735" y="4827803"/>
              <a:ext cx="383357" cy="43646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Wingdings" pitchFamily="2" charset="2"/>
                <a:buNone/>
                <a:defRPr sz="3200" b="0" kern="1200">
                  <a:solidFill>
                    <a:schemeClr val="accent1"/>
                  </a:solidFill>
                  <a:latin typeface="+mj-lt"/>
                  <a:ea typeface="PF Din Text Cond Pro" charset="0"/>
                  <a:cs typeface="PF Din Text Cond Pro" charset="0"/>
                </a:defRPr>
              </a:lvl1pPr>
              <a:lvl2pPr marL="180975" marR="0" indent="-180975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tx1"/>
                </a:buClr>
                <a:buSzPct val="120000"/>
                <a:buFont typeface="Arial" panose="020B0604020202020204" pitchFamily="34" charset="0"/>
                <a:buChar char="•"/>
                <a:tabLst/>
                <a:defRPr sz="1400" kern="1200">
                  <a:solidFill>
                    <a:schemeClr val="tx1"/>
                  </a:solidFill>
                  <a:latin typeface="+mn-lt"/>
                  <a:ea typeface="PF Din Text Cond Pro" charset="0"/>
                  <a:cs typeface="PF Din Text Cond Pro" charset="0"/>
                </a:defRPr>
              </a:lvl2pPr>
              <a:lvl3pPr marL="350838" indent="-169863" algn="l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tx1"/>
                </a:buClr>
                <a:buSzPct val="90000"/>
                <a:buFont typeface="Arial" panose="020B0604020202020204" pitchFamily="34" charset="0"/>
                <a:buChar char="•"/>
                <a:tabLst/>
                <a:defRPr sz="1200" kern="1200">
                  <a:solidFill>
                    <a:schemeClr val="tx1"/>
                  </a:solidFill>
                  <a:latin typeface="+mn-lt"/>
                  <a:ea typeface="PF Din Text Cond Pro" charset="0"/>
                  <a:cs typeface="PF Din Text Cond Pro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7D729142-900D-464F-826E-639BF00F7B38}"/>
              </a:ext>
            </a:extLst>
          </p:cNvPr>
          <p:cNvSpPr/>
          <p:nvPr/>
        </p:nvSpPr>
        <p:spPr>
          <a:xfrm>
            <a:off x="1750840" y="2655862"/>
            <a:ext cx="8424935" cy="55711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</a:pPr>
            <a:r>
              <a:rPr lang="ru-RU" sz="2000" dirty="0">
                <a:solidFill>
                  <a:schemeClr val="tx1"/>
                </a:solidFill>
              </a:rPr>
              <a:t>Анализ возможности поставки в РФ импортных компонентов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293D01EF-7DDF-48E8-AD83-FBA8016B182B}"/>
              </a:ext>
            </a:extLst>
          </p:cNvPr>
          <p:cNvSpPr/>
          <p:nvPr/>
        </p:nvSpPr>
        <p:spPr>
          <a:xfrm>
            <a:off x="119336" y="2655861"/>
            <a:ext cx="1631504" cy="557114"/>
          </a:xfrm>
          <a:prstGeom prst="rect">
            <a:avLst/>
          </a:prstGeom>
          <a:solidFill>
            <a:srgbClr val="0C5B9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5" name="Текст 6"/>
          <p:cNvSpPr>
            <a:spLocks noGrp="1"/>
          </p:cNvSpPr>
          <p:nvPr>
            <p:ph type="body" sz="quarter" idx="12"/>
          </p:nvPr>
        </p:nvSpPr>
        <p:spPr>
          <a:xfrm>
            <a:off x="1160070" y="2716187"/>
            <a:ext cx="383357" cy="436463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3</a:t>
            </a:r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id="{22B821B3-0970-4019-BC4A-A6A416F7B613}"/>
              </a:ext>
            </a:extLst>
          </p:cNvPr>
          <p:cNvGrpSpPr/>
          <p:nvPr/>
        </p:nvGrpSpPr>
        <p:grpSpPr>
          <a:xfrm>
            <a:off x="119336" y="4096020"/>
            <a:ext cx="10056439" cy="557115"/>
            <a:chOff x="1" y="5765561"/>
            <a:chExt cx="10056439" cy="557115"/>
          </a:xfrm>
        </p:grpSpPr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A1B5E861-5867-4E95-A6A1-8A0DF9EEA141}"/>
                </a:ext>
              </a:extLst>
            </p:cNvPr>
            <p:cNvSpPr/>
            <p:nvPr/>
          </p:nvSpPr>
          <p:spPr>
            <a:xfrm>
              <a:off x="1631505" y="5765562"/>
              <a:ext cx="8424935" cy="55711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ts val="600"/>
                </a:spcBef>
              </a:pPr>
              <a:r>
                <a:rPr lang="ru-RU" sz="2000" dirty="0">
                  <a:solidFill>
                    <a:schemeClr val="tx1"/>
                  </a:solidFill>
                </a:rPr>
                <a:t>Выводы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45" name="Прямоугольник 44">
              <a:extLst>
                <a:ext uri="{FF2B5EF4-FFF2-40B4-BE49-F238E27FC236}">
                  <a16:creationId xmlns:a16="http://schemas.microsoft.com/office/drawing/2014/main" id="{889A0837-F25F-4A18-9403-E3673E96B204}"/>
                </a:ext>
              </a:extLst>
            </p:cNvPr>
            <p:cNvSpPr/>
            <p:nvPr/>
          </p:nvSpPr>
          <p:spPr>
            <a:xfrm>
              <a:off x="1" y="5765561"/>
              <a:ext cx="1631504" cy="557114"/>
            </a:xfrm>
            <a:prstGeom prst="rect">
              <a:avLst/>
            </a:prstGeom>
            <a:solidFill>
              <a:srgbClr val="0C5B9D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ru-RU" sz="1400" dirty="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6" name="Текст 6">
              <a:extLst>
                <a:ext uri="{FF2B5EF4-FFF2-40B4-BE49-F238E27FC236}">
                  <a16:creationId xmlns:a16="http://schemas.microsoft.com/office/drawing/2014/main" id="{8A3E9A8D-4324-4E01-AE66-3F899D32FFEB}"/>
                </a:ext>
              </a:extLst>
            </p:cNvPr>
            <p:cNvSpPr txBox="1">
              <a:spLocks/>
            </p:cNvSpPr>
            <p:nvPr/>
          </p:nvSpPr>
          <p:spPr>
            <a:xfrm>
              <a:off x="1040735" y="5825887"/>
              <a:ext cx="383357" cy="43646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Wingdings" pitchFamily="2" charset="2"/>
                <a:buNone/>
                <a:defRPr sz="3200" b="0" kern="1200">
                  <a:solidFill>
                    <a:schemeClr val="accent1"/>
                  </a:solidFill>
                  <a:latin typeface="+mj-lt"/>
                  <a:ea typeface="PF Din Text Cond Pro" charset="0"/>
                  <a:cs typeface="PF Din Text Cond Pro" charset="0"/>
                </a:defRPr>
              </a:lvl1pPr>
              <a:lvl2pPr marL="180975" marR="0" indent="-180975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tx1"/>
                </a:buClr>
                <a:buSzPct val="120000"/>
                <a:buFont typeface="Arial" panose="020B0604020202020204" pitchFamily="34" charset="0"/>
                <a:buChar char="•"/>
                <a:tabLst/>
                <a:defRPr sz="1400" kern="1200">
                  <a:solidFill>
                    <a:schemeClr val="tx1"/>
                  </a:solidFill>
                  <a:latin typeface="+mn-lt"/>
                  <a:ea typeface="PF Din Text Cond Pro" charset="0"/>
                  <a:cs typeface="PF Din Text Cond Pro" charset="0"/>
                </a:defRPr>
              </a:lvl2pPr>
              <a:lvl3pPr marL="350838" indent="-169863" algn="l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tx1"/>
                </a:buClr>
                <a:buSzPct val="90000"/>
                <a:buFont typeface="Arial" panose="020B0604020202020204" pitchFamily="34" charset="0"/>
                <a:buChar char="•"/>
                <a:tabLst/>
                <a:defRPr sz="1200" kern="1200">
                  <a:solidFill>
                    <a:schemeClr val="tx1"/>
                  </a:solidFill>
                  <a:latin typeface="+mn-lt"/>
                  <a:ea typeface="PF Din Text Cond Pro" charset="0"/>
                  <a:cs typeface="PF Din Text Cond Pro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78B5E1D-BDAA-A825-F2B9-FF520FFED142}"/>
              </a:ext>
            </a:extLst>
          </p:cNvPr>
          <p:cNvSpPr/>
          <p:nvPr/>
        </p:nvSpPr>
        <p:spPr>
          <a:xfrm>
            <a:off x="1750840" y="1234651"/>
            <a:ext cx="8424935" cy="55711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</a:pPr>
            <a:r>
              <a:rPr lang="ru-RU" sz="2000" dirty="0">
                <a:solidFill>
                  <a:schemeClr val="tx1"/>
                </a:solidFill>
              </a:rPr>
              <a:t>Предпосылки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8793AE2-24C2-C98B-FA87-B666158A23D6}"/>
              </a:ext>
            </a:extLst>
          </p:cNvPr>
          <p:cNvSpPr/>
          <p:nvPr/>
        </p:nvSpPr>
        <p:spPr>
          <a:xfrm>
            <a:off x="119336" y="1234650"/>
            <a:ext cx="1631504" cy="557114"/>
          </a:xfrm>
          <a:prstGeom prst="rect">
            <a:avLst/>
          </a:prstGeom>
          <a:solidFill>
            <a:srgbClr val="0C5B9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Текст 6">
            <a:extLst>
              <a:ext uri="{FF2B5EF4-FFF2-40B4-BE49-F238E27FC236}">
                <a16:creationId xmlns:a16="http://schemas.microsoft.com/office/drawing/2014/main" id="{5F1EA507-A153-63B2-6187-90D3566DD040}"/>
              </a:ext>
            </a:extLst>
          </p:cNvPr>
          <p:cNvSpPr txBox="1">
            <a:spLocks/>
          </p:cNvSpPr>
          <p:nvPr/>
        </p:nvSpPr>
        <p:spPr>
          <a:xfrm>
            <a:off x="1160070" y="1294976"/>
            <a:ext cx="383357" cy="43646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  <a:defRPr sz="3200" b="0" kern="1200">
                <a:solidFill>
                  <a:schemeClr val="accent1"/>
                </a:solidFill>
                <a:latin typeface="+mj-lt"/>
                <a:ea typeface="PF Din Text Cond Pro" charset="0"/>
                <a:cs typeface="PF Din Text Cond Pro" charset="0"/>
              </a:defRPr>
            </a:lvl1pPr>
            <a:lvl2pPr marL="180975" marR="0" indent="-1809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2pPr>
            <a:lvl3pPr marL="350838" indent="-169863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948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Текст 30"/>
          <p:cNvSpPr>
            <a:spLocks noGrp="1"/>
          </p:cNvSpPr>
          <p:nvPr>
            <p:ph type="body" sz="quarter" idx="10"/>
          </p:nvPr>
        </p:nvSpPr>
        <p:spPr>
          <a:xfrm>
            <a:off x="4439816" y="1628800"/>
            <a:ext cx="5093370" cy="1296020"/>
          </a:xfrm>
        </p:spPr>
        <p:txBody>
          <a:bodyPr/>
          <a:lstStyle/>
          <a:p>
            <a:r>
              <a:rPr lang="ru-RU" cap="all" dirty="0"/>
              <a:t>Предпосылки</a:t>
            </a:r>
          </a:p>
        </p:txBody>
      </p:sp>
      <p:sp>
        <p:nvSpPr>
          <p:cNvPr id="32" name="Текст 3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58266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5819" y="379859"/>
            <a:ext cx="9486901" cy="431355"/>
          </a:xfrm>
        </p:spPr>
        <p:txBody>
          <a:bodyPr/>
          <a:lstStyle/>
          <a:p>
            <a:r>
              <a:rPr lang="ru-RU" cap="all" dirty="0"/>
              <a:t>Предпосылки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C1A4E18-BF24-EA9F-682A-7A52C2CC8ADA}"/>
              </a:ext>
            </a:extLst>
          </p:cNvPr>
          <p:cNvSpPr txBox="1"/>
          <p:nvPr/>
        </p:nvSpPr>
        <p:spPr>
          <a:xfrm>
            <a:off x="3705868" y="841043"/>
            <a:ext cx="1144159" cy="738664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bg1"/>
                </a:solidFill>
              </a:rPr>
              <a:t>Применяем </a:t>
            </a:r>
            <a:br>
              <a:rPr lang="ru-RU" sz="1400" dirty="0">
                <a:solidFill>
                  <a:schemeClr val="bg1"/>
                </a:solidFill>
              </a:rPr>
            </a:br>
            <a:r>
              <a:rPr lang="ru-RU" sz="1400" dirty="0">
                <a:solidFill>
                  <a:schemeClr val="bg1"/>
                </a:solidFill>
              </a:rPr>
              <a:t>отечественное</a:t>
            </a:r>
            <a:br>
              <a:rPr lang="ru-RU" sz="1400" dirty="0">
                <a:solidFill>
                  <a:schemeClr val="bg1"/>
                </a:solidFill>
              </a:rPr>
            </a:br>
            <a:r>
              <a:rPr lang="ru-RU" sz="1400" dirty="0">
                <a:solidFill>
                  <a:schemeClr val="bg1"/>
                </a:solidFill>
              </a:rPr>
              <a:t> оборудование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EDD03EA-773B-0B99-602E-85C866B66C59}"/>
              </a:ext>
            </a:extLst>
          </p:cNvPr>
          <p:cNvSpPr txBox="1"/>
          <p:nvPr/>
        </p:nvSpPr>
        <p:spPr>
          <a:xfrm>
            <a:off x="5449094" y="910835"/>
            <a:ext cx="1442703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bg1"/>
                </a:solidFill>
              </a:rPr>
              <a:t>Наклеить шильдик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BAC34F0-6F13-746A-DC74-E89B1DF21299}"/>
              </a:ext>
            </a:extLst>
          </p:cNvPr>
          <p:cNvSpPr txBox="1"/>
          <p:nvPr/>
        </p:nvSpPr>
        <p:spPr>
          <a:xfrm>
            <a:off x="7406353" y="924190"/>
            <a:ext cx="1647759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bg1"/>
                </a:solidFill>
              </a:rPr>
              <a:t>Это не отечественное</a:t>
            </a:r>
          </a:p>
        </p:txBody>
      </p:sp>
      <p:pic>
        <p:nvPicPr>
          <p:cNvPr id="44" name="Рисунок 43">
            <a:extLst>
              <a:ext uri="{FF2B5EF4-FFF2-40B4-BE49-F238E27FC236}">
                <a16:creationId xmlns:a16="http://schemas.microsoft.com/office/drawing/2014/main" id="{D61F23C8-DF6B-EBAF-39D4-3FC3DEBE53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185" b="49727"/>
          <a:stretch/>
        </p:blipFill>
        <p:spPr>
          <a:xfrm>
            <a:off x="613927" y="771150"/>
            <a:ext cx="1939813" cy="2905818"/>
          </a:xfrm>
          <a:prstGeom prst="rect">
            <a:avLst/>
          </a:prstGeom>
        </p:spPr>
      </p:pic>
      <p:pic>
        <p:nvPicPr>
          <p:cNvPr id="45" name="Рисунок 44">
            <a:extLst>
              <a:ext uri="{FF2B5EF4-FFF2-40B4-BE49-F238E27FC236}">
                <a16:creationId xmlns:a16="http://schemas.microsoft.com/office/drawing/2014/main" id="{31AA56C2-33F1-41B6-1D32-2E7710567D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20" r="1612" b="49727"/>
          <a:stretch/>
        </p:blipFill>
        <p:spPr>
          <a:xfrm>
            <a:off x="2755156" y="771150"/>
            <a:ext cx="2016224" cy="2905818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4C8505BE-AA07-B59E-58A5-C36A0910DE01}"/>
              </a:ext>
            </a:extLst>
          </p:cNvPr>
          <p:cNvSpPr txBox="1"/>
          <p:nvPr/>
        </p:nvSpPr>
        <p:spPr>
          <a:xfrm>
            <a:off x="1201250" y="1038896"/>
            <a:ext cx="1013804" cy="64633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200" b="1" dirty="0"/>
              <a:t>Необходимо</a:t>
            </a:r>
            <a:br>
              <a:rPr lang="ru-RU" sz="1200" b="1" dirty="0"/>
            </a:br>
            <a:r>
              <a:rPr lang="ru-RU" sz="1200" b="1" dirty="0"/>
              <a:t>отечественное</a:t>
            </a:r>
            <a:br>
              <a:rPr lang="ru-RU" sz="1200" b="1" dirty="0"/>
            </a:br>
            <a:r>
              <a:rPr lang="ru-RU" sz="1200" b="1" dirty="0"/>
              <a:t>оборудование!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5E63C6D-44C7-BC8D-4A8B-071040276B77}"/>
              </a:ext>
            </a:extLst>
          </p:cNvPr>
          <p:cNvSpPr txBox="1"/>
          <p:nvPr/>
        </p:nvSpPr>
        <p:spPr>
          <a:xfrm>
            <a:off x="2930731" y="950718"/>
            <a:ext cx="1724913" cy="76944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100" b="1" dirty="0"/>
              <a:t>Отечественное </a:t>
            </a:r>
            <a:br>
              <a:rPr lang="ru-RU" sz="1100" b="1" dirty="0"/>
            </a:br>
            <a:r>
              <a:rPr lang="ru-RU" sz="1100" b="1" dirty="0"/>
              <a:t>оборудование</a:t>
            </a:r>
            <a:br>
              <a:rPr lang="ru-RU" sz="1100" b="1" dirty="0"/>
            </a:br>
            <a:r>
              <a:rPr lang="ru-RU" sz="1100" b="1" dirty="0"/>
              <a:t> должно</a:t>
            </a:r>
            <a:br>
              <a:rPr lang="ru-RU" sz="1100" b="1" dirty="0"/>
            </a:br>
            <a:r>
              <a:rPr lang="ru-RU" sz="1100" b="1" dirty="0"/>
              <a:t> соответствовать СТО!</a:t>
            </a:r>
          </a:p>
        </p:txBody>
      </p:sp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56E3279-BDCB-BCF2-CE70-B584EA5FC6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3" t="602" r="34639" b="49125"/>
          <a:stretch/>
        </p:blipFill>
        <p:spPr>
          <a:xfrm>
            <a:off x="4831219" y="811214"/>
            <a:ext cx="2016224" cy="2905818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5F8796DE-9196-67A3-D814-C732977E0111}"/>
              </a:ext>
            </a:extLst>
          </p:cNvPr>
          <p:cNvSpPr txBox="1"/>
          <p:nvPr/>
        </p:nvSpPr>
        <p:spPr>
          <a:xfrm>
            <a:off x="5214554" y="1064723"/>
            <a:ext cx="1144160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200" b="1" dirty="0"/>
              <a:t>Наклеить </a:t>
            </a:r>
            <a:br>
              <a:rPr lang="ru-RU" sz="1200" b="1" dirty="0"/>
            </a:br>
            <a:r>
              <a:rPr lang="ru-RU" sz="1200" b="1" dirty="0"/>
              <a:t>шильдик</a:t>
            </a:r>
          </a:p>
        </p:txBody>
      </p:sp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F2EFF17B-67E2-C728-45F4-F99773ABD6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20" t="979" r="1912" b="50000"/>
          <a:stretch/>
        </p:blipFill>
        <p:spPr>
          <a:xfrm>
            <a:off x="6891797" y="841043"/>
            <a:ext cx="2016224" cy="283346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6BEE6BCF-5D9D-89D8-49EC-DC50AF2ED80D}"/>
              </a:ext>
            </a:extLst>
          </p:cNvPr>
          <p:cNvSpPr txBox="1"/>
          <p:nvPr/>
        </p:nvSpPr>
        <p:spPr>
          <a:xfrm>
            <a:off x="7118324" y="1008422"/>
            <a:ext cx="1647759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200" b="1" dirty="0"/>
              <a:t>Отечественное</a:t>
            </a:r>
            <a:br>
              <a:rPr lang="ru-RU" sz="1200" b="1" dirty="0"/>
            </a:br>
            <a:r>
              <a:rPr lang="ru-RU" sz="1200" b="1" dirty="0"/>
              <a:t>производство и соответствует СТО!</a:t>
            </a:r>
          </a:p>
        </p:txBody>
      </p:sp>
      <p:pic>
        <p:nvPicPr>
          <p:cNvPr id="52" name="Рисунок 51">
            <a:extLst>
              <a:ext uri="{FF2B5EF4-FFF2-40B4-BE49-F238E27FC236}">
                <a16:creationId xmlns:a16="http://schemas.microsoft.com/office/drawing/2014/main" id="{5EBEA15F-5DE3-3A51-46EA-036D788A2D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3" t="602" r="34639" b="49125"/>
          <a:stretch/>
        </p:blipFill>
        <p:spPr>
          <a:xfrm>
            <a:off x="9032023" y="811214"/>
            <a:ext cx="2016224" cy="2905818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C45D83EF-2BAC-60B0-E506-E7D0A9F5B988}"/>
              </a:ext>
            </a:extLst>
          </p:cNvPr>
          <p:cNvSpPr txBox="1"/>
          <p:nvPr/>
        </p:nvSpPr>
        <p:spPr>
          <a:xfrm>
            <a:off x="9413092" y="1064722"/>
            <a:ext cx="1144160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200" b="1" dirty="0"/>
              <a:t>Взять зарубежное ЭКБ</a:t>
            </a:r>
          </a:p>
        </p:txBody>
      </p:sp>
      <p:pic>
        <p:nvPicPr>
          <p:cNvPr id="54" name="Рисунок 53">
            <a:extLst>
              <a:ext uri="{FF2B5EF4-FFF2-40B4-BE49-F238E27FC236}">
                <a16:creationId xmlns:a16="http://schemas.microsoft.com/office/drawing/2014/main" id="{077D37A4-D915-C0BD-AA45-5A673453CE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185" b="49727"/>
          <a:stretch/>
        </p:blipFill>
        <p:spPr>
          <a:xfrm>
            <a:off x="613926" y="3661984"/>
            <a:ext cx="1939813" cy="2905818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332B0EBE-E387-086A-3811-BC8C9393D278}"/>
              </a:ext>
            </a:extLst>
          </p:cNvPr>
          <p:cNvSpPr txBox="1"/>
          <p:nvPr/>
        </p:nvSpPr>
        <p:spPr>
          <a:xfrm>
            <a:off x="1201250" y="4097822"/>
            <a:ext cx="968215" cy="338554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600" b="1" dirty="0"/>
              <a:t>Санкции!!!</a:t>
            </a:r>
          </a:p>
        </p:txBody>
      </p:sp>
      <p:pic>
        <p:nvPicPr>
          <p:cNvPr id="56" name="Рисунок 55">
            <a:extLst>
              <a:ext uri="{FF2B5EF4-FFF2-40B4-BE49-F238E27FC236}">
                <a16:creationId xmlns:a16="http://schemas.microsoft.com/office/drawing/2014/main" id="{E660E554-5543-B041-2EC5-039CD73C8C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3" t="602" r="34639" b="49125"/>
          <a:stretch/>
        </p:blipFill>
        <p:spPr>
          <a:xfrm>
            <a:off x="2755156" y="3727463"/>
            <a:ext cx="2016224" cy="2905818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C5B07949-A176-FC7B-1F3C-2B818E46294D}"/>
              </a:ext>
            </a:extLst>
          </p:cNvPr>
          <p:cNvSpPr txBox="1"/>
          <p:nvPr/>
        </p:nvSpPr>
        <p:spPr>
          <a:xfrm>
            <a:off x="3136225" y="3980971"/>
            <a:ext cx="1144160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200" b="1" dirty="0"/>
              <a:t>Взять другое зарубежное ЭКБ!</a:t>
            </a:r>
          </a:p>
        </p:txBody>
      </p:sp>
      <p:pic>
        <p:nvPicPr>
          <p:cNvPr id="58" name="Рисунок 57">
            <a:extLst>
              <a:ext uri="{FF2B5EF4-FFF2-40B4-BE49-F238E27FC236}">
                <a16:creationId xmlns:a16="http://schemas.microsoft.com/office/drawing/2014/main" id="{E993FE7A-165D-314E-0517-6F210C5275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20" t="979" r="1912" b="50000"/>
          <a:stretch/>
        </p:blipFill>
        <p:spPr>
          <a:xfrm>
            <a:off x="9056472" y="3703521"/>
            <a:ext cx="2016224" cy="2833464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66B8AB58-9FA6-A9D3-CF2C-05C1135A3E9D}"/>
              </a:ext>
            </a:extLst>
          </p:cNvPr>
          <p:cNvSpPr txBox="1"/>
          <p:nvPr/>
        </p:nvSpPr>
        <p:spPr>
          <a:xfrm>
            <a:off x="9264410" y="3965373"/>
            <a:ext cx="1647759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200" b="1" dirty="0"/>
              <a:t>Где соответствие СТО?</a:t>
            </a:r>
          </a:p>
        </p:txBody>
      </p:sp>
      <p:pic>
        <p:nvPicPr>
          <p:cNvPr id="60" name="Рисунок 59">
            <a:extLst>
              <a:ext uri="{FF2B5EF4-FFF2-40B4-BE49-F238E27FC236}">
                <a16:creationId xmlns:a16="http://schemas.microsoft.com/office/drawing/2014/main" id="{1036803F-3EC2-8D91-3EC1-25DF9D129C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185" b="49727"/>
          <a:stretch/>
        </p:blipFill>
        <p:spPr>
          <a:xfrm>
            <a:off x="4753185" y="3703521"/>
            <a:ext cx="1939813" cy="2905818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2E5D53DE-2BB4-3E9A-C359-9D13BFBBCFE2}"/>
              </a:ext>
            </a:extLst>
          </p:cNvPr>
          <p:cNvSpPr txBox="1"/>
          <p:nvPr/>
        </p:nvSpPr>
        <p:spPr>
          <a:xfrm>
            <a:off x="5091263" y="4054653"/>
            <a:ext cx="1407950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200" b="1" dirty="0"/>
              <a:t>Поставщики другого </a:t>
            </a:r>
            <a:br>
              <a:rPr lang="ru-RU" sz="1200" b="1" dirty="0"/>
            </a:br>
            <a:r>
              <a:rPr lang="ru-RU" sz="1200" b="1" dirty="0"/>
              <a:t>ЭКБ боятся санкций!</a:t>
            </a:r>
          </a:p>
        </p:txBody>
      </p:sp>
      <p:pic>
        <p:nvPicPr>
          <p:cNvPr id="62" name="Рисунок 61">
            <a:extLst>
              <a:ext uri="{FF2B5EF4-FFF2-40B4-BE49-F238E27FC236}">
                <a16:creationId xmlns:a16="http://schemas.microsoft.com/office/drawing/2014/main" id="{03DF4196-EBC0-378B-3F2D-8AC65577D0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3" t="602" r="34639" b="49125"/>
          <a:stretch/>
        </p:blipFill>
        <p:spPr>
          <a:xfrm>
            <a:off x="6908936" y="3758739"/>
            <a:ext cx="2016224" cy="2905818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C1327F86-CD85-45A0-5C04-D4E7B76F0004}"/>
              </a:ext>
            </a:extLst>
          </p:cNvPr>
          <p:cNvSpPr txBox="1"/>
          <p:nvPr/>
        </p:nvSpPr>
        <p:spPr>
          <a:xfrm>
            <a:off x="7248186" y="3939237"/>
            <a:ext cx="1239974" cy="57708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050" b="1" dirty="0"/>
              <a:t>Работать с отечественными поставщиками ЭКБ!</a:t>
            </a:r>
          </a:p>
        </p:txBody>
      </p:sp>
    </p:spTree>
    <p:extLst>
      <p:ext uri="{BB962C8B-B14F-4D97-AF65-F5344CB8AC3E}">
        <p14:creationId xmlns:p14="http://schemas.microsoft.com/office/powerpoint/2010/main" val="1125801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5819" y="379859"/>
            <a:ext cx="9486901" cy="431355"/>
          </a:xfrm>
        </p:spPr>
        <p:txBody>
          <a:bodyPr/>
          <a:lstStyle/>
          <a:p>
            <a:r>
              <a:rPr lang="ru-RU" cap="all" dirty="0"/>
              <a:t>Предпосылки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B1421D4-8A7F-BDDA-B69B-555D51054F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74" y="908720"/>
            <a:ext cx="9829251" cy="549809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FC18BB7-CEF9-9845-6819-3D46FAABF7A5}"/>
              </a:ext>
            </a:extLst>
          </p:cNvPr>
          <p:cNvSpPr/>
          <p:nvPr/>
        </p:nvSpPr>
        <p:spPr>
          <a:xfrm rot="20627318">
            <a:off x="931267" y="2425263"/>
            <a:ext cx="1707230" cy="901150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Производить что покупают, пока есть возможности поставки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1D4BF56-BFFD-15E7-01E6-7D059FC92EE8}"/>
              </a:ext>
            </a:extLst>
          </p:cNvPr>
          <p:cNvSpPr/>
          <p:nvPr/>
        </p:nvSpPr>
        <p:spPr>
          <a:xfrm rot="20627318">
            <a:off x="2902236" y="2005232"/>
            <a:ext cx="1264171" cy="807713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Пересесть полностью на отечественную ЭКБ</a:t>
            </a:r>
          </a:p>
        </p:txBody>
      </p:sp>
    </p:spTree>
    <p:extLst>
      <p:ext uri="{BB962C8B-B14F-4D97-AF65-F5344CB8AC3E}">
        <p14:creationId xmlns:p14="http://schemas.microsoft.com/office/powerpoint/2010/main" val="2129478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5819" y="379859"/>
            <a:ext cx="9486901" cy="431355"/>
          </a:xfrm>
        </p:spPr>
        <p:txBody>
          <a:bodyPr/>
          <a:lstStyle/>
          <a:p>
            <a:r>
              <a:rPr lang="ru-RU" cap="all" dirty="0"/>
              <a:t>Предпосылки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ED590E88-FD41-A554-CAE4-258E487BF55E}"/>
              </a:ext>
            </a:extLst>
          </p:cNvPr>
          <p:cNvSpPr/>
          <p:nvPr/>
        </p:nvSpPr>
        <p:spPr>
          <a:xfrm>
            <a:off x="1258309" y="2205090"/>
            <a:ext cx="2592288" cy="1224136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Определяет требования к оборудованию на базе 20+ лет использования зарубежного оборудования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E820B1D-9D06-8690-7FA8-D29534212B57}"/>
              </a:ext>
            </a:extLst>
          </p:cNvPr>
          <p:cNvSpPr/>
          <p:nvPr/>
        </p:nvSpPr>
        <p:spPr>
          <a:xfrm>
            <a:off x="1258309" y="1371147"/>
            <a:ext cx="2592288" cy="6354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2000" b="1" dirty="0">
                <a:solidFill>
                  <a:schemeClr val="tx1"/>
                </a:solidFill>
                <a:latin typeface="Arial Narrow" panose="020B0606020202030204" pitchFamily="34" charset="0"/>
              </a:rPr>
              <a:t>Заказчик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C989DCF-CF25-DD91-2D5A-95A7154432CD}"/>
              </a:ext>
            </a:extLst>
          </p:cNvPr>
          <p:cNvSpPr/>
          <p:nvPr/>
        </p:nvSpPr>
        <p:spPr>
          <a:xfrm>
            <a:off x="1258309" y="3607346"/>
            <a:ext cx="2592288" cy="1224136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Формирование требований, что оборудование должно быть отечественное, при отсутствии четкого определения – что есть отечественное?</a:t>
            </a:r>
            <a:r>
              <a:rPr lang="ru-RU" sz="1600" dirty="0">
                <a:solidFill>
                  <a:schemeClr val="tx1"/>
                </a:solidFill>
                <a:latin typeface="Arial Narrow" panose="020B0606020202030204" pitchFamily="34" charset="0"/>
              </a:rPr>
              <a:t>*</a:t>
            </a: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83DDF6-F1B3-87C5-1AB6-8394FAEB8FF1}"/>
              </a:ext>
            </a:extLst>
          </p:cNvPr>
          <p:cNvSpPr txBox="1"/>
          <p:nvPr/>
        </p:nvSpPr>
        <p:spPr>
          <a:xfrm>
            <a:off x="570332" y="6154975"/>
            <a:ext cx="110513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i="1" dirty="0">
                <a:solidFill>
                  <a:schemeClr val="tx1"/>
                </a:solidFill>
                <a:latin typeface="Arial Narrow" panose="020B0606020202030204" pitchFamily="34" charset="0"/>
              </a:rPr>
              <a:t>*Автор презентации считает, что методика оценки уровня импортозамещения – логична в современных реалиях, но отечественным устройством воспринимает то, каждый компонент которого произведен на территории РФ</a:t>
            </a:r>
            <a:endParaRPr lang="ru-RU" i="1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852D0027-7AD3-17C2-3A78-C49901DEF038}"/>
              </a:ext>
            </a:extLst>
          </p:cNvPr>
          <p:cNvSpPr/>
          <p:nvPr/>
        </p:nvSpPr>
        <p:spPr>
          <a:xfrm>
            <a:off x="4655840" y="1371147"/>
            <a:ext cx="2592288" cy="6354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2000" b="1" dirty="0">
                <a:solidFill>
                  <a:schemeClr val="tx1"/>
                </a:solidFill>
                <a:latin typeface="Arial Narrow" panose="020B0606020202030204" pitchFamily="34" charset="0"/>
              </a:rPr>
              <a:t>Производитель оборудования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257BF5D4-8C67-7013-5291-4CA6034CCA9C}"/>
              </a:ext>
            </a:extLst>
          </p:cNvPr>
          <p:cNvSpPr/>
          <p:nvPr/>
        </p:nvSpPr>
        <p:spPr>
          <a:xfrm>
            <a:off x="4655840" y="2204864"/>
            <a:ext cx="2592288" cy="2160240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Является бизнес-компанией, нацеленной на выручку, соответственно, заинтересован продавать подходящее под требования оборудование, произведенное из дешевых и не обязательно отечественных компонентов, учитывая методику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7ECF4A6C-854F-BBEF-D663-0F2196F21543}"/>
              </a:ext>
            </a:extLst>
          </p:cNvPr>
          <p:cNvSpPr/>
          <p:nvPr/>
        </p:nvSpPr>
        <p:spPr>
          <a:xfrm>
            <a:off x="8292244" y="1371147"/>
            <a:ext cx="2592288" cy="6354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2000" b="1" dirty="0">
                <a:solidFill>
                  <a:schemeClr val="tx1"/>
                </a:solidFill>
                <a:latin typeface="Arial Narrow" panose="020B0606020202030204" pitchFamily="34" charset="0"/>
              </a:rPr>
              <a:t>Производитель ЭКБ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BBA8C4F4-09EA-71C3-F24D-B498166F2A1E}"/>
              </a:ext>
            </a:extLst>
          </p:cNvPr>
          <p:cNvSpPr/>
          <p:nvPr/>
        </p:nvSpPr>
        <p:spPr>
          <a:xfrm>
            <a:off x="8292244" y="2204864"/>
            <a:ext cx="2592288" cy="646331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Нацелен на государственные контракты в ОПК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DC5F9260-6A38-5D5E-3C6F-871864C8C7B9}"/>
              </a:ext>
            </a:extLst>
          </p:cNvPr>
          <p:cNvSpPr/>
          <p:nvPr/>
        </p:nvSpPr>
        <p:spPr>
          <a:xfrm>
            <a:off x="8292244" y="3006910"/>
            <a:ext cx="2592288" cy="1108084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Не имеет возможности быстрого освоения технологий создания ЭКБ, соответствующей требованиям производителей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8F372FA1-4006-77B9-FC27-D118499BA879}"/>
              </a:ext>
            </a:extLst>
          </p:cNvPr>
          <p:cNvSpPr/>
          <p:nvPr/>
        </p:nvSpPr>
        <p:spPr>
          <a:xfrm>
            <a:off x="4655840" y="4508317"/>
            <a:ext cx="2592288" cy="1224136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Определяет требования к ЭКБ на основании требований к оборудованию</a:t>
            </a:r>
          </a:p>
        </p:txBody>
      </p:sp>
    </p:spTree>
    <p:extLst>
      <p:ext uri="{BB962C8B-B14F-4D97-AF65-F5344CB8AC3E}">
        <p14:creationId xmlns:p14="http://schemas.microsoft.com/office/powerpoint/2010/main" val="3161284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5819" y="379859"/>
            <a:ext cx="9486901" cy="431355"/>
          </a:xfrm>
        </p:spPr>
        <p:txBody>
          <a:bodyPr/>
          <a:lstStyle/>
          <a:p>
            <a:r>
              <a:rPr lang="ru-RU" cap="all" dirty="0"/>
              <a:t>Решение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3A7BF3B-76F4-9A51-CAB5-461BEC755B15}"/>
              </a:ext>
            </a:extLst>
          </p:cNvPr>
          <p:cNvSpPr/>
          <p:nvPr/>
        </p:nvSpPr>
        <p:spPr>
          <a:xfrm>
            <a:off x="983432" y="1340768"/>
            <a:ext cx="576064" cy="504056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2800" dirty="0">
                <a:solidFill>
                  <a:schemeClr val="tx1"/>
                </a:solidFill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622CF55-2CA1-3473-7053-F4F6D46C8C0E}"/>
              </a:ext>
            </a:extLst>
          </p:cNvPr>
          <p:cNvSpPr/>
          <p:nvPr/>
        </p:nvSpPr>
        <p:spPr>
          <a:xfrm>
            <a:off x="1775520" y="1340768"/>
            <a:ext cx="9145016" cy="504056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600" dirty="0">
                <a:solidFill>
                  <a:schemeClr val="tx1"/>
                </a:solidFill>
                <a:latin typeface="Arial Narrow" panose="020B0606020202030204" pitchFamily="34" charset="0"/>
              </a:rPr>
              <a:t>Заказчик в сотрудничестве с производителями оборудования и производителями ЭКБ создают устройство, состоящее из отечественных компонентов, не предъявляя к нему никаких требований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3C5BF96-A73E-C4B1-BDF5-22BB42CB466F}"/>
              </a:ext>
            </a:extLst>
          </p:cNvPr>
          <p:cNvSpPr/>
          <p:nvPr/>
        </p:nvSpPr>
        <p:spPr>
          <a:xfrm>
            <a:off x="983432" y="2122350"/>
            <a:ext cx="576064" cy="504056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2800" dirty="0">
                <a:solidFill>
                  <a:schemeClr val="tx1"/>
                </a:solidFill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E6DC209-9D58-AE76-6217-0E915449A2D4}"/>
              </a:ext>
            </a:extLst>
          </p:cNvPr>
          <p:cNvSpPr/>
          <p:nvPr/>
        </p:nvSpPr>
        <p:spPr>
          <a:xfrm>
            <a:off x="1775520" y="2122350"/>
            <a:ext cx="9145016" cy="504056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600" dirty="0">
                <a:solidFill>
                  <a:schemeClr val="tx1"/>
                </a:solidFill>
                <a:latin typeface="Arial Narrow" panose="020B0606020202030204" pitchFamily="34" charset="0"/>
              </a:rPr>
              <a:t>Заказчик проводит испытания полученных образцов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B627CD1-51BC-5E6C-FA96-3F7C75D7F380}"/>
              </a:ext>
            </a:extLst>
          </p:cNvPr>
          <p:cNvSpPr/>
          <p:nvPr/>
        </p:nvSpPr>
        <p:spPr>
          <a:xfrm>
            <a:off x="983432" y="2903932"/>
            <a:ext cx="576064" cy="504056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2800" dirty="0">
                <a:solidFill>
                  <a:schemeClr val="tx1"/>
                </a:solidFill>
                <a:latin typeface="Arial Narrow" panose="020B0606020202030204" pitchFamily="34" charset="0"/>
              </a:rPr>
              <a:t>3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393EFDB-C6D6-48F7-065A-A9205A232D3A}"/>
              </a:ext>
            </a:extLst>
          </p:cNvPr>
          <p:cNvSpPr/>
          <p:nvPr/>
        </p:nvSpPr>
        <p:spPr>
          <a:xfrm>
            <a:off x="1775520" y="2903932"/>
            <a:ext cx="9145016" cy="504056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600" dirty="0">
                <a:solidFill>
                  <a:schemeClr val="tx1"/>
                </a:solidFill>
                <a:latin typeface="Arial Narrow" panose="020B0606020202030204" pitchFamily="34" charset="0"/>
              </a:rPr>
              <a:t>Заказчик формирует отдельные требования для 100% отечественных устройств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C14FF42C-0136-D1B2-B52A-EE8FFDD12AED}"/>
              </a:ext>
            </a:extLst>
          </p:cNvPr>
          <p:cNvSpPr/>
          <p:nvPr/>
        </p:nvSpPr>
        <p:spPr>
          <a:xfrm>
            <a:off x="983432" y="3685514"/>
            <a:ext cx="576064" cy="504056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2800" dirty="0">
                <a:solidFill>
                  <a:schemeClr val="tx1"/>
                </a:solidFill>
                <a:latin typeface="Arial Narrow" panose="020B0606020202030204" pitchFamily="34" charset="0"/>
              </a:rPr>
              <a:t>4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7E7814D3-3A47-3280-A1E8-0DCA33B0A6CE}"/>
              </a:ext>
            </a:extLst>
          </p:cNvPr>
          <p:cNvSpPr/>
          <p:nvPr/>
        </p:nvSpPr>
        <p:spPr>
          <a:xfrm>
            <a:off x="1775520" y="3685514"/>
            <a:ext cx="9145016" cy="504056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600" dirty="0">
                <a:solidFill>
                  <a:schemeClr val="tx1"/>
                </a:solidFill>
                <a:latin typeface="Arial Narrow" panose="020B0606020202030204" pitchFamily="34" charset="0"/>
              </a:rPr>
              <a:t>Заказчик обеспечивает взаимодействие с ФОИВ с целью формирования отраслевого заказа и последующей стимуляцией производства ЭКБ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4ED77861-CA24-AF20-40E3-93612DCCD7FC}"/>
              </a:ext>
            </a:extLst>
          </p:cNvPr>
          <p:cNvSpPr/>
          <p:nvPr/>
        </p:nvSpPr>
        <p:spPr>
          <a:xfrm>
            <a:off x="983432" y="4467096"/>
            <a:ext cx="576064" cy="504056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2800" dirty="0">
                <a:solidFill>
                  <a:schemeClr val="tx1"/>
                </a:solidFill>
                <a:latin typeface="Arial Narrow" panose="020B0606020202030204" pitchFamily="34" charset="0"/>
              </a:rPr>
              <a:t>5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D25BC57C-858A-63A0-5EF0-5289CE2D42F5}"/>
              </a:ext>
            </a:extLst>
          </p:cNvPr>
          <p:cNvSpPr/>
          <p:nvPr/>
        </p:nvSpPr>
        <p:spPr>
          <a:xfrm>
            <a:off x="1775520" y="4467096"/>
            <a:ext cx="9145016" cy="504056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600" dirty="0">
                <a:solidFill>
                  <a:schemeClr val="tx1"/>
                </a:solidFill>
                <a:latin typeface="Arial Narrow" panose="020B0606020202030204" pitchFamily="34" charset="0"/>
              </a:rPr>
              <a:t>Заказчик планирует объемы рынка применения 100% отечественных устройств</a:t>
            </a:r>
          </a:p>
        </p:txBody>
      </p:sp>
    </p:spTree>
    <p:extLst>
      <p:ext uri="{BB962C8B-B14F-4D97-AF65-F5344CB8AC3E}">
        <p14:creationId xmlns:p14="http://schemas.microsoft.com/office/powerpoint/2010/main" val="1870529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Текст 3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cap="all" dirty="0"/>
              <a:t>Анализ отечественного рынка ЭКБ</a:t>
            </a:r>
          </a:p>
        </p:txBody>
      </p:sp>
      <p:sp>
        <p:nvSpPr>
          <p:cNvPr id="32" name="Текст 3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77393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FC94E21-0778-B785-B182-441ECBA5D7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0" t="13366" r="6869" b="13120"/>
          <a:stretch/>
        </p:blipFill>
        <p:spPr>
          <a:xfrm>
            <a:off x="1559496" y="1412083"/>
            <a:ext cx="8496945" cy="48178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5819" y="379859"/>
            <a:ext cx="9486901" cy="431355"/>
          </a:xfrm>
        </p:spPr>
        <p:txBody>
          <a:bodyPr/>
          <a:lstStyle/>
          <a:p>
            <a:r>
              <a:rPr lang="ru-RU" cap="all" dirty="0"/>
              <a:t>Анализ отечественного рынка ЭКБ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96E5172-D227-21DB-E61D-0C47E594A1D2}"/>
              </a:ext>
            </a:extLst>
          </p:cNvPr>
          <p:cNvSpPr txBox="1">
            <a:spLocks/>
          </p:cNvSpPr>
          <p:nvPr/>
        </p:nvSpPr>
        <p:spPr>
          <a:xfrm>
            <a:off x="767408" y="980728"/>
            <a:ext cx="9486901" cy="431355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r>
              <a:rPr lang="ru-RU" b="1" cap="all" dirty="0"/>
              <a:t>61 производитель отечественного ЭКБ</a:t>
            </a:r>
          </a:p>
        </p:txBody>
      </p:sp>
    </p:spTree>
    <p:extLst>
      <p:ext uri="{BB962C8B-B14F-4D97-AF65-F5344CB8AC3E}">
        <p14:creationId xmlns:p14="http://schemas.microsoft.com/office/powerpoint/2010/main" val="22502927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8"/>
</p:tagLst>
</file>

<file path=ppt/theme/theme1.xml><?xml version="1.0" encoding="utf-8"?>
<a:theme xmlns:a="http://schemas.openxmlformats.org/drawingml/2006/main" name="FSK">
  <a:themeElements>
    <a:clrScheme name="Другая 30">
      <a:dk1>
        <a:srgbClr val="3C3C3C"/>
      </a:dk1>
      <a:lt1>
        <a:srgbClr val="FFFFFF"/>
      </a:lt1>
      <a:dk2>
        <a:srgbClr val="1A2D5F"/>
      </a:dk2>
      <a:lt2>
        <a:srgbClr val="EEECE1"/>
      </a:lt2>
      <a:accent1>
        <a:srgbClr val="0C5B9D"/>
      </a:accent1>
      <a:accent2>
        <a:srgbClr val="4FC5B5"/>
      </a:accent2>
      <a:accent3>
        <a:srgbClr val="D52B1E"/>
      </a:accent3>
      <a:accent4>
        <a:srgbClr val="A5A5A5"/>
      </a:accent4>
      <a:accent5>
        <a:srgbClr val="4F81BD"/>
      </a:accent5>
      <a:accent6>
        <a:srgbClr val="D7603A"/>
      </a:accent6>
      <a:hlink>
        <a:srgbClr val="007FD6"/>
      </a:hlink>
      <a:folHlink>
        <a:srgbClr val="706F6F"/>
      </a:folHlink>
    </a:clrScheme>
    <a:fontScheme name="россети">
      <a:majorFont>
        <a:latin typeface="PF Din Text Cond Pro Medium"/>
        <a:ea typeface=""/>
        <a:cs typeface=""/>
      </a:majorFont>
      <a:minorFont>
        <a:latin typeface="PF Din Text Cond Pro Ligh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9525">
          <a:solidFill>
            <a:schemeClr val="accent4"/>
          </a:solidFill>
        </a:ln>
      </a:spPr>
      <a:bodyPr rtlCol="0" anchor="ctr"/>
      <a:lstStyle>
        <a:defPPr algn="ctr">
          <a:spcBef>
            <a:spcPts val="600"/>
          </a:spcBef>
          <a:defRPr sz="1400" dirty="0" smtClean="0">
            <a:solidFill>
              <a:schemeClr val="tx1"/>
            </a:solidFill>
            <a:latin typeface="Arial Narrow" panose="020B060602020203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rIns="0" rtlCol="0">
        <a:spAutoFit/>
      </a:bodyPr>
      <a:lstStyle>
        <a:defPPr>
          <a:spcBef>
            <a:spcPts val="600"/>
          </a:spcBef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!RUS_Шаблон_16х9_россети_705" id="{F887FC9F-F531-6942-93E1-0F228C8A2B7E}" vid="{43C3D10E-3BC6-6147-B91A-E0A8079000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!RUS_Шаблон_16х9_россети_705</Template>
  <TotalTime>16132</TotalTime>
  <Words>513</Words>
  <Application>Microsoft Office PowerPoint</Application>
  <PresentationFormat>Широкоэкранный</PresentationFormat>
  <Paragraphs>113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PF Din Text Cond Pro Light</vt:lpstr>
      <vt:lpstr>Wingdings</vt:lpstr>
      <vt:lpstr>Arial</vt:lpstr>
      <vt:lpstr>PF Din Text Cond Pro Medium</vt:lpstr>
      <vt:lpstr>Arial Narrow</vt:lpstr>
      <vt:lpstr>PF Din Text Cond Pro Обычный</vt:lpstr>
      <vt:lpstr>PF Din Text Cond Pro</vt:lpstr>
      <vt:lpstr>FSK</vt:lpstr>
      <vt:lpstr>Устойчивость отечественных решений к санкциям и технические требования к микропроцессорным устройствам РЗА, реализованным на отечественной ЭКБ</vt:lpstr>
      <vt:lpstr>СОДЕРЖАНИЕ</vt:lpstr>
      <vt:lpstr>Презентация PowerPoint</vt:lpstr>
      <vt:lpstr>Предпосылки</vt:lpstr>
      <vt:lpstr>Предпосылки</vt:lpstr>
      <vt:lpstr>Предпосылки</vt:lpstr>
      <vt:lpstr>Решение</vt:lpstr>
      <vt:lpstr>Презентация PowerPoint</vt:lpstr>
      <vt:lpstr>Анализ отечественного рынка ЭКБ</vt:lpstr>
      <vt:lpstr>Анализ отечественного рынка ЭКБ</vt:lpstr>
      <vt:lpstr>Презентация PowerPoint</vt:lpstr>
      <vt:lpstr>АНАЛИЗ ВОЗМОЖНОСТИ ПОСТАВКИ В РФ ИМПОРТНЫХ КОМПОНЕНТОВ</vt:lpstr>
      <vt:lpstr>Презентация PowerPoint</vt:lpstr>
      <vt:lpstr>АНАЛИЗ ОБЛАСТИ И ОПЫТА ПРИМЕНЕНИЯ</vt:lpstr>
      <vt:lpstr>Презентация PowerPoint</vt:lpstr>
      <vt:lpstr>ВЫВОДЫ</vt:lpstr>
      <vt:lpstr>Презентация PowerPoint</vt:lpstr>
    </vt:vector>
  </TitlesOfParts>
  <Company>ПАО "ФСК ЕЭС"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Мамаева Александра Матвеевна</dc:creator>
  <cp:lastModifiedBy>MI</cp:lastModifiedBy>
  <cp:revision>586</cp:revision>
  <cp:lastPrinted>2021-05-26T10:25:54Z</cp:lastPrinted>
  <dcterms:created xsi:type="dcterms:W3CDTF">2021-05-11T08:59:45Z</dcterms:created>
  <dcterms:modified xsi:type="dcterms:W3CDTF">2024-04-24T05:50:34Z</dcterms:modified>
</cp:coreProperties>
</file>