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6" r:id="rId1"/>
  </p:sldMasterIdLst>
  <p:notesMasterIdLst>
    <p:notesMasterId r:id="rId11"/>
  </p:notesMasterIdLst>
  <p:handoutMasterIdLst>
    <p:handoutMasterId r:id="rId12"/>
  </p:handoutMasterIdLst>
  <p:sldIdLst>
    <p:sldId id="537" r:id="rId2"/>
    <p:sldId id="668" r:id="rId3"/>
    <p:sldId id="670" r:id="rId4"/>
    <p:sldId id="538" r:id="rId5"/>
    <p:sldId id="539" r:id="rId6"/>
    <p:sldId id="542" r:id="rId7"/>
    <p:sldId id="667" r:id="rId8"/>
    <p:sldId id="669" r:id="rId9"/>
    <p:sldId id="624" r:id="rId10"/>
  </p:sldIdLst>
  <p:sldSz cx="12192000" cy="6858000"/>
  <p:notesSz cx="6797675" cy="9926638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7E0FA34-30F7-694C-BB7D-58E608811D56}">
          <p14:sldIdLst>
            <p14:sldId id="537"/>
            <p14:sldId id="668"/>
            <p14:sldId id="670"/>
            <p14:sldId id="538"/>
            <p14:sldId id="539"/>
            <p14:sldId id="542"/>
            <p14:sldId id="667"/>
            <p14:sldId id="669"/>
          </p14:sldIdLst>
        </p14:section>
        <p14:section name="Раздел 1" id="{4A7299C1-ADB2-1F40-A88C-0F750A6A1556}">
          <p14:sldIdLst/>
        </p14:section>
        <p14:section name="Раздел 2" id="{F301234B-0A7A-4CF3-A3A2-D63E25B48C1C}">
          <p14:sldIdLst>
            <p14:sldId id="624"/>
          </p14:sldIdLst>
        </p14:section>
        <p14:section name="ГРАФИЧЕСКИЕ ОБЪЕКТЫ" id="{F2C5D569-EC53-CD42-B14D-6F6A11EE3311}">
          <p14:sldIdLst/>
        </p14:section>
        <p14:section name="ИКОНКИ И ИНФОГРАФИКА" id="{B15F17E4-A2F0-A744-9B40-1CF1347F3E71}">
          <p14:sldIdLst/>
        </p14:section>
        <p14:section name="КАРТЫ И ФОТО" id="{C0BE7C4C-A80A-2349-B85A-F76EA6B0FE2C}">
          <p14:sldIdLst/>
        </p14:section>
        <p14:section name="ПРИМЕРЫ" id="{DE861514-8944-B84D-9A19-BAB87A665E71}">
          <p14:sldIdLst/>
        </p14:section>
      </p14:sectionLst>
    </p:ext>
    <p:ext uri="{EFAFB233-063F-42B5-8137-9DF3F51BA10A}">
      <p15:sldGuideLst xmlns:p15="http://schemas.microsoft.com/office/powerpoint/2012/main">
        <p15:guide id="3" pos="5609" userDrawn="1">
          <p15:clr>
            <a:srgbClr val="A4A3A4"/>
          </p15:clr>
        </p15:guide>
        <p15:guide id="4" pos="529" userDrawn="1">
          <p15:clr>
            <a:srgbClr val="A4A3A4"/>
          </p15:clr>
        </p15:guide>
        <p15:guide id="5" orient="horz" pos="28" userDrawn="1">
          <p15:clr>
            <a:srgbClr val="A4A3A4"/>
          </p15:clr>
        </p15:guide>
        <p15:guide id="6" orient="horz" pos="2795" userDrawn="1">
          <p15:clr>
            <a:srgbClr val="A4A3A4"/>
          </p15:clr>
        </p15:guide>
        <p15:guide id="7" orient="horz" pos="2750" userDrawn="1">
          <p15:clr>
            <a:srgbClr val="A4A3A4"/>
          </p15:clr>
        </p15:guide>
        <p15:guide id="8" orient="horz" pos="1706" userDrawn="1">
          <p15:clr>
            <a:srgbClr val="A4A3A4"/>
          </p15:clr>
        </p15:guide>
        <p15:guide id="9" orient="horz" pos="1792" userDrawn="1">
          <p15:clr>
            <a:srgbClr val="A4A3A4"/>
          </p15:clr>
        </p15:guide>
        <p15:guide id="10" orient="horz" pos="3249" userDrawn="1">
          <p15:clr>
            <a:srgbClr val="A4A3A4"/>
          </p15:clr>
        </p15:guide>
        <p15:guide id="11" orient="horz" pos="1570" userDrawn="1">
          <p15:clr>
            <a:srgbClr val="A4A3A4"/>
          </p15:clr>
        </p15:guide>
        <p15:guide id="12" orient="horz" pos="19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 k" initials="pk" lastIdx="5" clrIdx="0"/>
  <p:cmAuthor id="2" name="Мамаева Александра Матвеевна" initials="МАМ" lastIdx="84" clrIdx="1"/>
  <p:cmAuthor id="3" name="пользователь Microsoft Office" initials="Office" lastIdx="1" clrIdx="2"/>
  <p:cmAuthor id="4" name="пользователь Microsoft Office" initials="Office [2]" lastIdx="1" clrIdx="3"/>
  <p:cmAuthor id="5" name="пользователь Microsoft Office" initials="Office [3]" lastIdx="1" clrIdx="4"/>
  <p:cmAuthor id="6" name="Ekaterina" initials="E" lastIdx="4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6F2"/>
    <a:srgbClr val="0C5B9D"/>
    <a:srgbClr val="A5A5A5"/>
    <a:srgbClr val="D9E7F0"/>
    <a:srgbClr val="E6E6E6"/>
    <a:srgbClr val="F2F2F2"/>
    <a:srgbClr val="EDF2F9"/>
    <a:srgbClr val="E9EFF7"/>
    <a:srgbClr val="D52B1E"/>
    <a:srgbClr val="003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29" autoAdjust="0"/>
    <p:restoredTop sz="95657" autoAdjust="0"/>
  </p:normalViewPr>
  <p:slideViewPr>
    <p:cSldViewPr>
      <p:cViewPr>
        <p:scale>
          <a:sx n="90" d="100"/>
          <a:sy n="90" d="100"/>
        </p:scale>
        <p:origin x="496" y="280"/>
      </p:cViewPr>
      <p:guideLst>
        <p:guide pos="5609"/>
        <p:guide pos="529"/>
        <p:guide orient="horz" pos="28"/>
        <p:guide orient="horz" pos="2795"/>
        <p:guide orient="horz" pos="2750"/>
        <p:guide orient="horz" pos="1706"/>
        <p:guide orient="horz" pos="1792"/>
        <p:guide orient="horz" pos="3249"/>
        <p:guide orient="horz" pos="1570"/>
        <p:guide orient="horz" pos="19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13" d="100"/>
          <a:sy n="113" d="100"/>
        </p:scale>
        <p:origin x="-5190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>
              <a:latin typeface="PF Din Text Cond Pro Обычный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CF123-B4AC-427E-87A8-A7CE632F9278}" type="datetimeFigureOut">
              <a:rPr lang="ru-RU" smtClean="0">
                <a:latin typeface="PF Din Text Cond Pro Обычный" charset="0"/>
              </a:rPr>
              <a:pPr/>
              <a:t>24.04.2024</a:t>
            </a:fld>
            <a:endParaRPr lang="ru-RU" dirty="0">
              <a:latin typeface="PF Din Text Cond Pro Обычный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>
              <a:latin typeface="PF Din Text Cond Pro Обычный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67B93-68BE-45FB-B8C5-75E54A63825B}" type="slidenum">
              <a:rPr lang="ru-RU" smtClean="0">
                <a:latin typeface="PF Din Text Cond Pro Обычный" charset="0"/>
              </a:rPr>
              <a:pPr/>
              <a:t>‹#›</a:t>
            </a:fld>
            <a:endParaRPr lang="ru-RU" dirty="0">
              <a:latin typeface="PF Din Text Cond Pro Обычный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233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F Din Text Cond Pro Обычный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F Din Text Cond Pro Обычный" charset="0"/>
              </a:defRPr>
            </a:lvl1pPr>
          </a:lstStyle>
          <a:p>
            <a:fld id="{13CD6198-4BE6-4F36-8333-C514C4EE50C8}" type="datetimeFigureOut">
              <a:rPr lang="ru-RU" smtClean="0"/>
              <a:pPr/>
              <a:t>24.04.2024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F Din Text Cond Pro Обычный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F Din Text Cond Pro Обычный" charset="0"/>
              </a:defRPr>
            </a:lvl1pPr>
          </a:lstStyle>
          <a:p>
            <a:fld id="{E9AF4246-FA98-43BE-AE99-A25C707819E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15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3713" y="4437112"/>
            <a:ext cx="7299325" cy="764312"/>
          </a:xfrm>
        </p:spPr>
        <p:txBody>
          <a:bodyPr wrap="square" lIns="0" rIns="0" anchor="t">
            <a:noAutofit/>
          </a:bodyPr>
          <a:lstStyle>
            <a:lvl1pPr>
              <a:spcBef>
                <a:spcPts val="0"/>
              </a:spcBef>
              <a:defRPr sz="2400" b="1" baseline="0">
                <a:solidFill>
                  <a:schemeClr val="bg1"/>
                </a:solidFill>
              </a:defRPr>
            </a:lvl1pPr>
            <a:lvl2pPr>
              <a:defRPr sz="2400" b="1">
                <a:solidFill>
                  <a:schemeClr val="bg1"/>
                </a:solidFill>
              </a:defRPr>
            </a:lvl2pPr>
            <a:lvl3pPr>
              <a:defRPr sz="2000" b="1">
                <a:solidFill>
                  <a:schemeClr val="bg1"/>
                </a:solidFill>
              </a:defRPr>
            </a:lvl3pPr>
            <a:lvl4pPr>
              <a:defRPr sz="3200" b="1">
                <a:solidFill>
                  <a:schemeClr val="bg1"/>
                </a:solidFill>
              </a:defRPr>
            </a:lvl4pPr>
            <a:lvl5pPr>
              <a:defRPr sz="3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И.О. Фамилия докладчика</a:t>
            </a:r>
          </a:p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303713" y="2132856"/>
            <a:ext cx="7299325" cy="775597"/>
          </a:xfrm>
        </p:spPr>
        <p:txBody>
          <a:bodyPr wrap="square" anchor="ctr">
            <a:sp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br>
              <a:rPr lang="ru-RU" dirty="0"/>
            </a:b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4333530" y="5733256"/>
            <a:ext cx="2113612" cy="269875"/>
          </a:xfrm>
          <a:solidFill>
            <a:schemeClr val="bg1"/>
          </a:solidFill>
        </p:spPr>
        <p:txBody>
          <a:bodyPr anchor="ctr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/>
              <a:t>|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6351" y="5733256"/>
            <a:ext cx="1050671" cy="269875"/>
          </a:xfrm>
          <a:noFill/>
        </p:spPr>
        <p:txBody>
          <a:bodyPr lIns="36000" rIns="0" anchor="ctr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 </a:t>
            </a:r>
            <a:r>
              <a:rPr lang="ru-RU"/>
              <a:t>МЕСЯЦ 2021</a:t>
            </a:r>
            <a:endParaRPr lang="ru-RU" dirty="0"/>
          </a:p>
        </p:txBody>
      </p:sp>
      <p:sp>
        <p:nvSpPr>
          <p:cNvPr id="17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5439030" y="5733256"/>
            <a:ext cx="648072" cy="269875"/>
          </a:xfrm>
          <a:solidFill>
            <a:schemeClr val="bg1"/>
          </a:solidFill>
        </p:spPr>
        <p:txBody>
          <a:bodyPr lIns="36000" rIns="0" anchor="ctr"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РЕГИОН</a:t>
            </a:r>
          </a:p>
        </p:txBody>
      </p:sp>
      <p:pic>
        <p:nvPicPr>
          <p:cNvPr id="8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31DFDFB-C1AB-4E51-AFCB-FCD0DB63E0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764704"/>
            <a:ext cx="2571009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34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5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7" name="Объект 3"/>
          <p:cNvSpPr>
            <a:spLocks noGrp="1"/>
          </p:cNvSpPr>
          <p:nvPr>
            <p:ph sz="quarter" idx="19"/>
          </p:nvPr>
        </p:nvSpPr>
        <p:spPr>
          <a:xfrm>
            <a:off x="613997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-1800201" y="976313"/>
            <a:ext cx="1800201" cy="33239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dirty="0">
                <a:solidFill>
                  <a:schemeClr val="accent4"/>
                </a:solidFill>
              </a:rPr>
              <a:t>Макет настроен </a:t>
            </a:r>
            <a:br>
              <a:rPr lang="ru-RU" sz="1400" dirty="0">
                <a:solidFill>
                  <a:schemeClr val="accent4"/>
                </a:solidFill>
              </a:rPr>
            </a:br>
            <a:r>
              <a:rPr lang="ru-RU" sz="1400" dirty="0">
                <a:solidFill>
                  <a:schemeClr val="accent4"/>
                </a:solidFill>
              </a:rPr>
              <a:t>для вывода любого содержимого в двух колонках, однако рекомендуется </a:t>
            </a:r>
            <a:br>
              <a:rPr lang="ru-RU" sz="1400" dirty="0">
                <a:solidFill>
                  <a:schemeClr val="accent4"/>
                </a:solidFill>
              </a:rPr>
            </a:br>
            <a:r>
              <a:rPr lang="ru-RU" sz="1400" dirty="0">
                <a:solidFill>
                  <a:schemeClr val="accent4"/>
                </a:solidFill>
              </a:rPr>
              <a:t>не использовать его </a:t>
            </a:r>
            <a:br>
              <a:rPr lang="ru-RU" sz="1400" dirty="0">
                <a:solidFill>
                  <a:schemeClr val="accent4"/>
                </a:solidFill>
              </a:rPr>
            </a:br>
            <a:r>
              <a:rPr lang="ru-RU" sz="1400" dirty="0">
                <a:solidFill>
                  <a:schemeClr val="accent4"/>
                </a:solidFill>
              </a:rPr>
              <a:t>для вывода только текстовых блоков: в случае большого количества текста лучше разделить текст на несколько модулей (3-4), по возможности добавить иконки или иные графические объекты.</a:t>
            </a:r>
          </a:p>
        </p:txBody>
      </p:sp>
    </p:spTree>
    <p:extLst>
      <p:ext uri="{BB962C8B-B14F-4D97-AF65-F5344CB8AC3E}">
        <p14:creationId xmlns:p14="http://schemas.microsoft.com/office/powerpoint/2010/main" val="3189318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9" userDrawn="1">
          <p15:clr>
            <a:srgbClr val="FBAE40"/>
          </p15:clr>
        </p15:guide>
        <p15:guide id="2" pos="400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1615440"/>
            <a:ext cx="522224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599440" y="1615440"/>
            <a:ext cx="521208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06818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 userDrawn="1">
          <p15:clr>
            <a:srgbClr val="FBAE40"/>
          </p15:clr>
        </p15:guide>
        <p15:guide id="2" pos="4019" userDrawn="1">
          <p15:clr>
            <a:srgbClr val="FBAE40"/>
          </p15:clr>
        </p15:guide>
        <p15:guide id="3" orient="horz" pos="954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00075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00075" y="1616075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954327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>
          <p15:clr>
            <a:srgbClr val="FBAE40"/>
          </p15:clr>
        </p15:guide>
        <p15:guide id="2" pos="4019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391275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13997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391275" y="1616075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170982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>
          <p15:clr>
            <a:srgbClr val="FBAE40"/>
          </p15:clr>
        </p15:guide>
        <p15:guide id="2" pos="4019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рису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8"/>
          </p:nvPr>
        </p:nvSpPr>
        <p:spPr>
          <a:xfrm>
            <a:off x="6383338" y="1616076"/>
            <a:ext cx="5215482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9"/>
          </p:nvPr>
        </p:nvSpPr>
        <p:spPr>
          <a:xfrm>
            <a:off x="605473" y="1616076"/>
            <a:ext cx="5203190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643176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1018" userDrawn="1">
          <p15:clr>
            <a:srgbClr val="FBAE40"/>
          </p15:clr>
        </p15:guide>
        <p15:guide id="4" orient="horz" pos="95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3" y="980728"/>
            <a:ext cx="5203190" cy="513361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380480" y="3928716"/>
            <a:ext cx="5222240" cy="52136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19"/>
          </p:nvPr>
        </p:nvSpPr>
        <p:spPr>
          <a:xfrm>
            <a:off x="605474" y="1624014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1"/>
          </p:nvPr>
        </p:nvSpPr>
        <p:spPr>
          <a:xfrm>
            <a:off x="6380480" y="4561841"/>
            <a:ext cx="5222558" cy="180932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1" name="Объект 3"/>
          <p:cNvSpPr>
            <a:spLocks noGrp="1"/>
          </p:cNvSpPr>
          <p:nvPr>
            <p:ph sz="quarter" idx="24"/>
          </p:nvPr>
        </p:nvSpPr>
        <p:spPr>
          <a:xfrm>
            <a:off x="6380480" y="1615441"/>
            <a:ext cx="5222558" cy="18135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3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05473" y="3928715"/>
            <a:ext cx="5203190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4" name="Объект 3"/>
          <p:cNvSpPr>
            <a:spLocks noGrp="1"/>
          </p:cNvSpPr>
          <p:nvPr>
            <p:ph sz="quarter" idx="26"/>
          </p:nvPr>
        </p:nvSpPr>
        <p:spPr>
          <a:xfrm>
            <a:off x="605474" y="4561840"/>
            <a:ext cx="5203189" cy="180932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02752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947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2470" userDrawn="1">
          <p15:clr>
            <a:srgbClr val="FBAE40"/>
          </p15:clr>
        </p15:guide>
        <p15:guide id="7" orient="horz" pos="2803" userDrawn="1">
          <p15:clr>
            <a:srgbClr val="FBAE40"/>
          </p15:clr>
        </p15:guide>
        <p15:guide id="8" orient="horz" pos="287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5"/>
            <a:ext cx="5208588" cy="244246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Объект 3"/>
          <p:cNvSpPr>
            <a:spLocks noGrp="1"/>
          </p:cNvSpPr>
          <p:nvPr>
            <p:ph sz="quarter" idx="21"/>
          </p:nvPr>
        </p:nvSpPr>
        <p:spPr>
          <a:xfrm>
            <a:off x="6380480" y="3921760"/>
            <a:ext cx="5222240" cy="245872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3" y="3928715"/>
            <a:ext cx="5203190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19"/>
          </p:nvPr>
        </p:nvSpPr>
        <p:spPr>
          <a:xfrm>
            <a:off x="605474" y="4572001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4"/>
          </p:nvPr>
        </p:nvSpPr>
        <p:spPr>
          <a:xfrm>
            <a:off x="6380480" y="1615441"/>
            <a:ext cx="5222558" cy="179831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8850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2470" userDrawn="1">
          <p15:clr>
            <a:srgbClr val="FBAE40"/>
          </p15:clr>
        </p15:guide>
        <p15:guide id="4" orient="horz" pos="2157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8315888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61323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445971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05408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3" userDrawn="1">
          <p15:clr>
            <a:srgbClr val="FBAE40"/>
          </p15:clr>
        </p15:guide>
        <p15:guide id="2" pos="2464" userDrawn="1">
          <p15:clr>
            <a:srgbClr val="FBAE40"/>
          </p15:clr>
        </p15:guide>
        <p15:guide id="3" pos="4883" userDrawn="1">
          <p15:clr>
            <a:srgbClr val="FBAE40"/>
          </p15:clr>
        </p15:guide>
        <p15:guide id="4" pos="5235" userDrawn="1">
          <p15:clr>
            <a:srgbClr val="FBAE40"/>
          </p15:clr>
        </p15:guide>
        <p15:guide id="5" orient="horz" pos="1018" userDrawn="1">
          <p15:clr>
            <a:srgbClr val="FBAE40"/>
          </p15:clr>
        </p15:guide>
        <p15:guide id="6" orient="horz" pos="947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2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5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6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7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8" name="Объект 3"/>
          <p:cNvSpPr>
            <a:spLocks noGrp="1"/>
          </p:cNvSpPr>
          <p:nvPr>
            <p:ph sz="quarter" idx="24"/>
          </p:nvPr>
        </p:nvSpPr>
        <p:spPr>
          <a:xfrm>
            <a:off x="8315888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8315888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0" name="Объект 3"/>
          <p:cNvSpPr>
            <a:spLocks noGrp="1"/>
          </p:cNvSpPr>
          <p:nvPr>
            <p:ph sz="quarter" idx="26"/>
          </p:nvPr>
        </p:nvSpPr>
        <p:spPr>
          <a:xfrm>
            <a:off x="613232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1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61323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2" name="Объект 3"/>
          <p:cNvSpPr>
            <a:spLocks noGrp="1"/>
          </p:cNvSpPr>
          <p:nvPr>
            <p:ph sz="quarter" idx="28"/>
          </p:nvPr>
        </p:nvSpPr>
        <p:spPr>
          <a:xfrm>
            <a:off x="4459712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445971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896879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58" userDrawn="1">
          <p15:clr>
            <a:srgbClr val="FBAE40"/>
          </p15:clr>
        </p15:guide>
        <p15:guide id="2" pos="2803" userDrawn="1">
          <p15:clr>
            <a:srgbClr val="FBAE40"/>
          </p15:clr>
        </p15:guide>
        <p15:guide id="3" pos="5229" userDrawn="1">
          <p15:clr>
            <a:srgbClr val="FBAE40"/>
          </p15:clr>
        </p15:guide>
        <p15:guide id="4" pos="4890" userDrawn="1">
          <p15:clr>
            <a:srgbClr val="FBAE40"/>
          </p15:clr>
        </p15:guide>
        <p15:guide id="5" orient="horz" pos="947" userDrawn="1">
          <p15:clr>
            <a:srgbClr val="FBAE40"/>
          </p15:clr>
        </p15:guide>
        <p15:guide id="6" orient="horz" pos="2478" userDrawn="1">
          <p15:clr>
            <a:srgbClr val="FBAE40"/>
          </p15:clr>
        </p15:guide>
        <p15:guide id="7" orient="horz" pos="2157" userDrawn="1">
          <p15:clr>
            <a:srgbClr val="FBAE40"/>
          </p15:clr>
        </p15:guide>
        <p15:guide id="8" orient="horz" pos="1018" userDrawn="1">
          <p15:clr>
            <a:srgbClr val="FBAE40"/>
          </p15:clr>
        </p15:guide>
        <p15:guide id="9" orient="horz" pos="2874" userDrawn="1">
          <p15:clr>
            <a:srgbClr val="FBAE40"/>
          </p15:clr>
        </p15:guide>
        <p15:guide id="10" orient="horz" pos="280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вертикальны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8"/>
          </p:nvPr>
        </p:nvSpPr>
        <p:spPr>
          <a:xfrm>
            <a:off x="8315888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1" name="Объект 3"/>
          <p:cNvSpPr>
            <a:spLocks noGrp="1"/>
          </p:cNvSpPr>
          <p:nvPr>
            <p:ph sz="quarter" idx="20"/>
          </p:nvPr>
        </p:nvSpPr>
        <p:spPr>
          <a:xfrm>
            <a:off x="613232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22"/>
          </p:nvPr>
        </p:nvSpPr>
        <p:spPr>
          <a:xfrm>
            <a:off x="4459712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21898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 userDrawn="1">
          <p15:clr>
            <a:srgbClr val="FBAE40"/>
          </p15:clr>
        </p15:guide>
        <p15:guide id="2" pos="2803" userDrawn="1">
          <p15:clr>
            <a:srgbClr val="FBAE40"/>
          </p15:clr>
        </p15:guide>
        <p15:guide id="3" pos="5235" userDrawn="1">
          <p15:clr>
            <a:srgbClr val="FBAE40"/>
          </p15:clr>
        </p15:guide>
        <p15:guide id="4" pos="488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6359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9272904" y="1616075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6388099" y="1616075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398259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3484880" y="1616075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3492664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600075" y="1616075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10235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05753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 userDrawn="1">
          <p15:clr>
            <a:srgbClr val="FBAE40"/>
          </p15:clr>
        </p15:guide>
        <p15:guide id="2" pos="3659" userDrawn="1">
          <p15:clr>
            <a:srgbClr val="FBAE40"/>
          </p15:clr>
        </p15:guide>
        <p15:guide id="3" pos="2195" userDrawn="1">
          <p15:clr>
            <a:srgbClr val="FBAE40"/>
          </p15:clr>
        </p15:guide>
        <p15:guide id="4" pos="1856" userDrawn="1">
          <p15:clr>
            <a:srgbClr val="FBAE40"/>
          </p15:clr>
        </p15:guide>
        <p15:guide id="5" pos="5504" userDrawn="1">
          <p15:clr>
            <a:srgbClr val="FBAE40"/>
          </p15:clr>
        </p15:guide>
        <p15:guide id="6" pos="5836" userDrawn="1">
          <p15:clr>
            <a:srgbClr val="FBAE40"/>
          </p15:clr>
        </p15:guide>
        <p15:guide id="7" orient="horz" pos="1018" userDrawn="1">
          <p15:clr>
            <a:srgbClr val="FBAE40"/>
          </p15:clr>
        </p15:guide>
        <p15:guide id="8" orient="horz" pos="947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6"/>
            <a:ext cx="1100296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3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5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59702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 userDrawn="1">
          <p15:clr>
            <a:srgbClr val="FBAE40"/>
          </p15:clr>
        </p15:guide>
        <p15:guide id="2" pos="2797" userDrawn="1">
          <p15:clr>
            <a:srgbClr val="FBAE40"/>
          </p15:clr>
        </p15:guide>
        <p15:guide id="3" pos="4890" userDrawn="1">
          <p15:clr>
            <a:srgbClr val="FBAE40"/>
          </p15:clr>
        </p15:guide>
        <p15:guide id="4" pos="5235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2483" userDrawn="1">
          <p15:clr>
            <a:srgbClr val="FBAE40"/>
          </p15:clr>
        </p15:guide>
        <p15:guide id="7" orient="horz" pos="2797" userDrawn="1">
          <p15:clr>
            <a:srgbClr val="FBAE40"/>
          </p15:clr>
        </p15:guide>
        <p15:guide id="8" orient="horz" pos="287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00075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1"/>
          </p:nvPr>
        </p:nvSpPr>
        <p:spPr>
          <a:xfrm>
            <a:off x="4440238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10563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5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1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2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19"/>
          </p:nvPr>
        </p:nvSpPr>
        <p:spPr>
          <a:xfrm>
            <a:off x="600075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/>
          </p:cNvSpPr>
          <p:nvPr>
            <p:ph type="pic" sz="quarter" idx="20"/>
          </p:nvPr>
        </p:nvSpPr>
        <p:spPr>
          <a:xfrm>
            <a:off x="4440238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3" name="Рисунок 3"/>
          <p:cNvSpPr>
            <a:spLocks noGrp="1"/>
          </p:cNvSpPr>
          <p:nvPr>
            <p:ph type="pic" sz="quarter" idx="21"/>
          </p:nvPr>
        </p:nvSpPr>
        <p:spPr>
          <a:xfrm>
            <a:off x="8310563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600075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4442961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6" name="Текст 6"/>
          <p:cNvSpPr>
            <a:spLocks noGrp="1"/>
          </p:cNvSpPr>
          <p:nvPr>
            <p:ph type="body" sz="quarter" idx="24"/>
          </p:nvPr>
        </p:nvSpPr>
        <p:spPr>
          <a:xfrm>
            <a:off x="8314782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13577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3678" userDrawn="1">
          <p15:clr>
            <a:srgbClr val="FBAE40"/>
          </p15:clr>
        </p15:guide>
        <p15:guide id="1" pos="2464">
          <p15:clr>
            <a:srgbClr val="FBAE40"/>
          </p15:clr>
        </p15:guide>
        <p15:guide id="2" pos="2797">
          <p15:clr>
            <a:srgbClr val="FBAE40"/>
          </p15:clr>
        </p15:guide>
        <p15:guide id="3" pos="4890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1950" userDrawn="1">
          <p15:clr>
            <a:srgbClr val="FBAE40"/>
          </p15:clr>
        </p15:guide>
        <p15:guide id="6" orient="horz" pos="2235" userDrawn="1">
          <p15:clr>
            <a:srgbClr val="FBAE40"/>
          </p15:clr>
        </p15:guide>
        <p15:guide id="7" orient="horz" pos="2404" userDrawn="1">
          <p15:clr>
            <a:srgbClr val="FBAE40"/>
          </p15:clr>
        </p15:guide>
        <p15:guide id="8" orient="horz" pos="374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00075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1"/>
          </p:nvPr>
        </p:nvSpPr>
        <p:spPr>
          <a:xfrm>
            <a:off x="4440238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10563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5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1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2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19"/>
          </p:nvPr>
        </p:nvSpPr>
        <p:spPr>
          <a:xfrm>
            <a:off x="2520156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/>
          </p:cNvSpPr>
          <p:nvPr>
            <p:ph type="pic" sz="quarter" idx="20"/>
          </p:nvPr>
        </p:nvSpPr>
        <p:spPr>
          <a:xfrm>
            <a:off x="6375400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2520156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6375400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00145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797">
          <p15:clr>
            <a:srgbClr val="FBAE40"/>
          </p15:clr>
        </p15:guide>
        <p15:guide id="3" pos="4890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1950">
          <p15:clr>
            <a:srgbClr val="FBAE40"/>
          </p15:clr>
        </p15:guide>
        <p15:guide id="6" orient="horz" pos="2235">
          <p15:clr>
            <a:srgbClr val="FBAE40"/>
          </p15:clr>
        </p15:guide>
        <p15:guide id="7" orient="horz" pos="2404">
          <p15:clr>
            <a:srgbClr val="FBAE40"/>
          </p15:clr>
        </p15:guide>
        <p15:guide id="8" orient="horz" pos="3748">
          <p15:clr>
            <a:srgbClr val="FBAE40"/>
          </p15:clr>
        </p15:guide>
        <p15:guide id="9" orient="horz" pos="3678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4"/>
          </p:nvPr>
        </p:nvSpPr>
        <p:spPr>
          <a:xfrm>
            <a:off x="600076" y="981076"/>
            <a:ext cx="1100296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5"/>
          </p:nvPr>
        </p:nvSpPr>
        <p:spPr>
          <a:xfrm>
            <a:off x="9272904" y="4562475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26"/>
          </p:nvPr>
        </p:nvSpPr>
        <p:spPr>
          <a:xfrm>
            <a:off x="6388099" y="4562475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9" name="Объект 3"/>
          <p:cNvSpPr>
            <a:spLocks noGrp="1"/>
          </p:cNvSpPr>
          <p:nvPr>
            <p:ph sz="quarter" idx="27"/>
          </p:nvPr>
        </p:nvSpPr>
        <p:spPr>
          <a:xfrm>
            <a:off x="3484880" y="4562475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0" name="Объект 3"/>
          <p:cNvSpPr>
            <a:spLocks noGrp="1"/>
          </p:cNvSpPr>
          <p:nvPr>
            <p:ph sz="quarter" idx="28"/>
          </p:nvPr>
        </p:nvSpPr>
        <p:spPr>
          <a:xfrm>
            <a:off x="600075" y="4562475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1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3940952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398258" y="3940952"/>
            <a:ext cx="2339341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30" hasCustomPrompt="1"/>
          </p:nvPr>
        </p:nvSpPr>
        <p:spPr>
          <a:xfrm>
            <a:off x="3492664" y="3940952"/>
            <a:ext cx="2315999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610235" y="3940952"/>
            <a:ext cx="234569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53063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62" userDrawn="1">
          <p15:clr>
            <a:srgbClr val="FBAE40"/>
          </p15:clr>
        </p15:guide>
        <p15:guide id="2" pos="2195" userDrawn="1">
          <p15:clr>
            <a:srgbClr val="FBAE40"/>
          </p15:clr>
        </p15:guide>
        <p15:guide id="3" pos="3659" userDrawn="1">
          <p15:clr>
            <a:srgbClr val="FBAE40"/>
          </p15:clr>
        </p15:guide>
        <p15:guide id="4" pos="4021" userDrawn="1">
          <p15:clr>
            <a:srgbClr val="FBAE40"/>
          </p15:clr>
        </p15:guide>
        <p15:guide id="5" pos="5504" userDrawn="1">
          <p15:clr>
            <a:srgbClr val="FBAE40"/>
          </p15:clr>
        </p15:guide>
        <p15:guide id="6" pos="5837" userDrawn="1">
          <p15:clr>
            <a:srgbClr val="FBAE40"/>
          </p15:clr>
        </p15:guide>
        <p15:guide id="7" orient="horz" pos="2478" userDrawn="1">
          <p15:clr>
            <a:srgbClr val="FBAE40"/>
          </p15:clr>
        </p15:guide>
        <p15:guide id="8" orient="horz" pos="2160" userDrawn="1">
          <p15:clr>
            <a:srgbClr val="FBAE40"/>
          </p15:clr>
        </p15:guide>
        <p15:guide id="9" orient="horz" pos="2795" userDrawn="1">
          <p15:clr>
            <a:srgbClr val="FBAE40"/>
          </p15:clr>
        </p15:guide>
        <p15:guide id="10" orient="horz" pos="2874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ами горизонта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екст 5"/>
          <p:cNvSpPr>
            <a:spLocks noGrp="1"/>
          </p:cNvSpPr>
          <p:nvPr>
            <p:ph type="body" sz="quarter" idx="27" hasCustomPrompt="1"/>
          </p:nvPr>
        </p:nvSpPr>
        <p:spPr>
          <a:xfrm>
            <a:off x="600075" y="3933825"/>
            <a:ext cx="11002963" cy="503238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33" name="Объект 32"/>
          <p:cNvSpPr>
            <a:spLocks noGrp="1"/>
          </p:cNvSpPr>
          <p:nvPr>
            <p:ph sz="quarter" idx="30" hasCustomPrompt="1"/>
          </p:nvPr>
        </p:nvSpPr>
        <p:spPr>
          <a:xfrm>
            <a:off x="600075" y="4562475"/>
            <a:ext cx="11002963" cy="180869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5"/>
          <p:cNvSpPr>
            <a:spLocks noGrp="1"/>
          </p:cNvSpPr>
          <p:nvPr>
            <p:ph type="body" sz="quarter" idx="31" hasCustomPrompt="1"/>
          </p:nvPr>
        </p:nvSpPr>
        <p:spPr>
          <a:xfrm>
            <a:off x="600075" y="975360"/>
            <a:ext cx="11002963" cy="505112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8" name="Объект 32"/>
          <p:cNvSpPr>
            <a:spLocks noGrp="1"/>
          </p:cNvSpPr>
          <p:nvPr>
            <p:ph sz="quarter" idx="32" hasCustomPrompt="1"/>
          </p:nvPr>
        </p:nvSpPr>
        <p:spPr>
          <a:xfrm>
            <a:off x="600075" y="1616075"/>
            <a:ext cx="11002963" cy="1812926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498755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2478" userDrawn="1">
          <p15:clr>
            <a:srgbClr val="FBAE40"/>
          </p15:clr>
        </p15:guide>
        <p15:guide id="3" orient="horz" pos="2795" userDrawn="1">
          <p15:clr>
            <a:srgbClr val="FBAE40"/>
          </p15:clr>
        </p15:guide>
        <p15:guide id="4" orient="horz" pos="2874" userDrawn="1">
          <p15:clr>
            <a:srgbClr val="FBAE40"/>
          </p15:clr>
        </p15:guide>
        <p15:guide id="5" orient="horz" pos="941" userDrawn="1">
          <p15:clr>
            <a:srgbClr val="FBAE40"/>
          </p15:clr>
        </p15:guide>
        <p15:guide id="6" orient="horz" pos="1018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4"/>
          <p:cNvSpPr>
            <a:spLocks noGrp="1"/>
          </p:cNvSpPr>
          <p:nvPr>
            <p:ph sz="quarter" idx="16"/>
          </p:nvPr>
        </p:nvSpPr>
        <p:spPr>
          <a:xfrm>
            <a:off x="600075" y="3921124"/>
            <a:ext cx="11002963" cy="245427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6383338" y="981075"/>
            <a:ext cx="5219700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7"/>
          </p:nvPr>
        </p:nvSpPr>
        <p:spPr>
          <a:xfrm>
            <a:off x="600076" y="981075"/>
            <a:ext cx="5208588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00616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 userDrawn="1">
          <p15:clr>
            <a:srgbClr val="FBAE40"/>
          </p15:clr>
        </p15:guide>
        <p15:guide id="2" orient="horz" pos="2157" userDrawn="1">
          <p15:clr>
            <a:srgbClr val="FBAE40"/>
          </p15:clr>
        </p15:guide>
        <p15:guide id="3" orient="horz" pos="2470" userDrawn="1">
          <p15:clr>
            <a:srgbClr val="FBAE40"/>
          </p15:clr>
        </p15:guide>
        <p15:guide id="4" pos="3659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383338" y="984847"/>
            <a:ext cx="5219700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7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83338" y="3933824"/>
            <a:ext cx="5219700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5"/>
            <a:ext cx="5208588" cy="539940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75987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2160" userDrawn="1">
          <p15:clr>
            <a:srgbClr val="FBAE40"/>
          </p15:clr>
        </p15:guide>
        <p15:guide id="4" orient="horz" pos="247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1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00075" y="986473"/>
            <a:ext cx="5208588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2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91388" y="393545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3" name="Объект 40"/>
          <p:cNvSpPr>
            <a:spLocks noGrp="1"/>
          </p:cNvSpPr>
          <p:nvPr>
            <p:ph sz="quarter" idx="35" hasCustomPrompt="1"/>
          </p:nvPr>
        </p:nvSpPr>
        <p:spPr>
          <a:xfrm>
            <a:off x="600075" y="393545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6" name="Объект 40"/>
          <p:cNvSpPr>
            <a:spLocks noGrp="1"/>
          </p:cNvSpPr>
          <p:nvPr>
            <p:ph sz="quarter" idx="36" hasCustomPrompt="1"/>
          </p:nvPr>
        </p:nvSpPr>
        <p:spPr>
          <a:xfrm>
            <a:off x="6389415" y="99822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230942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 userDrawn="1">
          <p15:clr>
            <a:srgbClr val="FBAE40"/>
          </p15:clr>
        </p15:guide>
        <p15:guide id="2" orient="horz" pos="2170" userDrawn="1">
          <p15:clr>
            <a:srgbClr val="FBAE40"/>
          </p15:clr>
        </p15:guide>
        <p15:guide id="3" orient="horz" pos="2477" userDrawn="1">
          <p15:clr>
            <a:srgbClr val="FBAE40"/>
          </p15:clr>
        </p15:guide>
        <p15:guide id="4" pos="365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ПРИЛОЖЕНИЕ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0"/>
          </p:nvPr>
        </p:nvSpPr>
        <p:spPr>
          <a:xfrm>
            <a:off x="600074" y="981075"/>
            <a:ext cx="11002645" cy="5394325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6526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Разделите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 userDrawn="1"/>
        </p:nvSpPr>
        <p:spPr>
          <a:xfrm>
            <a:off x="3196958" y="0"/>
            <a:ext cx="1093407" cy="2302136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459015" y="1772940"/>
            <a:ext cx="5093370" cy="129602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24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313355" y="1344876"/>
            <a:ext cx="838429" cy="871297"/>
          </a:xfrm>
          <a:prstGeom prst="rect">
            <a:avLst/>
          </a:prstGeom>
        </p:spPr>
        <p:txBody>
          <a:bodyPr lIns="0" rIns="0" anchor="ctr" anchorCtr="0"/>
          <a:lstStyle>
            <a:lvl1pPr algn="ctr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20</a:t>
            </a:r>
          </a:p>
        </p:txBody>
      </p:sp>
      <p:sp>
        <p:nvSpPr>
          <p:cNvPr id="2" name="Прямоугольник 1"/>
          <p:cNvSpPr/>
          <p:nvPr userDrawn="1"/>
        </p:nvSpPr>
        <p:spPr>
          <a:xfrm flipV="1">
            <a:off x="3196958" y="2302134"/>
            <a:ext cx="1093407" cy="4555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5" name="Рисунок 2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C4C32A5-1A51-4EF0-B5E6-DFF7480C31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8" y="428400"/>
            <a:ext cx="2149253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165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Заголовок и объект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0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  <a:lvl2pPr marL="180975" indent="-180975">
              <a:buClr>
                <a:schemeClr val="bg1"/>
              </a:buClr>
              <a:defRPr lang="ru-RU" sz="14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350838" indent="-169863">
              <a:buClr>
                <a:schemeClr val="bg1"/>
              </a:buClr>
              <a:defRPr lang="ru-RU" sz="12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21" name="Рисунок 20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3A696CC-5D96-4DF0-AE05-700DAE3A38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75" y="345226"/>
            <a:ext cx="1744614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977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Изображение и подпись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21" name="Рисунок 20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4D2E54A-A52D-40B6-8DDF-29AE9331D5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45600"/>
            <a:ext cx="1744614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84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ри вертикальных объекта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6" name="Объект 3"/>
          <p:cNvSpPr>
            <a:spLocks noGrp="1"/>
          </p:cNvSpPr>
          <p:nvPr>
            <p:ph sz="quarter" idx="32"/>
          </p:nvPr>
        </p:nvSpPr>
        <p:spPr>
          <a:xfrm>
            <a:off x="613232" y="976313"/>
            <a:ext cx="3283200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33"/>
          </p:nvPr>
        </p:nvSpPr>
        <p:spPr>
          <a:xfrm>
            <a:off x="4453666" y="976313"/>
            <a:ext cx="3289246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34"/>
          </p:nvPr>
        </p:nvSpPr>
        <p:spPr>
          <a:xfrm>
            <a:off x="8315888" y="976313"/>
            <a:ext cx="3287150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pic>
        <p:nvPicPr>
          <p:cNvPr id="23" name="Рисунок 2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71009DB-1296-4F8C-AF47-6AF3D1C6DA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45600"/>
            <a:ext cx="1744614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029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803">
          <p15:clr>
            <a:srgbClr val="FBAE40"/>
          </p15:clr>
        </p15:guide>
        <p15:guide id="3" pos="5235">
          <p15:clr>
            <a:srgbClr val="FBAE40"/>
          </p15:clr>
        </p15:guide>
        <p15:guide id="4" pos="4883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571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4719" y="3861048"/>
            <a:ext cx="8368315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545202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3234720" y="4806984"/>
            <a:ext cx="8368318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5897774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Разделите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-22057" y="0"/>
            <a:ext cx="2855640" cy="6858000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b="0" i="0" dirty="0">
              <a:solidFill>
                <a:schemeClr val="tx1"/>
              </a:solidFill>
              <a:latin typeface="PF Din Text Cond Pro Обычный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033937" y="2862768"/>
            <a:ext cx="7569101" cy="103257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48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033938" y="4595856"/>
            <a:ext cx="7569104" cy="571168"/>
          </a:xfrm>
          <a:prstGeom prst="rect">
            <a:avLst/>
          </a:prstGeom>
        </p:spPr>
        <p:txBody>
          <a:bodyPr lIns="0" rIns="0" anchor="ctr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787576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4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pic>
        <p:nvPicPr>
          <p:cNvPr id="23" name="Рисунок 2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B8FB02B-7945-4052-96C4-0C59FF85D1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32" y="533123"/>
            <a:ext cx="2093537" cy="4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494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>
          <p15:clr>
            <a:srgbClr val="FBAE40"/>
          </p15:clr>
        </p15:guide>
        <p15:guide id="2" orient="horz" pos="217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530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115819" y="976313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 hasCustomPrompt="1"/>
          </p:nvPr>
        </p:nvSpPr>
        <p:spPr>
          <a:xfrm>
            <a:off x="1014254" y="981180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115819" y="1561990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4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14254" y="1566857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115819" y="2147667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7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14254" y="2152534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7" hasCustomPrompt="1"/>
          </p:nvPr>
        </p:nvSpPr>
        <p:spPr>
          <a:xfrm>
            <a:off x="2115819" y="2733344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1014254" y="2738211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2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2115819" y="3319021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3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1014254" y="3323888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5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115819" y="3904698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6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14254" y="3909565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8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115819" y="4490377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14254" y="4495244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30" name="Объект 15"/>
          <p:cNvSpPr txBox="1">
            <a:spLocks/>
          </p:cNvSpPr>
          <p:nvPr userDrawn="1"/>
        </p:nvSpPr>
        <p:spPr>
          <a:xfrm>
            <a:off x="-2040904" y="980551"/>
            <a:ext cx="1920220" cy="455877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 </a:t>
            </a:r>
            <a:b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без подразделов </a:t>
            </a:r>
            <a:b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рекомендуется </a:t>
            </a:r>
            <a:b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использования </a:t>
            </a:r>
            <a:b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в презентации </a:t>
            </a:r>
            <a:b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показа на экране.</a:t>
            </a:r>
          </a:p>
          <a:p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</a:t>
            </a:r>
            <a:r>
              <a:rPr lang="ru-RU" baseline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помогает аудитории ориентироваться в структуре презентации.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06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0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7691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4434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ogoEng" hidden="1"/>
          <p:cNvSpPr/>
          <p:nvPr userDrawn="1"/>
        </p:nvSpPr>
        <p:spPr>
          <a:xfrm>
            <a:off x="7246933" y="6500048"/>
            <a:ext cx="4200000" cy="16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r"/>
            <a:r>
              <a:rPr lang="en-US" sz="1000" noProof="0" dirty="0">
                <a:solidFill>
                  <a:schemeClr val="bg2"/>
                </a:solidFill>
              </a:rPr>
              <a:t>Gazprom</a:t>
            </a:r>
            <a:r>
              <a:rPr lang="en-US" sz="1000" baseline="0" noProof="0" dirty="0">
                <a:solidFill>
                  <a:schemeClr val="bg2"/>
                </a:solidFill>
              </a:rPr>
              <a:t> </a:t>
            </a:r>
            <a:r>
              <a:rPr lang="en-US" sz="1000" baseline="0" noProof="0" dirty="0" err="1">
                <a:solidFill>
                  <a:schemeClr val="bg2"/>
                </a:solidFill>
              </a:rPr>
              <a:t>Neft</a:t>
            </a:r>
            <a:endParaRPr lang="ru-RU" sz="1000" noProof="0" dirty="0">
              <a:solidFill>
                <a:schemeClr val="bg2"/>
              </a:solidFill>
            </a:endParaRPr>
          </a:p>
        </p:txBody>
      </p:sp>
      <p:sp>
        <p:nvSpPr>
          <p:cNvPr id="33" name="Текст 2"/>
          <p:cNvSpPr>
            <a:spLocks noGrp="1"/>
          </p:cNvSpPr>
          <p:nvPr>
            <p:ph type="body" idx="1"/>
          </p:nvPr>
        </p:nvSpPr>
        <p:spPr>
          <a:xfrm>
            <a:off x="599441" y="981512"/>
            <a:ext cx="11003279" cy="5390713"/>
          </a:xfrm>
          <a:prstGeom prst="rect">
            <a:avLst/>
          </a:prstGeom>
          <a:ln>
            <a:noFill/>
          </a:ln>
        </p:spPr>
        <p:txBody>
          <a:bodyPr vert="horz" lIns="72000" tIns="0" rIns="7200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Первый уровень</a:t>
            </a:r>
          </a:p>
          <a:p>
            <a:pPr lvl="2"/>
            <a:r>
              <a:rPr lang="ru-RU" dirty="0"/>
              <a:t>Второй уровень</a:t>
            </a: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11081195" y="6542052"/>
            <a:ext cx="521525" cy="161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r"/>
            <a:fld id="{AF528B6D-1001-487C-8FFE-85B114390330}" type="slidenum">
              <a:rPr lang="ru-RU" sz="1200" b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PF Din Text Cond Pro" charset="0"/>
                <a:cs typeface="PF Din Text Cond Pro" charset="0"/>
              </a:rPr>
              <a:pPr algn="r"/>
              <a:t>‹#›</a:t>
            </a:fld>
            <a:endParaRPr lang="ru-RU" sz="1200" b="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PF Din Text Cond Pro" charset="0"/>
              <a:cs typeface="PF Din Text Cond Pro" charset="0"/>
            </a:endParaRPr>
          </a:p>
        </p:txBody>
      </p:sp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B34FF2E-AC2A-4637-B8A3-B184D363B6F4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251775"/>
            <a:ext cx="1643545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0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41" r:id="rId2"/>
    <p:sldLayoutId id="2147483773" r:id="rId3"/>
    <p:sldLayoutId id="2147483776" r:id="rId4"/>
    <p:sldLayoutId id="2147483777" r:id="rId5"/>
    <p:sldLayoutId id="2147483690" r:id="rId6"/>
    <p:sldLayoutId id="2147483793" r:id="rId7"/>
    <p:sldLayoutId id="2147483691" r:id="rId8"/>
    <p:sldLayoutId id="2147483760" r:id="rId9"/>
    <p:sldLayoutId id="2147483779" r:id="rId10"/>
    <p:sldLayoutId id="2147483748" r:id="rId11"/>
    <p:sldLayoutId id="2147483772" r:id="rId12"/>
    <p:sldLayoutId id="2147483778" r:id="rId13"/>
    <p:sldLayoutId id="2147483762" r:id="rId14"/>
    <p:sldLayoutId id="2147483763" r:id="rId15"/>
    <p:sldLayoutId id="2147483765" r:id="rId16"/>
    <p:sldLayoutId id="2147483768" r:id="rId17"/>
    <p:sldLayoutId id="2147483769" r:id="rId18"/>
    <p:sldLayoutId id="2147483746" r:id="rId19"/>
    <p:sldLayoutId id="2147483764" r:id="rId20"/>
    <p:sldLayoutId id="2147483771" r:id="rId21"/>
    <p:sldLayoutId id="2147483774" r:id="rId22"/>
    <p:sldLayoutId id="2147483775" r:id="rId23"/>
    <p:sldLayoutId id="2147483770" r:id="rId24"/>
    <p:sldLayoutId id="2147483695" r:id="rId25"/>
    <p:sldLayoutId id="2147483697" r:id="rId26"/>
    <p:sldLayoutId id="2147483759" r:id="rId27"/>
    <p:sldLayoutId id="2147483698" r:id="rId28"/>
    <p:sldLayoutId id="2147483767" r:id="rId29"/>
    <p:sldLayoutId id="2147483799" r:id="rId30"/>
    <p:sldLayoutId id="2147483800" r:id="rId31"/>
    <p:sldLayoutId id="2147483798" r:id="rId32"/>
    <p:sldLayoutId id="2147483803" r:id="rId33"/>
  </p:sldLayoutIdLst>
  <p:txStyles>
    <p:titleStyle>
      <a:lvl1pPr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None/>
        <a:defRPr sz="1600" b="0" kern="1200" spc="0" baseline="0">
          <a:solidFill>
            <a:schemeClr val="tx1"/>
          </a:solidFill>
          <a:effectLst/>
          <a:latin typeface="+mj-lt"/>
          <a:ea typeface="PF Din Text Cond Pro" charset="0"/>
          <a:cs typeface="PF Din Text Cond Pro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0"/>
        </a:spcAft>
        <a:buClr>
          <a:schemeClr val="accent1"/>
        </a:buClr>
        <a:buSzPct val="90000"/>
        <a:buFont typeface="Wingdings" pitchFamily="2" charset="2"/>
        <a:buNone/>
        <a:defRPr sz="1400" b="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1pPr>
      <a:lvl2pPr marL="180975" marR="0" indent="-180975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12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2pPr>
      <a:lvl3pPr marL="350838" indent="-16986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90000"/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78" userDrawn="1">
          <p15:clr>
            <a:srgbClr val="F26B43"/>
          </p15:clr>
        </p15:guide>
        <p15:guide id="6" orient="horz" pos="4117" userDrawn="1">
          <p15:clr>
            <a:srgbClr val="F26B43"/>
          </p15:clr>
        </p15:guide>
        <p15:guide id="9" orient="horz" pos="4021" userDrawn="1">
          <p15:clr>
            <a:srgbClr val="F26B43"/>
          </p15:clr>
        </p15:guide>
        <p15:guide id="11" orient="horz" pos="615" userDrawn="1">
          <p15:clr>
            <a:srgbClr val="F26B43"/>
          </p15:clr>
        </p15:guide>
        <p15:guide id="15" pos="3840" userDrawn="1">
          <p15:clr>
            <a:srgbClr val="F26B43"/>
          </p15:clr>
        </p15:guide>
        <p15:guide id="20" orient="horz" pos="263" userDrawn="1">
          <p15:clr>
            <a:srgbClr val="F26B43"/>
          </p15:clr>
        </p15:guide>
        <p15:guide id="36" orient="horz" pos="346" userDrawn="1">
          <p15:clr>
            <a:srgbClr val="F26B43"/>
          </p15:clr>
        </p15:guide>
        <p15:guide id="37" orient="horz" pos="520" userDrawn="1">
          <p15:clr>
            <a:srgbClr val="F26B43"/>
          </p15:clr>
        </p15:guide>
        <p15:guide id="38" pos="784" userDrawn="1">
          <p15:clr>
            <a:srgbClr val="F26B43"/>
          </p15:clr>
        </p15:guide>
        <p15:guide id="39" pos="730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екст 27"/>
          <p:cNvSpPr>
            <a:spLocks noGrp="1"/>
          </p:cNvSpPr>
          <p:nvPr>
            <p:ph type="body" sz="quarter" idx="10"/>
          </p:nvPr>
        </p:nvSpPr>
        <p:spPr>
          <a:xfrm>
            <a:off x="4314309" y="4032840"/>
            <a:ext cx="7470323" cy="764312"/>
          </a:xfrm>
        </p:spPr>
        <p:txBody>
          <a:bodyPr/>
          <a:lstStyle/>
          <a:p>
            <a:r>
              <a:rPr lang="ru-RU" b="0" dirty="0"/>
              <a:t>Никита Валерьевич Свистунов</a:t>
            </a:r>
          </a:p>
          <a:p>
            <a:r>
              <a:rPr lang="ru-RU" b="0" dirty="0">
                <a:latin typeface="PF Din Text Cond Pro Light" panose="02000000000000000000" pitchFamily="2" charset="0"/>
              </a:rPr>
              <a:t>АО «НТЦ ФСК ЕЭС»</a:t>
            </a:r>
          </a:p>
        </p:txBody>
      </p:sp>
      <p:sp>
        <p:nvSpPr>
          <p:cNvPr id="27" name="Заголовок 26"/>
          <p:cNvSpPr>
            <a:spLocks noGrp="1"/>
          </p:cNvSpPr>
          <p:nvPr>
            <p:ph type="title"/>
          </p:nvPr>
        </p:nvSpPr>
        <p:spPr>
          <a:xfrm>
            <a:off x="4302823" y="2068809"/>
            <a:ext cx="6545705" cy="775597"/>
          </a:xfrm>
        </p:spPr>
        <p:txBody>
          <a:bodyPr/>
          <a:lstStyle/>
          <a:p>
            <a:r>
              <a:rPr lang="ru-RU" b="1" dirty="0"/>
              <a:t>ИСПОЛЬЗОВАНИЕ МОДЕЛИ МЭК 61850 ДЛЯ ДЦ</a:t>
            </a:r>
            <a:r>
              <a:rPr lang="en-US" b="1" dirty="0"/>
              <a:t>/</a:t>
            </a:r>
            <a:r>
              <a:rPr lang="ru-RU" b="1" dirty="0"/>
              <a:t>ЦУС</a:t>
            </a:r>
            <a:endParaRPr lang="ru-RU" dirty="0"/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1"/>
          </p:nvPr>
        </p:nvSpPr>
        <p:spPr>
          <a:xfrm>
            <a:off x="4320002" y="5733255"/>
            <a:ext cx="2064030" cy="2698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2"/>
          </p:nvPr>
        </p:nvSpPr>
        <p:spPr>
          <a:xfrm>
            <a:off x="4314309" y="5733254"/>
            <a:ext cx="960154" cy="269875"/>
          </a:xfrm>
          <a:solidFill>
            <a:schemeClr val="bg1"/>
          </a:solidFill>
          <a:ln>
            <a:noFill/>
          </a:ln>
        </p:spPr>
        <p:txBody>
          <a:bodyPr vert="horz" lIns="36000" tIns="0" rIns="0" bIns="0" rtlCol="0" anchor="ctr">
            <a:noAutofit/>
          </a:bodyPr>
          <a:lstStyle/>
          <a:p>
            <a:pPr algn="ctr"/>
            <a:r>
              <a:rPr lang="ru-RU" dirty="0">
                <a:latin typeface="+mj-lt"/>
              </a:rPr>
              <a:t>24.04.2024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5375920" y="5733255"/>
            <a:ext cx="1008112" cy="269875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МОСКВА</a:t>
            </a:r>
          </a:p>
        </p:txBody>
      </p:sp>
    </p:spTree>
    <p:extLst>
      <p:ext uri="{BB962C8B-B14F-4D97-AF65-F5344CB8AC3E}">
        <p14:creationId xmlns:p14="http://schemas.microsoft.com/office/powerpoint/2010/main" val="250934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2EF36CF-8AFE-864D-779C-4A79FF85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242F8F4-4597-C4E8-E370-A18F5E34C23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7368" y="976313"/>
            <a:ext cx="11195352" cy="5399087"/>
          </a:xfrm>
        </p:spPr>
        <p:txBody>
          <a:bodyPr/>
          <a:lstStyle/>
          <a:p>
            <a:pPr indent="450215"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endParaRPr lang="ru-RU" b="1" dirty="0">
              <a:solidFill>
                <a:schemeClr val="accent1"/>
              </a:solidFill>
              <a:ea typeface="+mn-ea"/>
              <a:cs typeface="+mn-cs"/>
            </a:endParaRPr>
          </a:p>
          <a:p>
            <a:pPr indent="450215" algn="just">
              <a:lnSpc>
                <a:spcPct val="150000"/>
              </a:lnSpc>
            </a:pPr>
            <a:r>
              <a:rPr lang="ru-RU" b="1" dirty="0">
                <a:solidFill>
                  <a:schemeClr val="accent1"/>
                </a:solidFill>
                <a:ea typeface="+mn-ea"/>
                <a:cs typeface="+mn-cs"/>
              </a:rPr>
              <a:t>Переход от передачи данных к информационному обмену объектных моделей позволит устранить: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"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PF Din Text Cond Pro Light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вероятность внесения ошибок в таблицу соответствия при сопоставлении двух одинаковых сигналов в разных протоколах благодаря использованию для конфигурирования файлов на языке </a:t>
            </a:r>
            <a:r>
              <a:rPr lang="en-US" dirty="0">
                <a:solidFill>
                  <a:srgbClr val="000000"/>
                </a:solidFill>
                <a:effectLst/>
                <a:latin typeface="PF Din Text Cond Pro Light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SCL</a:t>
            </a:r>
            <a:r>
              <a:rPr lang="ru-RU" dirty="0">
                <a:solidFill>
                  <a:srgbClr val="000000"/>
                </a:solidFill>
                <a:effectLst/>
                <a:latin typeface="PF Din Text Cond Pro Light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dirty="0">
              <a:effectLst/>
              <a:latin typeface="PF Din Text Cond Pro Light (Основной текст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0000"/>
                </a:solidFill>
                <a:effectLst/>
                <a:latin typeface="PF Din Text Cond Pro Light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невозможность получения на верхнем уровне расширенной информации по каждому сигналу управления, предусмотренной протоколом стандарта МЭК 61850-8-1 </a:t>
            </a:r>
            <a:r>
              <a:rPr lang="en-US" dirty="0">
                <a:solidFill>
                  <a:srgbClr val="000000"/>
                </a:solidFill>
                <a:effectLst/>
                <a:latin typeface="PF Din Text Cond Pro Light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MMS</a:t>
            </a:r>
            <a:r>
              <a:rPr lang="ru-RU" dirty="0">
                <a:solidFill>
                  <a:srgbClr val="000000"/>
                </a:solidFill>
                <a:effectLst/>
                <a:latin typeface="PF Din Text Cond Pro Light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dirty="0">
              <a:effectLst/>
              <a:latin typeface="PF Din Text Cond Pro Light (Основной текст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0000"/>
                </a:solidFill>
                <a:effectLst/>
                <a:latin typeface="PF Din Text Cond Pro Light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невозможность использования цифровой объектной модели ПС на вышестоящем уровне управления (ДЦ/ЦУС);</a:t>
            </a:r>
            <a:endParaRPr lang="ru-RU" dirty="0">
              <a:effectLst/>
              <a:latin typeface="PF Din Text Cond Pro Light (Основной текст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0000"/>
                </a:solidFill>
                <a:effectLst/>
                <a:latin typeface="PF Din Text Cond Pro Light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усложнение интеграции с информационной моделью МЭК 61968/61970;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0000"/>
                </a:solidFill>
                <a:latin typeface="PF Din Text Cond Pro Light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Цифровая трансформация.</a:t>
            </a:r>
            <a:endParaRPr lang="ru-RU" dirty="0">
              <a:effectLst/>
              <a:latin typeface="PF Din Text Cond Pro Light (Основной текст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001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2EF36CF-8AFE-864D-779C-4A79FF85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 ЧЕМУ СТРЕМИМСЯ НА ВАПС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4173568-DD51-F700-7356-63ABDD30D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1762125"/>
            <a:ext cx="92456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803308-4226-4738-C875-FB41A8D92673}"/>
              </a:ext>
            </a:extLst>
          </p:cNvPr>
          <p:cNvSpPr txBox="1"/>
          <p:nvPr/>
        </p:nvSpPr>
        <p:spPr>
          <a:xfrm>
            <a:off x="1559496" y="5301208"/>
            <a:ext cx="91593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PF Din Text Cond Pro Light (Основной текст)"/>
              </a:rPr>
              <a:t>Идеализированная схема обмена файлов объектных моделей устройств ВАПС</a:t>
            </a:r>
          </a:p>
        </p:txBody>
      </p:sp>
    </p:spTree>
    <p:extLst>
      <p:ext uri="{BB962C8B-B14F-4D97-AF65-F5344CB8AC3E}">
        <p14:creationId xmlns:p14="http://schemas.microsoft.com/office/powerpoint/2010/main" val="3271065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СУЩЕСТВУЮЩАЯ СТРУКТУРНАЯ СХЕМА ПЕРЕДАЧИ ИНФОРМАЦИИ</a:t>
            </a:r>
          </a:p>
        </p:txBody>
      </p:sp>
      <p:sp>
        <p:nvSpPr>
          <p:cNvPr id="15" name="Объект 3"/>
          <p:cNvSpPr txBox="1">
            <a:spLocks/>
          </p:cNvSpPr>
          <p:nvPr/>
        </p:nvSpPr>
        <p:spPr>
          <a:xfrm>
            <a:off x="6240016" y="980522"/>
            <a:ext cx="5354321" cy="5402816"/>
          </a:xfrm>
          <a:prstGeom prst="rect">
            <a:avLst/>
          </a:prstGeom>
          <a:ln>
            <a:noFill/>
          </a:ln>
        </p:spPr>
        <p:txBody>
          <a:bodyPr vert="horz" lIns="0" tIns="0" rIns="0" bIns="0" numCol="1" spcCol="18000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50"/>
              </a:spcBef>
            </a:pPr>
            <a:endParaRPr lang="ru-RU" sz="1200" b="1" dirty="0">
              <a:solidFill>
                <a:schemeClr val="accent1"/>
              </a:solidFill>
            </a:endParaRPr>
          </a:p>
          <a:p>
            <a:pPr>
              <a:spcBef>
                <a:spcPts val="450"/>
              </a:spcBef>
            </a:pPr>
            <a:endParaRPr lang="ru-RU" b="1" dirty="0">
              <a:solidFill>
                <a:schemeClr val="accent1"/>
              </a:solidFill>
            </a:endParaRPr>
          </a:p>
          <a:p>
            <a:pPr>
              <a:spcBef>
                <a:spcPts val="450"/>
              </a:spcBef>
            </a:pPr>
            <a:endParaRPr lang="ru-RU" b="1" dirty="0">
              <a:solidFill>
                <a:schemeClr val="accent1"/>
              </a:solidFill>
            </a:endParaRPr>
          </a:p>
          <a:p>
            <a:pPr>
              <a:spcBef>
                <a:spcPts val="450"/>
              </a:spcBef>
            </a:pPr>
            <a:r>
              <a:rPr lang="ru-RU" b="1" dirty="0">
                <a:solidFill>
                  <a:schemeClr val="accent1"/>
                </a:solidFill>
              </a:rPr>
              <a:t>Основные недостатки существующей структурной схемы передачи информации:</a:t>
            </a:r>
            <a:b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endParaRPr lang="ru-RU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>
              <a:spcBef>
                <a:spcPts val="450"/>
              </a:spcBef>
            </a:pPr>
            <a:r>
              <a:rPr lang="ru-RU" dirty="0"/>
              <a:t>Усложнение передачи неоперативной информации для перехода на обслуживание по состоянию;</a:t>
            </a:r>
          </a:p>
          <a:p>
            <a:pPr lvl="1">
              <a:spcBef>
                <a:spcPts val="450"/>
              </a:spcBef>
            </a:pPr>
            <a:r>
              <a:rPr lang="ru-RU" dirty="0"/>
              <a:t>Использования большого количества отдельных каналов связи, пропорциональных количеству систем ПС и систем верхнего уровня; </a:t>
            </a:r>
          </a:p>
          <a:p>
            <a:pPr lvl="1">
              <a:spcBef>
                <a:spcPts val="450"/>
              </a:spcBef>
            </a:pPr>
            <a:r>
              <a:rPr lang="ru-RU" dirty="0"/>
              <a:t> Усложнение конвертации информации в модель </a:t>
            </a:r>
            <a:r>
              <a:rPr lang="en-US" dirty="0"/>
              <a:t>CIM</a:t>
            </a:r>
            <a:r>
              <a:rPr lang="ru-RU" dirty="0"/>
              <a:t>;</a:t>
            </a:r>
          </a:p>
          <a:p>
            <a:pPr lvl="1">
              <a:spcBef>
                <a:spcPts val="450"/>
              </a:spcBef>
            </a:pPr>
            <a:r>
              <a:rPr lang="ru-RU" dirty="0"/>
              <a:t>Усложнение ПНР из-за большого количества используемых протоколов и промежуточных конвертаций; </a:t>
            </a:r>
          </a:p>
          <a:p>
            <a:pPr lvl="1">
              <a:spcBef>
                <a:spcPts val="450"/>
              </a:spcBef>
            </a:pPr>
            <a:r>
              <a:rPr lang="ru-RU" dirty="0"/>
              <a:t>Усложнение внедрения новых систем на ПС.</a:t>
            </a:r>
          </a:p>
        </p:txBody>
      </p:sp>
      <p:pic>
        <p:nvPicPr>
          <p:cNvPr id="1026" name="Picture 2" descr="C:\Users\Svistunov_NV\Downloads\сайт.drawio (4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980728"/>
            <a:ext cx="5760640" cy="5530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2482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СТРУКТУРНАЯ СХЕМА ПЕРЕДАЧИ ИНФОРМАЦИИ ПОСЛЕ ВНЕДРЕНИЯ РЕЗУЛЬТАТОВ НИОКР</a:t>
            </a:r>
          </a:p>
        </p:txBody>
      </p:sp>
      <p:sp>
        <p:nvSpPr>
          <p:cNvPr id="15" name="Объект 3"/>
          <p:cNvSpPr txBox="1">
            <a:spLocks/>
          </p:cNvSpPr>
          <p:nvPr/>
        </p:nvSpPr>
        <p:spPr>
          <a:xfrm>
            <a:off x="6240016" y="980522"/>
            <a:ext cx="5354321" cy="5402816"/>
          </a:xfrm>
          <a:prstGeom prst="rect">
            <a:avLst/>
          </a:prstGeom>
          <a:ln>
            <a:noFill/>
          </a:ln>
        </p:spPr>
        <p:txBody>
          <a:bodyPr vert="horz" lIns="0" tIns="0" rIns="0" bIns="0" numCol="1" spcCol="18000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50"/>
              </a:spcBef>
            </a:pPr>
            <a:endParaRPr lang="ru-RU" sz="1200" b="1" dirty="0">
              <a:solidFill>
                <a:schemeClr val="accent1"/>
              </a:solidFill>
            </a:endParaRPr>
          </a:p>
          <a:p>
            <a:pPr>
              <a:spcBef>
                <a:spcPts val="450"/>
              </a:spcBef>
            </a:pPr>
            <a:endParaRPr lang="ru-RU" b="1" dirty="0">
              <a:solidFill>
                <a:schemeClr val="accent1"/>
              </a:solidFill>
            </a:endParaRPr>
          </a:p>
          <a:p>
            <a:pPr>
              <a:spcBef>
                <a:spcPts val="450"/>
              </a:spcBef>
            </a:pPr>
            <a:r>
              <a:rPr lang="ru-RU" b="1" dirty="0">
                <a:solidFill>
                  <a:schemeClr val="accent1"/>
                </a:solidFill>
              </a:rPr>
              <a:t>Преимущества предлагаемой схемы:</a:t>
            </a:r>
            <a:b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endParaRPr lang="ru-RU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>
              <a:spcBef>
                <a:spcPts val="450"/>
              </a:spcBef>
            </a:pPr>
            <a:r>
              <a:rPr lang="ru-RU" dirty="0"/>
              <a:t>Передача неоперативной диагностической информации позволяет осуществить переход на обслуживание по состоянию;</a:t>
            </a:r>
          </a:p>
          <a:p>
            <a:pPr lvl="1">
              <a:spcBef>
                <a:spcPts val="450"/>
              </a:spcBef>
            </a:pPr>
            <a:r>
              <a:rPr lang="ru-RU" dirty="0"/>
              <a:t>Упрощение интеграции новых систем на ПС благодаря использованию единого устройства для информационного обмена с вышестоящими уровнями;</a:t>
            </a:r>
          </a:p>
          <a:p>
            <a:pPr lvl="1">
              <a:spcBef>
                <a:spcPts val="450"/>
              </a:spcBef>
            </a:pPr>
            <a:r>
              <a:rPr lang="ru-RU" dirty="0"/>
              <a:t>Использования единого канала связи для передачи оперативно-диспетчерской и неоперативной информации;</a:t>
            </a:r>
          </a:p>
          <a:p>
            <a:pPr lvl="1">
              <a:spcBef>
                <a:spcPts val="450"/>
              </a:spcBef>
            </a:pPr>
            <a:r>
              <a:rPr lang="ru-RU" dirty="0"/>
              <a:t>Конвертация  из модели МЭК 61850 в модель МЭК </a:t>
            </a:r>
            <a:r>
              <a:rPr lang="en-US" dirty="0"/>
              <a:t>CIM </a:t>
            </a:r>
            <a:r>
              <a:rPr lang="ru-RU" dirty="0"/>
              <a:t>осуществляется в рамках правил автоматизированными средствами;</a:t>
            </a:r>
          </a:p>
          <a:p>
            <a:pPr lvl="1">
              <a:spcBef>
                <a:spcPts val="450"/>
              </a:spcBef>
            </a:pPr>
            <a:r>
              <a:rPr lang="ru-RU" dirty="0"/>
              <a:t>упрощение ПНР и обслуживания  благодаря использованию единой коммуникационной модели стандарта МЭК 61850 и единых правил передачи информации.</a:t>
            </a:r>
          </a:p>
        </p:txBody>
      </p:sp>
      <p:pic>
        <p:nvPicPr>
          <p:cNvPr id="1027" name="Picture 3" descr="C:\Users\Svistunov_NV\Downloads\сайт.drawio (6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980728"/>
            <a:ext cx="5616624" cy="55059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7832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ПРЕИМУЩЕСТВ ИНФОРМАЦИОННОЙ МОДЕЛИ МЭК 61850</a:t>
            </a:r>
          </a:p>
        </p:txBody>
      </p:sp>
      <p:pic>
        <p:nvPicPr>
          <p:cNvPr id="3" name="Picture 2" descr="C:\Users\Svistunov_NV\Downloads\сайт.drawio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1412776"/>
            <a:ext cx="5772472" cy="3999736"/>
          </a:xfrm>
          <a:prstGeom prst="rect">
            <a:avLst/>
          </a:prstGeom>
          <a:noFill/>
        </p:spPr>
      </p:pic>
      <p:sp>
        <p:nvSpPr>
          <p:cNvPr id="5" name="Объект 3"/>
          <p:cNvSpPr txBox="1">
            <a:spLocks/>
          </p:cNvSpPr>
          <p:nvPr/>
        </p:nvSpPr>
        <p:spPr>
          <a:xfrm>
            <a:off x="6240016" y="980522"/>
            <a:ext cx="5354321" cy="5402816"/>
          </a:xfrm>
          <a:prstGeom prst="rect">
            <a:avLst/>
          </a:prstGeom>
          <a:ln>
            <a:noFill/>
          </a:ln>
        </p:spPr>
        <p:txBody>
          <a:bodyPr vert="horz" lIns="0" tIns="0" rIns="0" bIns="0" numCol="1" spcCol="18000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50"/>
              </a:spcBef>
            </a:pPr>
            <a:endParaRPr lang="ru-RU" sz="1200" b="1" dirty="0">
              <a:solidFill>
                <a:schemeClr val="accent1"/>
              </a:solidFill>
            </a:endParaRPr>
          </a:p>
          <a:p>
            <a:pPr>
              <a:spcBef>
                <a:spcPts val="450"/>
              </a:spcBef>
            </a:pPr>
            <a:endParaRPr lang="ru-RU" b="1" dirty="0">
              <a:solidFill>
                <a:schemeClr val="accent1"/>
              </a:solidFill>
            </a:endParaRPr>
          </a:p>
          <a:p>
            <a:pPr>
              <a:spcBef>
                <a:spcPts val="450"/>
              </a:spcBef>
            </a:pPr>
            <a:endParaRPr lang="ru-RU" b="1" dirty="0">
              <a:solidFill>
                <a:schemeClr val="accent1"/>
              </a:solidFill>
            </a:endParaRPr>
          </a:p>
          <a:p>
            <a:pPr>
              <a:spcBef>
                <a:spcPts val="450"/>
              </a:spcBef>
            </a:pPr>
            <a:endParaRPr lang="ru-RU" b="1" dirty="0">
              <a:solidFill>
                <a:schemeClr val="accent1"/>
              </a:solidFill>
            </a:endParaRPr>
          </a:p>
          <a:p>
            <a:pPr>
              <a:spcBef>
                <a:spcPts val="450"/>
              </a:spcBef>
            </a:pPr>
            <a:r>
              <a:rPr lang="ru-RU" b="1" dirty="0">
                <a:solidFill>
                  <a:schemeClr val="accent1"/>
                </a:solidFill>
              </a:rPr>
              <a:t>Использование МЭК 61850 позволяет:</a:t>
            </a:r>
          </a:p>
          <a:p>
            <a:pPr>
              <a:spcBef>
                <a:spcPts val="450"/>
              </a:spcBef>
            </a:pPr>
            <a:endParaRPr lang="ru-RU" b="1" dirty="0">
              <a:solidFill>
                <a:schemeClr val="accent1"/>
              </a:solidFill>
            </a:endParaRPr>
          </a:p>
          <a:p>
            <a:pPr marL="180000" indent="-180000">
              <a:spcBef>
                <a:spcPts val="450"/>
              </a:spcBef>
              <a:buFont typeface="Arial" pitchFamily="34" charset="0"/>
              <a:buChar char="•"/>
            </a:pPr>
            <a:r>
              <a:rPr lang="ru-RU" dirty="0"/>
              <a:t>Упростить ПНР устройства МЭК 61850-90-2 благодаря использованию электронных конфигураций устройств низкого уровня;</a:t>
            </a:r>
          </a:p>
          <a:p>
            <a:pPr marL="180000" indent="-180000">
              <a:spcBef>
                <a:spcPts val="450"/>
              </a:spcBef>
              <a:buFont typeface="Arial" pitchFamily="34" charset="0"/>
              <a:buChar char="•"/>
            </a:pPr>
            <a:r>
              <a:rPr lang="ru-RU" dirty="0"/>
              <a:t>Получить единый конфигурационный файл </a:t>
            </a:r>
            <a:r>
              <a:rPr lang="en-US" dirty="0"/>
              <a:t>SCD </a:t>
            </a:r>
            <a:r>
              <a:rPr lang="ru-RU" dirty="0"/>
              <a:t>для всех устройств ПС;</a:t>
            </a:r>
          </a:p>
          <a:p>
            <a:pPr marL="180000" indent="-180000">
              <a:spcBef>
                <a:spcPts val="450"/>
              </a:spcBef>
              <a:buFont typeface="Arial" pitchFamily="34" charset="0"/>
              <a:buChar char="•"/>
            </a:pPr>
            <a:r>
              <a:rPr lang="ru-RU" dirty="0"/>
              <a:t>Упростить процедуру согласования перечня информации, передаваемой в ЦУС</a:t>
            </a:r>
            <a:r>
              <a:rPr lang="en-US" dirty="0"/>
              <a:t>/</a:t>
            </a:r>
            <a:r>
              <a:rPr lang="ru-RU" dirty="0"/>
              <a:t>ДЦ;</a:t>
            </a:r>
          </a:p>
          <a:p>
            <a:pPr marL="180000" indent="-180000">
              <a:spcBef>
                <a:spcPts val="450"/>
              </a:spcBef>
              <a:buFont typeface="Arial" pitchFamily="34" charset="0"/>
              <a:buChar char="•"/>
            </a:pPr>
            <a:r>
              <a:rPr lang="ru-RU" dirty="0"/>
              <a:t>Упростить ПНР в части информационного обмена с ЦУС</a:t>
            </a:r>
            <a:r>
              <a:rPr lang="en-US" dirty="0"/>
              <a:t>/</a:t>
            </a:r>
            <a:r>
              <a:rPr lang="ru-RU" dirty="0"/>
              <a:t>ДЦ благодаря использованию файла электронной конфигурации </a:t>
            </a:r>
            <a:r>
              <a:rPr lang="en-US" dirty="0"/>
              <a:t>SCD.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F032DE-43AD-418D-90B2-634D45A4B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ИНФОРМАЦИОННЫЙ ОБМЕН МЕЖДУ ПС И ДЦ</a:t>
            </a:r>
            <a:r>
              <a:rPr lang="en-US" dirty="0"/>
              <a:t>/</a:t>
            </a:r>
            <a:r>
              <a:rPr lang="ru-RU" dirty="0"/>
              <a:t>ЦУС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D7F6EE7-566A-41A6-909B-F0F071633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416" y="476150"/>
            <a:ext cx="9739830" cy="300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1">
            <a:extLst>
              <a:ext uri="{FF2B5EF4-FFF2-40B4-BE49-F238E27FC236}">
                <a16:creationId xmlns:a16="http://schemas.microsoft.com/office/drawing/2014/main" id="{54862592-0EFE-46BC-9A7B-8C353C9D8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844998"/>
            <a:ext cx="4405751" cy="5159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F4267C-9D20-471D-A4CD-0DEBC6BD5958}"/>
              </a:ext>
            </a:extLst>
          </p:cNvPr>
          <p:cNvSpPr txBox="1"/>
          <p:nvPr/>
        </p:nvSpPr>
        <p:spPr>
          <a:xfrm>
            <a:off x="3503712" y="6061494"/>
            <a:ext cx="52565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PF Din Text Cond Pro Light (Основной текст)"/>
                <a:ea typeface="Calibri" panose="020F0502020204030204" pitchFamily="34" charset="0"/>
              </a:rPr>
              <a:t>С</a:t>
            </a:r>
            <a:r>
              <a:rPr lang="ru-RU" sz="1400" dirty="0">
                <a:effectLst/>
                <a:latin typeface="PF Din Text Cond Pro Light (Основной текст)"/>
                <a:ea typeface="Calibri" panose="020F0502020204030204" pitchFamily="34" charset="0"/>
              </a:rPr>
              <a:t>труктурная схема передачи информации с использованием протокола МЭК 60870-5-104</a:t>
            </a:r>
            <a:endParaRPr lang="ru-RU" sz="1400" dirty="0">
              <a:latin typeface="PF Din Text Cond Pro Light (Основной текст)"/>
            </a:endParaRPr>
          </a:p>
        </p:txBody>
      </p:sp>
    </p:spTree>
    <p:extLst>
      <p:ext uri="{BB962C8B-B14F-4D97-AF65-F5344CB8AC3E}">
        <p14:creationId xmlns:p14="http://schemas.microsoft.com/office/powerpoint/2010/main" val="2919460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F032DE-43AD-418D-90B2-634D45A4B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ИНФОРМАЦИОННЫЙ ОБМЕН МЕЖДУ ПС И ДЦ</a:t>
            </a:r>
            <a:r>
              <a:rPr lang="en-US" dirty="0"/>
              <a:t>/</a:t>
            </a:r>
            <a:r>
              <a:rPr lang="ru-RU" dirty="0"/>
              <a:t>ЦУС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D7F6EE7-566A-41A6-909B-F0F071633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416" y="476150"/>
            <a:ext cx="9739830" cy="300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3E5E88-7DFC-4D97-AFCE-A99434CBAAFE}"/>
              </a:ext>
            </a:extLst>
          </p:cNvPr>
          <p:cNvSpPr txBox="1"/>
          <p:nvPr/>
        </p:nvSpPr>
        <p:spPr>
          <a:xfrm>
            <a:off x="3320290" y="6027710"/>
            <a:ext cx="52594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PF Din Text Cond Pro Light (Основной текст)"/>
                <a:ea typeface="Calibri" panose="020F0502020204030204" pitchFamily="34" charset="0"/>
              </a:rPr>
              <a:t>С</a:t>
            </a:r>
            <a:r>
              <a:rPr lang="ru-RU" sz="1400" dirty="0">
                <a:effectLst/>
                <a:latin typeface="PF Din Text Cond Pro Light (Основной текст)"/>
                <a:ea typeface="Calibri" panose="020F0502020204030204" pitchFamily="34" charset="0"/>
              </a:rPr>
              <a:t>труктурная схема передачи информации</a:t>
            </a:r>
            <a:r>
              <a:rPr lang="ru-RU" sz="1400" dirty="0">
                <a:latin typeface="PF Din Text Cond Pro Light (Основной текст)"/>
                <a:ea typeface="Calibri" panose="020F0502020204030204" pitchFamily="34" charset="0"/>
              </a:rPr>
              <a:t> с учетом использования информационной модели МЭК 61850</a:t>
            </a:r>
            <a:endParaRPr lang="ru-RU" sz="1400" dirty="0">
              <a:latin typeface="PF Din Text Cond Pro Light (Основной текст)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BCF23A8-C1FC-C0AF-B4D9-64E2C7262263}"/>
              </a:ext>
            </a:extLst>
          </p:cNvPr>
          <p:cNvSpPr/>
          <p:nvPr/>
        </p:nvSpPr>
        <p:spPr>
          <a:xfrm>
            <a:off x="6071475" y="1844824"/>
            <a:ext cx="1008112" cy="72008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1E42A2-8165-A452-E291-E346411AFD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907505"/>
            <a:ext cx="4223947" cy="516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86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Текст 3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cap="all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292568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8"/>
</p:tagLst>
</file>

<file path=ppt/theme/theme1.xml><?xml version="1.0" encoding="utf-8"?>
<a:theme xmlns:a="http://schemas.openxmlformats.org/drawingml/2006/main" name="FSK">
  <a:themeElements>
    <a:clrScheme name="Другая 30">
      <a:dk1>
        <a:srgbClr val="3C3C3C"/>
      </a:dk1>
      <a:lt1>
        <a:srgbClr val="FFFFFF"/>
      </a:lt1>
      <a:dk2>
        <a:srgbClr val="1A2D5F"/>
      </a:dk2>
      <a:lt2>
        <a:srgbClr val="EEECE1"/>
      </a:lt2>
      <a:accent1>
        <a:srgbClr val="0C5B9D"/>
      </a:accent1>
      <a:accent2>
        <a:srgbClr val="4FC5B5"/>
      </a:accent2>
      <a:accent3>
        <a:srgbClr val="D52B1E"/>
      </a:accent3>
      <a:accent4>
        <a:srgbClr val="A5A5A5"/>
      </a:accent4>
      <a:accent5>
        <a:srgbClr val="4F81BD"/>
      </a:accent5>
      <a:accent6>
        <a:srgbClr val="D7603A"/>
      </a:accent6>
      <a:hlink>
        <a:srgbClr val="007FD6"/>
      </a:hlink>
      <a:folHlink>
        <a:srgbClr val="706F6F"/>
      </a:folHlink>
    </a:clrScheme>
    <a:fontScheme name="россети">
      <a:majorFont>
        <a:latin typeface="PF Din Text Cond Pro Medium"/>
        <a:ea typeface=""/>
        <a:cs typeface=""/>
      </a:majorFont>
      <a:minorFont>
        <a:latin typeface="PF Din Text Cond Pro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9525">
          <a:solidFill>
            <a:schemeClr val="accent4"/>
          </a:solidFill>
        </a:ln>
      </a:spPr>
      <a:bodyPr rtlCol="0" anchor="ctr"/>
      <a:lstStyle>
        <a:defPPr algn="ctr">
          <a:spcBef>
            <a:spcPts val="600"/>
          </a:spcBef>
          <a:defRPr sz="1400" dirty="0" smtClean="0">
            <a:solidFill>
              <a:schemeClr val="tx1"/>
            </a:solidFill>
            <a:latin typeface="Arial Narrow" panose="020B060602020203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Ins="0" rtlCol="0">
        <a:spAutoFit/>
      </a:bodyPr>
      <a:lstStyle>
        <a:defPPr>
          <a:spcBef>
            <a:spcPts val="600"/>
          </a:spcBef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!RUS_Шаблон_16х9_россети_705" id="{F887FC9F-F531-6942-93E1-0F228C8A2B7E}" vid="{43C3D10E-3BC6-6147-B91A-E0A8079000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!RUS_Шаблон_16х9_россети_705</Template>
  <TotalTime>11642</TotalTime>
  <Words>371</Words>
  <Application>Microsoft Office PowerPoint</Application>
  <PresentationFormat>Широкоэкранный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Arial Narrow</vt:lpstr>
      <vt:lpstr>PF Din Text Cond Pro Light</vt:lpstr>
      <vt:lpstr>PF Din Text Cond Pro Light (Основной текст)</vt:lpstr>
      <vt:lpstr>PF Din Text Cond Pro Medium</vt:lpstr>
      <vt:lpstr>PF Din Text Cond Pro Обычный</vt:lpstr>
      <vt:lpstr>Symbol</vt:lpstr>
      <vt:lpstr>Times New Roman</vt:lpstr>
      <vt:lpstr>Wingdings</vt:lpstr>
      <vt:lpstr>FSK</vt:lpstr>
      <vt:lpstr>ИСПОЛЬЗОВАНИЕ МОДЕЛИ МЭК 61850 ДЛЯ ДЦ/ЦУС</vt:lpstr>
      <vt:lpstr>ЦЕЛИ</vt:lpstr>
      <vt:lpstr>К ЧЕМУ СТРЕМИМСЯ НА ВАПС </vt:lpstr>
      <vt:lpstr>СУЩЕСТВУЮЩАЯ СТРУКТУРНАЯ СХЕМА ПЕРЕДАЧИ ИНФОРМАЦИИ</vt:lpstr>
      <vt:lpstr>СТРУКТУРНАЯ СХЕМА ПЕРЕДАЧИ ИНФОРМАЦИИ ПОСЛЕ ВНЕДРЕНИЯ РЕЗУЛЬТАТОВ НИОКР</vt:lpstr>
      <vt:lpstr>ИСПОЛЬЗОВАНИЕ ПРЕИМУЩЕСТВ ИНФОРМАЦИОННОЙ МОДЕЛИ МЭК 61850</vt:lpstr>
      <vt:lpstr>ИНФОРМАЦИОННЫЙ ОБМЕН МЕЖДУ ПС И ДЦ/ЦУС</vt:lpstr>
      <vt:lpstr>ИНФОРМАЦИОННЫЙ ОБМЕН МЕЖДУ ПС И ДЦ/ЦУС</vt:lpstr>
      <vt:lpstr>Презентация PowerPoint</vt:lpstr>
    </vt:vector>
  </TitlesOfParts>
  <Company>ПАО "ФСК ЕЭС"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Мамаева Александра Матвеевна</dc:creator>
  <cp:lastModifiedBy>Nik</cp:lastModifiedBy>
  <cp:revision>382</cp:revision>
  <cp:lastPrinted>2021-05-26T10:25:54Z</cp:lastPrinted>
  <dcterms:created xsi:type="dcterms:W3CDTF">2021-05-11T08:59:45Z</dcterms:created>
  <dcterms:modified xsi:type="dcterms:W3CDTF">2024-04-24T06:53:48Z</dcterms:modified>
</cp:coreProperties>
</file>