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2.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theme/theme3.xml" ContentType="application/vnd.openxmlformats-officedocument.theme+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6" r:id="rId2"/>
    <p:sldMasterId id="2147483743" r:id="rId3"/>
    <p:sldMasterId id="2147483774" r:id="rId4"/>
  </p:sldMasterIdLst>
  <p:notesMasterIdLst>
    <p:notesMasterId r:id="rId19"/>
  </p:notesMasterIdLst>
  <p:handoutMasterIdLst>
    <p:handoutMasterId r:id="rId20"/>
  </p:handoutMasterIdLst>
  <p:sldIdLst>
    <p:sldId id="288" r:id="rId5"/>
    <p:sldId id="356" r:id="rId6"/>
    <p:sldId id="336" r:id="rId7"/>
    <p:sldId id="372" r:id="rId8"/>
    <p:sldId id="355" r:id="rId9"/>
    <p:sldId id="375" r:id="rId10"/>
    <p:sldId id="380" r:id="rId11"/>
    <p:sldId id="381" r:id="rId12"/>
    <p:sldId id="382" r:id="rId13"/>
    <p:sldId id="383" r:id="rId14"/>
    <p:sldId id="384" r:id="rId15"/>
    <p:sldId id="387" r:id="rId16"/>
    <p:sldId id="386" r:id="rId17"/>
    <p:sldId id="334" r:id="rId18"/>
  </p:sldIdLst>
  <p:sldSz cx="9144000" cy="6858000" type="screen4x3"/>
  <p:notesSz cx="6797675" cy="9929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C6D"/>
    <a:srgbClr val="FFE285"/>
    <a:srgbClr val="DCF3F0"/>
    <a:srgbClr val="CFCFCF"/>
    <a:srgbClr val="DEBCE2"/>
    <a:srgbClr val="EFDFF1"/>
    <a:srgbClr val="E5CAE8"/>
    <a:srgbClr val="FFFFCC"/>
    <a:srgbClr val="FFFF99"/>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528" autoAdjust="0"/>
    <p:restoredTop sz="93265" autoAdjust="0"/>
  </p:normalViewPr>
  <p:slideViewPr>
    <p:cSldViewPr snapToGrid="0">
      <p:cViewPr varScale="1">
        <p:scale>
          <a:sx n="107" d="100"/>
          <a:sy n="107" d="100"/>
        </p:scale>
        <p:origin x="2202" y="114"/>
      </p:cViewPr>
      <p:guideLst>
        <p:guide orient="horz" pos="2160"/>
        <p:guide pos="2880"/>
      </p:guideLst>
    </p:cSldViewPr>
  </p:slideViewPr>
  <p:outlineViewPr>
    <p:cViewPr>
      <p:scale>
        <a:sx n="33" d="100"/>
        <a:sy n="33" d="100"/>
      </p:scale>
      <p:origin x="0" y="-4518"/>
    </p:cViewPr>
  </p:outlineViewPr>
  <p:notesTextViewPr>
    <p:cViewPr>
      <p:scale>
        <a:sx n="1" d="1"/>
        <a:sy n="1" d="1"/>
      </p:scale>
      <p:origin x="0" y="0"/>
    </p:cViewPr>
  </p:notesTextViewPr>
  <p:notesViewPr>
    <p:cSldViewPr snapToGrid="0">
      <p:cViewPr varScale="1">
        <p:scale>
          <a:sx n="81" d="100"/>
          <a:sy n="81" d="100"/>
        </p:scale>
        <p:origin x="3996"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slideMaster" Target="slideMasters/slideMaster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____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____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____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_____Microsoft_Excel3.xlsx"/><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300410104986877"/>
          <c:y val="0.26904699803149601"/>
          <c:w val="0.88382956036745408"/>
          <c:h val="0.61695398622047259"/>
        </c:manualLayout>
      </c:layout>
      <c:barChart>
        <c:barDir val="col"/>
        <c:grouping val="clustered"/>
        <c:varyColors val="0"/>
        <c:ser>
          <c:idx val="0"/>
          <c:order val="0"/>
          <c:tx>
            <c:strRef>
              <c:f>Лист1!$B$1</c:f>
              <c:strCache>
                <c:ptCount val="1"/>
                <c:pt idx="0">
                  <c:v>Импортное</c:v>
                </c:pt>
              </c:strCache>
            </c:strRef>
          </c:tx>
          <c:spPr>
            <a:solidFill>
              <a:schemeClr val="accent1">
                <a:alpha val="70000"/>
              </a:schemeClr>
            </a:solidFill>
            <a:ln>
              <a:noFill/>
            </a:ln>
            <a:effectLst/>
          </c:spPr>
          <c:invertIfNegative val="0"/>
          <c:dLbls>
            <c:numFmt formatCode="0.00%"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Лист1!$A$2:$A$6</c:f>
              <c:strCache>
                <c:ptCount val="5"/>
                <c:pt idx="0">
                  <c:v>Сетевое оборудование</c:v>
                </c:pt>
                <c:pt idx="1">
                  <c:v>СГП</c:v>
                </c:pt>
                <c:pt idx="2">
                  <c:v>Контроллеры/
ПДС/УСО</c:v>
                </c:pt>
                <c:pt idx="3">
                  <c:v>МИП</c:v>
                </c:pt>
                <c:pt idx="4">
                  <c:v>Сервера/ СКСУ/АРМ</c:v>
                </c:pt>
              </c:strCache>
            </c:strRef>
          </c:cat>
          <c:val>
            <c:numRef>
              <c:f>Лист1!$B$2:$B$6</c:f>
              <c:numCache>
                <c:formatCode>General</c:formatCode>
                <c:ptCount val="5"/>
                <c:pt idx="0">
                  <c:v>0.96899999999999997</c:v>
                </c:pt>
                <c:pt idx="1">
                  <c:v>0.81299999999999994</c:v>
                </c:pt>
                <c:pt idx="2">
                  <c:v>0.84599999999999997</c:v>
                </c:pt>
                <c:pt idx="3">
                  <c:v>0.86799999999999999</c:v>
                </c:pt>
                <c:pt idx="4">
                  <c:v>1</c:v>
                </c:pt>
              </c:numCache>
            </c:numRef>
          </c:val>
          <c:extLst>
            <c:ext xmlns:c16="http://schemas.microsoft.com/office/drawing/2014/chart" uri="{C3380CC4-5D6E-409C-BE32-E72D297353CC}">
              <c16:uniqueId val="{00000000-CCEE-4560-A06E-0C1FE40EE672}"/>
            </c:ext>
          </c:extLst>
        </c:ser>
        <c:dLbls>
          <c:dLblPos val="outEnd"/>
          <c:showLegendKey val="0"/>
          <c:showVal val="1"/>
          <c:showCatName val="0"/>
          <c:showSerName val="0"/>
          <c:showPercent val="0"/>
          <c:showBubbleSize val="0"/>
        </c:dLbls>
        <c:gapWidth val="80"/>
        <c:overlap val="25"/>
        <c:axId val="984940096"/>
        <c:axId val="847716336"/>
      </c:barChart>
      <c:catAx>
        <c:axId val="984940096"/>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ln>
                  <a:solidFill>
                    <a:schemeClr val="tx1">
                      <a:lumMod val="60000"/>
                      <a:lumOff val="40000"/>
                    </a:schemeClr>
                  </a:solidFill>
                </a:ln>
                <a:solidFill>
                  <a:schemeClr val="tx1">
                    <a:lumMod val="65000"/>
                    <a:lumOff val="35000"/>
                  </a:schemeClr>
                </a:solidFill>
                <a:latin typeface="+mn-lt"/>
                <a:ea typeface="+mn-ea"/>
                <a:cs typeface="+mn-cs"/>
              </a:defRPr>
            </a:pPr>
            <a:endParaRPr lang="ru-RU"/>
          </a:p>
        </c:txPr>
        <c:crossAx val="847716336"/>
        <c:crossesAt val="0"/>
        <c:auto val="1"/>
        <c:lblAlgn val="ctr"/>
        <c:lblOffset val="100"/>
        <c:noMultiLvlLbl val="0"/>
      </c:catAx>
      <c:valAx>
        <c:axId val="847716336"/>
        <c:scaling>
          <c:orientation val="minMax"/>
          <c:max val="1"/>
        </c:scaling>
        <c:delete val="0"/>
        <c:axPos val="l"/>
        <c:majorGridlines>
          <c:spPr>
            <a:ln w="9525" cap="flat" cmpd="sng" algn="ctr">
              <a:solidFill>
                <a:schemeClr val="tx1">
                  <a:lumMod val="5000"/>
                  <a:lumOff val="95000"/>
                </a:schemeClr>
              </a:solidFill>
              <a:round/>
            </a:ln>
            <a:effectLst/>
          </c:spPr>
        </c:majorGridlines>
        <c:numFmt formatCode="0.00%" sourceLinked="0"/>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spc="20" baseline="0">
                <a:ln>
                  <a:noFill/>
                </a:ln>
                <a:solidFill>
                  <a:schemeClr val="tx1">
                    <a:lumMod val="65000"/>
                    <a:lumOff val="35000"/>
                  </a:schemeClr>
                </a:solidFill>
                <a:latin typeface="+mn-lt"/>
                <a:ea typeface="+mn-ea"/>
                <a:cs typeface="+mn-cs"/>
              </a:defRPr>
            </a:pPr>
            <a:endParaRPr lang="ru-RU"/>
          </a:p>
        </c:txPr>
        <c:crossAx val="9849400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0" i="0" u="none" strike="noStrike" kern="1200" cap="none" spc="50" normalizeH="0" baseline="0">
                <a:solidFill>
                  <a:schemeClr val="tx1">
                    <a:lumMod val="65000"/>
                    <a:lumOff val="35000"/>
                  </a:schemeClr>
                </a:solidFill>
                <a:latin typeface="+mj-lt"/>
                <a:ea typeface="+mj-ea"/>
                <a:cs typeface="+mj-cs"/>
              </a:defRPr>
            </a:pPr>
            <a:r>
              <a:rPr lang="ru-RU"/>
              <a:t>ПТК АСУ ТП по годам ввода</a:t>
            </a:r>
          </a:p>
        </c:rich>
      </c:tx>
      <c:layout/>
      <c:overlay val="0"/>
      <c:spPr>
        <a:noFill/>
        <a:ln>
          <a:noFill/>
        </a:ln>
        <a:effectLst/>
      </c:spPr>
      <c:txPr>
        <a:bodyPr rot="0" spcFirstLastPara="1" vertOverflow="ellipsis" vert="horz" wrap="square" anchor="ctr" anchorCtr="1"/>
        <a:lstStyle/>
        <a:p>
          <a:pPr>
            <a:defRPr sz="2128" b="0" i="0" u="none" strike="noStrike" kern="1200" cap="none" spc="50" normalizeH="0" baseline="0">
              <a:solidFill>
                <a:schemeClr val="tx1">
                  <a:lumMod val="65000"/>
                  <a:lumOff val="35000"/>
                </a:schemeClr>
              </a:solidFill>
              <a:latin typeface="+mj-lt"/>
              <a:ea typeface="+mj-ea"/>
              <a:cs typeface="+mj-cs"/>
            </a:defRPr>
          </a:pPr>
          <a:endParaRPr lang="ru-RU"/>
        </a:p>
      </c:txPr>
    </c:title>
    <c:autoTitleDeleted val="0"/>
    <c:plotArea>
      <c:layout>
        <c:manualLayout>
          <c:layoutTarget val="inner"/>
          <c:xMode val="edge"/>
          <c:yMode val="edge"/>
          <c:x val="6.517349853327159E-2"/>
          <c:y val="0.15029703795172314"/>
          <c:w val="0.91436089238845142"/>
          <c:h val="0.70370398622047248"/>
        </c:manualLayout>
      </c:layout>
      <c:barChart>
        <c:barDir val="col"/>
        <c:grouping val="clustered"/>
        <c:varyColors val="0"/>
        <c:ser>
          <c:idx val="0"/>
          <c:order val="0"/>
          <c:tx>
            <c:strRef>
              <c:f>Лист1!$B$1</c:f>
              <c:strCache>
                <c:ptCount val="1"/>
                <c:pt idx="0">
                  <c:v>Ряд 1</c:v>
                </c:pt>
              </c:strCache>
            </c:strRef>
          </c:tx>
          <c:spPr>
            <a:solidFill>
              <a:schemeClr val="accent1">
                <a:alpha val="70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ru-RU"/>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tx1">
                          <a:lumMod val="35000"/>
                          <a:lumOff val="65000"/>
                        </a:schemeClr>
                      </a:solidFill>
                    </a:ln>
                    <a:effectLst/>
                  </c:spPr>
                </c15:leaderLines>
              </c:ext>
            </c:extLst>
          </c:dLbls>
          <c:cat>
            <c:strRef>
              <c:f>Лист1!$A$2:$A$6</c:f>
              <c:strCache>
                <c:ptCount val="5"/>
                <c:pt idx="0">
                  <c:v>2000-2004 г.</c:v>
                </c:pt>
                <c:pt idx="1">
                  <c:v>2005-2009 г.</c:v>
                </c:pt>
                <c:pt idx="2">
                  <c:v>2010-2014 г.</c:v>
                </c:pt>
                <c:pt idx="3">
                  <c:v>2015-2019 г.</c:v>
                </c:pt>
                <c:pt idx="4">
                  <c:v>2020-2023 г.</c:v>
                </c:pt>
              </c:strCache>
            </c:strRef>
          </c:cat>
          <c:val>
            <c:numRef>
              <c:f>Лист1!$B$2:$B$6</c:f>
              <c:numCache>
                <c:formatCode>General</c:formatCode>
                <c:ptCount val="5"/>
                <c:pt idx="0">
                  <c:v>1</c:v>
                </c:pt>
                <c:pt idx="1">
                  <c:v>6</c:v>
                </c:pt>
                <c:pt idx="2">
                  <c:v>17</c:v>
                </c:pt>
                <c:pt idx="3">
                  <c:v>10</c:v>
                </c:pt>
                <c:pt idx="4">
                  <c:v>11</c:v>
                </c:pt>
              </c:numCache>
            </c:numRef>
          </c:val>
          <c:extLst>
            <c:ext xmlns:c16="http://schemas.microsoft.com/office/drawing/2014/chart" uri="{C3380CC4-5D6E-409C-BE32-E72D297353CC}">
              <c16:uniqueId val="{00000000-D1D4-45B6-A020-FAB1D5B24D8F}"/>
            </c:ext>
          </c:extLst>
        </c:ser>
        <c:dLbls>
          <c:dLblPos val="inEnd"/>
          <c:showLegendKey val="0"/>
          <c:showVal val="1"/>
          <c:showCatName val="0"/>
          <c:showSerName val="0"/>
          <c:showPercent val="0"/>
          <c:showBubbleSize val="0"/>
        </c:dLbls>
        <c:gapWidth val="80"/>
        <c:overlap val="25"/>
        <c:axId val="1138024400"/>
        <c:axId val="1138011504"/>
      </c:barChart>
      <c:catAx>
        <c:axId val="1138024400"/>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1" i="0" u="none" strike="noStrike" kern="1200" cap="none" spc="20" normalizeH="0" baseline="0">
                <a:solidFill>
                  <a:schemeClr val="tx1">
                    <a:lumMod val="65000"/>
                    <a:lumOff val="35000"/>
                  </a:schemeClr>
                </a:solidFill>
                <a:latin typeface="+mn-lt"/>
                <a:ea typeface="+mn-ea"/>
                <a:cs typeface="+mn-cs"/>
              </a:defRPr>
            </a:pPr>
            <a:endParaRPr lang="ru-RU"/>
          </a:p>
        </c:txPr>
        <c:crossAx val="1138011504"/>
        <c:crosses val="autoZero"/>
        <c:auto val="1"/>
        <c:lblAlgn val="ctr"/>
        <c:lblOffset val="100"/>
        <c:noMultiLvlLbl val="0"/>
      </c:catAx>
      <c:valAx>
        <c:axId val="1138011504"/>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mn-lt"/>
                <a:ea typeface="+mn-ea"/>
                <a:cs typeface="+mn-cs"/>
              </a:defRPr>
            </a:pPr>
            <a:endParaRPr lang="ru-RU"/>
          </a:p>
        </c:txPr>
        <c:crossAx val="113802440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30544253102229207"/>
          <c:y val="0.18520364392243896"/>
          <c:w val="0.69455746897770787"/>
          <c:h val="0.57630738003570503"/>
        </c:manualLayout>
      </c:layout>
      <c:pie3DChart>
        <c:varyColors val="1"/>
        <c:ser>
          <c:idx val="0"/>
          <c:order val="0"/>
          <c:tx>
            <c:strRef>
              <c:f>Лист1!$C$1</c:f>
              <c:strCache>
                <c:ptCount val="1"/>
                <c:pt idx="0">
                  <c:v>МИП иностранного производства</c:v>
                </c:pt>
              </c:strCache>
            </c:strRef>
          </c:tx>
          <c:spPr>
            <a:solidFill>
              <a:srgbClr val="DEBCE2"/>
            </a:solidFill>
          </c:spPr>
          <c:dPt>
            <c:idx val="0"/>
            <c:bubble3D val="0"/>
            <c:explosion val="2"/>
            <c:spPr>
              <a:solidFill>
                <a:schemeClr val="tx2">
                  <a:lumMod val="20000"/>
                  <a:lumOff val="80000"/>
                </a:schemeClr>
              </a:solidFill>
              <a:ln w="25400">
                <a:noFill/>
              </a:ln>
              <a:effectLst/>
              <a:sp3d/>
            </c:spPr>
            <c:extLst>
              <c:ext xmlns:c16="http://schemas.microsoft.com/office/drawing/2014/chart" uri="{C3380CC4-5D6E-409C-BE32-E72D297353CC}">
                <c16:uniqueId val="{00000001-1300-4A99-BC72-4B9CFEA029FC}"/>
              </c:ext>
            </c:extLst>
          </c:dPt>
          <c:dPt>
            <c:idx val="1"/>
            <c:bubble3D val="0"/>
            <c:spPr>
              <a:solidFill>
                <a:schemeClr val="accent6">
                  <a:lumMod val="40000"/>
                  <a:lumOff val="60000"/>
                </a:schemeClr>
              </a:solidFill>
              <a:ln w="101600">
                <a:noFill/>
              </a:ln>
              <a:effectLst/>
              <a:sp3d/>
            </c:spPr>
            <c:extLst>
              <c:ext xmlns:c16="http://schemas.microsoft.com/office/drawing/2014/chart" uri="{C3380CC4-5D6E-409C-BE32-E72D297353CC}">
                <c16:uniqueId val="{00000003-1300-4A99-BC72-4B9CFEA029FC}"/>
              </c:ext>
            </c:extLst>
          </c:dPt>
          <c:dPt>
            <c:idx val="2"/>
            <c:bubble3D val="0"/>
            <c:spPr>
              <a:solidFill>
                <a:schemeClr val="bg1">
                  <a:lumMod val="65000"/>
                </a:schemeClr>
              </a:solidFill>
              <a:ln w="25400">
                <a:noFill/>
              </a:ln>
              <a:effectLst/>
              <a:sp3d/>
            </c:spPr>
            <c:extLst>
              <c:ext xmlns:c16="http://schemas.microsoft.com/office/drawing/2014/chart" uri="{C3380CC4-5D6E-409C-BE32-E72D297353CC}">
                <c16:uniqueId val="{00000005-1300-4A99-BC72-4B9CFEA029FC}"/>
              </c:ext>
            </c:extLst>
          </c:dPt>
          <c:dLbls>
            <c:dLbl>
              <c:idx val="0"/>
              <c:layout>
                <c:manualLayout>
                  <c:x val="-0.29651155404921498"/>
                  <c:y val="-0.30458442584796541"/>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fld id="{C3F206AD-9C28-4BD2-B41C-B9E7415DFD20}" type="CELLRANGE">
                      <a:rPr lang="en-US" b="0" baseline="0" dirty="0"/>
                      <a:pPr>
                        <a:defRPr sz="1200">
                          <a:solidFill>
                            <a:schemeClr val="tx1"/>
                          </a:solidFill>
                        </a:defRPr>
                      </a:pPr>
                      <a:t>[ДИАПАЗОН ЯЧЕЕК]</a:t>
                    </a:fld>
                    <a:r>
                      <a:rPr lang="en-US" b="0" baseline="0" dirty="0"/>
                      <a:t>; </a:t>
                    </a:r>
                    <a:fld id="{044A1F3A-F762-485F-93A7-8C6813FDC2AD}" type="VALUE">
                      <a:rPr lang="en-US" b="0" baseline="0" dirty="0"/>
                      <a:pPr>
                        <a:defRPr sz="1200">
                          <a:solidFill>
                            <a:schemeClr val="tx1"/>
                          </a:solidFill>
                        </a:defRPr>
                      </a:pPr>
                      <a:t>[ЗНАЧЕНИЕ]</a:t>
                    </a:fld>
                    <a:endParaRPr lang="en-US" b="0" baseline="0" dirty="0"/>
                  </a:p>
                </c:rich>
              </c:tx>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manualLayout>
                      <c:w val="0.22770478972979949"/>
                      <c:h val="8.2847072503527339E-2"/>
                    </c:manualLayout>
                  </c15:layout>
                  <c15:dlblFieldTable/>
                  <c15:showDataLabelsRange val="1"/>
                </c:ext>
                <c:ext xmlns:c16="http://schemas.microsoft.com/office/drawing/2014/chart" uri="{C3380CC4-5D6E-409C-BE32-E72D297353CC}">
                  <c16:uniqueId val="{00000001-1300-4A99-BC72-4B9CFEA029FC}"/>
                </c:ext>
              </c:extLst>
            </c:dLbl>
            <c:dLbl>
              <c:idx val="1"/>
              <c:layout>
                <c:manualLayout>
                  <c:x val="-6.3407117551332909E-2"/>
                  <c:y val="-5.9831967576842289E-2"/>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fld id="{E8641824-891C-4F85-8384-41CBAC243844}" type="CELLRANGE">
                      <a:rPr lang="en-US" b="0" baseline="0"/>
                      <a:pPr>
                        <a:defRPr sz="1200">
                          <a:solidFill>
                            <a:schemeClr val="tx1"/>
                          </a:solidFill>
                        </a:defRPr>
                      </a:pPr>
                      <a:t>[ДИАПАЗОН ЯЧЕЕК]</a:t>
                    </a:fld>
                    <a:r>
                      <a:rPr lang="en-US" b="0" baseline="0"/>
                      <a:t>; </a:t>
                    </a:r>
                    <a:fld id="{67880B83-2B22-4B83-84A7-C8C5CF671373}" type="VALUE">
                      <a:rPr lang="en-US" b="0" baseline="0"/>
                      <a:pPr>
                        <a:defRPr sz="1200">
                          <a:solidFill>
                            <a:schemeClr val="tx1"/>
                          </a:solidFill>
                        </a:defRPr>
                      </a:pPr>
                      <a:t>[ЗНАЧЕНИЕ]</a:t>
                    </a:fld>
                    <a:endParaRPr lang="en-US" b="0" baseline="0"/>
                  </a:p>
                </c:rich>
              </c:tx>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manualLayout>
                      <c:w val="0.16223500471963939"/>
                      <c:h val="0.10659722872079341"/>
                    </c:manualLayout>
                  </c15:layout>
                  <c15:dlblFieldTable/>
                  <c15:showDataLabelsRange val="1"/>
                </c:ext>
                <c:ext xmlns:c16="http://schemas.microsoft.com/office/drawing/2014/chart" uri="{C3380CC4-5D6E-409C-BE32-E72D297353CC}">
                  <c16:uniqueId val="{00000003-1300-4A99-BC72-4B9CFEA029FC}"/>
                </c:ext>
              </c:extLst>
            </c:dLbl>
            <c:dLbl>
              <c:idx val="2"/>
              <c:layout>
                <c:manualLayout>
                  <c:x val="0.26468017745917877"/>
                  <c:y val="-6.7103843578670427E-2"/>
                </c:manualLayout>
              </c:layout>
              <c:tx>
                <c:rich>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fld id="{3F1FCDCA-9E43-4A8B-AB30-A83FA603D5CE}" type="CELLRANGE">
                      <a:rPr lang="en-US" b="0" baseline="0" dirty="0"/>
                      <a:pPr>
                        <a:defRPr sz="1200">
                          <a:solidFill>
                            <a:schemeClr val="tx1"/>
                          </a:solidFill>
                        </a:defRPr>
                      </a:pPr>
                      <a:t>[ДИАПАЗОН ЯЧЕЕК]</a:t>
                    </a:fld>
                    <a:r>
                      <a:rPr lang="en-US" b="0" baseline="0" dirty="0"/>
                      <a:t>; </a:t>
                    </a:r>
                    <a:fld id="{3A61005D-9EDB-4933-9E9B-3EAC67CB8D0E}" type="VALUE">
                      <a:rPr lang="en-US" b="0" baseline="0" dirty="0"/>
                      <a:pPr>
                        <a:defRPr sz="1200">
                          <a:solidFill>
                            <a:schemeClr val="tx1"/>
                          </a:solidFill>
                        </a:defRPr>
                      </a:pPr>
                      <a:t>[ЗНАЧЕНИЕ]</a:t>
                    </a:fld>
                    <a:endParaRPr lang="en-US" b="0" baseline="0" dirty="0"/>
                  </a:p>
                </c:rich>
              </c:tx>
              <c:spPr>
                <a:noFill/>
                <a:ln>
                  <a:noFill/>
                </a:ln>
                <a:effectLst/>
              </c:spPr>
              <c:txPr>
                <a:bodyPr rot="0" spcFirstLastPara="1" vertOverflow="ellipsis" vert="horz" wrap="square" lIns="38100" tIns="19050" rIns="38100" bIns="19050" anchor="ctr" anchorCtr="1">
                  <a:noAutofit/>
                </a:bodyPr>
                <a:lstStyle/>
                <a:p>
                  <a:pPr>
                    <a:defRPr sz="1200" b="0" i="0" u="none" strike="noStrike" kern="1200" baseline="0">
                      <a:solidFill>
                        <a:schemeClr val="tx1"/>
                      </a:solidFill>
                      <a:latin typeface="+mn-lt"/>
                      <a:ea typeface="+mn-ea"/>
                      <a:cs typeface="+mn-cs"/>
                    </a:defRPr>
                  </a:pPr>
                  <a:endParaRPr lang="ru-RU"/>
                </a:p>
              </c:txPr>
              <c:dLblPos val="bestFit"/>
              <c:showLegendKey val="0"/>
              <c:showVal val="1"/>
              <c:showCatName val="0"/>
              <c:showSerName val="0"/>
              <c:showPercent val="0"/>
              <c:showBubbleSize val="0"/>
              <c:extLst>
                <c:ext xmlns:c15="http://schemas.microsoft.com/office/drawing/2012/chart" uri="{CE6537A1-D6FC-4f65-9D91-7224C49458BB}">
                  <c15:layout>
                    <c:manualLayout>
                      <c:w val="0.20427560484936277"/>
                      <c:h val="9.5096015508827542E-2"/>
                    </c:manualLayout>
                  </c15:layout>
                  <c15:dlblFieldTable/>
                  <c15:showDataLabelsRange val="1"/>
                </c:ext>
                <c:ext xmlns:c16="http://schemas.microsoft.com/office/drawing/2014/chart" uri="{C3380CC4-5D6E-409C-BE32-E72D297353CC}">
                  <c16:uniqueId val="{00000005-1300-4A99-BC72-4B9CFEA029FC}"/>
                </c:ext>
              </c:extLst>
            </c:dLbl>
            <c:spPr>
              <a:noFill/>
              <a:ln>
                <a:noFill/>
              </a:ln>
              <a:effectLst/>
            </c:spPr>
            <c:txPr>
              <a:bodyPr rot="0" spcFirstLastPara="1" vertOverflow="ellipsis" vert="horz" wrap="square" lIns="38100" tIns="19050" rIns="38100" bIns="19050" anchor="ctr" anchorCtr="1">
                <a:spAutoFit/>
              </a:bodyPr>
              <a:lstStyle/>
              <a:p>
                <a:pPr>
                  <a:defRPr sz="1200" b="0" i="0" u="none" strike="noStrike" kern="1200" baseline="0">
                    <a:solidFill>
                      <a:schemeClr val="tx1"/>
                    </a:solidFill>
                    <a:latin typeface="+mn-lt"/>
                    <a:ea typeface="+mn-ea"/>
                    <a:cs typeface="+mn-cs"/>
                  </a:defRPr>
                </a:pPr>
                <a:endParaRPr lang="ru-RU"/>
              </a:p>
            </c:txPr>
            <c:dLblPos val="ctr"/>
            <c:showLegendKey val="0"/>
            <c:showVal val="1"/>
            <c:showCatName val="0"/>
            <c:showSerName val="0"/>
            <c:showPercent val="0"/>
            <c:showBubbleSize val="0"/>
            <c:showLeaderLines val="1"/>
            <c:leaderLines>
              <c:spPr>
                <a:ln w="12700" cap="flat" cmpd="sng" algn="ctr">
                  <a:solidFill>
                    <a:schemeClr val="tx1"/>
                  </a:solidFill>
                  <a:round/>
                </a:ln>
                <a:effectLst/>
              </c:spPr>
            </c:leaderLines>
            <c:extLst>
              <c:ext xmlns:c15="http://schemas.microsoft.com/office/drawing/2012/chart" uri="{CE6537A1-D6FC-4f65-9D91-7224C49458BB}">
                <c15:showDataLabelsRange val="1"/>
              </c:ext>
            </c:extLst>
          </c:dLbls>
          <c:cat>
            <c:strRef>
              <c:f>Лист1!$A$2:$A$4</c:f>
              <c:strCache>
                <c:ptCount val="3"/>
                <c:pt idx="0">
                  <c:v>Siemens AG:
Sicam P, Simeas</c:v>
                </c:pt>
                <c:pt idx="1">
                  <c:v>SATEC:
PM130, PM175</c:v>
                </c:pt>
                <c:pt idx="2">
                  <c:v>Mikronika:
SO-5403 v1
</c:v>
                </c:pt>
              </c:strCache>
            </c:strRef>
          </c:cat>
          <c:val>
            <c:numRef>
              <c:f>Лист1!$C$2:$C$4</c:f>
              <c:numCache>
                <c:formatCode>General</c:formatCode>
                <c:ptCount val="3"/>
                <c:pt idx="0">
                  <c:v>1444</c:v>
                </c:pt>
                <c:pt idx="1">
                  <c:v>224</c:v>
                </c:pt>
                <c:pt idx="2">
                  <c:v>31</c:v>
                </c:pt>
              </c:numCache>
            </c:numRef>
          </c:val>
          <c:extLst>
            <c:ext xmlns:c15="http://schemas.microsoft.com/office/drawing/2012/chart" uri="{02D57815-91ED-43cb-92C2-25804820EDAC}">
              <c15:datalabelsRange>
                <c15:f>Лист1!$B$2:$B$4</c15:f>
                <c15:dlblRangeCache>
                  <c:ptCount val="3"/>
                  <c:pt idx="0">
                    <c:v>Siemens</c:v>
                  </c:pt>
                  <c:pt idx="1">
                    <c:v>Satec</c:v>
                  </c:pt>
                  <c:pt idx="2">
                    <c:v>Mikronika</c:v>
                  </c:pt>
                </c15:dlblRangeCache>
              </c15:datalabelsRange>
            </c:ext>
            <c:ext xmlns:c16="http://schemas.microsoft.com/office/drawing/2014/chart" uri="{C3380CC4-5D6E-409C-BE32-E72D297353CC}">
              <c16:uniqueId val="{00000008-1300-4A99-BC72-4B9CFEA029FC}"/>
            </c:ext>
          </c:extLst>
        </c:ser>
        <c:dLbls>
          <c:showLegendKey val="0"/>
          <c:showVal val="0"/>
          <c:showCatName val="0"/>
          <c:showSerName val="0"/>
          <c:showPercent val="0"/>
          <c:showBubbleSize val="0"/>
          <c:showLeaderLines val="1"/>
        </c:dLbls>
      </c:pie3DChart>
      <c:spPr>
        <a:noFill/>
        <a:ln>
          <a:noFill/>
        </a:ln>
        <a:effectLst/>
      </c:spPr>
    </c:plotArea>
    <c:legend>
      <c:legendPos val="l"/>
      <c:legendEntry>
        <c:idx val="0"/>
        <c:txPr>
          <a:bodyPr rot="0" spcFirstLastPara="1" vertOverflow="ellipsis" vert="horz" wrap="square" anchor="ctr" anchorCtr="1"/>
          <a:lstStyle/>
          <a:p>
            <a:pPr>
              <a:defRPr sz="1200" b="0" i="0" u="none" strike="noStrike" kern="1200" baseline="0">
                <a:ln>
                  <a:noFill/>
                </a:ln>
                <a:solidFill>
                  <a:schemeClr val="tx1"/>
                </a:solidFill>
                <a:latin typeface="+mn-lt"/>
                <a:ea typeface="+mn-ea"/>
                <a:cs typeface="+mn-cs"/>
              </a:defRPr>
            </a:pPr>
            <a:endParaRPr lang="ru-RU"/>
          </a:p>
        </c:txPr>
      </c:legendEntry>
      <c:layout>
        <c:manualLayout>
          <c:xMode val="edge"/>
          <c:yMode val="edge"/>
          <c:x val="0"/>
          <c:y val="4.0611961140992796E-2"/>
          <c:w val="0.24418753437088689"/>
          <c:h val="0.68875181347869741"/>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2.8645833333333332E-2"/>
          <c:y val="0.15848154964439912"/>
          <c:w val="0.92072271084126989"/>
          <c:h val="0.71129670004113976"/>
        </c:manualLayout>
      </c:layout>
      <c:pie3DChart>
        <c:varyColors val="1"/>
        <c:ser>
          <c:idx val="0"/>
          <c:order val="0"/>
          <c:tx>
            <c:strRef>
              <c:f>Лист1!$B$1</c:f>
              <c:strCache>
                <c:ptCount val="1"/>
                <c:pt idx="0">
                  <c:v>Доля КП</c:v>
                </c:pt>
              </c:strCache>
            </c:strRef>
          </c:tx>
          <c:dPt>
            <c:idx val="0"/>
            <c:bubble3D val="0"/>
            <c:spPr>
              <a:solidFill>
                <a:schemeClr val="accent1">
                  <a:lumMod val="40000"/>
                  <a:lumOff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1-137F-4C5E-9071-7A12F7913795}"/>
              </c:ext>
            </c:extLst>
          </c:dPt>
          <c:dPt>
            <c:idx val="1"/>
            <c:bubble3D val="0"/>
            <c:spPr>
              <a:solidFill>
                <a:schemeClr val="accent2">
                  <a:lumMod val="60000"/>
                  <a:lumOff val="4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3-137F-4C5E-9071-7A12F7913795}"/>
              </c:ext>
            </c:extLst>
          </c:dPt>
          <c:dPt>
            <c:idx val="2"/>
            <c:bubble3D val="0"/>
            <c:spPr>
              <a:solidFill>
                <a:schemeClr val="accent3">
                  <a:lumMod val="40000"/>
                  <a:lumOff val="60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5-137F-4C5E-9071-7A12F7913795}"/>
              </c:ext>
            </c:extLst>
          </c:dPt>
          <c:dPt>
            <c:idx val="3"/>
            <c:bubble3D val="0"/>
            <c:spPr>
              <a:solidFill>
                <a:srgbClr val="DEBCE2"/>
              </a:solidFill>
              <a:ln w="25400">
                <a:solidFill>
                  <a:schemeClr val="lt1"/>
                </a:solidFill>
              </a:ln>
              <a:effectLst/>
              <a:sp3d contourW="25400">
                <a:contourClr>
                  <a:schemeClr val="lt1"/>
                </a:contourClr>
              </a:sp3d>
            </c:spPr>
            <c:extLst>
              <c:ext xmlns:c16="http://schemas.microsoft.com/office/drawing/2014/chart" uri="{C3380CC4-5D6E-409C-BE32-E72D297353CC}">
                <c16:uniqueId val="{00000007-137F-4C5E-9071-7A12F7913795}"/>
              </c:ext>
            </c:extLst>
          </c:dPt>
          <c:dPt>
            <c:idx val="4"/>
            <c:bubble3D val="0"/>
            <c:spPr>
              <a:solidFill>
                <a:srgbClr val="FFFF99"/>
              </a:solidFill>
              <a:ln w="25400">
                <a:solidFill>
                  <a:schemeClr val="lt1"/>
                </a:solidFill>
              </a:ln>
              <a:effectLst/>
              <a:sp3d contourW="25400">
                <a:contourClr>
                  <a:schemeClr val="lt1"/>
                </a:contourClr>
              </a:sp3d>
            </c:spPr>
            <c:extLst>
              <c:ext xmlns:c16="http://schemas.microsoft.com/office/drawing/2014/chart" uri="{C3380CC4-5D6E-409C-BE32-E72D297353CC}">
                <c16:uniqueId val="{00000009-137F-4C5E-9071-7A12F7913795}"/>
              </c:ext>
            </c:extLst>
          </c:dPt>
          <c:dPt>
            <c:idx val="5"/>
            <c:bubble3D val="0"/>
            <c:spPr>
              <a:solidFill>
                <a:schemeClr val="bg1">
                  <a:lumMod val="65000"/>
                </a:schemeClr>
              </a:solidFill>
              <a:ln w="25400">
                <a:solidFill>
                  <a:schemeClr val="lt1"/>
                </a:solidFill>
              </a:ln>
              <a:effectLst/>
              <a:sp3d contourW="25400">
                <a:contourClr>
                  <a:schemeClr val="lt1"/>
                </a:contourClr>
              </a:sp3d>
            </c:spPr>
            <c:extLst>
              <c:ext xmlns:c16="http://schemas.microsoft.com/office/drawing/2014/chart" uri="{C3380CC4-5D6E-409C-BE32-E72D297353CC}">
                <c16:uniqueId val="{0000000B-137F-4C5E-9071-7A12F7913795}"/>
              </c:ext>
            </c:extLst>
          </c:dPt>
          <c:dLbls>
            <c:dLbl>
              <c:idx val="0"/>
              <c:layout>
                <c:manualLayout>
                  <c:x val="-0.18145428818250423"/>
                  <c:y val="8.8584672969788711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1-137F-4C5E-9071-7A12F7913795}"/>
                </c:ext>
              </c:extLst>
            </c:dLbl>
            <c:dLbl>
              <c:idx val="1"/>
              <c:layout>
                <c:manualLayout>
                  <c:x val="-0.13093877104844845"/>
                  <c:y val="-0.28153682322400275"/>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3-137F-4C5E-9071-7A12F7913795}"/>
                </c:ext>
              </c:extLst>
            </c:dLbl>
            <c:dLbl>
              <c:idx val="2"/>
              <c:layout>
                <c:manualLayout>
                  <c:x val="0.15770573240478"/>
                  <c:y val="-0.24982619839088027"/>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5-137F-4C5E-9071-7A12F7913795}"/>
                </c:ext>
              </c:extLst>
            </c:dLbl>
            <c:dLbl>
              <c:idx val="3"/>
              <c:layout>
                <c:manualLayout>
                  <c:x val="-2.8423053507201763E-2"/>
                  <c:y val="-2.3686498617989389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7-137F-4C5E-9071-7A12F7913795}"/>
                </c:ext>
              </c:extLst>
            </c:dLbl>
            <c:dLbl>
              <c:idx val="4"/>
              <c:layout>
                <c:manualLayout>
                  <c:x val="-5.4597295413863975E-3"/>
                  <c:y val="-6.718233515920978E-2"/>
                </c:manualLayout>
              </c:layout>
              <c:dLblPos val="bestFit"/>
              <c:showLegendKey val="0"/>
              <c:showVal val="1"/>
              <c:showCatName val="1"/>
              <c:showSerName val="0"/>
              <c:showPercent val="0"/>
              <c:showBubbleSize val="0"/>
              <c:separator>; </c:separator>
              <c:extLst>
                <c:ext xmlns:c15="http://schemas.microsoft.com/office/drawing/2012/chart" uri="{CE6537A1-D6FC-4f65-9D91-7224C49458BB}">
                  <c15:layout/>
                </c:ext>
                <c:ext xmlns:c16="http://schemas.microsoft.com/office/drawing/2014/chart" uri="{C3380CC4-5D6E-409C-BE32-E72D297353CC}">
                  <c16:uniqueId val="{00000009-137F-4C5E-9071-7A12F7913795}"/>
                </c:ext>
              </c:extLst>
            </c:dLbl>
            <c:dLbl>
              <c:idx val="5"/>
              <c:layout>
                <c:manualLayout>
                  <c:x val="0.28974021458751797"/>
                  <c:y val="-3.7869456786727228E-2"/>
                </c:manualLayout>
              </c:layout>
              <c:spPr>
                <a:noFill/>
                <a:ln>
                  <a:noFill/>
                </a:ln>
                <a:effectLst/>
              </c:spPr>
              <c:txPr>
                <a:bodyPr rot="0" spcFirstLastPara="1" vertOverflow="ellipsis" vert="horz" wrap="square" lIns="38100" tIns="19050" rIns="38100" bIns="19050" anchor="ctr" anchorCtr="1">
                  <a:noAutofit/>
                </a:bodyPr>
                <a:lstStyle/>
                <a:p>
                  <a:pPr>
                    <a:defRPr sz="1400" b="0" i="0" u="none" strike="noStrike" kern="1200" baseline="0">
                      <a:ln>
                        <a:solidFill>
                          <a:schemeClr val="tx1">
                            <a:lumMod val="75000"/>
                          </a:schemeClr>
                        </a:solidFill>
                      </a:ln>
                      <a:solidFill>
                        <a:schemeClr val="tx1">
                          <a:lumMod val="75000"/>
                          <a:lumOff val="25000"/>
                        </a:schemeClr>
                      </a:solidFill>
                      <a:latin typeface="+mn-lt"/>
                      <a:ea typeface="+mn-ea"/>
                      <a:cs typeface="+mn-cs"/>
                    </a:defRPr>
                  </a:pPr>
                  <a:endParaRPr lang="ru-RU"/>
                </a:p>
              </c:txPr>
              <c:dLblPos val="bestFit"/>
              <c:showLegendKey val="0"/>
              <c:showVal val="1"/>
              <c:showCatName val="1"/>
              <c:showSerName val="0"/>
              <c:showPercent val="0"/>
              <c:showBubbleSize val="0"/>
              <c:separator>; </c:separator>
              <c:extLst>
                <c:ext xmlns:c15="http://schemas.microsoft.com/office/drawing/2012/chart" uri="{CE6537A1-D6FC-4f65-9D91-7224C49458BB}">
                  <c15:layout>
                    <c:manualLayout>
                      <c:w val="0.23420039808155663"/>
                      <c:h val="8.4180972753758132E-2"/>
                    </c:manualLayout>
                  </c15:layout>
                </c:ext>
                <c:ext xmlns:c16="http://schemas.microsoft.com/office/drawing/2014/chart" uri="{C3380CC4-5D6E-409C-BE32-E72D297353CC}">
                  <c16:uniqueId val="{0000000B-137F-4C5E-9071-7A12F7913795}"/>
                </c:ext>
              </c:extLst>
            </c:dLbl>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ln>
                      <a:solidFill>
                        <a:schemeClr val="tx1">
                          <a:lumMod val="75000"/>
                        </a:schemeClr>
                      </a:solidFill>
                    </a:ln>
                    <a:solidFill>
                      <a:schemeClr val="tx1">
                        <a:lumMod val="75000"/>
                        <a:lumOff val="25000"/>
                      </a:schemeClr>
                    </a:solidFill>
                    <a:latin typeface="+mn-lt"/>
                    <a:ea typeface="+mn-ea"/>
                    <a:cs typeface="+mn-cs"/>
                  </a:defRPr>
                </a:pPr>
                <a:endParaRPr lang="ru-RU"/>
              </a:p>
            </c:txPr>
            <c:dLblPos val="inEnd"/>
            <c:showLegendKey val="0"/>
            <c:showVal val="1"/>
            <c:showCatName val="1"/>
            <c:showSerName val="0"/>
            <c:showPercent val="0"/>
            <c:showBubbleSize val="0"/>
            <c:separator>; </c:separator>
            <c:showLeaderLines val="1"/>
            <c:leaderLines>
              <c:spPr>
                <a:ln w="12700" cap="flat" cmpd="sng" algn="ctr">
                  <a:solidFill>
                    <a:schemeClr val="tx1"/>
                  </a:solidFill>
                  <a:round/>
                </a:ln>
                <a:effectLst/>
              </c:spPr>
            </c:leaderLines>
            <c:extLst>
              <c:ext xmlns:c15="http://schemas.microsoft.com/office/drawing/2012/chart" uri="{CE6537A1-D6FC-4f65-9D91-7224C49458BB}"/>
            </c:extLst>
          </c:dLbls>
          <c:cat>
            <c:strRef>
              <c:f>Лист1!$A$2:$A$7</c:f>
              <c:strCache>
                <c:ptCount val="6"/>
                <c:pt idx="0">
                  <c:v>Sprecon</c:v>
                </c:pt>
                <c:pt idx="1">
                  <c:v>Siemens</c:v>
                </c:pt>
                <c:pt idx="2">
                  <c:v>Mikronika</c:v>
                </c:pt>
                <c:pt idx="3">
                  <c:v>ALSTOM</c:v>
                </c:pt>
                <c:pt idx="4">
                  <c:v>SATEC</c:v>
                </c:pt>
                <c:pt idx="5">
                  <c:v>Остальные</c:v>
                </c:pt>
              </c:strCache>
            </c:strRef>
          </c:cat>
          <c:val>
            <c:numRef>
              <c:f>Лист1!$B$2:$B$7</c:f>
              <c:numCache>
                <c:formatCode>General</c:formatCode>
                <c:ptCount val="6"/>
                <c:pt idx="0">
                  <c:v>110</c:v>
                </c:pt>
                <c:pt idx="1">
                  <c:v>63</c:v>
                </c:pt>
                <c:pt idx="2">
                  <c:v>61</c:v>
                </c:pt>
                <c:pt idx="3">
                  <c:v>44</c:v>
                </c:pt>
                <c:pt idx="4">
                  <c:v>33</c:v>
                </c:pt>
                <c:pt idx="5">
                  <c:v>17</c:v>
                </c:pt>
              </c:numCache>
            </c:numRef>
          </c:val>
          <c:extLst>
            <c:ext xmlns:c16="http://schemas.microsoft.com/office/drawing/2014/chart" uri="{C3380CC4-5D6E-409C-BE32-E72D297353CC}">
              <c16:uniqueId val="{0000000C-137F-4C5E-9071-7A12F7913795}"/>
            </c:ext>
          </c:extLst>
        </c:ser>
        <c:dLbls>
          <c:dLblPos val="inEnd"/>
          <c:showLegendKey val="0"/>
          <c:showVal val="0"/>
          <c:showCatName val="1"/>
          <c:showSerName val="0"/>
          <c:showPercent val="0"/>
          <c:showBubbleSize val="0"/>
          <c:showLeaderLines val="1"/>
        </c:dLbls>
      </c:pie3DChart>
      <c:spPr>
        <a:noFill/>
        <a:ln>
          <a:noFill/>
        </a:ln>
        <a:effectLst/>
      </c:spPr>
    </c:plotArea>
    <c:legend>
      <c:legendPos val="b"/>
      <c:layout>
        <c:manualLayout>
          <c:xMode val="edge"/>
          <c:yMode val="edge"/>
          <c:x val="9.5085620935871189E-3"/>
          <c:y val="0.89138037376837365"/>
          <c:w val="0.98291088408417693"/>
          <c:h val="8.4906676160145189E-2"/>
        </c:manualLayout>
      </c:layout>
      <c:overlay val="0"/>
      <c:spPr>
        <a:noFill/>
        <a:ln>
          <a:noFill/>
        </a:ln>
        <a:effectLst/>
      </c:spPr>
      <c:txPr>
        <a:bodyPr rot="0" spcFirstLastPara="1" vertOverflow="ellipsis" vert="horz" wrap="square" anchor="ctr" anchorCtr="1"/>
        <a:lstStyle/>
        <a:p>
          <a:pPr>
            <a:defRPr sz="1400" b="1" i="0" u="none" strike="noStrike" kern="1200" baseline="0">
              <a:ln>
                <a:noFill/>
              </a:ln>
              <a:solidFill>
                <a:schemeClr val="tx1">
                  <a:lumMod val="65000"/>
                  <a:lumOff val="35000"/>
                </a:schemeClr>
              </a:solidFill>
              <a:latin typeface="+mn-lt"/>
              <a:ea typeface="+mn-ea"/>
              <a:cs typeface="+mn-cs"/>
            </a:defRPr>
          </a:pPr>
          <a:endParaRPr lang="ru-RU"/>
        </a:p>
      </c:txPr>
    </c:legend>
    <c:plotVisOnly val="1"/>
    <c:dispBlanksAs val="gap"/>
    <c:showDLblsOverMax val="0"/>
  </c:chart>
  <c:spPr>
    <a:noFill/>
    <a:ln>
      <a:noFill/>
    </a:ln>
    <a:effectLst/>
  </c:spPr>
  <c:txPr>
    <a:bodyPr/>
    <a:lstStyle/>
    <a:p>
      <a:pPr>
        <a:defRPr/>
      </a:pPr>
      <a:endParaRPr lang="ru-RU"/>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15">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15875" cap="flat" cmpd="sng" algn="ctr">
        <a:solidFill>
          <a:schemeClr val="tx1">
            <a:lumMod val="25000"/>
            <a:lumOff val="75000"/>
          </a:schemeClr>
        </a:solidFill>
        <a:round/>
      </a:ln>
    </cs:spPr>
    <cs:defRPr sz="1197" kern="1200" cap="none" spc="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bg1"/>
    </cs:fontRef>
    <cs:spPr>
      <a:solidFill>
        <a:schemeClr val="tx1">
          <a:lumMod val="50000"/>
          <a:lumOff val="50000"/>
        </a:schemeClr>
      </a:solidFill>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alpha val="70000"/>
        </a:schemeClr>
      </a:solidFill>
    </cs:spPr>
  </cs:dataPoint>
  <cs:dataPoint3D>
    <cs:lnRef idx="0"/>
    <cs:fillRef idx="0">
      <cs:styleClr val="auto"/>
    </cs:fillRef>
    <cs:effectRef idx="0"/>
    <cs:fontRef idx="minor">
      <a:schemeClr val="dk1"/>
    </cs:fontRef>
    <cs:spPr>
      <a:solidFill>
        <a:schemeClr val="phClr">
          <a:alpha val="70000"/>
        </a:schemeClr>
      </a:solidFill>
    </cs:spPr>
  </cs:dataPoint3D>
  <cs:dataPointLine>
    <cs:lnRef idx="0">
      <cs:styleClr val="auto"/>
    </cs:lnRef>
    <cs:fillRef idx="0"/>
    <cs:effectRef idx="0"/>
    <cs:fontRef idx="minor">
      <a:schemeClr val="dk1"/>
    </cs:fontRef>
    <cs:spPr>
      <a:ln w="28575" cap="rnd">
        <a:solidFill>
          <a:schemeClr val="phClr">
            <a:alpha val="70000"/>
          </a:schemeClr>
        </a:solidFill>
        <a:round/>
      </a:ln>
    </cs:spPr>
  </cs:dataPointLine>
  <cs:dataPointMarker>
    <cs:lnRef idx="0"/>
    <cs:fillRef idx="0">
      <cs:styleClr val="auto"/>
    </cs:fillRef>
    <cs:effectRef idx="0"/>
    <cs:fontRef idx="minor">
      <a:schemeClr val="dk1"/>
    </cs:fontRef>
    <cs:spPr>
      <a:solidFill>
        <a:schemeClr val="phClr">
          <a:alpha val="70000"/>
        </a:schemeClr>
      </a:solidFill>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65000"/>
            <a:lumOff val="35000"/>
          </a:schemeClr>
        </a:solidFill>
      </a:ln>
    </cs:spPr>
  </cs:downBar>
  <cs:dropLine>
    <cs:lnRef idx="0"/>
    <cs:fillRef idx="0"/>
    <cs:effectRef idx="0"/>
    <cs:fontRef idx="minor">
      <a:schemeClr val="dk1"/>
    </cs:fontRef>
    <cs:spPr>
      <a:ln w="9525">
        <a:solidFill>
          <a:schemeClr val="tx1">
            <a:lumMod val="35000"/>
            <a:lumOff val="65000"/>
          </a:schemeClr>
        </a:solidFill>
        <a:round/>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5000"/>
            <a:lumOff val="9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35000"/>
            <a:lumOff val="65000"/>
          </a:schemeClr>
        </a:solidFill>
        <a:round/>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baseline="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ajor">
      <a:schemeClr val="tx1">
        <a:lumMod val="65000"/>
        <a:lumOff val="35000"/>
      </a:schemeClr>
    </cs:fontRef>
    <cs:defRPr sz="2128" b="0" i="0" kern="1200" cap="none" spc="50" normalizeH="0" baseline="0"/>
  </cs:title>
  <cs:trendline>
    <cs:lnRef idx="0">
      <cs:styleClr val="auto"/>
    </cs:lnRef>
    <cs:fillRef idx="0"/>
    <cs:effectRef idx="0"/>
    <cs:fontRef idx="minor">
      <a:schemeClr val="dk1"/>
    </cs:fontRef>
    <cs:spPr>
      <a:ln w="15875"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defRPr sz="1197" kern="1200" spc="20" baseline="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88" y="0"/>
            <a:ext cx="2946400" cy="498475"/>
          </a:xfrm>
          <a:prstGeom prst="rect">
            <a:avLst/>
          </a:prstGeom>
        </p:spPr>
        <p:txBody>
          <a:bodyPr vert="horz" lIns="91440" tIns="45720" rIns="91440" bIns="45720" rtlCol="0"/>
          <a:lstStyle>
            <a:lvl1pPr algn="r">
              <a:defRPr sz="1200"/>
            </a:lvl1pPr>
          </a:lstStyle>
          <a:p>
            <a:fld id="{3CD315FF-6CA6-4F8C-957D-0645956FC2FA}" type="datetimeFigureOut">
              <a:rPr lang="ru-RU" smtClean="0"/>
              <a:t>12.04.2024</a:t>
            </a:fld>
            <a:endParaRPr lang="ru-RU"/>
          </a:p>
        </p:txBody>
      </p:sp>
      <p:sp>
        <p:nvSpPr>
          <p:cNvPr id="4" name="Нижний колонтитул 3"/>
          <p:cNvSpPr>
            <a:spLocks noGrp="1"/>
          </p:cNvSpPr>
          <p:nvPr>
            <p:ph type="ftr" sz="quarter" idx="2"/>
          </p:nvPr>
        </p:nvSpPr>
        <p:spPr>
          <a:xfrm>
            <a:off x="0" y="9431338"/>
            <a:ext cx="2946400" cy="498475"/>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88" y="9431338"/>
            <a:ext cx="2946400" cy="498475"/>
          </a:xfrm>
          <a:prstGeom prst="rect">
            <a:avLst/>
          </a:prstGeom>
        </p:spPr>
        <p:txBody>
          <a:bodyPr vert="horz" lIns="91440" tIns="45720" rIns="91440" bIns="45720" rtlCol="0" anchor="b"/>
          <a:lstStyle>
            <a:lvl1pPr algn="r">
              <a:defRPr sz="1200"/>
            </a:lvl1pPr>
          </a:lstStyle>
          <a:p>
            <a:fld id="{F913C7B5-0C9B-4CAF-B9B5-26CAC7FFDB02}" type="slidenum">
              <a:rPr lang="ru-RU" smtClean="0"/>
              <a:t>‹#›</a:t>
            </a:fld>
            <a:endParaRPr lang="ru-RU"/>
          </a:p>
        </p:txBody>
      </p:sp>
    </p:spTree>
    <p:extLst>
      <p:ext uri="{BB962C8B-B14F-4D97-AF65-F5344CB8AC3E}">
        <p14:creationId xmlns:p14="http://schemas.microsoft.com/office/powerpoint/2010/main" val="211620264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5660" cy="498215"/>
          </a:xfrm>
          <a:prstGeom prst="rect">
            <a:avLst/>
          </a:prstGeom>
        </p:spPr>
        <p:txBody>
          <a:bodyPr vert="horz" lIns="95573" tIns="47786" rIns="95573" bIns="47786" rtlCol="0"/>
          <a:lstStyle>
            <a:lvl1pPr algn="l">
              <a:defRPr sz="1300"/>
            </a:lvl1pPr>
          </a:lstStyle>
          <a:p>
            <a:endParaRPr lang="ru-RU"/>
          </a:p>
        </p:txBody>
      </p:sp>
      <p:sp>
        <p:nvSpPr>
          <p:cNvPr id="3" name="Дата 2"/>
          <p:cNvSpPr>
            <a:spLocks noGrp="1"/>
          </p:cNvSpPr>
          <p:nvPr>
            <p:ph type="dt" idx="1"/>
          </p:nvPr>
        </p:nvSpPr>
        <p:spPr>
          <a:xfrm>
            <a:off x="3850443" y="0"/>
            <a:ext cx="2945660" cy="498215"/>
          </a:xfrm>
          <a:prstGeom prst="rect">
            <a:avLst/>
          </a:prstGeom>
        </p:spPr>
        <p:txBody>
          <a:bodyPr vert="horz" lIns="95573" tIns="47786" rIns="95573" bIns="47786" rtlCol="0"/>
          <a:lstStyle>
            <a:lvl1pPr algn="r">
              <a:defRPr sz="1300"/>
            </a:lvl1pPr>
          </a:lstStyle>
          <a:p>
            <a:fld id="{290591E2-7725-4A83-ACDC-F3A39AC707FE}" type="datetimeFigureOut">
              <a:rPr lang="ru-RU" smtClean="0"/>
              <a:t>12.04.2024</a:t>
            </a:fld>
            <a:endParaRPr lang="ru-RU"/>
          </a:p>
        </p:txBody>
      </p:sp>
      <p:sp>
        <p:nvSpPr>
          <p:cNvPr id="4" name="Образ слайда 3"/>
          <p:cNvSpPr>
            <a:spLocks noGrp="1" noRot="1" noChangeAspect="1"/>
          </p:cNvSpPr>
          <p:nvPr>
            <p:ph type="sldImg" idx="2"/>
          </p:nvPr>
        </p:nvSpPr>
        <p:spPr>
          <a:xfrm>
            <a:off x="1165225" y="1241425"/>
            <a:ext cx="4467225" cy="3351213"/>
          </a:xfrm>
          <a:prstGeom prst="rect">
            <a:avLst/>
          </a:prstGeom>
          <a:noFill/>
          <a:ln w="12700">
            <a:solidFill>
              <a:prstClr val="black"/>
            </a:solidFill>
          </a:ln>
        </p:spPr>
        <p:txBody>
          <a:bodyPr vert="horz" lIns="95573" tIns="47786" rIns="95573" bIns="47786" rtlCol="0" anchor="ctr"/>
          <a:lstStyle/>
          <a:p>
            <a:endParaRPr lang="ru-RU"/>
          </a:p>
        </p:txBody>
      </p:sp>
      <p:sp>
        <p:nvSpPr>
          <p:cNvPr id="5" name="Заметки 4"/>
          <p:cNvSpPr>
            <a:spLocks noGrp="1"/>
          </p:cNvSpPr>
          <p:nvPr>
            <p:ph type="body" sz="quarter" idx="3"/>
          </p:nvPr>
        </p:nvSpPr>
        <p:spPr>
          <a:xfrm>
            <a:off x="679768" y="4778723"/>
            <a:ext cx="5438140" cy="3909864"/>
          </a:xfrm>
          <a:prstGeom prst="rect">
            <a:avLst/>
          </a:prstGeom>
        </p:spPr>
        <p:txBody>
          <a:bodyPr vert="horz" lIns="95573" tIns="47786" rIns="95573" bIns="47786"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9431600"/>
            <a:ext cx="2945660" cy="498214"/>
          </a:xfrm>
          <a:prstGeom prst="rect">
            <a:avLst/>
          </a:prstGeom>
        </p:spPr>
        <p:txBody>
          <a:bodyPr vert="horz" lIns="95573" tIns="47786" rIns="95573" bIns="47786" rtlCol="0" anchor="b"/>
          <a:lstStyle>
            <a:lvl1pPr algn="l">
              <a:defRPr sz="1300"/>
            </a:lvl1pPr>
          </a:lstStyle>
          <a:p>
            <a:endParaRPr lang="ru-RU"/>
          </a:p>
        </p:txBody>
      </p:sp>
      <p:sp>
        <p:nvSpPr>
          <p:cNvPr id="7" name="Номер слайда 6"/>
          <p:cNvSpPr>
            <a:spLocks noGrp="1"/>
          </p:cNvSpPr>
          <p:nvPr>
            <p:ph type="sldNum" sz="quarter" idx="5"/>
          </p:nvPr>
        </p:nvSpPr>
        <p:spPr>
          <a:xfrm>
            <a:off x="3850443" y="9431600"/>
            <a:ext cx="2945660" cy="498214"/>
          </a:xfrm>
          <a:prstGeom prst="rect">
            <a:avLst/>
          </a:prstGeom>
        </p:spPr>
        <p:txBody>
          <a:bodyPr vert="horz" lIns="95573" tIns="47786" rIns="95573" bIns="47786" rtlCol="0" anchor="b"/>
          <a:lstStyle>
            <a:lvl1pPr algn="r">
              <a:defRPr sz="1300"/>
            </a:lvl1pPr>
          </a:lstStyle>
          <a:p>
            <a:fld id="{09285373-6B93-4F05-A0FF-68F972D279A2}" type="slidenum">
              <a:rPr lang="ru-RU" smtClean="0"/>
              <a:t>‹#›</a:t>
            </a:fld>
            <a:endParaRPr lang="ru-RU"/>
          </a:p>
        </p:txBody>
      </p:sp>
    </p:spTree>
    <p:extLst>
      <p:ext uri="{BB962C8B-B14F-4D97-AF65-F5344CB8AC3E}">
        <p14:creationId xmlns:p14="http://schemas.microsoft.com/office/powerpoint/2010/main" val="2995829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ульный слайд">
    <p:spTree>
      <p:nvGrpSpPr>
        <p:cNvPr id="1" name=""/>
        <p:cNvGrpSpPr/>
        <p:nvPr/>
      </p:nvGrpSpPr>
      <p:grpSpPr>
        <a:xfrm>
          <a:off x="0" y="0"/>
          <a:ext cx="0" cy="0"/>
          <a:chOff x="0" y="0"/>
          <a:chExt cx="0" cy="0"/>
        </a:xfrm>
      </p:grpSpPr>
      <p:grpSp>
        <p:nvGrpSpPr>
          <p:cNvPr id="43" name="Группа 42"/>
          <p:cNvGrpSpPr/>
          <p:nvPr/>
        </p:nvGrpSpPr>
        <p:grpSpPr>
          <a:xfrm>
            <a:off x="2" y="701879"/>
            <a:ext cx="9147045" cy="2812270"/>
            <a:chOff x="0" y="701879"/>
            <a:chExt cx="12196060" cy="2812270"/>
          </a:xfrm>
        </p:grpSpPr>
        <p:sp>
          <p:nvSpPr>
            <p:cNvPr id="44" name="Freeform 7"/>
            <p:cNvSpPr>
              <a:spLocks/>
            </p:cNvSpPr>
            <p:nvPr/>
          </p:nvSpPr>
          <p:spPr bwMode="auto">
            <a:xfrm>
              <a:off x="0" y="701879"/>
              <a:ext cx="6673376" cy="1457861"/>
            </a:xfrm>
            <a:custGeom>
              <a:avLst/>
              <a:gdLst>
                <a:gd name="T0" fmla="*/ 0 w 8386"/>
                <a:gd name="T1" fmla="*/ 1833 h 1833"/>
                <a:gd name="T2" fmla="*/ 8386 w 8386"/>
                <a:gd name="T3" fmla="*/ 930 h 1833"/>
                <a:gd name="T4" fmla="*/ 0 w 8386"/>
                <a:gd name="T5" fmla="*/ 0 h 1833"/>
                <a:gd name="T6" fmla="*/ 0 w 8386"/>
                <a:gd name="T7" fmla="*/ 1833 h 1833"/>
              </a:gdLst>
              <a:ahLst/>
              <a:cxnLst>
                <a:cxn ang="0">
                  <a:pos x="T0" y="T1"/>
                </a:cxn>
                <a:cxn ang="0">
                  <a:pos x="T2" y="T3"/>
                </a:cxn>
                <a:cxn ang="0">
                  <a:pos x="T4" y="T5"/>
                </a:cxn>
                <a:cxn ang="0">
                  <a:pos x="T6" y="T7"/>
                </a:cxn>
              </a:cxnLst>
              <a:rect l="0" t="0" r="r" b="b"/>
              <a:pathLst>
                <a:path w="8386" h="1833">
                  <a:moveTo>
                    <a:pt x="0" y="1833"/>
                  </a:moveTo>
                  <a:lnTo>
                    <a:pt x="8386" y="930"/>
                  </a:lnTo>
                  <a:lnTo>
                    <a:pt x="0" y="0"/>
                  </a:lnTo>
                  <a:lnTo>
                    <a:pt x="0" y="183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5" name="Freeform 8"/>
            <p:cNvSpPr>
              <a:spLocks/>
            </p:cNvSpPr>
            <p:nvPr/>
          </p:nvSpPr>
          <p:spPr bwMode="auto">
            <a:xfrm>
              <a:off x="0" y="1440359"/>
              <a:ext cx="12188102" cy="1332129"/>
            </a:xfrm>
            <a:custGeom>
              <a:avLst/>
              <a:gdLst>
                <a:gd name="T0" fmla="*/ 6924 w 15317"/>
                <a:gd name="T1" fmla="*/ 1673 h 1673"/>
                <a:gd name="T2" fmla="*/ 15317 w 15317"/>
                <a:gd name="T3" fmla="*/ 769 h 1673"/>
                <a:gd name="T4" fmla="*/ 8386 w 15317"/>
                <a:gd name="T5" fmla="*/ 0 h 1673"/>
                <a:gd name="T6" fmla="*/ 0 w 15317"/>
                <a:gd name="T7" fmla="*/ 903 h 1673"/>
                <a:gd name="T8" fmla="*/ 0 w 15317"/>
                <a:gd name="T9" fmla="*/ 904 h 1673"/>
                <a:gd name="T10" fmla="*/ 6924 w 15317"/>
                <a:gd name="T11" fmla="*/ 1673 h 1673"/>
              </a:gdLst>
              <a:ahLst/>
              <a:cxnLst>
                <a:cxn ang="0">
                  <a:pos x="T0" y="T1"/>
                </a:cxn>
                <a:cxn ang="0">
                  <a:pos x="T2" y="T3"/>
                </a:cxn>
                <a:cxn ang="0">
                  <a:pos x="T4" y="T5"/>
                </a:cxn>
                <a:cxn ang="0">
                  <a:pos x="T6" y="T7"/>
                </a:cxn>
                <a:cxn ang="0">
                  <a:pos x="T8" y="T9"/>
                </a:cxn>
                <a:cxn ang="0">
                  <a:pos x="T10" y="T11"/>
                </a:cxn>
              </a:cxnLst>
              <a:rect l="0" t="0" r="r" b="b"/>
              <a:pathLst>
                <a:path w="15317" h="1673">
                  <a:moveTo>
                    <a:pt x="6924" y="1673"/>
                  </a:moveTo>
                  <a:lnTo>
                    <a:pt x="15317" y="769"/>
                  </a:lnTo>
                  <a:lnTo>
                    <a:pt x="8386" y="0"/>
                  </a:lnTo>
                  <a:lnTo>
                    <a:pt x="0" y="903"/>
                  </a:lnTo>
                  <a:lnTo>
                    <a:pt x="0" y="904"/>
                  </a:lnTo>
                  <a:lnTo>
                    <a:pt x="6924" y="1673"/>
                  </a:lnTo>
                  <a:close/>
                </a:path>
              </a:pathLst>
            </a:custGeom>
            <a:solidFill>
              <a:srgbClr val="0039A6"/>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6" name="Freeform 9"/>
            <p:cNvSpPr>
              <a:spLocks/>
            </p:cNvSpPr>
            <p:nvPr/>
          </p:nvSpPr>
          <p:spPr bwMode="auto">
            <a:xfrm>
              <a:off x="5509951" y="2053105"/>
              <a:ext cx="6686109" cy="1461044"/>
            </a:xfrm>
            <a:custGeom>
              <a:avLst/>
              <a:gdLst>
                <a:gd name="T0" fmla="*/ 0 w 8402"/>
                <a:gd name="T1" fmla="*/ 904 h 1836"/>
                <a:gd name="T2" fmla="*/ 8402 w 8402"/>
                <a:gd name="T3" fmla="*/ 1836 h 1836"/>
                <a:gd name="T4" fmla="*/ 8402 w 8402"/>
                <a:gd name="T5" fmla="*/ 2 h 1836"/>
                <a:gd name="T6" fmla="*/ 8393 w 8402"/>
                <a:gd name="T7" fmla="*/ 0 h 1836"/>
                <a:gd name="T8" fmla="*/ 0 w 8402"/>
                <a:gd name="T9" fmla="*/ 904 h 1836"/>
              </a:gdLst>
              <a:ahLst/>
              <a:cxnLst>
                <a:cxn ang="0">
                  <a:pos x="T0" y="T1"/>
                </a:cxn>
                <a:cxn ang="0">
                  <a:pos x="T2" y="T3"/>
                </a:cxn>
                <a:cxn ang="0">
                  <a:pos x="T4" y="T5"/>
                </a:cxn>
                <a:cxn ang="0">
                  <a:pos x="T6" y="T7"/>
                </a:cxn>
                <a:cxn ang="0">
                  <a:pos x="T8" y="T9"/>
                </a:cxn>
              </a:cxnLst>
              <a:rect l="0" t="0" r="r" b="b"/>
              <a:pathLst>
                <a:path w="8402" h="1836">
                  <a:moveTo>
                    <a:pt x="0" y="904"/>
                  </a:moveTo>
                  <a:lnTo>
                    <a:pt x="8402" y="1836"/>
                  </a:lnTo>
                  <a:lnTo>
                    <a:pt x="8402" y="2"/>
                  </a:lnTo>
                  <a:lnTo>
                    <a:pt x="8393" y="0"/>
                  </a:lnTo>
                  <a:lnTo>
                    <a:pt x="0" y="904"/>
                  </a:lnTo>
                  <a:close/>
                </a:path>
              </a:pathLst>
            </a:custGeom>
            <a:solidFill>
              <a:srgbClr val="D52B1E"/>
            </a:solidFill>
            <a:ln>
              <a:noFill/>
            </a:ln>
          </p:spPr>
          <p:txBody>
            <a:bodyPr vert="horz" wrap="square" lIns="91440" tIns="45720" rIns="91440" bIns="45720" numCol="1" anchor="t" anchorCtr="0" compatLnSpc="1">
              <a:prstTxWarp prst="textNoShape">
                <a:avLst/>
              </a:prstTxWarp>
            </a:bodyPr>
            <a:lstStyle/>
            <a:p>
              <a:endParaRPr lang="ru-RU" sz="1800"/>
            </a:p>
          </p:txBody>
        </p:sp>
      </p:grpSp>
      <p:grpSp>
        <p:nvGrpSpPr>
          <p:cNvPr id="47" name="Группа 46"/>
          <p:cNvGrpSpPr>
            <a:grpSpLocks noChangeAspect="1"/>
          </p:cNvGrpSpPr>
          <p:nvPr/>
        </p:nvGrpSpPr>
        <p:grpSpPr>
          <a:xfrm>
            <a:off x="3378427" y="-1935"/>
            <a:ext cx="2417711" cy="6858000"/>
            <a:chOff x="3742275" y="-3550946"/>
            <a:chExt cx="2127250" cy="6034088"/>
          </a:xfrm>
        </p:grpSpPr>
        <p:sp>
          <p:nvSpPr>
            <p:cNvPr id="48" name="Freeform 14"/>
            <p:cNvSpPr>
              <a:spLocks/>
            </p:cNvSpPr>
            <p:nvPr/>
          </p:nvSpPr>
          <p:spPr bwMode="auto">
            <a:xfrm>
              <a:off x="3742275" y="-3550946"/>
              <a:ext cx="2127250" cy="2073275"/>
            </a:xfrm>
            <a:custGeom>
              <a:avLst/>
              <a:gdLst>
                <a:gd name="T0" fmla="*/ 3661 w 4021"/>
                <a:gd name="T1" fmla="*/ 0 h 3917"/>
                <a:gd name="T2" fmla="*/ 360 w 4021"/>
                <a:gd name="T3" fmla="*/ 0 h 3917"/>
                <a:gd name="T4" fmla="*/ 0 w 4021"/>
                <a:gd name="T5" fmla="*/ 0 h 3917"/>
                <a:gd name="T6" fmla="*/ 0 w 4021"/>
                <a:gd name="T7" fmla="*/ 2075 h 3917"/>
                <a:gd name="T8" fmla="*/ 0 w 4021"/>
                <a:gd name="T9" fmla="*/ 2713 h 3917"/>
                <a:gd name="T10" fmla="*/ 0 w 4021"/>
                <a:gd name="T11" fmla="*/ 3470 h 3917"/>
                <a:gd name="T12" fmla="*/ 360 w 4021"/>
                <a:gd name="T13" fmla="*/ 3511 h 3917"/>
                <a:gd name="T14" fmla="*/ 3661 w 4021"/>
                <a:gd name="T15" fmla="*/ 3876 h 3917"/>
                <a:gd name="T16" fmla="*/ 4021 w 4021"/>
                <a:gd name="T17" fmla="*/ 3917 h 3917"/>
                <a:gd name="T18" fmla="*/ 4021 w 4021"/>
                <a:gd name="T19" fmla="*/ 2522 h 3917"/>
                <a:gd name="T20" fmla="*/ 4021 w 4021"/>
                <a:gd name="T21" fmla="*/ 2281 h 3917"/>
                <a:gd name="T22" fmla="*/ 4021 w 4021"/>
                <a:gd name="T23" fmla="*/ 0 h 3917"/>
                <a:gd name="T24" fmla="*/ 3661 w 4021"/>
                <a:gd name="T25" fmla="*/ 0 h 3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21" h="3917">
                  <a:moveTo>
                    <a:pt x="3661" y="0"/>
                  </a:moveTo>
                  <a:lnTo>
                    <a:pt x="360" y="0"/>
                  </a:lnTo>
                  <a:lnTo>
                    <a:pt x="0" y="0"/>
                  </a:lnTo>
                  <a:lnTo>
                    <a:pt x="0" y="2075"/>
                  </a:lnTo>
                  <a:lnTo>
                    <a:pt x="0" y="2713"/>
                  </a:lnTo>
                  <a:lnTo>
                    <a:pt x="0" y="3470"/>
                  </a:lnTo>
                  <a:lnTo>
                    <a:pt x="360" y="3511"/>
                  </a:lnTo>
                  <a:lnTo>
                    <a:pt x="3661" y="3876"/>
                  </a:lnTo>
                  <a:lnTo>
                    <a:pt x="4021" y="3917"/>
                  </a:lnTo>
                  <a:lnTo>
                    <a:pt x="4021" y="2522"/>
                  </a:lnTo>
                  <a:lnTo>
                    <a:pt x="4021" y="2281"/>
                  </a:lnTo>
                  <a:lnTo>
                    <a:pt x="4021" y="0"/>
                  </a:lnTo>
                  <a:lnTo>
                    <a:pt x="3661"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9" name="Freeform 17"/>
            <p:cNvSpPr>
              <a:spLocks/>
            </p:cNvSpPr>
            <p:nvPr/>
          </p:nvSpPr>
          <p:spPr bwMode="auto">
            <a:xfrm>
              <a:off x="3742275" y="1610017"/>
              <a:ext cx="2127250" cy="873125"/>
            </a:xfrm>
            <a:custGeom>
              <a:avLst/>
              <a:gdLst>
                <a:gd name="T0" fmla="*/ 360 w 4021"/>
                <a:gd name="T1" fmla="*/ 40 h 1652"/>
                <a:gd name="T2" fmla="*/ 0 w 4021"/>
                <a:gd name="T3" fmla="*/ 0 h 1652"/>
                <a:gd name="T4" fmla="*/ 0 w 4021"/>
                <a:gd name="T5" fmla="*/ 1652 h 1652"/>
                <a:gd name="T6" fmla="*/ 360 w 4021"/>
                <a:gd name="T7" fmla="*/ 1652 h 1652"/>
                <a:gd name="T8" fmla="*/ 3661 w 4021"/>
                <a:gd name="T9" fmla="*/ 1652 h 1652"/>
                <a:gd name="T10" fmla="*/ 4021 w 4021"/>
                <a:gd name="T11" fmla="*/ 1652 h 1652"/>
                <a:gd name="T12" fmla="*/ 4021 w 4021"/>
                <a:gd name="T13" fmla="*/ 446 h 1652"/>
                <a:gd name="T14" fmla="*/ 3661 w 4021"/>
                <a:gd name="T15" fmla="*/ 406 h 1652"/>
                <a:gd name="T16" fmla="*/ 360 w 4021"/>
                <a:gd name="T17" fmla="*/ 40 h 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1" h="1652">
                  <a:moveTo>
                    <a:pt x="360" y="40"/>
                  </a:moveTo>
                  <a:lnTo>
                    <a:pt x="0" y="0"/>
                  </a:lnTo>
                  <a:lnTo>
                    <a:pt x="0" y="1652"/>
                  </a:lnTo>
                  <a:lnTo>
                    <a:pt x="360" y="1652"/>
                  </a:lnTo>
                  <a:lnTo>
                    <a:pt x="3661" y="1652"/>
                  </a:lnTo>
                  <a:lnTo>
                    <a:pt x="4021" y="1652"/>
                  </a:lnTo>
                  <a:lnTo>
                    <a:pt x="4021" y="446"/>
                  </a:lnTo>
                  <a:lnTo>
                    <a:pt x="3661" y="406"/>
                  </a:lnTo>
                  <a:lnTo>
                    <a:pt x="360" y="4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ru-RU" sz="1800"/>
            </a:p>
          </p:txBody>
        </p:sp>
      </p:grpSp>
      <p:sp>
        <p:nvSpPr>
          <p:cNvPr id="41" name="TextBox 40"/>
          <p:cNvSpPr txBox="1"/>
          <p:nvPr/>
        </p:nvSpPr>
        <p:spPr>
          <a:xfrm>
            <a:off x="3874700" y="6346831"/>
            <a:ext cx="1403782" cy="276999"/>
          </a:xfrm>
          <a:prstGeom prst="rect">
            <a:avLst/>
          </a:prstGeom>
          <a:noFill/>
        </p:spPr>
        <p:txBody>
          <a:bodyPr wrap="none" lIns="0" rIns="0" rtlCol="0">
            <a:spAutoFit/>
          </a:bodyPr>
          <a:lstStyle/>
          <a:p>
            <a:pPr>
              <a:spcBef>
                <a:spcPts val="450"/>
              </a:spcBef>
            </a:pPr>
            <a:r>
              <a:rPr lang="en-US" sz="1200" b="1" dirty="0" smtClean="0">
                <a:solidFill>
                  <a:schemeClr val="bg1"/>
                </a:solidFill>
                <a:latin typeface="+mj-lt"/>
              </a:rPr>
              <a:t>WWW.FSK-EES.RU</a:t>
            </a:r>
            <a:endParaRPr lang="ru-RU" sz="1200" b="1" dirty="0" err="1" smtClean="0">
              <a:solidFill>
                <a:schemeClr val="bg1"/>
              </a:solidFill>
              <a:latin typeface="+mj-lt"/>
            </a:endParaRPr>
          </a:p>
        </p:txBody>
      </p:sp>
      <p:sp>
        <p:nvSpPr>
          <p:cNvPr id="19" name="TitleLogoEng" hidden="1"/>
          <p:cNvSpPr>
            <a:spLocks noEditPoints="1"/>
          </p:cNvSpPr>
          <p:nvPr/>
        </p:nvSpPr>
        <p:spPr bwMode="auto">
          <a:xfrm>
            <a:off x="7879610" y="5873922"/>
            <a:ext cx="974189" cy="453600"/>
          </a:xfrm>
          <a:custGeom>
            <a:avLst/>
            <a:gdLst>
              <a:gd name="T0" fmla="*/ 1992 w 4450"/>
              <a:gd name="T1" fmla="*/ 1156 h 2072"/>
              <a:gd name="T2" fmla="*/ 1998 w 4450"/>
              <a:gd name="T3" fmla="*/ 1076 h 2072"/>
              <a:gd name="T4" fmla="*/ 2976 w 4450"/>
              <a:gd name="T5" fmla="*/ 1058 h 2072"/>
              <a:gd name="T6" fmla="*/ 2962 w 4450"/>
              <a:gd name="T7" fmla="*/ 654 h 2072"/>
              <a:gd name="T8" fmla="*/ 2840 w 4450"/>
              <a:gd name="T9" fmla="*/ 716 h 2072"/>
              <a:gd name="T10" fmla="*/ 2854 w 4450"/>
              <a:gd name="T11" fmla="*/ 1018 h 2072"/>
              <a:gd name="T12" fmla="*/ 3376 w 4450"/>
              <a:gd name="T13" fmla="*/ 1072 h 2072"/>
              <a:gd name="T14" fmla="*/ 3386 w 4450"/>
              <a:gd name="T15" fmla="*/ 672 h 2072"/>
              <a:gd name="T16" fmla="*/ 3214 w 4450"/>
              <a:gd name="T17" fmla="*/ 1102 h 2072"/>
              <a:gd name="T18" fmla="*/ 3274 w 4450"/>
              <a:gd name="T19" fmla="*/ 1002 h 2072"/>
              <a:gd name="T20" fmla="*/ 4306 w 4450"/>
              <a:gd name="T21" fmla="*/ 896 h 2072"/>
              <a:gd name="T22" fmla="*/ 3600 w 4450"/>
              <a:gd name="T23" fmla="*/ 1348 h 2072"/>
              <a:gd name="T24" fmla="*/ 3816 w 4450"/>
              <a:gd name="T25" fmla="*/ 1260 h 2072"/>
              <a:gd name="T26" fmla="*/ 3772 w 4450"/>
              <a:gd name="T27" fmla="*/ 638 h 2072"/>
              <a:gd name="T28" fmla="*/ 3524 w 4450"/>
              <a:gd name="T29" fmla="*/ 654 h 2072"/>
              <a:gd name="T30" fmla="*/ 3512 w 4450"/>
              <a:gd name="T31" fmla="*/ 1302 h 2072"/>
              <a:gd name="T32" fmla="*/ 3628 w 4450"/>
              <a:gd name="T33" fmla="*/ 742 h 2072"/>
              <a:gd name="T34" fmla="*/ 3688 w 4450"/>
              <a:gd name="T35" fmla="*/ 742 h 2072"/>
              <a:gd name="T36" fmla="*/ 3646 w 4450"/>
              <a:gd name="T37" fmla="*/ 1256 h 2072"/>
              <a:gd name="T38" fmla="*/ 1696 w 4450"/>
              <a:gd name="T39" fmla="*/ 1344 h 2072"/>
              <a:gd name="T40" fmla="*/ 1600 w 4450"/>
              <a:gd name="T41" fmla="*/ 992 h 2072"/>
              <a:gd name="T42" fmla="*/ 1606 w 4450"/>
              <a:gd name="T43" fmla="*/ 1260 h 2072"/>
              <a:gd name="T44" fmla="*/ 1576 w 4450"/>
              <a:gd name="T45" fmla="*/ 740 h 2072"/>
              <a:gd name="T46" fmla="*/ 1638 w 4450"/>
              <a:gd name="T47" fmla="*/ 856 h 2072"/>
              <a:gd name="T48" fmla="*/ 1710 w 4450"/>
              <a:gd name="T49" fmla="*/ 634 h 2072"/>
              <a:gd name="T50" fmla="*/ 1466 w 4450"/>
              <a:gd name="T51" fmla="*/ 662 h 2072"/>
              <a:gd name="T52" fmla="*/ 1466 w 4450"/>
              <a:gd name="T53" fmla="*/ 1312 h 2072"/>
              <a:gd name="T54" fmla="*/ 4450 w 4450"/>
              <a:gd name="T55" fmla="*/ 1590 h 2072"/>
              <a:gd name="T56" fmla="*/ 1572 w 4450"/>
              <a:gd name="T57" fmla="*/ 1668 h 2072"/>
              <a:gd name="T58" fmla="*/ 2628 w 4450"/>
              <a:gd name="T59" fmla="*/ 1726 h 2072"/>
              <a:gd name="T60" fmla="*/ 2628 w 4450"/>
              <a:gd name="T61" fmla="*/ 1726 h 2072"/>
              <a:gd name="T62" fmla="*/ 4324 w 4450"/>
              <a:gd name="T63" fmla="*/ 1726 h 2072"/>
              <a:gd name="T64" fmla="*/ 936 w 4450"/>
              <a:gd name="T65" fmla="*/ 1218 h 2072"/>
              <a:gd name="T66" fmla="*/ 1170 w 4450"/>
              <a:gd name="T67" fmla="*/ 906 h 2072"/>
              <a:gd name="T68" fmla="*/ 1162 w 4450"/>
              <a:gd name="T69" fmla="*/ 374 h 2072"/>
              <a:gd name="T70" fmla="*/ 944 w 4450"/>
              <a:gd name="T71" fmla="*/ 78 h 2072"/>
              <a:gd name="T72" fmla="*/ 790 w 4450"/>
              <a:gd name="T73" fmla="*/ 684 h 2072"/>
              <a:gd name="T74" fmla="*/ 992 w 4450"/>
              <a:gd name="T75" fmla="*/ 1260 h 2072"/>
              <a:gd name="T76" fmla="*/ 958 w 4450"/>
              <a:gd name="T77" fmla="*/ 870 h 2072"/>
              <a:gd name="T78" fmla="*/ 1050 w 4450"/>
              <a:gd name="T79" fmla="*/ 1012 h 2072"/>
              <a:gd name="T80" fmla="*/ 838 w 4450"/>
              <a:gd name="T81" fmla="*/ 624 h 2072"/>
              <a:gd name="T82" fmla="*/ 992 w 4450"/>
              <a:gd name="T83" fmla="*/ 102 h 2072"/>
              <a:gd name="T84" fmla="*/ 1142 w 4450"/>
              <a:gd name="T85" fmla="*/ 556 h 2072"/>
              <a:gd name="T86" fmla="*/ 1124 w 4450"/>
              <a:gd name="T87" fmla="*/ 760 h 2072"/>
              <a:gd name="T88" fmla="*/ 992 w 4450"/>
              <a:gd name="T89" fmla="*/ 314 h 2072"/>
              <a:gd name="T90" fmla="*/ 864 w 4450"/>
              <a:gd name="T91" fmla="*/ 742 h 2072"/>
              <a:gd name="T92" fmla="*/ 724 w 4450"/>
              <a:gd name="T93" fmla="*/ 1576 h 2072"/>
              <a:gd name="T94" fmla="*/ 908 w 4450"/>
              <a:gd name="T95" fmla="*/ 1520 h 2072"/>
              <a:gd name="T96" fmla="*/ 1064 w 4450"/>
              <a:gd name="T97" fmla="*/ 1660 h 2072"/>
              <a:gd name="T98" fmla="*/ 1012 w 4450"/>
              <a:gd name="T99" fmla="*/ 1862 h 2072"/>
              <a:gd name="T100" fmla="*/ 802 w 4450"/>
              <a:gd name="T101" fmla="*/ 1974 h 2072"/>
              <a:gd name="T102" fmla="*/ 436 w 4450"/>
              <a:gd name="T103" fmla="*/ 1862 h 2072"/>
              <a:gd name="T104" fmla="*/ 330 w 4450"/>
              <a:gd name="T105" fmla="*/ 1478 h 2072"/>
              <a:gd name="T106" fmla="*/ 570 w 4450"/>
              <a:gd name="T107" fmla="*/ 1202 h 2072"/>
              <a:gd name="T108" fmla="*/ 508 w 4450"/>
              <a:gd name="T109" fmla="*/ 662 h 2072"/>
              <a:gd name="T110" fmla="*/ 166 w 4450"/>
              <a:gd name="T111" fmla="*/ 892 h 2072"/>
              <a:gd name="T112" fmla="*/ 4 w 4450"/>
              <a:gd name="T113" fmla="*/ 1276 h 2072"/>
              <a:gd name="T114" fmla="*/ 72 w 4450"/>
              <a:gd name="T115" fmla="*/ 1662 h 2072"/>
              <a:gd name="T116" fmla="*/ 348 w 4450"/>
              <a:gd name="T117" fmla="*/ 1966 h 2072"/>
              <a:gd name="T118" fmla="*/ 724 w 4450"/>
              <a:gd name="T119" fmla="*/ 2072 h 2072"/>
              <a:gd name="T120" fmla="*/ 1144 w 4450"/>
              <a:gd name="T121" fmla="*/ 1938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50" h="2072">
                <a:moveTo>
                  <a:pt x="2586" y="1256"/>
                </a:moveTo>
                <a:lnTo>
                  <a:pt x="2416" y="1256"/>
                </a:lnTo>
                <a:lnTo>
                  <a:pt x="2578" y="716"/>
                </a:lnTo>
                <a:lnTo>
                  <a:pt x="2578" y="626"/>
                </a:lnTo>
                <a:lnTo>
                  <a:pt x="2268" y="626"/>
                </a:lnTo>
                <a:lnTo>
                  <a:pt x="2268" y="716"/>
                </a:lnTo>
                <a:lnTo>
                  <a:pt x="2428" y="716"/>
                </a:lnTo>
                <a:lnTo>
                  <a:pt x="2266" y="1258"/>
                </a:lnTo>
                <a:lnTo>
                  <a:pt x="2266" y="1348"/>
                </a:lnTo>
                <a:lnTo>
                  <a:pt x="2586" y="1348"/>
                </a:lnTo>
                <a:lnTo>
                  <a:pt x="2586" y="1256"/>
                </a:lnTo>
                <a:close/>
                <a:moveTo>
                  <a:pt x="1992" y="1156"/>
                </a:moveTo>
                <a:lnTo>
                  <a:pt x="2058" y="1156"/>
                </a:lnTo>
                <a:lnTo>
                  <a:pt x="2072" y="1348"/>
                </a:lnTo>
                <a:lnTo>
                  <a:pt x="2208" y="1348"/>
                </a:lnTo>
                <a:lnTo>
                  <a:pt x="2134" y="626"/>
                </a:lnTo>
                <a:lnTo>
                  <a:pt x="1916" y="626"/>
                </a:lnTo>
                <a:lnTo>
                  <a:pt x="1844" y="1348"/>
                </a:lnTo>
                <a:lnTo>
                  <a:pt x="1980" y="1348"/>
                </a:lnTo>
                <a:lnTo>
                  <a:pt x="1992" y="1156"/>
                </a:lnTo>
                <a:close/>
                <a:moveTo>
                  <a:pt x="2022" y="716"/>
                </a:moveTo>
                <a:lnTo>
                  <a:pt x="2030" y="716"/>
                </a:lnTo>
                <a:lnTo>
                  <a:pt x="2054" y="1076"/>
                </a:lnTo>
                <a:lnTo>
                  <a:pt x="1998" y="1076"/>
                </a:lnTo>
                <a:lnTo>
                  <a:pt x="2022" y="716"/>
                </a:lnTo>
                <a:close/>
                <a:moveTo>
                  <a:pt x="2804" y="1102"/>
                </a:moveTo>
                <a:lnTo>
                  <a:pt x="2882" y="1102"/>
                </a:lnTo>
                <a:lnTo>
                  <a:pt x="2882" y="1102"/>
                </a:lnTo>
                <a:lnTo>
                  <a:pt x="2900" y="1102"/>
                </a:lnTo>
                <a:lnTo>
                  <a:pt x="2916" y="1100"/>
                </a:lnTo>
                <a:lnTo>
                  <a:pt x="2930" y="1096"/>
                </a:lnTo>
                <a:lnTo>
                  <a:pt x="2942" y="1090"/>
                </a:lnTo>
                <a:lnTo>
                  <a:pt x="2952" y="1084"/>
                </a:lnTo>
                <a:lnTo>
                  <a:pt x="2962" y="1076"/>
                </a:lnTo>
                <a:lnTo>
                  <a:pt x="2970" y="1066"/>
                </a:lnTo>
                <a:lnTo>
                  <a:pt x="2976" y="1058"/>
                </a:lnTo>
                <a:lnTo>
                  <a:pt x="2986" y="1036"/>
                </a:lnTo>
                <a:lnTo>
                  <a:pt x="2992" y="1016"/>
                </a:lnTo>
                <a:lnTo>
                  <a:pt x="2994" y="994"/>
                </a:lnTo>
                <a:lnTo>
                  <a:pt x="2996" y="974"/>
                </a:lnTo>
                <a:lnTo>
                  <a:pt x="2996" y="756"/>
                </a:lnTo>
                <a:lnTo>
                  <a:pt x="2996" y="756"/>
                </a:lnTo>
                <a:lnTo>
                  <a:pt x="2994" y="734"/>
                </a:lnTo>
                <a:lnTo>
                  <a:pt x="2992" y="714"/>
                </a:lnTo>
                <a:lnTo>
                  <a:pt x="2986" y="692"/>
                </a:lnTo>
                <a:lnTo>
                  <a:pt x="2976" y="672"/>
                </a:lnTo>
                <a:lnTo>
                  <a:pt x="2970" y="662"/>
                </a:lnTo>
                <a:lnTo>
                  <a:pt x="2962" y="654"/>
                </a:lnTo>
                <a:lnTo>
                  <a:pt x="2952" y="646"/>
                </a:lnTo>
                <a:lnTo>
                  <a:pt x="2942" y="638"/>
                </a:lnTo>
                <a:lnTo>
                  <a:pt x="2930" y="634"/>
                </a:lnTo>
                <a:lnTo>
                  <a:pt x="2916" y="630"/>
                </a:lnTo>
                <a:lnTo>
                  <a:pt x="2900" y="626"/>
                </a:lnTo>
                <a:lnTo>
                  <a:pt x="2882" y="626"/>
                </a:lnTo>
                <a:lnTo>
                  <a:pt x="2664" y="626"/>
                </a:lnTo>
                <a:lnTo>
                  <a:pt x="2664" y="1348"/>
                </a:lnTo>
                <a:lnTo>
                  <a:pt x="2804" y="1348"/>
                </a:lnTo>
                <a:lnTo>
                  <a:pt x="2804" y="1102"/>
                </a:lnTo>
                <a:close/>
                <a:moveTo>
                  <a:pt x="2804" y="716"/>
                </a:moveTo>
                <a:lnTo>
                  <a:pt x="2840" y="716"/>
                </a:lnTo>
                <a:lnTo>
                  <a:pt x="2840" y="716"/>
                </a:lnTo>
                <a:lnTo>
                  <a:pt x="2846" y="716"/>
                </a:lnTo>
                <a:lnTo>
                  <a:pt x="2850" y="718"/>
                </a:lnTo>
                <a:lnTo>
                  <a:pt x="2854" y="722"/>
                </a:lnTo>
                <a:lnTo>
                  <a:pt x="2858" y="726"/>
                </a:lnTo>
                <a:lnTo>
                  <a:pt x="2864" y="736"/>
                </a:lnTo>
                <a:lnTo>
                  <a:pt x="2866" y="752"/>
                </a:lnTo>
                <a:lnTo>
                  <a:pt x="2866" y="988"/>
                </a:lnTo>
                <a:lnTo>
                  <a:pt x="2866" y="988"/>
                </a:lnTo>
                <a:lnTo>
                  <a:pt x="2864" y="1002"/>
                </a:lnTo>
                <a:lnTo>
                  <a:pt x="2858" y="1014"/>
                </a:lnTo>
                <a:lnTo>
                  <a:pt x="2854" y="1018"/>
                </a:lnTo>
                <a:lnTo>
                  <a:pt x="2850" y="1020"/>
                </a:lnTo>
                <a:lnTo>
                  <a:pt x="2846" y="1022"/>
                </a:lnTo>
                <a:lnTo>
                  <a:pt x="2840" y="1024"/>
                </a:lnTo>
                <a:lnTo>
                  <a:pt x="2804" y="1024"/>
                </a:lnTo>
                <a:lnTo>
                  <a:pt x="2804" y="716"/>
                </a:lnTo>
                <a:close/>
                <a:moveTo>
                  <a:pt x="3214" y="1102"/>
                </a:moveTo>
                <a:lnTo>
                  <a:pt x="3236" y="1102"/>
                </a:lnTo>
                <a:lnTo>
                  <a:pt x="3282" y="1348"/>
                </a:lnTo>
                <a:lnTo>
                  <a:pt x="3430" y="1348"/>
                </a:lnTo>
                <a:lnTo>
                  <a:pt x="3364" y="1082"/>
                </a:lnTo>
                <a:lnTo>
                  <a:pt x="3364" y="1082"/>
                </a:lnTo>
                <a:lnTo>
                  <a:pt x="3376" y="1072"/>
                </a:lnTo>
                <a:lnTo>
                  <a:pt x="3386" y="1058"/>
                </a:lnTo>
                <a:lnTo>
                  <a:pt x="3392" y="1046"/>
                </a:lnTo>
                <a:lnTo>
                  <a:pt x="3398" y="1030"/>
                </a:lnTo>
                <a:lnTo>
                  <a:pt x="3402" y="1016"/>
                </a:lnTo>
                <a:lnTo>
                  <a:pt x="3404" y="1002"/>
                </a:lnTo>
                <a:lnTo>
                  <a:pt x="3406" y="974"/>
                </a:lnTo>
                <a:lnTo>
                  <a:pt x="3406" y="756"/>
                </a:lnTo>
                <a:lnTo>
                  <a:pt x="3406" y="756"/>
                </a:lnTo>
                <a:lnTo>
                  <a:pt x="3406" y="734"/>
                </a:lnTo>
                <a:lnTo>
                  <a:pt x="3402" y="714"/>
                </a:lnTo>
                <a:lnTo>
                  <a:pt x="3396" y="692"/>
                </a:lnTo>
                <a:lnTo>
                  <a:pt x="3386" y="672"/>
                </a:lnTo>
                <a:lnTo>
                  <a:pt x="3380" y="662"/>
                </a:lnTo>
                <a:lnTo>
                  <a:pt x="3372" y="654"/>
                </a:lnTo>
                <a:lnTo>
                  <a:pt x="3362" y="646"/>
                </a:lnTo>
                <a:lnTo>
                  <a:pt x="3352" y="638"/>
                </a:lnTo>
                <a:lnTo>
                  <a:pt x="3340" y="634"/>
                </a:lnTo>
                <a:lnTo>
                  <a:pt x="3326" y="630"/>
                </a:lnTo>
                <a:lnTo>
                  <a:pt x="3310" y="626"/>
                </a:lnTo>
                <a:lnTo>
                  <a:pt x="3294" y="626"/>
                </a:lnTo>
                <a:lnTo>
                  <a:pt x="3074" y="626"/>
                </a:lnTo>
                <a:lnTo>
                  <a:pt x="3074" y="1348"/>
                </a:lnTo>
                <a:lnTo>
                  <a:pt x="3214" y="1348"/>
                </a:lnTo>
                <a:lnTo>
                  <a:pt x="3214" y="1102"/>
                </a:lnTo>
                <a:close/>
                <a:moveTo>
                  <a:pt x="3214" y="716"/>
                </a:moveTo>
                <a:lnTo>
                  <a:pt x="3250" y="716"/>
                </a:lnTo>
                <a:lnTo>
                  <a:pt x="3250" y="716"/>
                </a:lnTo>
                <a:lnTo>
                  <a:pt x="3256" y="716"/>
                </a:lnTo>
                <a:lnTo>
                  <a:pt x="3260" y="718"/>
                </a:lnTo>
                <a:lnTo>
                  <a:pt x="3266" y="722"/>
                </a:lnTo>
                <a:lnTo>
                  <a:pt x="3268" y="726"/>
                </a:lnTo>
                <a:lnTo>
                  <a:pt x="3274" y="736"/>
                </a:lnTo>
                <a:lnTo>
                  <a:pt x="3276" y="752"/>
                </a:lnTo>
                <a:lnTo>
                  <a:pt x="3276" y="988"/>
                </a:lnTo>
                <a:lnTo>
                  <a:pt x="3276" y="988"/>
                </a:lnTo>
                <a:lnTo>
                  <a:pt x="3274" y="1002"/>
                </a:lnTo>
                <a:lnTo>
                  <a:pt x="3268" y="1014"/>
                </a:lnTo>
                <a:lnTo>
                  <a:pt x="3266" y="1018"/>
                </a:lnTo>
                <a:lnTo>
                  <a:pt x="3260" y="1020"/>
                </a:lnTo>
                <a:lnTo>
                  <a:pt x="3256" y="1022"/>
                </a:lnTo>
                <a:lnTo>
                  <a:pt x="3250" y="1024"/>
                </a:lnTo>
                <a:lnTo>
                  <a:pt x="3214" y="1024"/>
                </a:lnTo>
                <a:lnTo>
                  <a:pt x="3214" y="716"/>
                </a:lnTo>
                <a:close/>
                <a:moveTo>
                  <a:pt x="4046" y="896"/>
                </a:moveTo>
                <a:lnTo>
                  <a:pt x="4052" y="896"/>
                </a:lnTo>
                <a:lnTo>
                  <a:pt x="4124" y="1348"/>
                </a:lnTo>
                <a:lnTo>
                  <a:pt x="4234" y="1348"/>
                </a:lnTo>
                <a:lnTo>
                  <a:pt x="4306" y="896"/>
                </a:lnTo>
                <a:lnTo>
                  <a:pt x="4310" y="896"/>
                </a:lnTo>
                <a:lnTo>
                  <a:pt x="4310" y="1348"/>
                </a:lnTo>
                <a:lnTo>
                  <a:pt x="4450" y="1348"/>
                </a:lnTo>
                <a:lnTo>
                  <a:pt x="4450" y="626"/>
                </a:lnTo>
                <a:lnTo>
                  <a:pt x="4270" y="626"/>
                </a:lnTo>
                <a:lnTo>
                  <a:pt x="4178" y="1134"/>
                </a:lnTo>
                <a:lnTo>
                  <a:pt x="4088" y="626"/>
                </a:lnTo>
                <a:lnTo>
                  <a:pt x="3908" y="626"/>
                </a:lnTo>
                <a:lnTo>
                  <a:pt x="3908" y="1348"/>
                </a:lnTo>
                <a:lnTo>
                  <a:pt x="4046" y="1348"/>
                </a:lnTo>
                <a:lnTo>
                  <a:pt x="4046" y="896"/>
                </a:lnTo>
                <a:close/>
                <a:moveTo>
                  <a:pt x="3600" y="1348"/>
                </a:moveTo>
                <a:lnTo>
                  <a:pt x="3716" y="1348"/>
                </a:lnTo>
                <a:lnTo>
                  <a:pt x="3716" y="1348"/>
                </a:lnTo>
                <a:lnTo>
                  <a:pt x="3732" y="1348"/>
                </a:lnTo>
                <a:lnTo>
                  <a:pt x="3748" y="1344"/>
                </a:lnTo>
                <a:lnTo>
                  <a:pt x="3762" y="1340"/>
                </a:lnTo>
                <a:lnTo>
                  <a:pt x="3772" y="1336"/>
                </a:lnTo>
                <a:lnTo>
                  <a:pt x="3782" y="1328"/>
                </a:lnTo>
                <a:lnTo>
                  <a:pt x="3790" y="1320"/>
                </a:lnTo>
                <a:lnTo>
                  <a:pt x="3798" y="1312"/>
                </a:lnTo>
                <a:lnTo>
                  <a:pt x="3804" y="1302"/>
                </a:lnTo>
                <a:lnTo>
                  <a:pt x="3812" y="1282"/>
                </a:lnTo>
                <a:lnTo>
                  <a:pt x="3816" y="1260"/>
                </a:lnTo>
                <a:lnTo>
                  <a:pt x="3818" y="1240"/>
                </a:lnTo>
                <a:lnTo>
                  <a:pt x="3818" y="1220"/>
                </a:lnTo>
                <a:lnTo>
                  <a:pt x="3818" y="756"/>
                </a:lnTo>
                <a:lnTo>
                  <a:pt x="3818" y="756"/>
                </a:lnTo>
                <a:lnTo>
                  <a:pt x="3818" y="734"/>
                </a:lnTo>
                <a:lnTo>
                  <a:pt x="3816" y="714"/>
                </a:lnTo>
                <a:lnTo>
                  <a:pt x="3812" y="692"/>
                </a:lnTo>
                <a:lnTo>
                  <a:pt x="3804" y="672"/>
                </a:lnTo>
                <a:lnTo>
                  <a:pt x="3798" y="662"/>
                </a:lnTo>
                <a:lnTo>
                  <a:pt x="3790" y="654"/>
                </a:lnTo>
                <a:lnTo>
                  <a:pt x="3782" y="646"/>
                </a:lnTo>
                <a:lnTo>
                  <a:pt x="3772" y="638"/>
                </a:lnTo>
                <a:lnTo>
                  <a:pt x="3762" y="634"/>
                </a:lnTo>
                <a:lnTo>
                  <a:pt x="3748" y="630"/>
                </a:lnTo>
                <a:lnTo>
                  <a:pt x="3732" y="626"/>
                </a:lnTo>
                <a:lnTo>
                  <a:pt x="3716" y="626"/>
                </a:lnTo>
                <a:lnTo>
                  <a:pt x="3600" y="626"/>
                </a:lnTo>
                <a:lnTo>
                  <a:pt x="3600" y="626"/>
                </a:lnTo>
                <a:lnTo>
                  <a:pt x="3582" y="626"/>
                </a:lnTo>
                <a:lnTo>
                  <a:pt x="3568" y="630"/>
                </a:lnTo>
                <a:lnTo>
                  <a:pt x="3554" y="634"/>
                </a:lnTo>
                <a:lnTo>
                  <a:pt x="3542" y="638"/>
                </a:lnTo>
                <a:lnTo>
                  <a:pt x="3534" y="646"/>
                </a:lnTo>
                <a:lnTo>
                  <a:pt x="3524" y="654"/>
                </a:lnTo>
                <a:lnTo>
                  <a:pt x="3518" y="662"/>
                </a:lnTo>
                <a:lnTo>
                  <a:pt x="3512" y="672"/>
                </a:lnTo>
                <a:lnTo>
                  <a:pt x="3504" y="692"/>
                </a:lnTo>
                <a:lnTo>
                  <a:pt x="3500" y="714"/>
                </a:lnTo>
                <a:lnTo>
                  <a:pt x="3498" y="734"/>
                </a:lnTo>
                <a:lnTo>
                  <a:pt x="3496" y="756"/>
                </a:lnTo>
                <a:lnTo>
                  <a:pt x="3496" y="1220"/>
                </a:lnTo>
                <a:lnTo>
                  <a:pt x="3496" y="1220"/>
                </a:lnTo>
                <a:lnTo>
                  <a:pt x="3498" y="1240"/>
                </a:lnTo>
                <a:lnTo>
                  <a:pt x="3500" y="1260"/>
                </a:lnTo>
                <a:lnTo>
                  <a:pt x="3504" y="1282"/>
                </a:lnTo>
                <a:lnTo>
                  <a:pt x="3512" y="1302"/>
                </a:lnTo>
                <a:lnTo>
                  <a:pt x="3518" y="1312"/>
                </a:lnTo>
                <a:lnTo>
                  <a:pt x="3524" y="1320"/>
                </a:lnTo>
                <a:lnTo>
                  <a:pt x="3534" y="1328"/>
                </a:lnTo>
                <a:lnTo>
                  <a:pt x="3542" y="1336"/>
                </a:lnTo>
                <a:lnTo>
                  <a:pt x="3554" y="1340"/>
                </a:lnTo>
                <a:lnTo>
                  <a:pt x="3568" y="1344"/>
                </a:lnTo>
                <a:lnTo>
                  <a:pt x="3582" y="1348"/>
                </a:lnTo>
                <a:lnTo>
                  <a:pt x="3600" y="1348"/>
                </a:lnTo>
                <a:lnTo>
                  <a:pt x="3600" y="1348"/>
                </a:lnTo>
                <a:close/>
                <a:moveTo>
                  <a:pt x="3628" y="1230"/>
                </a:moveTo>
                <a:lnTo>
                  <a:pt x="3628" y="746"/>
                </a:lnTo>
                <a:lnTo>
                  <a:pt x="3628" y="742"/>
                </a:lnTo>
                <a:lnTo>
                  <a:pt x="3628" y="740"/>
                </a:lnTo>
                <a:lnTo>
                  <a:pt x="3628" y="740"/>
                </a:lnTo>
                <a:lnTo>
                  <a:pt x="3630" y="730"/>
                </a:lnTo>
                <a:lnTo>
                  <a:pt x="3638" y="722"/>
                </a:lnTo>
                <a:lnTo>
                  <a:pt x="3646" y="718"/>
                </a:lnTo>
                <a:lnTo>
                  <a:pt x="3658" y="716"/>
                </a:lnTo>
                <a:lnTo>
                  <a:pt x="3658" y="716"/>
                </a:lnTo>
                <a:lnTo>
                  <a:pt x="3670" y="718"/>
                </a:lnTo>
                <a:lnTo>
                  <a:pt x="3678" y="722"/>
                </a:lnTo>
                <a:lnTo>
                  <a:pt x="3686" y="730"/>
                </a:lnTo>
                <a:lnTo>
                  <a:pt x="3688" y="740"/>
                </a:lnTo>
                <a:lnTo>
                  <a:pt x="3688" y="742"/>
                </a:lnTo>
                <a:lnTo>
                  <a:pt x="3688" y="746"/>
                </a:lnTo>
                <a:lnTo>
                  <a:pt x="3688" y="1230"/>
                </a:lnTo>
                <a:lnTo>
                  <a:pt x="3688" y="1230"/>
                </a:lnTo>
                <a:lnTo>
                  <a:pt x="3688" y="1230"/>
                </a:lnTo>
                <a:lnTo>
                  <a:pt x="3688" y="1230"/>
                </a:lnTo>
                <a:lnTo>
                  <a:pt x="3688" y="1236"/>
                </a:lnTo>
                <a:lnTo>
                  <a:pt x="3686" y="1242"/>
                </a:lnTo>
                <a:lnTo>
                  <a:pt x="3680" y="1250"/>
                </a:lnTo>
                <a:lnTo>
                  <a:pt x="3670" y="1256"/>
                </a:lnTo>
                <a:lnTo>
                  <a:pt x="3658" y="1260"/>
                </a:lnTo>
                <a:lnTo>
                  <a:pt x="3658" y="1260"/>
                </a:lnTo>
                <a:lnTo>
                  <a:pt x="3646" y="1256"/>
                </a:lnTo>
                <a:lnTo>
                  <a:pt x="3636" y="1250"/>
                </a:lnTo>
                <a:lnTo>
                  <a:pt x="3630" y="1242"/>
                </a:lnTo>
                <a:lnTo>
                  <a:pt x="3628" y="1236"/>
                </a:lnTo>
                <a:lnTo>
                  <a:pt x="3628" y="1230"/>
                </a:lnTo>
                <a:lnTo>
                  <a:pt x="3628" y="1230"/>
                </a:lnTo>
                <a:lnTo>
                  <a:pt x="3628" y="1230"/>
                </a:lnTo>
                <a:lnTo>
                  <a:pt x="3628" y="1230"/>
                </a:lnTo>
                <a:close/>
                <a:moveTo>
                  <a:pt x="1548" y="1348"/>
                </a:moveTo>
                <a:lnTo>
                  <a:pt x="1664" y="1348"/>
                </a:lnTo>
                <a:lnTo>
                  <a:pt x="1664" y="1348"/>
                </a:lnTo>
                <a:lnTo>
                  <a:pt x="1682" y="1348"/>
                </a:lnTo>
                <a:lnTo>
                  <a:pt x="1696" y="1344"/>
                </a:lnTo>
                <a:lnTo>
                  <a:pt x="1710" y="1340"/>
                </a:lnTo>
                <a:lnTo>
                  <a:pt x="1722" y="1336"/>
                </a:lnTo>
                <a:lnTo>
                  <a:pt x="1732" y="1328"/>
                </a:lnTo>
                <a:lnTo>
                  <a:pt x="1740" y="1320"/>
                </a:lnTo>
                <a:lnTo>
                  <a:pt x="1746" y="1312"/>
                </a:lnTo>
                <a:lnTo>
                  <a:pt x="1752" y="1302"/>
                </a:lnTo>
                <a:lnTo>
                  <a:pt x="1760" y="1282"/>
                </a:lnTo>
                <a:lnTo>
                  <a:pt x="1764" y="1260"/>
                </a:lnTo>
                <a:lnTo>
                  <a:pt x="1766" y="1240"/>
                </a:lnTo>
                <a:lnTo>
                  <a:pt x="1768" y="1220"/>
                </a:lnTo>
                <a:lnTo>
                  <a:pt x="1768" y="992"/>
                </a:lnTo>
                <a:lnTo>
                  <a:pt x="1600" y="992"/>
                </a:lnTo>
                <a:lnTo>
                  <a:pt x="1600" y="1074"/>
                </a:lnTo>
                <a:lnTo>
                  <a:pt x="1638" y="1074"/>
                </a:lnTo>
                <a:lnTo>
                  <a:pt x="1638" y="1230"/>
                </a:lnTo>
                <a:lnTo>
                  <a:pt x="1638" y="1230"/>
                </a:lnTo>
                <a:lnTo>
                  <a:pt x="1638" y="1230"/>
                </a:lnTo>
                <a:lnTo>
                  <a:pt x="1638" y="1230"/>
                </a:lnTo>
                <a:lnTo>
                  <a:pt x="1636" y="1236"/>
                </a:lnTo>
                <a:lnTo>
                  <a:pt x="1634" y="1242"/>
                </a:lnTo>
                <a:lnTo>
                  <a:pt x="1628" y="1250"/>
                </a:lnTo>
                <a:lnTo>
                  <a:pt x="1618" y="1256"/>
                </a:lnTo>
                <a:lnTo>
                  <a:pt x="1606" y="1260"/>
                </a:lnTo>
                <a:lnTo>
                  <a:pt x="1606" y="1260"/>
                </a:lnTo>
                <a:lnTo>
                  <a:pt x="1594" y="1256"/>
                </a:lnTo>
                <a:lnTo>
                  <a:pt x="1584" y="1250"/>
                </a:lnTo>
                <a:lnTo>
                  <a:pt x="1578" y="1242"/>
                </a:lnTo>
                <a:lnTo>
                  <a:pt x="1576" y="1236"/>
                </a:lnTo>
                <a:lnTo>
                  <a:pt x="1576" y="1230"/>
                </a:lnTo>
                <a:lnTo>
                  <a:pt x="1576" y="1230"/>
                </a:lnTo>
                <a:lnTo>
                  <a:pt x="1576" y="1230"/>
                </a:lnTo>
                <a:lnTo>
                  <a:pt x="1576" y="746"/>
                </a:lnTo>
                <a:lnTo>
                  <a:pt x="1576" y="746"/>
                </a:lnTo>
                <a:lnTo>
                  <a:pt x="1576" y="742"/>
                </a:lnTo>
                <a:lnTo>
                  <a:pt x="1576" y="740"/>
                </a:lnTo>
                <a:lnTo>
                  <a:pt x="1576" y="740"/>
                </a:lnTo>
                <a:lnTo>
                  <a:pt x="1578" y="730"/>
                </a:lnTo>
                <a:lnTo>
                  <a:pt x="1586" y="722"/>
                </a:lnTo>
                <a:lnTo>
                  <a:pt x="1596" y="718"/>
                </a:lnTo>
                <a:lnTo>
                  <a:pt x="1606" y="716"/>
                </a:lnTo>
                <a:lnTo>
                  <a:pt x="1606" y="716"/>
                </a:lnTo>
                <a:lnTo>
                  <a:pt x="1618" y="718"/>
                </a:lnTo>
                <a:lnTo>
                  <a:pt x="1628" y="722"/>
                </a:lnTo>
                <a:lnTo>
                  <a:pt x="1634" y="730"/>
                </a:lnTo>
                <a:lnTo>
                  <a:pt x="1636" y="740"/>
                </a:lnTo>
                <a:lnTo>
                  <a:pt x="1638" y="742"/>
                </a:lnTo>
                <a:lnTo>
                  <a:pt x="1638" y="746"/>
                </a:lnTo>
                <a:lnTo>
                  <a:pt x="1638" y="856"/>
                </a:lnTo>
                <a:lnTo>
                  <a:pt x="1768" y="856"/>
                </a:lnTo>
                <a:lnTo>
                  <a:pt x="1768" y="756"/>
                </a:lnTo>
                <a:lnTo>
                  <a:pt x="1768" y="756"/>
                </a:lnTo>
                <a:lnTo>
                  <a:pt x="1766" y="734"/>
                </a:lnTo>
                <a:lnTo>
                  <a:pt x="1764" y="714"/>
                </a:lnTo>
                <a:lnTo>
                  <a:pt x="1760" y="692"/>
                </a:lnTo>
                <a:lnTo>
                  <a:pt x="1752" y="672"/>
                </a:lnTo>
                <a:lnTo>
                  <a:pt x="1746" y="662"/>
                </a:lnTo>
                <a:lnTo>
                  <a:pt x="1740" y="654"/>
                </a:lnTo>
                <a:lnTo>
                  <a:pt x="1732" y="646"/>
                </a:lnTo>
                <a:lnTo>
                  <a:pt x="1722" y="638"/>
                </a:lnTo>
                <a:lnTo>
                  <a:pt x="1710" y="634"/>
                </a:lnTo>
                <a:lnTo>
                  <a:pt x="1696" y="630"/>
                </a:lnTo>
                <a:lnTo>
                  <a:pt x="1682" y="626"/>
                </a:lnTo>
                <a:lnTo>
                  <a:pt x="1664" y="626"/>
                </a:lnTo>
                <a:lnTo>
                  <a:pt x="1548" y="626"/>
                </a:lnTo>
                <a:lnTo>
                  <a:pt x="1548" y="626"/>
                </a:lnTo>
                <a:lnTo>
                  <a:pt x="1532" y="626"/>
                </a:lnTo>
                <a:lnTo>
                  <a:pt x="1516" y="630"/>
                </a:lnTo>
                <a:lnTo>
                  <a:pt x="1502" y="634"/>
                </a:lnTo>
                <a:lnTo>
                  <a:pt x="1492" y="638"/>
                </a:lnTo>
                <a:lnTo>
                  <a:pt x="1482" y="646"/>
                </a:lnTo>
                <a:lnTo>
                  <a:pt x="1474" y="654"/>
                </a:lnTo>
                <a:lnTo>
                  <a:pt x="1466" y="662"/>
                </a:lnTo>
                <a:lnTo>
                  <a:pt x="1460" y="672"/>
                </a:lnTo>
                <a:lnTo>
                  <a:pt x="1452" y="692"/>
                </a:lnTo>
                <a:lnTo>
                  <a:pt x="1448" y="714"/>
                </a:lnTo>
                <a:lnTo>
                  <a:pt x="1446" y="734"/>
                </a:lnTo>
                <a:lnTo>
                  <a:pt x="1446" y="756"/>
                </a:lnTo>
                <a:lnTo>
                  <a:pt x="1446" y="1220"/>
                </a:lnTo>
                <a:lnTo>
                  <a:pt x="1446" y="1220"/>
                </a:lnTo>
                <a:lnTo>
                  <a:pt x="1446" y="1240"/>
                </a:lnTo>
                <a:lnTo>
                  <a:pt x="1448" y="1260"/>
                </a:lnTo>
                <a:lnTo>
                  <a:pt x="1452" y="1282"/>
                </a:lnTo>
                <a:lnTo>
                  <a:pt x="1460" y="1302"/>
                </a:lnTo>
                <a:lnTo>
                  <a:pt x="1466" y="1312"/>
                </a:lnTo>
                <a:lnTo>
                  <a:pt x="1474" y="1320"/>
                </a:lnTo>
                <a:lnTo>
                  <a:pt x="1482" y="1328"/>
                </a:lnTo>
                <a:lnTo>
                  <a:pt x="1492" y="1336"/>
                </a:lnTo>
                <a:lnTo>
                  <a:pt x="1502" y="1340"/>
                </a:lnTo>
                <a:lnTo>
                  <a:pt x="1516" y="1344"/>
                </a:lnTo>
                <a:lnTo>
                  <a:pt x="1532" y="1348"/>
                </a:lnTo>
                <a:lnTo>
                  <a:pt x="1548" y="1348"/>
                </a:lnTo>
                <a:lnTo>
                  <a:pt x="1548" y="1348"/>
                </a:lnTo>
                <a:close/>
                <a:moveTo>
                  <a:pt x="1446" y="1590"/>
                </a:moveTo>
                <a:lnTo>
                  <a:pt x="1446" y="2072"/>
                </a:lnTo>
                <a:lnTo>
                  <a:pt x="4450" y="2072"/>
                </a:lnTo>
                <a:lnTo>
                  <a:pt x="4450" y="1590"/>
                </a:lnTo>
                <a:lnTo>
                  <a:pt x="1446" y="1590"/>
                </a:lnTo>
                <a:close/>
                <a:moveTo>
                  <a:pt x="1770" y="1982"/>
                </a:moveTo>
                <a:lnTo>
                  <a:pt x="1698" y="1982"/>
                </a:lnTo>
                <a:lnTo>
                  <a:pt x="1632" y="1790"/>
                </a:lnTo>
                <a:lnTo>
                  <a:pt x="1632" y="1790"/>
                </a:lnTo>
                <a:lnTo>
                  <a:pt x="1632" y="1790"/>
                </a:lnTo>
                <a:lnTo>
                  <a:pt x="1640" y="1848"/>
                </a:lnTo>
                <a:lnTo>
                  <a:pt x="1642" y="1880"/>
                </a:lnTo>
                <a:lnTo>
                  <a:pt x="1644" y="1908"/>
                </a:lnTo>
                <a:lnTo>
                  <a:pt x="1644" y="1982"/>
                </a:lnTo>
                <a:lnTo>
                  <a:pt x="1572" y="1982"/>
                </a:lnTo>
                <a:lnTo>
                  <a:pt x="1572" y="1668"/>
                </a:lnTo>
                <a:lnTo>
                  <a:pt x="1644" y="1668"/>
                </a:lnTo>
                <a:lnTo>
                  <a:pt x="1710" y="1864"/>
                </a:lnTo>
                <a:lnTo>
                  <a:pt x="1710" y="1864"/>
                </a:lnTo>
                <a:lnTo>
                  <a:pt x="1710" y="1864"/>
                </a:lnTo>
                <a:lnTo>
                  <a:pt x="1708" y="1836"/>
                </a:lnTo>
                <a:lnTo>
                  <a:pt x="1704" y="1806"/>
                </a:lnTo>
                <a:lnTo>
                  <a:pt x="1700" y="1774"/>
                </a:lnTo>
                <a:lnTo>
                  <a:pt x="1698" y="1746"/>
                </a:lnTo>
                <a:lnTo>
                  <a:pt x="1698" y="1668"/>
                </a:lnTo>
                <a:lnTo>
                  <a:pt x="1770" y="1668"/>
                </a:lnTo>
                <a:lnTo>
                  <a:pt x="1770" y="1982"/>
                </a:lnTo>
                <a:close/>
                <a:moveTo>
                  <a:pt x="2628" y="1726"/>
                </a:moveTo>
                <a:lnTo>
                  <a:pt x="2528" y="1726"/>
                </a:lnTo>
                <a:lnTo>
                  <a:pt x="2528" y="1788"/>
                </a:lnTo>
                <a:lnTo>
                  <a:pt x="2618" y="1788"/>
                </a:lnTo>
                <a:lnTo>
                  <a:pt x="2618" y="1848"/>
                </a:lnTo>
                <a:lnTo>
                  <a:pt x="2528" y="1848"/>
                </a:lnTo>
                <a:lnTo>
                  <a:pt x="2528" y="1922"/>
                </a:lnTo>
                <a:lnTo>
                  <a:pt x="2628" y="1922"/>
                </a:lnTo>
                <a:lnTo>
                  <a:pt x="2628" y="1982"/>
                </a:lnTo>
                <a:lnTo>
                  <a:pt x="2452" y="1982"/>
                </a:lnTo>
                <a:lnTo>
                  <a:pt x="2452" y="1668"/>
                </a:lnTo>
                <a:lnTo>
                  <a:pt x="2628" y="1668"/>
                </a:lnTo>
                <a:lnTo>
                  <a:pt x="2628" y="1726"/>
                </a:lnTo>
                <a:close/>
                <a:moveTo>
                  <a:pt x="3476" y="1726"/>
                </a:moveTo>
                <a:lnTo>
                  <a:pt x="3374" y="1726"/>
                </a:lnTo>
                <a:lnTo>
                  <a:pt x="3374" y="1788"/>
                </a:lnTo>
                <a:lnTo>
                  <a:pt x="3464" y="1788"/>
                </a:lnTo>
                <a:lnTo>
                  <a:pt x="3464" y="1848"/>
                </a:lnTo>
                <a:lnTo>
                  <a:pt x="3374" y="1848"/>
                </a:lnTo>
                <a:lnTo>
                  <a:pt x="3374" y="1982"/>
                </a:lnTo>
                <a:lnTo>
                  <a:pt x="3298" y="1982"/>
                </a:lnTo>
                <a:lnTo>
                  <a:pt x="3298" y="1668"/>
                </a:lnTo>
                <a:lnTo>
                  <a:pt x="3476" y="1668"/>
                </a:lnTo>
                <a:lnTo>
                  <a:pt x="3476" y="1726"/>
                </a:lnTo>
                <a:close/>
                <a:moveTo>
                  <a:pt x="4324" y="1726"/>
                </a:moveTo>
                <a:lnTo>
                  <a:pt x="4268" y="1726"/>
                </a:lnTo>
                <a:lnTo>
                  <a:pt x="4268" y="1982"/>
                </a:lnTo>
                <a:lnTo>
                  <a:pt x="4198" y="1982"/>
                </a:lnTo>
                <a:lnTo>
                  <a:pt x="4198" y="1726"/>
                </a:lnTo>
                <a:lnTo>
                  <a:pt x="4138" y="1726"/>
                </a:lnTo>
                <a:lnTo>
                  <a:pt x="4138" y="1668"/>
                </a:lnTo>
                <a:lnTo>
                  <a:pt x="4324" y="1668"/>
                </a:lnTo>
                <a:lnTo>
                  <a:pt x="4324" y="1726"/>
                </a:lnTo>
                <a:close/>
                <a:moveTo>
                  <a:pt x="878" y="1100"/>
                </a:moveTo>
                <a:lnTo>
                  <a:pt x="878" y="1100"/>
                </a:lnTo>
                <a:lnTo>
                  <a:pt x="906" y="1160"/>
                </a:lnTo>
                <a:lnTo>
                  <a:pt x="936" y="1218"/>
                </a:lnTo>
                <a:lnTo>
                  <a:pt x="966" y="1268"/>
                </a:lnTo>
                <a:lnTo>
                  <a:pt x="994" y="1308"/>
                </a:lnTo>
                <a:lnTo>
                  <a:pt x="994" y="1308"/>
                </a:lnTo>
                <a:lnTo>
                  <a:pt x="1014" y="1278"/>
                </a:lnTo>
                <a:lnTo>
                  <a:pt x="1040" y="1240"/>
                </a:lnTo>
                <a:lnTo>
                  <a:pt x="1066" y="1190"/>
                </a:lnTo>
                <a:lnTo>
                  <a:pt x="1094" y="1130"/>
                </a:lnTo>
                <a:lnTo>
                  <a:pt x="1122" y="1064"/>
                </a:lnTo>
                <a:lnTo>
                  <a:pt x="1136" y="1026"/>
                </a:lnTo>
                <a:lnTo>
                  <a:pt x="1148" y="988"/>
                </a:lnTo>
                <a:lnTo>
                  <a:pt x="1160" y="948"/>
                </a:lnTo>
                <a:lnTo>
                  <a:pt x="1170" y="906"/>
                </a:lnTo>
                <a:lnTo>
                  <a:pt x="1178" y="862"/>
                </a:lnTo>
                <a:lnTo>
                  <a:pt x="1186" y="818"/>
                </a:lnTo>
                <a:lnTo>
                  <a:pt x="1186" y="818"/>
                </a:lnTo>
                <a:lnTo>
                  <a:pt x="1192" y="768"/>
                </a:lnTo>
                <a:lnTo>
                  <a:pt x="1196" y="718"/>
                </a:lnTo>
                <a:lnTo>
                  <a:pt x="1198" y="668"/>
                </a:lnTo>
                <a:lnTo>
                  <a:pt x="1198" y="618"/>
                </a:lnTo>
                <a:lnTo>
                  <a:pt x="1194" y="562"/>
                </a:lnTo>
                <a:lnTo>
                  <a:pt x="1186" y="504"/>
                </a:lnTo>
                <a:lnTo>
                  <a:pt x="1176" y="442"/>
                </a:lnTo>
                <a:lnTo>
                  <a:pt x="1162" y="374"/>
                </a:lnTo>
                <a:lnTo>
                  <a:pt x="1162" y="374"/>
                </a:lnTo>
                <a:lnTo>
                  <a:pt x="1152" y="338"/>
                </a:lnTo>
                <a:lnTo>
                  <a:pt x="1142" y="304"/>
                </a:lnTo>
                <a:lnTo>
                  <a:pt x="1132" y="270"/>
                </a:lnTo>
                <a:lnTo>
                  <a:pt x="1120" y="238"/>
                </a:lnTo>
                <a:lnTo>
                  <a:pt x="1094" y="178"/>
                </a:lnTo>
                <a:lnTo>
                  <a:pt x="1066" y="124"/>
                </a:lnTo>
                <a:lnTo>
                  <a:pt x="1042" y="78"/>
                </a:lnTo>
                <a:lnTo>
                  <a:pt x="1020" y="42"/>
                </a:lnTo>
                <a:lnTo>
                  <a:pt x="992" y="0"/>
                </a:lnTo>
                <a:lnTo>
                  <a:pt x="992" y="0"/>
                </a:lnTo>
                <a:lnTo>
                  <a:pt x="964" y="44"/>
                </a:lnTo>
                <a:lnTo>
                  <a:pt x="944" y="78"/>
                </a:lnTo>
                <a:lnTo>
                  <a:pt x="922" y="118"/>
                </a:lnTo>
                <a:lnTo>
                  <a:pt x="900" y="164"/>
                </a:lnTo>
                <a:lnTo>
                  <a:pt x="876" y="216"/>
                </a:lnTo>
                <a:lnTo>
                  <a:pt x="856" y="270"/>
                </a:lnTo>
                <a:lnTo>
                  <a:pt x="836" y="326"/>
                </a:lnTo>
                <a:lnTo>
                  <a:pt x="836" y="326"/>
                </a:lnTo>
                <a:lnTo>
                  <a:pt x="820" y="390"/>
                </a:lnTo>
                <a:lnTo>
                  <a:pt x="808" y="450"/>
                </a:lnTo>
                <a:lnTo>
                  <a:pt x="798" y="510"/>
                </a:lnTo>
                <a:lnTo>
                  <a:pt x="792" y="570"/>
                </a:lnTo>
                <a:lnTo>
                  <a:pt x="790" y="628"/>
                </a:lnTo>
                <a:lnTo>
                  <a:pt x="790" y="684"/>
                </a:lnTo>
                <a:lnTo>
                  <a:pt x="792" y="742"/>
                </a:lnTo>
                <a:lnTo>
                  <a:pt x="798" y="798"/>
                </a:lnTo>
                <a:lnTo>
                  <a:pt x="798" y="798"/>
                </a:lnTo>
                <a:lnTo>
                  <a:pt x="806" y="852"/>
                </a:lnTo>
                <a:lnTo>
                  <a:pt x="818" y="908"/>
                </a:lnTo>
                <a:lnTo>
                  <a:pt x="830" y="958"/>
                </a:lnTo>
                <a:lnTo>
                  <a:pt x="844" y="1004"/>
                </a:lnTo>
                <a:lnTo>
                  <a:pt x="868" y="1074"/>
                </a:lnTo>
                <a:lnTo>
                  <a:pt x="878" y="1100"/>
                </a:lnTo>
                <a:lnTo>
                  <a:pt x="878" y="1100"/>
                </a:lnTo>
                <a:close/>
                <a:moveTo>
                  <a:pt x="992" y="1260"/>
                </a:moveTo>
                <a:lnTo>
                  <a:pt x="992" y="1260"/>
                </a:lnTo>
                <a:lnTo>
                  <a:pt x="976" y="1222"/>
                </a:lnTo>
                <a:lnTo>
                  <a:pt x="966" y="1198"/>
                </a:lnTo>
                <a:lnTo>
                  <a:pt x="956" y="1172"/>
                </a:lnTo>
                <a:lnTo>
                  <a:pt x="948" y="1140"/>
                </a:lnTo>
                <a:lnTo>
                  <a:pt x="942" y="1104"/>
                </a:lnTo>
                <a:lnTo>
                  <a:pt x="938" y="1066"/>
                </a:lnTo>
                <a:lnTo>
                  <a:pt x="934" y="1022"/>
                </a:lnTo>
                <a:lnTo>
                  <a:pt x="934" y="1022"/>
                </a:lnTo>
                <a:lnTo>
                  <a:pt x="936" y="980"/>
                </a:lnTo>
                <a:lnTo>
                  <a:pt x="942" y="940"/>
                </a:lnTo>
                <a:lnTo>
                  <a:pt x="950" y="904"/>
                </a:lnTo>
                <a:lnTo>
                  <a:pt x="958" y="870"/>
                </a:lnTo>
                <a:lnTo>
                  <a:pt x="968" y="840"/>
                </a:lnTo>
                <a:lnTo>
                  <a:pt x="978" y="816"/>
                </a:lnTo>
                <a:lnTo>
                  <a:pt x="988" y="798"/>
                </a:lnTo>
                <a:lnTo>
                  <a:pt x="994" y="788"/>
                </a:lnTo>
                <a:lnTo>
                  <a:pt x="994" y="788"/>
                </a:lnTo>
                <a:lnTo>
                  <a:pt x="1006" y="814"/>
                </a:lnTo>
                <a:lnTo>
                  <a:pt x="1016" y="836"/>
                </a:lnTo>
                <a:lnTo>
                  <a:pt x="1024" y="864"/>
                </a:lnTo>
                <a:lnTo>
                  <a:pt x="1034" y="894"/>
                </a:lnTo>
                <a:lnTo>
                  <a:pt x="1042" y="930"/>
                </a:lnTo>
                <a:lnTo>
                  <a:pt x="1048" y="970"/>
                </a:lnTo>
                <a:lnTo>
                  <a:pt x="1050" y="1012"/>
                </a:lnTo>
                <a:lnTo>
                  <a:pt x="1050" y="1012"/>
                </a:lnTo>
                <a:lnTo>
                  <a:pt x="1050" y="1054"/>
                </a:lnTo>
                <a:lnTo>
                  <a:pt x="1046" y="1094"/>
                </a:lnTo>
                <a:lnTo>
                  <a:pt x="1040" y="1130"/>
                </a:lnTo>
                <a:lnTo>
                  <a:pt x="1032" y="1164"/>
                </a:lnTo>
                <a:lnTo>
                  <a:pt x="1022" y="1194"/>
                </a:lnTo>
                <a:lnTo>
                  <a:pt x="1012" y="1220"/>
                </a:lnTo>
                <a:lnTo>
                  <a:pt x="1002" y="1242"/>
                </a:lnTo>
                <a:lnTo>
                  <a:pt x="992" y="1260"/>
                </a:lnTo>
                <a:lnTo>
                  <a:pt x="992" y="1260"/>
                </a:lnTo>
                <a:close/>
                <a:moveTo>
                  <a:pt x="838" y="624"/>
                </a:moveTo>
                <a:lnTo>
                  <a:pt x="838" y="624"/>
                </a:lnTo>
                <a:lnTo>
                  <a:pt x="840" y="586"/>
                </a:lnTo>
                <a:lnTo>
                  <a:pt x="844" y="550"/>
                </a:lnTo>
                <a:lnTo>
                  <a:pt x="854" y="480"/>
                </a:lnTo>
                <a:lnTo>
                  <a:pt x="868" y="420"/>
                </a:lnTo>
                <a:lnTo>
                  <a:pt x="878" y="376"/>
                </a:lnTo>
                <a:lnTo>
                  <a:pt x="878" y="376"/>
                </a:lnTo>
                <a:lnTo>
                  <a:pt x="896" y="320"/>
                </a:lnTo>
                <a:lnTo>
                  <a:pt x="916" y="268"/>
                </a:lnTo>
                <a:lnTo>
                  <a:pt x="932" y="224"/>
                </a:lnTo>
                <a:lnTo>
                  <a:pt x="950" y="186"/>
                </a:lnTo>
                <a:lnTo>
                  <a:pt x="976" y="130"/>
                </a:lnTo>
                <a:lnTo>
                  <a:pt x="992" y="102"/>
                </a:lnTo>
                <a:lnTo>
                  <a:pt x="992" y="102"/>
                </a:lnTo>
                <a:lnTo>
                  <a:pt x="1010" y="132"/>
                </a:lnTo>
                <a:lnTo>
                  <a:pt x="1040" y="194"/>
                </a:lnTo>
                <a:lnTo>
                  <a:pt x="1058" y="234"/>
                </a:lnTo>
                <a:lnTo>
                  <a:pt x="1076" y="276"/>
                </a:lnTo>
                <a:lnTo>
                  <a:pt x="1092" y="324"/>
                </a:lnTo>
                <a:lnTo>
                  <a:pt x="1108" y="372"/>
                </a:lnTo>
                <a:lnTo>
                  <a:pt x="1108" y="372"/>
                </a:lnTo>
                <a:lnTo>
                  <a:pt x="1120" y="420"/>
                </a:lnTo>
                <a:lnTo>
                  <a:pt x="1130" y="468"/>
                </a:lnTo>
                <a:lnTo>
                  <a:pt x="1138" y="514"/>
                </a:lnTo>
                <a:lnTo>
                  <a:pt x="1142" y="556"/>
                </a:lnTo>
                <a:lnTo>
                  <a:pt x="1146" y="598"/>
                </a:lnTo>
                <a:lnTo>
                  <a:pt x="1148" y="636"/>
                </a:lnTo>
                <a:lnTo>
                  <a:pt x="1150" y="700"/>
                </a:lnTo>
                <a:lnTo>
                  <a:pt x="1150" y="700"/>
                </a:lnTo>
                <a:lnTo>
                  <a:pt x="1146" y="754"/>
                </a:lnTo>
                <a:lnTo>
                  <a:pt x="1142" y="808"/>
                </a:lnTo>
                <a:lnTo>
                  <a:pt x="1136" y="856"/>
                </a:lnTo>
                <a:lnTo>
                  <a:pt x="1128" y="896"/>
                </a:lnTo>
                <a:lnTo>
                  <a:pt x="1128" y="896"/>
                </a:lnTo>
                <a:lnTo>
                  <a:pt x="1128" y="864"/>
                </a:lnTo>
                <a:lnTo>
                  <a:pt x="1128" y="832"/>
                </a:lnTo>
                <a:lnTo>
                  <a:pt x="1124" y="760"/>
                </a:lnTo>
                <a:lnTo>
                  <a:pt x="1116" y="686"/>
                </a:lnTo>
                <a:lnTo>
                  <a:pt x="1104" y="616"/>
                </a:lnTo>
                <a:lnTo>
                  <a:pt x="1104" y="616"/>
                </a:lnTo>
                <a:lnTo>
                  <a:pt x="1096" y="580"/>
                </a:lnTo>
                <a:lnTo>
                  <a:pt x="1084" y="542"/>
                </a:lnTo>
                <a:lnTo>
                  <a:pt x="1072" y="500"/>
                </a:lnTo>
                <a:lnTo>
                  <a:pt x="1056" y="458"/>
                </a:lnTo>
                <a:lnTo>
                  <a:pt x="1040" y="416"/>
                </a:lnTo>
                <a:lnTo>
                  <a:pt x="1024" y="378"/>
                </a:lnTo>
                <a:lnTo>
                  <a:pt x="1008" y="344"/>
                </a:lnTo>
                <a:lnTo>
                  <a:pt x="992" y="314"/>
                </a:lnTo>
                <a:lnTo>
                  <a:pt x="992" y="314"/>
                </a:lnTo>
                <a:lnTo>
                  <a:pt x="978" y="342"/>
                </a:lnTo>
                <a:lnTo>
                  <a:pt x="962" y="374"/>
                </a:lnTo>
                <a:lnTo>
                  <a:pt x="948" y="408"/>
                </a:lnTo>
                <a:lnTo>
                  <a:pt x="932" y="448"/>
                </a:lnTo>
                <a:lnTo>
                  <a:pt x="918" y="488"/>
                </a:lnTo>
                <a:lnTo>
                  <a:pt x="904" y="532"/>
                </a:lnTo>
                <a:lnTo>
                  <a:pt x="892" y="574"/>
                </a:lnTo>
                <a:lnTo>
                  <a:pt x="882" y="616"/>
                </a:lnTo>
                <a:lnTo>
                  <a:pt x="882" y="616"/>
                </a:lnTo>
                <a:lnTo>
                  <a:pt x="874" y="658"/>
                </a:lnTo>
                <a:lnTo>
                  <a:pt x="868" y="700"/>
                </a:lnTo>
                <a:lnTo>
                  <a:pt x="864" y="742"/>
                </a:lnTo>
                <a:lnTo>
                  <a:pt x="860" y="784"/>
                </a:lnTo>
                <a:lnTo>
                  <a:pt x="858" y="854"/>
                </a:lnTo>
                <a:lnTo>
                  <a:pt x="856" y="898"/>
                </a:lnTo>
                <a:lnTo>
                  <a:pt x="856" y="898"/>
                </a:lnTo>
                <a:lnTo>
                  <a:pt x="850" y="858"/>
                </a:lnTo>
                <a:lnTo>
                  <a:pt x="844" y="794"/>
                </a:lnTo>
                <a:lnTo>
                  <a:pt x="838" y="714"/>
                </a:lnTo>
                <a:lnTo>
                  <a:pt x="838" y="670"/>
                </a:lnTo>
                <a:lnTo>
                  <a:pt x="838" y="624"/>
                </a:lnTo>
                <a:lnTo>
                  <a:pt x="838" y="624"/>
                </a:lnTo>
                <a:close/>
                <a:moveTo>
                  <a:pt x="724" y="1576"/>
                </a:moveTo>
                <a:lnTo>
                  <a:pt x="724" y="1576"/>
                </a:lnTo>
                <a:lnTo>
                  <a:pt x="724" y="1574"/>
                </a:lnTo>
                <a:lnTo>
                  <a:pt x="724" y="1574"/>
                </a:lnTo>
                <a:lnTo>
                  <a:pt x="740" y="1560"/>
                </a:lnTo>
                <a:lnTo>
                  <a:pt x="756" y="1548"/>
                </a:lnTo>
                <a:lnTo>
                  <a:pt x="774" y="1538"/>
                </a:lnTo>
                <a:lnTo>
                  <a:pt x="792" y="1530"/>
                </a:lnTo>
                <a:lnTo>
                  <a:pt x="810" y="1524"/>
                </a:lnTo>
                <a:lnTo>
                  <a:pt x="830" y="1520"/>
                </a:lnTo>
                <a:lnTo>
                  <a:pt x="850" y="1516"/>
                </a:lnTo>
                <a:lnTo>
                  <a:pt x="868" y="1516"/>
                </a:lnTo>
                <a:lnTo>
                  <a:pt x="888" y="1516"/>
                </a:lnTo>
                <a:lnTo>
                  <a:pt x="908" y="1520"/>
                </a:lnTo>
                <a:lnTo>
                  <a:pt x="926" y="1524"/>
                </a:lnTo>
                <a:lnTo>
                  <a:pt x="946" y="1530"/>
                </a:lnTo>
                <a:lnTo>
                  <a:pt x="964" y="1538"/>
                </a:lnTo>
                <a:lnTo>
                  <a:pt x="980" y="1548"/>
                </a:lnTo>
                <a:lnTo>
                  <a:pt x="998" y="1560"/>
                </a:lnTo>
                <a:lnTo>
                  <a:pt x="1012" y="1574"/>
                </a:lnTo>
                <a:lnTo>
                  <a:pt x="1012" y="1574"/>
                </a:lnTo>
                <a:lnTo>
                  <a:pt x="1026" y="1590"/>
                </a:lnTo>
                <a:lnTo>
                  <a:pt x="1038" y="1606"/>
                </a:lnTo>
                <a:lnTo>
                  <a:pt x="1048" y="1624"/>
                </a:lnTo>
                <a:lnTo>
                  <a:pt x="1058" y="1642"/>
                </a:lnTo>
                <a:lnTo>
                  <a:pt x="1064" y="1660"/>
                </a:lnTo>
                <a:lnTo>
                  <a:pt x="1068" y="1680"/>
                </a:lnTo>
                <a:lnTo>
                  <a:pt x="1072" y="1698"/>
                </a:lnTo>
                <a:lnTo>
                  <a:pt x="1072" y="1718"/>
                </a:lnTo>
                <a:lnTo>
                  <a:pt x="1072" y="1738"/>
                </a:lnTo>
                <a:lnTo>
                  <a:pt x="1068" y="1756"/>
                </a:lnTo>
                <a:lnTo>
                  <a:pt x="1064" y="1776"/>
                </a:lnTo>
                <a:lnTo>
                  <a:pt x="1058" y="1794"/>
                </a:lnTo>
                <a:lnTo>
                  <a:pt x="1048" y="1812"/>
                </a:lnTo>
                <a:lnTo>
                  <a:pt x="1038" y="1830"/>
                </a:lnTo>
                <a:lnTo>
                  <a:pt x="1026" y="1846"/>
                </a:lnTo>
                <a:lnTo>
                  <a:pt x="1012" y="1862"/>
                </a:lnTo>
                <a:lnTo>
                  <a:pt x="1012" y="1862"/>
                </a:lnTo>
                <a:lnTo>
                  <a:pt x="1012" y="1862"/>
                </a:lnTo>
                <a:lnTo>
                  <a:pt x="1012" y="1862"/>
                </a:lnTo>
                <a:lnTo>
                  <a:pt x="1012" y="1862"/>
                </a:lnTo>
                <a:lnTo>
                  <a:pt x="1012" y="1862"/>
                </a:lnTo>
                <a:lnTo>
                  <a:pt x="1010" y="1864"/>
                </a:lnTo>
                <a:lnTo>
                  <a:pt x="1010" y="1864"/>
                </a:lnTo>
                <a:lnTo>
                  <a:pt x="980" y="1892"/>
                </a:lnTo>
                <a:lnTo>
                  <a:pt x="946" y="1914"/>
                </a:lnTo>
                <a:lnTo>
                  <a:pt x="912" y="1936"/>
                </a:lnTo>
                <a:lnTo>
                  <a:pt x="876" y="1952"/>
                </a:lnTo>
                <a:lnTo>
                  <a:pt x="840" y="1964"/>
                </a:lnTo>
                <a:lnTo>
                  <a:pt x="802" y="1974"/>
                </a:lnTo>
                <a:lnTo>
                  <a:pt x="762" y="1980"/>
                </a:lnTo>
                <a:lnTo>
                  <a:pt x="724" y="1982"/>
                </a:lnTo>
                <a:lnTo>
                  <a:pt x="724" y="1982"/>
                </a:lnTo>
                <a:lnTo>
                  <a:pt x="684" y="1980"/>
                </a:lnTo>
                <a:lnTo>
                  <a:pt x="646" y="1974"/>
                </a:lnTo>
                <a:lnTo>
                  <a:pt x="608" y="1964"/>
                </a:lnTo>
                <a:lnTo>
                  <a:pt x="570" y="1952"/>
                </a:lnTo>
                <a:lnTo>
                  <a:pt x="534" y="1934"/>
                </a:lnTo>
                <a:lnTo>
                  <a:pt x="500" y="1914"/>
                </a:lnTo>
                <a:lnTo>
                  <a:pt x="468" y="1890"/>
                </a:lnTo>
                <a:lnTo>
                  <a:pt x="436" y="1862"/>
                </a:lnTo>
                <a:lnTo>
                  <a:pt x="436" y="1862"/>
                </a:lnTo>
                <a:lnTo>
                  <a:pt x="412" y="1836"/>
                </a:lnTo>
                <a:lnTo>
                  <a:pt x="390" y="1806"/>
                </a:lnTo>
                <a:lnTo>
                  <a:pt x="370" y="1776"/>
                </a:lnTo>
                <a:lnTo>
                  <a:pt x="354" y="1746"/>
                </a:lnTo>
                <a:lnTo>
                  <a:pt x="342" y="1714"/>
                </a:lnTo>
                <a:lnTo>
                  <a:pt x="332" y="1680"/>
                </a:lnTo>
                <a:lnTo>
                  <a:pt x="324" y="1648"/>
                </a:lnTo>
                <a:lnTo>
                  <a:pt x="320" y="1614"/>
                </a:lnTo>
                <a:lnTo>
                  <a:pt x="318" y="1578"/>
                </a:lnTo>
                <a:lnTo>
                  <a:pt x="318" y="1544"/>
                </a:lnTo>
                <a:lnTo>
                  <a:pt x="322" y="1510"/>
                </a:lnTo>
                <a:lnTo>
                  <a:pt x="330" y="1478"/>
                </a:lnTo>
                <a:lnTo>
                  <a:pt x="340" y="1444"/>
                </a:lnTo>
                <a:lnTo>
                  <a:pt x="352" y="1412"/>
                </a:lnTo>
                <a:lnTo>
                  <a:pt x="368" y="1380"/>
                </a:lnTo>
                <a:lnTo>
                  <a:pt x="386" y="1350"/>
                </a:lnTo>
                <a:lnTo>
                  <a:pt x="386" y="1350"/>
                </a:lnTo>
                <a:lnTo>
                  <a:pt x="410" y="1320"/>
                </a:lnTo>
                <a:lnTo>
                  <a:pt x="436" y="1290"/>
                </a:lnTo>
                <a:lnTo>
                  <a:pt x="436" y="1290"/>
                </a:lnTo>
                <a:lnTo>
                  <a:pt x="468" y="1262"/>
                </a:lnTo>
                <a:lnTo>
                  <a:pt x="500" y="1238"/>
                </a:lnTo>
                <a:lnTo>
                  <a:pt x="534" y="1218"/>
                </a:lnTo>
                <a:lnTo>
                  <a:pt x="570" y="1202"/>
                </a:lnTo>
                <a:lnTo>
                  <a:pt x="608" y="1188"/>
                </a:lnTo>
                <a:lnTo>
                  <a:pt x="646" y="1178"/>
                </a:lnTo>
                <a:lnTo>
                  <a:pt x="684" y="1174"/>
                </a:lnTo>
                <a:lnTo>
                  <a:pt x="724" y="1172"/>
                </a:lnTo>
                <a:lnTo>
                  <a:pt x="724" y="630"/>
                </a:lnTo>
                <a:lnTo>
                  <a:pt x="724" y="630"/>
                </a:lnTo>
                <a:lnTo>
                  <a:pt x="686" y="630"/>
                </a:lnTo>
                <a:lnTo>
                  <a:pt x="650" y="634"/>
                </a:lnTo>
                <a:lnTo>
                  <a:pt x="614" y="638"/>
                </a:lnTo>
                <a:lnTo>
                  <a:pt x="578" y="644"/>
                </a:lnTo>
                <a:lnTo>
                  <a:pt x="542" y="652"/>
                </a:lnTo>
                <a:lnTo>
                  <a:pt x="508" y="662"/>
                </a:lnTo>
                <a:lnTo>
                  <a:pt x="474" y="674"/>
                </a:lnTo>
                <a:lnTo>
                  <a:pt x="442" y="686"/>
                </a:lnTo>
                <a:lnTo>
                  <a:pt x="410" y="700"/>
                </a:lnTo>
                <a:lnTo>
                  <a:pt x="378" y="716"/>
                </a:lnTo>
                <a:lnTo>
                  <a:pt x="348" y="734"/>
                </a:lnTo>
                <a:lnTo>
                  <a:pt x="320" y="752"/>
                </a:lnTo>
                <a:lnTo>
                  <a:pt x="290" y="772"/>
                </a:lnTo>
                <a:lnTo>
                  <a:pt x="264" y="794"/>
                </a:lnTo>
                <a:lnTo>
                  <a:pt x="238" y="816"/>
                </a:lnTo>
                <a:lnTo>
                  <a:pt x="212" y="840"/>
                </a:lnTo>
                <a:lnTo>
                  <a:pt x="188" y="866"/>
                </a:lnTo>
                <a:lnTo>
                  <a:pt x="166" y="892"/>
                </a:lnTo>
                <a:lnTo>
                  <a:pt x="144" y="920"/>
                </a:lnTo>
                <a:lnTo>
                  <a:pt x="124" y="948"/>
                </a:lnTo>
                <a:lnTo>
                  <a:pt x="104" y="976"/>
                </a:lnTo>
                <a:lnTo>
                  <a:pt x="88" y="1006"/>
                </a:lnTo>
                <a:lnTo>
                  <a:pt x="72" y="1038"/>
                </a:lnTo>
                <a:lnTo>
                  <a:pt x="56" y="1070"/>
                </a:lnTo>
                <a:lnTo>
                  <a:pt x="44" y="1102"/>
                </a:lnTo>
                <a:lnTo>
                  <a:pt x="32" y="1136"/>
                </a:lnTo>
                <a:lnTo>
                  <a:pt x="22" y="1170"/>
                </a:lnTo>
                <a:lnTo>
                  <a:pt x="14" y="1206"/>
                </a:lnTo>
                <a:lnTo>
                  <a:pt x="8" y="1240"/>
                </a:lnTo>
                <a:lnTo>
                  <a:pt x="4" y="1276"/>
                </a:lnTo>
                <a:lnTo>
                  <a:pt x="0" y="1314"/>
                </a:lnTo>
                <a:lnTo>
                  <a:pt x="0" y="1350"/>
                </a:lnTo>
                <a:lnTo>
                  <a:pt x="0" y="1350"/>
                </a:lnTo>
                <a:lnTo>
                  <a:pt x="0" y="1388"/>
                </a:lnTo>
                <a:lnTo>
                  <a:pt x="4" y="1424"/>
                </a:lnTo>
                <a:lnTo>
                  <a:pt x="8" y="1460"/>
                </a:lnTo>
                <a:lnTo>
                  <a:pt x="14" y="1496"/>
                </a:lnTo>
                <a:lnTo>
                  <a:pt x="22" y="1530"/>
                </a:lnTo>
                <a:lnTo>
                  <a:pt x="32" y="1564"/>
                </a:lnTo>
                <a:lnTo>
                  <a:pt x="44" y="1598"/>
                </a:lnTo>
                <a:lnTo>
                  <a:pt x="56" y="1630"/>
                </a:lnTo>
                <a:lnTo>
                  <a:pt x="72" y="1662"/>
                </a:lnTo>
                <a:lnTo>
                  <a:pt x="88" y="1694"/>
                </a:lnTo>
                <a:lnTo>
                  <a:pt x="104" y="1724"/>
                </a:lnTo>
                <a:lnTo>
                  <a:pt x="124" y="1754"/>
                </a:lnTo>
                <a:lnTo>
                  <a:pt x="144" y="1782"/>
                </a:lnTo>
                <a:lnTo>
                  <a:pt x="166" y="1808"/>
                </a:lnTo>
                <a:lnTo>
                  <a:pt x="188" y="1836"/>
                </a:lnTo>
                <a:lnTo>
                  <a:pt x="212" y="1860"/>
                </a:lnTo>
                <a:lnTo>
                  <a:pt x="238" y="1884"/>
                </a:lnTo>
                <a:lnTo>
                  <a:pt x="264" y="1906"/>
                </a:lnTo>
                <a:lnTo>
                  <a:pt x="290" y="1928"/>
                </a:lnTo>
                <a:lnTo>
                  <a:pt x="320" y="1948"/>
                </a:lnTo>
                <a:lnTo>
                  <a:pt x="348" y="1966"/>
                </a:lnTo>
                <a:lnTo>
                  <a:pt x="378" y="1984"/>
                </a:lnTo>
                <a:lnTo>
                  <a:pt x="410" y="2000"/>
                </a:lnTo>
                <a:lnTo>
                  <a:pt x="442" y="2014"/>
                </a:lnTo>
                <a:lnTo>
                  <a:pt x="474" y="2028"/>
                </a:lnTo>
                <a:lnTo>
                  <a:pt x="508" y="2038"/>
                </a:lnTo>
                <a:lnTo>
                  <a:pt x="542" y="2048"/>
                </a:lnTo>
                <a:lnTo>
                  <a:pt x="578" y="2056"/>
                </a:lnTo>
                <a:lnTo>
                  <a:pt x="614" y="2062"/>
                </a:lnTo>
                <a:lnTo>
                  <a:pt x="650" y="2068"/>
                </a:lnTo>
                <a:lnTo>
                  <a:pt x="686" y="2070"/>
                </a:lnTo>
                <a:lnTo>
                  <a:pt x="724" y="2072"/>
                </a:lnTo>
                <a:lnTo>
                  <a:pt x="724" y="2072"/>
                </a:lnTo>
                <a:lnTo>
                  <a:pt x="762" y="2070"/>
                </a:lnTo>
                <a:lnTo>
                  <a:pt x="800" y="2068"/>
                </a:lnTo>
                <a:lnTo>
                  <a:pt x="838" y="2062"/>
                </a:lnTo>
                <a:lnTo>
                  <a:pt x="876" y="2056"/>
                </a:lnTo>
                <a:lnTo>
                  <a:pt x="912" y="2046"/>
                </a:lnTo>
                <a:lnTo>
                  <a:pt x="948" y="2036"/>
                </a:lnTo>
                <a:lnTo>
                  <a:pt x="982" y="2024"/>
                </a:lnTo>
                <a:lnTo>
                  <a:pt x="1016" y="2010"/>
                </a:lnTo>
                <a:lnTo>
                  <a:pt x="1050" y="1994"/>
                </a:lnTo>
                <a:lnTo>
                  <a:pt x="1082" y="1976"/>
                </a:lnTo>
                <a:lnTo>
                  <a:pt x="1114" y="1958"/>
                </a:lnTo>
                <a:lnTo>
                  <a:pt x="1144" y="1938"/>
                </a:lnTo>
                <a:lnTo>
                  <a:pt x="1172" y="1916"/>
                </a:lnTo>
                <a:lnTo>
                  <a:pt x="1200" y="1894"/>
                </a:lnTo>
                <a:lnTo>
                  <a:pt x="1226" y="1868"/>
                </a:lnTo>
                <a:lnTo>
                  <a:pt x="1252" y="1844"/>
                </a:lnTo>
                <a:lnTo>
                  <a:pt x="1252" y="1348"/>
                </a:lnTo>
                <a:lnTo>
                  <a:pt x="724" y="1348"/>
                </a:lnTo>
                <a:lnTo>
                  <a:pt x="724" y="1576"/>
                </a:lnTo>
                <a:close/>
              </a:path>
            </a:pathLst>
          </a:custGeom>
          <a:solidFill>
            <a:schemeClr val="accent3"/>
          </a:solidFill>
          <a:ln>
            <a:noFill/>
          </a:ln>
          <a:extLst/>
        </p:spPr>
        <p:txBody>
          <a:bodyPr vert="horz" wrap="square" lIns="68580" tIns="34290" rIns="68580" bIns="34290" numCol="1" anchor="t" anchorCtr="0" compatLnSpc="1">
            <a:prstTxWarp prst="textNoShape">
              <a:avLst/>
            </a:prstTxWarp>
            <a:noAutofit/>
          </a:bodyPr>
          <a:lstStyle/>
          <a:p>
            <a:endParaRPr lang="ru-RU" sz="1350"/>
          </a:p>
        </p:txBody>
      </p:sp>
      <p:sp>
        <p:nvSpPr>
          <p:cNvPr id="26" name="TradeSecret" hidden="1"/>
          <p:cNvSpPr txBox="1"/>
          <p:nvPr/>
        </p:nvSpPr>
        <p:spPr>
          <a:xfrm>
            <a:off x="7094684" y="175973"/>
            <a:ext cx="1186222" cy="216982"/>
          </a:xfrm>
          <a:prstGeom prst="rect">
            <a:avLst/>
          </a:prstGeom>
          <a:noFill/>
        </p:spPr>
        <p:txBody>
          <a:bodyPr wrap="none" lIns="0" rIns="0" rtlCol="0">
            <a:spAutoFit/>
          </a:bodyPr>
          <a:lstStyle/>
          <a:p>
            <a:pPr algn="ctr">
              <a:lnSpc>
                <a:spcPct val="90000"/>
              </a:lnSpc>
              <a:spcBef>
                <a:spcPts val="0"/>
              </a:spcBef>
              <a:spcAft>
                <a:spcPts val="150"/>
              </a:spcAft>
            </a:pPr>
            <a:r>
              <a:rPr lang="ru-RU" sz="900" b="1" dirty="0" smtClean="0">
                <a:solidFill>
                  <a:schemeClr val="bg2"/>
                </a:solidFill>
              </a:rPr>
              <a:t>Коммерческая</a:t>
            </a:r>
            <a:r>
              <a:rPr lang="ru-RU" sz="900" b="1" baseline="0" dirty="0" smtClean="0">
                <a:solidFill>
                  <a:schemeClr val="bg2"/>
                </a:solidFill>
              </a:rPr>
              <a:t> тайна</a:t>
            </a:r>
          </a:p>
        </p:txBody>
      </p:sp>
      <p:sp>
        <p:nvSpPr>
          <p:cNvPr id="28" name="Confidential" hidden="1"/>
          <p:cNvSpPr txBox="1"/>
          <p:nvPr/>
        </p:nvSpPr>
        <p:spPr>
          <a:xfrm>
            <a:off x="7149186" y="175973"/>
            <a:ext cx="1077218" cy="216982"/>
          </a:xfrm>
          <a:prstGeom prst="rect">
            <a:avLst/>
          </a:prstGeom>
          <a:noFill/>
        </p:spPr>
        <p:txBody>
          <a:bodyPr wrap="none" lIns="0" rIns="0" rtlCol="0">
            <a:spAutoFit/>
          </a:bodyPr>
          <a:lstStyle/>
          <a:p>
            <a:pPr algn="ctr">
              <a:lnSpc>
                <a:spcPct val="90000"/>
              </a:lnSpc>
              <a:spcBef>
                <a:spcPts val="0"/>
              </a:spcBef>
              <a:spcAft>
                <a:spcPts val="150"/>
              </a:spcAft>
            </a:pPr>
            <a:r>
              <a:rPr lang="ru-RU" sz="900" b="1" dirty="0" smtClean="0">
                <a:solidFill>
                  <a:schemeClr val="bg2"/>
                </a:solidFill>
              </a:rPr>
              <a:t>Конфиденциально</a:t>
            </a:r>
            <a:endParaRPr lang="ru-RU" sz="825" b="1" baseline="0" dirty="0" smtClean="0">
              <a:solidFill>
                <a:schemeClr val="bg2"/>
              </a:solidFill>
            </a:endParaRPr>
          </a:p>
        </p:txBody>
      </p:sp>
      <p:sp>
        <p:nvSpPr>
          <p:cNvPr id="25" name="CompanyName" hidden="1"/>
          <p:cNvSpPr txBox="1"/>
          <p:nvPr/>
        </p:nvSpPr>
        <p:spPr>
          <a:xfrm>
            <a:off x="6490353" y="404666"/>
            <a:ext cx="2394886" cy="372794"/>
          </a:xfrm>
          <a:prstGeom prst="rect">
            <a:avLst/>
          </a:prstGeom>
          <a:noFill/>
        </p:spPr>
        <p:txBody>
          <a:bodyPr wrap="square" lIns="0" rIns="0" rtlCol="0">
            <a:spAutoFit/>
          </a:bodyPr>
          <a:lstStyle/>
          <a:p>
            <a:pPr algn="ctr">
              <a:lnSpc>
                <a:spcPct val="90000"/>
              </a:lnSpc>
              <a:spcBef>
                <a:spcPts val="0"/>
              </a:spcBef>
              <a:spcAft>
                <a:spcPts val="0"/>
              </a:spcAft>
            </a:pPr>
            <a:r>
              <a:rPr lang="ru-RU" sz="675" baseline="0" smtClean="0">
                <a:solidFill>
                  <a:schemeClr val="bg2"/>
                </a:solidFill>
              </a:rPr>
              <a:t>Публичное акционерное </a:t>
            </a:r>
            <a:r>
              <a:rPr lang="ru-RU" sz="675" baseline="0" dirty="0" smtClean="0">
                <a:solidFill>
                  <a:schemeClr val="bg2"/>
                </a:solidFill>
              </a:rPr>
              <a:t>общество</a:t>
            </a:r>
            <a:br>
              <a:rPr lang="ru-RU" sz="675" baseline="0" dirty="0" smtClean="0">
                <a:solidFill>
                  <a:schemeClr val="bg2"/>
                </a:solidFill>
              </a:rPr>
            </a:br>
            <a:r>
              <a:rPr lang="ru-RU" sz="675" baseline="0" dirty="0" smtClean="0">
                <a:solidFill>
                  <a:schemeClr val="bg2"/>
                </a:solidFill>
              </a:rPr>
              <a:t>«Газпром нефть», ул. Галерная, д. 5, лит. А,</a:t>
            </a:r>
            <a:br>
              <a:rPr lang="ru-RU" sz="675" baseline="0" dirty="0" smtClean="0">
                <a:solidFill>
                  <a:schemeClr val="bg2"/>
                </a:solidFill>
              </a:rPr>
            </a:br>
            <a:r>
              <a:rPr lang="ru-RU" sz="675" baseline="0" dirty="0" smtClean="0">
                <a:solidFill>
                  <a:schemeClr val="bg2"/>
                </a:solidFill>
              </a:rPr>
              <a:t>г. Санкт-Петербург, 190000</a:t>
            </a:r>
            <a:endParaRPr lang="ru-RU" sz="675" dirty="0" smtClean="0">
              <a:solidFill>
                <a:schemeClr val="bg2"/>
              </a:solidFill>
            </a:endParaRPr>
          </a:p>
        </p:txBody>
      </p:sp>
      <p:sp>
        <p:nvSpPr>
          <p:cNvPr id="30" name="Текст 39"/>
          <p:cNvSpPr>
            <a:spLocks noGrp="1"/>
          </p:cNvSpPr>
          <p:nvPr>
            <p:ph type="body" sz="quarter" idx="13" hasCustomPrompt="1"/>
          </p:nvPr>
        </p:nvSpPr>
        <p:spPr>
          <a:xfrm>
            <a:off x="834371" y="3459421"/>
            <a:ext cx="7478309" cy="1055151"/>
          </a:xfrm>
        </p:spPr>
        <p:txBody>
          <a:bodyPr/>
          <a:lstStyle>
            <a:lvl1pPr algn="ctr">
              <a:defRPr sz="2000" baseline="0">
                <a:solidFill>
                  <a:schemeClr val="bg1"/>
                </a:solidFill>
              </a:defRPr>
            </a:lvl1pPr>
          </a:lstStyle>
          <a:p>
            <a:pPr lvl="0"/>
            <a:r>
              <a:rPr lang="ru-RU" dirty="0" smtClean="0"/>
              <a:t>ЗАГОЛОВОК ПРЕЗЕНТАЦИИ В ОДНУ,</a:t>
            </a:r>
            <a:r>
              <a:rPr lang="en-US" dirty="0" smtClean="0"/>
              <a:t>                                      </a:t>
            </a:r>
            <a:r>
              <a:rPr lang="ru-RU" dirty="0" smtClean="0"/>
              <a:t>ДВЕ ИЛИ БОЛЕЕ СТРОК</a:t>
            </a:r>
          </a:p>
        </p:txBody>
      </p:sp>
      <p:sp>
        <p:nvSpPr>
          <p:cNvPr id="31" name="Текст 41"/>
          <p:cNvSpPr>
            <a:spLocks noGrp="1"/>
          </p:cNvSpPr>
          <p:nvPr>
            <p:ph type="body" sz="quarter" idx="14" hasCustomPrompt="1"/>
          </p:nvPr>
        </p:nvSpPr>
        <p:spPr>
          <a:xfrm>
            <a:off x="834023" y="4941168"/>
            <a:ext cx="7479000" cy="216024"/>
          </a:xfrm>
        </p:spPr>
        <p:txBody>
          <a:bodyPr anchor="b" anchorCtr="0"/>
          <a:lstStyle>
            <a:lvl1pPr algn="ctr">
              <a:defRPr sz="1200">
                <a:solidFill>
                  <a:schemeClr val="bg1"/>
                </a:solidFill>
              </a:defRPr>
            </a:lvl1pPr>
          </a:lstStyle>
          <a:p>
            <a:pPr lvl="0"/>
            <a:r>
              <a:rPr lang="ru-RU" dirty="0" smtClean="0"/>
              <a:t>Имя Фамилия спикера, должность</a:t>
            </a:r>
          </a:p>
        </p:txBody>
      </p:sp>
      <p:sp>
        <p:nvSpPr>
          <p:cNvPr id="32" name="Текст 41"/>
          <p:cNvSpPr>
            <a:spLocks noGrp="1"/>
          </p:cNvSpPr>
          <p:nvPr>
            <p:ph type="body" sz="quarter" idx="15" hasCustomPrompt="1"/>
          </p:nvPr>
        </p:nvSpPr>
        <p:spPr>
          <a:xfrm>
            <a:off x="834023" y="5229200"/>
            <a:ext cx="7479000" cy="207924"/>
          </a:xfrm>
        </p:spPr>
        <p:txBody>
          <a:bodyPr anchor="b" anchorCtr="0"/>
          <a:lstStyle>
            <a:lvl1pPr algn="ctr">
              <a:defRPr sz="1200">
                <a:solidFill>
                  <a:schemeClr val="bg1"/>
                </a:solidFill>
              </a:defRPr>
            </a:lvl1pPr>
          </a:lstStyle>
          <a:p>
            <a:pPr lvl="0"/>
            <a:r>
              <a:rPr lang="ru-RU" dirty="0" smtClean="0"/>
              <a:t>Город, ХХ месяц 20ХХ</a:t>
            </a:r>
          </a:p>
        </p:txBody>
      </p:sp>
      <p:grpSp>
        <p:nvGrpSpPr>
          <p:cNvPr id="67" name="Группа 66"/>
          <p:cNvGrpSpPr/>
          <p:nvPr/>
        </p:nvGrpSpPr>
        <p:grpSpPr>
          <a:xfrm>
            <a:off x="3725490" y="1010568"/>
            <a:ext cx="1696975" cy="532285"/>
            <a:chOff x="7072313" y="7223125"/>
            <a:chExt cx="2125662" cy="666750"/>
          </a:xfrm>
          <a:solidFill>
            <a:schemeClr val="bg1"/>
          </a:solidFill>
        </p:grpSpPr>
        <p:sp>
          <p:nvSpPr>
            <p:cNvPr id="68" name="Freeform 5"/>
            <p:cNvSpPr>
              <a:spLocks noEditPoints="1"/>
            </p:cNvSpPr>
            <p:nvPr/>
          </p:nvSpPr>
          <p:spPr bwMode="auto">
            <a:xfrm>
              <a:off x="7861300" y="7342188"/>
              <a:ext cx="157162" cy="244475"/>
            </a:xfrm>
            <a:custGeom>
              <a:avLst/>
              <a:gdLst>
                <a:gd name="T0" fmla="*/ 723 w 1181"/>
                <a:gd name="T1" fmla="*/ 773 h 1846"/>
                <a:gd name="T2" fmla="*/ 688 w 1181"/>
                <a:gd name="T3" fmla="*/ 793 h 1846"/>
                <a:gd name="T4" fmla="*/ 650 w 1181"/>
                <a:gd name="T5" fmla="*/ 806 h 1846"/>
                <a:gd name="T6" fmla="*/ 611 w 1181"/>
                <a:gd name="T7" fmla="*/ 813 h 1846"/>
                <a:gd name="T8" fmla="*/ 385 w 1181"/>
                <a:gd name="T9" fmla="*/ 813 h 1846"/>
                <a:gd name="T10" fmla="*/ 587 w 1181"/>
                <a:gd name="T11" fmla="*/ 355 h 1846"/>
                <a:gd name="T12" fmla="*/ 635 w 1181"/>
                <a:gd name="T13" fmla="*/ 358 h 1846"/>
                <a:gd name="T14" fmla="*/ 677 w 1181"/>
                <a:gd name="T15" fmla="*/ 368 h 1846"/>
                <a:gd name="T16" fmla="*/ 696 w 1181"/>
                <a:gd name="T17" fmla="*/ 375 h 1846"/>
                <a:gd name="T18" fmla="*/ 714 w 1181"/>
                <a:gd name="T19" fmla="*/ 384 h 1846"/>
                <a:gd name="T20" fmla="*/ 731 w 1181"/>
                <a:gd name="T21" fmla="*/ 395 h 1846"/>
                <a:gd name="T22" fmla="*/ 746 w 1181"/>
                <a:gd name="T23" fmla="*/ 407 h 1846"/>
                <a:gd name="T24" fmla="*/ 759 w 1181"/>
                <a:gd name="T25" fmla="*/ 421 h 1846"/>
                <a:gd name="T26" fmla="*/ 772 w 1181"/>
                <a:gd name="T27" fmla="*/ 437 h 1846"/>
                <a:gd name="T28" fmla="*/ 782 w 1181"/>
                <a:gd name="T29" fmla="*/ 455 h 1846"/>
                <a:gd name="T30" fmla="*/ 790 w 1181"/>
                <a:gd name="T31" fmla="*/ 476 h 1846"/>
                <a:gd name="T32" fmla="*/ 797 w 1181"/>
                <a:gd name="T33" fmla="*/ 498 h 1846"/>
                <a:gd name="T34" fmla="*/ 801 w 1181"/>
                <a:gd name="T35" fmla="*/ 522 h 1846"/>
                <a:gd name="T36" fmla="*/ 805 w 1181"/>
                <a:gd name="T37" fmla="*/ 578 h 1846"/>
                <a:gd name="T38" fmla="*/ 804 w 1181"/>
                <a:gd name="T39" fmla="*/ 610 h 1846"/>
                <a:gd name="T40" fmla="*/ 801 w 1181"/>
                <a:gd name="T41" fmla="*/ 639 h 1846"/>
                <a:gd name="T42" fmla="*/ 796 w 1181"/>
                <a:gd name="T43" fmla="*/ 665 h 1846"/>
                <a:gd name="T44" fmla="*/ 789 w 1181"/>
                <a:gd name="T45" fmla="*/ 689 h 1846"/>
                <a:gd name="T46" fmla="*/ 780 w 1181"/>
                <a:gd name="T47" fmla="*/ 710 h 1846"/>
                <a:gd name="T48" fmla="*/ 769 w 1181"/>
                <a:gd name="T49" fmla="*/ 730 h 1846"/>
                <a:gd name="T50" fmla="*/ 754 w 1181"/>
                <a:gd name="T51" fmla="*/ 746 h 1846"/>
                <a:gd name="T52" fmla="*/ 739 w 1181"/>
                <a:gd name="T53" fmla="*/ 761 h 1846"/>
                <a:gd name="T54" fmla="*/ 1151 w 1181"/>
                <a:gd name="T55" fmla="*/ 797 h 1846"/>
                <a:gd name="T56" fmla="*/ 1166 w 1181"/>
                <a:gd name="T57" fmla="*/ 740 h 1846"/>
                <a:gd name="T58" fmla="*/ 1176 w 1181"/>
                <a:gd name="T59" fmla="*/ 680 h 1846"/>
                <a:gd name="T60" fmla="*/ 1181 w 1181"/>
                <a:gd name="T61" fmla="*/ 617 h 1846"/>
                <a:gd name="T62" fmla="*/ 1181 w 1181"/>
                <a:gd name="T63" fmla="*/ 546 h 1846"/>
                <a:gd name="T64" fmla="*/ 1175 w 1181"/>
                <a:gd name="T65" fmla="*/ 476 h 1846"/>
                <a:gd name="T66" fmla="*/ 1164 w 1181"/>
                <a:gd name="T67" fmla="*/ 411 h 1846"/>
                <a:gd name="T68" fmla="*/ 1148 w 1181"/>
                <a:gd name="T69" fmla="*/ 350 h 1846"/>
                <a:gd name="T70" fmla="*/ 1127 w 1181"/>
                <a:gd name="T71" fmla="*/ 295 h 1846"/>
                <a:gd name="T72" fmla="*/ 1100 w 1181"/>
                <a:gd name="T73" fmla="*/ 244 h 1846"/>
                <a:gd name="T74" fmla="*/ 1070 w 1181"/>
                <a:gd name="T75" fmla="*/ 199 h 1846"/>
                <a:gd name="T76" fmla="*/ 1035 w 1181"/>
                <a:gd name="T77" fmla="*/ 159 h 1846"/>
                <a:gd name="T78" fmla="*/ 995 w 1181"/>
                <a:gd name="T79" fmla="*/ 123 h 1846"/>
                <a:gd name="T80" fmla="*/ 952 w 1181"/>
                <a:gd name="T81" fmla="*/ 92 h 1846"/>
                <a:gd name="T82" fmla="*/ 905 w 1181"/>
                <a:gd name="T83" fmla="*/ 65 h 1846"/>
                <a:gd name="T84" fmla="*/ 854 w 1181"/>
                <a:gd name="T85" fmla="*/ 44 h 1846"/>
                <a:gd name="T86" fmla="*/ 799 w 1181"/>
                <a:gd name="T87" fmla="*/ 26 h 1846"/>
                <a:gd name="T88" fmla="*/ 741 w 1181"/>
                <a:gd name="T89" fmla="*/ 13 h 1846"/>
                <a:gd name="T90" fmla="*/ 681 w 1181"/>
                <a:gd name="T91" fmla="*/ 5 h 1846"/>
                <a:gd name="T92" fmla="*/ 619 w 1181"/>
                <a:gd name="T93" fmla="*/ 1 h 1846"/>
                <a:gd name="T94" fmla="*/ 0 w 1181"/>
                <a:gd name="T95" fmla="*/ 0 h 1846"/>
                <a:gd name="T96" fmla="*/ 385 w 1181"/>
                <a:gd name="T97" fmla="*/ 1846 h 1846"/>
                <a:gd name="T98" fmla="*/ 608 w 1181"/>
                <a:gd name="T99" fmla="*/ 1172 h 1846"/>
                <a:gd name="T100" fmla="*/ 673 w 1181"/>
                <a:gd name="T101" fmla="*/ 1169 h 1846"/>
                <a:gd name="T102" fmla="*/ 734 w 1181"/>
                <a:gd name="T103" fmla="*/ 1161 h 1846"/>
                <a:gd name="T104" fmla="*/ 793 w 1181"/>
                <a:gd name="T105" fmla="*/ 1148 h 1846"/>
                <a:gd name="T106" fmla="*/ 847 w 1181"/>
                <a:gd name="T107" fmla="*/ 1129 h 1846"/>
                <a:gd name="T108" fmla="*/ 898 w 1181"/>
                <a:gd name="T109" fmla="*/ 1106 h 1846"/>
                <a:gd name="T110" fmla="*/ 945 w 1181"/>
                <a:gd name="T111" fmla="*/ 1079 h 1846"/>
                <a:gd name="T112" fmla="*/ 988 w 1181"/>
                <a:gd name="T113" fmla="*/ 1047 h 1846"/>
                <a:gd name="T114" fmla="*/ 1029 w 1181"/>
                <a:gd name="T115" fmla="*/ 1011 h 1846"/>
                <a:gd name="T116" fmla="*/ 1063 w 1181"/>
                <a:gd name="T117" fmla="*/ 971 h 1846"/>
                <a:gd name="T118" fmla="*/ 1093 w 1181"/>
                <a:gd name="T119" fmla="*/ 925 h 1846"/>
                <a:gd name="T120" fmla="*/ 1120 w 1181"/>
                <a:gd name="T121" fmla="*/ 876 h 1846"/>
                <a:gd name="T122" fmla="*/ 1142 w 1181"/>
                <a:gd name="T123" fmla="*/ 824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1" h="1846">
                  <a:moveTo>
                    <a:pt x="739" y="761"/>
                  </a:moveTo>
                  <a:lnTo>
                    <a:pt x="723" y="773"/>
                  </a:lnTo>
                  <a:lnTo>
                    <a:pt x="706" y="784"/>
                  </a:lnTo>
                  <a:lnTo>
                    <a:pt x="688" y="793"/>
                  </a:lnTo>
                  <a:lnTo>
                    <a:pt x="669" y="801"/>
                  </a:lnTo>
                  <a:lnTo>
                    <a:pt x="650" y="806"/>
                  </a:lnTo>
                  <a:lnTo>
                    <a:pt x="631" y="810"/>
                  </a:lnTo>
                  <a:lnTo>
                    <a:pt x="611" y="813"/>
                  </a:lnTo>
                  <a:lnTo>
                    <a:pt x="590" y="813"/>
                  </a:lnTo>
                  <a:lnTo>
                    <a:pt x="385" y="813"/>
                  </a:lnTo>
                  <a:lnTo>
                    <a:pt x="385" y="355"/>
                  </a:lnTo>
                  <a:lnTo>
                    <a:pt x="587" y="355"/>
                  </a:lnTo>
                  <a:lnTo>
                    <a:pt x="611" y="356"/>
                  </a:lnTo>
                  <a:lnTo>
                    <a:pt x="635" y="358"/>
                  </a:lnTo>
                  <a:lnTo>
                    <a:pt x="657" y="362"/>
                  </a:lnTo>
                  <a:lnTo>
                    <a:pt x="677" y="368"/>
                  </a:lnTo>
                  <a:lnTo>
                    <a:pt x="687" y="372"/>
                  </a:lnTo>
                  <a:lnTo>
                    <a:pt x="696" y="375"/>
                  </a:lnTo>
                  <a:lnTo>
                    <a:pt x="705" y="380"/>
                  </a:lnTo>
                  <a:lnTo>
                    <a:pt x="714" y="384"/>
                  </a:lnTo>
                  <a:lnTo>
                    <a:pt x="723" y="389"/>
                  </a:lnTo>
                  <a:lnTo>
                    <a:pt x="731" y="395"/>
                  </a:lnTo>
                  <a:lnTo>
                    <a:pt x="738" y="401"/>
                  </a:lnTo>
                  <a:lnTo>
                    <a:pt x="746" y="407"/>
                  </a:lnTo>
                  <a:lnTo>
                    <a:pt x="753" y="414"/>
                  </a:lnTo>
                  <a:lnTo>
                    <a:pt x="759" y="421"/>
                  </a:lnTo>
                  <a:lnTo>
                    <a:pt x="767" y="429"/>
                  </a:lnTo>
                  <a:lnTo>
                    <a:pt x="772" y="437"/>
                  </a:lnTo>
                  <a:lnTo>
                    <a:pt x="777" y="446"/>
                  </a:lnTo>
                  <a:lnTo>
                    <a:pt x="782" y="455"/>
                  </a:lnTo>
                  <a:lnTo>
                    <a:pt x="786" y="465"/>
                  </a:lnTo>
                  <a:lnTo>
                    <a:pt x="790" y="476"/>
                  </a:lnTo>
                  <a:lnTo>
                    <a:pt x="794" y="486"/>
                  </a:lnTo>
                  <a:lnTo>
                    <a:pt x="797" y="498"/>
                  </a:lnTo>
                  <a:lnTo>
                    <a:pt x="799" y="510"/>
                  </a:lnTo>
                  <a:lnTo>
                    <a:pt x="801" y="522"/>
                  </a:lnTo>
                  <a:lnTo>
                    <a:pt x="804" y="549"/>
                  </a:lnTo>
                  <a:lnTo>
                    <a:pt x="805" y="578"/>
                  </a:lnTo>
                  <a:lnTo>
                    <a:pt x="805" y="594"/>
                  </a:lnTo>
                  <a:lnTo>
                    <a:pt x="804" y="610"/>
                  </a:lnTo>
                  <a:lnTo>
                    <a:pt x="803" y="625"/>
                  </a:lnTo>
                  <a:lnTo>
                    <a:pt x="801" y="639"/>
                  </a:lnTo>
                  <a:lnTo>
                    <a:pt x="799" y="652"/>
                  </a:lnTo>
                  <a:lnTo>
                    <a:pt x="796" y="665"/>
                  </a:lnTo>
                  <a:lnTo>
                    <a:pt x="793" y="677"/>
                  </a:lnTo>
                  <a:lnTo>
                    <a:pt x="789" y="689"/>
                  </a:lnTo>
                  <a:lnTo>
                    <a:pt x="785" y="700"/>
                  </a:lnTo>
                  <a:lnTo>
                    <a:pt x="780" y="710"/>
                  </a:lnTo>
                  <a:lnTo>
                    <a:pt x="774" y="720"/>
                  </a:lnTo>
                  <a:lnTo>
                    <a:pt x="769" y="730"/>
                  </a:lnTo>
                  <a:lnTo>
                    <a:pt x="761" y="738"/>
                  </a:lnTo>
                  <a:lnTo>
                    <a:pt x="754" y="746"/>
                  </a:lnTo>
                  <a:lnTo>
                    <a:pt x="747" y="754"/>
                  </a:lnTo>
                  <a:lnTo>
                    <a:pt x="739" y="761"/>
                  </a:lnTo>
                  <a:close/>
                  <a:moveTo>
                    <a:pt x="1142" y="824"/>
                  </a:moveTo>
                  <a:lnTo>
                    <a:pt x="1151" y="797"/>
                  </a:lnTo>
                  <a:lnTo>
                    <a:pt x="1159" y="768"/>
                  </a:lnTo>
                  <a:lnTo>
                    <a:pt x="1166" y="740"/>
                  </a:lnTo>
                  <a:lnTo>
                    <a:pt x="1171" y="710"/>
                  </a:lnTo>
                  <a:lnTo>
                    <a:pt x="1176" y="680"/>
                  </a:lnTo>
                  <a:lnTo>
                    <a:pt x="1179" y="649"/>
                  </a:lnTo>
                  <a:lnTo>
                    <a:pt x="1181" y="617"/>
                  </a:lnTo>
                  <a:lnTo>
                    <a:pt x="1181" y="583"/>
                  </a:lnTo>
                  <a:lnTo>
                    <a:pt x="1181" y="546"/>
                  </a:lnTo>
                  <a:lnTo>
                    <a:pt x="1179" y="510"/>
                  </a:lnTo>
                  <a:lnTo>
                    <a:pt x="1175" y="476"/>
                  </a:lnTo>
                  <a:lnTo>
                    <a:pt x="1170" y="442"/>
                  </a:lnTo>
                  <a:lnTo>
                    <a:pt x="1164" y="411"/>
                  </a:lnTo>
                  <a:lnTo>
                    <a:pt x="1157" y="380"/>
                  </a:lnTo>
                  <a:lnTo>
                    <a:pt x="1148" y="350"/>
                  </a:lnTo>
                  <a:lnTo>
                    <a:pt x="1138" y="322"/>
                  </a:lnTo>
                  <a:lnTo>
                    <a:pt x="1127" y="295"/>
                  </a:lnTo>
                  <a:lnTo>
                    <a:pt x="1114" y="269"/>
                  </a:lnTo>
                  <a:lnTo>
                    <a:pt x="1100" y="244"/>
                  </a:lnTo>
                  <a:lnTo>
                    <a:pt x="1086" y="221"/>
                  </a:lnTo>
                  <a:lnTo>
                    <a:pt x="1070" y="199"/>
                  </a:lnTo>
                  <a:lnTo>
                    <a:pt x="1053" y="178"/>
                  </a:lnTo>
                  <a:lnTo>
                    <a:pt x="1035" y="159"/>
                  </a:lnTo>
                  <a:lnTo>
                    <a:pt x="1016" y="140"/>
                  </a:lnTo>
                  <a:lnTo>
                    <a:pt x="995" y="123"/>
                  </a:lnTo>
                  <a:lnTo>
                    <a:pt x="974" y="107"/>
                  </a:lnTo>
                  <a:lnTo>
                    <a:pt x="952" y="92"/>
                  </a:lnTo>
                  <a:lnTo>
                    <a:pt x="929" y="78"/>
                  </a:lnTo>
                  <a:lnTo>
                    <a:pt x="905" y="65"/>
                  </a:lnTo>
                  <a:lnTo>
                    <a:pt x="880" y="54"/>
                  </a:lnTo>
                  <a:lnTo>
                    <a:pt x="854" y="44"/>
                  </a:lnTo>
                  <a:lnTo>
                    <a:pt x="827" y="34"/>
                  </a:lnTo>
                  <a:lnTo>
                    <a:pt x="799" y="26"/>
                  </a:lnTo>
                  <a:lnTo>
                    <a:pt x="771" y="19"/>
                  </a:lnTo>
                  <a:lnTo>
                    <a:pt x="741" y="13"/>
                  </a:lnTo>
                  <a:lnTo>
                    <a:pt x="711" y="8"/>
                  </a:lnTo>
                  <a:lnTo>
                    <a:pt x="681" y="5"/>
                  </a:lnTo>
                  <a:lnTo>
                    <a:pt x="650" y="2"/>
                  </a:lnTo>
                  <a:lnTo>
                    <a:pt x="619" y="1"/>
                  </a:lnTo>
                  <a:lnTo>
                    <a:pt x="587" y="0"/>
                  </a:lnTo>
                  <a:lnTo>
                    <a:pt x="0" y="0"/>
                  </a:lnTo>
                  <a:lnTo>
                    <a:pt x="0" y="1846"/>
                  </a:lnTo>
                  <a:lnTo>
                    <a:pt x="385" y="1846"/>
                  </a:lnTo>
                  <a:lnTo>
                    <a:pt x="385" y="1172"/>
                  </a:lnTo>
                  <a:lnTo>
                    <a:pt x="608" y="1172"/>
                  </a:lnTo>
                  <a:lnTo>
                    <a:pt x="641" y="1171"/>
                  </a:lnTo>
                  <a:lnTo>
                    <a:pt x="673" y="1169"/>
                  </a:lnTo>
                  <a:lnTo>
                    <a:pt x="704" y="1166"/>
                  </a:lnTo>
                  <a:lnTo>
                    <a:pt x="734" y="1161"/>
                  </a:lnTo>
                  <a:lnTo>
                    <a:pt x="763" y="1155"/>
                  </a:lnTo>
                  <a:lnTo>
                    <a:pt x="793" y="1148"/>
                  </a:lnTo>
                  <a:lnTo>
                    <a:pt x="820" y="1139"/>
                  </a:lnTo>
                  <a:lnTo>
                    <a:pt x="847" y="1129"/>
                  </a:lnTo>
                  <a:lnTo>
                    <a:pt x="873" y="1118"/>
                  </a:lnTo>
                  <a:lnTo>
                    <a:pt x="898" y="1106"/>
                  </a:lnTo>
                  <a:lnTo>
                    <a:pt x="922" y="1093"/>
                  </a:lnTo>
                  <a:lnTo>
                    <a:pt x="945" y="1079"/>
                  </a:lnTo>
                  <a:lnTo>
                    <a:pt x="967" y="1063"/>
                  </a:lnTo>
                  <a:lnTo>
                    <a:pt x="988" y="1047"/>
                  </a:lnTo>
                  <a:lnTo>
                    <a:pt x="1009" y="1030"/>
                  </a:lnTo>
                  <a:lnTo>
                    <a:pt x="1029" y="1011"/>
                  </a:lnTo>
                  <a:lnTo>
                    <a:pt x="1046" y="991"/>
                  </a:lnTo>
                  <a:lnTo>
                    <a:pt x="1063" y="971"/>
                  </a:lnTo>
                  <a:lnTo>
                    <a:pt x="1079" y="949"/>
                  </a:lnTo>
                  <a:lnTo>
                    <a:pt x="1093" y="925"/>
                  </a:lnTo>
                  <a:lnTo>
                    <a:pt x="1107" y="901"/>
                  </a:lnTo>
                  <a:lnTo>
                    <a:pt x="1120" y="876"/>
                  </a:lnTo>
                  <a:lnTo>
                    <a:pt x="1131" y="851"/>
                  </a:lnTo>
                  <a:lnTo>
                    <a:pt x="1142" y="8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9" name="Freeform 6"/>
            <p:cNvSpPr>
              <a:spLocks noEditPoints="1"/>
            </p:cNvSpPr>
            <p:nvPr/>
          </p:nvSpPr>
          <p:spPr bwMode="auto">
            <a:xfrm>
              <a:off x="8054975" y="7340600"/>
              <a:ext cx="157162" cy="249238"/>
            </a:xfrm>
            <a:custGeom>
              <a:avLst/>
              <a:gdLst>
                <a:gd name="T0" fmla="*/ 386 w 1185"/>
                <a:gd name="T1" fmla="*/ 542 h 1875"/>
                <a:gd name="T2" fmla="*/ 410 w 1185"/>
                <a:gd name="T3" fmla="*/ 473 h 1875"/>
                <a:gd name="T4" fmla="*/ 446 w 1185"/>
                <a:gd name="T5" fmla="*/ 427 h 1875"/>
                <a:gd name="T6" fmla="*/ 478 w 1185"/>
                <a:gd name="T7" fmla="*/ 402 h 1875"/>
                <a:gd name="T8" fmla="*/ 519 w 1185"/>
                <a:gd name="T9" fmla="*/ 382 h 1875"/>
                <a:gd name="T10" fmla="*/ 568 w 1185"/>
                <a:gd name="T11" fmla="*/ 372 h 1875"/>
                <a:gd name="T12" fmla="*/ 624 w 1185"/>
                <a:gd name="T13" fmla="*/ 372 h 1875"/>
                <a:gd name="T14" fmla="*/ 672 w 1185"/>
                <a:gd name="T15" fmla="*/ 384 h 1875"/>
                <a:gd name="T16" fmla="*/ 728 w 1185"/>
                <a:gd name="T17" fmla="*/ 418 h 1875"/>
                <a:gd name="T18" fmla="*/ 756 w 1185"/>
                <a:gd name="T19" fmla="*/ 447 h 1875"/>
                <a:gd name="T20" fmla="*/ 789 w 1185"/>
                <a:gd name="T21" fmla="*/ 514 h 1875"/>
                <a:gd name="T22" fmla="*/ 797 w 1185"/>
                <a:gd name="T23" fmla="*/ 575 h 1875"/>
                <a:gd name="T24" fmla="*/ 792 w 1185"/>
                <a:gd name="T25" fmla="*/ 1359 h 1875"/>
                <a:gd name="T26" fmla="*/ 779 w 1185"/>
                <a:gd name="T27" fmla="*/ 1396 h 1875"/>
                <a:gd name="T28" fmla="*/ 759 w 1185"/>
                <a:gd name="T29" fmla="*/ 1429 h 1875"/>
                <a:gd name="T30" fmla="*/ 723 w 1185"/>
                <a:gd name="T31" fmla="*/ 1463 h 1875"/>
                <a:gd name="T32" fmla="*/ 654 w 1185"/>
                <a:gd name="T33" fmla="*/ 1496 h 1875"/>
                <a:gd name="T34" fmla="*/ 582 w 1185"/>
                <a:gd name="T35" fmla="*/ 1503 h 1875"/>
                <a:gd name="T36" fmla="*/ 531 w 1185"/>
                <a:gd name="T37" fmla="*/ 1497 h 1875"/>
                <a:gd name="T38" fmla="*/ 489 w 1185"/>
                <a:gd name="T39" fmla="*/ 1482 h 1875"/>
                <a:gd name="T40" fmla="*/ 453 w 1185"/>
                <a:gd name="T41" fmla="*/ 1458 h 1875"/>
                <a:gd name="T42" fmla="*/ 421 w 1185"/>
                <a:gd name="T43" fmla="*/ 1417 h 1875"/>
                <a:gd name="T44" fmla="*/ 390 w 1185"/>
                <a:gd name="T45" fmla="*/ 1334 h 1875"/>
                <a:gd name="T46" fmla="*/ 834 w 1185"/>
                <a:gd name="T47" fmla="*/ 1834 h 1875"/>
                <a:gd name="T48" fmla="*/ 934 w 1185"/>
                <a:gd name="T49" fmla="*/ 1784 h 1875"/>
                <a:gd name="T50" fmla="*/ 1019 w 1185"/>
                <a:gd name="T51" fmla="*/ 1715 h 1875"/>
                <a:gd name="T52" fmla="*/ 1089 w 1185"/>
                <a:gd name="T53" fmla="*/ 1629 h 1875"/>
                <a:gd name="T54" fmla="*/ 1141 w 1185"/>
                <a:gd name="T55" fmla="*/ 1525 h 1875"/>
                <a:gd name="T56" fmla="*/ 1174 w 1185"/>
                <a:gd name="T57" fmla="*/ 1409 h 1875"/>
                <a:gd name="T58" fmla="*/ 1185 w 1185"/>
                <a:gd name="T59" fmla="*/ 1278 h 1875"/>
                <a:gd name="T60" fmla="*/ 1180 w 1185"/>
                <a:gd name="T61" fmla="*/ 510 h 1875"/>
                <a:gd name="T62" fmla="*/ 1158 w 1185"/>
                <a:gd name="T63" fmla="*/ 403 h 1875"/>
                <a:gd name="T64" fmla="*/ 1118 w 1185"/>
                <a:gd name="T65" fmla="*/ 300 h 1875"/>
                <a:gd name="T66" fmla="*/ 1060 w 1185"/>
                <a:gd name="T67" fmla="*/ 207 h 1875"/>
                <a:gd name="T68" fmla="*/ 983 w 1185"/>
                <a:gd name="T69" fmla="*/ 128 h 1875"/>
                <a:gd name="T70" fmla="*/ 886 w 1185"/>
                <a:gd name="T71" fmla="*/ 65 h 1875"/>
                <a:gd name="T72" fmla="*/ 770 w 1185"/>
                <a:gd name="T73" fmla="*/ 20 h 1875"/>
                <a:gd name="T74" fmla="*/ 633 w 1185"/>
                <a:gd name="T75" fmla="*/ 1 h 1875"/>
                <a:gd name="T76" fmla="*/ 481 w 1185"/>
                <a:gd name="T77" fmla="*/ 7 h 1875"/>
                <a:gd name="T78" fmla="*/ 396 w 1185"/>
                <a:gd name="T79" fmla="*/ 25 h 1875"/>
                <a:gd name="T80" fmla="*/ 335 w 1185"/>
                <a:gd name="T81" fmla="*/ 47 h 1875"/>
                <a:gd name="T82" fmla="*/ 242 w 1185"/>
                <a:gd name="T83" fmla="*/ 99 h 1875"/>
                <a:gd name="T84" fmla="*/ 155 w 1185"/>
                <a:gd name="T85" fmla="*/ 172 h 1875"/>
                <a:gd name="T86" fmla="*/ 88 w 1185"/>
                <a:gd name="T87" fmla="*/ 259 h 1875"/>
                <a:gd name="T88" fmla="*/ 41 w 1185"/>
                <a:gd name="T89" fmla="*/ 357 h 1875"/>
                <a:gd name="T90" fmla="*/ 14 w 1185"/>
                <a:gd name="T91" fmla="*/ 461 h 1875"/>
                <a:gd name="T92" fmla="*/ 0 w 1185"/>
                <a:gd name="T93" fmla="*/ 565 h 1875"/>
                <a:gd name="T94" fmla="*/ 2 w 1185"/>
                <a:gd name="T95" fmla="*/ 1311 h 1875"/>
                <a:gd name="T96" fmla="*/ 20 w 1185"/>
                <a:gd name="T97" fmla="*/ 1430 h 1875"/>
                <a:gd name="T98" fmla="*/ 54 w 1185"/>
                <a:gd name="T99" fmla="*/ 1543 h 1875"/>
                <a:gd name="T100" fmla="*/ 106 w 1185"/>
                <a:gd name="T101" fmla="*/ 1643 h 1875"/>
                <a:gd name="T102" fmla="*/ 177 w 1185"/>
                <a:gd name="T103" fmla="*/ 1729 h 1875"/>
                <a:gd name="T104" fmla="*/ 270 w 1185"/>
                <a:gd name="T105" fmla="*/ 1797 h 1875"/>
                <a:gd name="T106" fmla="*/ 353 w 1185"/>
                <a:gd name="T107" fmla="*/ 1836 h 1875"/>
                <a:gd name="T108" fmla="*/ 448 w 1185"/>
                <a:gd name="T109" fmla="*/ 1862 h 1875"/>
                <a:gd name="T110" fmla="*/ 596 w 1185"/>
                <a:gd name="T111" fmla="*/ 1875 h 1875"/>
                <a:gd name="T112" fmla="*/ 721 w 1185"/>
                <a:gd name="T113" fmla="*/ 1864 h 1875"/>
                <a:gd name="T114" fmla="*/ 834 w 1185"/>
                <a:gd name="T115" fmla="*/ 1834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5" h="1875">
                  <a:moveTo>
                    <a:pt x="383" y="1259"/>
                  </a:moveTo>
                  <a:lnTo>
                    <a:pt x="383" y="575"/>
                  </a:lnTo>
                  <a:lnTo>
                    <a:pt x="384" y="559"/>
                  </a:lnTo>
                  <a:lnTo>
                    <a:pt x="386" y="542"/>
                  </a:lnTo>
                  <a:lnTo>
                    <a:pt x="390" y="525"/>
                  </a:lnTo>
                  <a:lnTo>
                    <a:pt x="395" y="507"/>
                  </a:lnTo>
                  <a:lnTo>
                    <a:pt x="402" y="490"/>
                  </a:lnTo>
                  <a:lnTo>
                    <a:pt x="410" y="473"/>
                  </a:lnTo>
                  <a:lnTo>
                    <a:pt x="420" y="456"/>
                  </a:lnTo>
                  <a:lnTo>
                    <a:pt x="432" y="441"/>
                  </a:lnTo>
                  <a:lnTo>
                    <a:pt x="439" y="434"/>
                  </a:lnTo>
                  <a:lnTo>
                    <a:pt x="446" y="427"/>
                  </a:lnTo>
                  <a:lnTo>
                    <a:pt x="453" y="420"/>
                  </a:lnTo>
                  <a:lnTo>
                    <a:pt x="461" y="414"/>
                  </a:lnTo>
                  <a:lnTo>
                    <a:pt x="469" y="407"/>
                  </a:lnTo>
                  <a:lnTo>
                    <a:pt x="478" y="402"/>
                  </a:lnTo>
                  <a:lnTo>
                    <a:pt x="488" y="396"/>
                  </a:lnTo>
                  <a:lnTo>
                    <a:pt x="498" y="391"/>
                  </a:lnTo>
                  <a:lnTo>
                    <a:pt x="508" y="386"/>
                  </a:lnTo>
                  <a:lnTo>
                    <a:pt x="519" y="382"/>
                  </a:lnTo>
                  <a:lnTo>
                    <a:pt x="531" y="379"/>
                  </a:lnTo>
                  <a:lnTo>
                    <a:pt x="543" y="376"/>
                  </a:lnTo>
                  <a:lnTo>
                    <a:pt x="555" y="374"/>
                  </a:lnTo>
                  <a:lnTo>
                    <a:pt x="568" y="372"/>
                  </a:lnTo>
                  <a:lnTo>
                    <a:pt x="582" y="371"/>
                  </a:lnTo>
                  <a:lnTo>
                    <a:pt x="596" y="371"/>
                  </a:lnTo>
                  <a:lnTo>
                    <a:pt x="610" y="371"/>
                  </a:lnTo>
                  <a:lnTo>
                    <a:pt x="624" y="372"/>
                  </a:lnTo>
                  <a:lnTo>
                    <a:pt x="637" y="374"/>
                  </a:lnTo>
                  <a:lnTo>
                    <a:pt x="649" y="377"/>
                  </a:lnTo>
                  <a:lnTo>
                    <a:pt x="661" y="380"/>
                  </a:lnTo>
                  <a:lnTo>
                    <a:pt x="672" y="384"/>
                  </a:lnTo>
                  <a:lnTo>
                    <a:pt x="682" y="388"/>
                  </a:lnTo>
                  <a:lnTo>
                    <a:pt x="692" y="393"/>
                  </a:lnTo>
                  <a:lnTo>
                    <a:pt x="711" y="405"/>
                  </a:lnTo>
                  <a:lnTo>
                    <a:pt x="728" y="418"/>
                  </a:lnTo>
                  <a:lnTo>
                    <a:pt x="736" y="425"/>
                  </a:lnTo>
                  <a:lnTo>
                    <a:pt x="743" y="432"/>
                  </a:lnTo>
                  <a:lnTo>
                    <a:pt x="750" y="440"/>
                  </a:lnTo>
                  <a:lnTo>
                    <a:pt x="756" y="447"/>
                  </a:lnTo>
                  <a:lnTo>
                    <a:pt x="766" y="464"/>
                  </a:lnTo>
                  <a:lnTo>
                    <a:pt x="776" y="480"/>
                  </a:lnTo>
                  <a:lnTo>
                    <a:pt x="783" y="497"/>
                  </a:lnTo>
                  <a:lnTo>
                    <a:pt x="789" y="514"/>
                  </a:lnTo>
                  <a:lnTo>
                    <a:pt x="793" y="531"/>
                  </a:lnTo>
                  <a:lnTo>
                    <a:pt x="795" y="546"/>
                  </a:lnTo>
                  <a:lnTo>
                    <a:pt x="797" y="561"/>
                  </a:lnTo>
                  <a:lnTo>
                    <a:pt x="797" y="575"/>
                  </a:lnTo>
                  <a:lnTo>
                    <a:pt x="797" y="1305"/>
                  </a:lnTo>
                  <a:lnTo>
                    <a:pt x="797" y="1327"/>
                  </a:lnTo>
                  <a:lnTo>
                    <a:pt x="794" y="1349"/>
                  </a:lnTo>
                  <a:lnTo>
                    <a:pt x="792" y="1359"/>
                  </a:lnTo>
                  <a:lnTo>
                    <a:pt x="789" y="1369"/>
                  </a:lnTo>
                  <a:lnTo>
                    <a:pt x="786" y="1378"/>
                  </a:lnTo>
                  <a:lnTo>
                    <a:pt x="783" y="1388"/>
                  </a:lnTo>
                  <a:lnTo>
                    <a:pt x="779" y="1396"/>
                  </a:lnTo>
                  <a:lnTo>
                    <a:pt x="775" y="1405"/>
                  </a:lnTo>
                  <a:lnTo>
                    <a:pt x="770" y="1413"/>
                  </a:lnTo>
                  <a:lnTo>
                    <a:pt x="764" y="1421"/>
                  </a:lnTo>
                  <a:lnTo>
                    <a:pt x="759" y="1429"/>
                  </a:lnTo>
                  <a:lnTo>
                    <a:pt x="752" y="1436"/>
                  </a:lnTo>
                  <a:lnTo>
                    <a:pt x="745" y="1443"/>
                  </a:lnTo>
                  <a:lnTo>
                    <a:pt x="738" y="1450"/>
                  </a:lnTo>
                  <a:lnTo>
                    <a:pt x="723" y="1463"/>
                  </a:lnTo>
                  <a:lnTo>
                    <a:pt x="706" y="1473"/>
                  </a:lnTo>
                  <a:lnTo>
                    <a:pt x="689" y="1483"/>
                  </a:lnTo>
                  <a:lnTo>
                    <a:pt x="672" y="1490"/>
                  </a:lnTo>
                  <a:lnTo>
                    <a:pt x="654" y="1496"/>
                  </a:lnTo>
                  <a:lnTo>
                    <a:pt x="635" y="1500"/>
                  </a:lnTo>
                  <a:lnTo>
                    <a:pt x="616" y="1502"/>
                  </a:lnTo>
                  <a:lnTo>
                    <a:pt x="596" y="1503"/>
                  </a:lnTo>
                  <a:lnTo>
                    <a:pt x="582" y="1503"/>
                  </a:lnTo>
                  <a:lnTo>
                    <a:pt x="569" y="1502"/>
                  </a:lnTo>
                  <a:lnTo>
                    <a:pt x="556" y="1501"/>
                  </a:lnTo>
                  <a:lnTo>
                    <a:pt x="543" y="1499"/>
                  </a:lnTo>
                  <a:lnTo>
                    <a:pt x="531" y="1497"/>
                  </a:lnTo>
                  <a:lnTo>
                    <a:pt x="520" y="1494"/>
                  </a:lnTo>
                  <a:lnTo>
                    <a:pt x="509" y="1490"/>
                  </a:lnTo>
                  <a:lnTo>
                    <a:pt x="498" y="1486"/>
                  </a:lnTo>
                  <a:lnTo>
                    <a:pt x="489" y="1482"/>
                  </a:lnTo>
                  <a:lnTo>
                    <a:pt x="478" y="1477"/>
                  </a:lnTo>
                  <a:lnTo>
                    <a:pt x="469" y="1471"/>
                  </a:lnTo>
                  <a:lnTo>
                    <a:pt x="461" y="1465"/>
                  </a:lnTo>
                  <a:lnTo>
                    <a:pt x="453" y="1458"/>
                  </a:lnTo>
                  <a:lnTo>
                    <a:pt x="446" y="1451"/>
                  </a:lnTo>
                  <a:lnTo>
                    <a:pt x="439" y="1443"/>
                  </a:lnTo>
                  <a:lnTo>
                    <a:pt x="432" y="1435"/>
                  </a:lnTo>
                  <a:lnTo>
                    <a:pt x="421" y="1417"/>
                  </a:lnTo>
                  <a:lnTo>
                    <a:pt x="411" y="1398"/>
                  </a:lnTo>
                  <a:lnTo>
                    <a:pt x="402" y="1378"/>
                  </a:lnTo>
                  <a:lnTo>
                    <a:pt x="395" y="1357"/>
                  </a:lnTo>
                  <a:lnTo>
                    <a:pt x="390" y="1334"/>
                  </a:lnTo>
                  <a:lnTo>
                    <a:pt x="386" y="1311"/>
                  </a:lnTo>
                  <a:lnTo>
                    <a:pt x="384" y="1285"/>
                  </a:lnTo>
                  <a:lnTo>
                    <a:pt x="383" y="1259"/>
                  </a:lnTo>
                  <a:close/>
                  <a:moveTo>
                    <a:pt x="834" y="1834"/>
                  </a:moveTo>
                  <a:lnTo>
                    <a:pt x="860" y="1823"/>
                  </a:lnTo>
                  <a:lnTo>
                    <a:pt x="886" y="1811"/>
                  </a:lnTo>
                  <a:lnTo>
                    <a:pt x="910" y="1798"/>
                  </a:lnTo>
                  <a:lnTo>
                    <a:pt x="934" y="1784"/>
                  </a:lnTo>
                  <a:lnTo>
                    <a:pt x="957" y="1768"/>
                  </a:lnTo>
                  <a:lnTo>
                    <a:pt x="979" y="1752"/>
                  </a:lnTo>
                  <a:lnTo>
                    <a:pt x="1000" y="1734"/>
                  </a:lnTo>
                  <a:lnTo>
                    <a:pt x="1019" y="1715"/>
                  </a:lnTo>
                  <a:lnTo>
                    <a:pt x="1039" y="1695"/>
                  </a:lnTo>
                  <a:lnTo>
                    <a:pt x="1057" y="1674"/>
                  </a:lnTo>
                  <a:lnTo>
                    <a:pt x="1073" y="1652"/>
                  </a:lnTo>
                  <a:lnTo>
                    <a:pt x="1089" y="1629"/>
                  </a:lnTo>
                  <a:lnTo>
                    <a:pt x="1104" y="1604"/>
                  </a:lnTo>
                  <a:lnTo>
                    <a:pt x="1117" y="1579"/>
                  </a:lnTo>
                  <a:lnTo>
                    <a:pt x="1130" y="1553"/>
                  </a:lnTo>
                  <a:lnTo>
                    <a:pt x="1141" y="1525"/>
                  </a:lnTo>
                  <a:lnTo>
                    <a:pt x="1151" y="1498"/>
                  </a:lnTo>
                  <a:lnTo>
                    <a:pt x="1160" y="1469"/>
                  </a:lnTo>
                  <a:lnTo>
                    <a:pt x="1168" y="1439"/>
                  </a:lnTo>
                  <a:lnTo>
                    <a:pt x="1174" y="1409"/>
                  </a:lnTo>
                  <a:lnTo>
                    <a:pt x="1179" y="1378"/>
                  </a:lnTo>
                  <a:lnTo>
                    <a:pt x="1182" y="1346"/>
                  </a:lnTo>
                  <a:lnTo>
                    <a:pt x="1184" y="1313"/>
                  </a:lnTo>
                  <a:lnTo>
                    <a:pt x="1185" y="1278"/>
                  </a:lnTo>
                  <a:lnTo>
                    <a:pt x="1185" y="591"/>
                  </a:lnTo>
                  <a:lnTo>
                    <a:pt x="1185" y="564"/>
                  </a:lnTo>
                  <a:lnTo>
                    <a:pt x="1183" y="536"/>
                  </a:lnTo>
                  <a:lnTo>
                    <a:pt x="1180" y="510"/>
                  </a:lnTo>
                  <a:lnTo>
                    <a:pt x="1176" y="483"/>
                  </a:lnTo>
                  <a:lnTo>
                    <a:pt x="1171" y="456"/>
                  </a:lnTo>
                  <a:lnTo>
                    <a:pt x="1165" y="429"/>
                  </a:lnTo>
                  <a:lnTo>
                    <a:pt x="1158" y="403"/>
                  </a:lnTo>
                  <a:lnTo>
                    <a:pt x="1149" y="376"/>
                  </a:lnTo>
                  <a:lnTo>
                    <a:pt x="1140" y="350"/>
                  </a:lnTo>
                  <a:lnTo>
                    <a:pt x="1129" y="325"/>
                  </a:lnTo>
                  <a:lnTo>
                    <a:pt x="1118" y="300"/>
                  </a:lnTo>
                  <a:lnTo>
                    <a:pt x="1105" y="275"/>
                  </a:lnTo>
                  <a:lnTo>
                    <a:pt x="1091" y="252"/>
                  </a:lnTo>
                  <a:lnTo>
                    <a:pt x="1076" y="229"/>
                  </a:lnTo>
                  <a:lnTo>
                    <a:pt x="1060" y="207"/>
                  </a:lnTo>
                  <a:lnTo>
                    <a:pt x="1042" y="186"/>
                  </a:lnTo>
                  <a:lnTo>
                    <a:pt x="1024" y="166"/>
                  </a:lnTo>
                  <a:lnTo>
                    <a:pt x="1004" y="147"/>
                  </a:lnTo>
                  <a:lnTo>
                    <a:pt x="983" y="128"/>
                  </a:lnTo>
                  <a:lnTo>
                    <a:pt x="961" y="111"/>
                  </a:lnTo>
                  <a:lnTo>
                    <a:pt x="937" y="95"/>
                  </a:lnTo>
                  <a:lnTo>
                    <a:pt x="912" y="79"/>
                  </a:lnTo>
                  <a:lnTo>
                    <a:pt x="886" y="65"/>
                  </a:lnTo>
                  <a:lnTo>
                    <a:pt x="859" y="52"/>
                  </a:lnTo>
                  <a:lnTo>
                    <a:pt x="830" y="39"/>
                  </a:lnTo>
                  <a:lnTo>
                    <a:pt x="801" y="29"/>
                  </a:lnTo>
                  <a:lnTo>
                    <a:pt x="770" y="20"/>
                  </a:lnTo>
                  <a:lnTo>
                    <a:pt x="738" y="13"/>
                  </a:lnTo>
                  <a:lnTo>
                    <a:pt x="703" y="7"/>
                  </a:lnTo>
                  <a:lnTo>
                    <a:pt x="669" y="3"/>
                  </a:lnTo>
                  <a:lnTo>
                    <a:pt x="633" y="1"/>
                  </a:lnTo>
                  <a:lnTo>
                    <a:pt x="596" y="0"/>
                  </a:lnTo>
                  <a:lnTo>
                    <a:pt x="556" y="1"/>
                  </a:lnTo>
                  <a:lnTo>
                    <a:pt x="518" y="3"/>
                  </a:lnTo>
                  <a:lnTo>
                    <a:pt x="481" y="7"/>
                  </a:lnTo>
                  <a:lnTo>
                    <a:pt x="446" y="13"/>
                  </a:lnTo>
                  <a:lnTo>
                    <a:pt x="429" y="17"/>
                  </a:lnTo>
                  <a:lnTo>
                    <a:pt x="412" y="21"/>
                  </a:lnTo>
                  <a:lnTo>
                    <a:pt x="396" y="25"/>
                  </a:lnTo>
                  <a:lnTo>
                    <a:pt x="380" y="30"/>
                  </a:lnTo>
                  <a:lnTo>
                    <a:pt x="365" y="35"/>
                  </a:lnTo>
                  <a:lnTo>
                    <a:pt x="350" y="41"/>
                  </a:lnTo>
                  <a:lnTo>
                    <a:pt x="335" y="47"/>
                  </a:lnTo>
                  <a:lnTo>
                    <a:pt x="321" y="54"/>
                  </a:lnTo>
                  <a:lnTo>
                    <a:pt x="294" y="68"/>
                  </a:lnTo>
                  <a:lnTo>
                    <a:pt x="268" y="83"/>
                  </a:lnTo>
                  <a:lnTo>
                    <a:pt x="242" y="99"/>
                  </a:lnTo>
                  <a:lnTo>
                    <a:pt x="218" y="116"/>
                  </a:lnTo>
                  <a:lnTo>
                    <a:pt x="196" y="134"/>
                  </a:lnTo>
                  <a:lnTo>
                    <a:pt x="175" y="152"/>
                  </a:lnTo>
                  <a:lnTo>
                    <a:pt x="155" y="172"/>
                  </a:lnTo>
                  <a:lnTo>
                    <a:pt x="137" y="193"/>
                  </a:lnTo>
                  <a:lnTo>
                    <a:pt x="120" y="214"/>
                  </a:lnTo>
                  <a:lnTo>
                    <a:pt x="103" y="236"/>
                  </a:lnTo>
                  <a:lnTo>
                    <a:pt x="88" y="259"/>
                  </a:lnTo>
                  <a:lnTo>
                    <a:pt x="75" y="282"/>
                  </a:lnTo>
                  <a:lnTo>
                    <a:pt x="62" y="307"/>
                  </a:lnTo>
                  <a:lnTo>
                    <a:pt x="51" y="332"/>
                  </a:lnTo>
                  <a:lnTo>
                    <a:pt x="41" y="357"/>
                  </a:lnTo>
                  <a:lnTo>
                    <a:pt x="33" y="383"/>
                  </a:lnTo>
                  <a:lnTo>
                    <a:pt x="26" y="409"/>
                  </a:lnTo>
                  <a:lnTo>
                    <a:pt x="19" y="435"/>
                  </a:lnTo>
                  <a:lnTo>
                    <a:pt x="14" y="461"/>
                  </a:lnTo>
                  <a:lnTo>
                    <a:pt x="8" y="487"/>
                  </a:lnTo>
                  <a:lnTo>
                    <a:pt x="4" y="513"/>
                  </a:lnTo>
                  <a:lnTo>
                    <a:pt x="2" y="539"/>
                  </a:lnTo>
                  <a:lnTo>
                    <a:pt x="0" y="565"/>
                  </a:lnTo>
                  <a:lnTo>
                    <a:pt x="0" y="591"/>
                  </a:lnTo>
                  <a:lnTo>
                    <a:pt x="0" y="1248"/>
                  </a:lnTo>
                  <a:lnTo>
                    <a:pt x="0" y="1279"/>
                  </a:lnTo>
                  <a:lnTo>
                    <a:pt x="2" y="1311"/>
                  </a:lnTo>
                  <a:lnTo>
                    <a:pt x="4" y="1341"/>
                  </a:lnTo>
                  <a:lnTo>
                    <a:pt x="8" y="1371"/>
                  </a:lnTo>
                  <a:lnTo>
                    <a:pt x="14" y="1401"/>
                  </a:lnTo>
                  <a:lnTo>
                    <a:pt x="20" y="1430"/>
                  </a:lnTo>
                  <a:lnTo>
                    <a:pt x="27" y="1459"/>
                  </a:lnTo>
                  <a:lnTo>
                    <a:pt x="34" y="1487"/>
                  </a:lnTo>
                  <a:lnTo>
                    <a:pt x="43" y="1515"/>
                  </a:lnTo>
                  <a:lnTo>
                    <a:pt x="54" y="1543"/>
                  </a:lnTo>
                  <a:lnTo>
                    <a:pt x="65" y="1569"/>
                  </a:lnTo>
                  <a:lnTo>
                    <a:pt x="77" y="1594"/>
                  </a:lnTo>
                  <a:lnTo>
                    <a:pt x="91" y="1619"/>
                  </a:lnTo>
                  <a:lnTo>
                    <a:pt x="106" y="1643"/>
                  </a:lnTo>
                  <a:lnTo>
                    <a:pt x="122" y="1666"/>
                  </a:lnTo>
                  <a:lnTo>
                    <a:pt x="139" y="1688"/>
                  </a:lnTo>
                  <a:lnTo>
                    <a:pt x="157" y="1709"/>
                  </a:lnTo>
                  <a:lnTo>
                    <a:pt x="177" y="1729"/>
                  </a:lnTo>
                  <a:lnTo>
                    <a:pt x="198" y="1747"/>
                  </a:lnTo>
                  <a:lnTo>
                    <a:pt x="221" y="1765"/>
                  </a:lnTo>
                  <a:lnTo>
                    <a:pt x="244" y="1782"/>
                  </a:lnTo>
                  <a:lnTo>
                    <a:pt x="270" y="1797"/>
                  </a:lnTo>
                  <a:lnTo>
                    <a:pt x="296" y="1811"/>
                  </a:lnTo>
                  <a:lnTo>
                    <a:pt x="324" y="1824"/>
                  </a:lnTo>
                  <a:lnTo>
                    <a:pt x="338" y="1830"/>
                  </a:lnTo>
                  <a:lnTo>
                    <a:pt x="353" y="1836"/>
                  </a:lnTo>
                  <a:lnTo>
                    <a:pt x="368" y="1841"/>
                  </a:lnTo>
                  <a:lnTo>
                    <a:pt x="383" y="1846"/>
                  </a:lnTo>
                  <a:lnTo>
                    <a:pt x="415" y="1855"/>
                  </a:lnTo>
                  <a:lnTo>
                    <a:pt x="448" y="1862"/>
                  </a:lnTo>
                  <a:lnTo>
                    <a:pt x="484" y="1868"/>
                  </a:lnTo>
                  <a:lnTo>
                    <a:pt x="520" y="1871"/>
                  </a:lnTo>
                  <a:lnTo>
                    <a:pt x="557" y="1874"/>
                  </a:lnTo>
                  <a:lnTo>
                    <a:pt x="596" y="1875"/>
                  </a:lnTo>
                  <a:lnTo>
                    <a:pt x="628" y="1874"/>
                  </a:lnTo>
                  <a:lnTo>
                    <a:pt x="659" y="1872"/>
                  </a:lnTo>
                  <a:lnTo>
                    <a:pt x="690" y="1869"/>
                  </a:lnTo>
                  <a:lnTo>
                    <a:pt x="721" y="1864"/>
                  </a:lnTo>
                  <a:lnTo>
                    <a:pt x="750" y="1859"/>
                  </a:lnTo>
                  <a:lnTo>
                    <a:pt x="779" y="1852"/>
                  </a:lnTo>
                  <a:lnTo>
                    <a:pt x="806" y="1843"/>
                  </a:lnTo>
                  <a:lnTo>
                    <a:pt x="834" y="18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0" name="Freeform 7"/>
            <p:cNvSpPr>
              <a:spLocks/>
            </p:cNvSpPr>
            <p:nvPr/>
          </p:nvSpPr>
          <p:spPr bwMode="auto">
            <a:xfrm>
              <a:off x="8261350" y="7340600"/>
              <a:ext cx="155575" cy="249238"/>
            </a:xfrm>
            <a:custGeom>
              <a:avLst/>
              <a:gdLst>
                <a:gd name="T0" fmla="*/ 197 w 1175"/>
                <a:gd name="T1" fmla="*/ 1747 h 1875"/>
                <a:gd name="T2" fmla="*/ 294 w 1175"/>
                <a:gd name="T3" fmla="*/ 1811 h 1875"/>
                <a:gd name="T4" fmla="*/ 366 w 1175"/>
                <a:gd name="T5" fmla="*/ 1841 h 1875"/>
                <a:gd name="T6" fmla="*/ 481 w 1175"/>
                <a:gd name="T7" fmla="*/ 1868 h 1875"/>
                <a:gd name="T8" fmla="*/ 622 w 1175"/>
                <a:gd name="T9" fmla="*/ 1874 h 1875"/>
                <a:gd name="T10" fmla="*/ 728 w 1175"/>
                <a:gd name="T11" fmla="*/ 1863 h 1875"/>
                <a:gd name="T12" fmla="*/ 826 w 1175"/>
                <a:gd name="T13" fmla="*/ 1836 h 1875"/>
                <a:gd name="T14" fmla="*/ 915 w 1175"/>
                <a:gd name="T15" fmla="*/ 1794 h 1875"/>
                <a:gd name="T16" fmla="*/ 995 w 1175"/>
                <a:gd name="T17" fmla="*/ 1737 h 1875"/>
                <a:gd name="T18" fmla="*/ 1063 w 1175"/>
                <a:gd name="T19" fmla="*/ 1668 h 1875"/>
                <a:gd name="T20" fmla="*/ 1116 w 1175"/>
                <a:gd name="T21" fmla="*/ 1586 h 1875"/>
                <a:gd name="T22" fmla="*/ 1154 w 1175"/>
                <a:gd name="T23" fmla="*/ 1493 h 1875"/>
                <a:gd name="T24" fmla="*/ 806 w 1175"/>
                <a:gd name="T25" fmla="*/ 1310 h 1875"/>
                <a:gd name="T26" fmla="*/ 782 w 1175"/>
                <a:gd name="T27" fmla="*/ 1391 h 1875"/>
                <a:gd name="T28" fmla="*/ 734 w 1175"/>
                <a:gd name="T29" fmla="*/ 1452 h 1875"/>
                <a:gd name="T30" fmla="*/ 669 w 1175"/>
                <a:gd name="T31" fmla="*/ 1490 h 1875"/>
                <a:gd name="T32" fmla="*/ 595 w 1175"/>
                <a:gd name="T33" fmla="*/ 1503 h 1875"/>
                <a:gd name="T34" fmla="*/ 540 w 1175"/>
                <a:gd name="T35" fmla="*/ 1499 h 1875"/>
                <a:gd name="T36" fmla="*/ 496 w 1175"/>
                <a:gd name="T37" fmla="*/ 1486 h 1875"/>
                <a:gd name="T38" fmla="*/ 460 w 1175"/>
                <a:gd name="T39" fmla="*/ 1465 h 1875"/>
                <a:gd name="T40" fmla="*/ 433 w 1175"/>
                <a:gd name="T41" fmla="*/ 1435 h 1875"/>
                <a:gd name="T42" fmla="*/ 398 w 1175"/>
                <a:gd name="T43" fmla="*/ 1357 h 1875"/>
                <a:gd name="T44" fmla="*/ 387 w 1175"/>
                <a:gd name="T45" fmla="*/ 1259 h 1875"/>
                <a:gd name="T46" fmla="*/ 393 w 1175"/>
                <a:gd name="T47" fmla="*/ 525 h 1875"/>
                <a:gd name="T48" fmla="*/ 421 w 1175"/>
                <a:gd name="T49" fmla="*/ 457 h 1875"/>
                <a:gd name="T50" fmla="*/ 452 w 1175"/>
                <a:gd name="T51" fmla="*/ 420 h 1875"/>
                <a:gd name="T52" fmla="*/ 485 w 1175"/>
                <a:gd name="T53" fmla="*/ 396 h 1875"/>
                <a:gd name="T54" fmla="*/ 527 w 1175"/>
                <a:gd name="T55" fmla="*/ 379 h 1875"/>
                <a:gd name="T56" fmla="*/ 579 w 1175"/>
                <a:gd name="T57" fmla="*/ 371 h 1875"/>
                <a:gd name="T58" fmla="*/ 634 w 1175"/>
                <a:gd name="T59" fmla="*/ 374 h 1875"/>
                <a:gd name="T60" fmla="*/ 679 w 1175"/>
                <a:gd name="T61" fmla="*/ 387 h 1875"/>
                <a:gd name="T62" fmla="*/ 741 w 1175"/>
                <a:gd name="T63" fmla="*/ 428 h 1875"/>
                <a:gd name="T64" fmla="*/ 787 w 1175"/>
                <a:gd name="T65" fmla="*/ 490 h 1875"/>
                <a:gd name="T66" fmla="*/ 808 w 1175"/>
                <a:gd name="T67" fmla="*/ 556 h 1875"/>
                <a:gd name="T68" fmla="*/ 1165 w 1175"/>
                <a:gd name="T69" fmla="*/ 417 h 1875"/>
                <a:gd name="T70" fmla="*/ 1133 w 1175"/>
                <a:gd name="T71" fmla="*/ 330 h 1875"/>
                <a:gd name="T72" fmla="*/ 1087 w 1175"/>
                <a:gd name="T73" fmla="*/ 246 h 1875"/>
                <a:gd name="T74" fmla="*/ 1028 w 1175"/>
                <a:gd name="T75" fmla="*/ 173 h 1875"/>
                <a:gd name="T76" fmla="*/ 957 w 1175"/>
                <a:gd name="T77" fmla="*/ 110 h 1875"/>
                <a:gd name="T78" fmla="*/ 871 w 1175"/>
                <a:gd name="T79" fmla="*/ 59 h 1875"/>
                <a:gd name="T80" fmla="*/ 770 w 1175"/>
                <a:gd name="T81" fmla="*/ 21 h 1875"/>
                <a:gd name="T82" fmla="*/ 656 w 1175"/>
                <a:gd name="T83" fmla="*/ 2 h 1875"/>
                <a:gd name="T84" fmla="*/ 516 w 1175"/>
                <a:gd name="T85" fmla="*/ 3 h 1875"/>
                <a:gd name="T86" fmla="*/ 410 w 1175"/>
                <a:gd name="T87" fmla="*/ 21 h 1875"/>
                <a:gd name="T88" fmla="*/ 348 w 1175"/>
                <a:gd name="T89" fmla="*/ 41 h 1875"/>
                <a:gd name="T90" fmla="*/ 265 w 1175"/>
                <a:gd name="T91" fmla="*/ 83 h 1875"/>
                <a:gd name="T92" fmla="*/ 174 w 1175"/>
                <a:gd name="T93" fmla="*/ 152 h 1875"/>
                <a:gd name="T94" fmla="*/ 102 w 1175"/>
                <a:gd name="T95" fmla="*/ 236 h 1875"/>
                <a:gd name="T96" fmla="*/ 51 w 1175"/>
                <a:gd name="T97" fmla="*/ 332 h 1875"/>
                <a:gd name="T98" fmla="*/ 19 w 1175"/>
                <a:gd name="T99" fmla="*/ 435 h 1875"/>
                <a:gd name="T100" fmla="*/ 2 w 1175"/>
                <a:gd name="T101" fmla="*/ 539 h 1875"/>
                <a:gd name="T102" fmla="*/ 1 w 1175"/>
                <a:gd name="T103" fmla="*/ 1279 h 1875"/>
                <a:gd name="T104" fmla="*/ 14 w 1175"/>
                <a:gd name="T105" fmla="*/ 1401 h 1875"/>
                <a:gd name="T106" fmla="*/ 43 w 1175"/>
                <a:gd name="T107" fmla="*/ 1515 h 1875"/>
                <a:gd name="T108" fmla="*/ 90 w 1175"/>
                <a:gd name="T109" fmla="*/ 1619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5" h="1875">
                  <a:moveTo>
                    <a:pt x="138" y="1688"/>
                  </a:moveTo>
                  <a:lnTo>
                    <a:pt x="157" y="1709"/>
                  </a:lnTo>
                  <a:lnTo>
                    <a:pt x="176" y="1729"/>
                  </a:lnTo>
                  <a:lnTo>
                    <a:pt x="197" y="1747"/>
                  </a:lnTo>
                  <a:lnTo>
                    <a:pt x="219" y="1765"/>
                  </a:lnTo>
                  <a:lnTo>
                    <a:pt x="243" y="1781"/>
                  </a:lnTo>
                  <a:lnTo>
                    <a:pt x="268" y="1797"/>
                  </a:lnTo>
                  <a:lnTo>
                    <a:pt x="294" y="1811"/>
                  </a:lnTo>
                  <a:lnTo>
                    <a:pt x="321" y="1824"/>
                  </a:lnTo>
                  <a:lnTo>
                    <a:pt x="335" y="1830"/>
                  </a:lnTo>
                  <a:lnTo>
                    <a:pt x="351" y="1836"/>
                  </a:lnTo>
                  <a:lnTo>
                    <a:pt x="366" y="1841"/>
                  </a:lnTo>
                  <a:lnTo>
                    <a:pt x="381" y="1846"/>
                  </a:lnTo>
                  <a:lnTo>
                    <a:pt x="413" y="1855"/>
                  </a:lnTo>
                  <a:lnTo>
                    <a:pt x="446" y="1862"/>
                  </a:lnTo>
                  <a:lnTo>
                    <a:pt x="481" y="1868"/>
                  </a:lnTo>
                  <a:lnTo>
                    <a:pt x="517" y="1872"/>
                  </a:lnTo>
                  <a:lnTo>
                    <a:pt x="555" y="1874"/>
                  </a:lnTo>
                  <a:lnTo>
                    <a:pt x="595" y="1875"/>
                  </a:lnTo>
                  <a:lnTo>
                    <a:pt x="622" y="1874"/>
                  </a:lnTo>
                  <a:lnTo>
                    <a:pt x="650" y="1873"/>
                  </a:lnTo>
                  <a:lnTo>
                    <a:pt x="676" y="1871"/>
                  </a:lnTo>
                  <a:lnTo>
                    <a:pt x="702" y="1867"/>
                  </a:lnTo>
                  <a:lnTo>
                    <a:pt x="728" y="1863"/>
                  </a:lnTo>
                  <a:lnTo>
                    <a:pt x="753" y="1858"/>
                  </a:lnTo>
                  <a:lnTo>
                    <a:pt x="778" y="1851"/>
                  </a:lnTo>
                  <a:lnTo>
                    <a:pt x="802" y="1844"/>
                  </a:lnTo>
                  <a:lnTo>
                    <a:pt x="826" y="1836"/>
                  </a:lnTo>
                  <a:lnTo>
                    <a:pt x="849" y="1827"/>
                  </a:lnTo>
                  <a:lnTo>
                    <a:pt x="872" y="1817"/>
                  </a:lnTo>
                  <a:lnTo>
                    <a:pt x="894" y="1806"/>
                  </a:lnTo>
                  <a:lnTo>
                    <a:pt x="915" y="1794"/>
                  </a:lnTo>
                  <a:lnTo>
                    <a:pt x="936" y="1782"/>
                  </a:lnTo>
                  <a:lnTo>
                    <a:pt x="956" y="1768"/>
                  </a:lnTo>
                  <a:lnTo>
                    <a:pt x="976" y="1753"/>
                  </a:lnTo>
                  <a:lnTo>
                    <a:pt x="995" y="1737"/>
                  </a:lnTo>
                  <a:lnTo>
                    <a:pt x="1013" y="1721"/>
                  </a:lnTo>
                  <a:lnTo>
                    <a:pt x="1030" y="1704"/>
                  </a:lnTo>
                  <a:lnTo>
                    <a:pt x="1046" y="1686"/>
                  </a:lnTo>
                  <a:lnTo>
                    <a:pt x="1063" y="1668"/>
                  </a:lnTo>
                  <a:lnTo>
                    <a:pt x="1077" y="1649"/>
                  </a:lnTo>
                  <a:lnTo>
                    <a:pt x="1091" y="1629"/>
                  </a:lnTo>
                  <a:lnTo>
                    <a:pt x="1104" y="1607"/>
                  </a:lnTo>
                  <a:lnTo>
                    <a:pt x="1116" y="1586"/>
                  </a:lnTo>
                  <a:lnTo>
                    <a:pt x="1127" y="1564"/>
                  </a:lnTo>
                  <a:lnTo>
                    <a:pt x="1137" y="1541"/>
                  </a:lnTo>
                  <a:lnTo>
                    <a:pt x="1146" y="1517"/>
                  </a:lnTo>
                  <a:lnTo>
                    <a:pt x="1154" y="1493"/>
                  </a:lnTo>
                  <a:lnTo>
                    <a:pt x="1161" y="1468"/>
                  </a:lnTo>
                  <a:lnTo>
                    <a:pt x="1167" y="1442"/>
                  </a:lnTo>
                  <a:lnTo>
                    <a:pt x="1173" y="1416"/>
                  </a:lnTo>
                  <a:lnTo>
                    <a:pt x="806" y="1310"/>
                  </a:lnTo>
                  <a:lnTo>
                    <a:pt x="802" y="1332"/>
                  </a:lnTo>
                  <a:lnTo>
                    <a:pt x="797" y="1353"/>
                  </a:lnTo>
                  <a:lnTo>
                    <a:pt x="791" y="1372"/>
                  </a:lnTo>
                  <a:lnTo>
                    <a:pt x="782" y="1391"/>
                  </a:lnTo>
                  <a:lnTo>
                    <a:pt x="773" y="1408"/>
                  </a:lnTo>
                  <a:lnTo>
                    <a:pt x="761" y="1423"/>
                  </a:lnTo>
                  <a:lnTo>
                    <a:pt x="749" y="1438"/>
                  </a:lnTo>
                  <a:lnTo>
                    <a:pt x="734" y="1452"/>
                  </a:lnTo>
                  <a:lnTo>
                    <a:pt x="719" y="1464"/>
                  </a:lnTo>
                  <a:lnTo>
                    <a:pt x="703" y="1474"/>
                  </a:lnTo>
                  <a:lnTo>
                    <a:pt x="686" y="1483"/>
                  </a:lnTo>
                  <a:lnTo>
                    <a:pt x="669" y="1490"/>
                  </a:lnTo>
                  <a:lnTo>
                    <a:pt x="651" y="1496"/>
                  </a:lnTo>
                  <a:lnTo>
                    <a:pt x="633" y="1500"/>
                  </a:lnTo>
                  <a:lnTo>
                    <a:pt x="614" y="1502"/>
                  </a:lnTo>
                  <a:lnTo>
                    <a:pt x="595" y="1503"/>
                  </a:lnTo>
                  <a:lnTo>
                    <a:pt x="580" y="1503"/>
                  </a:lnTo>
                  <a:lnTo>
                    <a:pt x="566" y="1502"/>
                  </a:lnTo>
                  <a:lnTo>
                    <a:pt x="553" y="1501"/>
                  </a:lnTo>
                  <a:lnTo>
                    <a:pt x="540" y="1499"/>
                  </a:lnTo>
                  <a:lnTo>
                    <a:pt x="529" y="1497"/>
                  </a:lnTo>
                  <a:lnTo>
                    <a:pt x="517" y="1494"/>
                  </a:lnTo>
                  <a:lnTo>
                    <a:pt x="506" y="1490"/>
                  </a:lnTo>
                  <a:lnTo>
                    <a:pt x="496" y="1486"/>
                  </a:lnTo>
                  <a:lnTo>
                    <a:pt x="486" y="1482"/>
                  </a:lnTo>
                  <a:lnTo>
                    <a:pt x="477" y="1477"/>
                  </a:lnTo>
                  <a:lnTo>
                    <a:pt x="468" y="1471"/>
                  </a:lnTo>
                  <a:lnTo>
                    <a:pt x="460" y="1465"/>
                  </a:lnTo>
                  <a:lnTo>
                    <a:pt x="453" y="1458"/>
                  </a:lnTo>
                  <a:lnTo>
                    <a:pt x="446" y="1451"/>
                  </a:lnTo>
                  <a:lnTo>
                    <a:pt x="439" y="1443"/>
                  </a:lnTo>
                  <a:lnTo>
                    <a:pt x="433" y="1435"/>
                  </a:lnTo>
                  <a:lnTo>
                    <a:pt x="422" y="1417"/>
                  </a:lnTo>
                  <a:lnTo>
                    <a:pt x="413" y="1398"/>
                  </a:lnTo>
                  <a:lnTo>
                    <a:pt x="405" y="1378"/>
                  </a:lnTo>
                  <a:lnTo>
                    <a:pt x="398" y="1357"/>
                  </a:lnTo>
                  <a:lnTo>
                    <a:pt x="393" y="1334"/>
                  </a:lnTo>
                  <a:lnTo>
                    <a:pt x="390" y="1311"/>
                  </a:lnTo>
                  <a:lnTo>
                    <a:pt x="387" y="1285"/>
                  </a:lnTo>
                  <a:lnTo>
                    <a:pt x="387" y="1259"/>
                  </a:lnTo>
                  <a:lnTo>
                    <a:pt x="387" y="575"/>
                  </a:lnTo>
                  <a:lnTo>
                    <a:pt x="387" y="558"/>
                  </a:lnTo>
                  <a:lnTo>
                    <a:pt x="389" y="542"/>
                  </a:lnTo>
                  <a:lnTo>
                    <a:pt x="393" y="525"/>
                  </a:lnTo>
                  <a:lnTo>
                    <a:pt x="398" y="507"/>
                  </a:lnTo>
                  <a:lnTo>
                    <a:pt x="404" y="490"/>
                  </a:lnTo>
                  <a:lnTo>
                    <a:pt x="411" y="473"/>
                  </a:lnTo>
                  <a:lnTo>
                    <a:pt x="421" y="457"/>
                  </a:lnTo>
                  <a:lnTo>
                    <a:pt x="432" y="441"/>
                  </a:lnTo>
                  <a:lnTo>
                    <a:pt x="438" y="434"/>
                  </a:lnTo>
                  <a:lnTo>
                    <a:pt x="445" y="427"/>
                  </a:lnTo>
                  <a:lnTo>
                    <a:pt x="452" y="420"/>
                  </a:lnTo>
                  <a:lnTo>
                    <a:pt x="460" y="413"/>
                  </a:lnTo>
                  <a:lnTo>
                    <a:pt x="468" y="407"/>
                  </a:lnTo>
                  <a:lnTo>
                    <a:pt x="476" y="401"/>
                  </a:lnTo>
                  <a:lnTo>
                    <a:pt x="485" y="396"/>
                  </a:lnTo>
                  <a:lnTo>
                    <a:pt x="495" y="391"/>
                  </a:lnTo>
                  <a:lnTo>
                    <a:pt x="505" y="386"/>
                  </a:lnTo>
                  <a:lnTo>
                    <a:pt x="516" y="382"/>
                  </a:lnTo>
                  <a:lnTo>
                    <a:pt x="527" y="379"/>
                  </a:lnTo>
                  <a:lnTo>
                    <a:pt x="539" y="376"/>
                  </a:lnTo>
                  <a:lnTo>
                    <a:pt x="552" y="374"/>
                  </a:lnTo>
                  <a:lnTo>
                    <a:pt x="565" y="372"/>
                  </a:lnTo>
                  <a:lnTo>
                    <a:pt x="579" y="371"/>
                  </a:lnTo>
                  <a:lnTo>
                    <a:pt x="595" y="371"/>
                  </a:lnTo>
                  <a:lnTo>
                    <a:pt x="608" y="371"/>
                  </a:lnTo>
                  <a:lnTo>
                    <a:pt x="621" y="372"/>
                  </a:lnTo>
                  <a:lnTo>
                    <a:pt x="634" y="374"/>
                  </a:lnTo>
                  <a:lnTo>
                    <a:pt x="646" y="376"/>
                  </a:lnTo>
                  <a:lnTo>
                    <a:pt x="657" y="379"/>
                  </a:lnTo>
                  <a:lnTo>
                    <a:pt x="668" y="383"/>
                  </a:lnTo>
                  <a:lnTo>
                    <a:pt x="679" y="387"/>
                  </a:lnTo>
                  <a:lnTo>
                    <a:pt x="689" y="392"/>
                  </a:lnTo>
                  <a:lnTo>
                    <a:pt x="708" y="403"/>
                  </a:lnTo>
                  <a:lnTo>
                    <a:pt x="725" y="415"/>
                  </a:lnTo>
                  <a:lnTo>
                    <a:pt x="741" y="428"/>
                  </a:lnTo>
                  <a:lnTo>
                    <a:pt x="755" y="442"/>
                  </a:lnTo>
                  <a:lnTo>
                    <a:pt x="767" y="457"/>
                  </a:lnTo>
                  <a:lnTo>
                    <a:pt x="778" y="473"/>
                  </a:lnTo>
                  <a:lnTo>
                    <a:pt x="787" y="490"/>
                  </a:lnTo>
                  <a:lnTo>
                    <a:pt x="794" y="507"/>
                  </a:lnTo>
                  <a:lnTo>
                    <a:pt x="799" y="524"/>
                  </a:lnTo>
                  <a:lnTo>
                    <a:pt x="804" y="541"/>
                  </a:lnTo>
                  <a:lnTo>
                    <a:pt x="808" y="556"/>
                  </a:lnTo>
                  <a:lnTo>
                    <a:pt x="811" y="569"/>
                  </a:lnTo>
                  <a:lnTo>
                    <a:pt x="1175" y="461"/>
                  </a:lnTo>
                  <a:lnTo>
                    <a:pt x="1170" y="439"/>
                  </a:lnTo>
                  <a:lnTo>
                    <a:pt x="1165" y="417"/>
                  </a:lnTo>
                  <a:lnTo>
                    <a:pt x="1158" y="395"/>
                  </a:lnTo>
                  <a:lnTo>
                    <a:pt x="1150" y="373"/>
                  </a:lnTo>
                  <a:lnTo>
                    <a:pt x="1142" y="351"/>
                  </a:lnTo>
                  <a:lnTo>
                    <a:pt x="1133" y="330"/>
                  </a:lnTo>
                  <a:lnTo>
                    <a:pt x="1123" y="309"/>
                  </a:lnTo>
                  <a:lnTo>
                    <a:pt x="1112" y="288"/>
                  </a:lnTo>
                  <a:lnTo>
                    <a:pt x="1100" y="266"/>
                  </a:lnTo>
                  <a:lnTo>
                    <a:pt x="1087" y="246"/>
                  </a:lnTo>
                  <a:lnTo>
                    <a:pt x="1074" y="227"/>
                  </a:lnTo>
                  <a:lnTo>
                    <a:pt x="1060" y="208"/>
                  </a:lnTo>
                  <a:lnTo>
                    <a:pt x="1044" y="190"/>
                  </a:lnTo>
                  <a:lnTo>
                    <a:pt x="1028" y="173"/>
                  </a:lnTo>
                  <a:lnTo>
                    <a:pt x="1011" y="156"/>
                  </a:lnTo>
                  <a:lnTo>
                    <a:pt x="994" y="140"/>
                  </a:lnTo>
                  <a:lnTo>
                    <a:pt x="976" y="125"/>
                  </a:lnTo>
                  <a:lnTo>
                    <a:pt x="957" y="110"/>
                  </a:lnTo>
                  <a:lnTo>
                    <a:pt x="937" y="96"/>
                  </a:lnTo>
                  <a:lnTo>
                    <a:pt x="916" y="82"/>
                  </a:lnTo>
                  <a:lnTo>
                    <a:pt x="894" y="70"/>
                  </a:lnTo>
                  <a:lnTo>
                    <a:pt x="871" y="59"/>
                  </a:lnTo>
                  <a:lnTo>
                    <a:pt x="847" y="48"/>
                  </a:lnTo>
                  <a:lnTo>
                    <a:pt x="822" y="38"/>
                  </a:lnTo>
                  <a:lnTo>
                    <a:pt x="796" y="29"/>
                  </a:lnTo>
                  <a:lnTo>
                    <a:pt x="770" y="21"/>
                  </a:lnTo>
                  <a:lnTo>
                    <a:pt x="742" y="15"/>
                  </a:lnTo>
                  <a:lnTo>
                    <a:pt x="714" y="9"/>
                  </a:lnTo>
                  <a:lnTo>
                    <a:pt x="686" y="5"/>
                  </a:lnTo>
                  <a:lnTo>
                    <a:pt x="656" y="2"/>
                  </a:lnTo>
                  <a:lnTo>
                    <a:pt x="626" y="1"/>
                  </a:lnTo>
                  <a:lnTo>
                    <a:pt x="595" y="0"/>
                  </a:lnTo>
                  <a:lnTo>
                    <a:pt x="554" y="1"/>
                  </a:lnTo>
                  <a:lnTo>
                    <a:pt x="516" y="3"/>
                  </a:lnTo>
                  <a:lnTo>
                    <a:pt x="479" y="7"/>
                  </a:lnTo>
                  <a:lnTo>
                    <a:pt x="444" y="13"/>
                  </a:lnTo>
                  <a:lnTo>
                    <a:pt x="427" y="17"/>
                  </a:lnTo>
                  <a:lnTo>
                    <a:pt x="410" y="21"/>
                  </a:lnTo>
                  <a:lnTo>
                    <a:pt x="394" y="25"/>
                  </a:lnTo>
                  <a:lnTo>
                    <a:pt x="378" y="30"/>
                  </a:lnTo>
                  <a:lnTo>
                    <a:pt x="363" y="35"/>
                  </a:lnTo>
                  <a:lnTo>
                    <a:pt x="348" y="41"/>
                  </a:lnTo>
                  <a:lnTo>
                    <a:pt x="332" y="47"/>
                  </a:lnTo>
                  <a:lnTo>
                    <a:pt x="318" y="54"/>
                  </a:lnTo>
                  <a:lnTo>
                    <a:pt x="291" y="68"/>
                  </a:lnTo>
                  <a:lnTo>
                    <a:pt x="265" y="83"/>
                  </a:lnTo>
                  <a:lnTo>
                    <a:pt x="240" y="99"/>
                  </a:lnTo>
                  <a:lnTo>
                    <a:pt x="217" y="116"/>
                  </a:lnTo>
                  <a:lnTo>
                    <a:pt x="194" y="134"/>
                  </a:lnTo>
                  <a:lnTo>
                    <a:pt x="174" y="152"/>
                  </a:lnTo>
                  <a:lnTo>
                    <a:pt x="154" y="172"/>
                  </a:lnTo>
                  <a:lnTo>
                    <a:pt x="136" y="193"/>
                  </a:lnTo>
                  <a:lnTo>
                    <a:pt x="119" y="214"/>
                  </a:lnTo>
                  <a:lnTo>
                    <a:pt x="102" y="236"/>
                  </a:lnTo>
                  <a:lnTo>
                    <a:pt x="88" y="259"/>
                  </a:lnTo>
                  <a:lnTo>
                    <a:pt x="74" y="282"/>
                  </a:lnTo>
                  <a:lnTo>
                    <a:pt x="62" y="307"/>
                  </a:lnTo>
                  <a:lnTo>
                    <a:pt x="51" y="332"/>
                  </a:lnTo>
                  <a:lnTo>
                    <a:pt x="41" y="357"/>
                  </a:lnTo>
                  <a:lnTo>
                    <a:pt x="33" y="383"/>
                  </a:lnTo>
                  <a:lnTo>
                    <a:pt x="25" y="409"/>
                  </a:lnTo>
                  <a:lnTo>
                    <a:pt x="19" y="435"/>
                  </a:lnTo>
                  <a:lnTo>
                    <a:pt x="13" y="461"/>
                  </a:lnTo>
                  <a:lnTo>
                    <a:pt x="9" y="487"/>
                  </a:lnTo>
                  <a:lnTo>
                    <a:pt x="5" y="513"/>
                  </a:lnTo>
                  <a:lnTo>
                    <a:pt x="2" y="539"/>
                  </a:lnTo>
                  <a:lnTo>
                    <a:pt x="1" y="565"/>
                  </a:lnTo>
                  <a:lnTo>
                    <a:pt x="0" y="591"/>
                  </a:lnTo>
                  <a:lnTo>
                    <a:pt x="0" y="1248"/>
                  </a:lnTo>
                  <a:lnTo>
                    <a:pt x="1" y="1279"/>
                  </a:lnTo>
                  <a:lnTo>
                    <a:pt x="3" y="1311"/>
                  </a:lnTo>
                  <a:lnTo>
                    <a:pt x="5" y="1341"/>
                  </a:lnTo>
                  <a:lnTo>
                    <a:pt x="9" y="1371"/>
                  </a:lnTo>
                  <a:lnTo>
                    <a:pt x="14" y="1401"/>
                  </a:lnTo>
                  <a:lnTo>
                    <a:pt x="20" y="1430"/>
                  </a:lnTo>
                  <a:lnTo>
                    <a:pt x="27" y="1459"/>
                  </a:lnTo>
                  <a:lnTo>
                    <a:pt x="34" y="1487"/>
                  </a:lnTo>
                  <a:lnTo>
                    <a:pt x="43" y="1515"/>
                  </a:lnTo>
                  <a:lnTo>
                    <a:pt x="53" y="1543"/>
                  </a:lnTo>
                  <a:lnTo>
                    <a:pt x="64" y="1569"/>
                  </a:lnTo>
                  <a:lnTo>
                    <a:pt x="77" y="1594"/>
                  </a:lnTo>
                  <a:lnTo>
                    <a:pt x="90" y="1619"/>
                  </a:lnTo>
                  <a:lnTo>
                    <a:pt x="105" y="1643"/>
                  </a:lnTo>
                  <a:lnTo>
                    <a:pt x="121" y="1666"/>
                  </a:lnTo>
                  <a:lnTo>
                    <a:pt x="138" y="1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1" name="Freeform 8"/>
            <p:cNvSpPr>
              <a:spLocks/>
            </p:cNvSpPr>
            <p:nvPr/>
          </p:nvSpPr>
          <p:spPr bwMode="auto">
            <a:xfrm>
              <a:off x="8459788" y="7340600"/>
              <a:ext cx="155575" cy="249238"/>
            </a:xfrm>
            <a:custGeom>
              <a:avLst/>
              <a:gdLst>
                <a:gd name="T0" fmla="*/ 419 w 1174"/>
                <a:gd name="T1" fmla="*/ 457 h 1875"/>
                <a:gd name="T2" fmla="*/ 450 w 1174"/>
                <a:gd name="T3" fmla="*/ 420 h 1875"/>
                <a:gd name="T4" fmla="*/ 484 w 1174"/>
                <a:gd name="T5" fmla="*/ 396 h 1875"/>
                <a:gd name="T6" fmla="*/ 527 w 1174"/>
                <a:gd name="T7" fmla="*/ 379 h 1875"/>
                <a:gd name="T8" fmla="*/ 579 w 1174"/>
                <a:gd name="T9" fmla="*/ 371 h 1875"/>
                <a:gd name="T10" fmla="*/ 632 w 1174"/>
                <a:gd name="T11" fmla="*/ 374 h 1875"/>
                <a:gd name="T12" fmla="*/ 677 w 1174"/>
                <a:gd name="T13" fmla="*/ 387 h 1875"/>
                <a:gd name="T14" fmla="*/ 741 w 1174"/>
                <a:gd name="T15" fmla="*/ 428 h 1875"/>
                <a:gd name="T16" fmla="*/ 782 w 1174"/>
                <a:gd name="T17" fmla="*/ 481 h 1875"/>
                <a:gd name="T18" fmla="*/ 798 w 1174"/>
                <a:gd name="T19" fmla="*/ 524 h 1875"/>
                <a:gd name="T20" fmla="*/ 1174 w 1174"/>
                <a:gd name="T21" fmla="*/ 461 h 1875"/>
                <a:gd name="T22" fmla="*/ 1149 w 1174"/>
                <a:gd name="T23" fmla="*/ 373 h 1875"/>
                <a:gd name="T24" fmla="*/ 1110 w 1174"/>
                <a:gd name="T25" fmla="*/ 288 h 1875"/>
                <a:gd name="T26" fmla="*/ 1059 w 1174"/>
                <a:gd name="T27" fmla="*/ 208 h 1875"/>
                <a:gd name="T28" fmla="*/ 994 w 1174"/>
                <a:gd name="T29" fmla="*/ 140 h 1875"/>
                <a:gd name="T30" fmla="*/ 914 w 1174"/>
                <a:gd name="T31" fmla="*/ 83 h 1875"/>
                <a:gd name="T32" fmla="*/ 821 w 1174"/>
                <a:gd name="T33" fmla="*/ 38 h 1875"/>
                <a:gd name="T34" fmla="*/ 713 w 1174"/>
                <a:gd name="T35" fmla="*/ 9 h 1875"/>
                <a:gd name="T36" fmla="*/ 593 w 1174"/>
                <a:gd name="T37" fmla="*/ 0 h 1875"/>
                <a:gd name="T38" fmla="*/ 443 w 1174"/>
                <a:gd name="T39" fmla="*/ 13 h 1875"/>
                <a:gd name="T40" fmla="*/ 377 w 1174"/>
                <a:gd name="T41" fmla="*/ 30 h 1875"/>
                <a:gd name="T42" fmla="*/ 318 w 1174"/>
                <a:gd name="T43" fmla="*/ 54 h 1875"/>
                <a:gd name="T44" fmla="*/ 215 w 1174"/>
                <a:gd name="T45" fmla="*/ 116 h 1875"/>
                <a:gd name="T46" fmla="*/ 134 w 1174"/>
                <a:gd name="T47" fmla="*/ 193 h 1875"/>
                <a:gd name="T48" fmla="*/ 74 w 1174"/>
                <a:gd name="T49" fmla="*/ 282 h 1875"/>
                <a:gd name="T50" fmla="*/ 33 w 1174"/>
                <a:gd name="T51" fmla="*/ 383 h 1875"/>
                <a:gd name="T52" fmla="*/ 8 w 1174"/>
                <a:gd name="T53" fmla="*/ 487 h 1875"/>
                <a:gd name="T54" fmla="*/ 0 w 1174"/>
                <a:gd name="T55" fmla="*/ 591 h 1875"/>
                <a:gd name="T56" fmla="*/ 5 w 1174"/>
                <a:gd name="T57" fmla="*/ 1341 h 1875"/>
                <a:gd name="T58" fmla="*/ 25 w 1174"/>
                <a:gd name="T59" fmla="*/ 1459 h 1875"/>
                <a:gd name="T60" fmla="*/ 64 w 1174"/>
                <a:gd name="T61" fmla="*/ 1569 h 1875"/>
                <a:gd name="T62" fmla="*/ 120 w 1174"/>
                <a:gd name="T63" fmla="*/ 1666 h 1875"/>
                <a:gd name="T64" fmla="*/ 196 w 1174"/>
                <a:gd name="T65" fmla="*/ 1747 h 1875"/>
                <a:gd name="T66" fmla="*/ 293 w 1174"/>
                <a:gd name="T67" fmla="*/ 1811 h 1875"/>
                <a:gd name="T68" fmla="*/ 364 w 1174"/>
                <a:gd name="T69" fmla="*/ 1841 h 1875"/>
                <a:gd name="T70" fmla="*/ 479 w 1174"/>
                <a:gd name="T71" fmla="*/ 1868 h 1875"/>
                <a:gd name="T72" fmla="*/ 621 w 1174"/>
                <a:gd name="T73" fmla="*/ 1874 h 1875"/>
                <a:gd name="T74" fmla="*/ 726 w 1174"/>
                <a:gd name="T75" fmla="*/ 1863 h 1875"/>
                <a:gd name="T76" fmla="*/ 825 w 1174"/>
                <a:gd name="T77" fmla="*/ 1836 h 1875"/>
                <a:gd name="T78" fmla="*/ 913 w 1174"/>
                <a:gd name="T79" fmla="*/ 1794 h 1875"/>
                <a:gd name="T80" fmla="*/ 994 w 1174"/>
                <a:gd name="T81" fmla="*/ 1737 h 1875"/>
                <a:gd name="T82" fmla="*/ 1061 w 1174"/>
                <a:gd name="T83" fmla="*/ 1668 h 1875"/>
                <a:gd name="T84" fmla="*/ 1114 w 1174"/>
                <a:gd name="T85" fmla="*/ 1586 h 1875"/>
                <a:gd name="T86" fmla="*/ 1152 w 1174"/>
                <a:gd name="T87" fmla="*/ 1493 h 1875"/>
                <a:gd name="T88" fmla="*/ 806 w 1174"/>
                <a:gd name="T89" fmla="*/ 1310 h 1875"/>
                <a:gd name="T90" fmla="*/ 782 w 1174"/>
                <a:gd name="T91" fmla="*/ 1390 h 1875"/>
                <a:gd name="T92" fmla="*/ 733 w 1174"/>
                <a:gd name="T93" fmla="*/ 1452 h 1875"/>
                <a:gd name="T94" fmla="*/ 667 w 1174"/>
                <a:gd name="T95" fmla="*/ 1490 h 1875"/>
                <a:gd name="T96" fmla="*/ 593 w 1174"/>
                <a:gd name="T97" fmla="*/ 1503 h 1875"/>
                <a:gd name="T98" fmla="*/ 540 w 1174"/>
                <a:gd name="T99" fmla="*/ 1499 h 1875"/>
                <a:gd name="T100" fmla="*/ 495 w 1174"/>
                <a:gd name="T101" fmla="*/ 1486 h 1875"/>
                <a:gd name="T102" fmla="*/ 459 w 1174"/>
                <a:gd name="T103" fmla="*/ 1465 h 1875"/>
                <a:gd name="T104" fmla="*/ 432 w 1174"/>
                <a:gd name="T105" fmla="*/ 1435 h 1875"/>
                <a:gd name="T106" fmla="*/ 397 w 1174"/>
                <a:gd name="T107" fmla="*/ 1357 h 1875"/>
                <a:gd name="T108" fmla="*/ 385 w 1174"/>
                <a:gd name="T109" fmla="*/ 1259 h 1875"/>
                <a:gd name="T110" fmla="*/ 391 w 1174"/>
                <a:gd name="T111" fmla="*/ 525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4" h="1875">
                  <a:moveTo>
                    <a:pt x="396" y="507"/>
                  </a:moveTo>
                  <a:lnTo>
                    <a:pt x="402" y="490"/>
                  </a:lnTo>
                  <a:lnTo>
                    <a:pt x="410" y="473"/>
                  </a:lnTo>
                  <a:lnTo>
                    <a:pt x="419" y="457"/>
                  </a:lnTo>
                  <a:lnTo>
                    <a:pt x="430" y="441"/>
                  </a:lnTo>
                  <a:lnTo>
                    <a:pt x="436" y="434"/>
                  </a:lnTo>
                  <a:lnTo>
                    <a:pt x="443" y="427"/>
                  </a:lnTo>
                  <a:lnTo>
                    <a:pt x="450" y="420"/>
                  </a:lnTo>
                  <a:lnTo>
                    <a:pt x="458" y="413"/>
                  </a:lnTo>
                  <a:lnTo>
                    <a:pt x="466" y="407"/>
                  </a:lnTo>
                  <a:lnTo>
                    <a:pt x="475" y="401"/>
                  </a:lnTo>
                  <a:lnTo>
                    <a:pt x="484" y="396"/>
                  </a:lnTo>
                  <a:lnTo>
                    <a:pt x="494" y="391"/>
                  </a:lnTo>
                  <a:lnTo>
                    <a:pt x="505" y="386"/>
                  </a:lnTo>
                  <a:lnTo>
                    <a:pt x="516" y="382"/>
                  </a:lnTo>
                  <a:lnTo>
                    <a:pt x="527" y="379"/>
                  </a:lnTo>
                  <a:lnTo>
                    <a:pt x="539" y="376"/>
                  </a:lnTo>
                  <a:lnTo>
                    <a:pt x="552" y="374"/>
                  </a:lnTo>
                  <a:lnTo>
                    <a:pt x="565" y="372"/>
                  </a:lnTo>
                  <a:lnTo>
                    <a:pt x="579" y="371"/>
                  </a:lnTo>
                  <a:lnTo>
                    <a:pt x="593" y="371"/>
                  </a:lnTo>
                  <a:lnTo>
                    <a:pt x="606" y="371"/>
                  </a:lnTo>
                  <a:lnTo>
                    <a:pt x="619" y="372"/>
                  </a:lnTo>
                  <a:lnTo>
                    <a:pt x="632" y="374"/>
                  </a:lnTo>
                  <a:lnTo>
                    <a:pt x="644" y="376"/>
                  </a:lnTo>
                  <a:lnTo>
                    <a:pt x="656" y="379"/>
                  </a:lnTo>
                  <a:lnTo>
                    <a:pt x="667" y="383"/>
                  </a:lnTo>
                  <a:lnTo>
                    <a:pt x="677" y="387"/>
                  </a:lnTo>
                  <a:lnTo>
                    <a:pt x="688" y="392"/>
                  </a:lnTo>
                  <a:lnTo>
                    <a:pt x="707" y="403"/>
                  </a:lnTo>
                  <a:lnTo>
                    <a:pt x="724" y="415"/>
                  </a:lnTo>
                  <a:lnTo>
                    <a:pt x="741" y="428"/>
                  </a:lnTo>
                  <a:lnTo>
                    <a:pt x="755" y="442"/>
                  </a:lnTo>
                  <a:lnTo>
                    <a:pt x="767" y="457"/>
                  </a:lnTo>
                  <a:lnTo>
                    <a:pt x="778" y="473"/>
                  </a:lnTo>
                  <a:lnTo>
                    <a:pt x="782" y="481"/>
                  </a:lnTo>
                  <a:lnTo>
                    <a:pt x="786" y="490"/>
                  </a:lnTo>
                  <a:lnTo>
                    <a:pt x="790" y="498"/>
                  </a:lnTo>
                  <a:lnTo>
                    <a:pt x="793" y="507"/>
                  </a:lnTo>
                  <a:lnTo>
                    <a:pt x="798" y="524"/>
                  </a:lnTo>
                  <a:lnTo>
                    <a:pt x="803" y="541"/>
                  </a:lnTo>
                  <a:lnTo>
                    <a:pt x="807" y="556"/>
                  </a:lnTo>
                  <a:lnTo>
                    <a:pt x="810" y="569"/>
                  </a:lnTo>
                  <a:lnTo>
                    <a:pt x="1174" y="461"/>
                  </a:lnTo>
                  <a:lnTo>
                    <a:pt x="1169" y="439"/>
                  </a:lnTo>
                  <a:lnTo>
                    <a:pt x="1163" y="416"/>
                  </a:lnTo>
                  <a:lnTo>
                    <a:pt x="1156" y="395"/>
                  </a:lnTo>
                  <a:lnTo>
                    <a:pt x="1149" y="373"/>
                  </a:lnTo>
                  <a:lnTo>
                    <a:pt x="1140" y="351"/>
                  </a:lnTo>
                  <a:lnTo>
                    <a:pt x="1131" y="330"/>
                  </a:lnTo>
                  <a:lnTo>
                    <a:pt x="1121" y="309"/>
                  </a:lnTo>
                  <a:lnTo>
                    <a:pt x="1110" y="288"/>
                  </a:lnTo>
                  <a:lnTo>
                    <a:pt x="1099" y="266"/>
                  </a:lnTo>
                  <a:lnTo>
                    <a:pt x="1086" y="246"/>
                  </a:lnTo>
                  <a:lnTo>
                    <a:pt x="1073" y="227"/>
                  </a:lnTo>
                  <a:lnTo>
                    <a:pt x="1059" y="208"/>
                  </a:lnTo>
                  <a:lnTo>
                    <a:pt x="1044" y="190"/>
                  </a:lnTo>
                  <a:lnTo>
                    <a:pt x="1028" y="173"/>
                  </a:lnTo>
                  <a:lnTo>
                    <a:pt x="1011" y="156"/>
                  </a:lnTo>
                  <a:lnTo>
                    <a:pt x="994" y="140"/>
                  </a:lnTo>
                  <a:lnTo>
                    <a:pt x="975" y="125"/>
                  </a:lnTo>
                  <a:lnTo>
                    <a:pt x="955" y="110"/>
                  </a:lnTo>
                  <a:lnTo>
                    <a:pt x="935" y="96"/>
                  </a:lnTo>
                  <a:lnTo>
                    <a:pt x="914" y="83"/>
                  </a:lnTo>
                  <a:lnTo>
                    <a:pt x="892" y="70"/>
                  </a:lnTo>
                  <a:lnTo>
                    <a:pt x="869" y="59"/>
                  </a:lnTo>
                  <a:lnTo>
                    <a:pt x="846" y="48"/>
                  </a:lnTo>
                  <a:lnTo>
                    <a:pt x="821" y="38"/>
                  </a:lnTo>
                  <a:lnTo>
                    <a:pt x="796" y="29"/>
                  </a:lnTo>
                  <a:lnTo>
                    <a:pt x="769" y="21"/>
                  </a:lnTo>
                  <a:lnTo>
                    <a:pt x="742" y="15"/>
                  </a:lnTo>
                  <a:lnTo>
                    <a:pt x="713" y="9"/>
                  </a:lnTo>
                  <a:lnTo>
                    <a:pt x="684" y="5"/>
                  </a:lnTo>
                  <a:lnTo>
                    <a:pt x="654" y="2"/>
                  </a:lnTo>
                  <a:lnTo>
                    <a:pt x="624" y="1"/>
                  </a:lnTo>
                  <a:lnTo>
                    <a:pt x="593" y="0"/>
                  </a:lnTo>
                  <a:lnTo>
                    <a:pt x="553" y="1"/>
                  </a:lnTo>
                  <a:lnTo>
                    <a:pt x="515" y="3"/>
                  </a:lnTo>
                  <a:lnTo>
                    <a:pt x="478" y="7"/>
                  </a:lnTo>
                  <a:lnTo>
                    <a:pt x="443" y="13"/>
                  </a:lnTo>
                  <a:lnTo>
                    <a:pt x="426" y="17"/>
                  </a:lnTo>
                  <a:lnTo>
                    <a:pt x="409" y="21"/>
                  </a:lnTo>
                  <a:lnTo>
                    <a:pt x="393" y="25"/>
                  </a:lnTo>
                  <a:lnTo>
                    <a:pt x="377" y="30"/>
                  </a:lnTo>
                  <a:lnTo>
                    <a:pt x="362" y="35"/>
                  </a:lnTo>
                  <a:lnTo>
                    <a:pt x="347" y="41"/>
                  </a:lnTo>
                  <a:lnTo>
                    <a:pt x="332" y="47"/>
                  </a:lnTo>
                  <a:lnTo>
                    <a:pt x="318" y="54"/>
                  </a:lnTo>
                  <a:lnTo>
                    <a:pt x="291" y="68"/>
                  </a:lnTo>
                  <a:lnTo>
                    <a:pt x="264" y="83"/>
                  </a:lnTo>
                  <a:lnTo>
                    <a:pt x="238" y="99"/>
                  </a:lnTo>
                  <a:lnTo>
                    <a:pt x="215" y="116"/>
                  </a:lnTo>
                  <a:lnTo>
                    <a:pt x="193" y="134"/>
                  </a:lnTo>
                  <a:lnTo>
                    <a:pt x="172" y="152"/>
                  </a:lnTo>
                  <a:lnTo>
                    <a:pt x="153" y="172"/>
                  </a:lnTo>
                  <a:lnTo>
                    <a:pt x="134" y="193"/>
                  </a:lnTo>
                  <a:lnTo>
                    <a:pt x="118" y="214"/>
                  </a:lnTo>
                  <a:lnTo>
                    <a:pt x="102" y="236"/>
                  </a:lnTo>
                  <a:lnTo>
                    <a:pt x="87" y="259"/>
                  </a:lnTo>
                  <a:lnTo>
                    <a:pt x="74" y="282"/>
                  </a:lnTo>
                  <a:lnTo>
                    <a:pt x="62" y="307"/>
                  </a:lnTo>
                  <a:lnTo>
                    <a:pt x="51" y="332"/>
                  </a:lnTo>
                  <a:lnTo>
                    <a:pt x="41" y="357"/>
                  </a:lnTo>
                  <a:lnTo>
                    <a:pt x="33" y="383"/>
                  </a:lnTo>
                  <a:lnTo>
                    <a:pt x="24" y="409"/>
                  </a:lnTo>
                  <a:lnTo>
                    <a:pt x="18" y="435"/>
                  </a:lnTo>
                  <a:lnTo>
                    <a:pt x="12" y="461"/>
                  </a:lnTo>
                  <a:lnTo>
                    <a:pt x="8" y="487"/>
                  </a:lnTo>
                  <a:lnTo>
                    <a:pt x="5" y="513"/>
                  </a:lnTo>
                  <a:lnTo>
                    <a:pt x="2" y="539"/>
                  </a:lnTo>
                  <a:lnTo>
                    <a:pt x="1" y="565"/>
                  </a:lnTo>
                  <a:lnTo>
                    <a:pt x="0" y="591"/>
                  </a:lnTo>
                  <a:lnTo>
                    <a:pt x="0" y="1248"/>
                  </a:lnTo>
                  <a:lnTo>
                    <a:pt x="1" y="1279"/>
                  </a:lnTo>
                  <a:lnTo>
                    <a:pt x="2" y="1311"/>
                  </a:lnTo>
                  <a:lnTo>
                    <a:pt x="5" y="1341"/>
                  </a:lnTo>
                  <a:lnTo>
                    <a:pt x="8" y="1371"/>
                  </a:lnTo>
                  <a:lnTo>
                    <a:pt x="13" y="1401"/>
                  </a:lnTo>
                  <a:lnTo>
                    <a:pt x="18" y="1430"/>
                  </a:lnTo>
                  <a:lnTo>
                    <a:pt x="25" y="1459"/>
                  </a:lnTo>
                  <a:lnTo>
                    <a:pt x="34" y="1487"/>
                  </a:lnTo>
                  <a:lnTo>
                    <a:pt x="43" y="1515"/>
                  </a:lnTo>
                  <a:lnTo>
                    <a:pt x="53" y="1543"/>
                  </a:lnTo>
                  <a:lnTo>
                    <a:pt x="64" y="1569"/>
                  </a:lnTo>
                  <a:lnTo>
                    <a:pt x="76" y="1594"/>
                  </a:lnTo>
                  <a:lnTo>
                    <a:pt x="89" y="1619"/>
                  </a:lnTo>
                  <a:lnTo>
                    <a:pt x="104" y="1643"/>
                  </a:lnTo>
                  <a:lnTo>
                    <a:pt x="120" y="1666"/>
                  </a:lnTo>
                  <a:lnTo>
                    <a:pt x="137" y="1688"/>
                  </a:lnTo>
                  <a:lnTo>
                    <a:pt x="155" y="1709"/>
                  </a:lnTo>
                  <a:lnTo>
                    <a:pt x="175" y="1729"/>
                  </a:lnTo>
                  <a:lnTo>
                    <a:pt x="196" y="1747"/>
                  </a:lnTo>
                  <a:lnTo>
                    <a:pt x="218" y="1765"/>
                  </a:lnTo>
                  <a:lnTo>
                    <a:pt x="241" y="1781"/>
                  </a:lnTo>
                  <a:lnTo>
                    <a:pt x="267" y="1797"/>
                  </a:lnTo>
                  <a:lnTo>
                    <a:pt x="293" y="1811"/>
                  </a:lnTo>
                  <a:lnTo>
                    <a:pt x="321" y="1824"/>
                  </a:lnTo>
                  <a:lnTo>
                    <a:pt x="335" y="1830"/>
                  </a:lnTo>
                  <a:lnTo>
                    <a:pt x="349" y="1836"/>
                  </a:lnTo>
                  <a:lnTo>
                    <a:pt x="364" y="1841"/>
                  </a:lnTo>
                  <a:lnTo>
                    <a:pt x="379" y="1846"/>
                  </a:lnTo>
                  <a:lnTo>
                    <a:pt x="411" y="1855"/>
                  </a:lnTo>
                  <a:lnTo>
                    <a:pt x="444" y="1862"/>
                  </a:lnTo>
                  <a:lnTo>
                    <a:pt x="479" y="1868"/>
                  </a:lnTo>
                  <a:lnTo>
                    <a:pt x="516" y="1872"/>
                  </a:lnTo>
                  <a:lnTo>
                    <a:pt x="554" y="1874"/>
                  </a:lnTo>
                  <a:lnTo>
                    <a:pt x="593" y="1875"/>
                  </a:lnTo>
                  <a:lnTo>
                    <a:pt x="621" y="1874"/>
                  </a:lnTo>
                  <a:lnTo>
                    <a:pt x="648" y="1873"/>
                  </a:lnTo>
                  <a:lnTo>
                    <a:pt x="675" y="1871"/>
                  </a:lnTo>
                  <a:lnTo>
                    <a:pt x="701" y="1867"/>
                  </a:lnTo>
                  <a:lnTo>
                    <a:pt x="726" y="1863"/>
                  </a:lnTo>
                  <a:lnTo>
                    <a:pt x="753" y="1858"/>
                  </a:lnTo>
                  <a:lnTo>
                    <a:pt x="777" y="1851"/>
                  </a:lnTo>
                  <a:lnTo>
                    <a:pt x="801" y="1844"/>
                  </a:lnTo>
                  <a:lnTo>
                    <a:pt x="825" y="1836"/>
                  </a:lnTo>
                  <a:lnTo>
                    <a:pt x="848" y="1827"/>
                  </a:lnTo>
                  <a:lnTo>
                    <a:pt x="870" y="1817"/>
                  </a:lnTo>
                  <a:lnTo>
                    <a:pt x="892" y="1806"/>
                  </a:lnTo>
                  <a:lnTo>
                    <a:pt x="913" y="1794"/>
                  </a:lnTo>
                  <a:lnTo>
                    <a:pt x="934" y="1782"/>
                  </a:lnTo>
                  <a:lnTo>
                    <a:pt x="954" y="1768"/>
                  </a:lnTo>
                  <a:lnTo>
                    <a:pt x="975" y="1753"/>
                  </a:lnTo>
                  <a:lnTo>
                    <a:pt x="994" y="1737"/>
                  </a:lnTo>
                  <a:lnTo>
                    <a:pt x="1012" y="1721"/>
                  </a:lnTo>
                  <a:lnTo>
                    <a:pt x="1030" y="1704"/>
                  </a:lnTo>
                  <a:lnTo>
                    <a:pt x="1046" y="1686"/>
                  </a:lnTo>
                  <a:lnTo>
                    <a:pt x="1061" y="1668"/>
                  </a:lnTo>
                  <a:lnTo>
                    <a:pt x="1076" y="1649"/>
                  </a:lnTo>
                  <a:lnTo>
                    <a:pt x="1089" y="1629"/>
                  </a:lnTo>
                  <a:lnTo>
                    <a:pt x="1102" y="1607"/>
                  </a:lnTo>
                  <a:lnTo>
                    <a:pt x="1114" y="1586"/>
                  </a:lnTo>
                  <a:lnTo>
                    <a:pt x="1125" y="1564"/>
                  </a:lnTo>
                  <a:lnTo>
                    <a:pt x="1135" y="1541"/>
                  </a:lnTo>
                  <a:lnTo>
                    <a:pt x="1144" y="1517"/>
                  </a:lnTo>
                  <a:lnTo>
                    <a:pt x="1152" y="1493"/>
                  </a:lnTo>
                  <a:lnTo>
                    <a:pt x="1159" y="1468"/>
                  </a:lnTo>
                  <a:lnTo>
                    <a:pt x="1165" y="1442"/>
                  </a:lnTo>
                  <a:lnTo>
                    <a:pt x="1171" y="1416"/>
                  </a:lnTo>
                  <a:lnTo>
                    <a:pt x="806" y="1310"/>
                  </a:lnTo>
                  <a:lnTo>
                    <a:pt x="802" y="1332"/>
                  </a:lnTo>
                  <a:lnTo>
                    <a:pt x="797" y="1353"/>
                  </a:lnTo>
                  <a:lnTo>
                    <a:pt x="790" y="1372"/>
                  </a:lnTo>
                  <a:lnTo>
                    <a:pt x="782" y="1390"/>
                  </a:lnTo>
                  <a:lnTo>
                    <a:pt x="772" y="1408"/>
                  </a:lnTo>
                  <a:lnTo>
                    <a:pt x="761" y="1423"/>
                  </a:lnTo>
                  <a:lnTo>
                    <a:pt x="748" y="1438"/>
                  </a:lnTo>
                  <a:lnTo>
                    <a:pt x="733" y="1452"/>
                  </a:lnTo>
                  <a:lnTo>
                    <a:pt x="717" y="1464"/>
                  </a:lnTo>
                  <a:lnTo>
                    <a:pt x="701" y="1474"/>
                  </a:lnTo>
                  <a:lnTo>
                    <a:pt x="685" y="1483"/>
                  </a:lnTo>
                  <a:lnTo>
                    <a:pt x="667" y="1490"/>
                  </a:lnTo>
                  <a:lnTo>
                    <a:pt x="650" y="1496"/>
                  </a:lnTo>
                  <a:lnTo>
                    <a:pt x="631" y="1500"/>
                  </a:lnTo>
                  <a:lnTo>
                    <a:pt x="612" y="1502"/>
                  </a:lnTo>
                  <a:lnTo>
                    <a:pt x="593" y="1503"/>
                  </a:lnTo>
                  <a:lnTo>
                    <a:pt x="579" y="1503"/>
                  </a:lnTo>
                  <a:lnTo>
                    <a:pt x="565" y="1502"/>
                  </a:lnTo>
                  <a:lnTo>
                    <a:pt x="552" y="1501"/>
                  </a:lnTo>
                  <a:lnTo>
                    <a:pt x="540" y="1499"/>
                  </a:lnTo>
                  <a:lnTo>
                    <a:pt x="528" y="1497"/>
                  </a:lnTo>
                  <a:lnTo>
                    <a:pt x="517" y="1494"/>
                  </a:lnTo>
                  <a:lnTo>
                    <a:pt x="506" y="1490"/>
                  </a:lnTo>
                  <a:lnTo>
                    <a:pt x="495" y="1486"/>
                  </a:lnTo>
                  <a:lnTo>
                    <a:pt x="485" y="1482"/>
                  </a:lnTo>
                  <a:lnTo>
                    <a:pt x="476" y="1477"/>
                  </a:lnTo>
                  <a:lnTo>
                    <a:pt x="467" y="1471"/>
                  </a:lnTo>
                  <a:lnTo>
                    <a:pt x="459" y="1465"/>
                  </a:lnTo>
                  <a:lnTo>
                    <a:pt x="451" y="1458"/>
                  </a:lnTo>
                  <a:lnTo>
                    <a:pt x="444" y="1451"/>
                  </a:lnTo>
                  <a:lnTo>
                    <a:pt x="438" y="1443"/>
                  </a:lnTo>
                  <a:lnTo>
                    <a:pt x="432" y="1435"/>
                  </a:lnTo>
                  <a:lnTo>
                    <a:pt x="421" y="1417"/>
                  </a:lnTo>
                  <a:lnTo>
                    <a:pt x="411" y="1398"/>
                  </a:lnTo>
                  <a:lnTo>
                    <a:pt x="403" y="1378"/>
                  </a:lnTo>
                  <a:lnTo>
                    <a:pt x="397" y="1357"/>
                  </a:lnTo>
                  <a:lnTo>
                    <a:pt x="392" y="1334"/>
                  </a:lnTo>
                  <a:lnTo>
                    <a:pt x="388" y="1311"/>
                  </a:lnTo>
                  <a:lnTo>
                    <a:pt x="386" y="1285"/>
                  </a:lnTo>
                  <a:lnTo>
                    <a:pt x="385" y="1259"/>
                  </a:lnTo>
                  <a:lnTo>
                    <a:pt x="385" y="575"/>
                  </a:lnTo>
                  <a:lnTo>
                    <a:pt x="386" y="558"/>
                  </a:lnTo>
                  <a:lnTo>
                    <a:pt x="388" y="542"/>
                  </a:lnTo>
                  <a:lnTo>
                    <a:pt x="391" y="525"/>
                  </a:lnTo>
                  <a:lnTo>
                    <a:pt x="396" y="5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2" name="Freeform 9"/>
            <p:cNvSpPr>
              <a:spLocks/>
            </p:cNvSpPr>
            <p:nvPr/>
          </p:nvSpPr>
          <p:spPr bwMode="auto">
            <a:xfrm>
              <a:off x="8662988" y="7342188"/>
              <a:ext cx="142875" cy="244475"/>
            </a:xfrm>
            <a:custGeom>
              <a:avLst/>
              <a:gdLst>
                <a:gd name="T0" fmla="*/ 0 w 1075"/>
                <a:gd name="T1" fmla="*/ 1845 h 1845"/>
                <a:gd name="T2" fmla="*/ 1075 w 1075"/>
                <a:gd name="T3" fmla="*/ 1845 h 1845"/>
                <a:gd name="T4" fmla="*/ 1075 w 1075"/>
                <a:gd name="T5" fmla="*/ 1482 h 1845"/>
                <a:gd name="T6" fmla="*/ 385 w 1075"/>
                <a:gd name="T7" fmla="*/ 1482 h 1845"/>
                <a:gd name="T8" fmla="*/ 385 w 1075"/>
                <a:gd name="T9" fmla="*/ 1090 h 1845"/>
                <a:gd name="T10" fmla="*/ 979 w 1075"/>
                <a:gd name="T11" fmla="*/ 1090 h 1845"/>
                <a:gd name="T12" fmla="*/ 979 w 1075"/>
                <a:gd name="T13" fmla="*/ 737 h 1845"/>
                <a:gd name="T14" fmla="*/ 385 w 1075"/>
                <a:gd name="T15" fmla="*/ 737 h 1845"/>
                <a:gd name="T16" fmla="*/ 385 w 1075"/>
                <a:gd name="T17" fmla="*/ 355 h 1845"/>
                <a:gd name="T18" fmla="*/ 1075 w 1075"/>
                <a:gd name="T19" fmla="*/ 355 h 1845"/>
                <a:gd name="T20" fmla="*/ 1075 w 1075"/>
                <a:gd name="T21" fmla="*/ 0 h 1845"/>
                <a:gd name="T22" fmla="*/ 0 w 1075"/>
                <a:gd name="T23" fmla="*/ 0 h 1845"/>
                <a:gd name="T24" fmla="*/ 0 w 1075"/>
                <a:gd name="T25" fmla="*/ 1845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5" h="1845">
                  <a:moveTo>
                    <a:pt x="0" y="1845"/>
                  </a:moveTo>
                  <a:lnTo>
                    <a:pt x="1075" y="1845"/>
                  </a:lnTo>
                  <a:lnTo>
                    <a:pt x="1075" y="1482"/>
                  </a:lnTo>
                  <a:lnTo>
                    <a:pt x="385" y="1482"/>
                  </a:lnTo>
                  <a:lnTo>
                    <a:pt x="385" y="1090"/>
                  </a:lnTo>
                  <a:lnTo>
                    <a:pt x="979" y="1090"/>
                  </a:lnTo>
                  <a:lnTo>
                    <a:pt x="979" y="737"/>
                  </a:lnTo>
                  <a:lnTo>
                    <a:pt x="385" y="737"/>
                  </a:lnTo>
                  <a:lnTo>
                    <a:pt x="385" y="355"/>
                  </a:lnTo>
                  <a:lnTo>
                    <a:pt x="1075" y="355"/>
                  </a:lnTo>
                  <a:lnTo>
                    <a:pt x="1075" y="0"/>
                  </a:lnTo>
                  <a:lnTo>
                    <a:pt x="0" y="0"/>
                  </a:lnTo>
                  <a:lnTo>
                    <a:pt x="0" y="1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3" name="Freeform 10"/>
            <p:cNvSpPr>
              <a:spLocks/>
            </p:cNvSpPr>
            <p:nvPr/>
          </p:nvSpPr>
          <p:spPr bwMode="auto">
            <a:xfrm>
              <a:off x="8834438" y="7342188"/>
              <a:ext cx="155575" cy="244475"/>
            </a:xfrm>
            <a:custGeom>
              <a:avLst/>
              <a:gdLst>
                <a:gd name="T0" fmla="*/ 0 w 1174"/>
                <a:gd name="T1" fmla="*/ 350 h 1845"/>
                <a:gd name="T2" fmla="*/ 396 w 1174"/>
                <a:gd name="T3" fmla="*/ 350 h 1845"/>
                <a:gd name="T4" fmla="*/ 396 w 1174"/>
                <a:gd name="T5" fmla="*/ 1845 h 1845"/>
                <a:gd name="T6" fmla="*/ 779 w 1174"/>
                <a:gd name="T7" fmla="*/ 1845 h 1845"/>
                <a:gd name="T8" fmla="*/ 779 w 1174"/>
                <a:gd name="T9" fmla="*/ 350 h 1845"/>
                <a:gd name="T10" fmla="*/ 1174 w 1174"/>
                <a:gd name="T11" fmla="*/ 350 h 1845"/>
                <a:gd name="T12" fmla="*/ 1174 w 1174"/>
                <a:gd name="T13" fmla="*/ 0 h 1845"/>
                <a:gd name="T14" fmla="*/ 0 w 1174"/>
                <a:gd name="T15" fmla="*/ 0 h 1845"/>
                <a:gd name="T16" fmla="*/ 0 w 1174"/>
                <a:gd name="T17" fmla="*/ 35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4" h="1845">
                  <a:moveTo>
                    <a:pt x="0" y="350"/>
                  </a:moveTo>
                  <a:lnTo>
                    <a:pt x="396" y="350"/>
                  </a:lnTo>
                  <a:lnTo>
                    <a:pt x="396" y="1845"/>
                  </a:lnTo>
                  <a:lnTo>
                    <a:pt x="779" y="1845"/>
                  </a:lnTo>
                  <a:lnTo>
                    <a:pt x="779" y="350"/>
                  </a:lnTo>
                  <a:lnTo>
                    <a:pt x="1174" y="350"/>
                  </a:lnTo>
                  <a:lnTo>
                    <a:pt x="1174" y="0"/>
                  </a:lnTo>
                  <a:lnTo>
                    <a:pt x="0" y="0"/>
                  </a:lnTo>
                  <a:lnTo>
                    <a:pt x="0"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4" name="Freeform 11"/>
            <p:cNvSpPr>
              <a:spLocks/>
            </p:cNvSpPr>
            <p:nvPr/>
          </p:nvSpPr>
          <p:spPr bwMode="auto">
            <a:xfrm>
              <a:off x="9031288" y="7342188"/>
              <a:ext cx="166687" cy="244475"/>
            </a:xfrm>
            <a:custGeom>
              <a:avLst/>
              <a:gdLst>
                <a:gd name="T0" fmla="*/ 917 w 1264"/>
                <a:gd name="T1" fmla="*/ 0 h 1845"/>
                <a:gd name="T2" fmla="*/ 388 w 1264"/>
                <a:gd name="T3" fmla="*/ 1072 h 1845"/>
                <a:gd name="T4" fmla="*/ 382 w 1264"/>
                <a:gd name="T5" fmla="*/ 1072 h 1845"/>
                <a:gd name="T6" fmla="*/ 382 w 1264"/>
                <a:gd name="T7" fmla="*/ 0 h 1845"/>
                <a:gd name="T8" fmla="*/ 0 w 1264"/>
                <a:gd name="T9" fmla="*/ 0 h 1845"/>
                <a:gd name="T10" fmla="*/ 0 w 1264"/>
                <a:gd name="T11" fmla="*/ 1845 h 1845"/>
                <a:gd name="T12" fmla="*/ 361 w 1264"/>
                <a:gd name="T13" fmla="*/ 1845 h 1845"/>
                <a:gd name="T14" fmla="*/ 876 w 1264"/>
                <a:gd name="T15" fmla="*/ 841 h 1845"/>
                <a:gd name="T16" fmla="*/ 878 w 1264"/>
                <a:gd name="T17" fmla="*/ 841 h 1845"/>
                <a:gd name="T18" fmla="*/ 878 w 1264"/>
                <a:gd name="T19" fmla="*/ 1845 h 1845"/>
                <a:gd name="T20" fmla="*/ 1264 w 1264"/>
                <a:gd name="T21" fmla="*/ 1845 h 1845"/>
                <a:gd name="T22" fmla="*/ 1264 w 1264"/>
                <a:gd name="T23" fmla="*/ 0 h 1845"/>
                <a:gd name="T24" fmla="*/ 917 w 1264"/>
                <a:gd name="T25"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4" h="1845">
                  <a:moveTo>
                    <a:pt x="917" y="0"/>
                  </a:moveTo>
                  <a:lnTo>
                    <a:pt x="388" y="1072"/>
                  </a:lnTo>
                  <a:lnTo>
                    <a:pt x="382" y="1072"/>
                  </a:lnTo>
                  <a:lnTo>
                    <a:pt x="382" y="0"/>
                  </a:lnTo>
                  <a:lnTo>
                    <a:pt x="0" y="0"/>
                  </a:lnTo>
                  <a:lnTo>
                    <a:pt x="0" y="1845"/>
                  </a:lnTo>
                  <a:lnTo>
                    <a:pt x="361" y="1845"/>
                  </a:lnTo>
                  <a:lnTo>
                    <a:pt x="876" y="841"/>
                  </a:lnTo>
                  <a:lnTo>
                    <a:pt x="878" y="841"/>
                  </a:lnTo>
                  <a:lnTo>
                    <a:pt x="878" y="1845"/>
                  </a:lnTo>
                  <a:lnTo>
                    <a:pt x="1264" y="1845"/>
                  </a:lnTo>
                  <a:lnTo>
                    <a:pt x="1264" y="0"/>
                  </a:lnTo>
                  <a:lnTo>
                    <a:pt x="9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5" name="Freeform 12"/>
            <p:cNvSpPr>
              <a:spLocks/>
            </p:cNvSpPr>
            <p:nvPr/>
          </p:nvSpPr>
          <p:spPr bwMode="auto">
            <a:xfrm>
              <a:off x="7278688" y="7423150"/>
              <a:ext cx="252412" cy="466725"/>
            </a:xfrm>
            <a:custGeom>
              <a:avLst/>
              <a:gdLst>
                <a:gd name="T0" fmla="*/ 1471 w 1903"/>
                <a:gd name="T1" fmla="*/ 0 h 3523"/>
                <a:gd name="T2" fmla="*/ 0 w 1903"/>
                <a:gd name="T3" fmla="*/ 3334 h 3523"/>
                <a:gd name="T4" fmla="*/ 56 w 1903"/>
                <a:gd name="T5" fmla="*/ 3357 h 3523"/>
                <a:gd name="T6" fmla="*/ 112 w 1903"/>
                <a:gd name="T7" fmla="*/ 3377 h 3523"/>
                <a:gd name="T8" fmla="*/ 169 w 1903"/>
                <a:gd name="T9" fmla="*/ 3397 h 3523"/>
                <a:gd name="T10" fmla="*/ 227 w 1903"/>
                <a:gd name="T11" fmla="*/ 3415 h 3523"/>
                <a:gd name="T12" fmla="*/ 286 w 1903"/>
                <a:gd name="T13" fmla="*/ 3432 h 3523"/>
                <a:gd name="T14" fmla="*/ 344 w 1903"/>
                <a:gd name="T15" fmla="*/ 3447 h 3523"/>
                <a:gd name="T16" fmla="*/ 403 w 1903"/>
                <a:gd name="T17" fmla="*/ 3461 h 3523"/>
                <a:gd name="T18" fmla="*/ 464 w 1903"/>
                <a:gd name="T19" fmla="*/ 3474 h 3523"/>
                <a:gd name="T20" fmla="*/ 524 w 1903"/>
                <a:gd name="T21" fmla="*/ 3485 h 3523"/>
                <a:gd name="T22" fmla="*/ 585 w 1903"/>
                <a:gd name="T23" fmla="*/ 3495 h 3523"/>
                <a:gd name="T24" fmla="*/ 646 w 1903"/>
                <a:gd name="T25" fmla="*/ 3504 h 3523"/>
                <a:gd name="T26" fmla="*/ 709 w 1903"/>
                <a:gd name="T27" fmla="*/ 3511 h 3523"/>
                <a:gd name="T28" fmla="*/ 771 w 1903"/>
                <a:gd name="T29" fmla="*/ 3516 h 3523"/>
                <a:gd name="T30" fmla="*/ 834 w 1903"/>
                <a:gd name="T31" fmla="*/ 3520 h 3523"/>
                <a:gd name="T32" fmla="*/ 897 w 1903"/>
                <a:gd name="T33" fmla="*/ 3522 h 3523"/>
                <a:gd name="T34" fmla="*/ 962 w 1903"/>
                <a:gd name="T35" fmla="*/ 3523 h 3523"/>
                <a:gd name="T36" fmla="*/ 1024 w 1903"/>
                <a:gd name="T37" fmla="*/ 3522 h 3523"/>
                <a:gd name="T38" fmla="*/ 1085 w 1903"/>
                <a:gd name="T39" fmla="*/ 3520 h 3523"/>
                <a:gd name="T40" fmla="*/ 1146 w 1903"/>
                <a:gd name="T41" fmla="*/ 3516 h 3523"/>
                <a:gd name="T42" fmla="*/ 1208 w 1903"/>
                <a:gd name="T43" fmla="*/ 3511 h 3523"/>
                <a:gd name="T44" fmla="*/ 1268 w 1903"/>
                <a:gd name="T45" fmla="*/ 3504 h 3523"/>
                <a:gd name="T46" fmla="*/ 1328 w 1903"/>
                <a:gd name="T47" fmla="*/ 3496 h 3523"/>
                <a:gd name="T48" fmla="*/ 1388 w 1903"/>
                <a:gd name="T49" fmla="*/ 3487 h 3523"/>
                <a:gd name="T50" fmla="*/ 1448 w 1903"/>
                <a:gd name="T51" fmla="*/ 3476 h 3523"/>
                <a:gd name="T52" fmla="*/ 1506 w 1903"/>
                <a:gd name="T53" fmla="*/ 3464 h 3523"/>
                <a:gd name="T54" fmla="*/ 1564 w 1903"/>
                <a:gd name="T55" fmla="*/ 3450 h 3523"/>
                <a:gd name="T56" fmla="*/ 1622 w 1903"/>
                <a:gd name="T57" fmla="*/ 3435 h 3523"/>
                <a:gd name="T58" fmla="*/ 1680 w 1903"/>
                <a:gd name="T59" fmla="*/ 3419 h 3523"/>
                <a:gd name="T60" fmla="*/ 1736 w 1903"/>
                <a:gd name="T61" fmla="*/ 3402 h 3523"/>
                <a:gd name="T62" fmla="*/ 1792 w 1903"/>
                <a:gd name="T63" fmla="*/ 3383 h 3523"/>
                <a:gd name="T64" fmla="*/ 1847 w 1903"/>
                <a:gd name="T65" fmla="*/ 3363 h 3523"/>
                <a:gd name="T66" fmla="*/ 1903 w 1903"/>
                <a:gd name="T67" fmla="*/ 3340 h 3523"/>
                <a:gd name="T68" fmla="*/ 1537 w 1903"/>
                <a:gd name="T69" fmla="*/ 10 h 3523"/>
                <a:gd name="T70" fmla="*/ 1520 w 1903"/>
                <a:gd name="T71" fmla="*/ 8 h 3523"/>
                <a:gd name="T72" fmla="*/ 1503 w 1903"/>
                <a:gd name="T73" fmla="*/ 6 h 3523"/>
                <a:gd name="T74" fmla="*/ 1487 w 1903"/>
                <a:gd name="T75" fmla="*/ 4 h 3523"/>
                <a:gd name="T76" fmla="*/ 1471 w 1903"/>
                <a:gd name="T77" fmla="*/ 0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03" h="3523">
                  <a:moveTo>
                    <a:pt x="1471" y="0"/>
                  </a:moveTo>
                  <a:lnTo>
                    <a:pt x="0" y="3334"/>
                  </a:lnTo>
                  <a:lnTo>
                    <a:pt x="56" y="3357"/>
                  </a:lnTo>
                  <a:lnTo>
                    <a:pt x="112" y="3377"/>
                  </a:lnTo>
                  <a:lnTo>
                    <a:pt x="169" y="3397"/>
                  </a:lnTo>
                  <a:lnTo>
                    <a:pt x="227" y="3415"/>
                  </a:lnTo>
                  <a:lnTo>
                    <a:pt x="286" y="3432"/>
                  </a:lnTo>
                  <a:lnTo>
                    <a:pt x="344" y="3447"/>
                  </a:lnTo>
                  <a:lnTo>
                    <a:pt x="403" y="3461"/>
                  </a:lnTo>
                  <a:lnTo>
                    <a:pt x="464" y="3474"/>
                  </a:lnTo>
                  <a:lnTo>
                    <a:pt x="524" y="3485"/>
                  </a:lnTo>
                  <a:lnTo>
                    <a:pt x="585" y="3495"/>
                  </a:lnTo>
                  <a:lnTo>
                    <a:pt x="646" y="3504"/>
                  </a:lnTo>
                  <a:lnTo>
                    <a:pt x="709" y="3511"/>
                  </a:lnTo>
                  <a:lnTo>
                    <a:pt x="771" y="3516"/>
                  </a:lnTo>
                  <a:lnTo>
                    <a:pt x="834" y="3520"/>
                  </a:lnTo>
                  <a:lnTo>
                    <a:pt x="897" y="3522"/>
                  </a:lnTo>
                  <a:lnTo>
                    <a:pt x="962" y="3523"/>
                  </a:lnTo>
                  <a:lnTo>
                    <a:pt x="1024" y="3522"/>
                  </a:lnTo>
                  <a:lnTo>
                    <a:pt x="1085" y="3520"/>
                  </a:lnTo>
                  <a:lnTo>
                    <a:pt x="1146" y="3516"/>
                  </a:lnTo>
                  <a:lnTo>
                    <a:pt x="1208" y="3511"/>
                  </a:lnTo>
                  <a:lnTo>
                    <a:pt x="1268" y="3504"/>
                  </a:lnTo>
                  <a:lnTo>
                    <a:pt x="1328" y="3496"/>
                  </a:lnTo>
                  <a:lnTo>
                    <a:pt x="1388" y="3487"/>
                  </a:lnTo>
                  <a:lnTo>
                    <a:pt x="1448" y="3476"/>
                  </a:lnTo>
                  <a:lnTo>
                    <a:pt x="1506" y="3464"/>
                  </a:lnTo>
                  <a:lnTo>
                    <a:pt x="1564" y="3450"/>
                  </a:lnTo>
                  <a:lnTo>
                    <a:pt x="1622" y="3435"/>
                  </a:lnTo>
                  <a:lnTo>
                    <a:pt x="1680" y="3419"/>
                  </a:lnTo>
                  <a:lnTo>
                    <a:pt x="1736" y="3402"/>
                  </a:lnTo>
                  <a:lnTo>
                    <a:pt x="1792" y="3383"/>
                  </a:lnTo>
                  <a:lnTo>
                    <a:pt x="1847" y="3363"/>
                  </a:lnTo>
                  <a:lnTo>
                    <a:pt x="1903" y="3340"/>
                  </a:lnTo>
                  <a:lnTo>
                    <a:pt x="1537" y="10"/>
                  </a:lnTo>
                  <a:lnTo>
                    <a:pt x="1520" y="8"/>
                  </a:lnTo>
                  <a:lnTo>
                    <a:pt x="1503" y="6"/>
                  </a:lnTo>
                  <a:lnTo>
                    <a:pt x="1487" y="4"/>
                  </a:lnTo>
                  <a:lnTo>
                    <a:pt x="14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7" name="Freeform 13"/>
            <p:cNvSpPr>
              <a:spLocks/>
            </p:cNvSpPr>
            <p:nvPr/>
          </p:nvSpPr>
          <p:spPr bwMode="auto">
            <a:xfrm>
              <a:off x="7086600" y="7410450"/>
              <a:ext cx="371475" cy="438150"/>
            </a:xfrm>
            <a:custGeom>
              <a:avLst/>
              <a:gdLst>
                <a:gd name="T0" fmla="*/ 2765 w 2816"/>
                <a:gd name="T1" fmla="*/ 0 h 3305"/>
                <a:gd name="T2" fmla="*/ 0 w 2816"/>
                <a:gd name="T3" fmla="*/ 1820 h 3305"/>
                <a:gd name="T4" fmla="*/ 19 w 2816"/>
                <a:gd name="T5" fmla="*/ 1879 h 3305"/>
                <a:gd name="T6" fmla="*/ 39 w 2816"/>
                <a:gd name="T7" fmla="*/ 1938 h 3305"/>
                <a:gd name="T8" fmla="*/ 60 w 2816"/>
                <a:gd name="T9" fmla="*/ 1996 h 3305"/>
                <a:gd name="T10" fmla="*/ 83 w 2816"/>
                <a:gd name="T11" fmla="*/ 2053 h 3305"/>
                <a:gd name="T12" fmla="*/ 107 w 2816"/>
                <a:gd name="T13" fmla="*/ 2109 h 3305"/>
                <a:gd name="T14" fmla="*/ 132 w 2816"/>
                <a:gd name="T15" fmla="*/ 2166 h 3305"/>
                <a:gd name="T16" fmla="*/ 159 w 2816"/>
                <a:gd name="T17" fmla="*/ 2221 h 3305"/>
                <a:gd name="T18" fmla="*/ 186 w 2816"/>
                <a:gd name="T19" fmla="*/ 2276 h 3305"/>
                <a:gd name="T20" fmla="*/ 215 w 2816"/>
                <a:gd name="T21" fmla="*/ 2329 h 3305"/>
                <a:gd name="T22" fmla="*/ 246 w 2816"/>
                <a:gd name="T23" fmla="*/ 2382 h 3305"/>
                <a:gd name="T24" fmla="*/ 278 w 2816"/>
                <a:gd name="T25" fmla="*/ 2434 h 3305"/>
                <a:gd name="T26" fmla="*/ 311 w 2816"/>
                <a:gd name="T27" fmla="*/ 2486 h 3305"/>
                <a:gd name="T28" fmla="*/ 345 w 2816"/>
                <a:gd name="T29" fmla="*/ 2536 h 3305"/>
                <a:gd name="T30" fmla="*/ 380 w 2816"/>
                <a:gd name="T31" fmla="*/ 2586 h 3305"/>
                <a:gd name="T32" fmla="*/ 417 w 2816"/>
                <a:gd name="T33" fmla="*/ 2634 h 3305"/>
                <a:gd name="T34" fmla="*/ 454 w 2816"/>
                <a:gd name="T35" fmla="*/ 2682 h 3305"/>
                <a:gd name="T36" fmla="*/ 494 w 2816"/>
                <a:gd name="T37" fmla="*/ 2728 h 3305"/>
                <a:gd name="T38" fmla="*/ 533 w 2816"/>
                <a:gd name="T39" fmla="*/ 2774 h 3305"/>
                <a:gd name="T40" fmla="*/ 574 w 2816"/>
                <a:gd name="T41" fmla="*/ 2820 h 3305"/>
                <a:gd name="T42" fmla="*/ 616 w 2816"/>
                <a:gd name="T43" fmla="*/ 2864 h 3305"/>
                <a:gd name="T44" fmla="*/ 658 w 2816"/>
                <a:gd name="T45" fmla="*/ 2906 h 3305"/>
                <a:gd name="T46" fmla="*/ 702 w 2816"/>
                <a:gd name="T47" fmla="*/ 2948 h 3305"/>
                <a:gd name="T48" fmla="*/ 748 w 2816"/>
                <a:gd name="T49" fmla="*/ 2989 h 3305"/>
                <a:gd name="T50" fmla="*/ 794 w 2816"/>
                <a:gd name="T51" fmla="*/ 3028 h 3305"/>
                <a:gd name="T52" fmla="*/ 840 w 2816"/>
                <a:gd name="T53" fmla="*/ 3067 h 3305"/>
                <a:gd name="T54" fmla="*/ 888 w 2816"/>
                <a:gd name="T55" fmla="*/ 3104 h 3305"/>
                <a:gd name="T56" fmla="*/ 936 w 2816"/>
                <a:gd name="T57" fmla="*/ 3141 h 3305"/>
                <a:gd name="T58" fmla="*/ 987 w 2816"/>
                <a:gd name="T59" fmla="*/ 3176 h 3305"/>
                <a:gd name="T60" fmla="*/ 1037 w 2816"/>
                <a:gd name="T61" fmla="*/ 3210 h 3305"/>
                <a:gd name="T62" fmla="*/ 1088 w 2816"/>
                <a:gd name="T63" fmla="*/ 3243 h 3305"/>
                <a:gd name="T64" fmla="*/ 1140 w 2816"/>
                <a:gd name="T65" fmla="*/ 3274 h 3305"/>
                <a:gd name="T66" fmla="*/ 1193 w 2816"/>
                <a:gd name="T67" fmla="*/ 3305 h 3305"/>
                <a:gd name="T68" fmla="*/ 2816 w 2816"/>
                <a:gd name="T69" fmla="*/ 46 h 3305"/>
                <a:gd name="T70" fmla="*/ 2802 w 2816"/>
                <a:gd name="T71" fmla="*/ 35 h 3305"/>
                <a:gd name="T72" fmla="*/ 2789 w 2816"/>
                <a:gd name="T73" fmla="*/ 24 h 3305"/>
                <a:gd name="T74" fmla="*/ 2777 w 2816"/>
                <a:gd name="T75" fmla="*/ 12 h 3305"/>
                <a:gd name="T76" fmla="*/ 2765 w 2816"/>
                <a:gd name="T77" fmla="*/ 0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6" h="3305">
                  <a:moveTo>
                    <a:pt x="2765" y="0"/>
                  </a:moveTo>
                  <a:lnTo>
                    <a:pt x="0" y="1820"/>
                  </a:lnTo>
                  <a:lnTo>
                    <a:pt x="19" y="1879"/>
                  </a:lnTo>
                  <a:lnTo>
                    <a:pt x="39" y="1938"/>
                  </a:lnTo>
                  <a:lnTo>
                    <a:pt x="60" y="1996"/>
                  </a:lnTo>
                  <a:lnTo>
                    <a:pt x="83" y="2053"/>
                  </a:lnTo>
                  <a:lnTo>
                    <a:pt x="107" y="2109"/>
                  </a:lnTo>
                  <a:lnTo>
                    <a:pt x="132" y="2166"/>
                  </a:lnTo>
                  <a:lnTo>
                    <a:pt x="159" y="2221"/>
                  </a:lnTo>
                  <a:lnTo>
                    <a:pt x="186" y="2276"/>
                  </a:lnTo>
                  <a:lnTo>
                    <a:pt x="215" y="2329"/>
                  </a:lnTo>
                  <a:lnTo>
                    <a:pt x="246" y="2382"/>
                  </a:lnTo>
                  <a:lnTo>
                    <a:pt x="278" y="2434"/>
                  </a:lnTo>
                  <a:lnTo>
                    <a:pt x="311" y="2486"/>
                  </a:lnTo>
                  <a:lnTo>
                    <a:pt x="345" y="2536"/>
                  </a:lnTo>
                  <a:lnTo>
                    <a:pt x="380" y="2586"/>
                  </a:lnTo>
                  <a:lnTo>
                    <a:pt x="417" y="2634"/>
                  </a:lnTo>
                  <a:lnTo>
                    <a:pt x="454" y="2682"/>
                  </a:lnTo>
                  <a:lnTo>
                    <a:pt x="494" y="2728"/>
                  </a:lnTo>
                  <a:lnTo>
                    <a:pt x="533" y="2774"/>
                  </a:lnTo>
                  <a:lnTo>
                    <a:pt x="574" y="2820"/>
                  </a:lnTo>
                  <a:lnTo>
                    <a:pt x="616" y="2864"/>
                  </a:lnTo>
                  <a:lnTo>
                    <a:pt x="658" y="2906"/>
                  </a:lnTo>
                  <a:lnTo>
                    <a:pt x="702" y="2948"/>
                  </a:lnTo>
                  <a:lnTo>
                    <a:pt x="748" y="2989"/>
                  </a:lnTo>
                  <a:lnTo>
                    <a:pt x="794" y="3028"/>
                  </a:lnTo>
                  <a:lnTo>
                    <a:pt x="840" y="3067"/>
                  </a:lnTo>
                  <a:lnTo>
                    <a:pt x="888" y="3104"/>
                  </a:lnTo>
                  <a:lnTo>
                    <a:pt x="936" y="3141"/>
                  </a:lnTo>
                  <a:lnTo>
                    <a:pt x="987" y="3176"/>
                  </a:lnTo>
                  <a:lnTo>
                    <a:pt x="1037" y="3210"/>
                  </a:lnTo>
                  <a:lnTo>
                    <a:pt x="1088" y="3243"/>
                  </a:lnTo>
                  <a:lnTo>
                    <a:pt x="1140" y="3274"/>
                  </a:lnTo>
                  <a:lnTo>
                    <a:pt x="1193" y="3305"/>
                  </a:lnTo>
                  <a:lnTo>
                    <a:pt x="2816" y="46"/>
                  </a:lnTo>
                  <a:lnTo>
                    <a:pt x="2802" y="35"/>
                  </a:lnTo>
                  <a:lnTo>
                    <a:pt x="2789" y="24"/>
                  </a:lnTo>
                  <a:lnTo>
                    <a:pt x="2777" y="12"/>
                  </a:lnTo>
                  <a:lnTo>
                    <a:pt x="27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8" name="Freeform 14"/>
            <p:cNvSpPr>
              <a:spLocks/>
            </p:cNvSpPr>
            <p:nvPr/>
          </p:nvSpPr>
          <p:spPr bwMode="auto">
            <a:xfrm>
              <a:off x="7499350" y="7418388"/>
              <a:ext cx="227012" cy="430213"/>
            </a:xfrm>
            <a:custGeom>
              <a:avLst/>
              <a:gdLst>
                <a:gd name="T0" fmla="*/ 0 w 1719"/>
                <a:gd name="T1" fmla="*/ 38 h 3256"/>
                <a:gd name="T2" fmla="*/ 517 w 1719"/>
                <a:gd name="T3" fmla="*/ 3256 h 3256"/>
                <a:gd name="T4" fmla="*/ 571 w 1719"/>
                <a:gd name="T5" fmla="*/ 3226 h 3256"/>
                <a:gd name="T6" fmla="*/ 623 w 1719"/>
                <a:gd name="T7" fmla="*/ 3194 h 3256"/>
                <a:gd name="T8" fmla="*/ 676 w 1719"/>
                <a:gd name="T9" fmla="*/ 3161 h 3256"/>
                <a:gd name="T10" fmla="*/ 726 w 1719"/>
                <a:gd name="T11" fmla="*/ 3127 h 3256"/>
                <a:gd name="T12" fmla="*/ 776 w 1719"/>
                <a:gd name="T13" fmla="*/ 3092 h 3256"/>
                <a:gd name="T14" fmla="*/ 825 w 1719"/>
                <a:gd name="T15" fmla="*/ 3054 h 3256"/>
                <a:gd name="T16" fmla="*/ 873 w 1719"/>
                <a:gd name="T17" fmla="*/ 3017 h 3256"/>
                <a:gd name="T18" fmla="*/ 921 w 1719"/>
                <a:gd name="T19" fmla="*/ 2978 h 3256"/>
                <a:gd name="T20" fmla="*/ 967 w 1719"/>
                <a:gd name="T21" fmla="*/ 2938 h 3256"/>
                <a:gd name="T22" fmla="*/ 1013 w 1719"/>
                <a:gd name="T23" fmla="*/ 2898 h 3256"/>
                <a:gd name="T24" fmla="*/ 1057 w 1719"/>
                <a:gd name="T25" fmla="*/ 2856 h 3256"/>
                <a:gd name="T26" fmla="*/ 1100 w 1719"/>
                <a:gd name="T27" fmla="*/ 2813 h 3256"/>
                <a:gd name="T28" fmla="*/ 1142 w 1719"/>
                <a:gd name="T29" fmla="*/ 2769 h 3256"/>
                <a:gd name="T30" fmla="*/ 1184 w 1719"/>
                <a:gd name="T31" fmla="*/ 2723 h 3256"/>
                <a:gd name="T32" fmla="*/ 1224 w 1719"/>
                <a:gd name="T33" fmla="*/ 2676 h 3256"/>
                <a:gd name="T34" fmla="*/ 1263 w 1719"/>
                <a:gd name="T35" fmla="*/ 2630 h 3256"/>
                <a:gd name="T36" fmla="*/ 1300 w 1719"/>
                <a:gd name="T37" fmla="*/ 2582 h 3256"/>
                <a:gd name="T38" fmla="*/ 1337 w 1719"/>
                <a:gd name="T39" fmla="*/ 2533 h 3256"/>
                <a:gd name="T40" fmla="*/ 1372 w 1719"/>
                <a:gd name="T41" fmla="*/ 2483 h 3256"/>
                <a:gd name="T42" fmla="*/ 1408 w 1719"/>
                <a:gd name="T43" fmla="*/ 2432 h 3256"/>
                <a:gd name="T44" fmla="*/ 1441 w 1719"/>
                <a:gd name="T45" fmla="*/ 2380 h 3256"/>
                <a:gd name="T46" fmla="*/ 1472 w 1719"/>
                <a:gd name="T47" fmla="*/ 2327 h 3256"/>
                <a:gd name="T48" fmla="*/ 1503 w 1719"/>
                <a:gd name="T49" fmla="*/ 2274 h 3256"/>
                <a:gd name="T50" fmla="*/ 1532 w 1719"/>
                <a:gd name="T51" fmla="*/ 2220 h 3256"/>
                <a:gd name="T52" fmla="*/ 1560 w 1719"/>
                <a:gd name="T53" fmla="*/ 2165 h 3256"/>
                <a:gd name="T54" fmla="*/ 1587 w 1719"/>
                <a:gd name="T55" fmla="*/ 2110 h 3256"/>
                <a:gd name="T56" fmla="*/ 1612 w 1719"/>
                <a:gd name="T57" fmla="*/ 2052 h 3256"/>
                <a:gd name="T58" fmla="*/ 1637 w 1719"/>
                <a:gd name="T59" fmla="*/ 1995 h 3256"/>
                <a:gd name="T60" fmla="*/ 1659 w 1719"/>
                <a:gd name="T61" fmla="*/ 1938 h 3256"/>
                <a:gd name="T62" fmla="*/ 1681 w 1719"/>
                <a:gd name="T63" fmla="*/ 1879 h 3256"/>
                <a:gd name="T64" fmla="*/ 1700 w 1719"/>
                <a:gd name="T65" fmla="*/ 1820 h 3256"/>
                <a:gd name="T66" fmla="*/ 1719 w 1719"/>
                <a:gd name="T67" fmla="*/ 1760 h 3256"/>
                <a:gd name="T68" fmla="*/ 81 w 1719"/>
                <a:gd name="T69" fmla="*/ 0 h 3256"/>
                <a:gd name="T70" fmla="*/ 62 w 1719"/>
                <a:gd name="T71" fmla="*/ 11 h 3256"/>
                <a:gd name="T72" fmla="*/ 42 w 1719"/>
                <a:gd name="T73" fmla="*/ 22 h 3256"/>
                <a:gd name="T74" fmla="*/ 21 w 1719"/>
                <a:gd name="T75" fmla="*/ 31 h 3256"/>
                <a:gd name="T76" fmla="*/ 0 w 1719"/>
                <a:gd name="T77" fmla="*/ 38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9" h="3256">
                  <a:moveTo>
                    <a:pt x="0" y="38"/>
                  </a:moveTo>
                  <a:lnTo>
                    <a:pt x="517" y="3256"/>
                  </a:lnTo>
                  <a:lnTo>
                    <a:pt x="571" y="3226"/>
                  </a:lnTo>
                  <a:lnTo>
                    <a:pt x="623" y="3194"/>
                  </a:lnTo>
                  <a:lnTo>
                    <a:pt x="676" y="3161"/>
                  </a:lnTo>
                  <a:lnTo>
                    <a:pt x="726" y="3127"/>
                  </a:lnTo>
                  <a:lnTo>
                    <a:pt x="776" y="3092"/>
                  </a:lnTo>
                  <a:lnTo>
                    <a:pt x="825" y="3054"/>
                  </a:lnTo>
                  <a:lnTo>
                    <a:pt x="873" y="3017"/>
                  </a:lnTo>
                  <a:lnTo>
                    <a:pt x="921" y="2978"/>
                  </a:lnTo>
                  <a:lnTo>
                    <a:pt x="967" y="2938"/>
                  </a:lnTo>
                  <a:lnTo>
                    <a:pt x="1013" y="2898"/>
                  </a:lnTo>
                  <a:lnTo>
                    <a:pt x="1057" y="2856"/>
                  </a:lnTo>
                  <a:lnTo>
                    <a:pt x="1100" y="2813"/>
                  </a:lnTo>
                  <a:lnTo>
                    <a:pt x="1142" y="2769"/>
                  </a:lnTo>
                  <a:lnTo>
                    <a:pt x="1184" y="2723"/>
                  </a:lnTo>
                  <a:lnTo>
                    <a:pt x="1224" y="2676"/>
                  </a:lnTo>
                  <a:lnTo>
                    <a:pt x="1263" y="2630"/>
                  </a:lnTo>
                  <a:lnTo>
                    <a:pt x="1300" y="2582"/>
                  </a:lnTo>
                  <a:lnTo>
                    <a:pt x="1337" y="2533"/>
                  </a:lnTo>
                  <a:lnTo>
                    <a:pt x="1372" y="2483"/>
                  </a:lnTo>
                  <a:lnTo>
                    <a:pt x="1408" y="2432"/>
                  </a:lnTo>
                  <a:lnTo>
                    <a:pt x="1441" y="2380"/>
                  </a:lnTo>
                  <a:lnTo>
                    <a:pt x="1472" y="2327"/>
                  </a:lnTo>
                  <a:lnTo>
                    <a:pt x="1503" y="2274"/>
                  </a:lnTo>
                  <a:lnTo>
                    <a:pt x="1532" y="2220"/>
                  </a:lnTo>
                  <a:lnTo>
                    <a:pt x="1560" y="2165"/>
                  </a:lnTo>
                  <a:lnTo>
                    <a:pt x="1587" y="2110"/>
                  </a:lnTo>
                  <a:lnTo>
                    <a:pt x="1612" y="2052"/>
                  </a:lnTo>
                  <a:lnTo>
                    <a:pt x="1637" y="1995"/>
                  </a:lnTo>
                  <a:lnTo>
                    <a:pt x="1659" y="1938"/>
                  </a:lnTo>
                  <a:lnTo>
                    <a:pt x="1681" y="1879"/>
                  </a:lnTo>
                  <a:lnTo>
                    <a:pt x="1700" y="1820"/>
                  </a:lnTo>
                  <a:lnTo>
                    <a:pt x="1719" y="1760"/>
                  </a:lnTo>
                  <a:lnTo>
                    <a:pt x="81" y="0"/>
                  </a:lnTo>
                  <a:lnTo>
                    <a:pt x="62" y="11"/>
                  </a:lnTo>
                  <a:lnTo>
                    <a:pt x="42" y="22"/>
                  </a:lnTo>
                  <a:lnTo>
                    <a:pt x="21" y="31"/>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9" name="Freeform 15"/>
            <p:cNvSpPr>
              <a:spLocks/>
            </p:cNvSpPr>
            <p:nvPr/>
          </p:nvSpPr>
          <p:spPr bwMode="auto">
            <a:xfrm>
              <a:off x="7158038" y="7223125"/>
              <a:ext cx="298450" cy="144463"/>
            </a:xfrm>
            <a:custGeom>
              <a:avLst/>
              <a:gdLst>
                <a:gd name="T0" fmla="*/ 2261 w 2261"/>
                <a:gd name="T1" fmla="*/ 923 h 1092"/>
                <a:gd name="T2" fmla="*/ 1733 w 2261"/>
                <a:gd name="T3" fmla="*/ 0 h 1092"/>
                <a:gd name="T4" fmla="*/ 1669 w 2261"/>
                <a:gd name="T5" fmla="*/ 5 h 1092"/>
                <a:gd name="T6" fmla="*/ 1605 w 2261"/>
                <a:gd name="T7" fmla="*/ 11 h 1092"/>
                <a:gd name="T8" fmla="*/ 1541 w 2261"/>
                <a:gd name="T9" fmla="*/ 18 h 1092"/>
                <a:gd name="T10" fmla="*/ 1479 w 2261"/>
                <a:gd name="T11" fmla="*/ 27 h 1092"/>
                <a:gd name="T12" fmla="*/ 1417 w 2261"/>
                <a:gd name="T13" fmla="*/ 38 h 1092"/>
                <a:gd name="T14" fmla="*/ 1354 w 2261"/>
                <a:gd name="T15" fmla="*/ 50 h 1092"/>
                <a:gd name="T16" fmla="*/ 1293 w 2261"/>
                <a:gd name="T17" fmla="*/ 64 h 1092"/>
                <a:gd name="T18" fmla="*/ 1233 w 2261"/>
                <a:gd name="T19" fmla="*/ 79 h 1092"/>
                <a:gd name="T20" fmla="*/ 1173 w 2261"/>
                <a:gd name="T21" fmla="*/ 96 h 1092"/>
                <a:gd name="T22" fmla="*/ 1113 w 2261"/>
                <a:gd name="T23" fmla="*/ 114 h 1092"/>
                <a:gd name="T24" fmla="*/ 1054 w 2261"/>
                <a:gd name="T25" fmla="*/ 133 h 1092"/>
                <a:gd name="T26" fmla="*/ 996 w 2261"/>
                <a:gd name="T27" fmla="*/ 154 h 1092"/>
                <a:gd name="T28" fmla="*/ 939 w 2261"/>
                <a:gd name="T29" fmla="*/ 177 h 1092"/>
                <a:gd name="T30" fmla="*/ 881 w 2261"/>
                <a:gd name="T31" fmla="*/ 201 h 1092"/>
                <a:gd name="T32" fmla="*/ 826 w 2261"/>
                <a:gd name="T33" fmla="*/ 226 h 1092"/>
                <a:gd name="T34" fmla="*/ 770 w 2261"/>
                <a:gd name="T35" fmla="*/ 252 h 1092"/>
                <a:gd name="T36" fmla="*/ 716 w 2261"/>
                <a:gd name="T37" fmla="*/ 280 h 1092"/>
                <a:gd name="T38" fmla="*/ 662 w 2261"/>
                <a:gd name="T39" fmla="*/ 308 h 1092"/>
                <a:gd name="T40" fmla="*/ 609 w 2261"/>
                <a:gd name="T41" fmla="*/ 338 h 1092"/>
                <a:gd name="T42" fmla="*/ 557 w 2261"/>
                <a:gd name="T43" fmla="*/ 370 h 1092"/>
                <a:gd name="T44" fmla="*/ 505 w 2261"/>
                <a:gd name="T45" fmla="*/ 402 h 1092"/>
                <a:gd name="T46" fmla="*/ 455 w 2261"/>
                <a:gd name="T47" fmla="*/ 436 h 1092"/>
                <a:gd name="T48" fmla="*/ 405 w 2261"/>
                <a:gd name="T49" fmla="*/ 471 h 1092"/>
                <a:gd name="T50" fmla="*/ 356 w 2261"/>
                <a:gd name="T51" fmla="*/ 507 h 1092"/>
                <a:gd name="T52" fmla="*/ 308 w 2261"/>
                <a:gd name="T53" fmla="*/ 545 h 1092"/>
                <a:gd name="T54" fmla="*/ 261 w 2261"/>
                <a:gd name="T55" fmla="*/ 583 h 1092"/>
                <a:gd name="T56" fmla="*/ 216 w 2261"/>
                <a:gd name="T57" fmla="*/ 622 h 1092"/>
                <a:gd name="T58" fmla="*/ 170 w 2261"/>
                <a:gd name="T59" fmla="*/ 663 h 1092"/>
                <a:gd name="T60" fmla="*/ 126 w 2261"/>
                <a:gd name="T61" fmla="*/ 704 h 1092"/>
                <a:gd name="T62" fmla="*/ 83 w 2261"/>
                <a:gd name="T63" fmla="*/ 746 h 1092"/>
                <a:gd name="T64" fmla="*/ 41 w 2261"/>
                <a:gd name="T65" fmla="*/ 790 h 1092"/>
                <a:gd name="T66" fmla="*/ 0 w 2261"/>
                <a:gd name="T67" fmla="*/ 834 h 1092"/>
                <a:gd name="T68" fmla="*/ 2148 w 2261"/>
                <a:gd name="T69" fmla="*/ 1092 h 1092"/>
                <a:gd name="T70" fmla="*/ 2152 w 2261"/>
                <a:gd name="T71" fmla="*/ 1079 h 1092"/>
                <a:gd name="T72" fmla="*/ 2157 w 2261"/>
                <a:gd name="T73" fmla="*/ 1067 h 1092"/>
                <a:gd name="T74" fmla="*/ 2162 w 2261"/>
                <a:gd name="T75" fmla="*/ 1055 h 1092"/>
                <a:gd name="T76" fmla="*/ 2167 w 2261"/>
                <a:gd name="T77" fmla="*/ 1043 h 1092"/>
                <a:gd name="T78" fmla="*/ 2179 w 2261"/>
                <a:gd name="T79" fmla="*/ 1020 h 1092"/>
                <a:gd name="T80" fmla="*/ 2192 w 2261"/>
                <a:gd name="T81" fmla="*/ 998 h 1092"/>
                <a:gd name="T82" fmla="*/ 2207 w 2261"/>
                <a:gd name="T83" fmla="*/ 978 h 1092"/>
                <a:gd name="T84" fmla="*/ 2223 w 2261"/>
                <a:gd name="T85" fmla="*/ 958 h 1092"/>
                <a:gd name="T86" fmla="*/ 2241 w 2261"/>
                <a:gd name="T87" fmla="*/ 940 h 1092"/>
                <a:gd name="T88" fmla="*/ 2261 w 2261"/>
                <a:gd name="T89" fmla="*/ 923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1" h="1092">
                  <a:moveTo>
                    <a:pt x="2261" y="923"/>
                  </a:moveTo>
                  <a:lnTo>
                    <a:pt x="1733" y="0"/>
                  </a:lnTo>
                  <a:lnTo>
                    <a:pt x="1669" y="5"/>
                  </a:lnTo>
                  <a:lnTo>
                    <a:pt x="1605" y="11"/>
                  </a:lnTo>
                  <a:lnTo>
                    <a:pt x="1541" y="18"/>
                  </a:lnTo>
                  <a:lnTo>
                    <a:pt x="1479" y="27"/>
                  </a:lnTo>
                  <a:lnTo>
                    <a:pt x="1417" y="38"/>
                  </a:lnTo>
                  <a:lnTo>
                    <a:pt x="1354" y="50"/>
                  </a:lnTo>
                  <a:lnTo>
                    <a:pt x="1293" y="64"/>
                  </a:lnTo>
                  <a:lnTo>
                    <a:pt x="1233" y="79"/>
                  </a:lnTo>
                  <a:lnTo>
                    <a:pt x="1173" y="96"/>
                  </a:lnTo>
                  <a:lnTo>
                    <a:pt x="1113" y="114"/>
                  </a:lnTo>
                  <a:lnTo>
                    <a:pt x="1054" y="133"/>
                  </a:lnTo>
                  <a:lnTo>
                    <a:pt x="996" y="154"/>
                  </a:lnTo>
                  <a:lnTo>
                    <a:pt x="939" y="177"/>
                  </a:lnTo>
                  <a:lnTo>
                    <a:pt x="881" y="201"/>
                  </a:lnTo>
                  <a:lnTo>
                    <a:pt x="826" y="226"/>
                  </a:lnTo>
                  <a:lnTo>
                    <a:pt x="770" y="252"/>
                  </a:lnTo>
                  <a:lnTo>
                    <a:pt x="716" y="280"/>
                  </a:lnTo>
                  <a:lnTo>
                    <a:pt x="662" y="308"/>
                  </a:lnTo>
                  <a:lnTo>
                    <a:pt x="609" y="338"/>
                  </a:lnTo>
                  <a:lnTo>
                    <a:pt x="557" y="370"/>
                  </a:lnTo>
                  <a:lnTo>
                    <a:pt x="505" y="402"/>
                  </a:lnTo>
                  <a:lnTo>
                    <a:pt x="455" y="436"/>
                  </a:lnTo>
                  <a:lnTo>
                    <a:pt x="405" y="471"/>
                  </a:lnTo>
                  <a:lnTo>
                    <a:pt x="356" y="507"/>
                  </a:lnTo>
                  <a:lnTo>
                    <a:pt x="308" y="545"/>
                  </a:lnTo>
                  <a:lnTo>
                    <a:pt x="261" y="583"/>
                  </a:lnTo>
                  <a:lnTo>
                    <a:pt x="216" y="622"/>
                  </a:lnTo>
                  <a:lnTo>
                    <a:pt x="170" y="663"/>
                  </a:lnTo>
                  <a:lnTo>
                    <a:pt x="126" y="704"/>
                  </a:lnTo>
                  <a:lnTo>
                    <a:pt x="83" y="746"/>
                  </a:lnTo>
                  <a:lnTo>
                    <a:pt x="41" y="790"/>
                  </a:lnTo>
                  <a:lnTo>
                    <a:pt x="0" y="834"/>
                  </a:lnTo>
                  <a:lnTo>
                    <a:pt x="2148" y="1092"/>
                  </a:lnTo>
                  <a:lnTo>
                    <a:pt x="2152" y="1079"/>
                  </a:lnTo>
                  <a:lnTo>
                    <a:pt x="2157" y="1067"/>
                  </a:lnTo>
                  <a:lnTo>
                    <a:pt x="2162" y="1055"/>
                  </a:lnTo>
                  <a:lnTo>
                    <a:pt x="2167" y="1043"/>
                  </a:lnTo>
                  <a:lnTo>
                    <a:pt x="2179" y="1020"/>
                  </a:lnTo>
                  <a:lnTo>
                    <a:pt x="2192" y="998"/>
                  </a:lnTo>
                  <a:lnTo>
                    <a:pt x="2207" y="978"/>
                  </a:lnTo>
                  <a:lnTo>
                    <a:pt x="2223" y="958"/>
                  </a:lnTo>
                  <a:lnTo>
                    <a:pt x="2241" y="940"/>
                  </a:lnTo>
                  <a:lnTo>
                    <a:pt x="2261" y="9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0" name="Freeform 16"/>
            <p:cNvSpPr>
              <a:spLocks/>
            </p:cNvSpPr>
            <p:nvPr/>
          </p:nvSpPr>
          <p:spPr bwMode="auto">
            <a:xfrm>
              <a:off x="7523163" y="7364413"/>
              <a:ext cx="217487" cy="242888"/>
            </a:xfrm>
            <a:custGeom>
              <a:avLst/>
              <a:gdLst>
                <a:gd name="T0" fmla="*/ 58 w 1648"/>
                <a:gd name="T1" fmla="*/ 136 h 1845"/>
                <a:gd name="T2" fmla="*/ 56 w 1648"/>
                <a:gd name="T3" fmla="*/ 160 h 1845"/>
                <a:gd name="T4" fmla="*/ 53 w 1648"/>
                <a:gd name="T5" fmla="*/ 184 h 1845"/>
                <a:gd name="T6" fmla="*/ 48 w 1648"/>
                <a:gd name="T7" fmla="*/ 207 h 1845"/>
                <a:gd name="T8" fmla="*/ 41 w 1648"/>
                <a:gd name="T9" fmla="*/ 230 h 1845"/>
                <a:gd name="T10" fmla="*/ 33 w 1648"/>
                <a:gd name="T11" fmla="*/ 252 h 1845"/>
                <a:gd name="T12" fmla="*/ 23 w 1648"/>
                <a:gd name="T13" fmla="*/ 273 h 1845"/>
                <a:gd name="T14" fmla="*/ 12 w 1648"/>
                <a:gd name="T15" fmla="*/ 293 h 1845"/>
                <a:gd name="T16" fmla="*/ 0 w 1648"/>
                <a:gd name="T17" fmla="*/ 313 h 1845"/>
                <a:gd name="T18" fmla="*/ 1617 w 1648"/>
                <a:gd name="T19" fmla="*/ 1845 h 1845"/>
                <a:gd name="T20" fmla="*/ 1624 w 1648"/>
                <a:gd name="T21" fmla="*/ 1797 h 1845"/>
                <a:gd name="T22" fmla="*/ 1630 w 1648"/>
                <a:gd name="T23" fmla="*/ 1748 h 1845"/>
                <a:gd name="T24" fmla="*/ 1635 w 1648"/>
                <a:gd name="T25" fmla="*/ 1700 h 1845"/>
                <a:gd name="T26" fmla="*/ 1640 w 1648"/>
                <a:gd name="T27" fmla="*/ 1651 h 1845"/>
                <a:gd name="T28" fmla="*/ 1643 w 1648"/>
                <a:gd name="T29" fmla="*/ 1602 h 1845"/>
                <a:gd name="T30" fmla="*/ 1646 w 1648"/>
                <a:gd name="T31" fmla="*/ 1552 h 1845"/>
                <a:gd name="T32" fmla="*/ 1647 w 1648"/>
                <a:gd name="T33" fmla="*/ 1503 h 1845"/>
                <a:gd name="T34" fmla="*/ 1648 w 1648"/>
                <a:gd name="T35" fmla="*/ 1452 h 1845"/>
                <a:gd name="T36" fmla="*/ 1647 w 1648"/>
                <a:gd name="T37" fmla="*/ 1401 h 1845"/>
                <a:gd name="T38" fmla="*/ 1646 w 1648"/>
                <a:gd name="T39" fmla="*/ 1351 h 1845"/>
                <a:gd name="T40" fmla="*/ 1643 w 1648"/>
                <a:gd name="T41" fmla="*/ 1301 h 1845"/>
                <a:gd name="T42" fmla="*/ 1640 w 1648"/>
                <a:gd name="T43" fmla="*/ 1251 h 1845"/>
                <a:gd name="T44" fmla="*/ 1635 w 1648"/>
                <a:gd name="T45" fmla="*/ 1202 h 1845"/>
                <a:gd name="T46" fmla="*/ 1630 w 1648"/>
                <a:gd name="T47" fmla="*/ 1153 h 1845"/>
                <a:gd name="T48" fmla="*/ 1624 w 1648"/>
                <a:gd name="T49" fmla="*/ 1103 h 1845"/>
                <a:gd name="T50" fmla="*/ 1616 w 1648"/>
                <a:gd name="T51" fmla="*/ 1054 h 1845"/>
                <a:gd name="T52" fmla="*/ 1608 w 1648"/>
                <a:gd name="T53" fmla="*/ 1006 h 1845"/>
                <a:gd name="T54" fmla="*/ 1599 w 1648"/>
                <a:gd name="T55" fmla="*/ 958 h 1845"/>
                <a:gd name="T56" fmla="*/ 1589 w 1648"/>
                <a:gd name="T57" fmla="*/ 911 h 1845"/>
                <a:gd name="T58" fmla="*/ 1578 w 1648"/>
                <a:gd name="T59" fmla="*/ 863 h 1845"/>
                <a:gd name="T60" fmla="*/ 1567 w 1648"/>
                <a:gd name="T61" fmla="*/ 816 h 1845"/>
                <a:gd name="T62" fmla="*/ 1554 w 1648"/>
                <a:gd name="T63" fmla="*/ 769 h 1845"/>
                <a:gd name="T64" fmla="*/ 1540 w 1648"/>
                <a:gd name="T65" fmla="*/ 723 h 1845"/>
                <a:gd name="T66" fmla="*/ 1526 w 1648"/>
                <a:gd name="T67" fmla="*/ 677 h 1845"/>
                <a:gd name="T68" fmla="*/ 1511 w 1648"/>
                <a:gd name="T69" fmla="*/ 631 h 1845"/>
                <a:gd name="T70" fmla="*/ 1495 w 1648"/>
                <a:gd name="T71" fmla="*/ 586 h 1845"/>
                <a:gd name="T72" fmla="*/ 1478 w 1648"/>
                <a:gd name="T73" fmla="*/ 542 h 1845"/>
                <a:gd name="T74" fmla="*/ 1460 w 1648"/>
                <a:gd name="T75" fmla="*/ 497 h 1845"/>
                <a:gd name="T76" fmla="*/ 1441 w 1648"/>
                <a:gd name="T77" fmla="*/ 453 h 1845"/>
                <a:gd name="T78" fmla="*/ 1421 w 1648"/>
                <a:gd name="T79" fmla="*/ 409 h 1845"/>
                <a:gd name="T80" fmla="*/ 1401 w 1648"/>
                <a:gd name="T81" fmla="*/ 366 h 1845"/>
                <a:gd name="T82" fmla="*/ 1381 w 1648"/>
                <a:gd name="T83" fmla="*/ 324 h 1845"/>
                <a:gd name="T84" fmla="*/ 1359 w 1648"/>
                <a:gd name="T85" fmla="*/ 281 h 1845"/>
                <a:gd name="T86" fmla="*/ 1337 w 1648"/>
                <a:gd name="T87" fmla="*/ 240 h 1845"/>
                <a:gd name="T88" fmla="*/ 1313 w 1648"/>
                <a:gd name="T89" fmla="*/ 199 h 1845"/>
                <a:gd name="T90" fmla="*/ 1289 w 1648"/>
                <a:gd name="T91" fmla="*/ 158 h 1845"/>
                <a:gd name="T92" fmla="*/ 1265 w 1648"/>
                <a:gd name="T93" fmla="*/ 118 h 1845"/>
                <a:gd name="T94" fmla="*/ 1240 w 1648"/>
                <a:gd name="T95" fmla="*/ 77 h 1845"/>
                <a:gd name="T96" fmla="*/ 1214 w 1648"/>
                <a:gd name="T97" fmla="*/ 38 h 1845"/>
                <a:gd name="T98" fmla="*/ 1186 w 1648"/>
                <a:gd name="T99" fmla="*/ 0 h 1845"/>
                <a:gd name="T100" fmla="*/ 58 w 1648"/>
                <a:gd name="T101" fmla="*/ 136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8" h="1845">
                  <a:moveTo>
                    <a:pt x="58" y="136"/>
                  </a:moveTo>
                  <a:lnTo>
                    <a:pt x="56" y="160"/>
                  </a:lnTo>
                  <a:lnTo>
                    <a:pt x="53" y="184"/>
                  </a:lnTo>
                  <a:lnTo>
                    <a:pt x="48" y="207"/>
                  </a:lnTo>
                  <a:lnTo>
                    <a:pt x="41" y="230"/>
                  </a:lnTo>
                  <a:lnTo>
                    <a:pt x="33" y="252"/>
                  </a:lnTo>
                  <a:lnTo>
                    <a:pt x="23" y="273"/>
                  </a:lnTo>
                  <a:lnTo>
                    <a:pt x="12" y="293"/>
                  </a:lnTo>
                  <a:lnTo>
                    <a:pt x="0" y="313"/>
                  </a:lnTo>
                  <a:lnTo>
                    <a:pt x="1617" y="1845"/>
                  </a:lnTo>
                  <a:lnTo>
                    <a:pt x="1624" y="1797"/>
                  </a:lnTo>
                  <a:lnTo>
                    <a:pt x="1630" y="1748"/>
                  </a:lnTo>
                  <a:lnTo>
                    <a:pt x="1635" y="1700"/>
                  </a:lnTo>
                  <a:lnTo>
                    <a:pt x="1640" y="1651"/>
                  </a:lnTo>
                  <a:lnTo>
                    <a:pt x="1643" y="1602"/>
                  </a:lnTo>
                  <a:lnTo>
                    <a:pt x="1646" y="1552"/>
                  </a:lnTo>
                  <a:lnTo>
                    <a:pt x="1647" y="1503"/>
                  </a:lnTo>
                  <a:lnTo>
                    <a:pt x="1648" y="1452"/>
                  </a:lnTo>
                  <a:lnTo>
                    <a:pt x="1647" y="1401"/>
                  </a:lnTo>
                  <a:lnTo>
                    <a:pt x="1646" y="1351"/>
                  </a:lnTo>
                  <a:lnTo>
                    <a:pt x="1643" y="1301"/>
                  </a:lnTo>
                  <a:lnTo>
                    <a:pt x="1640" y="1251"/>
                  </a:lnTo>
                  <a:lnTo>
                    <a:pt x="1635" y="1202"/>
                  </a:lnTo>
                  <a:lnTo>
                    <a:pt x="1630" y="1153"/>
                  </a:lnTo>
                  <a:lnTo>
                    <a:pt x="1624" y="1103"/>
                  </a:lnTo>
                  <a:lnTo>
                    <a:pt x="1616" y="1054"/>
                  </a:lnTo>
                  <a:lnTo>
                    <a:pt x="1608" y="1006"/>
                  </a:lnTo>
                  <a:lnTo>
                    <a:pt x="1599" y="958"/>
                  </a:lnTo>
                  <a:lnTo>
                    <a:pt x="1589" y="911"/>
                  </a:lnTo>
                  <a:lnTo>
                    <a:pt x="1578" y="863"/>
                  </a:lnTo>
                  <a:lnTo>
                    <a:pt x="1567" y="816"/>
                  </a:lnTo>
                  <a:lnTo>
                    <a:pt x="1554" y="769"/>
                  </a:lnTo>
                  <a:lnTo>
                    <a:pt x="1540" y="723"/>
                  </a:lnTo>
                  <a:lnTo>
                    <a:pt x="1526" y="677"/>
                  </a:lnTo>
                  <a:lnTo>
                    <a:pt x="1511" y="631"/>
                  </a:lnTo>
                  <a:lnTo>
                    <a:pt x="1495" y="586"/>
                  </a:lnTo>
                  <a:lnTo>
                    <a:pt x="1478" y="542"/>
                  </a:lnTo>
                  <a:lnTo>
                    <a:pt x="1460" y="497"/>
                  </a:lnTo>
                  <a:lnTo>
                    <a:pt x="1441" y="453"/>
                  </a:lnTo>
                  <a:lnTo>
                    <a:pt x="1421" y="409"/>
                  </a:lnTo>
                  <a:lnTo>
                    <a:pt x="1401" y="366"/>
                  </a:lnTo>
                  <a:lnTo>
                    <a:pt x="1381" y="324"/>
                  </a:lnTo>
                  <a:lnTo>
                    <a:pt x="1359" y="281"/>
                  </a:lnTo>
                  <a:lnTo>
                    <a:pt x="1337" y="240"/>
                  </a:lnTo>
                  <a:lnTo>
                    <a:pt x="1313" y="199"/>
                  </a:lnTo>
                  <a:lnTo>
                    <a:pt x="1289" y="158"/>
                  </a:lnTo>
                  <a:lnTo>
                    <a:pt x="1265" y="118"/>
                  </a:lnTo>
                  <a:lnTo>
                    <a:pt x="1240" y="77"/>
                  </a:lnTo>
                  <a:lnTo>
                    <a:pt x="1214" y="38"/>
                  </a:lnTo>
                  <a:lnTo>
                    <a:pt x="1186" y="0"/>
                  </a:lnTo>
                  <a:lnTo>
                    <a:pt x="5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1" name="Freeform 17"/>
            <p:cNvSpPr>
              <a:spLocks/>
            </p:cNvSpPr>
            <p:nvPr/>
          </p:nvSpPr>
          <p:spPr bwMode="auto">
            <a:xfrm>
              <a:off x="7072313" y="7369175"/>
              <a:ext cx="369887" cy="241300"/>
            </a:xfrm>
            <a:custGeom>
              <a:avLst/>
              <a:gdLst>
                <a:gd name="T0" fmla="*/ 2782 w 2801"/>
                <a:gd name="T1" fmla="*/ 123 h 1832"/>
                <a:gd name="T2" fmla="*/ 436 w 2801"/>
                <a:gd name="T3" fmla="*/ 0 h 1832"/>
                <a:gd name="T4" fmla="*/ 410 w 2801"/>
                <a:gd name="T5" fmla="*/ 38 h 1832"/>
                <a:gd name="T6" fmla="*/ 386 w 2801"/>
                <a:gd name="T7" fmla="*/ 77 h 1832"/>
                <a:gd name="T8" fmla="*/ 362 w 2801"/>
                <a:gd name="T9" fmla="*/ 116 h 1832"/>
                <a:gd name="T10" fmla="*/ 337 w 2801"/>
                <a:gd name="T11" fmla="*/ 155 h 1832"/>
                <a:gd name="T12" fmla="*/ 315 w 2801"/>
                <a:gd name="T13" fmla="*/ 195 h 1832"/>
                <a:gd name="T14" fmla="*/ 293 w 2801"/>
                <a:gd name="T15" fmla="*/ 236 h 1832"/>
                <a:gd name="T16" fmla="*/ 272 w 2801"/>
                <a:gd name="T17" fmla="*/ 276 h 1832"/>
                <a:gd name="T18" fmla="*/ 251 w 2801"/>
                <a:gd name="T19" fmla="*/ 317 h 1832"/>
                <a:gd name="T20" fmla="*/ 232 w 2801"/>
                <a:gd name="T21" fmla="*/ 359 h 1832"/>
                <a:gd name="T22" fmla="*/ 213 w 2801"/>
                <a:gd name="T23" fmla="*/ 401 h 1832"/>
                <a:gd name="T24" fmla="*/ 195 w 2801"/>
                <a:gd name="T25" fmla="*/ 444 h 1832"/>
                <a:gd name="T26" fmla="*/ 177 w 2801"/>
                <a:gd name="T27" fmla="*/ 487 h 1832"/>
                <a:gd name="T28" fmla="*/ 160 w 2801"/>
                <a:gd name="T29" fmla="*/ 530 h 1832"/>
                <a:gd name="T30" fmla="*/ 145 w 2801"/>
                <a:gd name="T31" fmla="*/ 574 h 1832"/>
                <a:gd name="T32" fmla="*/ 129 w 2801"/>
                <a:gd name="T33" fmla="*/ 618 h 1832"/>
                <a:gd name="T34" fmla="*/ 114 w 2801"/>
                <a:gd name="T35" fmla="*/ 662 h 1832"/>
                <a:gd name="T36" fmla="*/ 101 w 2801"/>
                <a:gd name="T37" fmla="*/ 707 h 1832"/>
                <a:gd name="T38" fmla="*/ 88 w 2801"/>
                <a:gd name="T39" fmla="*/ 753 h 1832"/>
                <a:gd name="T40" fmla="*/ 76 w 2801"/>
                <a:gd name="T41" fmla="*/ 798 h 1832"/>
                <a:gd name="T42" fmla="*/ 65 w 2801"/>
                <a:gd name="T43" fmla="*/ 844 h 1832"/>
                <a:gd name="T44" fmla="*/ 55 w 2801"/>
                <a:gd name="T45" fmla="*/ 890 h 1832"/>
                <a:gd name="T46" fmla="*/ 45 w 2801"/>
                <a:gd name="T47" fmla="*/ 936 h 1832"/>
                <a:gd name="T48" fmla="*/ 37 w 2801"/>
                <a:gd name="T49" fmla="*/ 983 h 1832"/>
                <a:gd name="T50" fmla="*/ 29 w 2801"/>
                <a:gd name="T51" fmla="*/ 1030 h 1832"/>
                <a:gd name="T52" fmla="*/ 22 w 2801"/>
                <a:gd name="T53" fmla="*/ 1077 h 1832"/>
                <a:gd name="T54" fmla="*/ 17 w 2801"/>
                <a:gd name="T55" fmla="*/ 1126 h 1832"/>
                <a:gd name="T56" fmla="*/ 12 w 2801"/>
                <a:gd name="T57" fmla="*/ 1173 h 1832"/>
                <a:gd name="T58" fmla="*/ 7 w 2801"/>
                <a:gd name="T59" fmla="*/ 1221 h 1832"/>
                <a:gd name="T60" fmla="*/ 4 w 2801"/>
                <a:gd name="T61" fmla="*/ 1270 h 1832"/>
                <a:gd name="T62" fmla="*/ 2 w 2801"/>
                <a:gd name="T63" fmla="*/ 1318 h 1832"/>
                <a:gd name="T64" fmla="*/ 0 w 2801"/>
                <a:gd name="T65" fmla="*/ 1367 h 1832"/>
                <a:gd name="T66" fmla="*/ 0 w 2801"/>
                <a:gd name="T67" fmla="*/ 1416 h 1832"/>
                <a:gd name="T68" fmla="*/ 1 w 2801"/>
                <a:gd name="T69" fmla="*/ 1470 h 1832"/>
                <a:gd name="T70" fmla="*/ 2 w 2801"/>
                <a:gd name="T71" fmla="*/ 1522 h 1832"/>
                <a:gd name="T72" fmla="*/ 5 w 2801"/>
                <a:gd name="T73" fmla="*/ 1575 h 1832"/>
                <a:gd name="T74" fmla="*/ 9 w 2801"/>
                <a:gd name="T75" fmla="*/ 1627 h 1832"/>
                <a:gd name="T76" fmla="*/ 14 w 2801"/>
                <a:gd name="T77" fmla="*/ 1678 h 1832"/>
                <a:gd name="T78" fmla="*/ 20 w 2801"/>
                <a:gd name="T79" fmla="*/ 1730 h 1832"/>
                <a:gd name="T80" fmla="*/ 27 w 2801"/>
                <a:gd name="T81" fmla="*/ 1782 h 1832"/>
                <a:gd name="T82" fmla="*/ 35 w 2801"/>
                <a:gd name="T83" fmla="*/ 1832 h 1832"/>
                <a:gd name="T84" fmla="*/ 2801 w 2801"/>
                <a:gd name="T85" fmla="*/ 208 h 1832"/>
                <a:gd name="T86" fmla="*/ 2794 w 2801"/>
                <a:gd name="T87" fmla="*/ 188 h 1832"/>
                <a:gd name="T88" fmla="*/ 2789 w 2801"/>
                <a:gd name="T89" fmla="*/ 167 h 1832"/>
                <a:gd name="T90" fmla="*/ 2785 w 2801"/>
                <a:gd name="T91" fmla="*/ 145 h 1832"/>
                <a:gd name="T92" fmla="*/ 2782 w 2801"/>
                <a:gd name="T93" fmla="*/ 123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01" h="1832">
                  <a:moveTo>
                    <a:pt x="2782" y="123"/>
                  </a:moveTo>
                  <a:lnTo>
                    <a:pt x="436" y="0"/>
                  </a:lnTo>
                  <a:lnTo>
                    <a:pt x="410" y="38"/>
                  </a:lnTo>
                  <a:lnTo>
                    <a:pt x="386" y="77"/>
                  </a:lnTo>
                  <a:lnTo>
                    <a:pt x="362" y="116"/>
                  </a:lnTo>
                  <a:lnTo>
                    <a:pt x="337" y="155"/>
                  </a:lnTo>
                  <a:lnTo>
                    <a:pt x="315" y="195"/>
                  </a:lnTo>
                  <a:lnTo>
                    <a:pt x="293" y="236"/>
                  </a:lnTo>
                  <a:lnTo>
                    <a:pt x="272" y="276"/>
                  </a:lnTo>
                  <a:lnTo>
                    <a:pt x="251" y="317"/>
                  </a:lnTo>
                  <a:lnTo>
                    <a:pt x="232" y="359"/>
                  </a:lnTo>
                  <a:lnTo>
                    <a:pt x="213" y="401"/>
                  </a:lnTo>
                  <a:lnTo>
                    <a:pt x="195" y="444"/>
                  </a:lnTo>
                  <a:lnTo>
                    <a:pt x="177" y="487"/>
                  </a:lnTo>
                  <a:lnTo>
                    <a:pt x="160" y="530"/>
                  </a:lnTo>
                  <a:lnTo>
                    <a:pt x="145" y="574"/>
                  </a:lnTo>
                  <a:lnTo>
                    <a:pt x="129" y="618"/>
                  </a:lnTo>
                  <a:lnTo>
                    <a:pt x="114" y="662"/>
                  </a:lnTo>
                  <a:lnTo>
                    <a:pt x="101" y="707"/>
                  </a:lnTo>
                  <a:lnTo>
                    <a:pt x="88" y="753"/>
                  </a:lnTo>
                  <a:lnTo>
                    <a:pt x="76" y="798"/>
                  </a:lnTo>
                  <a:lnTo>
                    <a:pt x="65" y="844"/>
                  </a:lnTo>
                  <a:lnTo>
                    <a:pt x="55" y="890"/>
                  </a:lnTo>
                  <a:lnTo>
                    <a:pt x="45" y="936"/>
                  </a:lnTo>
                  <a:lnTo>
                    <a:pt x="37" y="983"/>
                  </a:lnTo>
                  <a:lnTo>
                    <a:pt x="29" y="1030"/>
                  </a:lnTo>
                  <a:lnTo>
                    <a:pt x="22" y="1077"/>
                  </a:lnTo>
                  <a:lnTo>
                    <a:pt x="17" y="1126"/>
                  </a:lnTo>
                  <a:lnTo>
                    <a:pt x="12" y="1173"/>
                  </a:lnTo>
                  <a:lnTo>
                    <a:pt x="7" y="1221"/>
                  </a:lnTo>
                  <a:lnTo>
                    <a:pt x="4" y="1270"/>
                  </a:lnTo>
                  <a:lnTo>
                    <a:pt x="2" y="1318"/>
                  </a:lnTo>
                  <a:lnTo>
                    <a:pt x="0" y="1367"/>
                  </a:lnTo>
                  <a:lnTo>
                    <a:pt x="0" y="1416"/>
                  </a:lnTo>
                  <a:lnTo>
                    <a:pt x="1" y="1470"/>
                  </a:lnTo>
                  <a:lnTo>
                    <a:pt x="2" y="1522"/>
                  </a:lnTo>
                  <a:lnTo>
                    <a:pt x="5" y="1575"/>
                  </a:lnTo>
                  <a:lnTo>
                    <a:pt x="9" y="1627"/>
                  </a:lnTo>
                  <a:lnTo>
                    <a:pt x="14" y="1678"/>
                  </a:lnTo>
                  <a:lnTo>
                    <a:pt x="20" y="1730"/>
                  </a:lnTo>
                  <a:lnTo>
                    <a:pt x="27" y="1782"/>
                  </a:lnTo>
                  <a:lnTo>
                    <a:pt x="35" y="1832"/>
                  </a:lnTo>
                  <a:lnTo>
                    <a:pt x="2801" y="208"/>
                  </a:lnTo>
                  <a:lnTo>
                    <a:pt x="2794" y="188"/>
                  </a:lnTo>
                  <a:lnTo>
                    <a:pt x="2789" y="167"/>
                  </a:lnTo>
                  <a:lnTo>
                    <a:pt x="2785" y="145"/>
                  </a:lnTo>
                  <a:lnTo>
                    <a:pt x="2782"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2" name="Freeform 18"/>
            <p:cNvSpPr>
              <a:spLocks/>
            </p:cNvSpPr>
            <p:nvPr/>
          </p:nvSpPr>
          <p:spPr bwMode="auto">
            <a:xfrm>
              <a:off x="7427913" y="7223125"/>
              <a:ext cx="227012" cy="139700"/>
            </a:xfrm>
            <a:custGeom>
              <a:avLst/>
              <a:gdLst>
                <a:gd name="T0" fmla="*/ 442 w 1714"/>
                <a:gd name="T1" fmla="*/ 845 h 1055"/>
                <a:gd name="T2" fmla="*/ 467 w 1714"/>
                <a:gd name="T3" fmla="*/ 846 h 1055"/>
                <a:gd name="T4" fmla="*/ 493 w 1714"/>
                <a:gd name="T5" fmla="*/ 850 h 1055"/>
                <a:gd name="T6" fmla="*/ 518 w 1714"/>
                <a:gd name="T7" fmla="*/ 855 h 1055"/>
                <a:gd name="T8" fmla="*/ 542 w 1714"/>
                <a:gd name="T9" fmla="*/ 862 h 1055"/>
                <a:gd name="T10" fmla="*/ 565 w 1714"/>
                <a:gd name="T11" fmla="*/ 871 h 1055"/>
                <a:gd name="T12" fmla="*/ 587 w 1714"/>
                <a:gd name="T13" fmla="*/ 881 h 1055"/>
                <a:gd name="T14" fmla="*/ 608 w 1714"/>
                <a:gd name="T15" fmla="*/ 893 h 1055"/>
                <a:gd name="T16" fmla="*/ 629 w 1714"/>
                <a:gd name="T17" fmla="*/ 906 h 1055"/>
                <a:gd name="T18" fmla="*/ 648 w 1714"/>
                <a:gd name="T19" fmla="*/ 920 h 1055"/>
                <a:gd name="T20" fmla="*/ 666 w 1714"/>
                <a:gd name="T21" fmla="*/ 936 h 1055"/>
                <a:gd name="T22" fmla="*/ 684 w 1714"/>
                <a:gd name="T23" fmla="*/ 953 h 1055"/>
                <a:gd name="T24" fmla="*/ 699 w 1714"/>
                <a:gd name="T25" fmla="*/ 971 h 1055"/>
                <a:gd name="T26" fmla="*/ 714 w 1714"/>
                <a:gd name="T27" fmla="*/ 991 h 1055"/>
                <a:gd name="T28" fmla="*/ 727 w 1714"/>
                <a:gd name="T29" fmla="*/ 1011 h 1055"/>
                <a:gd name="T30" fmla="*/ 739 w 1714"/>
                <a:gd name="T31" fmla="*/ 1032 h 1055"/>
                <a:gd name="T32" fmla="*/ 750 w 1714"/>
                <a:gd name="T33" fmla="*/ 1055 h 1055"/>
                <a:gd name="T34" fmla="*/ 1714 w 1714"/>
                <a:gd name="T35" fmla="*/ 825 h 1055"/>
                <a:gd name="T36" fmla="*/ 1672 w 1714"/>
                <a:gd name="T37" fmla="*/ 781 h 1055"/>
                <a:gd name="T38" fmla="*/ 1631 w 1714"/>
                <a:gd name="T39" fmla="*/ 739 h 1055"/>
                <a:gd name="T40" fmla="*/ 1588 w 1714"/>
                <a:gd name="T41" fmla="*/ 697 h 1055"/>
                <a:gd name="T42" fmla="*/ 1545 w 1714"/>
                <a:gd name="T43" fmla="*/ 656 h 1055"/>
                <a:gd name="T44" fmla="*/ 1500 w 1714"/>
                <a:gd name="T45" fmla="*/ 616 h 1055"/>
                <a:gd name="T46" fmla="*/ 1455 w 1714"/>
                <a:gd name="T47" fmla="*/ 577 h 1055"/>
                <a:gd name="T48" fmla="*/ 1408 w 1714"/>
                <a:gd name="T49" fmla="*/ 540 h 1055"/>
                <a:gd name="T50" fmla="*/ 1360 w 1714"/>
                <a:gd name="T51" fmla="*/ 502 h 1055"/>
                <a:gd name="T52" fmla="*/ 1312 w 1714"/>
                <a:gd name="T53" fmla="*/ 467 h 1055"/>
                <a:gd name="T54" fmla="*/ 1263 w 1714"/>
                <a:gd name="T55" fmla="*/ 432 h 1055"/>
                <a:gd name="T56" fmla="*/ 1213 w 1714"/>
                <a:gd name="T57" fmla="*/ 399 h 1055"/>
                <a:gd name="T58" fmla="*/ 1162 w 1714"/>
                <a:gd name="T59" fmla="*/ 367 h 1055"/>
                <a:gd name="T60" fmla="*/ 1110 w 1714"/>
                <a:gd name="T61" fmla="*/ 336 h 1055"/>
                <a:gd name="T62" fmla="*/ 1058 w 1714"/>
                <a:gd name="T63" fmla="*/ 307 h 1055"/>
                <a:gd name="T64" fmla="*/ 1005 w 1714"/>
                <a:gd name="T65" fmla="*/ 278 h 1055"/>
                <a:gd name="T66" fmla="*/ 950 w 1714"/>
                <a:gd name="T67" fmla="*/ 251 h 1055"/>
                <a:gd name="T68" fmla="*/ 896 w 1714"/>
                <a:gd name="T69" fmla="*/ 225 h 1055"/>
                <a:gd name="T70" fmla="*/ 841 w 1714"/>
                <a:gd name="T71" fmla="*/ 201 h 1055"/>
                <a:gd name="T72" fmla="*/ 785 w 1714"/>
                <a:gd name="T73" fmla="*/ 177 h 1055"/>
                <a:gd name="T74" fmla="*/ 727 w 1714"/>
                <a:gd name="T75" fmla="*/ 154 h 1055"/>
                <a:gd name="T76" fmla="*/ 670 w 1714"/>
                <a:gd name="T77" fmla="*/ 134 h 1055"/>
                <a:gd name="T78" fmla="*/ 612 w 1714"/>
                <a:gd name="T79" fmla="*/ 114 h 1055"/>
                <a:gd name="T80" fmla="*/ 554 w 1714"/>
                <a:gd name="T81" fmla="*/ 96 h 1055"/>
                <a:gd name="T82" fmla="*/ 494 w 1714"/>
                <a:gd name="T83" fmla="*/ 80 h 1055"/>
                <a:gd name="T84" fmla="*/ 434 w 1714"/>
                <a:gd name="T85" fmla="*/ 65 h 1055"/>
                <a:gd name="T86" fmla="*/ 374 w 1714"/>
                <a:gd name="T87" fmla="*/ 51 h 1055"/>
                <a:gd name="T88" fmla="*/ 313 w 1714"/>
                <a:gd name="T89" fmla="*/ 39 h 1055"/>
                <a:gd name="T90" fmla="*/ 251 w 1714"/>
                <a:gd name="T91" fmla="*/ 28 h 1055"/>
                <a:gd name="T92" fmla="*/ 189 w 1714"/>
                <a:gd name="T93" fmla="*/ 19 h 1055"/>
                <a:gd name="T94" fmla="*/ 127 w 1714"/>
                <a:gd name="T95" fmla="*/ 11 h 1055"/>
                <a:gd name="T96" fmla="*/ 64 w 1714"/>
                <a:gd name="T97" fmla="*/ 4 h 1055"/>
                <a:gd name="T98" fmla="*/ 0 w 1714"/>
                <a:gd name="T99" fmla="*/ 0 h 1055"/>
                <a:gd name="T100" fmla="*/ 357 w 1714"/>
                <a:gd name="T101" fmla="*/ 855 h 1055"/>
                <a:gd name="T102" fmla="*/ 377 w 1714"/>
                <a:gd name="T103" fmla="*/ 851 h 1055"/>
                <a:gd name="T104" fmla="*/ 398 w 1714"/>
                <a:gd name="T105" fmla="*/ 848 h 1055"/>
                <a:gd name="T106" fmla="*/ 420 w 1714"/>
                <a:gd name="T107" fmla="*/ 845 h 1055"/>
                <a:gd name="T108" fmla="*/ 442 w 1714"/>
                <a:gd name="T109" fmla="*/ 845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4" h="1055">
                  <a:moveTo>
                    <a:pt x="442" y="845"/>
                  </a:moveTo>
                  <a:lnTo>
                    <a:pt x="467" y="846"/>
                  </a:lnTo>
                  <a:lnTo>
                    <a:pt x="493" y="850"/>
                  </a:lnTo>
                  <a:lnTo>
                    <a:pt x="518" y="855"/>
                  </a:lnTo>
                  <a:lnTo>
                    <a:pt x="542" y="862"/>
                  </a:lnTo>
                  <a:lnTo>
                    <a:pt x="565" y="871"/>
                  </a:lnTo>
                  <a:lnTo>
                    <a:pt x="587" y="881"/>
                  </a:lnTo>
                  <a:lnTo>
                    <a:pt x="608" y="893"/>
                  </a:lnTo>
                  <a:lnTo>
                    <a:pt x="629" y="906"/>
                  </a:lnTo>
                  <a:lnTo>
                    <a:pt x="648" y="920"/>
                  </a:lnTo>
                  <a:lnTo>
                    <a:pt x="666" y="936"/>
                  </a:lnTo>
                  <a:lnTo>
                    <a:pt x="684" y="953"/>
                  </a:lnTo>
                  <a:lnTo>
                    <a:pt x="699" y="971"/>
                  </a:lnTo>
                  <a:lnTo>
                    <a:pt x="714" y="991"/>
                  </a:lnTo>
                  <a:lnTo>
                    <a:pt x="727" y="1011"/>
                  </a:lnTo>
                  <a:lnTo>
                    <a:pt x="739" y="1032"/>
                  </a:lnTo>
                  <a:lnTo>
                    <a:pt x="750" y="1055"/>
                  </a:lnTo>
                  <a:lnTo>
                    <a:pt x="1714" y="825"/>
                  </a:lnTo>
                  <a:lnTo>
                    <a:pt x="1672" y="781"/>
                  </a:lnTo>
                  <a:lnTo>
                    <a:pt x="1631" y="739"/>
                  </a:lnTo>
                  <a:lnTo>
                    <a:pt x="1588" y="697"/>
                  </a:lnTo>
                  <a:lnTo>
                    <a:pt x="1545" y="656"/>
                  </a:lnTo>
                  <a:lnTo>
                    <a:pt x="1500" y="616"/>
                  </a:lnTo>
                  <a:lnTo>
                    <a:pt x="1455" y="577"/>
                  </a:lnTo>
                  <a:lnTo>
                    <a:pt x="1408" y="540"/>
                  </a:lnTo>
                  <a:lnTo>
                    <a:pt x="1360" y="502"/>
                  </a:lnTo>
                  <a:lnTo>
                    <a:pt x="1312" y="467"/>
                  </a:lnTo>
                  <a:lnTo>
                    <a:pt x="1263" y="432"/>
                  </a:lnTo>
                  <a:lnTo>
                    <a:pt x="1213" y="399"/>
                  </a:lnTo>
                  <a:lnTo>
                    <a:pt x="1162" y="367"/>
                  </a:lnTo>
                  <a:lnTo>
                    <a:pt x="1110" y="336"/>
                  </a:lnTo>
                  <a:lnTo>
                    <a:pt x="1058" y="307"/>
                  </a:lnTo>
                  <a:lnTo>
                    <a:pt x="1005" y="278"/>
                  </a:lnTo>
                  <a:lnTo>
                    <a:pt x="950" y="251"/>
                  </a:lnTo>
                  <a:lnTo>
                    <a:pt x="896" y="225"/>
                  </a:lnTo>
                  <a:lnTo>
                    <a:pt x="841" y="201"/>
                  </a:lnTo>
                  <a:lnTo>
                    <a:pt x="785" y="177"/>
                  </a:lnTo>
                  <a:lnTo>
                    <a:pt x="727" y="154"/>
                  </a:lnTo>
                  <a:lnTo>
                    <a:pt x="670" y="134"/>
                  </a:lnTo>
                  <a:lnTo>
                    <a:pt x="612" y="114"/>
                  </a:lnTo>
                  <a:lnTo>
                    <a:pt x="554" y="96"/>
                  </a:lnTo>
                  <a:lnTo>
                    <a:pt x="494" y="80"/>
                  </a:lnTo>
                  <a:lnTo>
                    <a:pt x="434" y="65"/>
                  </a:lnTo>
                  <a:lnTo>
                    <a:pt x="374" y="51"/>
                  </a:lnTo>
                  <a:lnTo>
                    <a:pt x="313" y="39"/>
                  </a:lnTo>
                  <a:lnTo>
                    <a:pt x="251" y="28"/>
                  </a:lnTo>
                  <a:lnTo>
                    <a:pt x="189" y="19"/>
                  </a:lnTo>
                  <a:lnTo>
                    <a:pt x="127" y="11"/>
                  </a:lnTo>
                  <a:lnTo>
                    <a:pt x="64" y="4"/>
                  </a:lnTo>
                  <a:lnTo>
                    <a:pt x="0" y="0"/>
                  </a:lnTo>
                  <a:lnTo>
                    <a:pt x="357" y="855"/>
                  </a:lnTo>
                  <a:lnTo>
                    <a:pt x="377" y="851"/>
                  </a:lnTo>
                  <a:lnTo>
                    <a:pt x="398" y="848"/>
                  </a:lnTo>
                  <a:lnTo>
                    <a:pt x="420" y="845"/>
                  </a:lnTo>
                  <a:lnTo>
                    <a:pt x="442" y="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3" name="Freeform 19"/>
            <p:cNvSpPr>
              <a:spLocks noEditPoints="1"/>
            </p:cNvSpPr>
            <p:nvPr/>
          </p:nvSpPr>
          <p:spPr bwMode="auto">
            <a:xfrm>
              <a:off x="7861300" y="7707313"/>
              <a:ext cx="125412" cy="152400"/>
            </a:xfrm>
            <a:custGeom>
              <a:avLst/>
              <a:gdLst>
                <a:gd name="T0" fmla="*/ 606 w 946"/>
                <a:gd name="T1" fmla="*/ 884 h 1154"/>
                <a:gd name="T2" fmla="*/ 650 w 946"/>
                <a:gd name="T3" fmla="*/ 867 h 1154"/>
                <a:gd name="T4" fmla="*/ 686 w 946"/>
                <a:gd name="T5" fmla="*/ 842 h 1154"/>
                <a:gd name="T6" fmla="*/ 712 w 946"/>
                <a:gd name="T7" fmla="*/ 807 h 1154"/>
                <a:gd name="T8" fmla="*/ 732 w 946"/>
                <a:gd name="T9" fmla="*/ 763 h 1154"/>
                <a:gd name="T10" fmla="*/ 753 w 946"/>
                <a:gd name="T11" fmla="*/ 662 h 1154"/>
                <a:gd name="T12" fmla="*/ 758 w 946"/>
                <a:gd name="T13" fmla="*/ 518 h 1154"/>
                <a:gd name="T14" fmla="*/ 742 w 946"/>
                <a:gd name="T15" fmla="*/ 398 h 1154"/>
                <a:gd name="T16" fmla="*/ 711 w 946"/>
                <a:gd name="T17" fmla="*/ 317 h 1154"/>
                <a:gd name="T18" fmla="*/ 683 w 946"/>
                <a:gd name="T19" fmla="*/ 282 h 1154"/>
                <a:gd name="T20" fmla="*/ 648 w 946"/>
                <a:gd name="T21" fmla="*/ 256 h 1154"/>
                <a:gd name="T22" fmla="*/ 604 w 946"/>
                <a:gd name="T23" fmla="*/ 240 h 1154"/>
                <a:gd name="T24" fmla="*/ 566 w 946"/>
                <a:gd name="T25" fmla="*/ 890 h 1154"/>
                <a:gd name="T26" fmla="*/ 341 w 946"/>
                <a:gd name="T27" fmla="*/ 240 h 1154"/>
                <a:gd name="T28" fmla="*/ 297 w 946"/>
                <a:gd name="T29" fmla="*/ 257 h 1154"/>
                <a:gd name="T30" fmla="*/ 261 w 946"/>
                <a:gd name="T31" fmla="*/ 283 h 1154"/>
                <a:gd name="T32" fmla="*/ 234 w 946"/>
                <a:gd name="T33" fmla="*/ 318 h 1154"/>
                <a:gd name="T34" fmla="*/ 204 w 946"/>
                <a:gd name="T35" fmla="*/ 401 h 1154"/>
                <a:gd name="T36" fmla="*/ 188 w 946"/>
                <a:gd name="T37" fmla="*/ 520 h 1154"/>
                <a:gd name="T38" fmla="*/ 193 w 946"/>
                <a:gd name="T39" fmla="*/ 661 h 1154"/>
                <a:gd name="T40" fmla="*/ 205 w 946"/>
                <a:gd name="T41" fmla="*/ 735 h 1154"/>
                <a:gd name="T42" fmla="*/ 222 w 946"/>
                <a:gd name="T43" fmla="*/ 784 h 1154"/>
                <a:gd name="T44" fmla="*/ 245 w 946"/>
                <a:gd name="T45" fmla="*/ 824 h 1154"/>
                <a:gd name="T46" fmla="*/ 277 w 946"/>
                <a:gd name="T47" fmla="*/ 854 h 1154"/>
                <a:gd name="T48" fmla="*/ 317 w 946"/>
                <a:gd name="T49" fmla="*/ 875 h 1154"/>
                <a:gd name="T50" fmla="*/ 365 w 946"/>
                <a:gd name="T51" fmla="*/ 888 h 1154"/>
                <a:gd name="T52" fmla="*/ 353 w 946"/>
                <a:gd name="T53" fmla="*/ 1055 h 1154"/>
                <a:gd name="T54" fmla="*/ 254 w 946"/>
                <a:gd name="T55" fmla="*/ 1035 h 1154"/>
                <a:gd name="T56" fmla="*/ 176 w 946"/>
                <a:gd name="T57" fmla="*/ 1000 h 1154"/>
                <a:gd name="T58" fmla="*/ 115 w 946"/>
                <a:gd name="T59" fmla="*/ 953 h 1154"/>
                <a:gd name="T60" fmla="*/ 68 w 946"/>
                <a:gd name="T61" fmla="*/ 892 h 1154"/>
                <a:gd name="T62" fmla="*/ 34 w 946"/>
                <a:gd name="T63" fmla="*/ 819 h 1154"/>
                <a:gd name="T64" fmla="*/ 13 w 946"/>
                <a:gd name="T65" fmla="*/ 734 h 1154"/>
                <a:gd name="T66" fmla="*/ 2 w 946"/>
                <a:gd name="T67" fmla="*/ 638 h 1154"/>
                <a:gd name="T68" fmla="*/ 0 w 946"/>
                <a:gd name="T69" fmla="*/ 533 h 1154"/>
                <a:gd name="T70" fmla="*/ 7 w 946"/>
                <a:gd name="T71" fmla="*/ 437 h 1154"/>
                <a:gd name="T72" fmla="*/ 24 w 946"/>
                <a:gd name="T73" fmla="*/ 348 h 1154"/>
                <a:gd name="T74" fmla="*/ 52 w 946"/>
                <a:gd name="T75" fmla="*/ 269 h 1154"/>
                <a:gd name="T76" fmla="*/ 95 w 946"/>
                <a:gd name="T77" fmla="*/ 200 h 1154"/>
                <a:gd name="T78" fmla="*/ 150 w 946"/>
                <a:gd name="T79" fmla="*/ 144 h 1154"/>
                <a:gd name="T80" fmla="*/ 219 w 946"/>
                <a:gd name="T81" fmla="*/ 102 h 1154"/>
                <a:gd name="T82" fmla="*/ 306 w 946"/>
                <a:gd name="T83" fmla="*/ 73 h 1154"/>
                <a:gd name="T84" fmla="*/ 380 w 946"/>
                <a:gd name="T85" fmla="*/ 0 h 1154"/>
                <a:gd name="T86" fmla="*/ 616 w 946"/>
                <a:gd name="T87" fmla="*/ 68 h 1154"/>
                <a:gd name="T88" fmla="*/ 705 w 946"/>
                <a:gd name="T89" fmla="*/ 93 h 1154"/>
                <a:gd name="T90" fmla="*/ 779 w 946"/>
                <a:gd name="T91" fmla="*/ 131 h 1154"/>
                <a:gd name="T92" fmla="*/ 838 w 946"/>
                <a:gd name="T93" fmla="*/ 182 h 1154"/>
                <a:gd name="T94" fmla="*/ 883 w 946"/>
                <a:gd name="T95" fmla="*/ 246 h 1154"/>
                <a:gd name="T96" fmla="*/ 915 w 946"/>
                <a:gd name="T97" fmla="*/ 320 h 1154"/>
                <a:gd name="T98" fmla="*/ 935 w 946"/>
                <a:gd name="T99" fmla="*/ 406 h 1154"/>
                <a:gd name="T100" fmla="*/ 945 w 946"/>
                <a:gd name="T101" fmla="*/ 502 h 1154"/>
                <a:gd name="T102" fmla="*/ 945 w 946"/>
                <a:gd name="T103" fmla="*/ 608 h 1154"/>
                <a:gd name="T104" fmla="*/ 936 w 946"/>
                <a:gd name="T105" fmla="*/ 707 h 1154"/>
                <a:gd name="T106" fmla="*/ 917 w 946"/>
                <a:gd name="T107" fmla="*/ 795 h 1154"/>
                <a:gd name="T108" fmla="*/ 887 w 946"/>
                <a:gd name="T109" fmla="*/ 871 h 1154"/>
                <a:gd name="T110" fmla="*/ 843 w 946"/>
                <a:gd name="T111" fmla="*/ 937 h 1154"/>
                <a:gd name="T112" fmla="*/ 785 w 946"/>
                <a:gd name="T113" fmla="*/ 988 h 1154"/>
                <a:gd name="T114" fmla="*/ 710 w 946"/>
                <a:gd name="T115" fmla="*/ 1027 h 1154"/>
                <a:gd name="T116" fmla="*/ 618 w 946"/>
                <a:gd name="T117" fmla="*/ 1051 h 1154"/>
                <a:gd name="T118" fmla="*/ 380 w 946"/>
                <a:gd name="T11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6" h="1154">
                  <a:moveTo>
                    <a:pt x="566" y="890"/>
                  </a:moveTo>
                  <a:lnTo>
                    <a:pt x="580" y="888"/>
                  </a:lnTo>
                  <a:lnTo>
                    <a:pt x="593" y="886"/>
                  </a:lnTo>
                  <a:lnTo>
                    <a:pt x="606" y="884"/>
                  </a:lnTo>
                  <a:lnTo>
                    <a:pt x="617" y="881"/>
                  </a:lnTo>
                  <a:lnTo>
                    <a:pt x="629" y="876"/>
                  </a:lnTo>
                  <a:lnTo>
                    <a:pt x="640" y="872"/>
                  </a:lnTo>
                  <a:lnTo>
                    <a:pt x="650" y="867"/>
                  </a:lnTo>
                  <a:lnTo>
                    <a:pt x="660" y="861"/>
                  </a:lnTo>
                  <a:lnTo>
                    <a:pt x="669" y="855"/>
                  </a:lnTo>
                  <a:lnTo>
                    <a:pt x="677" y="849"/>
                  </a:lnTo>
                  <a:lnTo>
                    <a:pt x="686" y="842"/>
                  </a:lnTo>
                  <a:lnTo>
                    <a:pt x="693" y="834"/>
                  </a:lnTo>
                  <a:lnTo>
                    <a:pt x="700" y="825"/>
                  </a:lnTo>
                  <a:lnTo>
                    <a:pt x="707" y="817"/>
                  </a:lnTo>
                  <a:lnTo>
                    <a:pt x="712" y="807"/>
                  </a:lnTo>
                  <a:lnTo>
                    <a:pt x="718" y="797"/>
                  </a:lnTo>
                  <a:lnTo>
                    <a:pt x="723" y="786"/>
                  </a:lnTo>
                  <a:lnTo>
                    <a:pt x="727" y="775"/>
                  </a:lnTo>
                  <a:lnTo>
                    <a:pt x="732" y="763"/>
                  </a:lnTo>
                  <a:lnTo>
                    <a:pt x="735" y="750"/>
                  </a:lnTo>
                  <a:lnTo>
                    <a:pt x="742" y="723"/>
                  </a:lnTo>
                  <a:lnTo>
                    <a:pt x="748" y="694"/>
                  </a:lnTo>
                  <a:lnTo>
                    <a:pt x="753" y="662"/>
                  </a:lnTo>
                  <a:lnTo>
                    <a:pt x="756" y="628"/>
                  </a:lnTo>
                  <a:lnTo>
                    <a:pt x="758" y="592"/>
                  </a:lnTo>
                  <a:lnTo>
                    <a:pt x="758" y="553"/>
                  </a:lnTo>
                  <a:lnTo>
                    <a:pt x="758" y="518"/>
                  </a:lnTo>
                  <a:lnTo>
                    <a:pt x="756" y="485"/>
                  </a:lnTo>
                  <a:lnTo>
                    <a:pt x="752" y="454"/>
                  </a:lnTo>
                  <a:lnTo>
                    <a:pt x="748" y="425"/>
                  </a:lnTo>
                  <a:lnTo>
                    <a:pt x="742" y="398"/>
                  </a:lnTo>
                  <a:lnTo>
                    <a:pt x="735" y="373"/>
                  </a:lnTo>
                  <a:lnTo>
                    <a:pt x="726" y="349"/>
                  </a:lnTo>
                  <a:lnTo>
                    <a:pt x="716" y="327"/>
                  </a:lnTo>
                  <a:lnTo>
                    <a:pt x="711" y="317"/>
                  </a:lnTo>
                  <a:lnTo>
                    <a:pt x="705" y="307"/>
                  </a:lnTo>
                  <a:lnTo>
                    <a:pt x="698" y="298"/>
                  </a:lnTo>
                  <a:lnTo>
                    <a:pt x="691" y="290"/>
                  </a:lnTo>
                  <a:lnTo>
                    <a:pt x="683" y="282"/>
                  </a:lnTo>
                  <a:lnTo>
                    <a:pt x="675" y="275"/>
                  </a:lnTo>
                  <a:lnTo>
                    <a:pt x="667" y="268"/>
                  </a:lnTo>
                  <a:lnTo>
                    <a:pt x="658" y="262"/>
                  </a:lnTo>
                  <a:lnTo>
                    <a:pt x="648" y="256"/>
                  </a:lnTo>
                  <a:lnTo>
                    <a:pt x="638" y="251"/>
                  </a:lnTo>
                  <a:lnTo>
                    <a:pt x="627" y="247"/>
                  </a:lnTo>
                  <a:lnTo>
                    <a:pt x="616" y="243"/>
                  </a:lnTo>
                  <a:lnTo>
                    <a:pt x="604" y="240"/>
                  </a:lnTo>
                  <a:lnTo>
                    <a:pt x="592" y="238"/>
                  </a:lnTo>
                  <a:lnTo>
                    <a:pt x="580" y="236"/>
                  </a:lnTo>
                  <a:lnTo>
                    <a:pt x="566" y="234"/>
                  </a:lnTo>
                  <a:lnTo>
                    <a:pt x="566" y="890"/>
                  </a:lnTo>
                  <a:close/>
                  <a:moveTo>
                    <a:pt x="379" y="234"/>
                  </a:moveTo>
                  <a:lnTo>
                    <a:pt x="365" y="236"/>
                  </a:lnTo>
                  <a:lnTo>
                    <a:pt x="353" y="238"/>
                  </a:lnTo>
                  <a:lnTo>
                    <a:pt x="341" y="240"/>
                  </a:lnTo>
                  <a:lnTo>
                    <a:pt x="329" y="243"/>
                  </a:lnTo>
                  <a:lnTo>
                    <a:pt x="318" y="247"/>
                  </a:lnTo>
                  <a:lnTo>
                    <a:pt x="307" y="252"/>
                  </a:lnTo>
                  <a:lnTo>
                    <a:pt x="297" y="257"/>
                  </a:lnTo>
                  <a:lnTo>
                    <a:pt x="287" y="262"/>
                  </a:lnTo>
                  <a:lnTo>
                    <a:pt x="278" y="268"/>
                  </a:lnTo>
                  <a:lnTo>
                    <a:pt x="269" y="275"/>
                  </a:lnTo>
                  <a:lnTo>
                    <a:pt x="261" y="283"/>
                  </a:lnTo>
                  <a:lnTo>
                    <a:pt x="254" y="291"/>
                  </a:lnTo>
                  <a:lnTo>
                    <a:pt x="247" y="299"/>
                  </a:lnTo>
                  <a:lnTo>
                    <a:pt x="240" y="308"/>
                  </a:lnTo>
                  <a:lnTo>
                    <a:pt x="234" y="318"/>
                  </a:lnTo>
                  <a:lnTo>
                    <a:pt x="229" y="329"/>
                  </a:lnTo>
                  <a:lnTo>
                    <a:pt x="219" y="351"/>
                  </a:lnTo>
                  <a:lnTo>
                    <a:pt x="211" y="375"/>
                  </a:lnTo>
                  <a:lnTo>
                    <a:pt x="204" y="401"/>
                  </a:lnTo>
                  <a:lnTo>
                    <a:pt x="198" y="428"/>
                  </a:lnTo>
                  <a:lnTo>
                    <a:pt x="193" y="457"/>
                  </a:lnTo>
                  <a:lnTo>
                    <a:pt x="190" y="487"/>
                  </a:lnTo>
                  <a:lnTo>
                    <a:pt x="188" y="520"/>
                  </a:lnTo>
                  <a:lnTo>
                    <a:pt x="187" y="555"/>
                  </a:lnTo>
                  <a:lnTo>
                    <a:pt x="188" y="592"/>
                  </a:lnTo>
                  <a:lnTo>
                    <a:pt x="190" y="628"/>
                  </a:lnTo>
                  <a:lnTo>
                    <a:pt x="193" y="661"/>
                  </a:lnTo>
                  <a:lnTo>
                    <a:pt x="197" y="693"/>
                  </a:lnTo>
                  <a:lnTo>
                    <a:pt x="199" y="707"/>
                  </a:lnTo>
                  <a:lnTo>
                    <a:pt x="202" y="722"/>
                  </a:lnTo>
                  <a:lnTo>
                    <a:pt x="205" y="735"/>
                  </a:lnTo>
                  <a:lnTo>
                    <a:pt x="209" y="748"/>
                  </a:lnTo>
                  <a:lnTo>
                    <a:pt x="213" y="761"/>
                  </a:lnTo>
                  <a:lnTo>
                    <a:pt x="217" y="773"/>
                  </a:lnTo>
                  <a:lnTo>
                    <a:pt x="222" y="784"/>
                  </a:lnTo>
                  <a:lnTo>
                    <a:pt x="227" y="795"/>
                  </a:lnTo>
                  <a:lnTo>
                    <a:pt x="233" y="805"/>
                  </a:lnTo>
                  <a:lnTo>
                    <a:pt x="239" y="815"/>
                  </a:lnTo>
                  <a:lnTo>
                    <a:pt x="245" y="824"/>
                  </a:lnTo>
                  <a:lnTo>
                    <a:pt x="253" y="833"/>
                  </a:lnTo>
                  <a:lnTo>
                    <a:pt x="260" y="840"/>
                  </a:lnTo>
                  <a:lnTo>
                    <a:pt x="268" y="848"/>
                  </a:lnTo>
                  <a:lnTo>
                    <a:pt x="277" y="854"/>
                  </a:lnTo>
                  <a:lnTo>
                    <a:pt x="286" y="860"/>
                  </a:lnTo>
                  <a:lnTo>
                    <a:pt x="296" y="866"/>
                  </a:lnTo>
                  <a:lnTo>
                    <a:pt x="307" y="871"/>
                  </a:lnTo>
                  <a:lnTo>
                    <a:pt x="317" y="875"/>
                  </a:lnTo>
                  <a:lnTo>
                    <a:pt x="328" y="879"/>
                  </a:lnTo>
                  <a:lnTo>
                    <a:pt x="340" y="883"/>
                  </a:lnTo>
                  <a:lnTo>
                    <a:pt x="352" y="886"/>
                  </a:lnTo>
                  <a:lnTo>
                    <a:pt x="365" y="888"/>
                  </a:lnTo>
                  <a:lnTo>
                    <a:pt x="379" y="890"/>
                  </a:lnTo>
                  <a:lnTo>
                    <a:pt x="379" y="234"/>
                  </a:lnTo>
                  <a:close/>
                  <a:moveTo>
                    <a:pt x="380" y="1058"/>
                  </a:moveTo>
                  <a:lnTo>
                    <a:pt x="353" y="1055"/>
                  </a:lnTo>
                  <a:lnTo>
                    <a:pt x="327" y="1052"/>
                  </a:lnTo>
                  <a:lnTo>
                    <a:pt x="302" y="1047"/>
                  </a:lnTo>
                  <a:lnTo>
                    <a:pt x="277" y="1041"/>
                  </a:lnTo>
                  <a:lnTo>
                    <a:pt x="254" y="1035"/>
                  </a:lnTo>
                  <a:lnTo>
                    <a:pt x="233" y="1028"/>
                  </a:lnTo>
                  <a:lnTo>
                    <a:pt x="213" y="1019"/>
                  </a:lnTo>
                  <a:lnTo>
                    <a:pt x="194" y="1010"/>
                  </a:lnTo>
                  <a:lnTo>
                    <a:pt x="176" y="1000"/>
                  </a:lnTo>
                  <a:lnTo>
                    <a:pt x="160" y="990"/>
                  </a:lnTo>
                  <a:lnTo>
                    <a:pt x="144" y="978"/>
                  </a:lnTo>
                  <a:lnTo>
                    <a:pt x="129" y="966"/>
                  </a:lnTo>
                  <a:lnTo>
                    <a:pt x="115" y="953"/>
                  </a:lnTo>
                  <a:lnTo>
                    <a:pt x="102" y="939"/>
                  </a:lnTo>
                  <a:lnTo>
                    <a:pt x="90" y="924"/>
                  </a:lnTo>
                  <a:lnTo>
                    <a:pt x="78" y="909"/>
                  </a:lnTo>
                  <a:lnTo>
                    <a:pt x="68" y="892"/>
                  </a:lnTo>
                  <a:lnTo>
                    <a:pt x="58" y="874"/>
                  </a:lnTo>
                  <a:lnTo>
                    <a:pt x="49" y="856"/>
                  </a:lnTo>
                  <a:lnTo>
                    <a:pt x="41" y="838"/>
                  </a:lnTo>
                  <a:lnTo>
                    <a:pt x="34" y="819"/>
                  </a:lnTo>
                  <a:lnTo>
                    <a:pt x="27" y="799"/>
                  </a:lnTo>
                  <a:lnTo>
                    <a:pt x="22" y="778"/>
                  </a:lnTo>
                  <a:lnTo>
                    <a:pt x="17" y="756"/>
                  </a:lnTo>
                  <a:lnTo>
                    <a:pt x="13" y="734"/>
                  </a:lnTo>
                  <a:lnTo>
                    <a:pt x="9" y="711"/>
                  </a:lnTo>
                  <a:lnTo>
                    <a:pt x="6" y="688"/>
                  </a:lnTo>
                  <a:lnTo>
                    <a:pt x="4" y="663"/>
                  </a:lnTo>
                  <a:lnTo>
                    <a:pt x="2" y="638"/>
                  </a:lnTo>
                  <a:lnTo>
                    <a:pt x="1" y="613"/>
                  </a:lnTo>
                  <a:lnTo>
                    <a:pt x="0" y="586"/>
                  </a:lnTo>
                  <a:lnTo>
                    <a:pt x="0" y="560"/>
                  </a:lnTo>
                  <a:lnTo>
                    <a:pt x="0" y="533"/>
                  </a:lnTo>
                  <a:lnTo>
                    <a:pt x="1" y="508"/>
                  </a:lnTo>
                  <a:lnTo>
                    <a:pt x="2" y="484"/>
                  </a:lnTo>
                  <a:lnTo>
                    <a:pt x="4" y="460"/>
                  </a:lnTo>
                  <a:lnTo>
                    <a:pt x="7" y="437"/>
                  </a:lnTo>
                  <a:lnTo>
                    <a:pt x="10" y="414"/>
                  </a:lnTo>
                  <a:lnTo>
                    <a:pt x="14" y="391"/>
                  </a:lnTo>
                  <a:lnTo>
                    <a:pt x="19" y="369"/>
                  </a:lnTo>
                  <a:lnTo>
                    <a:pt x="24" y="348"/>
                  </a:lnTo>
                  <a:lnTo>
                    <a:pt x="30" y="327"/>
                  </a:lnTo>
                  <a:lnTo>
                    <a:pt x="37" y="307"/>
                  </a:lnTo>
                  <a:lnTo>
                    <a:pt x="44" y="288"/>
                  </a:lnTo>
                  <a:lnTo>
                    <a:pt x="52" y="269"/>
                  </a:lnTo>
                  <a:lnTo>
                    <a:pt x="63" y="251"/>
                  </a:lnTo>
                  <a:lnTo>
                    <a:pt x="73" y="234"/>
                  </a:lnTo>
                  <a:lnTo>
                    <a:pt x="83" y="217"/>
                  </a:lnTo>
                  <a:lnTo>
                    <a:pt x="95" y="200"/>
                  </a:lnTo>
                  <a:lnTo>
                    <a:pt x="107" y="185"/>
                  </a:lnTo>
                  <a:lnTo>
                    <a:pt x="121" y="171"/>
                  </a:lnTo>
                  <a:lnTo>
                    <a:pt x="135" y="157"/>
                  </a:lnTo>
                  <a:lnTo>
                    <a:pt x="150" y="144"/>
                  </a:lnTo>
                  <a:lnTo>
                    <a:pt x="166" y="133"/>
                  </a:lnTo>
                  <a:lnTo>
                    <a:pt x="183" y="121"/>
                  </a:lnTo>
                  <a:lnTo>
                    <a:pt x="201" y="111"/>
                  </a:lnTo>
                  <a:lnTo>
                    <a:pt x="219" y="102"/>
                  </a:lnTo>
                  <a:lnTo>
                    <a:pt x="239" y="93"/>
                  </a:lnTo>
                  <a:lnTo>
                    <a:pt x="260" y="86"/>
                  </a:lnTo>
                  <a:lnTo>
                    <a:pt x="282" y="79"/>
                  </a:lnTo>
                  <a:lnTo>
                    <a:pt x="306" y="73"/>
                  </a:lnTo>
                  <a:lnTo>
                    <a:pt x="329" y="68"/>
                  </a:lnTo>
                  <a:lnTo>
                    <a:pt x="354" y="64"/>
                  </a:lnTo>
                  <a:lnTo>
                    <a:pt x="380" y="61"/>
                  </a:lnTo>
                  <a:lnTo>
                    <a:pt x="380" y="0"/>
                  </a:lnTo>
                  <a:lnTo>
                    <a:pt x="565" y="0"/>
                  </a:lnTo>
                  <a:lnTo>
                    <a:pt x="565" y="61"/>
                  </a:lnTo>
                  <a:lnTo>
                    <a:pt x="591" y="64"/>
                  </a:lnTo>
                  <a:lnTo>
                    <a:pt x="616" y="68"/>
                  </a:lnTo>
                  <a:lnTo>
                    <a:pt x="640" y="73"/>
                  </a:lnTo>
                  <a:lnTo>
                    <a:pt x="662" y="79"/>
                  </a:lnTo>
                  <a:lnTo>
                    <a:pt x="684" y="85"/>
                  </a:lnTo>
                  <a:lnTo>
                    <a:pt x="705" y="93"/>
                  </a:lnTo>
                  <a:lnTo>
                    <a:pt x="725" y="101"/>
                  </a:lnTo>
                  <a:lnTo>
                    <a:pt x="743" y="110"/>
                  </a:lnTo>
                  <a:lnTo>
                    <a:pt x="761" y="120"/>
                  </a:lnTo>
                  <a:lnTo>
                    <a:pt x="779" y="131"/>
                  </a:lnTo>
                  <a:lnTo>
                    <a:pt x="795" y="143"/>
                  </a:lnTo>
                  <a:lnTo>
                    <a:pt x="810" y="155"/>
                  </a:lnTo>
                  <a:lnTo>
                    <a:pt x="824" y="168"/>
                  </a:lnTo>
                  <a:lnTo>
                    <a:pt x="838" y="182"/>
                  </a:lnTo>
                  <a:lnTo>
                    <a:pt x="850" y="197"/>
                  </a:lnTo>
                  <a:lnTo>
                    <a:pt x="862" y="213"/>
                  </a:lnTo>
                  <a:lnTo>
                    <a:pt x="873" y="229"/>
                  </a:lnTo>
                  <a:lnTo>
                    <a:pt x="883" y="246"/>
                  </a:lnTo>
                  <a:lnTo>
                    <a:pt x="892" y="263"/>
                  </a:lnTo>
                  <a:lnTo>
                    <a:pt x="900" y="282"/>
                  </a:lnTo>
                  <a:lnTo>
                    <a:pt x="908" y="301"/>
                  </a:lnTo>
                  <a:lnTo>
                    <a:pt x="915" y="320"/>
                  </a:lnTo>
                  <a:lnTo>
                    <a:pt x="921" y="341"/>
                  </a:lnTo>
                  <a:lnTo>
                    <a:pt x="926" y="362"/>
                  </a:lnTo>
                  <a:lnTo>
                    <a:pt x="931" y="384"/>
                  </a:lnTo>
                  <a:lnTo>
                    <a:pt x="935" y="406"/>
                  </a:lnTo>
                  <a:lnTo>
                    <a:pt x="938" y="429"/>
                  </a:lnTo>
                  <a:lnTo>
                    <a:pt x="941" y="453"/>
                  </a:lnTo>
                  <a:lnTo>
                    <a:pt x="943" y="477"/>
                  </a:lnTo>
                  <a:lnTo>
                    <a:pt x="945" y="502"/>
                  </a:lnTo>
                  <a:lnTo>
                    <a:pt x="946" y="527"/>
                  </a:lnTo>
                  <a:lnTo>
                    <a:pt x="946" y="555"/>
                  </a:lnTo>
                  <a:lnTo>
                    <a:pt x="946" y="582"/>
                  </a:lnTo>
                  <a:lnTo>
                    <a:pt x="945" y="608"/>
                  </a:lnTo>
                  <a:lnTo>
                    <a:pt x="944" y="633"/>
                  </a:lnTo>
                  <a:lnTo>
                    <a:pt x="942" y="659"/>
                  </a:lnTo>
                  <a:lnTo>
                    <a:pt x="939" y="683"/>
                  </a:lnTo>
                  <a:lnTo>
                    <a:pt x="936" y="707"/>
                  </a:lnTo>
                  <a:lnTo>
                    <a:pt x="932" y="730"/>
                  </a:lnTo>
                  <a:lnTo>
                    <a:pt x="928" y="752"/>
                  </a:lnTo>
                  <a:lnTo>
                    <a:pt x="923" y="774"/>
                  </a:lnTo>
                  <a:lnTo>
                    <a:pt x="917" y="795"/>
                  </a:lnTo>
                  <a:lnTo>
                    <a:pt x="911" y="815"/>
                  </a:lnTo>
                  <a:lnTo>
                    <a:pt x="903" y="835"/>
                  </a:lnTo>
                  <a:lnTo>
                    <a:pt x="895" y="853"/>
                  </a:lnTo>
                  <a:lnTo>
                    <a:pt x="887" y="871"/>
                  </a:lnTo>
                  <a:lnTo>
                    <a:pt x="877" y="890"/>
                  </a:lnTo>
                  <a:lnTo>
                    <a:pt x="867" y="906"/>
                  </a:lnTo>
                  <a:lnTo>
                    <a:pt x="855" y="922"/>
                  </a:lnTo>
                  <a:lnTo>
                    <a:pt x="843" y="937"/>
                  </a:lnTo>
                  <a:lnTo>
                    <a:pt x="830" y="951"/>
                  </a:lnTo>
                  <a:lnTo>
                    <a:pt x="816" y="964"/>
                  </a:lnTo>
                  <a:lnTo>
                    <a:pt x="801" y="977"/>
                  </a:lnTo>
                  <a:lnTo>
                    <a:pt x="785" y="988"/>
                  </a:lnTo>
                  <a:lnTo>
                    <a:pt x="768" y="999"/>
                  </a:lnTo>
                  <a:lnTo>
                    <a:pt x="749" y="1009"/>
                  </a:lnTo>
                  <a:lnTo>
                    <a:pt x="730" y="1019"/>
                  </a:lnTo>
                  <a:lnTo>
                    <a:pt x="710" y="1027"/>
                  </a:lnTo>
                  <a:lnTo>
                    <a:pt x="689" y="1035"/>
                  </a:lnTo>
                  <a:lnTo>
                    <a:pt x="666" y="1041"/>
                  </a:lnTo>
                  <a:lnTo>
                    <a:pt x="643" y="1047"/>
                  </a:lnTo>
                  <a:lnTo>
                    <a:pt x="618" y="1051"/>
                  </a:lnTo>
                  <a:lnTo>
                    <a:pt x="592" y="1055"/>
                  </a:lnTo>
                  <a:lnTo>
                    <a:pt x="565" y="1058"/>
                  </a:lnTo>
                  <a:lnTo>
                    <a:pt x="565" y="1154"/>
                  </a:lnTo>
                  <a:lnTo>
                    <a:pt x="380" y="1154"/>
                  </a:lnTo>
                  <a:lnTo>
                    <a:pt x="380"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4" name="Freeform 20"/>
            <p:cNvSpPr>
              <a:spLocks/>
            </p:cNvSpPr>
            <p:nvPr/>
          </p:nvSpPr>
          <p:spPr bwMode="auto">
            <a:xfrm>
              <a:off x="8010525" y="7705725"/>
              <a:ext cx="92075" cy="155575"/>
            </a:xfrm>
            <a:custGeom>
              <a:avLst/>
              <a:gdLst>
                <a:gd name="T0" fmla="*/ 683 w 697"/>
                <a:gd name="T1" fmla="*/ 961 h 1172"/>
                <a:gd name="T2" fmla="*/ 659 w 697"/>
                <a:gd name="T3" fmla="*/ 1013 h 1172"/>
                <a:gd name="T4" fmla="*/ 627 w 697"/>
                <a:gd name="T5" fmla="*/ 1058 h 1172"/>
                <a:gd name="T6" fmla="*/ 587 w 697"/>
                <a:gd name="T7" fmla="*/ 1097 h 1172"/>
                <a:gd name="T8" fmla="*/ 540 w 697"/>
                <a:gd name="T9" fmla="*/ 1128 h 1172"/>
                <a:gd name="T10" fmla="*/ 489 w 697"/>
                <a:gd name="T11" fmla="*/ 1151 h 1172"/>
                <a:gd name="T12" fmla="*/ 433 w 697"/>
                <a:gd name="T13" fmla="*/ 1165 h 1172"/>
                <a:gd name="T14" fmla="*/ 372 w 697"/>
                <a:gd name="T15" fmla="*/ 1172 h 1172"/>
                <a:gd name="T16" fmla="*/ 291 w 697"/>
                <a:gd name="T17" fmla="*/ 1168 h 1172"/>
                <a:gd name="T18" fmla="*/ 216 w 697"/>
                <a:gd name="T19" fmla="*/ 1151 h 1172"/>
                <a:gd name="T20" fmla="*/ 153 w 697"/>
                <a:gd name="T21" fmla="*/ 1120 h 1172"/>
                <a:gd name="T22" fmla="*/ 99 w 697"/>
                <a:gd name="T23" fmla="*/ 1078 h 1172"/>
                <a:gd name="T24" fmla="*/ 57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3 w 697"/>
                <a:gd name="T37" fmla="*/ 192 h 1172"/>
                <a:gd name="T38" fmla="*/ 66 w 697"/>
                <a:gd name="T39" fmla="*/ 135 h 1172"/>
                <a:gd name="T40" fmla="*/ 110 w 697"/>
                <a:gd name="T41" fmla="*/ 86 h 1172"/>
                <a:gd name="T42" fmla="*/ 166 w 697"/>
                <a:gd name="T43" fmla="*/ 46 h 1172"/>
                <a:gd name="T44" fmla="*/ 232 w 697"/>
                <a:gd name="T45" fmla="*/ 17 h 1172"/>
                <a:gd name="T46" fmla="*/ 311 w 697"/>
                <a:gd name="T47" fmla="*/ 2 h 1172"/>
                <a:gd name="T48" fmla="*/ 390 w 697"/>
                <a:gd name="T49" fmla="*/ 1 h 1172"/>
                <a:gd name="T50" fmla="*/ 452 w 697"/>
                <a:gd name="T51" fmla="*/ 10 h 1172"/>
                <a:gd name="T52" fmla="*/ 509 w 697"/>
                <a:gd name="T53" fmla="*/ 28 h 1172"/>
                <a:gd name="T54" fmla="*/ 559 w 697"/>
                <a:gd name="T55" fmla="*/ 56 h 1172"/>
                <a:gd name="T56" fmla="*/ 603 w 697"/>
                <a:gd name="T57" fmla="*/ 92 h 1172"/>
                <a:gd name="T58" fmla="*/ 639 w 697"/>
                <a:gd name="T59" fmla="*/ 132 h 1172"/>
                <a:gd name="T60" fmla="*/ 668 w 697"/>
                <a:gd name="T61" fmla="*/ 178 h 1172"/>
                <a:gd name="T62" fmla="*/ 689 w 697"/>
                <a:gd name="T63" fmla="*/ 229 h 1172"/>
                <a:gd name="T64" fmla="*/ 513 w 697"/>
                <a:gd name="T65" fmla="*/ 303 h 1172"/>
                <a:gd name="T66" fmla="*/ 493 w 697"/>
                <a:gd name="T67" fmla="*/ 256 h 1172"/>
                <a:gd name="T68" fmla="*/ 458 w 697"/>
                <a:gd name="T69" fmla="*/ 215 h 1172"/>
                <a:gd name="T70" fmla="*/ 406 w 697"/>
                <a:gd name="T71" fmla="*/ 188 h 1172"/>
                <a:gd name="T72" fmla="*/ 344 w 697"/>
                <a:gd name="T73" fmla="*/ 182 h 1172"/>
                <a:gd name="T74" fmla="*/ 306 w 697"/>
                <a:gd name="T75" fmla="*/ 188 h 1172"/>
                <a:gd name="T76" fmla="*/ 266 w 697"/>
                <a:gd name="T77" fmla="*/ 205 h 1172"/>
                <a:gd name="T78" fmla="*/ 221 w 697"/>
                <a:gd name="T79" fmla="*/ 249 h 1172"/>
                <a:gd name="T80" fmla="*/ 197 w 697"/>
                <a:gd name="T81" fmla="*/ 305 h 1172"/>
                <a:gd name="T82" fmla="*/ 191 w 697"/>
                <a:gd name="T83" fmla="*/ 809 h 1172"/>
                <a:gd name="T84" fmla="*/ 201 w 697"/>
                <a:gd name="T85" fmla="*/ 878 h 1172"/>
                <a:gd name="T86" fmla="*/ 232 w 697"/>
                <a:gd name="T87" fmla="*/ 937 h 1172"/>
                <a:gd name="T88" fmla="*/ 283 w 697"/>
                <a:gd name="T89" fmla="*/ 976 h 1172"/>
                <a:gd name="T90" fmla="*/ 316 w 697"/>
                <a:gd name="T91" fmla="*/ 987 h 1172"/>
                <a:gd name="T92" fmla="*/ 385 w 697"/>
                <a:gd name="T93" fmla="*/ 988 h 1172"/>
                <a:gd name="T94" fmla="*/ 437 w 697"/>
                <a:gd name="T95" fmla="*/ 971 h 1172"/>
                <a:gd name="T96" fmla="*/ 479 w 697"/>
                <a:gd name="T97" fmla="*/ 936 h 1172"/>
                <a:gd name="T98" fmla="*/ 507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8" y="1078"/>
                  </a:lnTo>
                  <a:lnTo>
                    <a:pt x="598" y="1088"/>
                  </a:lnTo>
                  <a:lnTo>
                    <a:pt x="587" y="1097"/>
                  </a:lnTo>
                  <a:lnTo>
                    <a:pt x="576" y="1105"/>
                  </a:lnTo>
                  <a:lnTo>
                    <a:pt x="564" y="1113"/>
                  </a:lnTo>
                  <a:lnTo>
                    <a:pt x="552" y="1121"/>
                  </a:lnTo>
                  <a:lnTo>
                    <a:pt x="540" y="1128"/>
                  </a:lnTo>
                  <a:lnTo>
                    <a:pt x="528" y="1134"/>
                  </a:lnTo>
                  <a:lnTo>
                    <a:pt x="515" y="1140"/>
                  </a:lnTo>
                  <a:lnTo>
                    <a:pt x="502" y="1146"/>
                  </a:lnTo>
                  <a:lnTo>
                    <a:pt x="489" y="1151"/>
                  </a:lnTo>
                  <a:lnTo>
                    <a:pt x="475" y="1155"/>
                  </a:lnTo>
                  <a:lnTo>
                    <a:pt x="461" y="1159"/>
                  </a:lnTo>
                  <a:lnTo>
                    <a:pt x="447" y="1163"/>
                  </a:lnTo>
                  <a:lnTo>
                    <a:pt x="433" y="1165"/>
                  </a:lnTo>
                  <a:lnTo>
                    <a:pt x="418" y="1168"/>
                  </a:lnTo>
                  <a:lnTo>
                    <a:pt x="403" y="1170"/>
                  </a:lnTo>
                  <a:lnTo>
                    <a:pt x="387" y="1171"/>
                  </a:lnTo>
                  <a:lnTo>
                    <a:pt x="372" y="1172"/>
                  </a:lnTo>
                  <a:lnTo>
                    <a:pt x="356" y="1172"/>
                  </a:lnTo>
                  <a:lnTo>
                    <a:pt x="333" y="1172"/>
                  </a:lnTo>
                  <a:lnTo>
                    <a:pt x="311" y="1170"/>
                  </a:lnTo>
                  <a:lnTo>
                    <a:pt x="291" y="1168"/>
                  </a:lnTo>
                  <a:lnTo>
                    <a:pt x="271" y="1165"/>
                  </a:lnTo>
                  <a:lnTo>
                    <a:pt x="252" y="1161"/>
                  </a:lnTo>
                  <a:lnTo>
                    <a:pt x="234" y="1156"/>
                  </a:lnTo>
                  <a:lnTo>
                    <a:pt x="216" y="1151"/>
                  </a:lnTo>
                  <a:lnTo>
                    <a:pt x="199" y="1144"/>
                  </a:lnTo>
                  <a:lnTo>
                    <a:pt x="183" y="1137"/>
                  </a:lnTo>
                  <a:lnTo>
                    <a:pt x="168" y="1129"/>
                  </a:lnTo>
                  <a:lnTo>
                    <a:pt x="153" y="1120"/>
                  </a:lnTo>
                  <a:lnTo>
                    <a:pt x="138" y="1110"/>
                  </a:lnTo>
                  <a:lnTo>
                    <a:pt x="125" y="1100"/>
                  </a:lnTo>
                  <a:lnTo>
                    <a:pt x="111" y="1090"/>
                  </a:lnTo>
                  <a:lnTo>
                    <a:pt x="99" y="1078"/>
                  </a:lnTo>
                  <a:lnTo>
                    <a:pt x="87" y="1066"/>
                  </a:lnTo>
                  <a:lnTo>
                    <a:pt x="77" y="1054"/>
                  </a:lnTo>
                  <a:lnTo>
                    <a:pt x="67" y="1040"/>
                  </a:lnTo>
                  <a:lnTo>
                    <a:pt x="57" y="1027"/>
                  </a:lnTo>
                  <a:lnTo>
                    <a:pt x="49" y="1012"/>
                  </a:lnTo>
                  <a:lnTo>
                    <a:pt x="41" y="997"/>
                  </a:lnTo>
                  <a:lnTo>
                    <a:pt x="34" y="982"/>
                  </a:lnTo>
                  <a:lnTo>
                    <a:pt x="27" y="966"/>
                  </a:lnTo>
                  <a:lnTo>
                    <a:pt x="21"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1" y="224"/>
                  </a:lnTo>
                  <a:lnTo>
                    <a:pt x="27" y="207"/>
                  </a:lnTo>
                  <a:lnTo>
                    <a:pt x="33" y="192"/>
                  </a:lnTo>
                  <a:lnTo>
                    <a:pt x="41" y="177"/>
                  </a:lnTo>
                  <a:lnTo>
                    <a:pt x="48" y="162"/>
                  </a:lnTo>
                  <a:lnTo>
                    <a:pt x="57" y="148"/>
                  </a:lnTo>
                  <a:lnTo>
                    <a:pt x="66" y="135"/>
                  </a:lnTo>
                  <a:lnTo>
                    <a:pt x="76" y="122"/>
                  </a:lnTo>
                  <a:lnTo>
                    <a:pt x="87" y="109"/>
                  </a:lnTo>
                  <a:lnTo>
                    <a:pt x="98" y="97"/>
                  </a:lnTo>
                  <a:lnTo>
                    <a:pt x="110" y="86"/>
                  </a:lnTo>
                  <a:lnTo>
                    <a:pt x="124" y="75"/>
                  </a:lnTo>
                  <a:lnTo>
                    <a:pt x="137" y="65"/>
                  </a:lnTo>
                  <a:lnTo>
                    <a:pt x="151" y="55"/>
                  </a:lnTo>
                  <a:lnTo>
                    <a:pt x="166" y="46"/>
                  </a:lnTo>
                  <a:lnTo>
                    <a:pt x="181" y="38"/>
                  </a:lnTo>
                  <a:lnTo>
                    <a:pt x="198" y="30"/>
                  </a:lnTo>
                  <a:lnTo>
                    <a:pt x="215" y="23"/>
                  </a:lnTo>
                  <a:lnTo>
                    <a:pt x="232" y="17"/>
                  </a:lnTo>
                  <a:lnTo>
                    <a:pt x="251" y="12"/>
                  </a:lnTo>
                  <a:lnTo>
                    <a:pt x="270" y="7"/>
                  </a:lnTo>
                  <a:lnTo>
                    <a:pt x="290" y="4"/>
                  </a:lnTo>
                  <a:lnTo>
                    <a:pt x="311" y="2"/>
                  </a:lnTo>
                  <a:lnTo>
                    <a:pt x="332" y="0"/>
                  </a:lnTo>
                  <a:lnTo>
                    <a:pt x="356" y="0"/>
                  </a:lnTo>
                  <a:lnTo>
                    <a:pt x="373" y="0"/>
                  </a:lnTo>
                  <a:lnTo>
                    <a:pt x="390" y="1"/>
                  </a:lnTo>
                  <a:lnTo>
                    <a:pt x="406" y="3"/>
                  </a:lnTo>
                  <a:lnTo>
                    <a:pt x="422" y="5"/>
                  </a:lnTo>
                  <a:lnTo>
                    <a:pt x="437" y="7"/>
                  </a:lnTo>
                  <a:lnTo>
                    <a:pt x="452" y="10"/>
                  </a:lnTo>
                  <a:lnTo>
                    <a:pt x="467" y="14"/>
                  </a:lnTo>
                  <a:lnTo>
                    <a:pt x="482" y="18"/>
                  </a:lnTo>
                  <a:lnTo>
                    <a:pt x="495" y="23"/>
                  </a:lnTo>
                  <a:lnTo>
                    <a:pt x="509" y="28"/>
                  </a:lnTo>
                  <a:lnTo>
                    <a:pt x="522" y="34"/>
                  </a:lnTo>
                  <a:lnTo>
                    <a:pt x="535" y="41"/>
                  </a:lnTo>
                  <a:lnTo>
                    <a:pt x="547" y="48"/>
                  </a:lnTo>
                  <a:lnTo>
                    <a:pt x="559" y="56"/>
                  </a:lnTo>
                  <a:lnTo>
                    <a:pt x="570" y="64"/>
                  </a:lnTo>
                  <a:lnTo>
                    <a:pt x="581" y="73"/>
                  </a:lnTo>
                  <a:lnTo>
                    <a:pt x="593" y="82"/>
                  </a:lnTo>
                  <a:lnTo>
                    <a:pt x="603" y="92"/>
                  </a:lnTo>
                  <a:lnTo>
                    <a:pt x="613" y="101"/>
                  </a:lnTo>
                  <a:lnTo>
                    <a:pt x="622" y="111"/>
                  </a:lnTo>
                  <a:lnTo>
                    <a:pt x="631" y="122"/>
                  </a:lnTo>
                  <a:lnTo>
                    <a:pt x="639" y="132"/>
                  </a:lnTo>
                  <a:lnTo>
                    <a:pt x="647" y="143"/>
                  </a:lnTo>
                  <a:lnTo>
                    <a:pt x="654" y="155"/>
                  </a:lnTo>
                  <a:lnTo>
                    <a:pt x="661" y="166"/>
                  </a:lnTo>
                  <a:lnTo>
                    <a:pt x="668" y="178"/>
                  </a:lnTo>
                  <a:lnTo>
                    <a:pt x="674" y="190"/>
                  </a:lnTo>
                  <a:lnTo>
                    <a:pt x="680" y="202"/>
                  </a:lnTo>
                  <a:lnTo>
                    <a:pt x="685" y="215"/>
                  </a:lnTo>
                  <a:lnTo>
                    <a:pt x="689" y="229"/>
                  </a:lnTo>
                  <a:lnTo>
                    <a:pt x="694" y="242"/>
                  </a:lnTo>
                  <a:lnTo>
                    <a:pt x="697" y="256"/>
                  </a:lnTo>
                  <a:lnTo>
                    <a:pt x="516" y="315"/>
                  </a:lnTo>
                  <a:lnTo>
                    <a:pt x="513" y="303"/>
                  </a:lnTo>
                  <a:lnTo>
                    <a:pt x="509" y="291"/>
                  </a:lnTo>
                  <a:lnTo>
                    <a:pt x="505" y="279"/>
                  </a:lnTo>
                  <a:lnTo>
                    <a:pt x="500" y="267"/>
                  </a:lnTo>
                  <a:lnTo>
                    <a:pt x="493" y="256"/>
                  </a:lnTo>
                  <a:lnTo>
                    <a:pt x="486" y="245"/>
                  </a:lnTo>
                  <a:lnTo>
                    <a:pt x="477" y="235"/>
                  </a:lnTo>
                  <a:lnTo>
                    <a:pt x="468" y="225"/>
                  </a:lnTo>
                  <a:lnTo>
                    <a:pt x="458" y="215"/>
                  </a:lnTo>
                  <a:lnTo>
                    <a:pt x="446" y="207"/>
                  </a:lnTo>
                  <a:lnTo>
                    <a:pt x="434" y="200"/>
                  </a:lnTo>
                  <a:lnTo>
                    <a:pt x="420" y="194"/>
                  </a:lnTo>
                  <a:lnTo>
                    <a:pt x="406" y="188"/>
                  </a:lnTo>
                  <a:lnTo>
                    <a:pt x="390" y="185"/>
                  </a:lnTo>
                  <a:lnTo>
                    <a:pt x="373" y="183"/>
                  </a:lnTo>
                  <a:lnTo>
                    <a:pt x="356" y="182"/>
                  </a:lnTo>
                  <a:lnTo>
                    <a:pt x="344" y="182"/>
                  </a:lnTo>
                  <a:lnTo>
                    <a:pt x="334" y="183"/>
                  </a:lnTo>
                  <a:lnTo>
                    <a:pt x="324" y="184"/>
                  </a:lnTo>
                  <a:lnTo>
                    <a:pt x="315" y="186"/>
                  </a:lnTo>
                  <a:lnTo>
                    <a:pt x="306" y="188"/>
                  </a:lnTo>
                  <a:lnTo>
                    <a:pt x="297" y="190"/>
                  </a:lnTo>
                  <a:lnTo>
                    <a:pt x="289" y="193"/>
                  </a:lnTo>
                  <a:lnTo>
                    <a:pt x="281" y="197"/>
                  </a:lnTo>
                  <a:lnTo>
                    <a:pt x="266" y="205"/>
                  </a:lnTo>
                  <a:lnTo>
                    <a:pt x="253" y="214"/>
                  </a:lnTo>
                  <a:lnTo>
                    <a:pt x="241" y="225"/>
                  </a:lnTo>
                  <a:lnTo>
                    <a:pt x="231" y="237"/>
                  </a:lnTo>
                  <a:lnTo>
                    <a:pt x="221" y="249"/>
                  </a:lnTo>
                  <a:lnTo>
                    <a:pt x="213" y="262"/>
                  </a:lnTo>
                  <a:lnTo>
                    <a:pt x="206" y="276"/>
                  </a:lnTo>
                  <a:lnTo>
                    <a:pt x="201" y="290"/>
                  </a:lnTo>
                  <a:lnTo>
                    <a:pt x="197" y="305"/>
                  </a:lnTo>
                  <a:lnTo>
                    <a:pt x="193" y="320"/>
                  </a:lnTo>
                  <a:lnTo>
                    <a:pt x="192" y="335"/>
                  </a:lnTo>
                  <a:lnTo>
                    <a:pt x="191" y="350"/>
                  </a:lnTo>
                  <a:lnTo>
                    <a:pt x="191" y="809"/>
                  </a:lnTo>
                  <a:lnTo>
                    <a:pt x="192" y="827"/>
                  </a:lnTo>
                  <a:lnTo>
                    <a:pt x="193" y="845"/>
                  </a:lnTo>
                  <a:lnTo>
                    <a:pt x="197" y="862"/>
                  </a:lnTo>
                  <a:lnTo>
                    <a:pt x="201" y="878"/>
                  </a:lnTo>
                  <a:lnTo>
                    <a:pt x="207" y="895"/>
                  </a:lnTo>
                  <a:lnTo>
                    <a:pt x="213" y="910"/>
                  </a:lnTo>
                  <a:lnTo>
                    <a:pt x="222" y="924"/>
                  </a:lnTo>
                  <a:lnTo>
                    <a:pt x="232" y="937"/>
                  </a:lnTo>
                  <a:lnTo>
                    <a:pt x="242" y="949"/>
                  </a:lnTo>
                  <a:lnTo>
                    <a:pt x="255" y="959"/>
                  </a:lnTo>
                  <a:lnTo>
                    <a:pt x="268" y="968"/>
                  </a:lnTo>
                  <a:lnTo>
                    <a:pt x="283" y="976"/>
                  </a:lnTo>
                  <a:lnTo>
                    <a:pt x="291" y="979"/>
                  </a:lnTo>
                  <a:lnTo>
                    <a:pt x="299" y="982"/>
                  </a:lnTo>
                  <a:lnTo>
                    <a:pt x="307" y="985"/>
                  </a:lnTo>
                  <a:lnTo>
                    <a:pt x="316" y="987"/>
                  </a:lnTo>
                  <a:lnTo>
                    <a:pt x="335"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79" y="936"/>
                  </a:lnTo>
                  <a:lnTo>
                    <a:pt x="488" y="926"/>
                  </a:lnTo>
                  <a:lnTo>
                    <a:pt x="495" y="914"/>
                  </a:lnTo>
                  <a:lnTo>
                    <a:pt x="501" y="902"/>
                  </a:lnTo>
                  <a:lnTo>
                    <a:pt x="507" y="887"/>
                  </a:lnTo>
                  <a:lnTo>
                    <a:pt x="511" y="873"/>
                  </a:lnTo>
                  <a:lnTo>
                    <a:pt x="514"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5" name="Freeform 21"/>
            <p:cNvSpPr>
              <a:spLocks/>
            </p:cNvSpPr>
            <p:nvPr/>
          </p:nvSpPr>
          <p:spPr bwMode="auto">
            <a:xfrm>
              <a:off x="8124825" y="7707313"/>
              <a:ext cx="98425" cy="152400"/>
            </a:xfrm>
            <a:custGeom>
              <a:avLst/>
              <a:gdLst>
                <a:gd name="T0" fmla="*/ 0 w 749"/>
                <a:gd name="T1" fmla="*/ 0 h 1154"/>
                <a:gd name="T2" fmla="*/ 190 w 749"/>
                <a:gd name="T3" fmla="*/ 484 h 1154"/>
                <a:gd name="T4" fmla="*/ 295 w 749"/>
                <a:gd name="T5" fmla="*/ 484 h 1154"/>
                <a:gd name="T6" fmla="*/ 320 w 749"/>
                <a:gd name="T7" fmla="*/ 480 h 1154"/>
                <a:gd name="T8" fmla="*/ 346 w 749"/>
                <a:gd name="T9" fmla="*/ 474 h 1154"/>
                <a:gd name="T10" fmla="*/ 372 w 749"/>
                <a:gd name="T11" fmla="*/ 462 h 1154"/>
                <a:gd name="T12" fmla="*/ 396 w 749"/>
                <a:gd name="T13" fmla="*/ 444 h 1154"/>
                <a:gd name="T14" fmla="*/ 418 w 749"/>
                <a:gd name="T15" fmla="*/ 419 h 1154"/>
                <a:gd name="T16" fmla="*/ 439 w 749"/>
                <a:gd name="T17" fmla="*/ 387 h 1154"/>
                <a:gd name="T18" fmla="*/ 456 w 749"/>
                <a:gd name="T19" fmla="*/ 345 h 1154"/>
                <a:gd name="T20" fmla="*/ 548 w 749"/>
                <a:gd name="T21" fmla="*/ 4 h 1154"/>
                <a:gd name="T22" fmla="*/ 640 w 749"/>
                <a:gd name="T23" fmla="*/ 344 h 1154"/>
                <a:gd name="T24" fmla="*/ 628 w 749"/>
                <a:gd name="T25" fmla="*/ 384 h 1154"/>
                <a:gd name="T26" fmla="*/ 614 w 749"/>
                <a:gd name="T27" fmla="*/ 421 h 1154"/>
                <a:gd name="T28" fmla="*/ 598 w 749"/>
                <a:gd name="T29" fmla="*/ 454 h 1154"/>
                <a:gd name="T30" fmla="*/ 579 w 749"/>
                <a:gd name="T31" fmla="*/ 483 h 1154"/>
                <a:gd name="T32" fmla="*/ 558 w 749"/>
                <a:gd name="T33" fmla="*/ 509 h 1154"/>
                <a:gd name="T34" fmla="*/ 536 w 749"/>
                <a:gd name="T35" fmla="*/ 529 h 1154"/>
                <a:gd name="T36" fmla="*/ 512 w 749"/>
                <a:gd name="T37" fmla="*/ 546 h 1154"/>
                <a:gd name="T38" fmla="*/ 486 w 749"/>
                <a:gd name="T39" fmla="*/ 558 h 1154"/>
                <a:gd name="T40" fmla="*/ 519 w 749"/>
                <a:gd name="T41" fmla="*/ 571 h 1154"/>
                <a:gd name="T42" fmla="*/ 548 w 749"/>
                <a:gd name="T43" fmla="*/ 589 h 1154"/>
                <a:gd name="T44" fmla="*/ 573 w 749"/>
                <a:gd name="T45" fmla="*/ 611 h 1154"/>
                <a:gd name="T46" fmla="*/ 594 w 749"/>
                <a:gd name="T47" fmla="*/ 636 h 1154"/>
                <a:gd name="T48" fmla="*/ 612 w 749"/>
                <a:gd name="T49" fmla="*/ 666 h 1154"/>
                <a:gd name="T50" fmla="*/ 627 w 749"/>
                <a:gd name="T51" fmla="*/ 699 h 1154"/>
                <a:gd name="T52" fmla="*/ 641 w 749"/>
                <a:gd name="T53" fmla="*/ 737 h 1154"/>
                <a:gd name="T54" fmla="*/ 652 w 749"/>
                <a:gd name="T55" fmla="*/ 778 h 1154"/>
                <a:gd name="T56" fmla="*/ 554 w 749"/>
                <a:gd name="T57" fmla="*/ 1154 h 1154"/>
                <a:gd name="T58" fmla="*/ 466 w 749"/>
                <a:gd name="T59" fmla="*/ 801 h 1154"/>
                <a:gd name="T60" fmla="*/ 451 w 749"/>
                <a:gd name="T61" fmla="*/ 757 h 1154"/>
                <a:gd name="T62" fmla="*/ 432 w 749"/>
                <a:gd name="T63" fmla="*/ 723 h 1154"/>
                <a:gd name="T64" fmla="*/ 416 w 749"/>
                <a:gd name="T65" fmla="*/ 703 h 1154"/>
                <a:gd name="T66" fmla="*/ 405 w 749"/>
                <a:gd name="T67" fmla="*/ 692 h 1154"/>
                <a:gd name="T68" fmla="*/ 388 w 749"/>
                <a:gd name="T69" fmla="*/ 680 h 1154"/>
                <a:gd name="T70" fmla="*/ 362 w 749"/>
                <a:gd name="T71" fmla="*/ 667 h 1154"/>
                <a:gd name="T72" fmla="*/ 335 w 749"/>
                <a:gd name="T73" fmla="*/ 659 h 1154"/>
                <a:gd name="T74" fmla="*/ 306 w 749"/>
                <a:gd name="T75" fmla="*/ 654 h 1154"/>
                <a:gd name="T76" fmla="*/ 190 w 749"/>
                <a:gd name="T77" fmla="*/ 654 h 1154"/>
                <a:gd name="T78" fmla="*/ 0 w 749"/>
                <a:gd name="T7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9" h="1154">
                  <a:moveTo>
                    <a:pt x="0" y="1154"/>
                  </a:moveTo>
                  <a:lnTo>
                    <a:pt x="0" y="0"/>
                  </a:lnTo>
                  <a:lnTo>
                    <a:pt x="190" y="0"/>
                  </a:lnTo>
                  <a:lnTo>
                    <a:pt x="190" y="484"/>
                  </a:lnTo>
                  <a:lnTo>
                    <a:pt x="282" y="484"/>
                  </a:lnTo>
                  <a:lnTo>
                    <a:pt x="295" y="484"/>
                  </a:lnTo>
                  <a:lnTo>
                    <a:pt x="307" y="482"/>
                  </a:lnTo>
                  <a:lnTo>
                    <a:pt x="320" y="480"/>
                  </a:lnTo>
                  <a:lnTo>
                    <a:pt x="333" y="478"/>
                  </a:lnTo>
                  <a:lnTo>
                    <a:pt x="346" y="474"/>
                  </a:lnTo>
                  <a:lnTo>
                    <a:pt x="359" y="468"/>
                  </a:lnTo>
                  <a:lnTo>
                    <a:pt x="372" y="462"/>
                  </a:lnTo>
                  <a:lnTo>
                    <a:pt x="384" y="454"/>
                  </a:lnTo>
                  <a:lnTo>
                    <a:pt x="396" y="444"/>
                  </a:lnTo>
                  <a:lnTo>
                    <a:pt x="407" y="432"/>
                  </a:lnTo>
                  <a:lnTo>
                    <a:pt x="418" y="419"/>
                  </a:lnTo>
                  <a:lnTo>
                    <a:pt x="428" y="404"/>
                  </a:lnTo>
                  <a:lnTo>
                    <a:pt x="439" y="387"/>
                  </a:lnTo>
                  <a:lnTo>
                    <a:pt x="448" y="367"/>
                  </a:lnTo>
                  <a:lnTo>
                    <a:pt x="456" y="345"/>
                  </a:lnTo>
                  <a:lnTo>
                    <a:pt x="463" y="320"/>
                  </a:lnTo>
                  <a:lnTo>
                    <a:pt x="548" y="4"/>
                  </a:lnTo>
                  <a:lnTo>
                    <a:pt x="731" y="4"/>
                  </a:lnTo>
                  <a:lnTo>
                    <a:pt x="640" y="344"/>
                  </a:lnTo>
                  <a:lnTo>
                    <a:pt x="635" y="364"/>
                  </a:lnTo>
                  <a:lnTo>
                    <a:pt x="628" y="384"/>
                  </a:lnTo>
                  <a:lnTo>
                    <a:pt x="622" y="403"/>
                  </a:lnTo>
                  <a:lnTo>
                    <a:pt x="614" y="421"/>
                  </a:lnTo>
                  <a:lnTo>
                    <a:pt x="606" y="438"/>
                  </a:lnTo>
                  <a:lnTo>
                    <a:pt x="598" y="454"/>
                  </a:lnTo>
                  <a:lnTo>
                    <a:pt x="589" y="469"/>
                  </a:lnTo>
                  <a:lnTo>
                    <a:pt x="579" y="483"/>
                  </a:lnTo>
                  <a:lnTo>
                    <a:pt x="569" y="497"/>
                  </a:lnTo>
                  <a:lnTo>
                    <a:pt x="558" y="509"/>
                  </a:lnTo>
                  <a:lnTo>
                    <a:pt x="547" y="520"/>
                  </a:lnTo>
                  <a:lnTo>
                    <a:pt x="536" y="529"/>
                  </a:lnTo>
                  <a:lnTo>
                    <a:pt x="524" y="538"/>
                  </a:lnTo>
                  <a:lnTo>
                    <a:pt x="512" y="546"/>
                  </a:lnTo>
                  <a:lnTo>
                    <a:pt x="500" y="553"/>
                  </a:lnTo>
                  <a:lnTo>
                    <a:pt x="486" y="558"/>
                  </a:lnTo>
                  <a:lnTo>
                    <a:pt x="503" y="564"/>
                  </a:lnTo>
                  <a:lnTo>
                    <a:pt x="519" y="571"/>
                  </a:lnTo>
                  <a:lnTo>
                    <a:pt x="534" y="580"/>
                  </a:lnTo>
                  <a:lnTo>
                    <a:pt x="548" y="589"/>
                  </a:lnTo>
                  <a:lnTo>
                    <a:pt x="561" y="599"/>
                  </a:lnTo>
                  <a:lnTo>
                    <a:pt x="573" y="611"/>
                  </a:lnTo>
                  <a:lnTo>
                    <a:pt x="584" y="623"/>
                  </a:lnTo>
                  <a:lnTo>
                    <a:pt x="594" y="636"/>
                  </a:lnTo>
                  <a:lnTo>
                    <a:pt x="603" y="651"/>
                  </a:lnTo>
                  <a:lnTo>
                    <a:pt x="612" y="666"/>
                  </a:lnTo>
                  <a:lnTo>
                    <a:pt x="620" y="682"/>
                  </a:lnTo>
                  <a:lnTo>
                    <a:pt x="627" y="699"/>
                  </a:lnTo>
                  <a:lnTo>
                    <a:pt x="634" y="718"/>
                  </a:lnTo>
                  <a:lnTo>
                    <a:pt x="641" y="737"/>
                  </a:lnTo>
                  <a:lnTo>
                    <a:pt x="647" y="757"/>
                  </a:lnTo>
                  <a:lnTo>
                    <a:pt x="652" y="778"/>
                  </a:lnTo>
                  <a:lnTo>
                    <a:pt x="749" y="1154"/>
                  </a:lnTo>
                  <a:lnTo>
                    <a:pt x="554" y="1154"/>
                  </a:lnTo>
                  <a:lnTo>
                    <a:pt x="473" y="826"/>
                  </a:lnTo>
                  <a:lnTo>
                    <a:pt x="466" y="801"/>
                  </a:lnTo>
                  <a:lnTo>
                    <a:pt x="459" y="778"/>
                  </a:lnTo>
                  <a:lnTo>
                    <a:pt x="451" y="757"/>
                  </a:lnTo>
                  <a:lnTo>
                    <a:pt x="442" y="739"/>
                  </a:lnTo>
                  <a:lnTo>
                    <a:pt x="432" y="723"/>
                  </a:lnTo>
                  <a:lnTo>
                    <a:pt x="421" y="709"/>
                  </a:lnTo>
                  <a:lnTo>
                    <a:pt x="416" y="703"/>
                  </a:lnTo>
                  <a:lnTo>
                    <a:pt x="411" y="697"/>
                  </a:lnTo>
                  <a:lnTo>
                    <a:pt x="405" y="692"/>
                  </a:lnTo>
                  <a:lnTo>
                    <a:pt x="400" y="688"/>
                  </a:lnTo>
                  <a:lnTo>
                    <a:pt x="388" y="680"/>
                  </a:lnTo>
                  <a:lnTo>
                    <a:pt x="375" y="673"/>
                  </a:lnTo>
                  <a:lnTo>
                    <a:pt x="362" y="667"/>
                  </a:lnTo>
                  <a:lnTo>
                    <a:pt x="349" y="662"/>
                  </a:lnTo>
                  <a:lnTo>
                    <a:pt x="335" y="659"/>
                  </a:lnTo>
                  <a:lnTo>
                    <a:pt x="321" y="656"/>
                  </a:lnTo>
                  <a:lnTo>
                    <a:pt x="306" y="654"/>
                  </a:lnTo>
                  <a:lnTo>
                    <a:pt x="290" y="654"/>
                  </a:lnTo>
                  <a:lnTo>
                    <a:pt x="190" y="654"/>
                  </a:lnTo>
                  <a:lnTo>
                    <a:pt x="190"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6" name="Freeform 22"/>
            <p:cNvSpPr>
              <a:spLocks/>
            </p:cNvSpPr>
            <p:nvPr/>
          </p:nvSpPr>
          <p:spPr bwMode="auto">
            <a:xfrm>
              <a:off x="8302625" y="7707313"/>
              <a:ext cx="84137" cy="152400"/>
            </a:xfrm>
            <a:custGeom>
              <a:avLst/>
              <a:gdLst>
                <a:gd name="T0" fmla="*/ 0 w 643"/>
                <a:gd name="T1" fmla="*/ 1154 h 1154"/>
                <a:gd name="T2" fmla="*/ 0 w 643"/>
                <a:gd name="T3" fmla="*/ 0 h 1154"/>
                <a:gd name="T4" fmla="*/ 643 w 643"/>
                <a:gd name="T5" fmla="*/ 0 h 1154"/>
                <a:gd name="T6" fmla="*/ 643 w 643"/>
                <a:gd name="T7" fmla="*/ 176 h 1154"/>
                <a:gd name="T8" fmla="*/ 189 w 643"/>
                <a:gd name="T9" fmla="*/ 176 h 1154"/>
                <a:gd name="T10" fmla="*/ 189 w 643"/>
                <a:gd name="T11" fmla="*/ 484 h 1154"/>
                <a:gd name="T12" fmla="*/ 580 w 643"/>
                <a:gd name="T13" fmla="*/ 484 h 1154"/>
                <a:gd name="T14" fmla="*/ 580 w 643"/>
                <a:gd name="T15" fmla="*/ 657 h 1154"/>
                <a:gd name="T16" fmla="*/ 189 w 643"/>
                <a:gd name="T17" fmla="*/ 657 h 1154"/>
                <a:gd name="T18" fmla="*/ 189 w 643"/>
                <a:gd name="T19" fmla="*/ 976 h 1154"/>
                <a:gd name="T20" fmla="*/ 643 w 643"/>
                <a:gd name="T21" fmla="*/ 976 h 1154"/>
                <a:gd name="T22" fmla="*/ 643 w 643"/>
                <a:gd name="T23" fmla="*/ 1154 h 1154"/>
                <a:gd name="T24" fmla="*/ 0 w 643"/>
                <a:gd name="T25"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1154">
                  <a:moveTo>
                    <a:pt x="0" y="1154"/>
                  </a:moveTo>
                  <a:lnTo>
                    <a:pt x="0" y="0"/>
                  </a:lnTo>
                  <a:lnTo>
                    <a:pt x="643" y="0"/>
                  </a:lnTo>
                  <a:lnTo>
                    <a:pt x="643" y="176"/>
                  </a:lnTo>
                  <a:lnTo>
                    <a:pt x="189" y="176"/>
                  </a:lnTo>
                  <a:lnTo>
                    <a:pt x="189" y="484"/>
                  </a:lnTo>
                  <a:lnTo>
                    <a:pt x="580" y="484"/>
                  </a:lnTo>
                  <a:lnTo>
                    <a:pt x="580" y="657"/>
                  </a:lnTo>
                  <a:lnTo>
                    <a:pt x="189" y="657"/>
                  </a:lnTo>
                  <a:lnTo>
                    <a:pt x="189" y="976"/>
                  </a:lnTo>
                  <a:lnTo>
                    <a:pt x="643" y="976"/>
                  </a:lnTo>
                  <a:lnTo>
                    <a:pt x="643"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7" name="Freeform 23"/>
            <p:cNvSpPr>
              <a:spLocks/>
            </p:cNvSpPr>
            <p:nvPr/>
          </p:nvSpPr>
          <p:spPr bwMode="auto">
            <a:xfrm>
              <a:off x="8404225" y="7705725"/>
              <a:ext cx="92075" cy="155575"/>
            </a:xfrm>
            <a:custGeom>
              <a:avLst/>
              <a:gdLst>
                <a:gd name="T0" fmla="*/ 503 w 694"/>
                <a:gd name="T1" fmla="*/ 343 h 1172"/>
                <a:gd name="T2" fmla="*/ 494 w 694"/>
                <a:gd name="T3" fmla="*/ 279 h 1172"/>
                <a:gd name="T4" fmla="*/ 470 w 694"/>
                <a:gd name="T5" fmla="*/ 230 h 1172"/>
                <a:gd name="T6" fmla="*/ 440 w 694"/>
                <a:gd name="T7" fmla="*/ 203 h 1172"/>
                <a:gd name="T8" fmla="*/ 400 w 694"/>
                <a:gd name="T9" fmla="*/ 185 h 1172"/>
                <a:gd name="T10" fmla="*/ 358 w 694"/>
                <a:gd name="T11" fmla="*/ 179 h 1172"/>
                <a:gd name="T12" fmla="*/ 297 w 694"/>
                <a:gd name="T13" fmla="*/ 186 h 1172"/>
                <a:gd name="T14" fmla="*/ 244 w 694"/>
                <a:gd name="T15" fmla="*/ 214 h 1172"/>
                <a:gd name="T16" fmla="*/ 206 w 694"/>
                <a:gd name="T17" fmla="*/ 257 h 1172"/>
                <a:gd name="T18" fmla="*/ 183 w 694"/>
                <a:gd name="T19" fmla="*/ 309 h 1172"/>
                <a:gd name="T20" fmla="*/ 9 w 694"/>
                <a:gd name="T21" fmla="*/ 236 h 1172"/>
                <a:gd name="T22" fmla="*/ 30 w 694"/>
                <a:gd name="T23" fmla="*/ 183 h 1172"/>
                <a:gd name="T24" fmla="*/ 58 w 694"/>
                <a:gd name="T25" fmla="*/ 136 h 1172"/>
                <a:gd name="T26" fmla="*/ 94 w 694"/>
                <a:gd name="T27" fmla="*/ 94 h 1172"/>
                <a:gd name="T28" fmla="*/ 138 w 694"/>
                <a:gd name="T29" fmla="*/ 58 h 1172"/>
                <a:gd name="T30" fmla="*/ 189 w 694"/>
                <a:gd name="T31" fmla="*/ 31 h 1172"/>
                <a:gd name="T32" fmla="*/ 248 w 694"/>
                <a:gd name="T33" fmla="*/ 11 h 1172"/>
                <a:gd name="T34" fmla="*/ 313 w 694"/>
                <a:gd name="T35" fmla="*/ 1 h 1172"/>
                <a:gd name="T36" fmla="*/ 397 w 694"/>
                <a:gd name="T37" fmla="*/ 2 h 1172"/>
                <a:gd name="T38" fmla="*/ 483 w 694"/>
                <a:gd name="T39" fmla="*/ 18 h 1172"/>
                <a:gd name="T40" fmla="*/ 549 w 694"/>
                <a:gd name="T41" fmla="*/ 50 h 1172"/>
                <a:gd name="T42" fmla="*/ 602 w 694"/>
                <a:gd name="T43" fmla="*/ 92 h 1172"/>
                <a:gd name="T44" fmla="*/ 641 w 694"/>
                <a:gd name="T45" fmla="*/ 144 h 1172"/>
                <a:gd name="T46" fmla="*/ 668 w 694"/>
                <a:gd name="T47" fmla="*/ 203 h 1172"/>
                <a:gd name="T48" fmla="*/ 690 w 694"/>
                <a:gd name="T49" fmla="*/ 302 h 1172"/>
                <a:gd name="T50" fmla="*/ 694 w 694"/>
                <a:gd name="T51" fmla="*/ 820 h 1172"/>
                <a:gd name="T52" fmla="*/ 686 w 694"/>
                <a:gd name="T53" fmla="*/ 895 h 1172"/>
                <a:gd name="T54" fmla="*/ 667 w 694"/>
                <a:gd name="T55" fmla="*/ 963 h 1172"/>
                <a:gd name="T56" fmla="*/ 638 w 694"/>
                <a:gd name="T57" fmla="*/ 1024 h 1172"/>
                <a:gd name="T58" fmla="*/ 598 w 694"/>
                <a:gd name="T59" fmla="*/ 1076 h 1172"/>
                <a:gd name="T60" fmla="*/ 546 w 694"/>
                <a:gd name="T61" fmla="*/ 1118 h 1172"/>
                <a:gd name="T62" fmla="*/ 482 w 694"/>
                <a:gd name="T63" fmla="*/ 1150 h 1172"/>
                <a:gd name="T64" fmla="*/ 405 w 694"/>
                <a:gd name="T65" fmla="*/ 1168 h 1172"/>
                <a:gd name="T66" fmla="*/ 324 w 694"/>
                <a:gd name="T67" fmla="*/ 1172 h 1172"/>
                <a:gd name="T68" fmla="*/ 261 w 694"/>
                <a:gd name="T69" fmla="*/ 1165 h 1172"/>
                <a:gd name="T70" fmla="*/ 203 w 694"/>
                <a:gd name="T71" fmla="*/ 1150 h 1172"/>
                <a:gd name="T72" fmla="*/ 151 w 694"/>
                <a:gd name="T73" fmla="*/ 1126 h 1172"/>
                <a:gd name="T74" fmla="*/ 105 w 694"/>
                <a:gd name="T75" fmla="*/ 1094 h 1172"/>
                <a:gd name="T76" fmla="*/ 66 w 694"/>
                <a:gd name="T77" fmla="*/ 1054 h 1172"/>
                <a:gd name="T78" fmla="*/ 35 w 694"/>
                <a:gd name="T79" fmla="*/ 1007 h 1172"/>
                <a:gd name="T80" fmla="*/ 12 w 694"/>
                <a:gd name="T81" fmla="*/ 954 h 1172"/>
                <a:gd name="T82" fmla="*/ 182 w 694"/>
                <a:gd name="T83" fmla="*/ 852 h 1172"/>
                <a:gd name="T84" fmla="*/ 201 w 694"/>
                <a:gd name="T85" fmla="*/ 911 h 1172"/>
                <a:gd name="T86" fmla="*/ 237 w 694"/>
                <a:gd name="T87" fmla="*/ 955 h 1172"/>
                <a:gd name="T88" fmla="*/ 284 w 694"/>
                <a:gd name="T89" fmla="*/ 984 h 1172"/>
                <a:gd name="T90" fmla="*/ 340 w 694"/>
                <a:gd name="T91" fmla="*/ 993 h 1172"/>
                <a:gd name="T92" fmla="*/ 383 w 694"/>
                <a:gd name="T93" fmla="*/ 989 h 1172"/>
                <a:gd name="T94" fmla="*/ 418 w 694"/>
                <a:gd name="T95" fmla="*/ 977 h 1172"/>
                <a:gd name="T96" fmla="*/ 447 w 694"/>
                <a:gd name="T97" fmla="*/ 958 h 1172"/>
                <a:gd name="T98" fmla="*/ 469 w 694"/>
                <a:gd name="T99" fmla="*/ 933 h 1172"/>
                <a:gd name="T100" fmla="*/ 495 w 694"/>
                <a:gd name="T101" fmla="*/ 870 h 1172"/>
                <a:gd name="T102" fmla="*/ 503 w 694"/>
                <a:gd name="T103" fmla="*/ 798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1172">
                  <a:moveTo>
                    <a:pt x="210" y="486"/>
                  </a:moveTo>
                  <a:lnTo>
                    <a:pt x="503" y="486"/>
                  </a:lnTo>
                  <a:lnTo>
                    <a:pt x="503" y="360"/>
                  </a:lnTo>
                  <a:lnTo>
                    <a:pt x="503" y="343"/>
                  </a:lnTo>
                  <a:lnTo>
                    <a:pt x="502" y="327"/>
                  </a:lnTo>
                  <a:lnTo>
                    <a:pt x="500" y="311"/>
                  </a:lnTo>
                  <a:lnTo>
                    <a:pt x="497" y="295"/>
                  </a:lnTo>
                  <a:lnTo>
                    <a:pt x="494" y="279"/>
                  </a:lnTo>
                  <a:lnTo>
                    <a:pt x="489" y="264"/>
                  </a:lnTo>
                  <a:lnTo>
                    <a:pt x="482" y="250"/>
                  </a:lnTo>
                  <a:lnTo>
                    <a:pt x="474" y="237"/>
                  </a:lnTo>
                  <a:lnTo>
                    <a:pt x="470" y="230"/>
                  </a:lnTo>
                  <a:lnTo>
                    <a:pt x="465" y="224"/>
                  </a:lnTo>
                  <a:lnTo>
                    <a:pt x="459" y="219"/>
                  </a:lnTo>
                  <a:lnTo>
                    <a:pt x="454" y="213"/>
                  </a:lnTo>
                  <a:lnTo>
                    <a:pt x="440" y="203"/>
                  </a:lnTo>
                  <a:lnTo>
                    <a:pt x="425" y="194"/>
                  </a:lnTo>
                  <a:lnTo>
                    <a:pt x="417" y="191"/>
                  </a:lnTo>
                  <a:lnTo>
                    <a:pt x="409" y="187"/>
                  </a:lnTo>
                  <a:lnTo>
                    <a:pt x="400" y="185"/>
                  </a:lnTo>
                  <a:lnTo>
                    <a:pt x="390" y="183"/>
                  </a:lnTo>
                  <a:lnTo>
                    <a:pt x="380" y="181"/>
                  </a:lnTo>
                  <a:lnTo>
                    <a:pt x="370" y="180"/>
                  </a:lnTo>
                  <a:lnTo>
                    <a:pt x="358" y="179"/>
                  </a:lnTo>
                  <a:lnTo>
                    <a:pt x="347" y="179"/>
                  </a:lnTo>
                  <a:lnTo>
                    <a:pt x="329" y="179"/>
                  </a:lnTo>
                  <a:lnTo>
                    <a:pt x="313" y="182"/>
                  </a:lnTo>
                  <a:lnTo>
                    <a:pt x="297" y="186"/>
                  </a:lnTo>
                  <a:lnTo>
                    <a:pt x="282" y="191"/>
                  </a:lnTo>
                  <a:lnTo>
                    <a:pt x="269" y="198"/>
                  </a:lnTo>
                  <a:lnTo>
                    <a:pt x="256" y="205"/>
                  </a:lnTo>
                  <a:lnTo>
                    <a:pt x="244" y="214"/>
                  </a:lnTo>
                  <a:lnTo>
                    <a:pt x="234" y="224"/>
                  </a:lnTo>
                  <a:lnTo>
                    <a:pt x="224" y="235"/>
                  </a:lnTo>
                  <a:lnTo>
                    <a:pt x="215" y="246"/>
                  </a:lnTo>
                  <a:lnTo>
                    <a:pt x="206" y="257"/>
                  </a:lnTo>
                  <a:lnTo>
                    <a:pt x="199" y="270"/>
                  </a:lnTo>
                  <a:lnTo>
                    <a:pt x="193" y="283"/>
                  </a:lnTo>
                  <a:lnTo>
                    <a:pt x="187" y="296"/>
                  </a:lnTo>
                  <a:lnTo>
                    <a:pt x="183" y="309"/>
                  </a:lnTo>
                  <a:lnTo>
                    <a:pt x="180" y="322"/>
                  </a:lnTo>
                  <a:lnTo>
                    <a:pt x="2" y="264"/>
                  </a:lnTo>
                  <a:lnTo>
                    <a:pt x="5" y="250"/>
                  </a:lnTo>
                  <a:lnTo>
                    <a:pt x="9" y="236"/>
                  </a:lnTo>
                  <a:lnTo>
                    <a:pt x="14" y="223"/>
                  </a:lnTo>
                  <a:lnTo>
                    <a:pt x="19" y="209"/>
                  </a:lnTo>
                  <a:lnTo>
                    <a:pt x="24" y="196"/>
                  </a:lnTo>
                  <a:lnTo>
                    <a:pt x="30" y="183"/>
                  </a:lnTo>
                  <a:lnTo>
                    <a:pt x="36" y="171"/>
                  </a:lnTo>
                  <a:lnTo>
                    <a:pt x="43" y="159"/>
                  </a:lnTo>
                  <a:lnTo>
                    <a:pt x="50" y="147"/>
                  </a:lnTo>
                  <a:lnTo>
                    <a:pt x="58" y="136"/>
                  </a:lnTo>
                  <a:lnTo>
                    <a:pt x="67" y="125"/>
                  </a:lnTo>
                  <a:lnTo>
                    <a:pt x="75" y="114"/>
                  </a:lnTo>
                  <a:lnTo>
                    <a:pt x="85" y="104"/>
                  </a:lnTo>
                  <a:lnTo>
                    <a:pt x="94" y="94"/>
                  </a:lnTo>
                  <a:lnTo>
                    <a:pt x="104" y="84"/>
                  </a:lnTo>
                  <a:lnTo>
                    <a:pt x="115" y="75"/>
                  </a:lnTo>
                  <a:lnTo>
                    <a:pt x="126" y="67"/>
                  </a:lnTo>
                  <a:lnTo>
                    <a:pt x="138" y="58"/>
                  </a:lnTo>
                  <a:lnTo>
                    <a:pt x="150" y="51"/>
                  </a:lnTo>
                  <a:lnTo>
                    <a:pt x="162" y="44"/>
                  </a:lnTo>
                  <a:lnTo>
                    <a:pt x="175" y="37"/>
                  </a:lnTo>
                  <a:lnTo>
                    <a:pt x="189" y="31"/>
                  </a:lnTo>
                  <a:lnTo>
                    <a:pt x="203" y="25"/>
                  </a:lnTo>
                  <a:lnTo>
                    <a:pt x="218" y="20"/>
                  </a:lnTo>
                  <a:lnTo>
                    <a:pt x="233" y="15"/>
                  </a:lnTo>
                  <a:lnTo>
                    <a:pt x="248" y="11"/>
                  </a:lnTo>
                  <a:lnTo>
                    <a:pt x="263" y="8"/>
                  </a:lnTo>
                  <a:lnTo>
                    <a:pt x="279" y="5"/>
                  </a:lnTo>
                  <a:lnTo>
                    <a:pt x="296" y="3"/>
                  </a:lnTo>
                  <a:lnTo>
                    <a:pt x="313" y="1"/>
                  </a:lnTo>
                  <a:lnTo>
                    <a:pt x="330" y="0"/>
                  </a:lnTo>
                  <a:lnTo>
                    <a:pt x="348" y="0"/>
                  </a:lnTo>
                  <a:lnTo>
                    <a:pt x="374" y="1"/>
                  </a:lnTo>
                  <a:lnTo>
                    <a:pt x="397" y="2"/>
                  </a:lnTo>
                  <a:lnTo>
                    <a:pt x="420" y="5"/>
                  </a:lnTo>
                  <a:lnTo>
                    <a:pt x="442" y="8"/>
                  </a:lnTo>
                  <a:lnTo>
                    <a:pt x="463" y="13"/>
                  </a:lnTo>
                  <a:lnTo>
                    <a:pt x="483" y="18"/>
                  </a:lnTo>
                  <a:lnTo>
                    <a:pt x="501" y="25"/>
                  </a:lnTo>
                  <a:lnTo>
                    <a:pt x="518" y="32"/>
                  </a:lnTo>
                  <a:lnTo>
                    <a:pt x="534" y="41"/>
                  </a:lnTo>
                  <a:lnTo>
                    <a:pt x="549" y="50"/>
                  </a:lnTo>
                  <a:lnTo>
                    <a:pt x="564" y="59"/>
                  </a:lnTo>
                  <a:lnTo>
                    <a:pt x="577" y="69"/>
                  </a:lnTo>
                  <a:lnTo>
                    <a:pt x="590" y="80"/>
                  </a:lnTo>
                  <a:lnTo>
                    <a:pt x="602" y="92"/>
                  </a:lnTo>
                  <a:lnTo>
                    <a:pt x="613" y="104"/>
                  </a:lnTo>
                  <a:lnTo>
                    <a:pt x="623" y="117"/>
                  </a:lnTo>
                  <a:lnTo>
                    <a:pt x="632" y="130"/>
                  </a:lnTo>
                  <a:lnTo>
                    <a:pt x="641" y="144"/>
                  </a:lnTo>
                  <a:lnTo>
                    <a:pt x="649" y="158"/>
                  </a:lnTo>
                  <a:lnTo>
                    <a:pt x="656" y="172"/>
                  </a:lnTo>
                  <a:lnTo>
                    <a:pt x="663" y="187"/>
                  </a:lnTo>
                  <a:lnTo>
                    <a:pt x="668" y="203"/>
                  </a:lnTo>
                  <a:lnTo>
                    <a:pt x="673" y="220"/>
                  </a:lnTo>
                  <a:lnTo>
                    <a:pt x="678" y="236"/>
                  </a:lnTo>
                  <a:lnTo>
                    <a:pt x="686" y="269"/>
                  </a:lnTo>
                  <a:lnTo>
                    <a:pt x="690" y="302"/>
                  </a:lnTo>
                  <a:lnTo>
                    <a:pt x="693" y="335"/>
                  </a:lnTo>
                  <a:lnTo>
                    <a:pt x="694" y="368"/>
                  </a:lnTo>
                  <a:lnTo>
                    <a:pt x="694" y="801"/>
                  </a:lnTo>
                  <a:lnTo>
                    <a:pt x="694" y="820"/>
                  </a:lnTo>
                  <a:lnTo>
                    <a:pt x="693" y="839"/>
                  </a:lnTo>
                  <a:lnTo>
                    <a:pt x="691" y="857"/>
                  </a:lnTo>
                  <a:lnTo>
                    <a:pt x="689" y="876"/>
                  </a:lnTo>
                  <a:lnTo>
                    <a:pt x="686" y="895"/>
                  </a:lnTo>
                  <a:lnTo>
                    <a:pt x="683" y="912"/>
                  </a:lnTo>
                  <a:lnTo>
                    <a:pt x="678" y="929"/>
                  </a:lnTo>
                  <a:lnTo>
                    <a:pt x="673" y="946"/>
                  </a:lnTo>
                  <a:lnTo>
                    <a:pt x="667" y="963"/>
                  </a:lnTo>
                  <a:lnTo>
                    <a:pt x="661" y="979"/>
                  </a:lnTo>
                  <a:lnTo>
                    <a:pt x="654" y="994"/>
                  </a:lnTo>
                  <a:lnTo>
                    <a:pt x="646" y="1009"/>
                  </a:lnTo>
                  <a:lnTo>
                    <a:pt x="638" y="1024"/>
                  </a:lnTo>
                  <a:lnTo>
                    <a:pt x="629" y="1038"/>
                  </a:lnTo>
                  <a:lnTo>
                    <a:pt x="619" y="1051"/>
                  </a:lnTo>
                  <a:lnTo>
                    <a:pt x="609" y="1064"/>
                  </a:lnTo>
                  <a:lnTo>
                    <a:pt x="598" y="1076"/>
                  </a:lnTo>
                  <a:lnTo>
                    <a:pt x="586" y="1088"/>
                  </a:lnTo>
                  <a:lnTo>
                    <a:pt x="573" y="1099"/>
                  </a:lnTo>
                  <a:lnTo>
                    <a:pt x="560" y="1109"/>
                  </a:lnTo>
                  <a:lnTo>
                    <a:pt x="546" y="1118"/>
                  </a:lnTo>
                  <a:lnTo>
                    <a:pt x="531" y="1127"/>
                  </a:lnTo>
                  <a:lnTo>
                    <a:pt x="515" y="1136"/>
                  </a:lnTo>
                  <a:lnTo>
                    <a:pt x="499" y="1143"/>
                  </a:lnTo>
                  <a:lnTo>
                    <a:pt x="482" y="1150"/>
                  </a:lnTo>
                  <a:lnTo>
                    <a:pt x="464" y="1156"/>
                  </a:lnTo>
                  <a:lnTo>
                    <a:pt x="445" y="1161"/>
                  </a:lnTo>
                  <a:lnTo>
                    <a:pt x="425" y="1165"/>
                  </a:lnTo>
                  <a:lnTo>
                    <a:pt x="405" y="1168"/>
                  </a:lnTo>
                  <a:lnTo>
                    <a:pt x="384" y="1170"/>
                  </a:lnTo>
                  <a:lnTo>
                    <a:pt x="363" y="1172"/>
                  </a:lnTo>
                  <a:lnTo>
                    <a:pt x="340" y="1172"/>
                  </a:lnTo>
                  <a:lnTo>
                    <a:pt x="324" y="1172"/>
                  </a:lnTo>
                  <a:lnTo>
                    <a:pt x="307" y="1171"/>
                  </a:lnTo>
                  <a:lnTo>
                    <a:pt x="292" y="1170"/>
                  </a:lnTo>
                  <a:lnTo>
                    <a:pt x="276" y="1168"/>
                  </a:lnTo>
                  <a:lnTo>
                    <a:pt x="261" y="1165"/>
                  </a:lnTo>
                  <a:lnTo>
                    <a:pt x="246" y="1162"/>
                  </a:lnTo>
                  <a:lnTo>
                    <a:pt x="232" y="1159"/>
                  </a:lnTo>
                  <a:lnTo>
                    <a:pt x="217" y="1155"/>
                  </a:lnTo>
                  <a:lnTo>
                    <a:pt x="203" y="1150"/>
                  </a:lnTo>
                  <a:lnTo>
                    <a:pt x="189" y="1145"/>
                  </a:lnTo>
                  <a:lnTo>
                    <a:pt x="176" y="1139"/>
                  </a:lnTo>
                  <a:lnTo>
                    <a:pt x="163" y="1133"/>
                  </a:lnTo>
                  <a:lnTo>
                    <a:pt x="151" y="1126"/>
                  </a:lnTo>
                  <a:lnTo>
                    <a:pt x="139" y="1119"/>
                  </a:lnTo>
                  <a:lnTo>
                    <a:pt x="127" y="1111"/>
                  </a:lnTo>
                  <a:lnTo>
                    <a:pt x="116" y="1103"/>
                  </a:lnTo>
                  <a:lnTo>
                    <a:pt x="105" y="1094"/>
                  </a:lnTo>
                  <a:lnTo>
                    <a:pt x="95" y="1085"/>
                  </a:lnTo>
                  <a:lnTo>
                    <a:pt x="85" y="1075"/>
                  </a:lnTo>
                  <a:lnTo>
                    <a:pt x="75" y="1065"/>
                  </a:lnTo>
                  <a:lnTo>
                    <a:pt x="66" y="1054"/>
                  </a:lnTo>
                  <a:lnTo>
                    <a:pt x="58" y="1043"/>
                  </a:lnTo>
                  <a:lnTo>
                    <a:pt x="50" y="1032"/>
                  </a:lnTo>
                  <a:lnTo>
                    <a:pt x="42" y="1020"/>
                  </a:lnTo>
                  <a:lnTo>
                    <a:pt x="35" y="1007"/>
                  </a:lnTo>
                  <a:lnTo>
                    <a:pt x="29" y="995"/>
                  </a:lnTo>
                  <a:lnTo>
                    <a:pt x="23" y="982"/>
                  </a:lnTo>
                  <a:lnTo>
                    <a:pt x="17" y="968"/>
                  </a:lnTo>
                  <a:lnTo>
                    <a:pt x="12" y="954"/>
                  </a:lnTo>
                  <a:lnTo>
                    <a:pt x="8" y="939"/>
                  </a:lnTo>
                  <a:lnTo>
                    <a:pt x="4" y="924"/>
                  </a:lnTo>
                  <a:lnTo>
                    <a:pt x="0" y="909"/>
                  </a:lnTo>
                  <a:lnTo>
                    <a:pt x="182" y="852"/>
                  </a:lnTo>
                  <a:lnTo>
                    <a:pt x="185" y="868"/>
                  </a:lnTo>
                  <a:lnTo>
                    <a:pt x="190" y="883"/>
                  </a:lnTo>
                  <a:lnTo>
                    <a:pt x="195" y="898"/>
                  </a:lnTo>
                  <a:lnTo>
                    <a:pt x="201" y="911"/>
                  </a:lnTo>
                  <a:lnTo>
                    <a:pt x="210" y="923"/>
                  </a:lnTo>
                  <a:lnTo>
                    <a:pt x="218" y="935"/>
                  </a:lnTo>
                  <a:lnTo>
                    <a:pt x="227" y="946"/>
                  </a:lnTo>
                  <a:lnTo>
                    <a:pt x="237" y="955"/>
                  </a:lnTo>
                  <a:lnTo>
                    <a:pt x="248" y="964"/>
                  </a:lnTo>
                  <a:lnTo>
                    <a:pt x="259" y="972"/>
                  </a:lnTo>
                  <a:lnTo>
                    <a:pt x="271" y="979"/>
                  </a:lnTo>
                  <a:lnTo>
                    <a:pt x="284" y="984"/>
                  </a:lnTo>
                  <a:lnTo>
                    <a:pt x="297" y="988"/>
                  </a:lnTo>
                  <a:lnTo>
                    <a:pt x="311" y="991"/>
                  </a:lnTo>
                  <a:lnTo>
                    <a:pt x="325" y="993"/>
                  </a:lnTo>
                  <a:lnTo>
                    <a:pt x="340" y="993"/>
                  </a:lnTo>
                  <a:lnTo>
                    <a:pt x="352" y="993"/>
                  </a:lnTo>
                  <a:lnTo>
                    <a:pt x="362" y="992"/>
                  </a:lnTo>
                  <a:lnTo>
                    <a:pt x="373" y="991"/>
                  </a:lnTo>
                  <a:lnTo>
                    <a:pt x="383" y="989"/>
                  </a:lnTo>
                  <a:lnTo>
                    <a:pt x="392" y="987"/>
                  </a:lnTo>
                  <a:lnTo>
                    <a:pt x="401" y="984"/>
                  </a:lnTo>
                  <a:lnTo>
                    <a:pt x="410" y="981"/>
                  </a:lnTo>
                  <a:lnTo>
                    <a:pt x="418" y="977"/>
                  </a:lnTo>
                  <a:lnTo>
                    <a:pt x="426" y="973"/>
                  </a:lnTo>
                  <a:lnTo>
                    <a:pt x="433" y="968"/>
                  </a:lnTo>
                  <a:lnTo>
                    <a:pt x="440" y="963"/>
                  </a:lnTo>
                  <a:lnTo>
                    <a:pt x="447" y="958"/>
                  </a:lnTo>
                  <a:lnTo>
                    <a:pt x="453" y="952"/>
                  </a:lnTo>
                  <a:lnTo>
                    <a:pt x="459" y="946"/>
                  </a:lnTo>
                  <a:lnTo>
                    <a:pt x="464" y="940"/>
                  </a:lnTo>
                  <a:lnTo>
                    <a:pt x="469" y="933"/>
                  </a:lnTo>
                  <a:lnTo>
                    <a:pt x="477" y="919"/>
                  </a:lnTo>
                  <a:lnTo>
                    <a:pt x="484" y="904"/>
                  </a:lnTo>
                  <a:lnTo>
                    <a:pt x="490" y="887"/>
                  </a:lnTo>
                  <a:lnTo>
                    <a:pt x="495" y="870"/>
                  </a:lnTo>
                  <a:lnTo>
                    <a:pt x="499" y="852"/>
                  </a:lnTo>
                  <a:lnTo>
                    <a:pt x="501" y="834"/>
                  </a:lnTo>
                  <a:lnTo>
                    <a:pt x="503" y="816"/>
                  </a:lnTo>
                  <a:lnTo>
                    <a:pt x="503" y="798"/>
                  </a:lnTo>
                  <a:lnTo>
                    <a:pt x="503" y="658"/>
                  </a:lnTo>
                  <a:lnTo>
                    <a:pt x="210" y="658"/>
                  </a:lnTo>
                  <a:lnTo>
                    <a:pt x="210"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8" name="Freeform 24"/>
            <p:cNvSpPr>
              <a:spLocks/>
            </p:cNvSpPr>
            <p:nvPr/>
          </p:nvSpPr>
          <p:spPr bwMode="auto">
            <a:xfrm>
              <a:off x="8521700" y="7705725"/>
              <a:ext cx="92075" cy="155575"/>
            </a:xfrm>
            <a:custGeom>
              <a:avLst/>
              <a:gdLst>
                <a:gd name="T0" fmla="*/ 683 w 697"/>
                <a:gd name="T1" fmla="*/ 961 h 1172"/>
                <a:gd name="T2" fmla="*/ 659 w 697"/>
                <a:gd name="T3" fmla="*/ 1013 h 1172"/>
                <a:gd name="T4" fmla="*/ 627 w 697"/>
                <a:gd name="T5" fmla="*/ 1058 h 1172"/>
                <a:gd name="T6" fmla="*/ 588 w 697"/>
                <a:gd name="T7" fmla="*/ 1097 h 1172"/>
                <a:gd name="T8" fmla="*/ 541 w 697"/>
                <a:gd name="T9" fmla="*/ 1128 h 1172"/>
                <a:gd name="T10" fmla="*/ 489 w 697"/>
                <a:gd name="T11" fmla="*/ 1151 h 1172"/>
                <a:gd name="T12" fmla="*/ 433 w 697"/>
                <a:gd name="T13" fmla="*/ 1165 h 1172"/>
                <a:gd name="T14" fmla="*/ 372 w 697"/>
                <a:gd name="T15" fmla="*/ 1172 h 1172"/>
                <a:gd name="T16" fmla="*/ 292 w 697"/>
                <a:gd name="T17" fmla="*/ 1168 h 1172"/>
                <a:gd name="T18" fmla="*/ 216 w 697"/>
                <a:gd name="T19" fmla="*/ 1151 h 1172"/>
                <a:gd name="T20" fmla="*/ 153 w 697"/>
                <a:gd name="T21" fmla="*/ 1120 h 1172"/>
                <a:gd name="T22" fmla="*/ 100 w 697"/>
                <a:gd name="T23" fmla="*/ 1078 h 1172"/>
                <a:gd name="T24" fmla="*/ 58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5 w 697"/>
                <a:gd name="T37" fmla="*/ 192 h 1172"/>
                <a:gd name="T38" fmla="*/ 67 w 697"/>
                <a:gd name="T39" fmla="*/ 135 h 1172"/>
                <a:gd name="T40" fmla="*/ 111 w 697"/>
                <a:gd name="T41" fmla="*/ 86 h 1172"/>
                <a:gd name="T42" fmla="*/ 166 w 697"/>
                <a:gd name="T43" fmla="*/ 46 h 1172"/>
                <a:gd name="T44" fmla="*/ 232 w 697"/>
                <a:gd name="T45" fmla="*/ 17 h 1172"/>
                <a:gd name="T46" fmla="*/ 312 w 697"/>
                <a:gd name="T47" fmla="*/ 2 h 1172"/>
                <a:gd name="T48" fmla="*/ 390 w 697"/>
                <a:gd name="T49" fmla="*/ 1 h 1172"/>
                <a:gd name="T50" fmla="*/ 453 w 697"/>
                <a:gd name="T51" fmla="*/ 10 h 1172"/>
                <a:gd name="T52" fmla="*/ 510 w 697"/>
                <a:gd name="T53" fmla="*/ 28 h 1172"/>
                <a:gd name="T54" fmla="*/ 560 w 697"/>
                <a:gd name="T55" fmla="*/ 56 h 1172"/>
                <a:gd name="T56" fmla="*/ 603 w 697"/>
                <a:gd name="T57" fmla="*/ 92 h 1172"/>
                <a:gd name="T58" fmla="*/ 639 w 697"/>
                <a:gd name="T59" fmla="*/ 132 h 1172"/>
                <a:gd name="T60" fmla="*/ 668 w 697"/>
                <a:gd name="T61" fmla="*/ 178 h 1172"/>
                <a:gd name="T62" fmla="*/ 690 w 697"/>
                <a:gd name="T63" fmla="*/ 229 h 1172"/>
                <a:gd name="T64" fmla="*/ 514 w 697"/>
                <a:gd name="T65" fmla="*/ 303 h 1172"/>
                <a:gd name="T66" fmla="*/ 493 w 697"/>
                <a:gd name="T67" fmla="*/ 256 h 1172"/>
                <a:gd name="T68" fmla="*/ 458 w 697"/>
                <a:gd name="T69" fmla="*/ 215 h 1172"/>
                <a:gd name="T70" fmla="*/ 406 w 697"/>
                <a:gd name="T71" fmla="*/ 188 h 1172"/>
                <a:gd name="T72" fmla="*/ 345 w 697"/>
                <a:gd name="T73" fmla="*/ 182 h 1172"/>
                <a:gd name="T74" fmla="*/ 307 w 697"/>
                <a:gd name="T75" fmla="*/ 188 h 1172"/>
                <a:gd name="T76" fmla="*/ 267 w 697"/>
                <a:gd name="T77" fmla="*/ 205 h 1172"/>
                <a:gd name="T78" fmla="*/ 222 w 697"/>
                <a:gd name="T79" fmla="*/ 249 h 1172"/>
                <a:gd name="T80" fmla="*/ 197 w 697"/>
                <a:gd name="T81" fmla="*/ 305 h 1172"/>
                <a:gd name="T82" fmla="*/ 191 w 697"/>
                <a:gd name="T83" fmla="*/ 809 h 1172"/>
                <a:gd name="T84" fmla="*/ 201 w 697"/>
                <a:gd name="T85" fmla="*/ 878 h 1172"/>
                <a:gd name="T86" fmla="*/ 232 w 697"/>
                <a:gd name="T87" fmla="*/ 937 h 1172"/>
                <a:gd name="T88" fmla="*/ 284 w 697"/>
                <a:gd name="T89" fmla="*/ 976 h 1172"/>
                <a:gd name="T90" fmla="*/ 317 w 697"/>
                <a:gd name="T91" fmla="*/ 987 h 1172"/>
                <a:gd name="T92" fmla="*/ 385 w 697"/>
                <a:gd name="T93" fmla="*/ 988 h 1172"/>
                <a:gd name="T94" fmla="*/ 437 w 697"/>
                <a:gd name="T95" fmla="*/ 971 h 1172"/>
                <a:gd name="T96" fmla="*/ 480 w 697"/>
                <a:gd name="T97" fmla="*/ 936 h 1172"/>
                <a:gd name="T98" fmla="*/ 508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9" y="1078"/>
                  </a:lnTo>
                  <a:lnTo>
                    <a:pt x="599" y="1088"/>
                  </a:lnTo>
                  <a:lnTo>
                    <a:pt x="588" y="1097"/>
                  </a:lnTo>
                  <a:lnTo>
                    <a:pt x="577" y="1105"/>
                  </a:lnTo>
                  <a:lnTo>
                    <a:pt x="565" y="1113"/>
                  </a:lnTo>
                  <a:lnTo>
                    <a:pt x="553" y="1121"/>
                  </a:lnTo>
                  <a:lnTo>
                    <a:pt x="541" y="1128"/>
                  </a:lnTo>
                  <a:lnTo>
                    <a:pt x="529" y="1134"/>
                  </a:lnTo>
                  <a:lnTo>
                    <a:pt x="516" y="1140"/>
                  </a:lnTo>
                  <a:lnTo>
                    <a:pt x="502" y="1146"/>
                  </a:lnTo>
                  <a:lnTo>
                    <a:pt x="489" y="1151"/>
                  </a:lnTo>
                  <a:lnTo>
                    <a:pt x="475" y="1155"/>
                  </a:lnTo>
                  <a:lnTo>
                    <a:pt x="461" y="1159"/>
                  </a:lnTo>
                  <a:lnTo>
                    <a:pt x="447" y="1163"/>
                  </a:lnTo>
                  <a:lnTo>
                    <a:pt x="433" y="1165"/>
                  </a:lnTo>
                  <a:lnTo>
                    <a:pt x="418" y="1168"/>
                  </a:lnTo>
                  <a:lnTo>
                    <a:pt x="403" y="1170"/>
                  </a:lnTo>
                  <a:lnTo>
                    <a:pt x="388" y="1171"/>
                  </a:lnTo>
                  <a:lnTo>
                    <a:pt x="372" y="1172"/>
                  </a:lnTo>
                  <a:lnTo>
                    <a:pt x="356" y="1172"/>
                  </a:lnTo>
                  <a:lnTo>
                    <a:pt x="334" y="1172"/>
                  </a:lnTo>
                  <a:lnTo>
                    <a:pt x="313" y="1170"/>
                  </a:lnTo>
                  <a:lnTo>
                    <a:pt x="292" y="1168"/>
                  </a:lnTo>
                  <a:lnTo>
                    <a:pt x="272" y="1165"/>
                  </a:lnTo>
                  <a:lnTo>
                    <a:pt x="252" y="1161"/>
                  </a:lnTo>
                  <a:lnTo>
                    <a:pt x="234" y="1156"/>
                  </a:lnTo>
                  <a:lnTo>
                    <a:pt x="216" y="1151"/>
                  </a:lnTo>
                  <a:lnTo>
                    <a:pt x="199" y="1144"/>
                  </a:lnTo>
                  <a:lnTo>
                    <a:pt x="183" y="1137"/>
                  </a:lnTo>
                  <a:lnTo>
                    <a:pt x="168" y="1129"/>
                  </a:lnTo>
                  <a:lnTo>
                    <a:pt x="153" y="1120"/>
                  </a:lnTo>
                  <a:lnTo>
                    <a:pt x="139" y="1110"/>
                  </a:lnTo>
                  <a:lnTo>
                    <a:pt x="125" y="1100"/>
                  </a:lnTo>
                  <a:lnTo>
                    <a:pt x="112" y="1090"/>
                  </a:lnTo>
                  <a:lnTo>
                    <a:pt x="100" y="1078"/>
                  </a:lnTo>
                  <a:lnTo>
                    <a:pt x="89" y="1066"/>
                  </a:lnTo>
                  <a:lnTo>
                    <a:pt x="78" y="1054"/>
                  </a:lnTo>
                  <a:lnTo>
                    <a:pt x="68" y="1040"/>
                  </a:lnTo>
                  <a:lnTo>
                    <a:pt x="58" y="1027"/>
                  </a:lnTo>
                  <a:lnTo>
                    <a:pt x="50" y="1012"/>
                  </a:lnTo>
                  <a:lnTo>
                    <a:pt x="42" y="997"/>
                  </a:lnTo>
                  <a:lnTo>
                    <a:pt x="35" y="982"/>
                  </a:lnTo>
                  <a:lnTo>
                    <a:pt x="27" y="966"/>
                  </a:lnTo>
                  <a:lnTo>
                    <a:pt x="22"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2" y="224"/>
                  </a:lnTo>
                  <a:lnTo>
                    <a:pt x="27" y="207"/>
                  </a:lnTo>
                  <a:lnTo>
                    <a:pt x="35" y="192"/>
                  </a:lnTo>
                  <a:lnTo>
                    <a:pt x="42" y="177"/>
                  </a:lnTo>
                  <a:lnTo>
                    <a:pt x="50" y="162"/>
                  </a:lnTo>
                  <a:lnTo>
                    <a:pt x="58" y="148"/>
                  </a:lnTo>
                  <a:lnTo>
                    <a:pt x="67" y="135"/>
                  </a:lnTo>
                  <a:lnTo>
                    <a:pt x="77" y="122"/>
                  </a:lnTo>
                  <a:lnTo>
                    <a:pt x="88" y="109"/>
                  </a:lnTo>
                  <a:lnTo>
                    <a:pt x="99" y="97"/>
                  </a:lnTo>
                  <a:lnTo>
                    <a:pt x="111" y="86"/>
                  </a:lnTo>
                  <a:lnTo>
                    <a:pt x="124" y="75"/>
                  </a:lnTo>
                  <a:lnTo>
                    <a:pt x="137" y="65"/>
                  </a:lnTo>
                  <a:lnTo>
                    <a:pt x="151" y="55"/>
                  </a:lnTo>
                  <a:lnTo>
                    <a:pt x="166" y="46"/>
                  </a:lnTo>
                  <a:lnTo>
                    <a:pt x="182" y="38"/>
                  </a:lnTo>
                  <a:lnTo>
                    <a:pt x="198" y="30"/>
                  </a:lnTo>
                  <a:lnTo>
                    <a:pt x="215" y="23"/>
                  </a:lnTo>
                  <a:lnTo>
                    <a:pt x="232" y="17"/>
                  </a:lnTo>
                  <a:lnTo>
                    <a:pt x="251" y="12"/>
                  </a:lnTo>
                  <a:lnTo>
                    <a:pt x="271" y="7"/>
                  </a:lnTo>
                  <a:lnTo>
                    <a:pt x="291" y="4"/>
                  </a:lnTo>
                  <a:lnTo>
                    <a:pt x="312" y="2"/>
                  </a:lnTo>
                  <a:lnTo>
                    <a:pt x="334" y="0"/>
                  </a:lnTo>
                  <a:lnTo>
                    <a:pt x="356" y="0"/>
                  </a:lnTo>
                  <a:lnTo>
                    <a:pt x="373" y="0"/>
                  </a:lnTo>
                  <a:lnTo>
                    <a:pt x="390" y="1"/>
                  </a:lnTo>
                  <a:lnTo>
                    <a:pt x="406" y="3"/>
                  </a:lnTo>
                  <a:lnTo>
                    <a:pt x="422" y="5"/>
                  </a:lnTo>
                  <a:lnTo>
                    <a:pt x="438" y="7"/>
                  </a:lnTo>
                  <a:lnTo>
                    <a:pt x="453" y="10"/>
                  </a:lnTo>
                  <a:lnTo>
                    <a:pt x="467" y="14"/>
                  </a:lnTo>
                  <a:lnTo>
                    <a:pt x="482" y="18"/>
                  </a:lnTo>
                  <a:lnTo>
                    <a:pt x="496" y="23"/>
                  </a:lnTo>
                  <a:lnTo>
                    <a:pt x="510" y="28"/>
                  </a:lnTo>
                  <a:lnTo>
                    <a:pt x="523" y="34"/>
                  </a:lnTo>
                  <a:lnTo>
                    <a:pt x="536" y="41"/>
                  </a:lnTo>
                  <a:lnTo>
                    <a:pt x="548" y="48"/>
                  </a:lnTo>
                  <a:lnTo>
                    <a:pt x="560" y="56"/>
                  </a:lnTo>
                  <a:lnTo>
                    <a:pt x="571" y="64"/>
                  </a:lnTo>
                  <a:lnTo>
                    <a:pt x="583" y="73"/>
                  </a:lnTo>
                  <a:lnTo>
                    <a:pt x="593" y="82"/>
                  </a:lnTo>
                  <a:lnTo>
                    <a:pt x="603" y="92"/>
                  </a:lnTo>
                  <a:lnTo>
                    <a:pt x="613" y="101"/>
                  </a:lnTo>
                  <a:lnTo>
                    <a:pt x="622" y="111"/>
                  </a:lnTo>
                  <a:lnTo>
                    <a:pt x="631" y="122"/>
                  </a:lnTo>
                  <a:lnTo>
                    <a:pt x="639" y="132"/>
                  </a:lnTo>
                  <a:lnTo>
                    <a:pt x="647" y="143"/>
                  </a:lnTo>
                  <a:lnTo>
                    <a:pt x="655" y="155"/>
                  </a:lnTo>
                  <a:lnTo>
                    <a:pt x="662" y="166"/>
                  </a:lnTo>
                  <a:lnTo>
                    <a:pt x="668" y="178"/>
                  </a:lnTo>
                  <a:lnTo>
                    <a:pt x="674" y="190"/>
                  </a:lnTo>
                  <a:lnTo>
                    <a:pt x="680" y="202"/>
                  </a:lnTo>
                  <a:lnTo>
                    <a:pt x="685" y="215"/>
                  </a:lnTo>
                  <a:lnTo>
                    <a:pt x="690" y="229"/>
                  </a:lnTo>
                  <a:lnTo>
                    <a:pt x="694" y="242"/>
                  </a:lnTo>
                  <a:lnTo>
                    <a:pt x="697" y="256"/>
                  </a:lnTo>
                  <a:lnTo>
                    <a:pt x="517" y="315"/>
                  </a:lnTo>
                  <a:lnTo>
                    <a:pt x="514" y="303"/>
                  </a:lnTo>
                  <a:lnTo>
                    <a:pt x="511" y="291"/>
                  </a:lnTo>
                  <a:lnTo>
                    <a:pt x="505" y="279"/>
                  </a:lnTo>
                  <a:lnTo>
                    <a:pt x="500" y="267"/>
                  </a:lnTo>
                  <a:lnTo>
                    <a:pt x="493" y="256"/>
                  </a:lnTo>
                  <a:lnTo>
                    <a:pt x="486" y="245"/>
                  </a:lnTo>
                  <a:lnTo>
                    <a:pt x="478" y="235"/>
                  </a:lnTo>
                  <a:lnTo>
                    <a:pt x="468" y="225"/>
                  </a:lnTo>
                  <a:lnTo>
                    <a:pt x="458" y="215"/>
                  </a:lnTo>
                  <a:lnTo>
                    <a:pt x="446" y="207"/>
                  </a:lnTo>
                  <a:lnTo>
                    <a:pt x="434" y="200"/>
                  </a:lnTo>
                  <a:lnTo>
                    <a:pt x="420" y="194"/>
                  </a:lnTo>
                  <a:lnTo>
                    <a:pt x="406" y="188"/>
                  </a:lnTo>
                  <a:lnTo>
                    <a:pt x="390" y="185"/>
                  </a:lnTo>
                  <a:lnTo>
                    <a:pt x="374" y="183"/>
                  </a:lnTo>
                  <a:lnTo>
                    <a:pt x="356" y="182"/>
                  </a:lnTo>
                  <a:lnTo>
                    <a:pt x="345" y="182"/>
                  </a:lnTo>
                  <a:lnTo>
                    <a:pt x="335" y="183"/>
                  </a:lnTo>
                  <a:lnTo>
                    <a:pt x="325" y="184"/>
                  </a:lnTo>
                  <a:lnTo>
                    <a:pt x="316" y="186"/>
                  </a:lnTo>
                  <a:lnTo>
                    <a:pt x="307" y="188"/>
                  </a:lnTo>
                  <a:lnTo>
                    <a:pt x="298" y="190"/>
                  </a:lnTo>
                  <a:lnTo>
                    <a:pt x="290" y="193"/>
                  </a:lnTo>
                  <a:lnTo>
                    <a:pt x="282" y="197"/>
                  </a:lnTo>
                  <a:lnTo>
                    <a:pt x="267" y="205"/>
                  </a:lnTo>
                  <a:lnTo>
                    <a:pt x="253" y="214"/>
                  </a:lnTo>
                  <a:lnTo>
                    <a:pt x="241" y="225"/>
                  </a:lnTo>
                  <a:lnTo>
                    <a:pt x="231" y="237"/>
                  </a:lnTo>
                  <a:lnTo>
                    <a:pt x="222" y="249"/>
                  </a:lnTo>
                  <a:lnTo>
                    <a:pt x="213" y="262"/>
                  </a:lnTo>
                  <a:lnTo>
                    <a:pt x="207" y="276"/>
                  </a:lnTo>
                  <a:lnTo>
                    <a:pt x="201" y="290"/>
                  </a:lnTo>
                  <a:lnTo>
                    <a:pt x="197" y="305"/>
                  </a:lnTo>
                  <a:lnTo>
                    <a:pt x="194" y="320"/>
                  </a:lnTo>
                  <a:lnTo>
                    <a:pt x="192" y="335"/>
                  </a:lnTo>
                  <a:lnTo>
                    <a:pt x="191" y="350"/>
                  </a:lnTo>
                  <a:lnTo>
                    <a:pt x="191" y="809"/>
                  </a:lnTo>
                  <a:lnTo>
                    <a:pt x="192" y="827"/>
                  </a:lnTo>
                  <a:lnTo>
                    <a:pt x="194" y="845"/>
                  </a:lnTo>
                  <a:lnTo>
                    <a:pt x="197" y="862"/>
                  </a:lnTo>
                  <a:lnTo>
                    <a:pt x="201" y="878"/>
                  </a:lnTo>
                  <a:lnTo>
                    <a:pt x="207" y="895"/>
                  </a:lnTo>
                  <a:lnTo>
                    <a:pt x="214" y="910"/>
                  </a:lnTo>
                  <a:lnTo>
                    <a:pt x="222" y="924"/>
                  </a:lnTo>
                  <a:lnTo>
                    <a:pt x="232" y="937"/>
                  </a:lnTo>
                  <a:lnTo>
                    <a:pt x="243" y="949"/>
                  </a:lnTo>
                  <a:lnTo>
                    <a:pt x="255" y="959"/>
                  </a:lnTo>
                  <a:lnTo>
                    <a:pt x="268" y="968"/>
                  </a:lnTo>
                  <a:lnTo>
                    <a:pt x="284" y="976"/>
                  </a:lnTo>
                  <a:lnTo>
                    <a:pt x="292" y="979"/>
                  </a:lnTo>
                  <a:lnTo>
                    <a:pt x="300" y="982"/>
                  </a:lnTo>
                  <a:lnTo>
                    <a:pt x="308" y="985"/>
                  </a:lnTo>
                  <a:lnTo>
                    <a:pt x="317" y="987"/>
                  </a:lnTo>
                  <a:lnTo>
                    <a:pt x="336"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80" y="936"/>
                  </a:lnTo>
                  <a:lnTo>
                    <a:pt x="488" y="926"/>
                  </a:lnTo>
                  <a:lnTo>
                    <a:pt x="495" y="914"/>
                  </a:lnTo>
                  <a:lnTo>
                    <a:pt x="501" y="902"/>
                  </a:lnTo>
                  <a:lnTo>
                    <a:pt x="508" y="887"/>
                  </a:lnTo>
                  <a:lnTo>
                    <a:pt x="512" y="873"/>
                  </a:lnTo>
                  <a:lnTo>
                    <a:pt x="516"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grpSp>
    </p:spTree>
    <p:extLst>
      <p:ext uri="{BB962C8B-B14F-4D97-AF65-F5344CB8AC3E}">
        <p14:creationId xmlns:p14="http://schemas.microsoft.com/office/powerpoint/2010/main" val="268619564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Два объекта с поздаголовками">
    <p:spTree>
      <p:nvGrpSpPr>
        <p:cNvPr id="1" name=""/>
        <p:cNvGrpSpPr/>
        <p:nvPr/>
      </p:nvGrpSpPr>
      <p:grpSpPr>
        <a:xfrm>
          <a:off x="0" y="0"/>
          <a:ext cx="0" cy="0"/>
          <a:chOff x="0" y="0"/>
          <a:chExt cx="0" cy="0"/>
        </a:xfrm>
      </p:grpSpPr>
      <p:sp>
        <p:nvSpPr>
          <p:cNvPr id="19" name="Текст 5"/>
          <p:cNvSpPr>
            <a:spLocks noGrp="1"/>
          </p:cNvSpPr>
          <p:nvPr>
            <p:ph type="body" sz="quarter" idx="21" hasCustomPrompt="1"/>
          </p:nvPr>
        </p:nvSpPr>
        <p:spPr>
          <a:xfrm>
            <a:off x="395288" y="3645064"/>
            <a:ext cx="8353425" cy="360000"/>
          </a:xfrm>
          <a:prstGeom prst="rect">
            <a:avLst/>
          </a:prstGeom>
        </p:spPr>
        <p:txBody>
          <a:bodyPr anchor="ctr">
            <a:noAutofit/>
          </a:bodyPr>
          <a:lstStyle>
            <a:lvl1pPr>
              <a:lnSpc>
                <a:spcPct val="90000"/>
              </a:lnSpc>
              <a:spcBef>
                <a:spcPts val="0"/>
              </a:spcBef>
              <a:defRPr sz="1600" b="1"/>
            </a:lvl1pPr>
          </a:lstStyle>
          <a:p>
            <a:pPr lvl="0"/>
            <a:r>
              <a:rPr lang="ru-RU" dirty="0" smtClean="0"/>
              <a:t>Введите заголовок</a:t>
            </a:r>
          </a:p>
        </p:txBody>
      </p:sp>
      <p:sp>
        <p:nvSpPr>
          <p:cNvPr id="28" name="Текст 5"/>
          <p:cNvSpPr>
            <a:spLocks noGrp="1"/>
          </p:cNvSpPr>
          <p:nvPr>
            <p:ph type="body" sz="quarter" idx="27" hasCustomPrompt="1"/>
          </p:nvPr>
        </p:nvSpPr>
        <p:spPr>
          <a:xfrm>
            <a:off x="395288" y="994472"/>
            <a:ext cx="8353425" cy="360000"/>
          </a:xfrm>
          <a:prstGeom prst="rect">
            <a:avLst/>
          </a:prstGeom>
        </p:spPr>
        <p:txBody>
          <a:bodyPr anchor="ctr">
            <a:noAutofit/>
          </a:bodyPr>
          <a:lstStyle>
            <a:lvl1pPr>
              <a:lnSpc>
                <a:spcPct val="90000"/>
              </a:lnSpc>
              <a:spcBef>
                <a:spcPts val="0"/>
              </a:spcBef>
              <a:defRPr sz="1600" b="1"/>
            </a:lvl1pPr>
          </a:lstStyle>
          <a:p>
            <a:pPr lvl="0"/>
            <a:r>
              <a:rPr lang="ru-RU" dirty="0" smtClean="0"/>
              <a:t>Введите заголовок</a:t>
            </a:r>
          </a:p>
        </p:txBody>
      </p:sp>
      <p:sp>
        <p:nvSpPr>
          <p:cNvPr id="33" name="Объект 32"/>
          <p:cNvSpPr>
            <a:spLocks noGrp="1"/>
          </p:cNvSpPr>
          <p:nvPr>
            <p:ph sz="quarter" idx="30" hasCustomPrompt="1"/>
          </p:nvPr>
        </p:nvSpPr>
        <p:spPr>
          <a:xfrm>
            <a:off x="395288" y="1484784"/>
            <a:ext cx="8353425" cy="20232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16" name="Объект 32"/>
          <p:cNvSpPr>
            <a:spLocks noGrp="1"/>
          </p:cNvSpPr>
          <p:nvPr>
            <p:ph sz="quarter" idx="31" hasCustomPrompt="1"/>
          </p:nvPr>
        </p:nvSpPr>
        <p:spPr>
          <a:xfrm>
            <a:off x="395288" y="4149080"/>
            <a:ext cx="8353425" cy="2024708"/>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9"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3345872965"/>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1_2 подзаголовка с чертой и 4 текстовых блока ">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5128" y="981076"/>
            <a:ext cx="3906441" cy="244246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2 ПОДЗАГОЛОВКА И 4 ТЕКСТОВЫХ БЛОКА</a:t>
            </a:r>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7" name="Объект 3"/>
          <p:cNvSpPr>
            <a:spLocks noGrp="1"/>
          </p:cNvSpPr>
          <p:nvPr>
            <p:ph sz="quarter" idx="19"/>
          </p:nvPr>
        </p:nvSpPr>
        <p:spPr>
          <a:xfrm>
            <a:off x="459177" y="4572001"/>
            <a:ext cx="3902392" cy="1799168"/>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9" name="Текст 4"/>
          <p:cNvSpPr>
            <a:spLocks noGrp="1"/>
          </p:cNvSpPr>
          <p:nvPr>
            <p:ph type="body" sz="quarter" idx="16" hasCustomPrompt="1"/>
          </p:nvPr>
        </p:nvSpPr>
        <p:spPr>
          <a:xfrm>
            <a:off x="4908430" y="980729"/>
            <a:ext cx="3784087" cy="513361"/>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sp>
        <p:nvSpPr>
          <p:cNvPr id="12" name="Текст 4"/>
          <p:cNvSpPr>
            <a:spLocks noGrp="1"/>
          </p:cNvSpPr>
          <p:nvPr>
            <p:ph type="body" sz="quarter" idx="29" hasCustomPrompt="1"/>
          </p:nvPr>
        </p:nvSpPr>
        <p:spPr>
          <a:xfrm>
            <a:off x="577969" y="3935002"/>
            <a:ext cx="3783600" cy="515078"/>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cxnSp>
        <p:nvCxnSpPr>
          <p:cNvPr id="5" name="Прямая соединительная линия 4"/>
          <p:cNvCxnSpPr/>
          <p:nvPr userDrawn="1"/>
        </p:nvCxnSpPr>
        <p:spPr>
          <a:xfrm flipH="1">
            <a:off x="4804770" y="976313"/>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userDrawn="1"/>
        </p:nvCxnSpPr>
        <p:spPr>
          <a:xfrm flipH="1">
            <a:off x="474310" y="3932298"/>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632506"/>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3" name="Текст 4"/>
          <p:cNvSpPr>
            <a:spLocks noGrp="1"/>
          </p:cNvSpPr>
          <p:nvPr>
            <p:ph type="body" sz="quarter" idx="29" hasCustomPrompt="1"/>
          </p:nvPr>
        </p:nvSpPr>
        <p:spPr>
          <a:xfrm>
            <a:off x="549936"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userDrawn="1"/>
        </p:nvCxnSpPr>
        <p:spPr>
          <a:xfrm flipV="1">
            <a:off x="335772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userDrawn="1"/>
        </p:nvCxnSpPr>
        <p:spPr>
          <a:xfrm flipV="1">
            <a:off x="6258802"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p:ph type="body" sz="quarter" idx="30" hasCustomPrompt="1"/>
          </p:nvPr>
        </p:nvSpPr>
        <p:spPr>
          <a:xfrm>
            <a:off x="3434225"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
        <p:nvSpPr>
          <p:cNvPr id="24" name="Текст 4"/>
          <p:cNvSpPr>
            <a:spLocks noGrp="1"/>
          </p:cNvSpPr>
          <p:nvPr>
            <p:ph type="body" sz="quarter" idx="31" hasCustomPrompt="1"/>
          </p:nvPr>
        </p:nvSpPr>
        <p:spPr>
          <a:xfrm>
            <a:off x="6318514"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1619014173"/>
      </p:ext>
    </p:extLst>
  </p:cSld>
  <p:clrMapOvr>
    <a:masterClrMapping/>
  </p:clrMapOvr>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26">
          <p15:clr>
            <a:srgbClr val="FBAE40"/>
          </p15:clr>
        </p15:guide>
        <p15:guide id="6" orient="horz" pos="947">
          <p15:clr>
            <a:srgbClr val="FBAE40"/>
          </p15:clr>
        </p15:guide>
      </p15:sldGuideLst>
    </p:ext>
  </p:extLst>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4 подзаголовка с чертой и текстами">
    <p:spTree>
      <p:nvGrpSpPr>
        <p:cNvPr id="1" name=""/>
        <p:cNvGrpSpPr/>
        <p:nvPr/>
      </p:nvGrpSpPr>
      <p:grpSpPr>
        <a:xfrm>
          <a:off x="0" y="0"/>
          <a:ext cx="0" cy="0"/>
          <a:chOff x="0" y="0"/>
          <a:chExt cx="0" cy="0"/>
        </a:xfrm>
      </p:grpSpPr>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userDrawn="1"/>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userDrawn="1"/>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9"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userDrawn="1"/>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99801335"/>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2_4 подзаголовка с чертой и текстами">
    <p:spTree>
      <p:nvGrpSpPr>
        <p:cNvPr id="1" name=""/>
        <p:cNvGrpSpPr/>
        <p:nvPr/>
      </p:nvGrpSpPr>
      <p:grpSpPr>
        <a:xfrm>
          <a:off x="0" y="0"/>
          <a:ext cx="0" cy="0"/>
          <a:chOff x="0" y="0"/>
          <a:chExt cx="0" cy="0"/>
        </a:xfrm>
      </p:grpSpPr>
      <p:sp>
        <p:nvSpPr>
          <p:cNvPr id="15" name="Прямоугольник 14"/>
          <p:cNvSpPr/>
          <p:nvPr userDrawn="1"/>
        </p:nvSpPr>
        <p:spPr>
          <a:xfrm>
            <a:off x="6894872" y="833438"/>
            <a:ext cx="1807407" cy="5549900"/>
          </a:xfrm>
          <a:prstGeom prst="rect">
            <a:avLst/>
          </a:prstGeom>
          <a:solidFill>
            <a:schemeClr val="accent5">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dirty="0">
              <a:solidFill>
                <a:schemeClr val="tx1"/>
              </a:solidFill>
              <a:latin typeface="PF Din Text Cond Pro Обычный" charset="0"/>
            </a:endParaRPr>
          </a:p>
        </p:txBody>
      </p:sp>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692000"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dirty="0"/>
              <a:t>Образец текста</a:t>
            </a:r>
          </a:p>
          <a:p>
            <a:pPr lvl="1"/>
            <a:r>
              <a:rPr lang="ru-RU" dirty="0"/>
              <a:t>Второй уровень</a:t>
            </a:r>
          </a:p>
          <a:p>
            <a:pPr lvl="2"/>
            <a:r>
              <a:rPr lang="ru-RU" dirty="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a:t>Образец текста</a:t>
            </a:r>
          </a:p>
          <a:p>
            <a:pPr lvl="1"/>
            <a:r>
              <a:rPr lang="ru-RU"/>
              <a:t>Второй уровень</a:t>
            </a:r>
          </a:p>
          <a:p>
            <a:pPr lvl="2"/>
            <a:r>
              <a:rPr lang="ru-RU"/>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dirty="0"/>
              <a:t>Образец текста</a:t>
            </a:r>
          </a:p>
          <a:p>
            <a:pPr lvl="1"/>
            <a:r>
              <a:rPr lang="ru-RU" dirty="0"/>
              <a:t>Второй уровень</a:t>
            </a:r>
          </a:p>
          <a:p>
            <a:pPr lvl="2"/>
            <a:r>
              <a:rPr lang="ru-RU" dirty="0"/>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userDrawn="1"/>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userDrawn="1"/>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8" y="985687"/>
            <a:ext cx="1602701"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userDrawn="1"/>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3039538"/>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527176"/>
            <a:ext cx="2462400" cy="4848225"/>
          </a:xfrm>
          <a:prstGeom prst="rect">
            <a:avLst/>
          </a:prstGeom>
        </p:spPr>
        <p:txBody>
          <a:bodyPr lIns="0" rIns="0"/>
          <a:lstStyle>
            <a:lvl1pPr>
              <a:defRPr sz="1050"/>
            </a:lvl1pPr>
            <a:lvl2pPr>
              <a:defRPr sz="1050"/>
            </a:lvl2pPr>
            <a:lvl3pPr>
              <a:defRPr sz="900"/>
            </a:lvl3pPr>
          </a:lstStyle>
          <a:p>
            <a:pPr lvl="0"/>
            <a:r>
              <a:rPr lang="ru-RU"/>
              <a:t>Образец текста</a:t>
            </a:r>
          </a:p>
          <a:p>
            <a:pPr lvl="1"/>
            <a:r>
              <a:rPr lang="ru-RU"/>
              <a:t>Второй уровень</a:t>
            </a:r>
          </a:p>
          <a:p>
            <a:pPr lvl="2"/>
            <a:r>
              <a:rPr lang="ru-RU"/>
              <a:t>Третий уровень</a:t>
            </a:r>
          </a:p>
        </p:txBody>
      </p:sp>
      <p:sp>
        <p:nvSpPr>
          <p:cNvPr id="17" name="Объект 3"/>
          <p:cNvSpPr>
            <a:spLocks noGrp="1"/>
          </p:cNvSpPr>
          <p:nvPr>
            <p:ph sz="quarter" idx="20"/>
          </p:nvPr>
        </p:nvSpPr>
        <p:spPr>
          <a:xfrm>
            <a:off x="459924" y="1527176"/>
            <a:ext cx="2462400" cy="4848225"/>
          </a:xfrm>
          <a:prstGeom prst="rect">
            <a:avLst/>
          </a:prstGeom>
        </p:spPr>
        <p:txBody>
          <a:bodyPr lIns="0" rIns="0"/>
          <a:lstStyle>
            <a:lvl1pPr>
              <a:defRPr sz="1050"/>
            </a:lvl1pPr>
            <a:lvl2pPr>
              <a:defRPr sz="1050"/>
            </a:lvl2pPr>
            <a:lvl3pPr>
              <a:defRPr sz="900"/>
            </a:lvl3pPr>
          </a:lstStyle>
          <a:p>
            <a:pPr lvl="0"/>
            <a:r>
              <a:rPr lang="ru-RU" dirty="0"/>
              <a:t>Образец текста</a:t>
            </a:r>
          </a:p>
          <a:p>
            <a:pPr lvl="1"/>
            <a:r>
              <a:rPr lang="ru-RU" dirty="0"/>
              <a:t>Второй уровень</a:t>
            </a:r>
          </a:p>
          <a:p>
            <a:pPr lvl="2"/>
            <a:r>
              <a:rPr lang="ru-RU" dirty="0"/>
              <a:t>Третий уровень</a:t>
            </a:r>
          </a:p>
        </p:txBody>
      </p:sp>
      <p:sp>
        <p:nvSpPr>
          <p:cNvPr id="19" name="Объект 3"/>
          <p:cNvSpPr>
            <a:spLocks noGrp="1"/>
          </p:cNvSpPr>
          <p:nvPr>
            <p:ph sz="quarter" idx="22"/>
          </p:nvPr>
        </p:nvSpPr>
        <p:spPr>
          <a:xfrm>
            <a:off x="3344784" y="1527176"/>
            <a:ext cx="2462400" cy="4848225"/>
          </a:xfrm>
          <a:prstGeom prst="rect">
            <a:avLst/>
          </a:prstGeom>
        </p:spPr>
        <p:txBody>
          <a:bodyPr lIns="0" rIns="0"/>
          <a:lstStyle>
            <a:lvl1pPr>
              <a:defRPr sz="1050"/>
            </a:lvl1pPr>
            <a:lvl2pPr>
              <a:defRPr sz="1050"/>
            </a:lvl2pPr>
            <a:lvl3pPr>
              <a:defRPr sz="900"/>
            </a:lvl3pPr>
          </a:lstStyle>
          <a:p>
            <a:pPr lvl="0"/>
            <a:r>
              <a:rPr lang="ru-RU"/>
              <a:t>Образец текста</a:t>
            </a:r>
          </a:p>
          <a:p>
            <a:pPr lvl="1"/>
            <a:r>
              <a:rPr lang="ru-RU"/>
              <a:t>Второй уровень</a:t>
            </a:r>
          </a:p>
          <a:p>
            <a:pPr lvl="2"/>
            <a:r>
              <a:rPr lang="ru-RU"/>
              <a:t>Третий уровень</a:t>
            </a:r>
          </a:p>
        </p:txBody>
      </p:sp>
      <p:sp>
        <p:nvSpPr>
          <p:cNvPr id="13" name="Текст 4"/>
          <p:cNvSpPr>
            <a:spLocks noGrp="1"/>
          </p:cNvSpPr>
          <p:nvPr>
            <p:ph type="body" sz="quarter" idx="29" hasCustomPrompt="1"/>
          </p:nvPr>
        </p:nvSpPr>
        <p:spPr>
          <a:xfrm>
            <a:off x="549936"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userDrawn="1"/>
        </p:nvCxnSpPr>
        <p:spPr>
          <a:xfrm flipV="1">
            <a:off x="478547"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userDrawn="1"/>
        </p:nvCxnSpPr>
        <p:spPr>
          <a:xfrm flipV="1">
            <a:off x="3357724"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userDrawn="1"/>
        </p:nvCxnSpPr>
        <p:spPr>
          <a:xfrm flipV="1">
            <a:off x="6258802"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userDrawn="1">
            <p:ph type="body" sz="quarter" idx="30" hasCustomPrompt="1"/>
          </p:nvPr>
        </p:nvSpPr>
        <p:spPr>
          <a:xfrm>
            <a:off x="3434225"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sp>
        <p:nvSpPr>
          <p:cNvPr id="24" name="Текст 4"/>
          <p:cNvSpPr>
            <a:spLocks noGrp="1"/>
          </p:cNvSpPr>
          <p:nvPr userDrawn="1">
            <p:ph type="body" sz="quarter" idx="31" hasCustomPrompt="1"/>
          </p:nvPr>
        </p:nvSpPr>
        <p:spPr>
          <a:xfrm>
            <a:off x="6318514"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2205931194"/>
      </p:ext>
    </p:extLst>
  </p:cSld>
  <p:clrMapOvr>
    <a:masterClrMapping/>
  </p:clrMapOvr>
  <p:extLst mod="1">
    <p:ext uri="{DCECCB84-F9BA-43D5-87BE-67443E8EF086}">
      <p15:sldGuideLst xmlns:p15="http://schemas.microsoft.com/office/powerpoint/2012/main">
        <p15:guide id="1" pos="2803">
          <p15:clr>
            <a:srgbClr val="FBAE40"/>
          </p15:clr>
        </p15:guide>
        <p15:guide id="2" pos="2464">
          <p15:clr>
            <a:srgbClr val="FBAE40"/>
          </p15:clr>
        </p15:guide>
        <p15:guide id="3" pos="4883">
          <p15:clr>
            <a:srgbClr val="FBAE40"/>
          </p15:clr>
        </p15:guide>
        <p15:guide id="4" pos="5235">
          <p15:clr>
            <a:srgbClr val="FBAE40"/>
          </p15:clr>
        </p15:guide>
        <p15:guide id="5" orient="horz" pos="962">
          <p15:clr>
            <a:srgbClr val="FBAE40"/>
          </p15:clr>
        </p15:guide>
        <p15:guide id="6" orient="horz" pos="890">
          <p15:clr>
            <a:srgbClr val="FBAE40"/>
          </p15:clr>
        </p15:guide>
      </p15:sldGuideLst>
    </p:ext>
  </p:extLst>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Титульный слайд 1">
    <p:spTree>
      <p:nvGrpSpPr>
        <p:cNvPr id="1" name=""/>
        <p:cNvGrpSpPr/>
        <p:nvPr/>
      </p:nvGrpSpPr>
      <p:grpSpPr>
        <a:xfrm>
          <a:off x="0" y="0"/>
          <a:ext cx="0" cy="0"/>
          <a:chOff x="0" y="0"/>
          <a:chExt cx="0" cy="0"/>
        </a:xfrm>
      </p:grpSpPr>
      <p:sp>
        <p:nvSpPr>
          <p:cNvPr id="9" name="Текст 8"/>
          <p:cNvSpPr>
            <a:spLocks noGrp="1"/>
          </p:cNvSpPr>
          <p:nvPr>
            <p:ph type="body" sz="quarter" idx="10" hasCustomPrompt="1"/>
          </p:nvPr>
        </p:nvSpPr>
        <p:spPr>
          <a:xfrm>
            <a:off x="3217730" y="4437112"/>
            <a:ext cx="5484945" cy="764312"/>
          </a:xfrm>
        </p:spPr>
        <p:txBody>
          <a:bodyPr wrap="square" lIns="0" rIns="0" anchor="t">
            <a:noAutofit/>
          </a:bodyPr>
          <a:lstStyle>
            <a:lvl1pPr>
              <a:spcBef>
                <a:spcPts val="0"/>
              </a:spcBef>
              <a:defRPr sz="1800" b="1" baseline="0">
                <a:solidFill>
                  <a:schemeClr val="bg1"/>
                </a:solidFill>
              </a:defRPr>
            </a:lvl1pPr>
            <a:lvl2pPr>
              <a:defRPr sz="1800" b="1">
                <a:solidFill>
                  <a:schemeClr val="bg1"/>
                </a:solidFill>
              </a:defRPr>
            </a:lvl2pPr>
            <a:lvl3pPr>
              <a:defRPr sz="1500" b="1">
                <a:solidFill>
                  <a:schemeClr val="bg1"/>
                </a:solidFill>
              </a:defRPr>
            </a:lvl3pPr>
            <a:lvl4pPr>
              <a:defRPr sz="2400" b="1">
                <a:solidFill>
                  <a:schemeClr val="bg1"/>
                </a:solidFill>
              </a:defRPr>
            </a:lvl4pPr>
            <a:lvl5pPr>
              <a:defRPr sz="2400" b="1">
                <a:solidFill>
                  <a:schemeClr val="bg1"/>
                </a:solidFill>
              </a:defRPr>
            </a:lvl5pPr>
          </a:lstStyle>
          <a:p>
            <a:pPr lvl="0"/>
            <a:r>
              <a:rPr lang="ru-RU" dirty="0" smtClean="0"/>
              <a:t>И.О. Фамилия докладчика</a:t>
            </a:r>
          </a:p>
          <a:p>
            <a:pPr lvl="0"/>
            <a:r>
              <a:rPr lang="ru-RU" dirty="0" smtClean="0"/>
              <a:t>Должность докладчика</a:t>
            </a:r>
            <a:endParaRPr lang="ru-RU" dirty="0"/>
          </a:p>
        </p:txBody>
      </p:sp>
      <p:sp>
        <p:nvSpPr>
          <p:cNvPr id="2" name="Заголовок 1"/>
          <p:cNvSpPr>
            <a:spLocks noGrp="1"/>
          </p:cNvSpPr>
          <p:nvPr>
            <p:ph type="title" hasCustomPrompt="1"/>
          </p:nvPr>
        </p:nvSpPr>
        <p:spPr>
          <a:xfrm>
            <a:off x="3217464" y="2188257"/>
            <a:ext cx="5485211" cy="664797"/>
          </a:xfrm>
        </p:spPr>
        <p:txBody>
          <a:bodyPr wrap="square" anchor="ctr">
            <a:spAutoFit/>
          </a:bodyPr>
          <a:lstStyle>
            <a:lvl1pPr>
              <a:defRPr sz="2400">
                <a:solidFill>
                  <a:schemeClr val="bg1"/>
                </a:solidFill>
              </a:defRPr>
            </a:lvl1pPr>
          </a:lstStyle>
          <a:p>
            <a:r>
              <a:rPr lang="ru-RU" dirty="0" smtClean="0"/>
              <a:t>ОБРАЗЕЦ ЗАГОЛОВКА</a:t>
            </a:r>
            <a:br>
              <a:rPr lang="ru-RU" dirty="0" smtClean="0"/>
            </a:br>
            <a:endParaRPr lang="ru-RU" dirty="0"/>
          </a:p>
        </p:txBody>
      </p:sp>
      <p:sp>
        <p:nvSpPr>
          <p:cNvPr id="14" name="Текст 13"/>
          <p:cNvSpPr>
            <a:spLocks noGrp="1"/>
          </p:cNvSpPr>
          <p:nvPr>
            <p:ph type="body" sz="quarter" idx="11" hasCustomPrompt="1"/>
          </p:nvPr>
        </p:nvSpPr>
        <p:spPr>
          <a:xfrm>
            <a:off x="3221999" y="5733257"/>
            <a:ext cx="1645401" cy="269875"/>
          </a:xfrm>
          <a:solidFill>
            <a:schemeClr val="bg1"/>
          </a:solidFill>
        </p:spPr>
        <p:txBody>
          <a:bodyPr anchor="ctr"/>
          <a:lstStyle>
            <a:lvl1pPr algn="ctr">
              <a:defRPr>
                <a:solidFill>
                  <a:schemeClr val="accent1"/>
                </a:solidFill>
              </a:defRPr>
            </a:lvl1pPr>
          </a:lstStyle>
          <a:p>
            <a:pPr lvl="0"/>
            <a:r>
              <a:rPr lang="ru-RU" dirty="0" smtClean="0"/>
              <a:t>     |</a:t>
            </a:r>
            <a:endParaRPr lang="ru-RU" dirty="0"/>
          </a:p>
        </p:txBody>
      </p:sp>
      <p:sp>
        <p:nvSpPr>
          <p:cNvPr id="16" name="Текст 13"/>
          <p:cNvSpPr>
            <a:spLocks noGrp="1"/>
          </p:cNvSpPr>
          <p:nvPr>
            <p:ph type="body" sz="quarter" idx="12" hasCustomPrompt="1"/>
          </p:nvPr>
        </p:nvSpPr>
        <p:spPr>
          <a:xfrm>
            <a:off x="3217465" y="5733257"/>
            <a:ext cx="833660" cy="269875"/>
          </a:xfrm>
          <a:noFill/>
        </p:spPr>
        <p:txBody>
          <a:bodyPr lIns="36000" rIns="0" anchor="ctr"/>
          <a:lstStyle>
            <a:lvl1pPr algn="r">
              <a:defRPr sz="1200">
                <a:solidFill>
                  <a:schemeClr val="accent1"/>
                </a:solidFill>
              </a:defRPr>
            </a:lvl1pPr>
          </a:lstStyle>
          <a:p>
            <a:pPr lvl="0"/>
            <a:r>
              <a:rPr lang="ru-RU" dirty="0" smtClean="0"/>
              <a:t>   МЕСЯЦ 2021</a:t>
            </a:r>
            <a:endParaRPr lang="ru-RU" dirty="0"/>
          </a:p>
        </p:txBody>
      </p:sp>
      <p:sp>
        <p:nvSpPr>
          <p:cNvPr id="17" name="Текст 13"/>
          <p:cNvSpPr>
            <a:spLocks noGrp="1"/>
          </p:cNvSpPr>
          <p:nvPr>
            <p:ph type="body" sz="quarter" idx="13" hasCustomPrompt="1"/>
          </p:nvPr>
        </p:nvSpPr>
        <p:spPr>
          <a:xfrm>
            <a:off x="4195140" y="5733257"/>
            <a:ext cx="672260" cy="269875"/>
          </a:xfrm>
          <a:solidFill>
            <a:schemeClr val="bg1"/>
          </a:solidFill>
        </p:spPr>
        <p:txBody>
          <a:bodyPr lIns="36000" rIns="0" anchor="ctr"/>
          <a:lstStyle>
            <a:lvl1pPr algn="l">
              <a:defRPr sz="1200">
                <a:solidFill>
                  <a:schemeClr val="accent1"/>
                </a:solidFill>
              </a:defRPr>
            </a:lvl1pPr>
          </a:lstStyle>
          <a:p>
            <a:pPr lvl="0"/>
            <a:r>
              <a:rPr lang="ru-RU" dirty="0" smtClean="0"/>
              <a:t>  РЕГИОН</a:t>
            </a:r>
            <a:endParaRPr lang="ru-RU" dirty="0"/>
          </a:p>
        </p:txBody>
      </p:sp>
      <p:sp>
        <p:nvSpPr>
          <p:cNvPr id="10" name="Freeform 5"/>
          <p:cNvSpPr>
            <a:spLocks noChangeAspect="1" noEditPoints="1"/>
          </p:cNvSpPr>
          <p:nvPr userDrawn="1"/>
        </p:nvSpPr>
        <p:spPr bwMode="auto">
          <a:xfrm>
            <a:off x="933450" y="976313"/>
            <a:ext cx="1700476" cy="540000"/>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751029655"/>
      </p:ext>
    </p:extLst>
  </p:cSld>
  <p:clrMapOvr>
    <a:masterClrMapping/>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Разделите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927892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527">
          <p15:clr>
            <a:srgbClr val="FBAE40"/>
          </p15:clr>
        </p15:guide>
      </p15:sldGuideLst>
    </p:ext>
  </p:extLst>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7_Разделительный слайд">
    <p:spTree>
      <p:nvGrpSpPr>
        <p:cNvPr id="1" name=""/>
        <p:cNvGrpSpPr/>
        <p:nvPr/>
      </p:nvGrpSpPr>
      <p:grpSpPr>
        <a:xfrm>
          <a:off x="0" y="0"/>
          <a:ext cx="0" cy="0"/>
          <a:chOff x="0" y="0"/>
          <a:chExt cx="0" cy="0"/>
        </a:xfrm>
      </p:grpSpPr>
      <p:sp>
        <p:nvSpPr>
          <p:cNvPr id="24" name="Прямоугольник 23"/>
          <p:cNvSpPr/>
          <p:nvPr userDrawn="1"/>
        </p:nvSpPr>
        <p:spPr>
          <a:xfrm>
            <a:off x="2397719" y="0"/>
            <a:ext cx="820055" cy="2302136"/>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dirty="0" smtClean="0">
              <a:solidFill>
                <a:schemeClr val="tx1"/>
              </a:solidFill>
              <a:latin typeface="Arial Narrow" panose="020B0606020202030204" pitchFamily="34" charset="0"/>
            </a:endParaRPr>
          </a:p>
        </p:txBody>
      </p:sp>
      <p:sp>
        <p:nvSpPr>
          <p:cNvPr id="4" name="Текст 3"/>
          <p:cNvSpPr>
            <a:spLocks noGrp="1"/>
          </p:cNvSpPr>
          <p:nvPr>
            <p:ph type="body" sz="quarter" idx="10" hasCustomPrompt="1"/>
          </p:nvPr>
        </p:nvSpPr>
        <p:spPr>
          <a:xfrm>
            <a:off x="3344260" y="1772940"/>
            <a:ext cx="3964044" cy="1296020"/>
          </a:xfrm>
          <a:prstGeom prst="rect">
            <a:avLst/>
          </a:prstGeom>
        </p:spPr>
        <p:txBody>
          <a:bodyPr lIns="0" rIns="0" anchor="t" anchorCtr="0"/>
          <a:lstStyle>
            <a:lvl1pPr>
              <a:defRPr sz="1800" baseline="0">
                <a:solidFill>
                  <a:schemeClr val="tx1"/>
                </a:solidFill>
                <a:latin typeface="+mj-lt"/>
              </a:defRPr>
            </a:lvl1pPr>
          </a:lstStyle>
          <a:p>
            <a:pPr lvl="0"/>
            <a:r>
              <a:rPr lang="ru-RU" dirty="0" smtClean="0"/>
              <a:t>Название раздела в одну</a:t>
            </a:r>
            <a:br>
              <a:rPr lang="ru-RU" dirty="0" smtClean="0"/>
            </a:br>
            <a:r>
              <a:rPr lang="ru-RU" dirty="0" smtClean="0"/>
              <a:t>или несколько строк</a:t>
            </a:r>
            <a:endParaRPr lang="ru-RU" dirty="0"/>
          </a:p>
        </p:txBody>
      </p:sp>
      <p:sp>
        <p:nvSpPr>
          <p:cNvPr id="6" name="Текст 3"/>
          <p:cNvSpPr>
            <a:spLocks noGrp="1"/>
          </p:cNvSpPr>
          <p:nvPr>
            <p:ph type="body" sz="quarter" idx="11" hasCustomPrompt="1"/>
          </p:nvPr>
        </p:nvSpPr>
        <p:spPr>
          <a:xfrm>
            <a:off x="2485016" y="1344877"/>
            <a:ext cx="628822" cy="871297"/>
          </a:xfrm>
          <a:prstGeom prst="rect">
            <a:avLst/>
          </a:prstGeom>
        </p:spPr>
        <p:txBody>
          <a:bodyPr lIns="0" rIns="0" anchor="ctr" anchorCtr="0"/>
          <a:lstStyle>
            <a:lvl1pPr algn="ctr">
              <a:defRPr sz="4500">
                <a:solidFill>
                  <a:schemeClr val="bg1"/>
                </a:solidFill>
                <a:latin typeface="+mj-lt"/>
              </a:defRPr>
            </a:lvl1pPr>
          </a:lstStyle>
          <a:p>
            <a:pPr lvl="0"/>
            <a:r>
              <a:rPr lang="ru-RU" dirty="0" smtClean="0"/>
              <a:t>20</a:t>
            </a:r>
            <a:endParaRPr lang="ru-RU" dirty="0"/>
          </a:p>
        </p:txBody>
      </p:sp>
      <p:sp>
        <p:nvSpPr>
          <p:cNvPr id="2" name="Прямоугольник 1"/>
          <p:cNvSpPr/>
          <p:nvPr userDrawn="1"/>
        </p:nvSpPr>
        <p:spPr>
          <a:xfrm flipV="1">
            <a:off x="2397719" y="2302135"/>
            <a:ext cx="820055" cy="4555865"/>
          </a:xfrm>
          <a:prstGeom prst="rect">
            <a:avLst/>
          </a:prstGeom>
          <a:solidFill>
            <a:schemeClr val="accent5">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dirty="0" smtClean="0">
              <a:solidFill>
                <a:schemeClr val="tx1"/>
              </a:solidFill>
              <a:latin typeface="Arial Narrow" panose="020B0606020202030204" pitchFamily="34" charset="0"/>
            </a:endParaRPr>
          </a:p>
        </p:txBody>
      </p:sp>
      <p:sp>
        <p:nvSpPr>
          <p:cNvPr id="23" name="Freeform 5"/>
          <p:cNvSpPr>
            <a:spLocks noChangeAspect="1" noEditPoints="1"/>
          </p:cNvSpPr>
          <p:nvPr userDrawn="1"/>
        </p:nvSpPr>
        <p:spPr bwMode="auto">
          <a:xfrm>
            <a:off x="450850" y="422420"/>
            <a:ext cx="1721650" cy="546724"/>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rgbClr val="0C5B9D"/>
          </a:solidFill>
          <a:ln>
            <a:noFill/>
          </a:ln>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3728134463"/>
      </p:ext>
    </p:extLst>
  </p:cSld>
  <p:clrMapOvr>
    <a:masterClrMapping/>
  </p:clrMapOvr>
  <p:extLst mod="1">
    <p:ext uri="{DCECCB84-F9BA-43D5-87BE-67443E8EF086}">
      <p15:sldGuideLst xmlns:p15="http://schemas.microsoft.com/office/powerpoint/2012/main"/>
    </p:ext>
  </p:extLst>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2_Разделительный слайд">
    <p:spTree>
      <p:nvGrpSpPr>
        <p:cNvPr id="1" name=""/>
        <p:cNvGrpSpPr/>
        <p:nvPr/>
      </p:nvGrpSpPr>
      <p:grpSpPr>
        <a:xfrm>
          <a:off x="0" y="0"/>
          <a:ext cx="0" cy="0"/>
          <a:chOff x="0" y="0"/>
          <a:chExt cx="0" cy="0"/>
        </a:xfrm>
      </p:grpSpPr>
      <p:sp>
        <p:nvSpPr>
          <p:cNvPr id="4" name="Текст 3"/>
          <p:cNvSpPr>
            <a:spLocks noGrp="1"/>
          </p:cNvSpPr>
          <p:nvPr>
            <p:ph type="body" sz="quarter" idx="10" hasCustomPrompt="1"/>
          </p:nvPr>
        </p:nvSpPr>
        <p:spPr>
          <a:xfrm>
            <a:off x="2426040" y="3861048"/>
            <a:ext cx="6276236" cy="720080"/>
          </a:xfrm>
          <a:prstGeom prst="rect">
            <a:avLst/>
          </a:prstGeom>
        </p:spPr>
        <p:txBody>
          <a:bodyPr lIns="0" rIns="0" anchor="ctr"/>
          <a:lstStyle>
            <a:lvl1pPr>
              <a:defRPr sz="2400" baseline="0">
                <a:solidFill>
                  <a:schemeClr val="bg1"/>
                </a:solidFill>
                <a:latin typeface="+mj-lt"/>
              </a:defRPr>
            </a:lvl1pPr>
          </a:lstStyle>
          <a:p>
            <a:pPr lvl="0"/>
            <a:r>
              <a:rPr lang="ru-RU" dirty="0" smtClean="0"/>
              <a:t>НАЗВАНИЕ РАЗДЕЛА В ОДНУ</a:t>
            </a:r>
            <a:br>
              <a:rPr lang="ru-RU" dirty="0" smtClean="0"/>
            </a:br>
            <a:r>
              <a:rPr lang="ru-RU" dirty="0" smtClean="0"/>
              <a:t>ИЛИ НЕСКОЛЬКО СТРОК</a:t>
            </a:r>
            <a:endParaRPr lang="ru-RU" dirty="0"/>
          </a:p>
        </p:txBody>
      </p:sp>
      <p:sp>
        <p:nvSpPr>
          <p:cNvPr id="6" name="Текст 3"/>
          <p:cNvSpPr>
            <a:spLocks noGrp="1"/>
          </p:cNvSpPr>
          <p:nvPr>
            <p:ph type="body" sz="quarter" idx="11" hasCustomPrompt="1"/>
          </p:nvPr>
        </p:nvSpPr>
        <p:spPr>
          <a:xfrm>
            <a:off x="2426039" y="2545203"/>
            <a:ext cx="594066" cy="871297"/>
          </a:xfrm>
          <a:prstGeom prst="rect">
            <a:avLst/>
          </a:prstGeom>
        </p:spPr>
        <p:txBody>
          <a:bodyPr lIns="0" rIns="0" anchor="ctr" anchorCtr="0"/>
          <a:lstStyle>
            <a:lvl1pPr algn="l">
              <a:defRPr sz="7200">
                <a:solidFill>
                  <a:schemeClr val="bg1"/>
                </a:solidFill>
                <a:latin typeface="+mj-lt"/>
              </a:defRPr>
            </a:lvl1pPr>
          </a:lstStyle>
          <a:p>
            <a:pPr lvl="0"/>
            <a:r>
              <a:rPr lang="ru-RU" dirty="0" smtClean="0"/>
              <a:t>№</a:t>
            </a:r>
            <a:endParaRPr lang="ru-RU" dirty="0"/>
          </a:p>
        </p:txBody>
      </p:sp>
      <p:sp>
        <p:nvSpPr>
          <p:cNvPr id="30" name="Текст 3"/>
          <p:cNvSpPr>
            <a:spLocks noGrp="1"/>
          </p:cNvSpPr>
          <p:nvPr>
            <p:ph type="body" sz="quarter" idx="12" hasCustomPrompt="1"/>
          </p:nvPr>
        </p:nvSpPr>
        <p:spPr>
          <a:xfrm>
            <a:off x="2426040" y="4806984"/>
            <a:ext cx="6276239" cy="720080"/>
          </a:xfrm>
          <a:prstGeom prst="rect">
            <a:avLst/>
          </a:prstGeom>
        </p:spPr>
        <p:txBody>
          <a:bodyPr lIns="0" rIns="0" anchor="ctr"/>
          <a:lstStyle>
            <a:lvl1pPr>
              <a:defRPr sz="1600" baseline="0">
                <a:solidFill>
                  <a:schemeClr val="bg1"/>
                </a:solidFill>
              </a:defRPr>
            </a:lvl1pPr>
          </a:lstStyle>
          <a:p>
            <a:pPr lvl="0"/>
            <a:r>
              <a:rPr lang="ru-RU" dirty="0" smtClean="0"/>
              <a:t>Краткое пояснение названия</a:t>
            </a:r>
            <a:br>
              <a:rPr lang="ru-RU" dirty="0" smtClean="0"/>
            </a:br>
            <a:r>
              <a:rPr lang="ru-RU" dirty="0" smtClean="0"/>
              <a:t>в одну или две строки</a:t>
            </a:r>
            <a:endParaRPr lang="ru-RU" dirty="0"/>
          </a:p>
        </p:txBody>
      </p:sp>
    </p:spTree>
    <p:extLst>
      <p:ext uri="{BB962C8B-B14F-4D97-AF65-F5344CB8AC3E}">
        <p14:creationId xmlns:p14="http://schemas.microsoft.com/office/powerpoint/2010/main" val="372268252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527">
          <p15:clr>
            <a:srgbClr val="FBAE40"/>
          </p15:clr>
        </p15:guide>
      </p15:sldGuideLst>
    </p:ext>
  </p:extLst>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3_Разделительный слайд">
    <p:spTree>
      <p:nvGrpSpPr>
        <p:cNvPr id="1" name=""/>
        <p:cNvGrpSpPr/>
        <p:nvPr/>
      </p:nvGrpSpPr>
      <p:grpSpPr>
        <a:xfrm>
          <a:off x="0" y="0"/>
          <a:ext cx="0" cy="0"/>
          <a:chOff x="0" y="0"/>
          <a:chExt cx="0" cy="0"/>
        </a:xfrm>
      </p:grpSpPr>
      <p:sp>
        <p:nvSpPr>
          <p:cNvPr id="2" name="Прямоугольник 1"/>
          <p:cNvSpPr/>
          <p:nvPr userDrawn="1"/>
        </p:nvSpPr>
        <p:spPr>
          <a:xfrm>
            <a:off x="0" y="0"/>
            <a:ext cx="2141730" cy="6858000"/>
          </a:xfrm>
          <a:prstGeom prst="rect">
            <a:avLst/>
          </a:prstGeom>
          <a:solidFill>
            <a:schemeClr val="accent5"/>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b="0" i="0" dirty="0" smtClean="0">
              <a:solidFill>
                <a:schemeClr val="tx1"/>
              </a:solidFill>
              <a:latin typeface="PF Din Text Cond Pro Обычный" charset="0"/>
            </a:endParaRPr>
          </a:p>
        </p:txBody>
      </p:sp>
      <p:sp>
        <p:nvSpPr>
          <p:cNvPr id="4" name="Текст 3"/>
          <p:cNvSpPr>
            <a:spLocks noGrp="1"/>
          </p:cNvSpPr>
          <p:nvPr>
            <p:ph type="body" sz="quarter" idx="10" hasCustomPrompt="1"/>
          </p:nvPr>
        </p:nvSpPr>
        <p:spPr>
          <a:xfrm>
            <a:off x="3025453" y="2862768"/>
            <a:ext cx="5676826" cy="1032574"/>
          </a:xfrm>
          <a:prstGeom prst="rect">
            <a:avLst/>
          </a:prstGeom>
        </p:spPr>
        <p:txBody>
          <a:bodyPr lIns="0" rIns="0" anchor="t" anchorCtr="0"/>
          <a:lstStyle>
            <a:lvl1pPr>
              <a:defRPr sz="3600" baseline="0">
                <a:solidFill>
                  <a:schemeClr val="bg1"/>
                </a:solidFill>
                <a:latin typeface="+mj-lt"/>
              </a:defRPr>
            </a:lvl1pPr>
          </a:lstStyle>
          <a:p>
            <a:pPr lvl="0"/>
            <a:r>
              <a:rPr lang="ru-RU" dirty="0" smtClean="0"/>
              <a:t>Название раздела в одну</a:t>
            </a:r>
            <a:br>
              <a:rPr lang="ru-RU" dirty="0" smtClean="0"/>
            </a:br>
            <a:r>
              <a:rPr lang="ru-RU" dirty="0" smtClean="0"/>
              <a:t>или несколько строк</a:t>
            </a:r>
            <a:endParaRPr lang="ru-RU" dirty="0"/>
          </a:p>
        </p:txBody>
      </p:sp>
      <p:sp>
        <p:nvSpPr>
          <p:cNvPr id="30" name="Текст 3"/>
          <p:cNvSpPr>
            <a:spLocks noGrp="1"/>
          </p:cNvSpPr>
          <p:nvPr>
            <p:ph type="body" sz="quarter" idx="12" hasCustomPrompt="1"/>
          </p:nvPr>
        </p:nvSpPr>
        <p:spPr>
          <a:xfrm>
            <a:off x="3025454" y="4595856"/>
            <a:ext cx="5676828" cy="571168"/>
          </a:xfrm>
          <a:prstGeom prst="rect">
            <a:avLst/>
          </a:prstGeom>
        </p:spPr>
        <p:txBody>
          <a:bodyPr lIns="0" rIns="0" anchor="ctr"/>
          <a:lstStyle>
            <a:lvl1pPr>
              <a:defRPr sz="1600" baseline="0">
                <a:solidFill>
                  <a:schemeClr val="bg1"/>
                </a:solidFill>
              </a:defRPr>
            </a:lvl1pPr>
          </a:lstStyle>
          <a:p>
            <a:pPr lvl="0"/>
            <a:r>
              <a:rPr lang="ru-RU" dirty="0" smtClean="0"/>
              <a:t>Краткое пояснение названия</a:t>
            </a:r>
            <a:br>
              <a:rPr lang="ru-RU" dirty="0" smtClean="0"/>
            </a:br>
            <a:r>
              <a:rPr lang="ru-RU" dirty="0" smtClean="0"/>
              <a:t>в одну или две строки</a:t>
            </a:r>
            <a:endParaRPr lang="ru-RU" dirty="0"/>
          </a:p>
        </p:txBody>
      </p:sp>
      <p:sp>
        <p:nvSpPr>
          <p:cNvPr id="21" name="Текст 3"/>
          <p:cNvSpPr>
            <a:spLocks noGrp="1"/>
          </p:cNvSpPr>
          <p:nvPr>
            <p:ph type="body" sz="quarter" idx="11" hasCustomPrompt="1"/>
          </p:nvPr>
        </p:nvSpPr>
        <p:spPr>
          <a:xfrm>
            <a:off x="2426039" y="2701312"/>
            <a:ext cx="594066" cy="871297"/>
          </a:xfrm>
          <a:prstGeom prst="rect">
            <a:avLst/>
          </a:prstGeom>
        </p:spPr>
        <p:txBody>
          <a:bodyPr lIns="0" rIns="0" anchor="ctr" anchorCtr="0"/>
          <a:lstStyle>
            <a:lvl1pPr algn="l">
              <a:defRPr sz="3600">
                <a:solidFill>
                  <a:schemeClr val="bg1"/>
                </a:solidFill>
                <a:latin typeface="+mj-lt"/>
              </a:defRPr>
            </a:lvl1pPr>
          </a:lstStyle>
          <a:p>
            <a:pPr lvl="0"/>
            <a:r>
              <a:rPr lang="ru-RU" dirty="0" smtClean="0"/>
              <a:t>№</a:t>
            </a:r>
            <a:endParaRPr lang="ru-RU" dirty="0"/>
          </a:p>
        </p:txBody>
      </p:sp>
      <p:sp>
        <p:nvSpPr>
          <p:cNvPr id="24" name="Freeform 5"/>
          <p:cNvSpPr>
            <a:spLocks noChangeAspect="1" noEditPoints="1"/>
          </p:cNvSpPr>
          <p:nvPr userDrawn="1"/>
        </p:nvSpPr>
        <p:spPr bwMode="auto">
          <a:xfrm>
            <a:off x="450850" y="428718"/>
            <a:ext cx="1721650" cy="546724"/>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565765156"/>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527">
          <p15:clr>
            <a:srgbClr val="FBAE40"/>
          </p15:clr>
        </p15:guide>
        <p15:guide id="2" orient="horz" pos="217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Два объекта с заголовками и рисунками">
    <p:spTree>
      <p:nvGrpSpPr>
        <p:cNvPr id="1" name=""/>
        <p:cNvGrpSpPr/>
        <p:nvPr/>
      </p:nvGrpSpPr>
      <p:grpSpPr>
        <a:xfrm>
          <a:off x="0" y="0"/>
          <a:ext cx="0" cy="0"/>
          <a:chOff x="0" y="0"/>
          <a:chExt cx="0" cy="0"/>
        </a:xfrm>
      </p:grpSpPr>
      <p:sp>
        <p:nvSpPr>
          <p:cNvPr id="18" name="Объект 32"/>
          <p:cNvSpPr>
            <a:spLocks noGrp="1"/>
          </p:cNvSpPr>
          <p:nvPr>
            <p:ph sz="quarter" idx="30" hasCustomPrompt="1"/>
          </p:nvPr>
        </p:nvSpPr>
        <p:spPr>
          <a:xfrm>
            <a:off x="1547106" y="1484784"/>
            <a:ext cx="7201608" cy="20232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4" name="Рисунок 3"/>
          <p:cNvSpPr>
            <a:spLocks noGrp="1"/>
          </p:cNvSpPr>
          <p:nvPr>
            <p:ph type="pic" sz="quarter" idx="34"/>
          </p:nvPr>
        </p:nvSpPr>
        <p:spPr>
          <a:xfrm>
            <a:off x="402382" y="1130202"/>
            <a:ext cx="863600" cy="863600"/>
          </a:xfrm>
          <a:prstGeom prst="rect">
            <a:avLst/>
          </a:prstGeom>
        </p:spPr>
        <p:txBody>
          <a:bodyPr/>
          <a:lstStyle>
            <a:lvl1pPr>
              <a:defRPr sz="1400"/>
            </a:lvl1pPr>
          </a:lstStyle>
          <a:p>
            <a:r>
              <a:rPr lang="ru-RU" smtClean="0"/>
              <a:t>Вставка рисунка</a:t>
            </a:r>
            <a:endParaRPr lang="ru-RU"/>
          </a:p>
        </p:txBody>
      </p:sp>
      <p:sp>
        <p:nvSpPr>
          <p:cNvPr id="13" name="Рисунок 3"/>
          <p:cNvSpPr>
            <a:spLocks noGrp="1"/>
          </p:cNvSpPr>
          <p:nvPr>
            <p:ph type="pic" sz="quarter" idx="35"/>
          </p:nvPr>
        </p:nvSpPr>
        <p:spPr>
          <a:xfrm>
            <a:off x="402382" y="3976576"/>
            <a:ext cx="863600" cy="863600"/>
          </a:xfrm>
          <a:prstGeom prst="rect">
            <a:avLst/>
          </a:prstGeom>
        </p:spPr>
        <p:txBody>
          <a:bodyPr/>
          <a:lstStyle>
            <a:lvl1pPr>
              <a:defRPr sz="1400"/>
            </a:lvl1pPr>
          </a:lstStyle>
          <a:p>
            <a:r>
              <a:rPr lang="ru-RU" smtClean="0"/>
              <a:t>Вставка рисунка</a:t>
            </a:r>
            <a:endParaRPr lang="ru-RU" dirty="0"/>
          </a:p>
        </p:txBody>
      </p:sp>
      <p:sp>
        <p:nvSpPr>
          <p:cNvPr id="12" name="Текст 5"/>
          <p:cNvSpPr>
            <a:spLocks noGrp="1"/>
          </p:cNvSpPr>
          <p:nvPr>
            <p:ph type="body" sz="quarter" idx="37" hasCustomPrompt="1"/>
          </p:nvPr>
        </p:nvSpPr>
        <p:spPr>
          <a:xfrm>
            <a:off x="1547106" y="994472"/>
            <a:ext cx="7201608" cy="360000"/>
          </a:xfrm>
          <a:prstGeom prst="rect">
            <a:avLst/>
          </a:prstGeom>
        </p:spPr>
        <p:txBody>
          <a:bodyPr anchor="ctr">
            <a:noAutofit/>
          </a:bodyPr>
          <a:lstStyle>
            <a:lvl1pPr>
              <a:lnSpc>
                <a:spcPct val="90000"/>
              </a:lnSpc>
              <a:spcBef>
                <a:spcPts val="0"/>
              </a:spcBef>
              <a:defRPr sz="1600" b="1"/>
            </a:lvl1pPr>
          </a:lstStyle>
          <a:p>
            <a:pPr lvl="0"/>
            <a:r>
              <a:rPr lang="ru-RU" dirty="0" smtClean="0"/>
              <a:t>Введите заголовок</a:t>
            </a:r>
          </a:p>
        </p:txBody>
      </p:sp>
      <p:sp>
        <p:nvSpPr>
          <p:cNvPr id="21" name="Объект 32"/>
          <p:cNvSpPr>
            <a:spLocks noGrp="1"/>
          </p:cNvSpPr>
          <p:nvPr>
            <p:ph sz="quarter" idx="38" hasCustomPrompt="1"/>
          </p:nvPr>
        </p:nvSpPr>
        <p:spPr>
          <a:xfrm>
            <a:off x="1547106" y="4134469"/>
            <a:ext cx="7201608" cy="20232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22" name="Текст 5"/>
          <p:cNvSpPr>
            <a:spLocks noGrp="1"/>
          </p:cNvSpPr>
          <p:nvPr>
            <p:ph type="body" sz="quarter" idx="39" hasCustomPrompt="1"/>
          </p:nvPr>
        </p:nvSpPr>
        <p:spPr>
          <a:xfrm>
            <a:off x="1547106" y="3644157"/>
            <a:ext cx="7201608" cy="360000"/>
          </a:xfrm>
          <a:prstGeom prst="rect">
            <a:avLst/>
          </a:prstGeom>
        </p:spPr>
        <p:txBody>
          <a:bodyPr anchor="ctr">
            <a:noAutofit/>
          </a:bodyPr>
          <a:lstStyle>
            <a:lvl1pPr>
              <a:lnSpc>
                <a:spcPct val="90000"/>
              </a:lnSpc>
              <a:spcBef>
                <a:spcPts val="0"/>
              </a:spcBef>
              <a:defRPr sz="1600" b="1"/>
            </a:lvl1pPr>
          </a:lstStyle>
          <a:p>
            <a:pPr lvl="0"/>
            <a:r>
              <a:rPr lang="ru-RU" dirty="0" smtClean="0"/>
              <a:t>Введите заголовок</a:t>
            </a:r>
          </a:p>
        </p:txBody>
      </p:sp>
      <p:sp>
        <p:nvSpPr>
          <p:cNvPr id="11"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3771481148"/>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5" name="Заголовок 4"/>
          <p:cNvSpPr>
            <a:spLocks noGrp="1"/>
          </p:cNvSpPr>
          <p:nvPr>
            <p:ph type="title" hasCustomPrompt="1"/>
          </p:nvPr>
        </p:nvSpPr>
        <p:spPr/>
        <p:txBody>
          <a:bodyPr/>
          <a:lstStyle/>
          <a:p>
            <a:r>
              <a:rPr lang="ru-RU" dirty="0" smtClean="0"/>
              <a:t>ОБРАЗЕЦ ЗАГОЛОВКА</a:t>
            </a:r>
            <a:endParaRPr lang="ru-RU" dirty="0"/>
          </a:p>
        </p:txBody>
      </p:sp>
    </p:spTree>
    <p:extLst>
      <p:ext uri="{BB962C8B-B14F-4D97-AF65-F5344CB8AC3E}">
        <p14:creationId xmlns:p14="http://schemas.microsoft.com/office/powerpoint/2010/main" val="2456907301"/>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Содержание 1">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763688" y="386516"/>
            <a:ext cx="6952972" cy="431355"/>
          </a:xfrm>
        </p:spPr>
        <p:txBody>
          <a:bodyPr/>
          <a:lstStyle/>
          <a:p>
            <a:r>
              <a:rPr lang="ru-RU" dirty="0" smtClean="0"/>
              <a:t>СОДЕРЖАНИЕ</a:t>
            </a:r>
            <a:endParaRPr lang="ru-RU" dirty="0"/>
          </a:p>
        </p:txBody>
      </p:sp>
      <p:sp>
        <p:nvSpPr>
          <p:cNvPr id="6" name="Текст 5"/>
          <p:cNvSpPr>
            <a:spLocks noGrp="1"/>
          </p:cNvSpPr>
          <p:nvPr>
            <p:ph type="body" sz="quarter" idx="10" hasCustomPrompt="1"/>
          </p:nvPr>
        </p:nvSpPr>
        <p:spPr>
          <a:xfrm>
            <a:off x="1763688" y="976314"/>
            <a:ext cx="6938987" cy="446197"/>
          </a:xfrm>
        </p:spPr>
        <p:txBody>
          <a:bodyPr anchor="ctr"/>
          <a:lstStyle>
            <a:lvl1pPr>
              <a:defRPr baseline="0"/>
            </a:lvl1pPr>
          </a:lstStyle>
          <a:p>
            <a:pPr lvl="0"/>
            <a:r>
              <a:rPr lang="ru-RU" dirty="0" smtClean="0"/>
              <a:t>НАЗВАНИЕ РАЗДЕЛА</a:t>
            </a:r>
            <a:endParaRPr lang="ru-RU" dirty="0"/>
          </a:p>
        </p:txBody>
      </p:sp>
      <p:sp>
        <p:nvSpPr>
          <p:cNvPr id="11" name="Текст 10"/>
          <p:cNvSpPr>
            <a:spLocks noGrp="1"/>
          </p:cNvSpPr>
          <p:nvPr>
            <p:ph type="body" sz="quarter" idx="12" hasCustomPrompt="1"/>
          </p:nvPr>
        </p:nvSpPr>
        <p:spPr>
          <a:xfrm>
            <a:off x="794542" y="981181"/>
            <a:ext cx="287518" cy="436463"/>
          </a:xfrm>
        </p:spPr>
        <p:txBody>
          <a:bodyPr lIns="0" rIns="0" anchor="ctr"/>
          <a:lstStyle>
            <a:lvl1pPr>
              <a:defRPr sz="2400" b="0">
                <a:solidFill>
                  <a:schemeClr val="accent1"/>
                </a:solidFill>
                <a:latin typeface="+mj-lt"/>
              </a:defRPr>
            </a:lvl1pPr>
          </a:lstStyle>
          <a:p>
            <a:pPr lvl="0"/>
            <a:r>
              <a:rPr lang="ru-RU" dirty="0" smtClean="0"/>
              <a:t>№</a:t>
            </a:r>
            <a:endParaRPr lang="ru-RU" dirty="0"/>
          </a:p>
        </p:txBody>
      </p:sp>
      <p:sp>
        <p:nvSpPr>
          <p:cNvPr id="13" name="Текст 5"/>
          <p:cNvSpPr>
            <a:spLocks noGrp="1"/>
          </p:cNvSpPr>
          <p:nvPr>
            <p:ph type="body" sz="quarter" idx="13" hasCustomPrompt="1"/>
          </p:nvPr>
        </p:nvSpPr>
        <p:spPr>
          <a:xfrm>
            <a:off x="1763688" y="1561991"/>
            <a:ext cx="6938987" cy="446197"/>
          </a:xfrm>
        </p:spPr>
        <p:txBody>
          <a:bodyPr anchor="ctr"/>
          <a:lstStyle>
            <a:lvl1pPr>
              <a:defRPr baseline="0"/>
            </a:lvl1pPr>
          </a:lstStyle>
          <a:p>
            <a:pPr lvl="0"/>
            <a:r>
              <a:rPr lang="ru-RU" dirty="0" smtClean="0"/>
              <a:t>НАЗВАНИЕ РАЗДЕЛА</a:t>
            </a:r>
            <a:endParaRPr lang="ru-RU" dirty="0"/>
          </a:p>
        </p:txBody>
      </p:sp>
      <p:sp>
        <p:nvSpPr>
          <p:cNvPr id="14" name="Текст 10"/>
          <p:cNvSpPr>
            <a:spLocks noGrp="1"/>
          </p:cNvSpPr>
          <p:nvPr>
            <p:ph type="body" sz="quarter" idx="14" hasCustomPrompt="1"/>
          </p:nvPr>
        </p:nvSpPr>
        <p:spPr>
          <a:xfrm>
            <a:off x="794542" y="1566858"/>
            <a:ext cx="287518" cy="436463"/>
          </a:xfrm>
        </p:spPr>
        <p:txBody>
          <a:bodyPr lIns="0" rIns="0" anchor="ctr"/>
          <a:lstStyle>
            <a:lvl1pPr>
              <a:defRPr sz="2400" b="0">
                <a:solidFill>
                  <a:schemeClr val="accent1"/>
                </a:solidFill>
                <a:latin typeface="+mj-lt"/>
              </a:defRPr>
            </a:lvl1pPr>
          </a:lstStyle>
          <a:p>
            <a:pPr lvl="0"/>
            <a:r>
              <a:rPr lang="ru-RU" dirty="0" smtClean="0"/>
              <a:t>№</a:t>
            </a:r>
            <a:endParaRPr lang="ru-RU" dirty="0"/>
          </a:p>
        </p:txBody>
      </p:sp>
      <p:sp>
        <p:nvSpPr>
          <p:cNvPr id="16" name="Текст 5"/>
          <p:cNvSpPr>
            <a:spLocks noGrp="1"/>
          </p:cNvSpPr>
          <p:nvPr>
            <p:ph type="body" sz="quarter" idx="15" hasCustomPrompt="1"/>
          </p:nvPr>
        </p:nvSpPr>
        <p:spPr>
          <a:xfrm>
            <a:off x="1763688" y="2147668"/>
            <a:ext cx="6938987" cy="446197"/>
          </a:xfrm>
        </p:spPr>
        <p:txBody>
          <a:bodyPr anchor="ctr"/>
          <a:lstStyle>
            <a:lvl1pPr>
              <a:defRPr baseline="0"/>
            </a:lvl1pPr>
          </a:lstStyle>
          <a:p>
            <a:pPr lvl="0"/>
            <a:r>
              <a:rPr lang="ru-RU" dirty="0" smtClean="0"/>
              <a:t>НАЗВАНИЕ РАЗДЕЛА</a:t>
            </a:r>
            <a:endParaRPr lang="ru-RU" dirty="0"/>
          </a:p>
        </p:txBody>
      </p:sp>
      <p:sp>
        <p:nvSpPr>
          <p:cNvPr id="17" name="Текст 10"/>
          <p:cNvSpPr>
            <a:spLocks noGrp="1"/>
          </p:cNvSpPr>
          <p:nvPr>
            <p:ph type="body" sz="quarter" idx="16" hasCustomPrompt="1"/>
          </p:nvPr>
        </p:nvSpPr>
        <p:spPr>
          <a:xfrm>
            <a:off x="794542" y="2152535"/>
            <a:ext cx="287518" cy="436463"/>
          </a:xfrm>
        </p:spPr>
        <p:txBody>
          <a:bodyPr lIns="0" rIns="0" anchor="ctr"/>
          <a:lstStyle>
            <a:lvl1pPr>
              <a:defRPr sz="2400" b="0">
                <a:solidFill>
                  <a:schemeClr val="accent1"/>
                </a:solidFill>
                <a:latin typeface="+mj-lt"/>
              </a:defRPr>
            </a:lvl1pPr>
          </a:lstStyle>
          <a:p>
            <a:pPr lvl="0"/>
            <a:r>
              <a:rPr lang="ru-RU" smtClean="0"/>
              <a:t>№</a:t>
            </a:r>
            <a:endParaRPr lang="ru-RU" dirty="0"/>
          </a:p>
        </p:txBody>
      </p:sp>
      <p:sp>
        <p:nvSpPr>
          <p:cNvPr id="19" name="Текст 5"/>
          <p:cNvSpPr>
            <a:spLocks noGrp="1"/>
          </p:cNvSpPr>
          <p:nvPr>
            <p:ph type="body" sz="quarter" idx="17" hasCustomPrompt="1"/>
          </p:nvPr>
        </p:nvSpPr>
        <p:spPr>
          <a:xfrm>
            <a:off x="1763688" y="2733345"/>
            <a:ext cx="6938987" cy="446197"/>
          </a:xfrm>
        </p:spPr>
        <p:txBody>
          <a:bodyPr anchor="ctr"/>
          <a:lstStyle>
            <a:lvl1pPr>
              <a:defRPr baseline="0"/>
            </a:lvl1pPr>
          </a:lstStyle>
          <a:p>
            <a:pPr lvl="0"/>
            <a:r>
              <a:rPr lang="ru-RU" dirty="0" smtClean="0"/>
              <a:t>НАЗВАНИЕ РАЗДЕЛА</a:t>
            </a:r>
            <a:endParaRPr lang="ru-RU" dirty="0"/>
          </a:p>
        </p:txBody>
      </p:sp>
      <p:sp>
        <p:nvSpPr>
          <p:cNvPr id="20" name="Текст 10"/>
          <p:cNvSpPr>
            <a:spLocks noGrp="1"/>
          </p:cNvSpPr>
          <p:nvPr>
            <p:ph type="body" sz="quarter" idx="18" hasCustomPrompt="1"/>
          </p:nvPr>
        </p:nvSpPr>
        <p:spPr>
          <a:xfrm>
            <a:off x="794542" y="2738212"/>
            <a:ext cx="287518" cy="436463"/>
          </a:xfrm>
        </p:spPr>
        <p:txBody>
          <a:bodyPr lIns="0" rIns="0" anchor="ctr"/>
          <a:lstStyle>
            <a:lvl1pPr>
              <a:defRPr sz="2400" b="0">
                <a:solidFill>
                  <a:schemeClr val="accent1"/>
                </a:solidFill>
                <a:latin typeface="+mj-lt"/>
              </a:defRPr>
            </a:lvl1pPr>
          </a:lstStyle>
          <a:p>
            <a:pPr lvl="0"/>
            <a:r>
              <a:rPr lang="ru-RU" smtClean="0"/>
              <a:t>№</a:t>
            </a:r>
            <a:endParaRPr lang="ru-RU" dirty="0"/>
          </a:p>
        </p:txBody>
      </p:sp>
      <p:sp>
        <p:nvSpPr>
          <p:cNvPr id="22" name="Текст 5"/>
          <p:cNvSpPr>
            <a:spLocks noGrp="1"/>
          </p:cNvSpPr>
          <p:nvPr>
            <p:ph type="body" sz="quarter" idx="19" hasCustomPrompt="1"/>
          </p:nvPr>
        </p:nvSpPr>
        <p:spPr>
          <a:xfrm>
            <a:off x="1763688" y="3319022"/>
            <a:ext cx="6938987" cy="446197"/>
          </a:xfrm>
        </p:spPr>
        <p:txBody>
          <a:bodyPr anchor="ctr"/>
          <a:lstStyle>
            <a:lvl1pPr>
              <a:defRPr baseline="0"/>
            </a:lvl1pPr>
          </a:lstStyle>
          <a:p>
            <a:pPr lvl="0"/>
            <a:r>
              <a:rPr lang="ru-RU" dirty="0" smtClean="0"/>
              <a:t>НАЗВАНИЕ РАЗДЕЛА</a:t>
            </a:r>
            <a:endParaRPr lang="ru-RU" dirty="0"/>
          </a:p>
        </p:txBody>
      </p:sp>
      <p:sp>
        <p:nvSpPr>
          <p:cNvPr id="23" name="Текст 10"/>
          <p:cNvSpPr>
            <a:spLocks noGrp="1"/>
          </p:cNvSpPr>
          <p:nvPr>
            <p:ph type="body" sz="quarter" idx="20" hasCustomPrompt="1"/>
          </p:nvPr>
        </p:nvSpPr>
        <p:spPr>
          <a:xfrm>
            <a:off x="794542" y="3323889"/>
            <a:ext cx="287518" cy="436463"/>
          </a:xfrm>
        </p:spPr>
        <p:txBody>
          <a:bodyPr lIns="0" rIns="0" anchor="ctr"/>
          <a:lstStyle>
            <a:lvl1pPr>
              <a:defRPr sz="2400" b="0">
                <a:solidFill>
                  <a:schemeClr val="accent1"/>
                </a:solidFill>
                <a:latin typeface="+mj-lt"/>
              </a:defRPr>
            </a:lvl1pPr>
          </a:lstStyle>
          <a:p>
            <a:pPr lvl="0"/>
            <a:r>
              <a:rPr lang="ru-RU" smtClean="0"/>
              <a:t>№</a:t>
            </a:r>
            <a:endParaRPr lang="ru-RU" dirty="0"/>
          </a:p>
        </p:txBody>
      </p:sp>
      <p:sp>
        <p:nvSpPr>
          <p:cNvPr id="25" name="Текст 5"/>
          <p:cNvSpPr>
            <a:spLocks noGrp="1"/>
          </p:cNvSpPr>
          <p:nvPr>
            <p:ph type="body" sz="quarter" idx="13" hasCustomPrompt="1"/>
          </p:nvPr>
        </p:nvSpPr>
        <p:spPr>
          <a:xfrm>
            <a:off x="1763688" y="3904699"/>
            <a:ext cx="6938987" cy="446197"/>
          </a:xfrm>
        </p:spPr>
        <p:txBody>
          <a:bodyPr anchor="ctr"/>
          <a:lstStyle>
            <a:lvl1pPr>
              <a:defRPr baseline="0"/>
            </a:lvl1pPr>
          </a:lstStyle>
          <a:p>
            <a:pPr lvl="0"/>
            <a:r>
              <a:rPr lang="ru-RU" dirty="0" smtClean="0"/>
              <a:t>НАЗВАНИЕ РАЗДЕЛА</a:t>
            </a:r>
            <a:endParaRPr lang="ru-RU" dirty="0"/>
          </a:p>
        </p:txBody>
      </p:sp>
      <p:sp>
        <p:nvSpPr>
          <p:cNvPr id="26" name="Текст 10"/>
          <p:cNvSpPr>
            <a:spLocks noGrp="1"/>
          </p:cNvSpPr>
          <p:nvPr>
            <p:ph type="body" sz="quarter" idx="14" hasCustomPrompt="1"/>
          </p:nvPr>
        </p:nvSpPr>
        <p:spPr>
          <a:xfrm>
            <a:off x="794542" y="3909566"/>
            <a:ext cx="287518" cy="436463"/>
          </a:xfrm>
        </p:spPr>
        <p:txBody>
          <a:bodyPr lIns="0" rIns="0" anchor="ctr"/>
          <a:lstStyle>
            <a:lvl1pPr>
              <a:defRPr sz="2400" b="0">
                <a:solidFill>
                  <a:schemeClr val="accent1"/>
                </a:solidFill>
                <a:latin typeface="+mj-lt"/>
              </a:defRPr>
            </a:lvl1pPr>
          </a:lstStyle>
          <a:p>
            <a:pPr lvl="0"/>
            <a:r>
              <a:rPr lang="ru-RU" smtClean="0"/>
              <a:t>№</a:t>
            </a:r>
            <a:endParaRPr lang="ru-RU" dirty="0"/>
          </a:p>
        </p:txBody>
      </p:sp>
      <p:sp>
        <p:nvSpPr>
          <p:cNvPr id="28" name="Текст 5"/>
          <p:cNvSpPr>
            <a:spLocks noGrp="1"/>
          </p:cNvSpPr>
          <p:nvPr>
            <p:ph type="body" sz="quarter" idx="15" hasCustomPrompt="1"/>
          </p:nvPr>
        </p:nvSpPr>
        <p:spPr>
          <a:xfrm>
            <a:off x="1763688" y="4490378"/>
            <a:ext cx="6938987" cy="446197"/>
          </a:xfrm>
        </p:spPr>
        <p:txBody>
          <a:bodyPr anchor="ctr"/>
          <a:lstStyle>
            <a:lvl1pPr>
              <a:defRPr baseline="0"/>
            </a:lvl1pPr>
          </a:lstStyle>
          <a:p>
            <a:pPr lvl="0"/>
            <a:r>
              <a:rPr lang="ru-RU" dirty="0" smtClean="0"/>
              <a:t>НАЗВАНИЕ РАЗДЕЛА</a:t>
            </a:r>
            <a:endParaRPr lang="ru-RU" dirty="0"/>
          </a:p>
        </p:txBody>
      </p:sp>
      <p:sp>
        <p:nvSpPr>
          <p:cNvPr id="29" name="Текст 10"/>
          <p:cNvSpPr>
            <a:spLocks noGrp="1"/>
          </p:cNvSpPr>
          <p:nvPr>
            <p:ph type="body" sz="quarter" idx="16" hasCustomPrompt="1"/>
          </p:nvPr>
        </p:nvSpPr>
        <p:spPr>
          <a:xfrm>
            <a:off x="794542" y="4495245"/>
            <a:ext cx="287518" cy="436463"/>
          </a:xfrm>
        </p:spPr>
        <p:txBody>
          <a:bodyPr lIns="0" rIns="0" anchor="ctr"/>
          <a:lstStyle>
            <a:lvl1pPr>
              <a:defRPr sz="2400" b="0">
                <a:solidFill>
                  <a:schemeClr val="accent1"/>
                </a:solidFill>
                <a:latin typeface="+mj-lt"/>
              </a:defRPr>
            </a:lvl1pPr>
          </a:lstStyle>
          <a:p>
            <a:pPr lvl="0"/>
            <a:r>
              <a:rPr lang="ru-RU" smtClean="0"/>
              <a:t>№</a:t>
            </a:r>
            <a:endParaRPr lang="ru-RU" dirty="0"/>
          </a:p>
        </p:txBody>
      </p:sp>
      <p:sp>
        <p:nvSpPr>
          <p:cNvPr id="30" name="Объект 15"/>
          <p:cNvSpPr txBox="1">
            <a:spLocks/>
          </p:cNvSpPr>
          <p:nvPr userDrawn="1"/>
        </p:nvSpPr>
        <p:spPr>
          <a:xfrm>
            <a:off x="-1530678" y="980551"/>
            <a:ext cx="1440165" cy="4558772"/>
          </a:xfrm>
          <a:prstGeom prst="rect">
            <a:avLst/>
          </a:prstGeom>
          <a:ln>
            <a:noFill/>
          </a:ln>
        </p:spPr>
        <p:txBody>
          <a:bodyPr vert="horz" lIns="0" tIns="0" rIns="0" bIns="0" rtlCol="0">
            <a:noAutofit/>
          </a:bodyPr>
          <a:lstStyle>
            <a:lvl1pPr marL="0" indent="0" algn="l" defTabSz="914400" rtl="0" eaLnBrk="1" latinLnBrk="0" hangingPunct="1">
              <a:spcBef>
                <a:spcPts val="1200"/>
              </a:spcBef>
              <a:spcAft>
                <a:spcPts val="0"/>
              </a:spcAft>
              <a:buClr>
                <a:schemeClr val="accent1"/>
              </a:buClr>
              <a:buSzPct val="90000"/>
              <a:buFont typeface="Wingdings" pitchFamily="2" charset="2"/>
              <a:buNone/>
              <a:defRPr sz="1400" b="0" kern="1200">
                <a:solidFill>
                  <a:schemeClr val="tx1"/>
                </a:solidFill>
                <a:latin typeface="+mn-lt"/>
                <a:ea typeface="+mn-ea"/>
                <a:cs typeface="+mn-cs"/>
              </a:defRPr>
            </a:lvl1pPr>
            <a:lvl2pPr marL="180975" marR="0" indent="-180975" algn="l" defTabSz="914400" rtl="0" eaLnBrk="1" fontAlgn="auto" latinLnBrk="0" hangingPunct="1">
              <a:lnSpc>
                <a:spcPct val="100000"/>
              </a:lnSpc>
              <a:spcBef>
                <a:spcPts val="80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mn-ea"/>
                <a:cs typeface="+mn-cs"/>
              </a:defRPr>
            </a:lvl2pPr>
            <a:lvl3pPr marL="350838" indent="-169863" algn="l" defTabSz="914400" rtl="0" eaLnBrk="1" latinLnBrk="0" hangingPunct="1">
              <a:spcBef>
                <a:spcPts val="600"/>
              </a:spcBef>
              <a:buClr>
                <a:srgbClr val="4F81BD"/>
              </a:buClr>
              <a:buSzPct val="105000"/>
              <a:buFont typeface="Arial" panose="020B0604020202020204" pitchFamily="34" charset="0"/>
              <a:buChar char="•"/>
              <a:tabLst/>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1050" b="1" dirty="0" smtClean="0">
                <a:solidFill>
                  <a:schemeClr val="tx1">
                    <a:lumMod val="60000"/>
                    <a:lumOff val="40000"/>
                  </a:schemeClr>
                </a:solidFill>
              </a:rPr>
              <a:t>Содержание </a:t>
            </a:r>
            <a:br>
              <a:rPr lang="ru-RU" sz="1050" b="1" dirty="0" smtClean="0">
                <a:solidFill>
                  <a:schemeClr val="tx1">
                    <a:lumMod val="60000"/>
                    <a:lumOff val="40000"/>
                  </a:schemeClr>
                </a:solidFill>
              </a:rPr>
            </a:br>
            <a:r>
              <a:rPr lang="ru-RU" sz="1050" dirty="0" smtClean="0">
                <a:solidFill>
                  <a:schemeClr val="tx1">
                    <a:lumMod val="60000"/>
                    <a:lumOff val="40000"/>
                  </a:schemeClr>
                </a:solidFill>
              </a:rPr>
              <a:t>рекомендуется </a:t>
            </a:r>
            <a:br>
              <a:rPr lang="ru-RU" sz="1050" dirty="0" smtClean="0">
                <a:solidFill>
                  <a:schemeClr val="tx1">
                    <a:lumMod val="60000"/>
                    <a:lumOff val="40000"/>
                  </a:schemeClr>
                </a:solidFill>
              </a:rPr>
            </a:br>
            <a:r>
              <a:rPr lang="ru-RU" sz="1050" dirty="0" smtClean="0">
                <a:solidFill>
                  <a:schemeClr val="tx1">
                    <a:lumMod val="60000"/>
                    <a:lumOff val="40000"/>
                  </a:schemeClr>
                </a:solidFill>
              </a:rPr>
              <a:t>для использования </a:t>
            </a:r>
            <a:r>
              <a:rPr lang="en-US" sz="1050" dirty="0" smtClean="0">
                <a:solidFill>
                  <a:schemeClr val="tx1">
                    <a:lumMod val="60000"/>
                    <a:lumOff val="40000"/>
                  </a:schemeClr>
                </a:solidFill>
              </a:rPr>
              <a:t/>
            </a:r>
            <a:br>
              <a:rPr lang="en-US" sz="1050" dirty="0" smtClean="0">
                <a:solidFill>
                  <a:schemeClr val="tx1">
                    <a:lumMod val="60000"/>
                    <a:lumOff val="40000"/>
                  </a:schemeClr>
                </a:solidFill>
              </a:rPr>
            </a:br>
            <a:r>
              <a:rPr lang="ru-RU" sz="1050" dirty="0" smtClean="0">
                <a:solidFill>
                  <a:schemeClr val="tx1">
                    <a:lumMod val="60000"/>
                    <a:lumOff val="40000"/>
                  </a:schemeClr>
                </a:solidFill>
              </a:rPr>
              <a:t>в презентации </a:t>
            </a:r>
            <a:br>
              <a:rPr lang="ru-RU" sz="1050" dirty="0" smtClean="0">
                <a:solidFill>
                  <a:schemeClr val="tx1">
                    <a:lumMod val="60000"/>
                    <a:lumOff val="40000"/>
                  </a:schemeClr>
                </a:solidFill>
              </a:rPr>
            </a:br>
            <a:r>
              <a:rPr lang="ru-RU" sz="1050" dirty="0" smtClean="0">
                <a:solidFill>
                  <a:schemeClr val="tx1">
                    <a:lumMod val="60000"/>
                    <a:lumOff val="40000"/>
                  </a:schemeClr>
                </a:solidFill>
              </a:rPr>
              <a:t>для показа на экране.</a:t>
            </a:r>
          </a:p>
          <a:p>
            <a:r>
              <a:rPr lang="ru-RU" sz="1050" dirty="0" smtClean="0">
                <a:solidFill>
                  <a:schemeClr val="tx1">
                    <a:lumMod val="60000"/>
                    <a:lumOff val="40000"/>
                  </a:schemeClr>
                </a:solidFill>
              </a:rPr>
              <a:t>Содержание</a:t>
            </a:r>
            <a:r>
              <a:rPr lang="ru-RU" sz="1050" baseline="0" dirty="0" smtClean="0">
                <a:solidFill>
                  <a:schemeClr val="tx1">
                    <a:lumMod val="60000"/>
                    <a:lumOff val="40000"/>
                  </a:schemeClr>
                </a:solidFill>
              </a:rPr>
              <a:t> помогает аудитории ориентироваться в структуре презентации.</a:t>
            </a:r>
            <a:endParaRPr lang="ru-RU" sz="1050" dirty="0" smtClean="0">
              <a:solidFill>
                <a:schemeClr val="tx1">
                  <a:lumMod val="60000"/>
                  <a:lumOff val="40000"/>
                </a:schemeClr>
              </a:solidFill>
            </a:endParaRPr>
          </a:p>
        </p:txBody>
      </p:sp>
    </p:spTree>
    <p:extLst>
      <p:ext uri="{BB962C8B-B14F-4D97-AF65-F5344CB8AC3E}">
        <p14:creationId xmlns:p14="http://schemas.microsoft.com/office/powerpoint/2010/main" val="49855237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5" name="Объект 4"/>
          <p:cNvSpPr>
            <a:spLocks noGrp="1"/>
          </p:cNvSpPr>
          <p:nvPr>
            <p:ph sz="quarter" idx="10"/>
          </p:nvPr>
        </p:nvSpPr>
        <p:spPr>
          <a:xfrm>
            <a:off x="449580" y="975361"/>
            <a:ext cx="8252460" cy="53968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Tree>
    <p:extLst>
      <p:ext uri="{BB962C8B-B14F-4D97-AF65-F5344CB8AC3E}">
        <p14:creationId xmlns:p14="http://schemas.microsoft.com/office/powerpoint/2010/main" val="2241667833"/>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Изображение и подпись">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49580" y="975360"/>
            <a:ext cx="8252460" cy="5405120"/>
          </a:xfrm>
          <a:prstGeom prst="rect">
            <a:avLst/>
          </a:prstGeom>
        </p:spPr>
        <p:txBody>
          <a:bodyPr/>
          <a:lstStyle/>
          <a:p>
            <a:r>
              <a:rPr lang="ru-RU" smtClean="0"/>
              <a:t>Вставка рисунка</a:t>
            </a:r>
            <a:endParaRPr lang="ru-RU"/>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Tree>
    <p:extLst>
      <p:ext uri="{BB962C8B-B14F-4D97-AF65-F5344CB8AC3E}">
        <p14:creationId xmlns:p14="http://schemas.microsoft.com/office/powerpoint/2010/main" val="2306999303"/>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Заголовок и 2 колонк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5"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7" name="Объект 3"/>
          <p:cNvSpPr>
            <a:spLocks noGrp="1"/>
          </p:cNvSpPr>
          <p:nvPr>
            <p:ph sz="quarter" idx="19"/>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 name="TextBox 2"/>
          <p:cNvSpPr txBox="1"/>
          <p:nvPr userDrawn="1"/>
        </p:nvSpPr>
        <p:spPr>
          <a:xfrm>
            <a:off x="-1350151" y="976314"/>
            <a:ext cx="1350151" cy="2516073"/>
          </a:xfrm>
          <a:prstGeom prst="rect">
            <a:avLst/>
          </a:prstGeom>
          <a:noFill/>
        </p:spPr>
        <p:txBody>
          <a:bodyPr wrap="square" lIns="0" rIns="0" rtlCol="0">
            <a:spAutoFit/>
          </a:bodyPr>
          <a:lstStyle/>
          <a:p>
            <a:pPr>
              <a:spcBef>
                <a:spcPts val="450"/>
              </a:spcBef>
            </a:pPr>
            <a:r>
              <a:rPr lang="ru-RU" sz="1050" dirty="0" smtClean="0">
                <a:solidFill>
                  <a:schemeClr val="accent4"/>
                </a:solidFill>
              </a:rPr>
              <a:t>Макет настроен </a:t>
            </a:r>
            <a:br>
              <a:rPr lang="ru-RU" sz="1050" dirty="0" smtClean="0">
                <a:solidFill>
                  <a:schemeClr val="accent4"/>
                </a:solidFill>
              </a:rPr>
            </a:br>
            <a:r>
              <a:rPr lang="ru-RU" sz="1050" dirty="0" smtClean="0">
                <a:solidFill>
                  <a:schemeClr val="accent4"/>
                </a:solidFill>
              </a:rPr>
              <a:t>для вывода любого содержимого в двух колонках, однако рекомендуется </a:t>
            </a:r>
            <a:br>
              <a:rPr lang="ru-RU" sz="1050" dirty="0" smtClean="0">
                <a:solidFill>
                  <a:schemeClr val="accent4"/>
                </a:solidFill>
              </a:rPr>
            </a:br>
            <a:r>
              <a:rPr lang="ru-RU" sz="1050" dirty="0" smtClean="0">
                <a:solidFill>
                  <a:schemeClr val="accent4"/>
                </a:solidFill>
              </a:rPr>
              <a:t>не использовать его </a:t>
            </a:r>
            <a:br>
              <a:rPr lang="ru-RU" sz="1050" dirty="0" smtClean="0">
                <a:solidFill>
                  <a:schemeClr val="accent4"/>
                </a:solidFill>
              </a:rPr>
            </a:br>
            <a:r>
              <a:rPr lang="ru-RU" sz="1050" dirty="0" smtClean="0">
                <a:solidFill>
                  <a:schemeClr val="accent4"/>
                </a:solidFill>
              </a:rPr>
              <a:t>для вывода только текстовых блоков: в случае большого количества текста лучше разделить текст на несколько модулей (3-4), по возможности добавить иконки или иные графические объекты.</a:t>
            </a:r>
          </a:p>
        </p:txBody>
      </p:sp>
    </p:spTree>
    <p:extLst>
      <p:ext uri="{BB962C8B-B14F-4D97-AF65-F5344CB8AC3E}">
        <p14:creationId xmlns:p14="http://schemas.microsoft.com/office/powerpoint/2010/main" val="113160661"/>
      </p:ext>
    </p:extLst>
  </p:cSld>
  <p:clrMapOvr>
    <a:masterClrMapping/>
  </p:clrMapOvr>
  <p:extLst mod="1">
    <p:ext uri="{DCECCB84-F9BA-43D5-87BE-67443E8EF086}">
      <p15:sldGuideLst xmlns:p15="http://schemas.microsoft.com/office/powerpoint/2012/main">
        <p15:guide id="1" pos="2759">
          <p15:clr>
            <a:srgbClr val="FBAE40"/>
          </p15:clr>
        </p15:guide>
        <p15:guide id="2" pos="3005">
          <p15:clr>
            <a:srgbClr val="FBAE40"/>
          </p15:clr>
        </p15:guide>
      </p15:sldGuideLst>
    </p:ext>
  </p:extLst>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Подзаголовок и два объекта">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6" name="Объект 3"/>
          <p:cNvSpPr>
            <a:spLocks noGrp="1"/>
          </p:cNvSpPr>
          <p:nvPr>
            <p:ph sz="quarter" idx="18"/>
          </p:nvPr>
        </p:nvSpPr>
        <p:spPr>
          <a:xfrm>
            <a:off x="4785360" y="1615440"/>
            <a:ext cx="3916680" cy="475996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8" name="Объект 3"/>
          <p:cNvSpPr>
            <a:spLocks noGrp="1"/>
          </p:cNvSpPr>
          <p:nvPr>
            <p:ph sz="quarter" idx="12"/>
          </p:nvPr>
        </p:nvSpPr>
        <p:spPr>
          <a:xfrm>
            <a:off x="449580" y="1615440"/>
            <a:ext cx="3909060" cy="475996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99782349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50057" y="976313"/>
            <a:ext cx="3908822" cy="538162"/>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 name="Заголовок 1"/>
          <p:cNvSpPr>
            <a:spLocks noGrp="1"/>
          </p:cNvSpPr>
          <p:nvPr>
            <p:ph type="title" hasCustomPrompt="1"/>
          </p:nvPr>
        </p:nvSpPr>
        <p:spPr/>
        <p:txBody>
          <a:bodyPr/>
          <a:lstStyle>
            <a:lvl1pPr>
              <a:defRPr>
                <a:latin typeface="+mj-lt"/>
              </a:defRPr>
            </a:lvl1pPr>
          </a:lstStyle>
          <a:p>
            <a:r>
              <a:rPr lang="ru-RU" dirty="0" smtClean="0"/>
              <a:t>ОБРАЗЕЦ ЗАГОЛОВКА</a:t>
            </a:r>
            <a:endParaRPr lang="ru-RU" dirty="0"/>
          </a:p>
        </p:txBody>
      </p:sp>
      <p:sp>
        <p:nvSpPr>
          <p:cNvPr id="6"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 name="Рисунок 3"/>
          <p:cNvSpPr>
            <a:spLocks noGrp="1"/>
          </p:cNvSpPr>
          <p:nvPr>
            <p:ph type="pic" sz="quarter" idx="19"/>
          </p:nvPr>
        </p:nvSpPr>
        <p:spPr>
          <a:xfrm>
            <a:off x="450057" y="1616076"/>
            <a:ext cx="3908822" cy="4767263"/>
          </a:xfrm>
        </p:spPr>
        <p:txBody>
          <a:bodyPr/>
          <a:lstStyle/>
          <a:p>
            <a:r>
              <a:rPr lang="ru-RU" smtClean="0"/>
              <a:t>Вставка рисунка</a:t>
            </a:r>
            <a:endParaRPr lang="ru-RU"/>
          </a:p>
        </p:txBody>
      </p:sp>
    </p:spTree>
    <p:extLst>
      <p:ext uri="{BB962C8B-B14F-4D97-AF65-F5344CB8AC3E}">
        <p14:creationId xmlns:p14="http://schemas.microsoft.com/office/powerpoint/2010/main" val="73825955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1_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793457" y="976313"/>
            <a:ext cx="3908822" cy="538162"/>
          </a:xfrm>
          <a:prstGeom prst="rect">
            <a:avLst/>
          </a:prstGeom>
        </p:spPr>
        <p:txBody>
          <a:bodyPr lIns="0" rIns="0" anchor="t" anchorCtr="0"/>
          <a:lstStyle>
            <a:lvl1pPr>
              <a:defRPr sz="1600" b="0" i="0">
                <a:solidFill>
                  <a:schemeClr val="tx1"/>
                </a:solidFill>
                <a:latin typeface="+mj-lt"/>
              </a:defRPr>
            </a:lvl1pPr>
          </a:lstStyle>
          <a:p>
            <a:pPr lvl="0"/>
            <a:r>
              <a:rPr lang="ru-RU" dirty="0" smtClean="0"/>
              <a:t>Заголовок</a:t>
            </a:r>
            <a:endParaRPr lang="ru-RU" dirty="0"/>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6" name="Объект 3"/>
          <p:cNvSpPr>
            <a:spLocks noGrp="1"/>
          </p:cNvSpPr>
          <p:nvPr>
            <p:ph sz="quarter" idx="18"/>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 name="Рисунок 3"/>
          <p:cNvSpPr>
            <a:spLocks noGrp="1"/>
          </p:cNvSpPr>
          <p:nvPr>
            <p:ph type="pic" sz="quarter" idx="19"/>
          </p:nvPr>
        </p:nvSpPr>
        <p:spPr>
          <a:xfrm>
            <a:off x="4793457" y="1616076"/>
            <a:ext cx="3908822" cy="4767263"/>
          </a:xfrm>
        </p:spPr>
        <p:txBody>
          <a:bodyPr/>
          <a:lstStyle/>
          <a:p>
            <a:r>
              <a:rPr lang="ru-RU" smtClean="0"/>
              <a:t>Вставка рисунка</a:t>
            </a:r>
            <a:endParaRPr lang="ru-RU"/>
          </a:p>
        </p:txBody>
      </p:sp>
    </p:spTree>
    <p:extLst>
      <p:ext uri="{BB962C8B-B14F-4D97-AF65-F5344CB8AC3E}">
        <p14:creationId xmlns:p14="http://schemas.microsoft.com/office/powerpoint/2010/main" val="289592600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Подзаголовок и два рисунк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4" name="Рисунок 3"/>
          <p:cNvSpPr>
            <a:spLocks noGrp="1"/>
          </p:cNvSpPr>
          <p:nvPr>
            <p:ph type="pic" sz="quarter" idx="18"/>
          </p:nvPr>
        </p:nvSpPr>
        <p:spPr>
          <a:xfrm>
            <a:off x="4787503" y="1616076"/>
            <a:ext cx="3911612" cy="4759324"/>
          </a:xfrm>
        </p:spPr>
        <p:txBody>
          <a:bodyPr/>
          <a:lstStyle/>
          <a:p>
            <a:r>
              <a:rPr lang="ru-RU" smtClean="0"/>
              <a:t>Вставка рисунка</a:t>
            </a:r>
            <a:endParaRPr lang="ru-RU"/>
          </a:p>
        </p:txBody>
      </p:sp>
      <p:sp>
        <p:nvSpPr>
          <p:cNvPr id="6" name="Рисунок 5"/>
          <p:cNvSpPr>
            <a:spLocks noGrp="1"/>
          </p:cNvSpPr>
          <p:nvPr>
            <p:ph type="pic" sz="quarter" idx="19"/>
          </p:nvPr>
        </p:nvSpPr>
        <p:spPr>
          <a:xfrm>
            <a:off x="454105" y="1616076"/>
            <a:ext cx="3902393" cy="4759324"/>
          </a:xfrm>
        </p:spPr>
        <p:txBody>
          <a:bodyPr/>
          <a:lstStyle/>
          <a:p>
            <a:r>
              <a:rPr lang="ru-RU" smtClean="0"/>
              <a:t>Вставка рисунка</a:t>
            </a:r>
            <a:endParaRPr lang="ru-RU"/>
          </a:p>
        </p:txBody>
      </p:sp>
      <p:sp>
        <p:nvSpPr>
          <p:cNvPr id="9"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220552880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4">
          <p15:clr>
            <a:srgbClr val="FBAE40"/>
          </p15:clr>
        </p15:guide>
        <p15:guide id="2" pos="3016">
          <p15:clr>
            <a:srgbClr val="FBAE40"/>
          </p15:clr>
        </p15:guide>
        <p15:guide id="3" orient="horz" pos="1018">
          <p15:clr>
            <a:srgbClr val="FBAE40"/>
          </p15:clr>
        </p15:guide>
        <p15:guide id="4" orient="horz" pos="954">
          <p15:clr>
            <a:srgbClr val="FBAE40"/>
          </p15:clr>
        </p15:guide>
      </p15:sldGuideLst>
    </p:ext>
  </p:extLst>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_Подзаголовок и объект">
    <p:spTree>
      <p:nvGrpSpPr>
        <p:cNvPr id="1" name=""/>
        <p:cNvGrpSpPr/>
        <p:nvPr/>
      </p:nvGrpSpPr>
      <p:grpSpPr>
        <a:xfrm>
          <a:off x="0" y="0"/>
          <a:ext cx="0" cy="0"/>
          <a:chOff x="0" y="0"/>
          <a:chExt cx="0" cy="0"/>
        </a:xfrm>
      </p:grpSpPr>
      <p:sp>
        <p:nvSpPr>
          <p:cNvPr id="6" name="Текст 4"/>
          <p:cNvSpPr>
            <a:spLocks noGrp="1"/>
          </p:cNvSpPr>
          <p:nvPr>
            <p:ph type="body" sz="quarter" idx="16" hasCustomPrompt="1"/>
          </p:nvPr>
        </p:nvSpPr>
        <p:spPr>
          <a:xfrm>
            <a:off x="454105" y="980729"/>
            <a:ext cx="3902393" cy="513361"/>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7" name="Текст 4"/>
          <p:cNvSpPr>
            <a:spLocks noGrp="1"/>
          </p:cNvSpPr>
          <p:nvPr>
            <p:ph type="body" sz="quarter" idx="18" hasCustomPrompt="1"/>
          </p:nvPr>
        </p:nvSpPr>
        <p:spPr>
          <a:xfrm>
            <a:off x="4785360" y="3928716"/>
            <a:ext cx="3916680" cy="521364"/>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12" name="Заголовок 11"/>
          <p:cNvSpPr>
            <a:spLocks noGrp="1"/>
          </p:cNvSpPr>
          <p:nvPr>
            <p:ph type="title" hasCustomPrompt="1"/>
          </p:nvPr>
        </p:nvSpPr>
        <p:spPr/>
        <p:txBody>
          <a:bodyPr/>
          <a:lstStyle/>
          <a:p>
            <a:r>
              <a:rPr lang="ru-RU" dirty="0" smtClean="0"/>
              <a:t>ОБРАЗЕЦ ЗАГОЛОВКА</a:t>
            </a:r>
            <a:endParaRPr lang="ru-RU" dirty="0"/>
          </a:p>
        </p:txBody>
      </p:sp>
      <p:sp>
        <p:nvSpPr>
          <p:cNvPr id="16" name="Объект 3"/>
          <p:cNvSpPr>
            <a:spLocks noGrp="1"/>
          </p:cNvSpPr>
          <p:nvPr>
            <p:ph sz="quarter" idx="19"/>
          </p:nvPr>
        </p:nvSpPr>
        <p:spPr>
          <a:xfrm>
            <a:off x="454106" y="1624014"/>
            <a:ext cx="3902392" cy="179916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1"/>
          </p:nvPr>
        </p:nvSpPr>
        <p:spPr>
          <a:xfrm>
            <a:off x="4785360" y="4561841"/>
            <a:ext cx="3916919" cy="180932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1" name="Объект 3"/>
          <p:cNvSpPr>
            <a:spLocks noGrp="1"/>
          </p:cNvSpPr>
          <p:nvPr>
            <p:ph sz="quarter" idx="24"/>
          </p:nvPr>
        </p:nvSpPr>
        <p:spPr>
          <a:xfrm>
            <a:off x="4785360" y="1615441"/>
            <a:ext cx="3916919" cy="18135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3" name="Текст 4"/>
          <p:cNvSpPr>
            <a:spLocks noGrp="1"/>
          </p:cNvSpPr>
          <p:nvPr>
            <p:ph type="body" sz="quarter" idx="25"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4" name="Объект 3"/>
          <p:cNvSpPr>
            <a:spLocks noGrp="1"/>
          </p:cNvSpPr>
          <p:nvPr>
            <p:ph sz="quarter" idx="26"/>
          </p:nvPr>
        </p:nvSpPr>
        <p:spPr>
          <a:xfrm>
            <a:off x="454106" y="4561841"/>
            <a:ext cx="3902392" cy="1809329"/>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76954264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4">
          <p15:clr>
            <a:srgbClr val="FBAE40"/>
          </p15:clr>
        </p15:guide>
        <p15:guide id="2" pos="3016">
          <p15:clr>
            <a:srgbClr val="FBAE40"/>
          </p15:clr>
        </p15:guide>
        <p15:guide id="3" orient="horz" pos="947">
          <p15:clr>
            <a:srgbClr val="FBAE40"/>
          </p15:clr>
        </p15:guide>
        <p15:guide id="4" orient="horz" pos="1018">
          <p15:clr>
            <a:srgbClr val="FBAE40"/>
          </p15:clr>
        </p15:guide>
        <p15:guide id="5" orient="horz" pos="2160">
          <p15:clr>
            <a:srgbClr val="FBAE40"/>
          </p15:clr>
        </p15:guide>
        <p15:guide id="6" orient="horz" pos="2470">
          <p15:clr>
            <a:srgbClr val="FBAE40"/>
          </p15:clr>
        </p15:guide>
        <p15:guide id="7" orient="horz" pos="2803">
          <p15:clr>
            <a:srgbClr val="FBAE40"/>
          </p15:clr>
        </p15:guide>
        <p15:guide id="8" orient="horz" pos="287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Три вертикальных объекта">
    <p:spTree>
      <p:nvGrpSpPr>
        <p:cNvPr id="1" name=""/>
        <p:cNvGrpSpPr/>
        <p:nvPr/>
      </p:nvGrpSpPr>
      <p:grpSpPr>
        <a:xfrm>
          <a:off x="0" y="0"/>
          <a:ext cx="0" cy="0"/>
          <a:chOff x="0" y="0"/>
          <a:chExt cx="0" cy="0"/>
        </a:xfrm>
      </p:grpSpPr>
      <p:sp>
        <p:nvSpPr>
          <p:cNvPr id="13" name="Объект 3"/>
          <p:cNvSpPr>
            <a:spLocks noGrp="1"/>
          </p:cNvSpPr>
          <p:nvPr>
            <p:ph sz="quarter" idx="13"/>
          </p:nvPr>
        </p:nvSpPr>
        <p:spPr>
          <a:xfrm>
            <a:off x="402704" y="981075"/>
            <a:ext cx="2628000" cy="5192714"/>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0" name="Объект 3"/>
          <p:cNvSpPr>
            <a:spLocks noGrp="1"/>
          </p:cNvSpPr>
          <p:nvPr>
            <p:ph sz="quarter" idx="18"/>
          </p:nvPr>
        </p:nvSpPr>
        <p:spPr>
          <a:xfrm>
            <a:off x="3258568" y="981075"/>
            <a:ext cx="2628000" cy="5192714"/>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6" name="Объект 3"/>
          <p:cNvSpPr>
            <a:spLocks noGrp="1"/>
          </p:cNvSpPr>
          <p:nvPr>
            <p:ph sz="quarter" idx="19"/>
          </p:nvPr>
        </p:nvSpPr>
        <p:spPr>
          <a:xfrm>
            <a:off x="6120464" y="981075"/>
            <a:ext cx="2628000" cy="5192714"/>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8"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147324711"/>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2_Подзаголовок и объект">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0057" y="981076"/>
            <a:ext cx="3906441" cy="244246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6" name="Текст 4"/>
          <p:cNvSpPr>
            <a:spLocks noGrp="1"/>
          </p:cNvSpPr>
          <p:nvPr>
            <p:ph type="body" sz="quarter" idx="16"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17" name="Объект 3"/>
          <p:cNvSpPr>
            <a:spLocks noGrp="1"/>
          </p:cNvSpPr>
          <p:nvPr>
            <p:ph sz="quarter" idx="19"/>
          </p:nvPr>
        </p:nvSpPr>
        <p:spPr>
          <a:xfrm>
            <a:off x="454106" y="4572001"/>
            <a:ext cx="3902392" cy="1799168"/>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93119854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2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6" name="Текст 4"/>
          <p:cNvSpPr>
            <a:spLocks noGrp="1"/>
          </p:cNvSpPr>
          <p:nvPr>
            <p:ph type="body" sz="quarter" idx="19"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Текст 4"/>
          <p:cNvSpPr>
            <a:spLocks noGrp="1"/>
          </p:cNvSpPr>
          <p:nvPr>
            <p:ph type="body" sz="quarter" idx="21"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Текст 4"/>
          <p:cNvSpPr>
            <a:spLocks noGrp="1"/>
          </p:cNvSpPr>
          <p:nvPr>
            <p:ph type="body" sz="quarter" idx="23"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380700933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18">
          <p15:clr>
            <a:srgbClr val="FBAE40"/>
          </p15:clr>
        </p15:guide>
        <p15:guide id="6" orient="horz" pos="947">
          <p15:clr>
            <a:srgbClr val="FBAE40"/>
          </p15:clr>
        </p15:guide>
      </p15:sldGuideLst>
    </p:ext>
  </p:extLs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3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32"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3"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34"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5"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36"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7"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38" name="Объект 3"/>
          <p:cNvSpPr>
            <a:spLocks noGrp="1"/>
          </p:cNvSpPr>
          <p:nvPr>
            <p:ph sz="quarter" idx="24"/>
          </p:nvPr>
        </p:nvSpPr>
        <p:spPr>
          <a:xfrm>
            <a:off x="6236916"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9" name="Текст 4"/>
          <p:cNvSpPr>
            <a:spLocks noGrp="1"/>
          </p:cNvSpPr>
          <p:nvPr>
            <p:ph type="body" sz="quarter" idx="25"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40" name="Объект 3"/>
          <p:cNvSpPr>
            <a:spLocks noGrp="1"/>
          </p:cNvSpPr>
          <p:nvPr>
            <p:ph sz="quarter" idx="26"/>
          </p:nvPr>
        </p:nvSpPr>
        <p:spPr>
          <a:xfrm>
            <a:off x="459924"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1" name="Текст 4"/>
          <p:cNvSpPr>
            <a:spLocks noGrp="1"/>
          </p:cNvSpPr>
          <p:nvPr>
            <p:ph type="body" sz="quarter" idx="27"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42" name="Объект 3"/>
          <p:cNvSpPr>
            <a:spLocks noGrp="1"/>
          </p:cNvSpPr>
          <p:nvPr>
            <p:ph sz="quarter" idx="28"/>
          </p:nvPr>
        </p:nvSpPr>
        <p:spPr>
          <a:xfrm>
            <a:off x="3344784"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3" name="Текст 4"/>
          <p:cNvSpPr>
            <a:spLocks noGrp="1"/>
          </p:cNvSpPr>
          <p:nvPr>
            <p:ph type="body" sz="quarter" idx="29"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1349220968"/>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4">
          <p15:clr>
            <a:srgbClr val="FBAE40"/>
          </p15:clr>
        </p15:guide>
        <p15:guide id="2" pos="2102">
          <p15:clr>
            <a:srgbClr val="FBAE40"/>
          </p15:clr>
        </p15:guide>
        <p15:guide id="3" pos="3922">
          <p15:clr>
            <a:srgbClr val="FBAE40"/>
          </p15:clr>
        </p15:guide>
        <p15:guide id="4" pos="3668">
          <p15:clr>
            <a:srgbClr val="FBAE40"/>
          </p15:clr>
        </p15:guide>
        <p15:guide id="5" orient="horz" pos="947">
          <p15:clr>
            <a:srgbClr val="FBAE40"/>
          </p15:clr>
        </p15:guide>
        <p15:guide id="6" orient="horz" pos="2478">
          <p15:clr>
            <a:srgbClr val="FBAE40"/>
          </p15:clr>
        </p15:guide>
        <p15:guide id="7" orient="horz" pos="2157">
          <p15:clr>
            <a:srgbClr val="FBAE40"/>
          </p15:clr>
        </p15:guide>
        <p15:guide id="8" orient="horz" pos="1018">
          <p15:clr>
            <a:srgbClr val="FBAE40"/>
          </p15:clr>
        </p15:guide>
        <p15:guide id="9" orient="horz" pos="2874">
          <p15:clr>
            <a:srgbClr val="FBAE40"/>
          </p15:clr>
        </p15:guide>
        <p15:guide id="10" orient="horz" pos="2803">
          <p15:clr>
            <a:srgbClr val="FBAE40"/>
          </p15:clr>
        </p15:guide>
      </p15:sldGuideLst>
    </p:ext>
  </p:extLs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Три вертикальных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9" name="Объект 3"/>
          <p:cNvSpPr>
            <a:spLocks noGrp="1"/>
          </p:cNvSpPr>
          <p:nvPr>
            <p:ph sz="quarter" idx="18"/>
          </p:nvPr>
        </p:nvSpPr>
        <p:spPr>
          <a:xfrm>
            <a:off x="6236916"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1" name="Объект 3"/>
          <p:cNvSpPr>
            <a:spLocks noGrp="1"/>
          </p:cNvSpPr>
          <p:nvPr>
            <p:ph sz="quarter" idx="20"/>
          </p:nvPr>
        </p:nvSpPr>
        <p:spPr>
          <a:xfrm>
            <a:off x="459924"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2" name="Объект 3"/>
          <p:cNvSpPr>
            <a:spLocks noGrp="1"/>
          </p:cNvSpPr>
          <p:nvPr>
            <p:ph sz="quarter" idx="22"/>
          </p:nvPr>
        </p:nvSpPr>
        <p:spPr>
          <a:xfrm>
            <a:off x="3344784"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2920654579"/>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8">
          <p15:clr>
            <a:srgbClr val="FBAE40"/>
          </p15:clr>
        </p15:guide>
        <p15:guide id="2" pos="2102">
          <p15:clr>
            <a:srgbClr val="FBAE40"/>
          </p15:clr>
        </p15:guide>
        <p15:guide id="3" pos="3926">
          <p15:clr>
            <a:srgbClr val="FBAE40"/>
          </p15:clr>
        </p15:guide>
        <p15:guide id="4" pos="3662">
          <p15:clr>
            <a:srgbClr val="FBAE40"/>
          </p15:clr>
        </p15:guide>
      </p15:sldGuideLst>
    </p:ext>
  </p:extLs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1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0" name="Текст 4"/>
          <p:cNvSpPr>
            <a:spLocks noGrp="1"/>
          </p:cNvSpPr>
          <p:nvPr>
            <p:ph type="body" sz="quarter" idx="17" hasCustomPrompt="1"/>
          </p:nvPr>
        </p:nvSpPr>
        <p:spPr>
          <a:xfrm>
            <a:off x="696051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Текст 4"/>
          <p:cNvSpPr>
            <a:spLocks noGrp="1"/>
          </p:cNvSpPr>
          <p:nvPr>
            <p:ph type="body" sz="quarter" idx="25" hasCustomPrompt="1"/>
          </p:nvPr>
        </p:nvSpPr>
        <p:spPr>
          <a:xfrm>
            <a:off x="4798694"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Текст 4"/>
          <p:cNvSpPr>
            <a:spLocks noGrp="1"/>
          </p:cNvSpPr>
          <p:nvPr>
            <p:ph type="body" sz="quarter" idx="27" hasCustomPrompt="1"/>
          </p:nvPr>
        </p:nvSpPr>
        <p:spPr>
          <a:xfrm>
            <a:off x="2619498"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1" name="Текст 4"/>
          <p:cNvSpPr>
            <a:spLocks noGrp="1"/>
          </p:cNvSpPr>
          <p:nvPr>
            <p:ph type="body" sz="quarter" idx="29" hasCustomPrompt="1"/>
          </p:nvPr>
        </p:nvSpPr>
        <p:spPr>
          <a:xfrm>
            <a:off x="45767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385002392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5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23"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4"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5"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6"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
        <p:nvSpPr>
          <p:cNvPr id="27"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8"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140765191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2160">
          <p15:clr>
            <a:srgbClr val="FBAE40"/>
          </p15:clr>
        </p15:guide>
        <p15:guide id="6" orient="horz" pos="2483">
          <p15:clr>
            <a:srgbClr val="FBAE40"/>
          </p15:clr>
        </p15:guide>
        <p15:guide id="7" orient="horz" pos="2797">
          <p15:clr>
            <a:srgbClr val="FBAE40"/>
          </p15:clr>
        </p15:guide>
        <p15:guide id="8" orient="horz" pos="2874">
          <p15:clr>
            <a:srgbClr val="FBAE40"/>
          </p15:clr>
        </p15:guide>
      </p15:sldGuideLst>
    </p:ext>
  </p:extLst>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smtClean="0"/>
              <a:t>Вставка рисунка</a:t>
            </a:r>
            <a:endParaRPr lang="ru-RU"/>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smtClean="0"/>
              <a:t>Вставка рисунка</a:t>
            </a:r>
            <a:endParaRPr lang="ru-RU"/>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smtClean="0"/>
              <a:t>Вставка рисунка</a:t>
            </a:r>
            <a:endParaRPr lang="ru-RU"/>
          </a:p>
        </p:txBody>
      </p:sp>
      <p:sp>
        <p:nvSpPr>
          <p:cNvPr id="7" name="Текст 6"/>
          <p:cNvSpPr>
            <a:spLocks noGrp="1"/>
          </p:cNvSpPr>
          <p:nvPr>
            <p:ph type="body" sz="quarter" idx="16"/>
          </p:nvPr>
        </p:nvSpPr>
        <p:spPr>
          <a:xfrm>
            <a:off x="450057" y="3110601"/>
            <a:ext cx="2483644" cy="432048"/>
          </a:xfrm>
        </p:spPr>
        <p:txBody>
          <a:bodyPr lIns="0" rIns="0"/>
          <a:lstStyle/>
          <a:p>
            <a:pPr lvl="0"/>
            <a:r>
              <a:rPr lang="ru-RU" smtClean="0"/>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p>
            <a:pPr lvl="0"/>
            <a:r>
              <a:rPr lang="ru-RU" smtClean="0"/>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p>
            <a:pPr lvl="0"/>
            <a:r>
              <a:rPr lang="ru-RU" smtClean="0"/>
              <a:t>Образец текста</a:t>
            </a:r>
          </a:p>
        </p:txBody>
      </p:sp>
      <p:sp>
        <p:nvSpPr>
          <p:cNvPr id="31" name="Рисунок 3"/>
          <p:cNvSpPr>
            <a:spLocks noGrp="1" noChangeAspect="1"/>
          </p:cNvSpPr>
          <p:nvPr>
            <p:ph type="pic" sz="quarter" idx="19"/>
          </p:nvPr>
        </p:nvSpPr>
        <p:spPr>
          <a:xfrm>
            <a:off x="450056" y="3815652"/>
            <a:ext cx="2016000" cy="2016000"/>
          </a:xfrm>
          <a:prstGeom prst="ellipse">
            <a:avLst/>
          </a:prstGeom>
        </p:spPr>
        <p:txBody>
          <a:bodyPr lIns="0" rIns="0"/>
          <a:lstStyle/>
          <a:p>
            <a:r>
              <a:rPr lang="ru-RU" smtClean="0"/>
              <a:t>Вставка рисунка</a:t>
            </a:r>
            <a:endParaRPr lang="ru-RU"/>
          </a:p>
        </p:txBody>
      </p:sp>
      <p:sp>
        <p:nvSpPr>
          <p:cNvPr id="32" name="Рисунок 3"/>
          <p:cNvSpPr>
            <a:spLocks noGrp="1" noChangeAspect="1"/>
          </p:cNvSpPr>
          <p:nvPr>
            <p:ph type="pic" sz="quarter" idx="20"/>
          </p:nvPr>
        </p:nvSpPr>
        <p:spPr>
          <a:xfrm>
            <a:off x="3330178" y="3815652"/>
            <a:ext cx="2016000" cy="2016000"/>
          </a:xfrm>
          <a:prstGeom prst="ellipse">
            <a:avLst/>
          </a:prstGeom>
        </p:spPr>
        <p:txBody>
          <a:bodyPr lIns="0" rIns="0"/>
          <a:lstStyle/>
          <a:p>
            <a:r>
              <a:rPr lang="ru-RU" smtClean="0"/>
              <a:t>Вставка рисунка</a:t>
            </a:r>
            <a:endParaRPr lang="ru-RU" dirty="0"/>
          </a:p>
        </p:txBody>
      </p:sp>
      <p:sp>
        <p:nvSpPr>
          <p:cNvPr id="33" name="Рисунок 3"/>
          <p:cNvSpPr>
            <a:spLocks noGrp="1" noChangeAspect="1"/>
          </p:cNvSpPr>
          <p:nvPr>
            <p:ph type="pic" sz="quarter" idx="21"/>
          </p:nvPr>
        </p:nvSpPr>
        <p:spPr>
          <a:xfrm>
            <a:off x="6232922" y="3815652"/>
            <a:ext cx="2016000" cy="2016000"/>
          </a:xfrm>
          <a:prstGeom prst="ellipse">
            <a:avLst/>
          </a:prstGeom>
        </p:spPr>
        <p:txBody>
          <a:bodyPr lIns="0" rIns="0"/>
          <a:lstStyle/>
          <a:p>
            <a:r>
              <a:rPr lang="ru-RU" smtClean="0"/>
              <a:t>Вставка рисунка</a:t>
            </a:r>
            <a:endParaRPr lang="ru-RU"/>
          </a:p>
        </p:txBody>
      </p:sp>
      <p:sp>
        <p:nvSpPr>
          <p:cNvPr id="34" name="Текст 6"/>
          <p:cNvSpPr>
            <a:spLocks noGrp="1"/>
          </p:cNvSpPr>
          <p:nvPr>
            <p:ph type="body" sz="quarter" idx="22"/>
          </p:nvPr>
        </p:nvSpPr>
        <p:spPr>
          <a:xfrm>
            <a:off x="450057" y="5949939"/>
            <a:ext cx="2483644" cy="432048"/>
          </a:xfrm>
        </p:spPr>
        <p:txBody>
          <a:bodyPr lIns="0" rIns="0"/>
          <a:lstStyle/>
          <a:p>
            <a:pPr lvl="0"/>
            <a:r>
              <a:rPr lang="ru-RU" smtClean="0"/>
              <a:t>Образец текста</a:t>
            </a:r>
          </a:p>
        </p:txBody>
      </p:sp>
      <p:sp>
        <p:nvSpPr>
          <p:cNvPr id="35" name="Текст 6"/>
          <p:cNvSpPr>
            <a:spLocks noGrp="1"/>
          </p:cNvSpPr>
          <p:nvPr>
            <p:ph type="body" sz="quarter" idx="23"/>
          </p:nvPr>
        </p:nvSpPr>
        <p:spPr>
          <a:xfrm>
            <a:off x="3332221" y="5949939"/>
            <a:ext cx="2483644" cy="432048"/>
          </a:xfrm>
        </p:spPr>
        <p:txBody>
          <a:bodyPr lIns="0" rIns="0"/>
          <a:lstStyle/>
          <a:p>
            <a:pPr lvl="0"/>
            <a:r>
              <a:rPr lang="ru-RU" smtClean="0"/>
              <a:t>Образец текста</a:t>
            </a:r>
          </a:p>
        </p:txBody>
      </p:sp>
      <p:sp>
        <p:nvSpPr>
          <p:cNvPr id="36" name="Текст 6"/>
          <p:cNvSpPr>
            <a:spLocks noGrp="1"/>
          </p:cNvSpPr>
          <p:nvPr>
            <p:ph type="body" sz="quarter" idx="24"/>
          </p:nvPr>
        </p:nvSpPr>
        <p:spPr>
          <a:xfrm>
            <a:off x="6236087" y="5949939"/>
            <a:ext cx="2483644" cy="432048"/>
          </a:xfrm>
        </p:spPr>
        <p:txBody>
          <a:bodyPr lIns="0" rIns="0"/>
          <a:lstStyle/>
          <a:p>
            <a:pPr lvl="0"/>
            <a:r>
              <a:rPr lang="ru-RU" smtClean="0"/>
              <a:t>Образец текста</a:t>
            </a:r>
          </a:p>
        </p:txBody>
      </p:sp>
    </p:spTree>
    <p:extLst>
      <p:ext uri="{BB962C8B-B14F-4D97-AF65-F5344CB8AC3E}">
        <p14:creationId xmlns:p14="http://schemas.microsoft.com/office/powerpoint/2010/main" val="2141438737"/>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guide id="0" orient="horz" pos="3678">
          <p15:clr>
            <a:srgbClr val="FBAE40"/>
          </p15:clr>
        </p15:guide>
      </p15:sldGuideLst>
    </p:ext>
  </p:extLst>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1_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smtClean="0"/>
              <a:t>Вставка рисунка</a:t>
            </a:r>
            <a:endParaRPr lang="ru-RU"/>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smtClean="0"/>
              <a:t>Вставка рисунка</a:t>
            </a:r>
            <a:endParaRPr lang="ru-RU"/>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smtClean="0"/>
              <a:t>Вставка рисунка</a:t>
            </a:r>
            <a:endParaRPr lang="ru-RU"/>
          </a:p>
        </p:txBody>
      </p:sp>
      <p:sp>
        <p:nvSpPr>
          <p:cNvPr id="7" name="Текст 6"/>
          <p:cNvSpPr>
            <a:spLocks noGrp="1"/>
          </p:cNvSpPr>
          <p:nvPr>
            <p:ph type="body" sz="quarter" idx="16"/>
          </p:nvPr>
        </p:nvSpPr>
        <p:spPr>
          <a:xfrm>
            <a:off x="450057" y="3110601"/>
            <a:ext cx="2483644" cy="432048"/>
          </a:xfrm>
        </p:spPr>
        <p:txBody>
          <a:bodyPr lIns="0" rIns="0"/>
          <a:lstStyle>
            <a:lvl1pPr>
              <a:spcBef>
                <a:spcPts val="0"/>
              </a:spcBef>
              <a:defRPr/>
            </a:lvl1pPr>
          </a:lstStyle>
          <a:p>
            <a:pPr lvl="0"/>
            <a:r>
              <a:rPr lang="ru-RU" smtClean="0"/>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lvl1pPr>
              <a:spcBef>
                <a:spcPts val="0"/>
              </a:spcBef>
              <a:defRPr/>
            </a:lvl1pPr>
          </a:lstStyle>
          <a:p>
            <a:pPr lvl="0"/>
            <a:r>
              <a:rPr lang="ru-RU" smtClean="0"/>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lvl1pPr>
              <a:spcBef>
                <a:spcPts val="0"/>
              </a:spcBef>
              <a:defRPr/>
            </a:lvl1pPr>
          </a:lstStyle>
          <a:p>
            <a:pPr lvl="0"/>
            <a:r>
              <a:rPr lang="ru-RU" smtClean="0"/>
              <a:t>Образец текста</a:t>
            </a:r>
          </a:p>
        </p:txBody>
      </p:sp>
      <p:sp>
        <p:nvSpPr>
          <p:cNvPr id="31" name="Рисунок 3"/>
          <p:cNvSpPr>
            <a:spLocks noGrp="1" noChangeAspect="1"/>
          </p:cNvSpPr>
          <p:nvPr>
            <p:ph type="pic" sz="quarter" idx="19"/>
          </p:nvPr>
        </p:nvSpPr>
        <p:spPr>
          <a:xfrm>
            <a:off x="1890117" y="3815652"/>
            <a:ext cx="2016000" cy="2016000"/>
          </a:xfrm>
          <a:prstGeom prst="ellipse">
            <a:avLst/>
          </a:prstGeom>
        </p:spPr>
        <p:txBody>
          <a:bodyPr lIns="0" rIns="0"/>
          <a:lstStyle/>
          <a:p>
            <a:r>
              <a:rPr lang="ru-RU" smtClean="0"/>
              <a:t>Вставка рисунка</a:t>
            </a:r>
            <a:endParaRPr lang="ru-RU"/>
          </a:p>
        </p:txBody>
      </p:sp>
      <p:sp>
        <p:nvSpPr>
          <p:cNvPr id="32" name="Рисунок 3"/>
          <p:cNvSpPr>
            <a:spLocks noGrp="1" noChangeAspect="1"/>
          </p:cNvSpPr>
          <p:nvPr>
            <p:ph type="pic" sz="quarter" idx="20"/>
          </p:nvPr>
        </p:nvSpPr>
        <p:spPr>
          <a:xfrm>
            <a:off x="4781550" y="3815652"/>
            <a:ext cx="2016000" cy="2016000"/>
          </a:xfrm>
          <a:prstGeom prst="ellipse">
            <a:avLst/>
          </a:prstGeom>
        </p:spPr>
        <p:txBody>
          <a:bodyPr lIns="0" rIns="0"/>
          <a:lstStyle/>
          <a:p>
            <a:r>
              <a:rPr lang="ru-RU" smtClean="0"/>
              <a:t>Вставка рисунка</a:t>
            </a:r>
            <a:endParaRPr lang="ru-RU" dirty="0"/>
          </a:p>
        </p:txBody>
      </p:sp>
      <p:sp>
        <p:nvSpPr>
          <p:cNvPr id="34" name="Текст 6"/>
          <p:cNvSpPr>
            <a:spLocks noGrp="1"/>
          </p:cNvSpPr>
          <p:nvPr>
            <p:ph type="body" sz="quarter" idx="22"/>
          </p:nvPr>
        </p:nvSpPr>
        <p:spPr>
          <a:xfrm>
            <a:off x="1890117" y="5949939"/>
            <a:ext cx="2483644" cy="432048"/>
          </a:xfrm>
        </p:spPr>
        <p:txBody>
          <a:bodyPr lIns="0" rIns="0"/>
          <a:lstStyle>
            <a:lvl1pPr>
              <a:spcBef>
                <a:spcPts val="0"/>
              </a:spcBef>
              <a:defRPr/>
            </a:lvl1pPr>
          </a:lstStyle>
          <a:p>
            <a:pPr lvl="0"/>
            <a:r>
              <a:rPr lang="ru-RU" smtClean="0"/>
              <a:t>Образец текста</a:t>
            </a:r>
          </a:p>
        </p:txBody>
      </p:sp>
      <p:sp>
        <p:nvSpPr>
          <p:cNvPr id="35" name="Текст 6"/>
          <p:cNvSpPr>
            <a:spLocks noGrp="1"/>
          </p:cNvSpPr>
          <p:nvPr>
            <p:ph type="body" sz="quarter" idx="23"/>
          </p:nvPr>
        </p:nvSpPr>
        <p:spPr>
          <a:xfrm>
            <a:off x="4781550" y="5949939"/>
            <a:ext cx="2483644" cy="432048"/>
          </a:xfrm>
        </p:spPr>
        <p:txBody>
          <a:bodyPr lIns="0" rIns="0"/>
          <a:lstStyle>
            <a:lvl1pPr>
              <a:spcBef>
                <a:spcPts val="0"/>
              </a:spcBef>
              <a:defRPr/>
            </a:lvl1pPr>
          </a:lstStyle>
          <a:p>
            <a:pPr lvl="0"/>
            <a:r>
              <a:rPr lang="ru-RU" smtClean="0"/>
              <a:t>Образец текста</a:t>
            </a:r>
          </a:p>
        </p:txBody>
      </p:sp>
    </p:spTree>
    <p:extLst>
      <p:ext uri="{BB962C8B-B14F-4D97-AF65-F5344CB8AC3E}">
        <p14:creationId xmlns:p14="http://schemas.microsoft.com/office/powerpoint/2010/main" val="130419514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guide id="9" orient="horz" pos="3678">
          <p15:clr>
            <a:srgbClr val="FBAE40"/>
          </p15:clr>
        </p15:guide>
      </p15:sldGuideLst>
    </p:ext>
  </p:extLs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4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20" name="Объект 3"/>
          <p:cNvSpPr>
            <a:spLocks noGrp="1"/>
          </p:cNvSpPr>
          <p:nvPr>
            <p:ph sz="quarter" idx="24"/>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7" name="Объект 3"/>
          <p:cNvSpPr>
            <a:spLocks noGrp="1"/>
          </p:cNvSpPr>
          <p:nvPr>
            <p:ph sz="quarter" idx="25"/>
          </p:nvPr>
        </p:nvSpPr>
        <p:spPr>
          <a:xfrm>
            <a:off x="6954678"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8" name="Объект 3"/>
          <p:cNvSpPr>
            <a:spLocks noGrp="1"/>
          </p:cNvSpPr>
          <p:nvPr>
            <p:ph sz="quarter" idx="26"/>
          </p:nvPr>
        </p:nvSpPr>
        <p:spPr>
          <a:xfrm>
            <a:off x="4791075"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9" name="Объект 3"/>
          <p:cNvSpPr>
            <a:spLocks noGrp="1"/>
          </p:cNvSpPr>
          <p:nvPr>
            <p:ph sz="quarter" idx="27"/>
          </p:nvPr>
        </p:nvSpPr>
        <p:spPr>
          <a:xfrm>
            <a:off x="2613660"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0" name="Объект 3"/>
          <p:cNvSpPr>
            <a:spLocks noGrp="1"/>
          </p:cNvSpPr>
          <p:nvPr>
            <p:ph sz="quarter" idx="28"/>
          </p:nvPr>
        </p:nvSpPr>
        <p:spPr>
          <a:xfrm>
            <a:off x="450057"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1" name="Текст 4"/>
          <p:cNvSpPr>
            <a:spLocks noGrp="1"/>
          </p:cNvSpPr>
          <p:nvPr>
            <p:ph type="body" sz="quarter" idx="17" hasCustomPrompt="1"/>
          </p:nvPr>
        </p:nvSpPr>
        <p:spPr>
          <a:xfrm>
            <a:off x="6960516" y="3940952"/>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32" name="Текст 4"/>
          <p:cNvSpPr>
            <a:spLocks noGrp="1"/>
          </p:cNvSpPr>
          <p:nvPr>
            <p:ph type="body" sz="quarter" idx="29" hasCustomPrompt="1"/>
          </p:nvPr>
        </p:nvSpPr>
        <p:spPr>
          <a:xfrm>
            <a:off x="4798694" y="3940952"/>
            <a:ext cx="1754506"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33" name="Текст 4"/>
          <p:cNvSpPr>
            <a:spLocks noGrp="1"/>
          </p:cNvSpPr>
          <p:nvPr>
            <p:ph type="body" sz="quarter" idx="30" hasCustomPrompt="1"/>
          </p:nvPr>
        </p:nvSpPr>
        <p:spPr>
          <a:xfrm>
            <a:off x="2619499" y="3940952"/>
            <a:ext cx="1736999"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
        <p:nvSpPr>
          <p:cNvPr id="34" name="Текст 4"/>
          <p:cNvSpPr>
            <a:spLocks noGrp="1"/>
          </p:cNvSpPr>
          <p:nvPr>
            <p:ph type="body" sz="quarter" idx="31" hasCustomPrompt="1"/>
          </p:nvPr>
        </p:nvSpPr>
        <p:spPr>
          <a:xfrm>
            <a:off x="457676" y="3940952"/>
            <a:ext cx="1759268"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smtClean="0"/>
              <a:t>Заголовок</a:t>
            </a:r>
            <a:endParaRPr lang="ru-RU" dirty="0"/>
          </a:p>
        </p:txBody>
      </p:sp>
    </p:spTree>
    <p:extLst>
      <p:ext uri="{BB962C8B-B14F-4D97-AF65-F5344CB8AC3E}">
        <p14:creationId xmlns:p14="http://schemas.microsoft.com/office/powerpoint/2010/main" val="344027590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397">
          <p15:clr>
            <a:srgbClr val="FBAE40"/>
          </p15:clr>
        </p15:guide>
        <p15:guide id="2" pos="1646">
          <p15:clr>
            <a:srgbClr val="FBAE40"/>
          </p15:clr>
        </p15:guide>
        <p15:guide id="3" pos="2744">
          <p15:clr>
            <a:srgbClr val="FBAE40"/>
          </p15:clr>
        </p15:guide>
        <p15:guide id="4" pos="3016">
          <p15:clr>
            <a:srgbClr val="FBAE40"/>
          </p15:clr>
        </p15:guide>
        <p15:guide id="5" pos="4128">
          <p15:clr>
            <a:srgbClr val="FBAE40"/>
          </p15:clr>
        </p15:guide>
        <p15:guide id="6" pos="4378">
          <p15:clr>
            <a:srgbClr val="FBAE40"/>
          </p15:clr>
        </p15:guide>
        <p15:guide id="7" orient="horz" pos="2478">
          <p15:clr>
            <a:srgbClr val="FBAE40"/>
          </p15:clr>
        </p15:guide>
        <p15:guide id="8" orient="horz" pos="2160">
          <p15:clr>
            <a:srgbClr val="FBAE40"/>
          </p15:clr>
        </p15:guide>
        <p15:guide id="9" orient="horz" pos="2795">
          <p15:clr>
            <a:srgbClr val="FBAE40"/>
          </p15:clr>
        </p15:guide>
        <p15:guide id="10" orient="horz" pos="2874">
          <p15:clr>
            <a:srgbClr val="FBAE40"/>
          </p15:clr>
        </p15:guide>
      </p15:sldGuideLst>
    </p:ext>
  </p:extLst>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Два объекта с подзаголовками горизонталь">
    <p:spTree>
      <p:nvGrpSpPr>
        <p:cNvPr id="1" name=""/>
        <p:cNvGrpSpPr/>
        <p:nvPr/>
      </p:nvGrpSpPr>
      <p:grpSpPr>
        <a:xfrm>
          <a:off x="0" y="0"/>
          <a:ext cx="0" cy="0"/>
          <a:chOff x="0" y="0"/>
          <a:chExt cx="0" cy="0"/>
        </a:xfrm>
      </p:grpSpPr>
      <p:sp>
        <p:nvSpPr>
          <p:cNvPr id="28" name="Текст 5"/>
          <p:cNvSpPr>
            <a:spLocks noGrp="1"/>
          </p:cNvSpPr>
          <p:nvPr>
            <p:ph type="body" sz="quarter" idx="27" hasCustomPrompt="1"/>
          </p:nvPr>
        </p:nvSpPr>
        <p:spPr>
          <a:xfrm>
            <a:off x="450057" y="3933825"/>
            <a:ext cx="8252222" cy="503238"/>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smtClean="0"/>
              <a:t>Введите заголовок</a:t>
            </a:r>
          </a:p>
        </p:txBody>
      </p:sp>
      <p:sp>
        <p:nvSpPr>
          <p:cNvPr id="33" name="Объект 32"/>
          <p:cNvSpPr>
            <a:spLocks noGrp="1"/>
          </p:cNvSpPr>
          <p:nvPr>
            <p:ph sz="quarter" idx="30" hasCustomPrompt="1"/>
          </p:nvPr>
        </p:nvSpPr>
        <p:spPr>
          <a:xfrm>
            <a:off x="450057" y="4562476"/>
            <a:ext cx="8252222" cy="180869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smtClean="0"/>
              <a:t>Введите текст или вставьте объект</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7" name="Текст 5"/>
          <p:cNvSpPr>
            <a:spLocks noGrp="1"/>
          </p:cNvSpPr>
          <p:nvPr>
            <p:ph type="body" sz="quarter" idx="31" hasCustomPrompt="1"/>
          </p:nvPr>
        </p:nvSpPr>
        <p:spPr>
          <a:xfrm>
            <a:off x="450057" y="975360"/>
            <a:ext cx="8252222" cy="505112"/>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smtClean="0"/>
              <a:t>Введите заголовок</a:t>
            </a:r>
          </a:p>
        </p:txBody>
      </p:sp>
      <p:sp>
        <p:nvSpPr>
          <p:cNvPr id="8" name="Объект 32"/>
          <p:cNvSpPr>
            <a:spLocks noGrp="1"/>
          </p:cNvSpPr>
          <p:nvPr>
            <p:ph sz="quarter" idx="32" hasCustomPrompt="1"/>
          </p:nvPr>
        </p:nvSpPr>
        <p:spPr>
          <a:xfrm>
            <a:off x="450057" y="1616075"/>
            <a:ext cx="8252222" cy="1812926"/>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smtClean="0"/>
              <a:t>Введите текст или вставьте объект</a:t>
            </a:r>
          </a:p>
        </p:txBody>
      </p:sp>
    </p:spTree>
    <p:extLst>
      <p:ext uri="{BB962C8B-B14F-4D97-AF65-F5344CB8AC3E}">
        <p14:creationId xmlns:p14="http://schemas.microsoft.com/office/powerpoint/2010/main" val="1358890343"/>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160">
          <p15:clr>
            <a:srgbClr val="FBAE40"/>
          </p15:clr>
        </p15:guide>
        <p15:guide id="2" orient="horz" pos="2478">
          <p15:clr>
            <a:srgbClr val="FBAE40"/>
          </p15:clr>
        </p15:guide>
        <p15:guide id="3" orient="horz" pos="2795">
          <p15:clr>
            <a:srgbClr val="FBAE40"/>
          </p15:clr>
        </p15:guide>
        <p15:guide id="4" orient="horz" pos="2874">
          <p15:clr>
            <a:srgbClr val="FBAE40"/>
          </p15:clr>
        </p15:guide>
        <p15:guide id="5" orient="horz" pos="941">
          <p15:clr>
            <a:srgbClr val="FBAE40"/>
          </p15:clr>
        </p15:guide>
        <p15:guide id="6" orient="horz" pos="1018">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Три объекта: два сверху">
    <p:spTree>
      <p:nvGrpSpPr>
        <p:cNvPr id="1" name=""/>
        <p:cNvGrpSpPr/>
        <p:nvPr/>
      </p:nvGrpSpPr>
      <p:grpSpPr>
        <a:xfrm>
          <a:off x="0" y="0"/>
          <a:ext cx="0" cy="0"/>
          <a:chOff x="0" y="0"/>
          <a:chExt cx="0" cy="0"/>
        </a:xfrm>
      </p:grpSpPr>
      <p:sp>
        <p:nvSpPr>
          <p:cNvPr id="10" name="Объект 4"/>
          <p:cNvSpPr>
            <a:spLocks noGrp="1"/>
          </p:cNvSpPr>
          <p:nvPr>
            <p:ph sz="quarter" idx="16"/>
          </p:nvPr>
        </p:nvSpPr>
        <p:spPr>
          <a:xfrm>
            <a:off x="395288" y="3681304"/>
            <a:ext cx="8353425" cy="248400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4" name="Объект 3"/>
          <p:cNvSpPr>
            <a:spLocks noGrp="1"/>
          </p:cNvSpPr>
          <p:nvPr>
            <p:ph sz="quarter" idx="14"/>
          </p:nvPr>
        </p:nvSpPr>
        <p:spPr>
          <a:xfrm>
            <a:off x="395288" y="995396"/>
            <a:ext cx="4068051" cy="248400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5" name="Объект 3"/>
          <p:cNvSpPr>
            <a:spLocks noGrp="1"/>
          </p:cNvSpPr>
          <p:nvPr>
            <p:ph sz="quarter" idx="18"/>
          </p:nvPr>
        </p:nvSpPr>
        <p:spPr>
          <a:xfrm>
            <a:off x="4670948" y="995396"/>
            <a:ext cx="4077767" cy="248400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8"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120337868"/>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Три объекта: два сверху">
    <p:spTree>
      <p:nvGrpSpPr>
        <p:cNvPr id="1" name=""/>
        <p:cNvGrpSpPr/>
        <p:nvPr/>
      </p:nvGrpSpPr>
      <p:grpSpPr>
        <a:xfrm>
          <a:off x="0" y="0"/>
          <a:ext cx="0" cy="0"/>
          <a:chOff x="0" y="0"/>
          <a:chExt cx="0" cy="0"/>
        </a:xfrm>
      </p:grpSpPr>
      <p:sp>
        <p:nvSpPr>
          <p:cNvPr id="10" name="Объект 4"/>
          <p:cNvSpPr>
            <a:spLocks noGrp="1"/>
          </p:cNvSpPr>
          <p:nvPr>
            <p:ph sz="quarter" idx="16"/>
          </p:nvPr>
        </p:nvSpPr>
        <p:spPr>
          <a:xfrm>
            <a:off x="450057" y="3921125"/>
            <a:ext cx="8252222" cy="245427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8" name="Объект 3"/>
          <p:cNvSpPr>
            <a:spLocks noGrp="1"/>
          </p:cNvSpPr>
          <p:nvPr>
            <p:ph sz="quarter" idx="12"/>
          </p:nvPr>
        </p:nvSpPr>
        <p:spPr>
          <a:xfrm>
            <a:off x="4787504" y="981076"/>
            <a:ext cx="3914775" cy="2442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 name="Объект 3"/>
          <p:cNvSpPr>
            <a:spLocks noGrp="1"/>
          </p:cNvSpPr>
          <p:nvPr>
            <p:ph sz="quarter" idx="17"/>
          </p:nvPr>
        </p:nvSpPr>
        <p:spPr>
          <a:xfrm>
            <a:off x="450057" y="981076"/>
            <a:ext cx="3906441" cy="2442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771830211"/>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016">
          <p15:clr>
            <a:srgbClr val="FBAE40"/>
          </p15:clr>
        </p15:guide>
        <p15:guide id="2" orient="horz" pos="2157">
          <p15:clr>
            <a:srgbClr val="FBAE40"/>
          </p15:clr>
        </p15:guide>
        <p15:guide id="3" orient="horz" pos="2470">
          <p15:clr>
            <a:srgbClr val="FBAE40"/>
          </p15:clr>
        </p15:guide>
        <p15:guide id="4" pos="2744">
          <p15:clr>
            <a:srgbClr val="FBAE40"/>
          </p15:clr>
        </p15:guide>
      </p15:sldGuideLst>
    </p:ext>
  </p:extLst>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Три объекта: два справа">
    <p:spTree>
      <p:nvGrpSpPr>
        <p:cNvPr id="1" name=""/>
        <p:cNvGrpSpPr/>
        <p:nvPr/>
      </p:nvGrpSpPr>
      <p:grpSpPr>
        <a:xfrm>
          <a:off x="0" y="0"/>
          <a:ext cx="0" cy="0"/>
          <a:chOff x="0" y="0"/>
          <a:chExt cx="0" cy="0"/>
        </a:xfrm>
      </p:grpSpPr>
      <p:sp>
        <p:nvSpPr>
          <p:cNvPr id="6" name="Объект 34"/>
          <p:cNvSpPr>
            <a:spLocks noGrp="1"/>
          </p:cNvSpPr>
          <p:nvPr>
            <p:ph sz="quarter" idx="31" hasCustomPrompt="1"/>
          </p:nvPr>
        </p:nvSpPr>
        <p:spPr>
          <a:xfrm>
            <a:off x="4787504" y="984848"/>
            <a:ext cx="3914775"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smtClean="0"/>
              <a:t>Введите текст или вставьте объект</a:t>
            </a:r>
          </a:p>
        </p:txBody>
      </p:sp>
      <p:sp>
        <p:nvSpPr>
          <p:cNvPr id="7" name="Объект 40"/>
          <p:cNvSpPr>
            <a:spLocks noGrp="1"/>
          </p:cNvSpPr>
          <p:nvPr>
            <p:ph sz="quarter" idx="34" hasCustomPrompt="1"/>
          </p:nvPr>
        </p:nvSpPr>
        <p:spPr>
          <a:xfrm>
            <a:off x="4787504" y="3933825"/>
            <a:ext cx="3914775"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smtClean="0"/>
              <a:t>Введите текст или вставьте объект</a:t>
            </a:r>
          </a:p>
        </p:txBody>
      </p:sp>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12" name="Объект 3"/>
          <p:cNvSpPr>
            <a:spLocks noGrp="1"/>
          </p:cNvSpPr>
          <p:nvPr>
            <p:ph sz="quarter" idx="12"/>
          </p:nvPr>
        </p:nvSpPr>
        <p:spPr>
          <a:xfrm>
            <a:off x="450057" y="981076"/>
            <a:ext cx="3906441" cy="539940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510201270"/>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160">
          <p15:clr>
            <a:srgbClr val="FBAE40"/>
          </p15:clr>
        </p15:guide>
        <p15:guide id="4" orient="horz" pos="2478">
          <p15:clr>
            <a:srgbClr val="FBAE40"/>
          </p15:clr>
        </p15:guide>
      </p15:sldGuideLst>
    </p:ext>
  </p:extLst>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Четыре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ОБРАЗЕЦ ЗАГОЛОВКА</a:t>
            </a:r>
            <a:endParaRPr lang="ru-RU" dirty="0"/>
          </a:p>
        </p:txBody>
      </p:sp>
      <p:sp>
        <p:nvSpPr>
          <p:cNvPr id="11" name="Объект 34"/>
          <p:cNvSpPr>
            <a:spLocks noGrp="1"/>
          </p:cNvSpPr>
          <p:nvPr>
            <p:ph sz="quarter" idx="31" hasCustomPrompt="1"/>
          </p:nvPr>
        </p:nvSpPr>
        <p:spPr>
          <a:xfrm>
            <a:off x="450056" y="986474"/>
            <a:ext cx="3906441"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smtClean="0"/>
              <a:t>Введите текст или вставьте объект</a:t>
            </a:r>
          </a:p>
        </p:txBody>
      </p:sp>
      <p:sp>
        <p:nvSpPr>
          <p:cNvPr id="12" name="Объект 40"/>
          <p:cNvSpPr>
            <a:spLocks noGrp="1"/>
          </p:cNvSpPr>
          <p:nvPr>
            <p:ph sz="quarter" idx="34" hasCustomPrompt="1"/>
          </p:nvPr>
        </p:nvSpPr>
        <p:spPr>
          <a:xfrm>
            <a:off x="4793541"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smtClean="0"/>
              <a:t>Введите текст или вставьте объект</a:t>
            </a:r>
          </a:p>
        </p:txBody>
      </p:sp>
      <p:sp>
        <p:nvSpPr>
          <p:cNvPr id="13" name="Объект 40"/>
          <p:cNvSpPr>
            <a:spLocks noGrp="1"/>
          </p:cNvSpPr>
          <p:nvPr>
            <p:ph sz="quarter" idx="35" hasCustomPrompt="1"/>
          </p:nvPr>
        </p:nvSpPr>
        <p:spPr>
          <a:xfrm>
            <a:off x="450056"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smtClean="0"/>
              <a:t>Введите текст или вставьте объект</a:t>
            </a:r>
          </a:p>
        </p:txBody>
      </p:sp>
      <p:sp>
        <p:nvSpPr>
          <p:cNvPr id="6" name="Объект 40"/>
          <p:cNvSpPr>
            <a:spLocks noGrp="1"/>
          </p:cNvSpPr>
          <p:nvPr>
            <p:ph sz="quarter" idx="36" hasCustomPrompt="1"/>
          </p:nvPr>
        </p:nvSpPr>
        <p:spPr>
          <a:xfrm>
            <a:off x="4792061" y="99822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smtClean="0"/>
              <a:t>Введите текст или вставьте объект</a:t>
            </a:r>
          </a:p>
        </p:txBody>
      </p:sp>
    </p:spTree>
    <p:extLst>
      <p:ext uri="{BB962C8B-B14F-4D97-AF65-F5344CB8AC3E}">
        <p14:creationId xmlns:p14="http://schemas.microsoft.com/office/powerpoint/2010/main" val="569227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3016">
          <p15:clr>
            <a:srgbClr val="FBAE40"/>
          </p15:clr>
        </p15:guide>
        <p15:guide id="2" orient="horz" pos="2170">
          <p15:clr>
            <a:srgbClr val="FBAE40"/>
          </p15:clr>
        </p15:guide>
        <p15:guide id="3" orient="horz" pos="2477">
          <p15:clr>
            <a:srgbClr val="FBAE40"/>
          </p15:clr>
        </p15:guide>
        <p15:guide id="4" pos="2744">
          <p15:clr>
            <a:srgbClr val="FBAE40"/>
          </p15:clr>
        </p15:guide>
      </p15:sldGuideLst>
    </p:ext>
  </p:extLst>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Приложе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smtClean="0"/>
              <a:t>ПРИЛОЖЕНИЕ</a:t>
            </a:r>
            <a:endParaRPr lang="ru-RU" dirty="0"/>
          </a:p>
        </p:txBody>
      </p:sp>
      <p:sp>
        <p:nvSpPr>
          <p:cNvPr id="4" name="Объект 3"/>
          <p:cNvSpPr>
            <a:spLocks noGrp="1"/>
          </p:cNvSpPr>
          <p:nvPr>
            <p:ph sz="quarter" idx="10"/>
          </p:nvPr>
        </p:nvSpPr>
        <p:spPr>
          <a:xfrm>
            <a:off x="450056" y="981076"/>
            <a:ext cx="8251984" cy="5394325"/>
          </a:xfrm>
        </p:spPr>
        <p:txBody>
          <a:bodyPr lIns="0" rIns="0"/>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345699246"/>
      </p:ext>
    </p:extLst>
  </p:cSld>
  <p:clrMapOvr>
    <a:masterClrMapping/>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1_2 подзаголовка с чертой и 4 текстовых блока ">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5128" y="981076"/>
            <a:ext cx="3906441" cy="244246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2 ПОДЗАГОЛОВКА И 4 ТЕКСТОВЫХ БЛОКА</a:t>
            </a:r>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Объект 3"/>
          <p:cNvSpPr>
            <a:spLocks noGrp="1"/>
          </p:cNvSpPr>
          <p:nvPr>
            <p:ph sz="quarter" idx="19"/>
          </p:nvPr>
        </p:nvSpPr>
        <p:spPr>
          <a:xfrm>
            <a:off x="459177" y="4572001"/>
            <a:ext cx="3902392" cy="179916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 name="Текст 4"/>
          <p:cNvSpPr>
            <a:spLocks noGrp="1"/>
          </p:cNvSpPr>
          <p:nvPr>
            <p:ph type="body" sz="quarter" idx="16" hasCustomPrompt="1"/>
          </p:nvPr>
        </p:nvSpPr>
        <p:spPr>
          <a:xfrm>
            <a:off x="4908430" y="980729"/>
            <a:ext cx="3784087" cy="513361"/>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sp>
        <p:nvSpPr>
          <p:cNvPr id="12" name="Текст 4"/>
          <p:cNvSpPr>
            <a:spLocks noGrp="1"/>
          </p:cNvSpPr>
          <p:nvPr>
            <p:ph type="body" sz="quarter" idx="29" hasCustomPrompt="1"/>
          </p:nvPr>
        </p:nvSpPr>
        <p:spPr>
          <a:xfrm>
            <a:off x="577969" y="3935002"/>
            <a:ext cx="3783600" cy="515078"/>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cxnSp>
        <p:nvCxnSpPr>
          <p:cNvPr id="5" name="Прямая соединительная линия 4"/>
          <p:cNvCxnSpPr/>
          <p:nvPr userDrawn="1"/>
        </p:nvCxnSpPr>
        <p:spPr>
          <a:xfrm flipH="1">
            <a:off x="4804770" y="976313"/>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userDrawn="1"/>
        </p:nvCxnSpPr>
        <p:spPr>
          <a:xfrm flipH="1">
            <a:off x="474310" y="3932298"/>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4178498"/>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1_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3" name="Текст 4"/>
          <p:cNvSpPr>
            <a:spLocks noGrp="1"/>
          </p:cNvSpPr>
          <p:nvPr>
            <p:ph type="body" sz="quarter" idx="29" hasCustomPrompt="1"/>
          </p:nvPr>
        </p:nvSpPr>
        <p:spPr>
          <a:xfrm>
            <a:off x="549936"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userDrawn="1"/>
        </p:nvCxnSpPr>
        <p:spPr>
          <a:xfrm flipV="1">
            <a:off x="335772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userDrawn="1"/>
        </p:nvCxnSpPr>
        <p:spPr>
          <a:xfrm flipV="1">
            <a:off x="6258802"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p:ph type="body" sz="quarter" idx="30" hasCustomPrompt="1"/>
          </p:nvPr>
        </p:nvSpPr>
        <p:spPr>
          <a:xfrm>
            <a:off x="3434225"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
        <p:nvSpPr>
          <p:cNvPr id="24" name="Текст 4"/>
          <p:cNvSpPr>
            <a:spLocks noGrp="1"/>
          </p:cNvSpPr>
          <p:nvPr>
            <p:ph type="body" sz="quarter" idx="31" hasCustomPrompt="1"/>
          </p:nvPr>
        </p:nvSpPr>
        <p:spPr>
          <a:xfrm>
            <a:off x="6318514"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4134628147"/>
      </p:ext>
    </p:extLst>
  </p:cSld>
  <p:clrMapOvr>
    <a:masterClrMapping/>
  </p:clrMapOvr>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26">
          <p15:clr>
            <a:srgbClr val="FBAE40"/>
          </p15:clr>
        </p15:guide>
        <p15:guide id="6" orient="horz" pos="947">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1_4 подзаголовка с чертой и текстами">
    <p:spTree>
      <p:nvGrpSpPr>
        <p:cNvPr id="1" name=""/>
        <p:cNvGrpSpPr/>
        <p:nvPr/>
      </p:nvGrpSpPr>
      <p:grpSpPr>
        <a:xfrm>
          <a:off x="0" y="0"/>
          <a:ext cx="0" cy="0"/>
          <a:chOff x="0" y="0"/>
          <a:chExt cx="0" cy="0"/>
        </a:xfrm>
      </p:grpSpPr>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userDrawn="1"/>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userDrawn="1"/>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9"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userDrawn="1"/>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210043"/>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2_4 подзаголовка с чертой и текстами">
    <p:spTree>
      <p:nvGrpSpPr>
        <p:cNvPr id="1" name=""/>
        <p:cNvGrpSpPr/>
        <p:nvPr/>
      </p:nvGrpSpPr>
      <p:grpSpPr>
        <a:xfrm>
          <a:off x="0" y="0"/>
          <a:ext cx="0" cy="0"/>
          <a:chOff x="0" y="0"/>
          <a:chExt cx="0" cy="0"/>
        </a:xfrm>
      </p:grpSpPr>
      <p:sp>
        <p:nvSpPr>
          <p:cNvPr id="15" name="Прямоугольник 14"/>
          <p:cNvSpPr/>
          <p:nvPr userDrawn="1"/>
        </p:nvSpPr>
        <p:spPr>
          <a:xfrm>
            <a:off x="6894872" y="833438"/>
            <a:ext cx="1807407" cy="5549900"/>
          </a:xfrm>
          <a:prstGeom prst="rect">
            <a:avLst/>
          </a:prstGeom>
          <a:solidFill>
            <a:schemeClr val="accent5">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dirty="0">
              <a:solidFill>
                <a:schemeClr val="tx1"/>
              </a:solidFill>
              <a:latin typeface="PF Din Text Cond Pro Обычный" charset="0"/>
            </a:endParaRPr>
          </a:p>
        </p:txBody>
      </p:sp>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userDrawn="1"/>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692000"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dirty="0" smtClean="0"/>
              <a:t>Образец текста</a:t>
            </a:r>
          </a:p>
          <a:p>
            <a:pPr lvl="1"/>
            <a:r>
              <a:rPr lang="ru-RU" dirty="0" smtClean="0"/>
              <a:t>Второй уровень</a:t>
            </a:r>
          </a:p>
          <a:p>
            <a:pPr lvl="2"/>
            <a:r>
              <a:rPr lang="ru-RU" dirty="0"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dirty="0" smtClean="0"/>
              <a:t>Образец текста</a:t>
            </a:r>
          </a:p>
          <a:p>
            <a:pPr lvl="1"/>
            <a:r>
              <a:rPr lang="ru-RU" dirty="0" smtClean="0"/>
              <a:t>Второй уровень</a:t>
            </a:r>
          </a:p>
          <a:p>
            <a:pPr lvl="2"/>
            <a:r>
              <a:rPr lang="ru-RU" dirty="0" smtClean="0"/>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userDrawn="1"/>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userDrawn="1"/>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8" y="985687"/>
            <a:ext cx="1602701"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userDrawn="1"/>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94953317"/>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1_Заголовок и объект">
    <p:spTree>
      <p:nvGrpSpPr>
        <p:cNvPr id="1" name=""/>
        <p:cNvGrpSpPr/>
        <p:nvPr/>
      </p:nvGrpSpPr>
      <p:grpSpPr>
        <a:xfrm>
          <a:off x="0" y="0"/>
          <a:ext cx="0" cy="0"/>
          <a:chOff x="0" y="0"/>
          <a:chExt cx="0" cy="0"/>
        </a:xfrm>
      </p:grpSpPr>
      <p:sp>
        <p:nvSpPr>
          <p:cNvPr id="5" name="Объект 4"/>
          <p:cNvSpPr>
            <a:spLocks noGrp="1"/>
          </p:cNvSpPr>
          <p:nvPr>
            <p:ph sz="quarter" idx="10"/>
          </p:nvPr>
        </p:nvSpPr>
        <p:spPr>
          <a:xfrm>
            <a:off x="449580" y="975361"/>
            <a:ext cx="8252460" cy="5396865"/>
          </a:xfrm>
          <a:prstGeom prst="rect">
            <a:avLst/>
          </a:prstGeom>
        </p:spPr>
        <p:txBody>
          <a:bodyPr/>
          <a:lstStyle>
            <a:lvl1pPr>
              <a:defRPr sz="1400">
                <a:solidFill>
                  <a:schemeClr val="bg1"/>
                </a:solidFill>
              </a:defRPr>
            </a:lvl1pPr>
            <a:lvl2pPr marL="135731" indent="-135731">
              <a:defRPr lang="ru-RU" sz="1400" kern="1200" dirty="0" smtClean="0">
                <a:solidFill>
                  <a:schemeClr val="bg1"/>
                </a:solidFill>
                <a:latin typeface="+mn-lt"/>
                <a:ea typeface="PF Din Text Cond Pro" charset="0"/>
                <a:cs typeface="PF Din Text Cond Pro" charset="0"/>
              </a:defRPr>
            </a:lvl2pPr>
            <a:lvl3pPr marL="263129" indent="-127397">
              <a:defRPr lang="ru-RU" sz="1200" kern="1200" dirty="0" smtClean="0">
                <a:solidFill>
                  <a:schemeClr val="bg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solidFill>
                  <a:schemeClr val="bg1"/>
                </a:solidFill>
              </a:defRPr>
            </a:lvl1pPr>
          </a:lstStyle>
          <a:p>
            <a:r>
              <a:rPr lang="ru-RU" dirty="0" smtClean="0"/>
              <a:t>ОБРАЗЕЦ ЗАГОЛОВКА</a:t>
            </a:r>
            <a:endParaRPr lang="ru-RU" dirty="0"/>
          </a:p>
        </p:txBody>
      </p:sp>
      <p:sp>
        <p:nvSpPr>
          <p:cNvPr id="22" name="Freeform 5"/>
          <p:cNvSpPr>
            <a:spLocks noChangeAspect="1" noEditPoints="1"/>
          </p:cNvSpPr>
          <p:nvPr userDrawn="1"/>
        </p:nvSpPr>
        <p:spPr bwMode="auto">
          <a:xfrm>
            <a:off x="410942" y="351532"/>
            <a:ext cx="1140585" cy="362202"/>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571275773"/>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1_Изображение и подпись">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49580" y="975360"/>
            <a:ext cx="8252460" cy="5405120"/>
          </a:xfrm>
          <a:prstGeom prst="rect">
            <a:avLst/>
          </a:prstGeom>
        </p:spPr>
        <p:txBody>
          <a:bodyPr/>
          <a:lstStyle>
            <a:lvl1pPr>
              <a:defRPr>
                <a:solidFill>
                  <a:schemeClr val="bg1"/>
                </a:solidFill>
              </a:defRPr>
            </a:lvl1pPr>
          </a:lstStyle>
          <a:p>
            <a:r>
              <a:rPr lang="ru-RU" smtClean="0"/>
              <a:t>Вставка рисунка</a:t>
            </a:r>
            <a:endParaRPr lang="ru-RU"/>
          </a:p>
        </p:txBody>
      </p:sp>
      <p:sp>
        <p:nvSpPr>
          <p:cNvPr id="2" name="Заголовок 1"/>
          <p:cNvSpPr>
            <a:spLocks noGrp="1"/>
          </p:cNvSpPr>
          <p:nvPr>
            <p:ph type="title" hasCustomPrompt="1"/>
          </p:nvPr>
        </p:nvSpPr>
        <p:spPr/>
        <p:txBody>
          <a:bodyPr/>
          <a:lstStyle>
            <a:lvl1pPr>
              <a:defRPr>
                <a:solidFill>
                  <a:schemeClr val="bg1"/>
                </a:solidFill>
              </a:defRPr>
            </a:lvl1pPr>
          </a:lstStyle>
          <a:p>
            <a:r>
              <a:rPr lang="ru-RU" dirty="0" smtClean="0"/>
              <a:t>ОБРАЗЕЦ ЗАГОЛОВКА</a:t>
            </a:r>
            <a:endParaRPr lang="ru-RU" dirty="0"/>
          </a:p>
        </p:txBody>
      </p:sp>
      <p:sp>
        <p:nvSpPr>
          <p:cNvPr id="21" name="Freeform 5"/>
          <p:cNvSpPr>
            <a:spLocks noChangeAspect="1" noEditPoints="1"/>
          </p:cNvSpPr>
          <p:nvPr userDrawn="1"/>
        </p:nvSpPr>
        <p:spPr bwMode="auto">
          <a:xfrm>
            <a:off x="410942" y="351532"/>
            <a:ext cx="1140585" cy="362202"/>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22212404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объекта: два справа">
    <p:spTree>
      <p:nvGrpSpPr>
        <p:cNvPr id="1" name=""/>
        <p:cNvGrpSpPr/>
        <p:nvPr/>
      </p:nvGrpSpPr>
      <p:grpSpPr>
        <a:xfrm>
          <a:off x="0" y="0"/>
          <a:ext cx="0" cy="0"/>
          <a:chOff x="0" y="0"/>
          <a:chExt cx="0" cy="0"/>
        </a:xfrm>
      </p:grpSpPr>
      <p:sp>
        <p:nvSpPr>
          <p:cNvPr id="14" name="Объект 3"/>
          <p:cNvSpPr>
            <a:spLocks noGrp="1"/>
          </p:cNvSpPr>
          <p:nvPr>
            <p:ph sz="quarter" idx="14"/>
          </p:nvPr>
        </p:nvSpPr>
        <p:spPr>
          <a:xfrm>
            <a:off x="395289" y="981074"/>
            <a:ext cx="4068049" cy="5192713"/>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6" name="Объект 34"/>
          <p:cNvSpPr>
            <a:spLocks noGrp="1"/>
          </p:cNvSpPr>
          <p:nvPr>
            <p:ph sz="quarter" idx="31" hasCustomPrompt="1"/>
          </p:nvPr>
        </p:nvSpPr>
        <p:spPr>
          <a:xfrm>
            <a:off x="4679954" y="984848"/>
            <a:ext cx="4068761" cy="24840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7" name="Объект 40"/>
          <p:cNvSpPr>
            <a:spLocks noGrp="1"/>
          </p:cNvSpPr>
          <p:nvPr>
            <p:ph sz="quarter" idx="34" hasCustomPrompt="1"/>
          </p:nvPr>
        </p:nvSpPr>
        <p:spPr>
          <a:xfrm>
            <a:off x="4676778" y="3689788"/>
            <a:ext cx="4071937" cy="2484000"/>
          </a:xfrm>
          <a:prstGeom prst="rect">
            <a:avLst/>
          </a:prstGeom>
        </p:spPr>
        <p:txBody>
          <a:bodyPr vert="horz" lIns="0" tIns="0" rIns="0" bIns="0" rtlCol="0">
            <a:noAutofit/>
          </a:bodyPr>
          <a:lstStyle>
            <a:lvl1pPr>
              <a:spcBef>
                <a:spcPts val="0"/>
              </a:spcBef>
              <a:buFont typeface="Wingdings" pitchFamily="2" charset="2"/>
              <a:defRPr lang="ru-RU" sz="1400" b="0" dirty="0" smtClean="0"/>
            </a:lvl1pPr>
          </a:lstStyle>
          <a:p>
            <a:pPr lvl="0">
              <a:spcBef>
                <a:spcPts val="0"/>
              </a:spcBef>
              <a:buFont typeface="Wingdings" pitchFamily="2" charset="2"/>
            </a:pPr>
            <a:r>
              <a:rPr lang="ru-RU" dirty="0" smtClean="0"/>
              <a:t>Введите текст или вставьте объект</a:t>
            </a:r>
          </a:p>
        </p:txBody>
      </p:sp>
      <p:sp>
        <p:nvSpPr>
          <p:cNvPr id="10"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3145705023"/>
      </p:ext>
    </p:extLst>
  </p:cSld>
  <p:clrMapOvr>
    <a:masterClrMapping/>
  </p:clrMapOvr>
  <p:timing>
    <p:tnLst>
      <p:par>
        <p:cTn id="1" dur="indefinite" restart="never" nodeType="tmRoot"/>
      </p:par>
    </p:tnLst>
  </p:timing>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1_Три вертикальных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solidFill>
                  <a:schemeClr val="bg1"/>
                </a:solidFill>
              </a:defRPr>
            </a:lvl1pPr>
          </a:lstStyle>
          <a:p>
            <a:r>
              <a:rPr lang="ru-RU" dirty="0" smtClean="0"/>
              <a:t>ОБРАЗЕЦ ЗАГОЛОВКА</a:t>
            </a:r>
            <a:endParaRPr lang="ru-RU" dirty="0"/>
          </a:p>
        </p:txBody>
      </p:sp>
      <p:sp>
        <p:nvSpPr>
          <p:cNvPr id="9" name="Объект 3"/>
          <p:cNvSpPr>
            <a:spLocks noGrp="1"/>
          </p:cNvSpPr>
          <p:nvPr>
            <p:ph sz="quarter" idx="18"/>
          </p:nvPr>
        </p:nvSpPr>
        <p:spPr>
          <a:xfrm>
            <a:off x="6236916" y="976314"/>
            <a:ext cx="2462400" cy="5399087"/>
          </a:xfrm>
          <a:prstGeom prst="rect">
            <a:avLst/>
          </a:prstGeom>
        </p:spPr>
        <p:txBody>
          <a:bodyPr lIns="0" rIns="0"/>
          <a:lstStyle>
            <a:lvl1pPr>
              <a:defRPr sz="1400">
                <a:solidFill>
                  <a:schemeClr val="bg1"/>
                </a:solidFill>
              </a:defRPr>
            </a:lvl1pPr>
            <a:lvl2pPr marL="135731" indent="-135731">
              <a:defRPr lang="ru-RU" sz="1400" kern="1200" dirty="0" smtClean="0">
                <a:solidFill>
                  <a:schemeClr val="bg1"/>
                </a:solidFill>
                <a:latin typeface="+mn-lt"/>
                <a:ea typeface="PF Din Text Cond Pro" charset="0"/>
                <a:cs typeface="PF Din Text Cond Pro" charset="0"/>
              </a:defRPr>
            </a:lvl2pPr>
            <a:lvl3pPr marL="263129" indent="-127397">
              <a:defRPr lang="ru-RU" sz="1200" kern="1200" dirty="0" smtClean="0">
                <a:solidFill>
                  <a:schemeClr val="bg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1" name="Объект 3"/>
          <p:cNvSpPr>
            <a:spLocks noGrp="1"/>
          </p:cNvSpPr>
          <p:nvPr>
            <p:ph sz="quarter" idx="20"/>
          </p:nvPr>
        </p:nvSpPr>
        <p:spPr>
          <a:xfrm>
            <a:off x="459924" y="976314"/>
            <a:ext cx="2462400" cy="5399087"/>
          </a:xfrm>
          <a:prstGeom prst="rect">
            <a:avLst/>
          </a:prstGeom>
        </p:spPr>
        <p:txBody>
          <a:bodyPr lIns="0" rIns="0"/>
          <a:lstStyle>
            <a:lvl1pPr>
              <a:defRPr sz="1400">
                <a:solidFill>
                  <a:schemeClr val="bg1"/>
                </a:solidFill>
              </a:defRPr>
            </a:lvl1pPr>
            <a:lvl2pPr marL="135731" indent="-135731">
              <a:defRPr lang="ru-RU" sz="1400" kern="1200" dirty="0" smtClean="0">
                <a:solidFill>
                  <a:schemeClr val="bg1"/>
                </a:solidFill>
                <a:latin typeface="+mn-lt"/>
                <a:ea typeface="PF Din Text Cond Pro" charset="0"/>
                <a:cs typeface="PF Din Text Cond Pro" charset="0"/>
              </a:defRPr>
            </a:lvl2pPr>
            <a:lvl3pPr marL="263129" indent="-127397">
              <a:defRPr lang="ru-RU" sz="1200" kern="1200" dirty="0" smtClean="0">
                <a:solidFill>
                  <a:schemeClr val="bg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2" name="Объект 3"/>
          <p:cNvSpPr>
            <a:spLocks noGrp="1"/>
          </p:cNvSpPr>
          <p:nvPr>
            <p:ph sz="quarter" idx="22"/>
          </p:nvPr>
        </p:nvSpPr>
        <p:spPr>
          <a:xfrm>
            <a:off x="3344784" y="976314"/>
            <a:ext cx="2462400" cy="5399087"/>
          </a:xfrm>
          <a:prstGeom prst="rect">
            <a:avLst/>
          </a:prstGeom>
        </p:spPr>
        <p:txBody>
          <a:bodyPr lIns="0" rIns="0"/>
          <a:lstStyle>
            <a:lvl1pPr>
              <a:defRPr sz="1400">
                <a:solidFill>
                  <a:schemeClr val="bg1"/>
                </a:solidFill>
              </a:defRPr>
            </a:lvl1pPr>
            <a:lvl2pPr marL="135731" indent="-135731">
              <a:defRPr lang="ru-RU" sz="1400" kern="1200" dirty="0" smtClean="0">
                <a:solidFill>
                  <a:schemeClr val="bg1"/>
                </a:solidFill>
                <a:latin typeface="+mn-lt"/>
                <a:ea typeface="PF Din Text Cond Pro" charset="0"/>
                <a:cs typeface="PF Din Text Cond Pro" charset="0"/>
              </a:defRPr>
            </a:lvl2pPr>
            <a:lvl3pPr marL="263129" indent="-127397">
              <a:defRPr lang="ru-RU" sz="1200" kern="1200" dirty="0" smtClean="0">
                <a:solidFill>
                  <a:schemeClr val="bg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5" name="Freeform 5"/>
          <p:cNvSpPr>
            <a:spLocks noChangeAspect="1" noEditPoints="1"/>
          </p:cNvSpPr>
          <p:nvPr userDrawn="1"/>
        </p:nvSpPr>
        <p:spPr bwMode="auto">
          <a:xfrm>
            <a:off x="410942" y="351532"/>
            <a:ext cx="1140585" cy="362202"/>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3540115732"/>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pos="1848">
          <p15:clr>
            <a:srgbClr val="FBAE40"/>
          </p15:clr>
        </p15:guide>
        <p15:guide id="2" pos="2102">
          <p15:clr>
            <a:srgbClr val="FBAE40"/>
          </p15:clr>
        </p15:guide>
        <p15:guide id="3" pos="3926">
          <p15:clr>
            <a:srgbClr val="FBAE40"/>
          </p15:clr>
        </p15:guide>
        <p15:guide id="4" pos="3662">
          <p15:clr>
            <a:srgbClr val="FBAE40"/>
          </p15:clr>
        </p15:guide>
      </p15:sldGuideLst>
    </p:ext>
  </p:extLst>
</p:sldLayout>
</file>

<file path=ppt/slideLayouts/slideLayout141.xml><?xml version="1.0" encoding="utf-8"?>
<p:sldLayout xmlns:a="http://schemas.openxmlformats.org/drawingml/2006/main" xmlns:r="http://schemas.openxmlformats.org/officeDocument/2006/relationships" xmlns:p="http://schemas.openxmlformats.org/presentationml/2006/main" userDrawn="1">
  <p:cSld name="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527176"/>
            <a:ext cx="2462400" cy="4848225"/>
          </a:xfrm>
          <a:prstGeom prst="rect">
            <a:avLst/>
          </a:prstGeom>
        </p:spPr>
        <p:txBody>
          <a:bodyPr lIns="0" rIns="0"/>
          <a:lstStyle>
            <a:lvl1pPr>
              <a:defRPr sz="1050"/>
            </a:lvl1pPr>
            <a:lvl2pPr>
              <a:defRPr sz="1050"/>
            </a:lvl2pPr>
            <a:lvl3pPr>
              <a:defRPr sz="900"/>
            </a:lvl3pPr>
          </a:lstStyle>
          <a:p>
            <a:pPr lvl="0"/>
            <a:r>
              <a:rPr lang="ru-RU"/>
              <a:t>Образец текста</a:t>
            </a:r>
          </a:p>
          <a:p>
            <a:pPr lvl="1"/>
            <a:r>
              <a:rPr lang="ru-RU"/>
              <a:t>Второй уровень</a:t>
            </a:r>
          </a:p>
          <a:p>
            <a:pPr lvl="2"/>
            <a:r>
              <a:rPr lang="ru-RU"/>
              <a:t>Третий уровень</a:t>
            </a:r>
          </a:p>
        </p:txBody>
      </p:sp>
      <p:sp>
        <p:nvSpPr>
          <p:cNvPr id="17" name="Объект 3"/>
          <p:cNvSpPr>
            <a:spLocks noGrp="1"/>
          </p:cNvSpPr>
          <p:nvPr>
            <p:ph sz="quarter" idx="20"/>
          </p:nvPr>
        </p:nvSpPr>
        <p:spPr>
          <a:xfrm>
            <a:off x="459924" y="1527176"/>
            <a:ext cx="2462400" cy="4848225"/>
          </a:xfrm>
          <a:prstGeom prst="rect">
            <a:avLst/>
          </a:prstGeom>
        </p:spPr>
        <p:txBody>
          <a:bodyPr lIns="0" rIns="0"/>
          <a:lstStyle>
            <a:lvl1pPr>
              <a:defRPr sz="1050"/>
            </a:lvl1pPr>
            <a:lvl2pPr>
              <a:defRPr sz="1050"/>
            </a:lvl2pPr>
            <a:lvl3pPr>
              <a:defRPr sz="900"/>
            </a:lvl3pPr>
          </a:lstStyle>
          <a:p>
            <a:pPr lvl="0"/>
            <a:r>
              <a:rPr lang="ru-RU" dirty="0"/>
              <a:t>Образец текста</a:t>
            </a:r>
          </a:p>
          <a:p>
            <a:pPr lvl="1"/>
            <a:r>
              <a:rPr lang="ru-RU" dirty="0"/>
              <a:t>Второй уровень</a:t>
            </a:r>
          </a:p>
          <a:p>
            <a:pPr lvl="2"/>
            <a:r>
              <a:rPr lang="ru-RU" dirty="0"/>
              <a:t>Третий уровень</a:t>
            </a:r>
          </a:p>
        </p:txBody>
      </p:sp>
      <p:sp>
        <p:nvSpPr>
          <p:cNvPr id="19" name="Объект 3"/>
          <p:cNvSpPr>
            <a:spLocks noGrp="1"/>
          </p:cNvSpPr>
          <p:nvPr>
            <p:ph sz="quarter" idx="22"/>
          </p:nvPr>
        </p:nvSpPr>
        <p:spPr>
          <a:xfrm>
            <a:off x="3344784" y="1527176"/>
            <a:ext cx="2462400" cy="4848225"/>
          </a:xfrm>
          <a:prstGeom prst="rect">
            <a:avLst/>
          </a:prstGeom>
        </p:spPr>
        <p:txBody>
          <a:bodyPr lIns="0" rIns="0"/>
          <a:lstStyle>
            <a:lvl1pPr>
              <a:defRPr sz="1050"/>
            </a:lvl1pPr>
            <a:lvl2pPr>
              <a:defRPr sz="1050"/>
            </a:lvl2pPr>
            <a:lvl3pPr>
              <a:defRPr sz="900"/>
            </a:lvl3pPr>
          </a:lstStyle>
          <a:p>
            <a:pPr lvl="0"/>
            <a:r>
              <a:rPr lang="ru-RU"/>
              <a:t>Образец текста</a:t>
            </a:r>
          </a:p>
          <a:p>
            <a:pPr lvl="1"/>
            <a:r>
              <a:rPr lang="ru-RU"/>
              <a:t>Второй уровень</a:t>
            </a:r>
          </a:p>
          <a:p>
            <a:pPr lvl="2"/>
            <a:r>
              <a:rPr lang="ru-RU"/>
              <a:t>Третий уровень</a:t>
            </a:r>
          </a:p>
        </p:txBody>
      </p:sp>
      <p:sp>
        <p:nvSpPr>
          <p:cNvPr id="13" name="Текст 4"/>
          <p:cNvSpPr>
            <a:spLocks noGrp="1"/>
          </p:cNvSpPr>
          <p:nvPr>
            <p:ph type="body" sz="quarter" idx="29" hasCustomPrompt="1"/>
          </p:nvPr>
        </p:nvSpPr>
        <p:spPr>
          <a:xfrm>
            <a:off x="549936"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userDrawn="1"/>
        </p:nvCxnSpPr>
        <p:spPr>
          <a:xfrm flipV="1">
            <a:off x="478547"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userDrawn="1"/>
        </p:nvCxnSpPr>
        <p:spPr>
          <a:xfrm flipV="1">
            <a:off x="3357724"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userDrawn="1"/>
        </p:nvCxnSpPr>
        <p:spPr>
          <a:xfrm flipV="1">
            <a:off x="6258802"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userDrawn="1">
            <p:ph type="body" sz="quarter" idx="30" hasCustomPrompt="1"/>
          </p:nvPr>
        </p:nvSpPr>
        <p:spPr>
          <a:xfrm>
            <a:off x="3434225"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smtClean="0"/>
              <a:t>ПОДЗАГОЛОВОК</a:t>
            </a:r>
            <a:endParaRPr lang="ru-RU" dirty="0"/>
          </a:p>
        </p:txBody>
      </p:sp>
      <p:sp>
        <p:nvSpPr>
          <p:cNvPr id="24" name="Текст 4"/>
          <p:cNvSpPr>
            <a:spLocks noGrp="1"/>
          </p:cNvSpPr>
          <p:nvPr userDrawn="1">
            <p:ph type="body" sz="quarter" idx="31" hasCustomPrompt="1"/>
          </p:nvPr>
        </p:nvSpPr>
        <p:spPr>
          <a:xfrm>
            <a:off x="6318514"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4294379152"/>
      </p:ext>
    </p:extLst>
  </p:cSld>
  <p:clrMapOvr>
    <a:masterClrMapping/>
  </p:clrMapOvr>
  <p:extLst mod="1">
    <p:ext uri="{DCECCB84-F9BA-43D5-87BE-67443E8EF086}">
      <p15:sldGuideLst xmlns:p15="http://schemas.microsoft.com/office/powerpoint/2012/main">
        <p15:guide id="1" pos="2803">
          <p15:clr>
            <a:srgbClr val="FBAE40"/>
          </p15:clr>
        </p15:guide>
        <p15:guide id="2" pos="2464">
          <p15:clr>
            <a:srgbClr val="FBAE40"/>
          </p15:clr>
        </p15:guide>
        <p15:guide id="3" pos="4883">
          <p15:clr>
            <a:srgbClr val="FBAE40"/>
          </p15:clr>
        </p15:guide>
        <p15:guide id="4" pos="5235">
          <p15:clr>
            <a:srgbClr val="FBAE40"/>
          </p15:clr>
        </p15:guide>
        <p15:guide id="5" orient="horz" pos="962">
          <p15:clr>
            <a:srgbClr val="FBAE40"/>
          </p15:clr>
        </p15:guide>
        <p15:guide id="6" orient="horz" pos="89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Четыре объекта">
    <p:spTree>
      <p:nvGrpSpPr>
        <p:cNvPr id="1" name=""/>
        <p:cNvGrpSpPr/>
        <p:nvPr/>
      </p:nvGrpSpPr>
      <p:grpSpPr>
        <a:xfrm>
          <a:off x="0" y="0"/>
          <a:ext cx="0" cy="0"/>
          <a:chOff x="0" y="0"/>
          <a:chExt cx="0" cy="0"/>
        </a:xfrm>
      </p:grpSpPr>
      <p:sp>
        <p:nvSpPr>
          <p:cNvPr id="33" name="Объект 32"/>
          <p:cNvSpPr>
            <a:spLocks noGrp="1"/>
          </p:cNvSpPr>
          <p:nvPr>
            <p:ph sz="quarter" idx="30" hasCustomPrompt="1"/>
          </p:nvPr>
        </p:nvSpPr>
        <p:spPr>
          <a:xfrm>
            <a:off x="395288" y="984848"/>
            <a:ext cx="4076085" cy="24840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35" name="Объект 34"/>
          <p:cNvSpPr>
            <a:spLocks noGrp="1"/>
          </p:cNvSpPr>
          <p:nvPr>
            <p:ph sz="quarter" idx="31" hasCustomPrompt="1"/>
          </p:nvPr>
        </p:nvSpPr>
        <p:spPr>
          <a:xfrm>
            <a:off x="4679954" y="984848"/>
            <a:ext cx="4068761" cy="2484000"/>
          </a:xfrm>
          <a:prstGeom prst="rect">
            <a:avLst/>
          </a:prstGeom>
        </p:spPr>
        <p:txBody>
          <a:bodyPr>
            <a:noAutofit/>
          </a:bodyPr>
          <a:lstStyle>
            <a:lvl1pPr>
              <a:spcBef>
                <a:spcPts val="0"/>
              </a:spcBef>
              <a:buFont typeface="Wingdings" pitchFamily="2" charset="2"/>
              <a:defRPr sz="1400" b="0"/>
            </a:lvl1pPr>
          </a:lstStyle>
          <a:p>
            <a:pPr lvl="0">
              <a:spcBef>
                <a:spcPts val="0"/>
              </a:spcBef>
              <a:buFont typeface="Wingdings" pitchFamily="2" charset="2"/>
            </a:pPr>
            <a:r>
              <a:rPr lang="ru-RU" dirty="0" smtClean="0"/>
              <a:t>Введите текст или вставьте объект</a:t>
            </a:r>
          </a:p>
        </p:txBody>
      </p:sp>
      <p:sp>
        <p:nvSpPr>
          <p:cNvPr id="39" name="Объект 38"/>
          <p:cNvSpPr>
            <a:spLocks noGrp="1"/>
          </p:cNvSpPr>
          <p:nvPr>
            <p:ph sz="quarter" idx="33" hasCustomPrompt="1"/>
          </p:nvPr>
        </p:nvSpPr>
        <p:spPr>
          <a:xfrm>
            <a:off x="395288" y="3689788"/>
            <a:ext cx="4076085" cy="2484000"/>
          </a:xfrm>
          <a:prstGeom prst="rect">
            <a:avLst/>
          </a:prstGeom>
        </p:spPr>
        <p:txBody>
          <a:bodyPr vert="horz" lIns="0" tIns="0" rIns="0" bIns="0" rtlCol="0">
            <a:noAutofit/>
          </a:bodyPr>
          <a:lstStyle>
            <a:lvl1pPr>
              <a:spcBef>
                <a:spcPts val="0"/>
              </a:spcBef>
              <a:buFont typeface="Wingdings" pitchFamily="2" charset="2"/>
              <a:defRPr lang="ru-RU" sz="1400" b="0" dirty="0"/>
            </a:lvl1pPr>
          </a:lstStyle>
          <a:p>
            <a:pPr lvl="0">
              <a:spcBef>
                <a:spcPts val="0"/>
              </a:spcBef>
              <a:buFont typeface="Wingdings" pitchFamily="2" charset="2"/>
            </a:pPr>
            <a:r>
              <a:rPr lang="ru-RU" dirty="0" smtClean="0"/>
              <a:t>Введите текст или вставьте объект</a:t>
            </a:r>
          </a:p>
        </p:txBody>
      </p:sp>
      <p:sp>
        <p:nvSpPr>
          <p:cNvPr id="41" name="Объект 40"/>
          <p:cNvSpPr>
            <a:spLocks noGrp="1"/>
          </p:cNvSpPr>
          <p:nvPr>
            <p:ph sz="quarter" idx="34" hasCustomPrompt="1"/>
          </p:nvPr>
        </p:nvSpPr>
        <p:spPr>
          <a:xfrm>
            <a:off x="4679954" y="3689788"/>
            <a:ext cx="4068761" cy="2484000"/>
          </a:xfrm>
          <a:prstGeom prst="rect">
            <a:avLst/>
          </a:prstGeom>
        </p:spPr>
        <p:txBody>
          <a:bodyPr vert="horz" lIns="0" tIns="0" rIns="0" bIns="0" rtlCol="0">
            <a:noAutofit/>
          </a:bodyPr>
          <a:lstStyle>
            <a:lvl1pPr>
              <a:spcBef>
                <a:spcPts val="0"/>
              </a:spcBef>
              <a:buFont typeface="Wingdings" pitchFamily="2" charset="2"/>
              <a:defRPr lang="ru-RU" sz="1400" b="0" dirty="0" smtClean="0"/>
            </a:lvl1pPr>
          </a:lstStyle>
          <a:p>
            <a:pPr lvl="0">
              <a:spcBef>
                <a:spcPts val="0"/>
              </a:spcBef>
              <a:buFont typeface="Wingdings" pitchFamily="2" charset="2"/>
            </a:pPr>
            <a:r>
              <a:rPr lang="ru-RU" dirty="0" smtClean="0"/>
              <a:t>Введите текст или вставьте объект</a:t>
            </a:r>
          </a:p>
        </p:txBody>
      </p:sp>
      <p:sp>
        <p:nvSpPr>
          <p:cNvPr id="9"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24281062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Содержа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395289" y="188642"/>
            <a:ext cx="6769001" cy="498746"/>
          </a:xfrm>
          <a:prstGeom prst="rect">
            <a:avLst/>
          </a:prstGeom>
        </p:spPr>
        <p:txBody>
          <a:bodyPr/>
          <a:lstStyle>
            <a:lvl1pPr>
              <a:defRPr/>
            </a:lvl1pPr>
          </a:lstStyle>
          <a:p>
            <a:r>
              <a:rPr lang="ru-RU" dirty="0" smtClean="0"/>
              <a:t>Содержание</a:t>
            </a:r>
            <a:endParaRPr lang="ru-RU" dirty="0"/>
          </a:p>
        </p:txBody>
      </p:sp>
      <p:sp>
        <p:nvSpPr>
          <p:cNvPr id="28" name="Прямоугольник 27"/>
          <p:cNvSpPr/>
          <p:nvPr/>
        </p:nvSpPr>
        <p:spPr>
          <a:xfrm>
            <a:off x="8026401" y="6383292"/>
            <a:ext cx="1117600" cy="29410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900" dirty="0" smtClean="0">
              <a:solidFill>
                <a:schemeClr val="accent1"/>
              </a:solidFill>
            </a:endParaRPr>
          </a:p>
        </p:txBody>
      </p:sp>
      <p:cxnSp>
        <p:nvCxnSpPr>
          <p:cNvPr id="32" name="Прямая соединительная линия 31"/>
          <p:cNvCxnSpPr/>
          <p:nvPr/>
        </p:nvCxnSpPr>
        <p:spPr>
          <a:xfrm>
            <a:off x="8750028" y="6340221"/>
            <a:ext cx="0" cy="3802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 name="Группа 6"/>
          <p:cNvGrpSpPr/>
          <p:nvPr/>
        </p:nvGrpSpPr>
        <p:grpSpPr>
          <a:xfrm>
            <a:off x="7454120" y="231001"/>
            <a:ext cx="1295235" cy="406273"/>
            <a:chOff x="7072313" y="7223125"/>
            <a:chExt cx="2125662" cy="666750"/>
          </a:xfrm>
          <a:solidFill>
            <a:schemeClr val="accent1"/>
          </a:solidFill>
        </p:grpSpPr>
        <p:sp>
          <p:nvSpPr>
            <p:cNvPr id="9" name="Freeform 5"/>
            <p:cNvSpPr>
              <a:spLocks noEditPoints="1"/>
            </p:cNvSpPr>
            <p:nvPr/>
          </p:nvSpPr>
          <p:spPr bwMode="auto">
            <a:xfrm>
              <a:off x="7861300" y="7342188"/>
              <a:ext cx="157162" cy="244475"/>
            </a:xfrm>
            <a:custGeom>
              <a:avLst/>
              <a:gdLst>
                <a:gd name="T0" fmla="*/ 723 w 1181"/>
                <a:gd name="T1" fmla="*/ 773 h 1846"/>
                <a:gd name="T2" fmla="*/ 688 w 1181"/>
                <a:gd name="T3" fmla="*/ 793 h 1846"/>
                <a:gd name="T4" fmla="*/ 650 w 1181"/>
                <a:gd name="T5" fmla="*/ 806 h 1846"/>
                <a:gd name="T6" fmla="*/ 611 w 1181"/>
                <a:gd name="T7" fmla="*/ 813 h 1846"/>
                <a:gd name="T8" fmla="*/ 385 w 1181"/>
                <a:gd name="T9" fmla="*/ 813 h 1846"/>
                <a:gd name="T10" fmla="*/ 587 w 1181"/>
                <a:gd name="T11" fmla="*/ 355 h 1846"/>
                <a:gd name="T12" fmla="*/ 635 w 1181"/>
                <a:gd name="T13" fmla="*/ 358 h 1846"/>
                <a:gd name="T14" fmla="*/ 677 w 1181"/>
                <a:gd name="T15" fmla="*/ 368 h 1846"/>
                <a:gd name="T16" fmla="*/ 696 w 1181"/>
                <a:gd name="T17" fmla="*/ 375 h 1846"/>
                <a:gd name="T18" fmla="*/ 714 w 1181"/>
                <a:gd name="T19" fmla="*/ 384 h 1846"/>
                <a:gd name="T20" fmla="*/ 731 w 1181"/>
                <a:gd name="T21" fmla="*/ 395 h 1846"/>
                <a:gd name="T22" fmla="*/ 746 w 1181"/>
                <a:gd name="T23" fmla="*/ 407 h 1846"/>
                <a:gd name="T24" fmla="*/ 759 w 1181"/>
                <a:gd name="T25" fmla="*/ 421 h 1846"/>
                <a:gd name="T26" fmla="*/ 772 w 1181"/>
                <a:gd name="T27" fmla="*/ 437 h 1846"/>
                <a:gd name="T28" fmla="*/ 782 w 1181"/>
                <a:gd name="T29" fmla="*/ 455 h 1846"/>
                <a:gd name="T30" fmla="*/ 790 w 1181"/>
                <a:gd name="T31" fmla="*/ 476 h 1846"/>
                <a:gd name="T32" fmla="*/ 797 w 1181"/>
                <a:gd name="T33" fmla="*/ 498 h 1846"/>
                <a:gd name="T34" fmla="*/ 801 w 1181"/>
                <a:gd name="T35" fmla="*/ 522 h 1846"/>
                <a:gd name="T36" fmla="*/ 805 w 1181"/>
                <a:gd name="T37" fmla="*/ 578 h 1846"/>
                <a:gd name="T38" fmla="*/ 804 w 1181"/>
                <a:gd name="T39" fmla="*/ 610 h 1846"/>
                <a:gd name="T40" fmla="*/ 801 w 1181"/>
                <a:gd name="T41" fmla="*/ 639 h 1846"/>
                <a:gd name="T42" fmla="*/ 796 w 1181"/>
                <a:gd name="T43" fmla="*/ 665 h 1846"/>
                <a:gd name="T44" fmla="*/ 789 w 1181"/>
                <a:gd name="T45" fmla="*/ 689 h 1846"/>
                <a:gd name="T46" fmla="*/ 780 w 1181"/>
                <a:gd name="T47" fmla="*/ 710 h 1846"/>
                <a:gd name="T48" fmla="*/ 769 w 1181"/>
                <a:gd name="T49" fmla="*/ 730 h 1846"/>
                <a:gd name="T50" fmla="*/ 754 w 1181"/>
                <a:gd name="T51" fmla="*/ 746 h 1846"/>
                <a:gd name="T52" fmla="*/ 739 w 1181"/>
                <a:gd name="T53" fmla="*/ 761 h 1846"/>
                <a:gd name="T54" fmla="*/ 1151 w 1181"/>
                <a:gd name="T55" fmla="*/ 797 h 1846"/>
                <a:gd name="T56" fmla="*/ 1166 w 1181"/>
                <a:gd name="T57" fmla="*/ 740 h 1846"/>
                <a:gd name="T58" fmla="*/ 1176 w 1181"/>
                <a:gd name="T59" fmla="*/ 680 h 1846"/>
                <a:gd name="T60" fmla="*/ 1181 w 1181"/>
                <a:gd name="T61" fmla="*/ 617 h 1846"/>
                <a:gd name="T62" fmla="*/ 1181 w 1181"/>
                <a:gd name="T63" fmla="*/ 546 h 1846"/>
                <a:gd name="T64" fmla="*/ 1175 w 1181"/>
                <a:gd name="T65" fmla="*/ 476 h 1846"/>
                <a:gd name="T66" fmla="*/ 1164 w 1181"/>
                <a:gd name="T67" fmla="*/ 411 h 1846"/>
                <a:gd name="T68" fmla="*/ 1148 w 1181"/>
                <a:gd name="T69" fmla="*/ 350 h 1846"/>
                <a:gd name="T70" fmla="*/ 1127 w 1181"/>
                <a:gd name="T71" fmla="*/ 295 h 1846"/>
                <a:gd name="T72" fmla="*/ 1100 w 1181"/>
                <a:gd name="T73" fmla="*/ 244 h 1846"/>
                <a:gd name="T74" fmla="*/ 1070 w 1181"/>
                <a:gd name="T75" fmla="*/ 199 h 1846"/>
                <a:gd name="T76" fmla="*/ 1035 w 1181"/>
                <a:gd name="T77" fmla="*/ 159 h 1846"/>
                <a:gd name="T78" fmla="*/ 995 w 1181"/>
                <a:gd name="T79" fmla="*/ 123 h 1846"/>
                <a:gd name="T80" fmla="*/ 952 w 1181"/>
                <a:gd name="T81" fmla="*/ 92 h 1846"/>
                <a:gd name="T82" fmla="*/ 905 w 1181"/>
                <a:gd name="T83" fmla="*/ 65 h 1846"/>
                <a:gd name="T84" fmla="*/ 854 w 1181"/>
                <a:gd name="T85" fmla="*/ 44 h 1846"/>
                <a:gd name="T86" fmla="*/ 799 w 1181"/>
                <a:gd name="T87" fmla="*/ 26 h 1846"/>
                <a:gd name="T88" fmla="*/ 741 w 1181"/>
                <a:gd name="T89" fmla="*/ 13 h 1846"/>
                <a:gd name="T90" fmla="*/ 681 w 1181"/>
                <a:gd name="T91" fmla="*/ 5 h 1846"/>
                <a:gd name="T92" fmla="*/ 619 w 1181"/>
                <a:gd name="T93" fmla="*/ 1 h 1846"/>
                <a:gd name="T94" fmla="*/ 0 w 1181"/>
                <a:gd name="T95" fmla="*/ 0 h 1846"/>
                <a:gd name="T96" fmla="*/ 385 w 1181"/>
                <a:gd name="T97" fmla="*/ 1846 h 1846"/>
                <a:gd name="T98" fmla="*/ 608 w 1181"/>
                <a:gd name="T99" fmla="*/ 1172 h 1846"/>
                <a:gd name="T100" fmla="*/ 673 w 1181"/>
                <a:gd name="T101" fmla="*/ 1169 h 1846"/>
                <a:gd name="T102" fmla="*/ 734 w 1181"/>
                <a:gd name="T103" fmla="*/ 1161 h 1846"/>
                <a:gd name="T104" fmla="*/ 793 w 1181"/>
                <a:gd name="T105" fmla="*/ 1148 h 1846"/>
                <a:gd name="T106" fmla="*/ 847 w 1181"/>
                <a:gd name="T107" fmla="*/ 1129 h 1846"/>
                <a:gd name="T108" fmla="*/ 898 w 1181"/>
                <a:gd name="T109" fmla="*/ 1106 h 1846"/>
                <a:gd name="T110" fmla="*/ 945 w 1181"/>
                <a:gd name="T111" fmla="*/ 1079 h 1846"/>
                <a:gd name="T112" fmla="*/ 988 w 1181"/>
                <a:gd name="T113" fmla="*/ 1047 h 1846"/>
                <a:gd name="T114" fmla="*/ 1029 w 1181"/>
                <a:gd name="T115" fmla="*/ 1011 h 1846"/>
                <a:gd name="T116" fmla="*/ 1063 w 1181"/>
                <a:gd name="T117" fmla="*/ 971 h 1846"/>
                <a:gd name="T118" fmla="*/ 1093 w 1181"/>
                <a:gd name="T119" fmla="*/ 925 h 1846"/>
                <a:gd name="T120" fmla="*/ 1120 w 1181"/>
                <a:gd name="T121" fmla="*/ 876 h 1846"/>
                <a:gd name="T122" fmla="*/ 1142 w 1181"/>
                <a:gd name="T123" fmla="*/ 824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1" h="1846">
                  <a:moveTo>
                    <a:pt x="739" y="761"/>
                  </a:moveTo>
                  <a:lnTo>
                    <a:pt x="723" y="773"/>
                  </a:lnTo>
                  <a:lnTo>
                    <a:pt x="706" y="784"/>
                  </a:lnTo>
                  <a:lnTo>
                    <a:pt x="688" y="793"/>
                  </a:lnTo>
                  <a:lnTo>
                    <a:pt x="669" y="801"/>
                  </a:lnTo>
                  <a:lnTo>
                    <a:pt x="650" y="806"/>
                  </a:lnTo>
                  <a:lnTo>
                    <a:pt x="631" y="810"/>
                  </a:lnTo>
                  <a:lnTo>
                    <a:pt x="611" y="813"/>
                  </a:lnTo>
                  <a:lnTo>
                    <a:pt x="590" y="813"/>
                  </a:lnTo>
                  <a:lnTo>
                    <a:pt x="385" y="813"/>
                  </a:lnTo>
                  <a:lnTo>
                    <a:pt x="385" y="355"/>
                  </a:lnTo>
                  <a:lnTo>
                    <a:pt x="587" y="355"/>
                  </a:lnTo>
                  <a:lnTo>
                    <a:pt x="611" y="356"/>
                  </a:lnTo>
                  <a:lnTo>
                    <a:pt x="635" y="358"/>
                  </a:lnTo>
                  <a:lnTo>
                    <a:pt x="657" y="362"/>
                  </a:lnTo>
                  <a:lnTo>
                    <a:pt x="677" y="368"/>
                  </a:lnTo>
                  <a:lnTo>
                    <a:pt x="687" y="372"/>
                  </a:lnTo>
                  <a:lnTo>
                    <a:pt x="696" y="375"/>
                  </a:lnTo>
                  <a:lnTo>
                    <a:pt x="705" y="380"/>
                  </a:lnTo>
                  <a:lnTo>
                    <a:pt x="714" y="384"/>
                  </a:lnTo>
                  <a:lnTo>
                    <a:pt x="723" y="389"/>
                  </a:lnTo>
                  <a:lnTo>
                    <a:pt x="731" y="395"/>
                  </a:lnTo>
                  <a:lnTo>
                    <a:pt x="738" y="401"/>
                  </a:lnTo>
                  <a:lnTo>
                    <a:pt x="746" y="407"/>
                  </a:lnTo>
                  <a:lnTo>
                    <a:pt x="753" y="414"/>
                  </a:lnTo>
                  <a:lnTo>
                    <a:pt x="759" y="421"/>
                  </a:lnTo>
                  <a:lnTo>
                    <a:pt x="767" y="429"/>
                  </a:lnTo>
                  <a:lnTo>
                    <a:pt x="772" y="437"/>
                  </a:lnTo>
                  <a:lnTo>
                    <a:pt x="777" y="446"/>
                  </a:lnTo>
                  <a:lnTo>
                    <a:pt x="782" y="455"/>
                  </a:lnTo>
                  <a:lnTo>
                    <a:pt x="786" y="465"/>
                  </a:lnTo>
                  <a:lnTo>
                    <a:pt x="790" y="476"/>
                  </a:lnTo>
                  <a:lnTo>
                    <a:pt x="794" y="486"/>
                  </a:lnTo>
                  <a:lnTo>
                    <a:pt x="797" y="498"/>
                  </a:lnTo>
                  <a:lnTo>
                    <a:pt x="799" y="510"/>
                  </a:lnTo>
                  <a:lnTo>
                    <a:pt x="801" y="522"/>
                  </a:lnTo>
                  <a:lnTo>
                    <a:pt x="804" y="549"/>
                  </a:lnTo>
                  <a:lnTo>
                    <a:pt x="805" y="578"/>
                  </a:lnTo>
                  <a:lnTo>
                    <a:pt x="805" y="594"/>
                  </a:lnTo>
                  <a:lnTo>
                    <a:pt x="804" y="610"/>
                  </a:lnTo>
                  <a:lnTo>
                    <a:pt x="803" y="625"/>
                  </a:lnTo>
                  <a:lnTo>
                    <a:pt x="801" y="639"/>
                  </a:lnTo>
                  <a:lnTo>
                    <a:pt x="799" y="652"/>
                  </a:lnTo>
                  <a:lnTo>
                    <a:pt x="796" y="665"/>
                  </a:lnTo>
                  <a:lnTo>
                    <a:pt x="793" y="677"/>
                  </a:lnTo>
                  <a:lnTo>
                    <a:pt x="789" y="689"/>
                  </a:lnTo>
                  <a:lnTo>
                    <a:pt x="785" y="700"/>
                  </a:lnTo>
                  <a:lnTo>
                    <a:pt x="780" y="710"/>
                  </a:lnTo>
                  <a:lnTo>
                    <a:pt x="774" y="720"/>
                  </a:lnTo>
                  <a:lnTo>
                    <a:pt x="769" y="730"/>
                  </a:lnTo>
                  <a:lnTo>
                    <a:pt x="761" y="738"/>
                  </a:lnTo>
                  <a:lnTo>
                    <a:pt x="754" y="746"/>
                  </a:lnTo>
                  <a:lnTo>
                    <a:pt x="747" y="754"/>
                  </a:lnTo>
                  <a:lnTo>
                    <a:pt x="739" y="761"/>
                  </a:lnTo>
                  <a:close/>
                  <a:moveTo>
                    <a:pt x="1142" y="824"/>
                  </a:moveTo>
                  <a:lnTo>
                    <a:pt x="1151" y="797"/>
                  </a:lnTo>
                  <a:lnTo>
                    <a:pt x="1159" y="768"/>
                  </a:lnTo>
                  <a:lnTo>
                    <a:pt x="1166" y="740"/>
                  </a:lnTo>
                  <a:lnTo>
                    <a:pt x="1171" y="710"/>
                  </a:lnTo>
                  <a:lnTo>
                    <a:pt x="1176" y="680"/>
                  </a:lnTo>
                  <a:lnTo>
                    <a:pt x="1179" y="649"/>
                  </a:lnTo>
                  <a:lnTo>
                    <a:pt x="1181" y="617"/>
                  </a:lnTo>
                  <a:lnTo>
                    <a:pt x="1181" y="583"/>
                  </a:lnTo>
                  <a:lnTo>
                    <a:pt x="1181" y="546"/>
                  </a:lnTo>
                  <a:lnTo>
                    <a:pt x="1179" y="510"/>
                  </a:lnTo>
                  <a:lnTo>
                    <a:pt x="1175" y="476"/>
                  </a:lnTo>
                  <a:lnTo>
                    <a:pt x="1170" y="442"/>
                  </a:lnTo>
                  <a:lnTo>
                    <a:pt x="1164" y="411"/>
                  </a:lnTo>
                  <a:lnTo>
                    <a:pt x="1157" y="380"/>
                  </a:lnTo>
                  <a:lnTo>
                    <a:pt x="1148" y="350"/>
                  </a:lnTo>
                  <a:lnTo>
                    <a:pt x="1138" y="322"/>
                  </a:lnTo>
                  <a:lnTo>
                    <a:pt x="1127" y="295"/>
                  </a:lnTo>
                  <a:lnTo>
                    <a:pt x="1114" y="269"/>
                  </a:lnTo>
                  <a:lnTo>
                    <a:pt x="1100" y="244"/>
                  </a:lnTo>
                  <a:lnTo>
                    <a:pt x="1086" y="221"/>
                  </a:lnTo>
                  <a:lnTo>
                    <a:pt x="1070" y="199"/>
                  </a:lnTo>
                  <a:lnTo>
                    <a:pt x="1053" y="178"/>
                  </a:lnTo>
                  <a:lnTo>
                    <a:pt x="1035" y="159"/>
                  </a:lnTo>
                  <a:lnTo>
                    <a:pt x="1016" y="140"/>
                  </a:lnTo>
                  <a:lnTo>
                    <a:pt x="995" y="123"/>
                  </a:lnTo>
                  <a:lnTo>
                    <a:pt x="974" y="107"/>
                  </a:lnTo>
                  <a:lnTo>
                    <a:pt x="952" y="92"/>
                  </a:lnTo>
                  <a:lnTo>
                    <a:pt x="929" y="78"/>
                  </a:lnTo>
                  <a:lnTo>
                    <a:pt x="905" y="65"/>
                  </a:lnTo>
                  <a:lnTo>
                    <a:pt x="880" y="54"/>
                  </a:lnTo>
                  <a:lnTo>
                    <a:pt x="854" y="44"/>
                  </a:lnTo>
                  <a:lnTo>
                    <a:pt x="827" y="34"/>
                  </a:lnTo>
                  <a:lnTo>
                    <a:pt x="799" y="26"/>
                  </a:lnTo>
                  <a:lnTo>
                    <a:pt x="771" y="19"/>
                  </a:lnTo>
                  <a:lnTo>
                    <a:pt x="741" y="13"/>
                  </a:lnTo>
                  <a:lnTo>
                    <a:pt x="711" y="8"/>
                  </a:lnTo>
                  <a:lnTo>
                    <a:pt x="681" y="5"/>
                  </a:lnTo>
                  <a:lnTo>
                    <a:pt x="650" y="2"/>
                  </a:lnTo>
                  <a:lnTo>
                    <a:pt x="619" y="1"/>
                  </a:lnTo>
                  <a:lnTo>
                    <a:pt x="587" y="0"/>
                  </a:lnTo>
                  <a:lnTo>
                    <a:pt x="0" y="0"/>
                  </a:lnTo>
                  <a:lnTo>
                    <a:pt x="0" y="1846"/>
                  </a:lnTo>
                  <a:lnTo>
                    <a:pt x="385" y="1846"/>
                  </a:lnTo>
                  <a:lnTo>
                    <a:pt x="385" y="1172"/>
                  </a:lnTo>
                  <a:lnTo>
                    <a:pt x="608" y="1172"/>
                  </a:lnTo>
                  <a:lnTo>
                    <a:pt x="641" y="1171"/>
                  </a:lnTo>
                  <a:lnTo>
                    <a:pt x="673" y="1169"/>
                  </a:lnTo>
                  <a:lnTo>
                    <a:pt x="704" y="1166"/>
                  </a:lnTo>
                  <a:lnTo>
                    <a:pt x="734" y="1161"/>
                  </a:lnTo>
                  <a:lnTo>
                    <a:pt x="763" y="1155"/>
                  </a:lnTo>
                  <a:lnTo>
                    <a:pt x="793" y="1148"/>
                  </a:lnTo>
                  <a:lnTo>
                    <a:pt x="820" y="1139"/>
                  </a:lnTo>
                  <a:lnTo>
                    <a:pt x="847" y="1129"/>
                  </a:lnTo>
                  <a:lnTo>
                    <a:pt x="873" y="1118"/>
                  </a:lnTo>
                  <a:lnTo>
                    <a:pt x="898" y="1106"/>
                  </a:lnTo>
                  <a:lnTo>
                    <a:pt x="922" y="1093"/>
                  </a:lnTo>
                  <a:lnTo>
                    <a:pt x="945" y="1079"/>
                  </a:lnTo>
                  <a:lnTo>
                    <a:pt x="967" y="1063"/>
                  </a:lnTo>
                  <a:lnTo>
                    <a:pt x="988" y="1047"/>
                  </a:lnTo>
                  <a:lnTo>
                    <a:pt x="1009" y="1030"/>
                  </a:lnTo>
                  <a:lnTo>
                    <a:pt x="1029" y="1011"/>
                  </a:lnTo>
                  <a:lnTo>
                    <a:pt x="1046" y="991"/>
                  </a:lnTo>
                  <a:lnTo>
                    <a:pt x="1063" y="971"/>
                  </a:lnTo>
                  <a:lnTo>
                    <a:pt x="1079" y="949"/>
                  </a:lnTo>
                  <a:lnTo>
                    <a:pt x="1093" y="925"/>
                  </a:lnTo>
                  <a:lnTo>
                    <a:pt x="1107" y="901"/>
                  </a:lnTo>
                  <a:lnTo>
                    <a:pt x="1120" y="876"/>
                  </a:lnTo>
                  <a:lnTo>
                    <a:pt x="1131" y="851"/>
                  </a:lnTo>
                  <a:lnTo>
                    <a:pt x="1142" y="8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 name="Freeform 6"/>
            <p:cNvSpPr>
              <a:spLocks noEditPoints="1"/>
            </p:cNvSpPr>
            <p:nvPr/>
          </p:nvSpPr>
          <p:spPr bwMode="auto">
            <a:xfrm>
              <a:off x="8054975" y="7340600"/>
              <a:ext cx="157162" cy="249238"/>
            </a:xfrm>
            <a:custGeom>
              <a:avLst/>
              <a:gdLst>
                <a:gd name="T0" fmla="*/ 386 w 1185"/>
                <a:gd name="T1" fmla="*/ 542 h 1875"/>
                <a:gd name="T2" fmla="*/ 410 w 1185"/>
                <a:gd name="T3" fmla="*/ 473 h 1875"/>
                <a:gd name="T4" fmla="*/ 446 w 1185"/>
                <a:gd name="T5" fmla="*/ 427 h 1875"/>
                <a:gd name="T6" fmla="*/ 478 w 1185"/>
                <a:gd name="T7" fmla="*/ 402 h 1875"/>
                <a:gd name="T8" fmla="*/ 519 w 1185"/>
                <a:gd name="T9" fmla="*/ 382 h 1875"/>
                <a:gd name="T10" fmla="*/ 568 w 1185"/>
                <a:gd name="T11" fmla="*/ 372 h 1875"/>
                <a:gd name="T12" fmla="*/ 624 w 1185"/>
                <a:gd name="T13" fmla="*/ 372 h 1875"/>
                <a:gd name="T14" fmla="*/ 672 w 1185"/>
                <a:gd name="T15" fmla="*/ 384 h 1875"/>
                <a:gd name="T16" fmla="*/ 728 w 1185"/>
                <a:gd name="T17" fmla="*/ 418 h 1875"/>
                <a:gd name="T18" fmla="*/ 756 w 1185"/>
                <a:gd name="T19" fmla="*/ 447 h 1875"/>
                <a:gd name="T20" fmla="*/ 789 w 1185"/>
                <a:gd name="T21" fmla="*/ 514 h 1875"/>
                <a:gd name="T22" fmla="*/ 797 w 1185"/>
                <a:gd name="T23" fmla="*/ 575 h 1875"/>
                <a:gd name="T24" fmla="*/ 792 w 1185"/>
                <a:gd name="T25" fmla="*/ 1359 h 1875"/>
                <a:gd name="T26" fmla="*/ 779 w 1185"/>
                <a:gd name="T27" fmla="*/ 1396 h 1875"/>
                <a:gd name="T28" fmla="*/ 759 w 1185"/>
                <a:gd name="T29" fmla="*/ 1429 h 1875"/>
                <a:gd name="T30" fmla="*/ 723 w 1185"/>
                <a:gd name="T31" fmla="*/ 1463 h 1875"/>
                <a:gd name="T32" fmla="*/ 654 w 1185"/>
                <a:gd name="T33" fmla="*/ 1496 h 1875"/>
                <a:gd name="T34" fmla="*/ 582 w 1185"/>
                <a:gd name="T35" fmla="*/ 1503 h 1875"/>
                <a:gd name="T36" fmla="*/ 531 w 1185"/>
                <a:gd name="T37" fmla="*/ 1497 h 1875"/>
                <a:gd name="T38" fmla="*/ 489 w 1185"/>
                <a:gd name="T39" fmla="*/ 1482 h 1875"/>
                <a:gd name="T40" fmla="*/ 453 w 1185"/>
                <a:gd name="T41" fmla="*/ 1458 h 1875"/>
                <a:gd name="T42" fmla="*/ 421 w 1185"/>
                <a:gd name="T43" fmla="*/ 1417 h 1875"/>
                <a:gd name="T44" fmla="*/ 390 w 1185"/>
                <a:gd name="T45" fmla="*/ 1334 h 1875"/>
                <a:gd name="T46" fmla="*/ 834 w 1185"/>
                <a:gd name="T47" fmla="*/ 1834 h 1875"/>
                <a:gd name="T48" fmla="*/ 934 w 1185"/>
                <a:gd name="T49" fmla="*/ 1784 h 1875"/>
                <a:gd name="T50" fmla="*/ 1019 w 1185"/>
                <a:gd name="T51" fmla="*/ 1715 h 1875"/>
                <a:gd name="T52" fmla="*/ 1089 w 1185"/>
                <a:gd name="T53" fmla="*/ 1629 h 1875"/>
                <a:gd name="T54" fmla="*/ 1141 w 1185"/>
                <a:gd name="T55" fmla="*/ 1525 h 1875"/>
                <a:gd name="T56" fmla="*/ 1174 w 1185"/>
                <a:gd name="T57" fmla="*/ 1409 h 1875"/>
                <a:gd name="T58" fmla="*/ 1185 w 1185"/>
                <a:gd name="T59" fmla="*/ 1278 h 1875"/>
                <a:gd name="T60" fmla="*/ 1180 w 1185"/>
                <a:gd name="T61" fmla="*/ 510 h 1875"/>
                <a:gd name="T62" fmla="*/ 1158 w 1185"/>
                <a:gd name="T63" fmla="*/ 403 h 1875"/>
                <a:gd name="T64" fmla="*/ 1118 w 1185"/>
                <a:gd name="T65" fmla="*/ 300 h 1875"/>
                <a:gd name="T66" fmla="*/ 1060 w 1185"/>
                <a:gd name="T67" fmla="*/ 207 h 1875"/>
                <a:gd name="T68" fmla="*/ 983 w 1185"/>
                <a:gd name="T69" fmla="*/ 128 h 1875"/>
                <a:gd name="T70" fmla="*/ 886 w 1185"/>
                <a:gd name="T71" fmla="*/ 65 h 1875"/>
                <a:gd name="T72" fmla="*/ 770 w 1185"/>
                <a:gd name="T73" fmla="*/ 20 h 1875"/>
                <a:gd name="T74" fmla="*/ 633 w 1185"/>
                <a:gd name="T75" fmla="*/ 1 h 1875"/>
                <a:gd name="T76" fmla="*/ 481 w 1185"/>
                <a:gd name="T77" fmla="*/ 7 h 1875"/>
                <a:gd name="T78" fmla="*/ 396 w 1185"/>
                <a:gd name="T79" fmla="*/ 25 h 1875"/>
                <a:gd name="T80" fmla="*/ 335 w 1185"/>
                <a:gd name="T81" fmla="*/ 47 h 1875"/>
                <a:gd name="T82" fmla="*/ 242 w 1185"/>
                <a:gd name="T83" fmla="*/ 99 h 1875"/>
                <a:gd name="T84" fmla="*/ 155 w 1185"/>
                <a:gd name="T85" fmla="*/ 172 h 1875"/>
                <a:gd name="T86" fmla="*/ 88 w 1185"/>
                <a:gd name="T87" fmla="*/ 259 h 1875"/>
                <a:gd name="T88" fmla="*/ 41 w 1185"/>
                <a:gd name="T89" fmla="*/ 357 h 1875"/>
                <a:gd name="T90" fmla="*/ 14 w 1185"/>
                <a:gd name="T91" fmla="*/ 461 h 1875"/>
                <a:gd name="T92" fmla="*/ 0 w 1185"/>
                <a:gd name="T93" fmla="*/ 565 h 1875"/>
                <a:gd name="T94" fmla="*/ 2 w 1185"/>
                <a:gd name="T95" fmla="*/ 1311 h 1875"/>
                <a:gd name="T96" fmla="*/ 20 w 1185"/>
                <a:gd name="T97" fmla="*/ 1430 h 1875"/>
                <a:gd name="T98" fmla="*/ 54 w 1185"/>
                <a:gd name="T99" fmla="*/ 1543 h 1875"/>
                <a:gd name="T100" fmla="*/ 106 w 1185"/>
                <a:gd name="T101" fmla="*/ 1643 h 1875"/>
                <a:gd name="T102" fmla="*/ 177 w 1185"/>
                <a:gd name="T103" fmla="*/ 1729 h 1875"/>
                <a:gd name="T104" fmla="*/ 270 w 1185"/>
                <a:gd name="T105" fmla="*/ 1797 h 1875"/>
                <a:gd name="T106" fmla="*/ 353 w 1185"/>
                <a:gd name="T107" fmla="*/ 1836 h 1875"/>
                <a:gd name="T108" fmla="*/ 448 w 1185"/>
                <a:gd name="T109" fmla="*/ 1862 h 1875"/>
                <a:gd name="T110" fmla="*/ 596 w 1185"/>
                <a:gd name="T111" fmla="*/ 1875 h 1875"/>
                <a:gd name="T112" fmla="*/ 721 w 1185"/>
                <a:gd name="T113" fmla="*/ 1864 h 1875"/>
                <a:gd name="T114" fmla="*/ 834 w 1185"/>
                <a:gd name="T115" fmla="*/ 1834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5" h="1875">
                  <a:moveTo>
                    <a:pt x="383" y="1259"/>
                  </a:moveTo>
                  <a:lnTo>
                    <a:pt x="383" y="575"/>
                  </a:lnTo>
                  <a:lnTo>
                    <a:pt x="384" y="559"/>
                  </a:lnTo>
                  <a:lnTo>
                    <a:pt x="386" y="542"/>
                  </a:lnTo>
                  <a:lnTo>
                    <a:pt x="390" y="525"/>
                  </a:lnTo>
                  <a:lnTo>
                    <a:pt x="395" y="507"/>
                  </a:lnTo>
                  <a:lnTo>
                    <a:pt x="402" y="490"/>
                  </a:lnTo>
                  <a:lnTo>
                    <a:pt x="410" y="473"/>
                  </a:lnTo>
                  <a:lnTo>
                    <a:pt x="420" y="456"/>
                  </a:lnTo>
                  <a:lnTo>
                    <a:pt x="432" y="441"/>
                  </a:lnTo>
                  <a:lnTo>
                    <a:pt x="439" y="434"/>
                  </a:lnTo>
                  <a:lnTo>
                    <a:pt x="446" y="427"/>
                  </a:lnTo>
                  <a:lnTo>
                    <a:pt x="453" y="420"/>
                  </a:lnTo>
                  <a:lnTo>
                    <a:pt x="461" y="414"/>
                  </a:lnTo>
                  <a:lnTo>
                    <a:pt x="469" y="407"/>
                  </a:lnTo>
                  <a:lnTo>
                    <a:pt x="478" y="402"/>
                  </a:lnTo>
                  <a:lnTo>
                    <a:pt x="488" y="396"/>
                  </a:lnTo>
                  <a:lnTo>
                    <a:pt x="498" y="391"/>
                  </a:lnTo>
                  <a:lnTo>
                    <a:pt x="508" y="386"/>
                  </a:lnTo>
                  <a:lnTo>
                    <a:pt x="519" y="382"/>
                  </a:lnTo>
                  <a:lnTo>
                    <a:pt x="531" y="379"/>
                  </a:lnTo>
                  <a:lnTo>
                    <a:pt x="543" y="376"/>
                  </a:lnTo>
                  <a:lnTo>
                    <a:pt x="555" y="374"/>
                  </a:lnTo>
                  <a:lnTo>
                    <a:pt x="568" y="372"/>
                  </a:lnTo>
                  <a:lnTo>
                    <a:pt x="582" y="371"/>
                  </a:lnTo>
                  <a:lnTo>
                    <a:pt x="596" y="371"/>
                  </a:lnTo>
                  <a:lnTo>
                    <a:pt x="610" y="371"/>
                  </a:lnTo>
                  <a:lnTo>
                    <a:pt x="624" y="372"/>
                  </a:lnTo>
                  <a:lnTo>
                    <a:pt x="637" y="374"/>
                  </a:lnTo>
                  <a:lnTo>
                    <a:pt x="649" y="377"/>
                  </a:lnTo>
                  <a:lnTo>
                    <a:pt x="661" y="380"/>
                  </a:lnTo>
                  <a:lnTo>
                    <a:pt x="672" y="384"/>
                  </a:lnTo>
                  <a:lnTo>
                    <a:pt x="682" y="388"/>
                  </a:lnTo>
                  <a:lnTo>
                    <a:pt x="692" y="393"/>
                  </a:lnTo>
                  <a:lnTo>
                    <a:pt x="711" y="405"/>
                  </a:lnTo>
                  <a:lnTo>
                    <a:pt x="728" y="418"/>
                  </a:lnTo>
                  <a:lnTo>
                    <a:pt x="736" y="425"/>
                  </a:lnTo>
                  <a:lnTo>
                    <a:pt x="743" y="432"/>
                  </a:lnTo>
                  <a:lnTo>
                    <a:pt x="750" y="440"/>
                  </a:lnTo>
                  <a:lnTo>
                    <a:pt x="756" y="447"/>
                  </a:lnTo>
                  <a:lnTo>
                    <a:pt x="766" y="464"/>
                  </a:lnTo>
                  <a:lnTo>
                    <a:pt x="776" y="480"/>
                  </a:lnTo>
                  <a:lnTo>
                    <a:pt x="783" y="497"/>
                  </a:lnTo>
                  <a:lnTo>
                    <a:pt x="789" y="514"/>
                  </a:lnTo>
                  <a:lnTo>
                    <a:pt x="793" y="531"/>
                  </a:lnTo>
                  <a:lnTo>
                    <a:pt x="795" y="546"/>
                  </a:lnTo>
                  <a:lnTo>
                    <a:pt x="797" y="561"/>
                  </a:lnTo>
                  <a:lnTo>
                    <a:pt x="797" y="575"/>
                  </a:lnTo>
                  <a:lnTo>
                    <a:pt x="797" y="1305"/>
                  </a:lnTo>
                  <a:lnTo>
                    <a:pt x="797" y="1327"/>
                  </a:lnTo>
                  <a:lnTo>
                    <a:pt x="794" y="1349"/>
                  </a:lnTo>
                  <a:lnTo>
                    <a:pt x="792" y="1359"/>
                  </a:lnTo>
                  <a:lnTo>
                    <a:pt x="789" y="1369"/>
                  </a:lnTo>
                  <a:lnTo>
                    <a:pt x="786" y="1378"/>
                  </a:lnTo>
                  <a:lnTo>
                    <a:pt x="783" y="1388"/>
                  </a:lnTo>
                  <a:lnTo>
                    <a:pt x="779" y="1396"/>
                  </a:lnTo>
                  <a:lnTo>
                    <a:pt x="775" y="1405"/>
                  </a:lnTo>
                  <a:lnTo>
                    <a:pt x="770" y="1413"/>
                  </a:lnTo>
                  <a:lnTo>
                    <a:pt x="764" y="1421"/>
                  </a:lnTo>
                  <a:lnTo>
                    <a:pt x="759" y="1429"/>
                  </a:lnTo>
                  <a:lnTo>
                    <a:pt x="752" y="1436"/>
                  </a:lnTo>
                  <a:lnTo>
                    <a:pt x="745" y="1443"/>
                  </a:lnTo>
                  <a:lnTo>
                    <a:pt x="738" y="1450"/>
                  </a:lnTo>
                  <a:lnTo>
                    <a:pt x="723" y="1463"/>
                  </a:lnTo>
                  <a:lnTo>
                    <a:pt x="706" y="1473"/>
                  </a:lnTo>
                  <a:lnTo>
                    <a:pt x="689" y="1483"/>
                  </a:lnTo>
                  <a:lnTo>
                    <a:pt x="672" y="1490"/>
                  </a:lnTo>
                  <a:lnTo>
                    <a:pt x="654" y="1496"/>
                  </a:lnTo>
                  <a:lnTo>
                    <a:pt x="635" y="1500"/>
                  </a:lnTo>
                  <a:lnTo>
                    <a:pt x="616" y="1502"/>
                  </a:lnTo>
                  <a:lnTo>
                    <a:pt x="596" y="1503"/>
                  </a:lnTo>
                  <a:lnTo>
                    <a:pt x="582" y="1503"/>
                  </a:lnTo>
                  <a:lnTo>
                    <a:pt x="569" y="1502"/>
                  </a:lnTo>
                  <a:lnTo>
                    <a:pt x="556" y="1501"/>
                  </a:lnTo>
                  <a:lnTo>
                    <a:pt x="543" y="1499"/>
                  </a:lnTo>
                  <a:lnTo>
                    <a:pt x="531" y="1497"/>
                  </a:lnTo>
                  <a:lnTo>
                    <a:pt x="520" y="1494"/>
                  </a:lnTo>
                  <a:lnTo>
                    <a:pt x="509" y="1490"/>
                  </a:lnTo>
                  <a:lnTo>
                    <a:pt x="498" y="1486"/>
                  </a:lnTo>
                  <a:lnTo>
                    <a:pt x="489" y="1482"/>
                  </a:lnTo>
                  <a:lnTo>
                    <a:pt x="478" y="1477"/>
                  </a:lnTo>
                  <a:lnTo>
                    <a:pt x="469" y="1471"/>
                  </a:lnTo>
                  <a:lnTo>
                    <a:pt x="461" y="1465"/>
                  </a:lnTo>
                  <a:lnTo>
                    <a:pt x="453" y="1458"/>
                  </a:lnTo>
                  <a:lnTo>
                    <a:pt x="446" y="1451"/>
                  </a:lnTo>
                  <a:lnTo>
                    <a:pt x="439" y="1443"/>
                  </a:lnTo>
                  <a:lnTo>
                    <a:pt x="432" y="1435"/>
                  </a:lnTo>
                  <a:lnTo>
                    <a:pt x="421" y="1417"/>
                  </a:lnTo>
                  <a:lnTo>
                    <a:pt x="411" y="1398"/>
                  </a:lnTo>
                  <a:lnTo>
                    <a:pt x="402" y="1378"/>
                  </a:lnTo>
                  <a:lnTo>
                    <a:pt x="395" y="1357"/>
                  </a:lnTo>
                  <a:lnTo>
                    <a:pt x="390" y="1334"/>
                  </a:lnTo>
                  <a:lnTo>
                    <a:pt x="386" y="1311"/>
                  </a:lnTo>
                  <a:lnTo>
                    <a:pt x="384" y="1285"/>
                  </a:lnTo>
                  <a:lnTo>
                    <a:pt x="383" y="1259"/>
                  </a:lnTo>
                  <a:close/>
                  <a:moveTo>
                    <a:pt x="834" y="1834"/>
                  </a:moveTo>
                  <a:lnTo>
                    <a:pt x="860" y="1823"/>
                  </a:lnTo>
                  <a:lnTo>
                    <a:pt x="886" y="1811"/>
                  </a:lnTo>
                  <a:lnTo>
                    <a:pt x="910" y="1798"/>
                  </a:lnTo>
                  <a:lnTo>
                    <a:pt x="934" y="1784"/>
                  </a:lnTo>
                  <a:lnTo>
                    <a:pt x="957" y="1768"/>
                  </a:lnTo>
                  <a:lnTo>
                    <a:pt x="979" y="1752"/>
                  </a:lnTo>
                  <a:lnTo>
                    <a:pt x="1000" y="1734"/>
                  </a:lnTo>
                  <a:lnTo>
                    <a:pt x="1019" y="1715"/>
                  </a:lnTo>
                  <a:lnTo>
                    <a:pt x="1039" y="1695"/>
                  </a:lnTo>
                  <a:lnTo>
                    <a:pt x="1057" y="1674"/>
                  </a:lnTo>
                  <a:lnTo>
                    <a:pt x="1073" y="1652"/>
                  </a:lnTo>
                  <a:lnTo>
                    <a:pt x="1089" y="1629"/>
                  </a:lnTo>
                  <a:lnTo>
                    <a:pt x="1104" y="1604"/>
                  </a:lnTo>
                  <a:lnTo>
                    <a:pt x="1117" y="1579"/>
                  </a:lnTo>
                  <a:lnTo>
                    <a:pt x="1130" y="1553"/>
                  </a:lnTo>
                  <a:lnTo>
                    <a:pt x="1141" y="1525"/>
                  </a:lnTo>
                  <a:lnTo>
                    <a:pt x="1151" y="1498"/>
                  </a:lnTo>
                  <a:lnTo>
                    <a:pt x="1160" y="1469"/>
                  </a:lnTo>
                  <a:lnTo>
                    <a:pt x="1168" y="1439"/>
                  </a:lnTo>
                  <a:lnTo>
                    <a:pt x="1174" y="1409"/>
                  </a:lnTo>
                  <a:lnTo>
                    <a:pt x="1179" y="1378"/>
                  </a:lnTo>
                  <a:lnTo>
                    <a:pt x="1182" y="1346"/>
                  </a:lnTo>
                  <a:lnTo>
                    <a:pt x="1184" y="1313"/>
                  </a:lnTo>
                  <a:lnTo>
                    <a:pt x="1185" y="1278"/>
                  </a:lnTo>
                  <a:lnTo>
                    <a:pt x="1185" y="591"/>
                  </a:lnTo>
                  <a:lnTo>
                    <a:pt x="1185" y="564"/>
                  </a:lnTo>
                  <a:lnTo>
                    <a:pt x="1183" y="536"/>
                  </a:lnTo>
                  <a:lnTo>
                    <a:pt x="1180" y="510"/>
                  </a:lnTo>
                  <a:lnTo>
                    <a:pt x="1176" y="483"/>
                  </a:lnTo>
                  <a:lnTo>
                    <a:pt x="1171" y="456"/>
                  </a:lnTo>
                  <a:lnTo>
                    <a:pt x="1165" y="429"/>
                  </a:lnTo>
                  <a:lnTo>
                    <a:pt x="1158" y="403"/>
                  </a:lnTo>
                  <a:lnTo>
                    <a:pt x="1149" y="376"/>
                  </a:lnTo>
                  <a:lnTo>
                    <a:pt x="1140" y="350"/>
                  </a:lnTo>
                  <a:lnTo>
                    <a:pt x="1129" y="325"/>
                  </a:lnTo>
                  <a:lnTo>
                    <a:pt x="1118" y="300"/>
                  </a:lnTo>
                  <a:lnTo>
                    <a:pt x="1105" y="275"/>
                  </a:lnTo>
                  <a:lnTo>
                    <a:pt x="1091" y="252"/>
                  </a:lnTo>
                  <a:lnTo>
                    <a:pt x="1076" y="229"/>
                  </a:lnTo>
                  <a:lnTo>
                    <a:pt x="1060" y="207"/>
                  </a:lnTo>
                  <a:lnTo>
                    <a:pt x="1042" y="186"/>
                  </a:lnTo>
                  <a:lnTo>
                    <a:pt x="1024" y="166"/>
                  </a:lnTo>
                  <a:lnTo>
                    <a:pt x="1004" y="147"/>
                  </a:lnTo>
                  <a:lnTo>
                    <a:pt x="983" y="128"/>
                  </a:lnTo>
                  <a:lnTo>
                    <a:pt x="961" y="111"/>
                  </a:lnTo>
                  <a:lnTo>
                    <a:pt x="937" y="95"/>
                  </a:lnTo>
                  <a:lnTo>
                    <a:pt x="912" y="79"/>
                  </a:lnTo>
                  <a:lnTo>
                    <a:pt x="886" y="65"/>
                  </a:lnTo>
                  <a:lnTo>
                    <a:pt x="859" y="52"/>
                  </a:lnTo>
                  <a:lnTo>
                    <a:pt x="830" y="39"/>
                  </a:lnTo>
                  <a:lnTo>
                    <a:pt x="801" y="29"/>
                  </a:lnTo>
                  <a:lnTo>
                    <a:pt x="770" y="20"/>
                  </a:lnTo>
                  <a:lnTo>
                    <a:pt x="738" y="13"/>
                  </a:lnTo>
                  <a:lnTo>
                    <a:pt x="703" y="7"/>
                  </a:lnTo>
                  <a:lnTo>
                    <a:pt x="669" y="3"/>
                  </a:lnTo>
                  <a:lnTo>
                    <a:pt x="633" y="1"/>
                  </a:lnTo>
                  <a:lnTo>
                    <a:pt x="596" y="0"/>
                  </a:lnTo>
                  <a:lnTo>
                    <a:pt x="556" y="1"/>
                  </a:lnTo>
                  <a:lnTo>
                    <a:pt x="518" y="3"/>
                  </a:lnTo>
                  <a:lnTo>
                    <a:pt x="481" y="7"/>
                  </a:lnTo>
                  <a:lnTo>
                    <a:pt x="446" y="13"/>
                  </a:lnTo>
                  <a:lnTo>
                    <a:pt x="429" y="17"/>
                  </a:lnTo>
                  <a:lnTo>
                    <a:pt x="412" y="21"/>
                  </a:lnTo>
                  <a:lnTo>
                    <a:pt x="396" y="25"/>
                  </a:lnTo>
                  <a:lnTo>
                    <a:pt x="380" y="30"/>
                  </a:lnTo>
                  <a:lnTo>
                    <a:pt x="365" y="35"/>
                  </a:lnTo>
                  <a:lnTo>
                    <a:pt x="350" y="41"/>
                  </a:lnTo>
                  <a:lnTo>
                    <a:pt x="335" y="47"/>
                  </a:lnTo>
                  <a:lnTo>
                    <a:pt x="321" y="54"/>
                  </a:lnTo>
                  <a:lnTo>
                    <a:pt x="294" y="68"/>
                  </a:lnTo>
                  <a:lnTo>
                    <a:pt x="268" y="83"/>
                  </a:lnTo>
                  <a:lnTo>
                    <a:pt x="242" y="99"/>
                  </a:lnTo>
                  <a:lnTo>
                    <a:pt x="218" y="116"/>
                  </a:lnTo>
                  <a:lnTo>
                    <a:pt x="196" y="134"/>
                  </a:lnTo>
                  <a:lnTo>
                    <a:pt x="175" y="152"/>
                  </a:lnTo>
                  <a:lnTo>
                    <a:pt x="155" y="172"/>
                  </a:lnTo>
                  <a:lnTo>
                    <a:pt x="137" y="193"/>
                  </a:lnTo>
                  <a:lnTo>
                    <a:pt x="120" y="214"/>
                  </a:lnTo>
                  <a:lnTo>
                    <a:pt x="103" y="236"/>
                  </a:lnTo>
                  <a:lnTo>
                    <a:pt x="88" y="259"/>
                  </a:lnTo>
                  <a:lnTo>
                    <a:pt x="75" y="282"/>
                  </a:lnTo>
                  <a:lnTo>
                    <a:pt x="62" y="307"/>
                  </a:lnTo>
                  <a:lnTo>
                    <a:pt x="51" y="332"/>
                  </a:lnTo>
                  <a:lnTo>
                    <a:pt x="41" y="357"/>
                  </a:lnTo>
                  <a:lnTo>
                    <a:pt x="33" y="383"/>
                  </a:lnTo>
                  <a:lnTo>
                    <a:pt x="26" y="409"/>
                  </a:lnTo>
                  <a:lnTo>
                    <a:pt x="19" y="435"/>
                  </a:lnTo>
                  <a:lnTo>
                    <a:pt x="14" y="461"/>
                  </a:lnTo>
                  <a:lnTo>
                    <a:pt x="8" y="487"/>
                  </a:lnTo>
                  <a:lnTo>
                    <a:pt x="4" y="513"/>
                  </a:lnTo>
                  <a:lnTo>
                    <a:pt x="2" y="539"/>
                  </a:lnTo>
                  <a:lnTo>
                    <a:pt x="0" y="565"/>
                  </a:lnTo>
                  <a:lnTo>
                    <a:pt x="0" y="591"/>
                  </a:lnTo>
                  <a:lnTo>
                    <a:pt x="0" y="1248"/>
                  </a:lnTo>
                  <a:lnTo>
                    <a:pt x="0" y="1279"/>
                  </a:lnTo>
                  <a:lnTo>
                    <a:pt x="2" y="1311"/>
                  </a:lnTo>
                  <a:lnTo>
                    <a:pt x="4" y="1341"/>
                  </a:lnTo>
                  <a:lnTo>
                    <a:pt x="8" y="1371"/>
                  </a:lnTo>
                  <a:lnTo>
                    <a:pt x="14" y="1401"/>
                  </a:lnTo>
                  <a:lnTo>
                    <a:pt x="20" y="1430"/>
                  </a:lnTo>
                  <a:lnTo>
                    <a:pt x="27" y="1459"/>
                  </a:lnTo>
                  <a:lnTo>
                    <a:pt x="34" y="1487"/>
                  </a:lnTo>
                  <a:lnTo>
                    <a:pt x="43" y="1515"/>
                  </a:lnTo>
                  <a:lnTo>
                    <a:pt x="54" y="1543"/>
                  </a:lnTo>
                  <a:lnTo>
                    <a:pt x="65" y="1569"/>
                  </a:lnTo>
                  <a:lnTo>
                    <a:pt x="77" y="1594"/>
                  </a:lnTo>
                  <a:lnTo>
                    <a:pt x="91" y="1619"/>
                  </a:lnTo>
                  <a:lnTo>
                    <a:pt x="106" y="1643"/>
                  </a:lnTo>
                  <a:lnTo>
                    <a:pt x="122" y="1666"/>
                  </a:lnTo>
                  <a:lnTo>
                    <a:pt x="139" y="1688"/>
                  </a:lnTo>
                  <a:lnTo>
                    <a:pt x="157" y="1709"/>
                  </a:lnTo>
                  <a:lnTo>
                    <a:pt x="177" y="1729"/>
                  </a:lnTo>
                  <a:lnTo>
                    <a:pt x="198" y="1747"/>
                  </a:lnTo>
                  <a:lnTo>
                    <a:pt x="221" y="1765"/>
                  </a:lnTo>
                  <a:lnTo>
                    <a:pt x="244" y="1782"/>
                  </a:lnTo>
                  <a:lnTo>
                    <a:pt x="270" y="1797"/>
                  </a:lnTo>
                  <a:lnTo>
                    <a:pt x="296" y="1811"/>
                  </a:lnTo>
                  <a:lnTo>
                    <a:pt x="324" y="1824"/>
                  </a:lnTo>
                  <a:lnTo>
                    <a:pt x="338" y="1830"/>
                  </a:lnTo>
                  <a:lnTo>
                    <a:pt x="353" y="1836"/>
                  </a:lnTo>
                  <a:lnTo>
                    <a:pt x="368" y="1841"/>
                  </a:lnTo>
                  <a:lnTo>
                    <a:pt x="383" y="1846"/>
                  </a:lnTo>
                  <a:lnTo>
                    <a:pt x="415" y="1855"/>
                  </a:lnTo>
                  <a:lnTo>
                    <a:pt x="448" y="1862"/>
                  </a:lnTo>
                  <a:lnTo>
                    <a:pt x="484" y="1868"/>
                  </a:lnTo>
                  <a:lnTo>
                    <a:pt x="520" y="1871"/>
                  </a:lnTo>
                  <a:lnTo>
                    <a:pt x="557" y="1874"/>
                  </a:lnTo>
                  <a:lnTo>
                    <a:pt x="596" y="1875"/>
                  </a:lnTo>
                  <a:lnTo>
                    <a:pt x="628" y="1874"/>
                  </a:lnTo>
                  <a:lnTo>
                    <a:pt x="659" y="1872"/>
                  </a:lnTo>
                  <a:lnTo>
                    <a:pt x="690" y="1869"/>
                  </a:lnTo>
                  <a:lnTo>
                    <a:pt x="721" y="1864"/>
                  </a:lnTo>
                  <a:lnTo>
                    <a:pt x="750" y="1859"/>
                  </a:lnTo>
                  <a:lnTo>
                    <a:pt x="779" y="1852"/>
                  </a:lnTo>
                  <a:lnTo>
                    <a:pt x="806" y="1843"/>
                  </a:lnTo>
                  <a:lnTo>
                    <a:pt x="834" y="18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1" name="Freeform 7"/>
            <p:cNvSpPr>
              <a:spLocks/>
            </p:cNvSpPr>
            <p:nvPr/>
          </p:nvSpPr>
          <p:spPr bwMode="auto">
            <a:xfrm>
              <a:off x="8261350" y="7340600"/>
              <a:ext cx="155575" cy="249238"/>
            </a:xfrm>
            <a:custGeom>
              <a:avLst/>
              <a:gdLst>
                <a:gd name="T0" fmla="*/ 197 w 1175"/>
                <a:gd name="T1" fmla="*/ 1747 h 1875"/>
                <a:gd name="T2" fmla="*/ 294 w 1175"/>
                <a:gd name="T3" fmla="*/ 1811 h 1875"/>
                <a:gd name="T4" fmla="*/ 366 w 1175"/>
                <a:gd name="T5" fmla="*/ 1841 h 1875"/>
                <a:gd name="T6" fmla="*/ 481 w 1175"/>
                <a:gd name="T7" fmla="*/ 1868 h 1875"/>
                <a:gd name="T8" fmla="*/ 622 w 1175"/>
                <a:gd name="T9" fmla="*/ 1874 h 1875"/>
                <a:gd name="T10" fmla="*/ 728 w 1175"/>
                <a:gd name="T11" fmla="*/ 1863 h 1875"/>
                <a:gd name="T12" fmla="*/ 826 w 1175"/>
                <a:gd name="T13" fmla="*/ 1836 h 1875"/>
                <a:gd name="T14" fmla="*/ 915 w 1175"/>
                <a:gd name="T15" fmla="*/ 1794 h 1875"/>
                <a:gd name="T16" fmla="*/ 995 w 1175"/>
                <a:gd name="T17" fmla="*/ 1737 h 1875"/>
                <a:gd name="T18" fmla="*/ 1063 w 1175"/>
                <a:gd name="T19" fmla="*/ 1668 h 1875"/>
                <a:gd name="T20" fmla="*/ 1116 w 1175"/>
                <a:gd name="T21" fmla="*/ 1586 h 1875"/>
                <a:gd name="T22" fmla="*/ 1154 w 1175"/>
                <a:gd name="T23" fmla="*/ 1493 h 1875"/>
                <a:gd name="T24" fmla="*/ 806 w 1175"/>
                <a:gd name="T25" fmla="*/ 1310 h 1875"/>
                <a:gd name="T26" fmla="*/ 782 w 1175"/>
                <a:gd name="T27" fmla="*/ 1391 h 1875"/>
                <a:gd name="T28" fmla="*/ 734 w 1175"/>
                <a:gd name="T29" fmla="*/ 1452 h 1875"/>
                <a:gd name="T30" fmla="*/ 669 w 1175"/>
                <a:gd name="T31" fmla="*/ 1490 h 1875"/>
                <a:gd name="T32" fmla="*/ 595 w 1175"/>
                <a:gd name="T33" fmla="*/ 1503 h 1875"/>
                <a:gd name="T34" fmla="*/ 540 w 1175"/>
                <a:gd name="T35" fmla="*/ 1499 h 1875"/>
                <a:gd name="T36" fmla="*/ 496 w 1175"/>
                <a:gd name="T37" fmla="*/ 1486 h 1875"/>
                <a:gd name="T38" fmla="*/ 460 w 1175"/>
                <a:gd name="T39" fmla="*/ 1465 h 1875"/>
                <a:gd name="T40" fmla="*/ 433 w 1175"/>
                <a:gd name="T41" fmla="*/ 1435 h 1875"/>
                <a:gd name="T42" fmla="*/ 398 w 1175"/>
                <a:gd name="T43" fmla="*/ 1357 h 1875"/>
                <a:gd name="T44" fmla="*/ 387 w 1175"/>
                <a:gd name="T45" fmla="*/ 1259 h 1875"/>
                <a:gd name="T46" fmla="*/ 393 w 1175"/>
                <a:gd name="T47" fmla="*/ 525 h 1875"/>
                <a:gd name="T48" fmla="*/ 421 w 1175"/>
                <a:gd name="T49" fmla="*/ 457 h 1875"/>
                <a:gd name="T50" fmla="*/ 452 w 1175"/>
                <a:gd name="T51" fmla="*/ 420 h 1875"/>
                <a:gd name="T52" fmla="*/ 485 w 1175"/>
                <a:gd name="T53" fmla="*/ 396 h 1875"/>
                <a:gd name="T54" fmla="*/ 527 w 1175"/>
                <a:gd name="T55" fmla="*/ 379 h 1875"/>
                <a:gd name="T56" fmla="*/ 579 w 1175"/>
                <a:gd name="T57" fmla="*/ 371 h 1875"/>
                <a:gd name="T58" fmla="*/ 634 w 1175"/>
                <a:gd name="T59" fmla="*/ 374 h 1875"/>
                <a:gd name="T60" fmla="*/ 679 w 1175"/>
                <a:gd name="T61" fmla="*/ 387 h 1875"/>
                <a:gd name="T62" fmla="*/ 741 w 1175"/>
                <a:gd name="T63" fmla="*/ 428 h 1875"/>
                <a:gd name="T64" fmla="*/ 787 w 1175"/>
                <a:gd name="T65" fmla="*/ 490 h 1875"/>
                <a:gd name="T66" fmla="*/ 808 w 1175"/>
                <a:gd name="T67" fmla="*/ 556 h 1875"/>
                <a:gd name="T68" fmla="*/ 1165 w 1175"/>
                <a:gd name="T69" fmla="*/ 417 h 1875"/>
                <a:gd name="T70" fmla="*/ 1133 w 1175"/>
                <a:gd name="T71" fmla="*/ 330 h 1875"/>
                <a:gd name="T72" fmla="*/ 1087 w 1175"/>
                <a:gd name="T73" fmla="*/ 246 h 1875"/>
                <a:gd name="T74" fmla="*/ 1028 w 1175"/>
                <a:gd name="T75" fmla="*/ 173 h 1875"/>
                <a:gd name="T76" fmla="*/ 957 w 1175"/>
                <a:gd name="T77" fmla="*/ 110 h 1875"/>
                <a:gd name="T78" fmla="*/ 871 w 1175"/>
                <a:gd name="T79" fmla="*/ 59 h 1875"/>
                <a:gd name="T80" fmla="*/ 770 w 1175"/>
                <a:gd name="T81" fmla="*/ 21 h 1875"/>
                <a:gd name="T82" fmla="*/ 656 w 1175"/>
                <a:gd name="T83" fmla="*/ 2 h 1875"/>
                <a:gd name="T84" fmla="*/ 516 w 1175"/>
                <a:gd name="T85" fmla="*/ 3 h 1875"/>
                <a:gd name="T86" fmla="*/ 410 w 1175"/>
                <a:gd name="T87" fmla="*/ 21 h 1875"/>
                <a:gd name="T88" fmla="*/ 348 w 1175"/>
                <a:gd name="T89" fmla="*/ 41 h 1875"/>
                <a:gd name="T90" fmla="*/ 265 w 1175"/>
                <a:gd name="T91" fmla="*/ 83 h 1875"/>
                <a:gd name="T92" fmla="*/ 174 w 1175"/>
                <a:gd name="T93" fmla="*/ 152 h 1875"/>
                <a:gd name="T94" fmla="*/ 102 w 1175"/>
                <a:gd name="T95" fmla="*/ 236 h 1875"/>
                <a:gd name="T96" fmla="*/ 51 w 1175"/>
                <a:gd name="T97" fmla="*/ 332 h 1875"/>
                <a:gd name="T98" fmla="*/ 19 w 1175"/>
                <a:gd name="T99" fmla="*/ 435 h 1875"/>
                <a:gd name="T100" fmla="*/ 2 w 1175"/>
                <a:gd name="T101" fmla="*/ 539 h 1875"/>
                <a:gd name="T102" fmla="*/ 1 w 1175"/>
                <a:gd name="T103" fmla="*/ 1279 h 1875"/>
                <a:gd name="T104" fmla="*/ 14 w 1175"/>
                <a:gd name="T105" fmla="*/ 1401 h 1875"/>
                <a:gd name="T106" fmla="*/ 43 w 1175"/>
                <a:gd name="T107" fmla="*/ 1515 h 1875"/>
                <a:gd name="T108" fmla="*/ 90 w 1175"/>
                <a:gd name="T109" fmla="*/ 1619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5" h="1875">
                  <a:moveTo>
                    <a:pt x="138" y="1688"/>
                  </a:moveTo>
                  <a:lnTo>
                    <a:pt x="157" y="1709"/>
                  </a:lnTo>
                  <a:lnTo>
                    <a:pt x="176" y="1729"/>
                  </a:lnTo>
                  <a:lnTo>
                    <a:pt x="197" y="1747"/>
                  </a:lnTo>
                  <a:lnTo>
                    <a:pt x="219" y="1765"/>
                  </a:lnTo>
                  <a:lnTo>
                    <a:pt x="243" y="1781"/>
                  </a:lnTo>
                  <a:lnTo>
                    <a:pt x="268" y="1797"/>
                  </a:lnTo>
                  <a:lnTo>
                    <a:pt x="294" y="1811"/>
                  </a:lnTo>
                  <a:lnTo>
                    <a:pt x="321" y="1824"/>
                  </a:lnTo>
                  <a:lnTo>
                    <a:pt x="335" y="1830"/>
                  </a:lnTo>
                  <a:lnTo>
                    <a:pt x="351" y="1836"/>
                  </a:lnTo>
                  <a:lnTo>
                    <a:pt x="366" y="1841"/>
                  </a:lnTo>
                  <a:lnTo>
                    <a:pt x="381" y="1846"/>
                  </a:lnTo>
                  <a:lnTo>
                    <a:pt x="413" y="1855"/>
                  </a:lnTo>
                  <a:lnTo>
                    <a:pt x="446" y="1862"/>
                  </a:lnTo>
                  <a:lnTo>
                    <a:pt x="481" y="1868"/>
                  </a:lnTo>
                  <a:lnTo>
                    <a:pt x="517" y="1872"/>
                  </a:lnTo>
                  <a:lnTo>
                    <a:pt x="555" y="1874"/>
                  </a:lnTo>
                  <a:lnTo>
                    <a:pt x="595" y="1875"/>
                  </a:lnTo>
                  <a:lnTo>
                    <a:pt x="622" y="1874"/>
                  </a:lnTo>
                  <a:lnTo>
                    <a:pt x="650" y="1873"/>
                  </a:lnTo>
                  <a:lnTo>
                    <a:pt x="676" y="1871"/>
                  </a:lnTo>
                  <a:lnTo>
                    <a:pt x="702" y="1867"/>
                  </a:lnTo>
                  <a:lnTo>
                    <a:pt x="728" y="1863"/>
                  </a:lnTo>
                  <a:lnTo>
                    <a:pt x="753" y="1858"/>
                  </a:lnTo>
                  <a:lnTo>
                    <a:pt x="778" y="1851"/>
                  </a:lnTo>
                  <a:lnTo>
                    <a:pt x="802" y="1844"/>
                  </a:lnTo>
                  <a:lnTo>
                    <a:pt x="826" y="1836"/>
                  </a:lnTo>
                  <a:lnTo>
                    <a:pt x="849" y="1827"/>
                  </a:lnTo>
                  <a:lnTo>
                    <a:pt x="872" y="1817"/>
                  </a:lnTo>
                  <a:lnTo>
                    <a:pt x="894" y="1806"/>
                  </a:lnTo>
                  <a:lnTo>
                    <a:pt x="915" y="1794"/>
                  </a:lnTo>
                  <a:lnTo>
                    <a:pt x="936" y="1782"/>
                  </a:lnTo>
                  <a:lnTo>
                    <a:pt x="956" y="1768"/>
                  </a:lnTo>
                  <a:lnTo>
                    <a:pt x="976" y="1753"/>
                  </a:lnTo>
                  <a:lnTo>
                    <a:pt x="995" y="1737"/>
                  </a:lnTo>
                  <a:lnTo>
                    <a:pt x="1013" y="1721"/>
                  </a:lnTo>
                  <a:lnTo>
                    <a:pt x="1030" y="1704"/>
                  </a:lnTo>
                  <a:lnTo>
                    <a:pt x="1046" y="1686"/>
                  </a:lnTo>
                  <a:lnTo>
                    <a:pt x="1063" y="1668"/>
                  </a:lnTo>
                  <a:lnTo>
                    <a:pt x="1077" y="1649"/>
                  </a:lnTo>
                  <a:lnTo>
                    <a:pt x="1091" y="1629"/>
                  </a:lnTo>
                  <a:lnTo>
                    <a:pt x="1104" y="1607"/>
                  </a:lnTo>
                  <a:lnTo>
                    <a:pt x="1116" y="1586"/>
                  </a:lnTo>
                  <a:lnTo>
                    <a:pt x="1127" y="1564"/>
                  </a:lnTo>
                  <a:lnTo>
                    <a:pt x="1137" y="1541"/>
                  </a:lnTo>
                  <a:lnTo>
                    <a:pt x="1146" y="1517"/>
                  </a:lnTo>
                  <a:lnTo>
                    <a:pt x="1154" y="1493"/>
                  </a:lnTo>
                  <a:lnTo>
                    <a:pt x="1161" y="1468"/>
                  </a:lnTo>
                  <a:lnTo>
                    <a:pt x="1167" y="1442"/>
                  </a:lnTo>
                  <a:lnTo>
                    <a:pt x="1173" y="1416"/>
                  </a:lnTo>
                  <a:lnTo>
                    <a:pt x="806" y="1310"/>
                  </a:lnTo>
                  <a:lnTo>
                    <a:pt x="802" y="1332"/>
                  </a:lnTo>
                  <a:lnTo>
                    <a:pt x="797" y="1353"/>
                  </a:lnTo>
                  <a:lnTo>
                    <a:pt x="791" y="1372"/>
                  </a:lnTo>
                  <a:lnTo>
                    <a:pt x="782" y="1391"/>
                  </a:lnTo>
                  <a:lnTo>
                    <a:pt x="773" y="1408"/>
                  </a:lnTo>
                  <a:lnTo>
                    <a:pt x="761" y="1423"/>
                  </a:lnTo>
                  <a:lnTo>
                    <a:pt x="749" y="1438"/>
                  </a:lnTo>
                  <a:lnTo>
                    <a:pt x="734" y="1452"/>
                  </a:lnTo>
                  <a:lnTo>
                    <a:pt x="719" y="1464"/>
                  </a:lnTo>
                  <a:lnTo>
                    <a:pt x="703" y="1474"/>
                  </a:lnTo>
                  <a:lnTo>
                    <a:pt x="686" y="1483"/>
                  </a:lnTo>
                  <a:lnTo>
                    <a:pt x="669" y="1490"/>
                  </a:lnTo>
                  <a:lnTo>
                    <a:pt x="651" y="1496"/>
                  </a:lnTo>
                  <a:lnTo>
                    <a:pt x="633" y="1500"/>
                  </a:lnTo>
                  <a:lnTo>
                    <a:pt x="614" y="1502"/>
                  </a:lnTo>
                  <a:lnTo>
                    <a:pt x="595" y="1503"/>
                  </a:lnTo>
                  <a:lnTo>
                    <a:pt x="580" y="1503"/>
                  </a:lnTo>
                  <a:lnTo>
                    <a:pt x="566" y="1502"/>
                  </a:lnTo>
                  <a:lnTo>
                    <a:pt x="553" y="1501"/>
                  </a:lnTo>
                  <a:lnTo>
                    <a:pt x="540" y="1499"/>
                  </a:lnTo>
                  <a:lnTo>
                    <a:pt x="529" y="1497"/>
                  </a:lnTo>
                  <a:lnTo>
                    <a:pt x="517" y="1494"/>
                  </a:lnTo>
                  <a:lnTo>
                    <a:pt x="506" y="1490"/>
                  </a:lnTo>
                  <a:lnTo>
                    <a:pt x="496" y="1486"/>
                  </a:lnTo>
                  <a:lnTo>
                    <a:pt x="486" y="1482"/>
                  </a:lnTo>
                  <a:lnTo>
                    <a:pt x="477" y="1477"/>
                  </a:lnTo>
                  <a:lnTo>
                    <a:pt x="468" y="1471"/>
                  </a:lnTo>
                  <a:lnTo>
                    <a:pt x="460" y="1465"/>
                  </a:lnTo>
                  <a:lnTo>
                    <a:pt x="453" y="1458"/>
                  </a:lnTo>
                  <a:lnTo>
                    <a:pt x="446" y="1451"/>
                  </a:lnTo>
                  <a:lnTo>
                    <a:pt x="439" y="1443"/>
                  </a:lnTo>
                  <a:lnTo>
                    <a:pt x="433" y="1435"/>
                  </a:lnTo>
                  <a:lnTo>
                    <a:pt x="422" y="1417"/>
                  </a:lnTo>
                  <a:lnTo>
                    <a:pt x="413" y="1398"/>
                  </a:lnTo>
                  <a:lnTo>
                    <a:pt x="405" y="1378"/>
                  </a:lnTo>
                  <a:lnTo>
                    <a:pt x="398" y="1357"/>
                  </a:lnTo>
                  <a:lnTo>
                    <a:pt x="393" y="1334"/>
                  </a:lnTo>
                  <a:lnTo>
                    <a:pt x="390" y="1311"/>
                  </a:lnTo>
                  <a:lnTo>
                    <a:pt x="387" y="1285"/>
                  </a:lnTo>
                  <a:lnTo>
                    <a:pt x="387" y="1259"/>
                  </a:lnTo>
                  <a:lnTo>
                    <a:pt x="387" y="575"/>
                  </a:lnTo>
                  <a:lnTo>
                    <a:pt x="387" y="558"/>
                  </a:lnTo>
                  <a:lnTo>
                    <a:pt x="389" y="542"/>
                  </a:lnTo>
                  <a:lnTo>
                    <a:pt x="393" y="525"/>
                  </a:lnTo>
                  <a:lnTo>
                    <a:pt x="398" y="507"/>
                  </a:lnTo>
                  <a:lnTo>
                    <a:pt x="404" y="490"/>
                  </a:lnTo>
                  <a:lnTo>
                    <a:pt x="411" y="473"/>
                  </a:lnTo>
                  <a:lnTo>
                    <a:pt x="421" y="457"/>
                  </a:lnTo>
                  <a:lnTo>
                    <a:pt x="432" y="441"/>
                  </a:lnTo>
                  <a:lnTo>
                    <a:pt x="438" y="434"/>
                  </a:lnTo>
                  <a:lnTo>
                    <a:pt x="445" y="427"/>
                  </a:lnTo>
                  <a:lnTo>
                    <a:pt x="452" y="420"/>
                  </a:lnTo>
                  <a:lnTo>
                    <a:pt x="460" y="413"/>
                  </a:lnTo>
                  <a:lnTo>
                    <a:pt x="468" y="407"/>
                  </a:lnTo>
                  <a:lnTo>
                    <a:pt x="476" y="401"/>
                  </a:lnTo>
                  <a:lnTo>
                    <a:pt x="485" y="396"/>
                  </a:lnTo>
                  <a:lnTo>
                    <a:pt x="495" y="391"/>
                  </a:lnTo>
                  <a:lnTo>
                    <a:pt x="505" y="386"/>
                  </a:lnTo>
                  <a:lnTo>
                    <a:pt x="516" y="382"/>
                  </a:lnTo>
                  <a:lnTo>
                    <a:pt x="527" y="379"/>
                  </a:lnTo>
                  <a:lnTo>
                    <a:pt x="539" y="376"/>
                  </a:lnTo>
                  <a:lnTo>
                    <a:pt x="552" y="374"/>
                  </a:lnTo>
                  <a:lnTo>
                    <a:pt x="565" y="372"/>
                  </a:lnTo>
                  <a:lnTo>
                    <a:pt x="579" y="371"/>
                  </a:lnTo>
                  <a:lnTo>
                    <a:pt x="595" y="371"/>
                  </a:lnTo>
                  <a:lnTo>
                    <a:pt x="608" y="371"/>
                  </a:lnTo>
                  <a:lnTo>
                    <a:pt x="621" y="372"/>
                  </a:lnTo>
                  <a:lnTo>
                    <a:pt x="634" y="374"/>
                  </a:lnTo>
                  <a:lnTo>
                    <a:pt x="646" y="376"/>
                  </a:lnTo>
                  <a:lnTo>
                    <a:pt x="657" y="379"/>
                  </a:lnTo>
                  <a:lnTo>
                    <a:pt x="668" y="383"/>
                  </a:lnTo>
                  <a:lnTo>
                    <a:pt x="679" y="387"/>
                  </a:lnTo>
                  <a:lnTo>
                    <a:pt x="689" y="392"/>
                  </a:lnTo>
                  <a:lnTo>
                    <a:pt x="708" y="403"/>
                  </a:lnTo>
                  <a:lnTo>
                    <a:pt x="725" y="415"/>
                  </a:lnTo>
                  <a:lnTo>
                    <a:pt x="741" y="428"/>
                  </a:lnTo>
                  <a:lnTo>
                    <a:pt x="755" y="442"/>
                  </a:lnTo>
                  <a:lnTo>
                    <a:pt x="767" y="457"/>
                  </a:lnTo>
                  <a:lnTo>
                    <a:pt x="778" y="473"/>
                  </a:lnTo>
                  <a:lnTo>
                    <a:pt x="787" y="490"/>
                  </a:lnTo>
                  <a:lnTo>
                    <a:pt x="794" y="507"/>
                  </a:lnTo>
                  <a:lnTo>
                    <a:pt x="799" y="524"/>
                  </a:lnTo>
                  <a:lnTo>
                    <a:pt x="804" y="541"/>
                  </a:lnTo>
                  <a:lnTo>
                    <a:pt x="808" y="556"/>
                  </a:lnTo>
                  <a:lnTo>
                    <a:pt x="811" y="569"/>
                  </a:lnTo>
                  <a:lnTo>
                    <a:pt x="1175" y="461"/>
                  </a:lnTo>
                  <a:lnTo>
                    <a:pt x="1170" y="439"/>
                  </a:lnTo>
                  <a:lnTo>
                    <a:pt x="1165" y="417"/>
                  </a:lnTo>
                  <a:lnTo>
                    <a:pt x="1158" y="395"/>
                  </a:lnTo>
                  <a:lnTo>
                    <a:pt x="1150" y="373"/>
                  </a:lnTo>
                  <a:lnTo>
                    <a:pt x="1142" y="351"/>
                  </a:lnTo>
                  <a:lnTo>
                    <a:pt x="1133" y="330"/>
                  </a:lnTo>
                  <a:lnTo>
                    <a:pt x="1123" y="309"/>
                  </a:lnTo>
                  <a:lnTo>
                    <a:pt x="1112" y="288"/>
                  </a:lnTo>
                  <a:lnTo>
                    <a:pt x="1100" y="266"/>
                  </a:lnTo>
                  <a:lnTo>
                    <a:pt x="1087" y="246"/>
                  </a:lnTo>
                  <a:lnTo>
                    <a:pt x="1074" y="227"/>
                  </a:lnTo>
                  <a:lnTo>
                    <a:pt x="1060" y="208"/>
                  </a:lnTo>
                  <a:lnTo>
                    <a:pt x="1044" y="190"/>
                  </a:lnTo>
                  <a:lnTo>
                    <a:pt x="1028" y="173"/>
                  </a:lnTo>
                  <a:lnTo>
                    <a:pt x="1011" y="156"/>
                  </a:lnTo>
                  <a:lnTo>
                    <a:pt x="994" y="140"/>
                  </a:lnTo>
                  <a:lnTo>
                    <a:pt x="976" y="125"/>
                  </a:lnTo>
                  <a:lnTo>
                    <a:pt x="957" y="110"/>
                  </a:lnTo>
                  <a:lnTo>
                    <a:pt x="937" y="96"/>
                  </a:lnTo>
                  <a:lnTo>
                    <a:pt x="916" y="82"/>
                  </a:lnTo>
                  <a:lnTo>
                    <a:pt x="894" y="70"/>
                  </a:lnTo>
                  <a:lnTo>
                    <a:pt x="871" y="59"/>
                  </a:lnTo>
                  <a:lnTo>
                    <a:pt x="847" y="48"/>
                  </a:lnTo>
                  <a:lnTo>
                    <a:pt x="822" y="38"/>
                  </a:lnTo>
                  <a:lnTo>
                    <a:pt x="796" y="29"/>
                  </a:lnTo>
                  <a:lnTo>
                    <a:pt x="770" y="21"/>
                  </a:lnTo>
                  <a:lnTo>
                    <a:pt x="742" y="15"/>
                  </a:lnTo>
                  <a:lnTo>
                    <a:pt x="714" y="9"/>
                  </a:lnTo>
                  <a:lnTo>
                    <a:pt x="686" y="5"/>
                  </a:lnTo>
                  <a:lnTo>
                    <a:pt x="656" y="2"/>
                  </a:lnTo>
                  <a:lnTo>
                    <a:pt x="626" y="1"/>
                  </a:lnTo>
                  <a:lnTo>
                    <a:pt x="595" y="0"/>
                  </a:lnTo>
                  <a:lnTo>
                    <a:pt x="554" y="1"/>
                  </a:lnTo>
                  <a:lnTo>
                    <a:pt x="516" y="3"/>
                  </a:lnTo>
                  <a:lnTo>
                    <a:pt x="479" y="7"/>
                  </a:lnTo>
                  <a:lnTo>
                    <a:pt x="444" y="13"/>
                  </a:lnTo>
                  <a:lnTo>
                    <a:pt x="427" y="17"/>
                  </a:lnTo>
                  <a:lnTo>
                    <a:pt x="410" y="21"/>
                  </a:lnTo>
                  <a:lnTo>
                    <a:pt x="394" y="25"/>
                  </a:lnTo>
                  <a:lnTo>
                    <a:pt x="378" y="30"/>
                  </a:lnTo>
                  <a:lnTo>
                    <a:pt x="363" y="35"/>
                  </a:lnTo>
                  <a:lnTo>
                    <a:pt x="348" y="41"/>
                  </a:lnTo>
                  <a:lnTo>
                    <a:pt x="332" y="47"/>
                  </a:lnTo>
                  <a:lnTo>
                    <a:pt x="318" y="54"/>
                  </a:lnTo>
                  <a:lnTo>
                    <a:pt x="291" y="68"/>
                  </a:lnTo>
                  <a:lnTo>
                    <a:pt x="265" y="83"/>
                  </a:lnTo>
                  <a:lnTo>
                    <a:pt x="240" y="99"/>
                  </a:lnTo>
                  <a:lnTo>
                    <a:pt x="217" y="116"/>
                  </a:lnTo>
                  <a:lnTo>
                    <a:pt x="194" y="134"/>
                  </a:lnTo>
                  <a:lnTo>
                    <a:pt x="174" y="152"/>
                  </a:lnTo>
                  <a:lnTo>
                    <a:pt x="154" y="172"/>
                  </a:lnTo>
                  <a:lnTo>
                    <a:pt x="136" y="193"/>
                  </a:lnTo>
                  <a:lnTo>
                    <a:pt x="119" y="214"/>
                  </a:lnTo>
                  <a:lnTo>
                    <a:pt x="102" y="236"/>
                  </a:lnTo>
                  <a:lnTo>
                    <a:pt x="88" y="259"/>
                  </a:lnTo>
                  <a:lnTo>
                    <a:pt x="74" y="282"/>
                  </a:lnTo>
                  <a:lnTo>
                    <a:pt x="62" y="307"/>
                  </a:lnTo>
                  <a:lnTo>
                    <a:pt x="51" y="332"/>
                  </a:lnTo>
                  <a:lnTo>
                    <a:pt x="41" y="357"/>
                  </a:lnTo>
                  <a:lnTo>
                    <a:pt x="33" y="383"/>
                  </a:lnTo>
                  <a:lnTo>
                    <a:pt x="25" y="409"/>
                  </a:lnTo>
                  <a:lnTo>
                    <a:pt x="19" y="435"/>
                  </a:lnTo>
                  <a:lnTo>
                    <a:pt x="13" y="461"/>
                  </a:lnTo>
                  <a:lnTo>
                    <a:pt x="9" y="487"/>
                  </a:lnTo>
                  <a:lnTo>
                    <a:pt x="5" y="513"/>
                  </a:lnTo>
                  <a:lnTo>
                    <a:pt x="2" y="539"/>
                  </a:lnTo>
                  <a:lnTo>
                    <a:pt x="1" y="565"/>
                  </a:lnTo>
                  <a:lnTo>
                    <a:pt x="0" y="591"/>
                  </a:lnTo>
                  <a:lnTo>
                    <a:pt x="0" y="1248"/>
                  </a:lnTo>
                  <a:lnTo>
                    <a:pt x="1" y="1279"/>
                  </a:lnTo>
                  <a:lnTo>
                    <a:pt x="3" y="1311"/>
                  </a:lnTo>
                  <a:lnTo>
                    <a:pt x="5" y="1341"/>
                  </a:lnTo>
                  <a:lnTo>
                    <a:pt x="9" y="1371"/>
                  </a:lnTo>
                  <a:lnTo>
                    <a:pt x="14" y="1401"/>
                  </a:lnTo>
                  <a:lnTo>
                    <a:pt x="20" y="1430"/>
                  </a:lnTo>
                  <a:lnTo>
                    <a:pt x="27" y="1459"/>
                  </a:lnTo>
                  <a:lnTo>
                    <a:pt x="34" y="1487"/>
                  </a:lnTo>
                  <a:lnTo>
                    <a:pt x="43" y="1515"/>
                  </a:lnTo>
                  <a:lnTo>
                    <a:pt x="53" y="1543"/>
                  </a:lnTo>
                  <a:lnTo>
                    <a:pt x="64" y="1569"/>
                  </a:lnTo>
                  <a:lnTo>
                    <a:pt x="77" y="1594"/>
                  </a:lnTo>
                  <a:lnTo>
                    <a:pt x="90" y="1619"/>
                  </a:lnTo>
                  <a:lnTo>
                    <a:pt x="105" y="1643"/>
                  </a:lnTo>
                  <a:lnTo>
                    <a:pt x="121" y="1666"/>
                  </a:lnTo>
                  <a:lnTo>
                    <a:pt x="138" y="1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2" name="Freeform 8"/>
            <p:cNvSpPr>
              <a:spLocks/>
            </p:cNvSpPr>
            <p:nvPr/>
          </p:nvSpPr>
          <p:spPr bwMode="auto">
            <a:xfrm>
              <a:off x="8459788" y="7340600"/>
              <a:ext cx="155575" cy="249238"/>
            </a:xfrm>
            <a:custGeom>
              <a:avLst/>
              <a:gdLst>
                <a:gd name="T0" fmla="*/ 419 w 1174"/>
                <a:gd name="T1" fmla="*/ 457 h 1875"/>
                <a:gd name="T2" fmla="*/ 450 w 1174"/>
                <a:gd name="T3" fmla="*/ 420 h 1875"/>
                <a:gd name="T4" fmla="*/ 484 w 1174"/>
                <a:gd name="T5" fmla="*/ 396 h 1875"/>
                <a:gd name="T6" fmla="*/ 527 w 1174"/>
                <a:gd name="T7" fmla="*/ 379 h 1875"/>
                <a:gd name="T8" fmla="*/ 579 w 1174"/>
                <a:gd name="T9" fmla="*/ 371 h 1875"/>
                <a:gd name="T10" fmla="*/ 632 w 1174"/>
                <a:gd name="T11" fmla="*/ 374 h 1875"/>
                <a:gd name="T12" fmla="*/ 677 w 1174"/>
                <a:gd name="T13" fmla="*/ 387 h 1875"/>
                <a:gd name="T14" fmla="*/ 741 w 1174"/>
                <a:gd name="T15" fmla="*/ 428 h 1875"/>
                <a:gd name="T16" fmla="*/ 782 w 1174"/>
                <a:gd name="T17" fmla="*/ 481 h 1875"/>
                <a:gd name="T18" fmla="*/ 798 w 1174"/>
                <a:gd name="T19" fmla="*/ 524 h 1875"/>
                <a:gd name="T20" fmla="*/ 1174 w 1174"/>
                <a:gd name="T21" fmla="*/ 461 h 1875"/>
                <a:gd name="T22" fmla="*/ 1149 w 1174"/>
                <a:gd name="T23" fmla="*/ 373 h 1875"/>
                <a:gd name="T24" fmla="*/ 1110 w 1174"/>
                <a:gd name="T25" fmla="*/ 288 h 1875"/>
                <a:gd name="T26" fmla="*/ 1059 w 1174"/>
                <a:gd name="T27" fmla="*/ 208 h 1875"/>
                <a:gd name="T28" fmla="*/ 994 w 1174"/>
                <a:gd name="T29" fmla="*/ 140 h 1875"/>
                <a:gd name="T30" fmla="*/ 914 w 1174"/>
                <a:gd name="T31" fmla="*/ 83 h 1875"/>
                <a:gd name="T32" fmla="*/ 821 w 1174"/>
                <a:gd name="T33" fmla="*/ 38 h 1875"/>
                <a:gd name="T34" fmla="*/ 713 w 1174"/>
                <a:gd name="T35" fmla="*/ 9 h 1875"/>
                <a:gd name="T36" fmla="*/ 593 w 1174"/>
                <a:gd name="T37" fmla="*/ 0 h 1875"/>
                <a:gd name="T38" fmla="*/ 443 w 1174"/>
                <a:gd name="T39" fmla="*/ 13 h 1875"/>
                <a:gd name="T40" fmla="*/ 377 w 1174"/>
                <a:gd name="T41" fmla="*/ 30 h 1875"/>
                <a:gd name="T42" fmla="*/ 318 w 1174"/>
                <a:gd name="T43" fmla="*/ 54 h 1875"/>
                <a:gd name="T44" fmla="*/ 215 w 1174"/>
                <a:gd name="T45" fmla="*/ 116 h 1875"/>
                <a:gd name="T46" fmla="*/ 134 w 1174"/>
                <a:gd name="T47" fmla="*/ 193 h 1875"/>
                <a:gd name="T48" fmla="*/ 74 w 1174"/>
                <a:gd name="T49" fmla="*/ 282 h 1875"/>
                <a:gd name="T50" fmla="*/ 33 w 1174"/>
                <a:gd name="T51" fmla="*/ 383 h 1875"/>
                <a:gd name="T52" fmla="*/ 8 w 1174"/>
                <a:gd name="T53" fmla="*/ 487 h 1875"/>
                <a:gd name="T54" fmla="*/ 0 w 1174"/>
                <a:gd name="T55" fmla="*/ 591 h 1875"/>
                <a:gd name="T56" fmla="*/ 5 w 1174"/>
                <a:gd name="T57" fmla="*/ 1341 h 1875"/>
                <a:gd name="T58" fmla="*/ 25 w 1174"/>
                <a:gd name="T59" fmla="*/ 1459 h 1875"/>
                <a:gd name="T60" fmla="*/ 64 w 1174"/>
                <a:gd name="T61" fmla="*/ 1569 h 1875"/>
                <a:gd name="T62" fmla="*/ 120 w 1174"/>
                <a:gd name="T63" fmla="*/ 1666 h 1875"/>
                <a:gd name="T64" fmla="*/ 196 w 1174"/>
                <a:gd name="T65" fmla="*/ 1747 h 1875"/>
                <a:gd name="T66" fmla="*/ 293 w 1174"/>
                <a:gd name="T67" fmla="*/ 1811 h 1875"/>
                <a:gd name="T68" fmla="*/ 364 w 1174"/>
                <a:gd name="T69" fmla="*/ 1841 h 1875"/>
                <a:gd name="T70" fmla="*/ 479 w 1174"/>
                <a:gd name="T71" fmla="*/ 1868 h 1875"/>
                <a:gd name="T72" fmla="*/ 621 w 1174"/>
                <a:gd name="T73" fmla="*/ 1874 h 1875"/>
                <a:gd name="T74" fmla="*/ 726 w 1174"/>
                <a:gd name="T75" fmla="*/ 1863 h 1875"/>
                <a:gd name="T76" fmla="*/ 825 w 1174"/>
                <a:gd name="T77" fmla="*/ 1836 h 1875"/>
                <a:gd name="T78" fmla="*/ 913 w 1174"/>
                <a:gd name="T79" fmla="*/ 1794 h 1875"/>
                <a:gd name="T80" fmla="*/ 994 w 1174"/>
                <a:gd name="T81" fmla="*/ 1737 h 1875"/>
                <a:gd name="T82" fmla="*/ 1061 w 1174"/>
                <a:gd name="T83" fmla="*/ 1668 h 1875"/>
                <a:gd name="T84" fmla="*/ 1114 w 1174"/>
                <a:gd name="T85" fmla="*/ 1586 h 1875"/>
                <a:gd name="T86" fmla="*/ 1152 w 1174"/>
                <a:gd name="T87" fmla="*/ 1493 h 1875"/>
                <a:gd name="T88" fmla="*/ 806 w 1174"/>
                <a:gd name="T89" fmla="*/ 1310 h 1875"/>
                <a:gd name="T90" fmla="*/ 782 w 1174"/>
                <a:gd name="T91" fmla="*/ 1390 h 1875"/>
                <a:gd name="T92" fmla="*/ 733 w 1174"/>
                <a:gd name="T93" fmla="*/ 1452 h 1875"/>
                <a:gd name="T94" fmla="*/ 667 w 1174"/>
                <a:gd name="T95" fmla="*/ 1490 h 1875"/>
                <a:gd name="T96" fmla="*/ 593 w 1174"/>
                <a:gd name="T97" fmla="*/ 1503 h 1875"/>
                <a:gd name="T98" fmla="*/ 540 w 1174"/>
                <a:gd name="T99" fmla="*/ 1499 h 1875"/>
                <a:gd name="T100" fmla="*/ 495 w 1174"/>
                <a:gd name="T101" fmla="*/ 1486 h 1875"/>
                <a:gd name="T102" fmla="*/ 459 w 1174"/>
                <a:gd name="T103" fmla="*/ 1465 h 1875"/>
                <a:gd name="T104" fmla="*/ 432 w 1174"/>
                <a:gd name="T105" fmla="*/ 1435 h 1875"/>
                <a:gd name="T106" fmla="*/ 397 w 1174"/>
                <a:gd name="T107" fmla="*/ 1357 h 1875"/>
                <a:gd name="T108" fmla="*/ 385 w 1174"/>
                <a:gd name="T109" fmla="*/ 1259 h 1875"/>
                <a:gd name="T110" fmla="*/ 391 w 1174"/>
                <a:gd name="T111" fmla="*/ 525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4" h="1875">
                  <a:moveTo>
                    <a:pt x="396" y="507"/>
                  </a:moveTo>
                  <a:lnTo>
                    <a:pt x="402" y="490"/>
                  </a:lnTo>
                  <a:lnTo>
                    <a:pt x="410" y="473"/>
                  </a:lnTo>
                  <a:lnTo>
                    <a:pt x="419" y="457"/>
                  </a:lnTo>
                  <a:lnTo>
                    <a:pt x="430" y="441"/>
                  </a:lnTo>
                  <a:lnTo>
                    <a:pt x="436" y="434"/>
                  </a:lnTo>
                  <a:lnTo>
                    <a:pt x="443" y="427"/>
                  </a:lnTo>
                  <a:lnTo>
                    <a:pt x="450" y="420"/>
                  </a:lnTo>
                  <a:lnTo>
                    <a:pt x="458" y="413"/>
                  </a:lnTo>
                  <a:lnTo>
                    <a:pt x="466" y="407"/>
                  </a:lnTo>
                  <a:lnTo>
                    <a:pt x="475" y="401"/>
                  </a:lnTo>
                  <a:lnTo>
                    <a:pt x="484" y="396"/>
                  </a:lnTo>
                  <a:lnTo>
                    <a:pt x="494" y="391"/>
                  </a:lnTo>
                  <a:lnTo>
                    <a:pt x="505" y="386"/>
                  </a:lnTo>
                  <a:lnTo>
                    <a:pt x="516" y="382"/>
                  </a:lnTo>
                  <a:lnTo>
                    <a:pt x="527" y="379"/>
                  </a:lnTo>
                  <a:lnTo>
                    <a:pt x="539" y="376"/>
                  </a:lnTo>
                  <a:lnTo>
                    <a:pt x="552" y="374"/>
                  </a:lnTo>
                  <a:lnTo>
                    <a:pt x="565" y="372"/>
                  </a:lnTo>
                  <a:lnTo>
                    <a:pt x="579" y="371"/>
                  </a:lnTo>
                  <a:lnTo>
                    <a:pt x="593" y="371"/>
                  </a:lnTo>
                  <a:lnTo>
                    <a:pt x="606" y="371"/>
                  </a:lnTo>
                  <a:lnTo>
                    <a:pt x="619" y="372"/>
                  </a:lnTo>
                  <a:lnTo>
                    <a:pt x="632" y="374"/>
                  </a:lnTo>
                  <a:lnTo>
                    <a:pt x="644" y="376"/>
                  </a:lnTo>
                  <a:lnTo>
                    <a:pt x="656" y="379"/>
                  </a:lnTo>
                  <a:lnTo>
                    <a:pt x="667" y="383"/>
                  </a:lnTo>
                  <a:lnTo>
                    <a:pt x="677" y="387"/>
                  </a:lnTo>
                  <a:lnTo>
                    <a:pt x="688" y="392"/>
                  </a:lnTo>
                  <a:lnTo>
                    <a:pt x="707" y="403"/>
                  </a:lnTo>
                  <a:lnTo>
                    <a:pt x="724" y="415"/>
                  </a:lnTo>
                  <a:lnTo>
                    <a:pt x="741" y="428"/>
                  </a:lnTo>
                  <a:lnTo>
                    <a:pt x="755" y="442"/>
                  </a:lnTo>
                  <a:lnTo>
                    <a:pt x="767" y="457"/>
                  </a:lnTo>
                  <a:lnTo>
                    <a:pt x="778" y="473"/>
                  </a:lnTo>
                  <a:lnTo>
                    <a:pt x="782" y="481"/>
                  </a:lnTo>
                  <a:lnTo>
                    <a:pt x="786" y="490"/>
                  </a:lnTo>
                  <a:lnTo>
                    <a:pt x="790" y="498"/>
                  </a:lnTo>
                  <a:lnTo>
                    <a:pt x="793" y="507"/>
                  </a:lnTo>
                  <a:lnTo>
                    <a:pt x="798" y="524"/>
                  </a:lnTo>
                  <a:lnTo>
                    <a:pt x="803" y="541"/>
                  </a:lnTo>
                  <a:lnTo>
                    <a:pt x="807" y="556"/>
                  </a:lnTo>
                  <a:lnTo>
                    <a:pt x="810" y="569"/>
                  </a:lnTo>
                  <a:lnTo>
                    <a:pt x="1174" y="461"/>
                  </a:lnTo>
                  <a:lnTo>
                    <a:pt x="1169" y="439"/>
                  </a:lnTo>
                  <a:lnTo>
                    <a:pt x="1163" y="416"/>
                  </a:lnTo>
                  <a:lnTo>
                    <a:pt x="1156" y="395"/>
                  </a:lnTo>
                  <a:lnTo>
                    <a:pt x="1149" y="373"/>
                  </a:lnTo>
                  <a:lnTo>
                    <a:pt x="1140" y="351"/>
                  </a:lnTo>
                  <a:lnTo>
                    <a:pt x="1131" y="330"/>
                  </a:lnTo>
                  <a:lnTo>
                    <a:pt x="1121" y="309"/>
                  </a:lnTo>
                  <a:lnTo>
                    <a:pt x="1110" y="288"/>
                  </a:lnTo>
                  <a:lnTo>
                    <a:pt x="1099" y="266"/>
                  </a:lnTo>
                  <a:lnTo>
                    <a:pt x="1086" y="246"/>
                  </a:lnTo>
                  <a:lnTo>
                    <a:pt x="1073" y="227"/>
                  </a:lnTo>
                  <a:lnTo>
                    <a:pt x="1059" y="208"/>
                  </a:lnTo>
                  <a:lnTo>
                    <a:pt x="1044" y="190"/>
                  </a:lnTo>
                  <a:lnTo>
                    <a:pt x="1028" y="173"/>
                  </a:lnTo>
                  <a:lnTo>
                    <a:pt x="1011" y="156"/>
                  </a:lnTo>
                  <a:lnTo>
                    <a:pt x="994" y="140"/>
                  </a:lnTo>
                  <a:lnTo>
                    <a:pt x="975" y="125"/>
                  </a:lnTo>
                  <a:lnTo>
                    <a:pt x="955" y="110"/>
                  </a:lnTo>
                  <a:lnTo>
                    <a:pt x="935" y="96"/>
                  </a:lnTo>
                  <a:lnTo>
                    <a:pt x="914" y="83"/>
                  </a:lnTo>
                  <a:lnTo>
                    <a:pt x="892" y="70"/>
                  </a:lnTo>
                  <a:lnTo>
                    <a:pt x="869" y="59"/>
                  </a:lnTo>
                  <a:lnTo>
                    <a:pt x="846" y="48"/>
                  </a:lnTo>
                  <a:lnTo>
                    <a:pt x="821" y="38"/>
                  </a:lnTo>
                  <a:lnTo>
                    <a:pt x="796" y="29"/>
                  </a:lnTo>
                  <a:lnTo>
                    <a:pt x="769" y="21"/>
                  </a:lnTo>
                  <a:lnTo>
                    <a:pt x="742" y="15"/>
                  </a:lnTo>
                  <a:lnTo>
                    <a:pt x="713" y="9"/>
                  </a:lnTo>
                  <a:lnTo>
                    <a:pt x="684" y="5"/>
                  </a:lnTo>
                  <a:lnTo>
                    <a:pt x="654" y="2"/>
                  </a:lnTo>
                  <a:lnTo>
                    <a:pt x="624" y="1"/>
                  </a:lnTo>
                  <a:lnTo>
                    <a:pt x="593" y="0"/>
                  </a:lnTo>
                  <a:lnTo>
                    <a:pt x="553" y="1"/>
                  </a:lnTo>
                  <a:lnTo>
                    <a:pt x="515" y="3"/>
                  </a:lnTo>
                  <a:lnTo>
                    <a:pt x="478" y="7"/>
                  </a:lnTo>
                  <a:lnTo>
                    <a:pt x="443" y="13"/>
                  </a:lnTo>
                  <a:lnTo>
                    <a:pt x="426" y="17"/>
                  </a:lnTo>
                  <a:lnTo>
                    <a:pt x="409" y="21"/>
                  </a:lnTo>
                  <a:lnTo>
                    <a:pt x="393" y="25"/>
                  </a:lnTo>
                  <a:lnTo>
                    <a:pt x="377" y="30"/>
                  </a:lnTo>
                  <a:lnTo>
                    <a:pt x="362" y="35"/>
                  </a:lnTo>
                  <a:lnTo>
                    <a:pt x="347" y="41"/>
                  </a:lnTo>
                  <a:lnTo>
                    <a:pt x="332" y="47"/>
                  </a:lnTo>
                  <a:lnTo>
                    <a:pt x="318" y="54"/>
                  </a:lnTo>
                  <a:lnTo>
                    <a:pt x="291" y="68"/>
                  </a:lnTo>
                  <a:lnTo>
                    <a:pt x="264" y="83"/>
                  </a:lnTo>
                  <a:lnTo>
                    <a:pt x="238" y="99"/>
                  </a:lnTo>
                  <a:lnTo>
                    <a:pt x="215" y="116"/>
                  </a:lnTo>
                  <a:lnTo>
                    <a:pt x="193" y="134"/>
                  </a:lnTo>
                  <a:lnTo>
                    <a:pt x="172" y="152"/>
                  </a:lnTo>
                  <a:lnTo>
                    <a:pt x="153" y="172"/>
                  </a:lnTo>
                  <a:lnTo>
                    <a:pt x="134" y="193"/>
                  </a:lnTo>
                  <a:lnTo>
                    <a:pt x="118" y="214"/>
                  </a:lnTo>
                  <a:lnTo>
                    <a:pt x="102" y="236"/>
                  </a:lnTo>
                  <a:lnTo>
                    <a:pt x="87" y="259"/>
                  </a:lnTo>
                  <a:lnTo>
                    <a:pt x="74" y="282"/>
                  </a:lnTo>
                  <a:lnTo>
                    <a:pt x="62" y="307"/>
                  </a:lnTo>
                  <a:lnTo>
                    <a:pt x="51" y="332"/>
                  </a:lnTo>
                  <a:lnTo>
                    <a:pt x="41" y="357"/>
                  </a:lnTo>
                  <a:lnTo>
                    <a:pt x="33" y="383"/>
                  </a:lnTo>
                  <a:lnTo>
                    <a:pt x="24" y="409"/>
                  </a:lnTo>
                  <a:lnTo>
                    <a:pt x="18" y="435"/>
                  </a:lnTo>
                  <a:lnTo>
                    <a:pt x="12" y="461"/>
                  </a:lnTo>
                  <a:lnTo>
                    <a:pt x="8" y="487"/>
                  </a:lnTo>
                  <a:lnTo>
                    <a:pt x="5" y="513"/>
                  </a:lnTo>
                  <a:lnTo>
                    <a:pt x="2" y="539"/>
                  </a:lnTo>
                  <a:lnTo>
                    <a:pt x="1" y="565"/>
                  </a:lnTo>
                  <a:lnTo>
                    <a:pt x="0" y="591"/>
                  </a:lnTo>
                  <a:lnTo>
                    <a:pt x="0" y="1248"/>
                  </a:lnTo>
                  <a:lnTo>
                    <a:pt x="1" y="1279"/>
                  </a:lnTo>
                  <a:lnTo>
                    <a:pt x="2" y="1311"/>
                  </a:lnTo>
                  <a:lnTo>
                    <a:pt x="5" y="1341"/>
                  </a:lnTo>
                  <a:lnTo>
                    <a:pt x="8" y="1371"/>
                  </a:lnTo>
                  <a:lnTo>
                    <a:pt x="13" y="1401"/>
                  </a:lnTo>
                  <a:lnTo>
                    <a:pt x="18" y="1430"/>
                  </a:lnTo>
                  <a:lnTo>
                    <a:pt x="25" y="1459"/>
                  </a:lnTo>
                  <a:lnTo>
                    <a:pt x="34" y="1487"/>
                  </a:lnTo>
                  <a:lnTo>
                    <a:pt x="43" y="1515"/>
                  </a:lnTo>
                  <a:lnTo>
                    <a:pt x="53" y="1543"/>
                  </a:lnTo>
                  <a:lnTo>
                    <a:pt x="64" y="1569"/>
                  </a:lnTo>
                  <a:lnTo>
                    <a:pt x="76" y="1594"/>
                  </a:lnTo>
                  <a:lnTo>
                    <a:pt x="89" y="1619"/>
                  </a:lnTo>
                  <a:lnTo>
                    <a:pt x="104" y="1643"/>
                  </a:lnTo>
                  <a:lnTo>
                    <a:pt x="120" y="1666"/>
                  </a:lnTo>
                  <a:lnTo>
                    <a:pt x="137" y="1688"/>
                  </a:lnTo>
                  <a:lnTo>
                    <a:pt x="155" y="1709"/>
                  </a:lnTo>
                  <a:lnTo>
                    <a:pt x="175" y="1729"/>
                  </a:lnTo>
                  <a:lnTo>
                    <a:pt x="196" y="1747"/>
                  </a:lnTo>
                  <a:lnTo>
                    <a:pt x="218" y="1765"/>
                  </a:lnTo>
                  <a:lnTo>
                    <a:pt x="241" y="1781"/>
                  </a:lnTo>
                  <a:lnTo>
                    <a:pt x="267" y="1797"/>
                  </a:lnTo>
                  <a:lnTo>
                    <a:pt x="293" y="1811"/>
                  </a:lnTo>
                  <a:lnTo>
                    <a:pt x="321" y="1824"/>
                  </a:lnTo>
                  <a:lnTo>
                    <a:pt x="335" y="1830"/>
                  </a:lnTo>
                  <a:lnTo>
                    <a:pt x="349" y="1836"/>
                  </a:lnTo>
                  <a:lnTo>
                    <a:pt x="364" y="1841"/>
                  </a:lnTo>
                  <a:lnTo>
                    <a:pt x="379" y="1846"/>
                  </a:lnTo>
                  <a:lnTo>
                    <a:pt x="411" y="1855"/>
                  </a:lnTo>
                  <a:lnTo>
                    <a:pt x="444" y="1862"/>
                  </a:lnTo>
                  <a:lnTo>
                    <a:pt x="479" y="1868"/>
                  </a:lnTo>
                  <a:lnTo>
                    <a:pt x="516" y="1872"/>
                  </a:lnTo>
                  <a:lnTo>
                    <a:pt x="554" y="1874"/>
                  </a:lnTo>
                  <a:lnTo>
                    <a:pt x="593" y="1875"/>
                  </a:lnTo>
                  <a:lnTo>
                    <a:pt x="621" y="1874"/>
                  </a:lnTo>
                  <a:lnTo>
                    <a:pt x="648" y="1873"/>
                  </a:lnTo>
                  <a:lnTo>
                    <a:pt x="675" y="1871"/>
                  </a:lnTo>
                  <a:lnTo>
                    <a:pt x="701" y="1867"/>
                  </a:lnTo>
                  <a:lnTo>
                    <a:pt x="726" y="1863"/>
                  </a:lnTo>
                  <a:lnTo>
                    <a:pt x="753" y="1858"/>
                  </a:lnTo>
                  <a:lnTo>
                    <a:pt x="777" y="1851"/>
                  </a:lnTo>
                  <a:lnTo>
                    <a:pt x="801" y="1844"/>
                  </a:lnTo>
                  <a:lnTo>
                    <a:pt x="825" y="1836"/>
                  </a:lnTo>
                  <a:lnTo>
                    <a:pt x="848" y="1827"/>
                  </a:lnTo>
                  <a:lnTo>
                    <a:pt x="870" y="1817"/>
                  </a:lnTo>
                  <a:lnTo>
                    <a:pt x="892" y="1806"/>
                  </a:lnTo>
                  <a:lnTo>
                    <a:pt x="913" y="1794"/>
                  </a:lnTo>
                  <a:lnTo>
                    <a:pt x="934" y="1782"/>
                  </a:lnTo>
                  <a:lnTo>
                    <a:pt x="954" y="1768"/>
                  </a:lnTo>
                  <a:lnTo>
                    <a:pt x="975" y="1753"/>
                  </a:lnTo>
                  <a:lnTo>
                    <a:pt x="994" y="1737"/>
                  </a:lnTo>
                  <a:lnTo>
                    <a:pt x="1012" y="1721"/>
                  </a:lnTo>
                  <a:lnTo>
                    <a:pt x="1030" y="1704"/>
                  </a:lnTo>
                  <a:lnTo>
                    <a:pt x="1046" y="1686"/>
                  </a:lnTo>
                  <a:lnTo>
                    <a:pt x="1061" y="1668"/>
                  </a:lnTo>
                  <a:lnTo>
                    <a:pt x="1076" y="1649"/>
                  </a:lnTo>
                  <a:lnTo>
                    <a:pt x="1089" y="1629"/>
                  </a:lnTo>
                  <a:lnTo>
                    <a:pt x="1102" y="1607"/>
                  </a:lnTo>
                  <a:lnTo>
                    <a:pt x="1114" y="1586"/>
                  </a:lnTo>
                  <a:lnTo>
                    <a:pt x="1125" y="1564"/>
                  </a:lnTo>
                  <a:lnTo>
                    <a:pt x="1135" y="1541"/>
                  </a:lnTo>
                  <a:lnTo>
                    <a:pt x="1144" y="1517"/>
                  </a:lnTo>
                  <a:lnTo>
                    <a:pt x="1152" y="1493"/>
                  </a:lnTo>
                  <a:lnTo>
                    <a:pt x="1159" y="1468"/>
                  </a:lnTo>
                  <a:lnTo>
                    <a:pt x="1165" y="1442"/>
                  </a:lnTo>
                  <a:lnTo>
                    <a:pt x="1171" y="1416"/>
                  </a:lnTo>
                  <a:lnTo>
                    <a:pt x="806" y="1310"/>
                  </a:lnTo>
                  <a:lnTo>
                    <a:pt x="802" y="1332"/>
                  </a:lnTo>
                  <a:lnTo>
                    <a:pt x="797" y="1353"/>
                  </a:lnTo>
                  <a:lnTo>
                    <a:pt x="790" y="1372"/>
                  </a:lnTo>
                  <a:lnTo>
                    <a:pt x="782" y="1390"/>
                  </a:lnTo>
                  <a:lnTo>
                    <a:pt x="772" y="1408"/>
                  </a:lnTo>
                  <a:lnTo>
                    <a:pt x="761" y="1423"/>
                  </a:lnTo>
                  <a:lnTo>
                    <a:pt x="748" y="1438"/>
                  </a:lnTo>
                  <a:lnTo>
                    <a:pt x="733" y="1452"/>
                  </a:lnTo>
                  <a:lnTo>
                    <a:pt x="717" y="1464"/>
                  </a:lnTo>
                  <a:lnTo>
                    <a:pt x="701" y="1474"/>
                  </a:lnTo>
                  <a:lnTo>
                    <a:pt x="685" y="1483"/>
                  </a:lnTo>
                  <a:lnTo>
                    <a:pt x="667" y="1490"/>
                  </a:lnTo>
                  <a:lnTo>
                    <a:pt x="650" y="1496"/>
                  </a:lnTo>
                  <a:lnTo>
                    <a:pt x="631" y="1500"/>
                  </a:lnTo>
                  <a:lnTo>
                    <a:pt x="612" y="1502"/>
                  </a:lnTo>
                  <a:lnTo>
                    <a:pt x="593" y="1503"/>
                  </a:lnTo>
                  <a:lnTo>
                    <a:pt x="579" y="1503"/>
                  </a:lnTo>
                  <a:lnTo>
                    <a:pt x="565" y="1502"/>
                  </a:lnTo>
                  <a:lnTo>
                    <a:pt x="552" y="1501"/>
                  </a:lnTo>
                  <a:lnTo>
                    <a:pt x="540" y="1499"/>
                  </a:lnTo>
                  <a:lnTo>
                    <a:pt x="528" y="1497"/>
                  </a:lnTo>
                  <a:lnTo>
                    <a:pt x="517" y="1494"/>
                  </a:lnTo>
                  <a:lnTo>
                    <a:pt x="506" y="1490"/>
                  </a:lnTo>
                  <a:lnTo>
                    <a:pt x="495" y="1486"/>
                  </a:lnTo>
                  <a:lnTo>
                    <a:pt x="485" y="1482"/>
                  </a:lnTo>
                  <a:lnTo>
                    <a:pt x="476" y="1477"/>
                  </a:lnTo>
                  <a:lnTo>
                    <a:pt x="467" y="1471"/>
                  </a:lnTo>
                  <a:lnTo>
                    <a:pt x="459" y="1465"/>
                  </a:lnTo>
                  <a:lnTo>
                    <a:pt x="451" y="1458"/>
                  </a:lnTo>
                  <a:lnTo>
                    <a:pt x="444" y="1451"/>
                  </a:lnTo>
                  <a:lnTo>
                    <a:pt x="438" y="1443"/>
                  </a:lnTo>
                  <a:lnTo>
                    <a:pt x="432" y="1435"/>
                  </a:lnTo>
                  <a:lnTo>
                    <a:pt x="421" y="1417"/>
                  </a:lnTo>
                  <a:lnTo>
                    <a:pt x="411" y="1398"/>
                  </a:lnTo>
                  <a:lnTo>
                    <a:pt x="403" y="1378"/>
                  </a:lnTo>
                  <a:lnTo>
                    <a:pt x="397" y="1357"/>
                  </a:lnTo>
                  <a:lnTo>
                    <a:pt x="392" y="1334"/>
                  </a:lnTo>
                  <a:lnTo>
                    <a:pt x="388" y="1311"/>
                  </a:lnTo>
                  <a:lnTo>
                    <a:pt x="386" y="1285"/>
                  </a:lnTo>
                  <a:lnTo>
                    <a:pt x="385" y="1259"/>
                  </a:lnTo>
                  <a:lnTo>
                    <a:pt x="385" y="575"/>
                  </a:lnTo>
                  <a:lnTo>
                    <a:pt x="386" y="558"/>
                  </a:lnTo>
                  <a:lnTo>
                    <a:pt x="388" y="542"/>
                  </a:lnTo>
                  <a:lnTo>
                    <a:pt x="391" y="525"/>
                  </a:lnTo>
                  <a:lnTo>
                    <a:pt x="396" y="5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3" name="Freeform 9"/>
            <p:cNvSpPr>
              <a:spLocks/>
            </p:cNvSpPr>
            <p:nvPr/>
          </p:nvSpPr>
          <p:spPr bwMode="auto">
            <a:xfrm>
              <a:off x="8662988" y="7342188"/>
              <a:ext cx="142875" cy="244475"/>
            </a:xfrm>
            <a:custGeom>
              <a:avLst/>
              <a:gdLst>
                <a:gd name="T0" fmla="*/ 0 w 1075"/>
                <a:gd name="T1" fmla="*/ 1845 h 1845"/>
                <a:gd name="T2" fmla="*/ 1075 w 1075"/>
                <a:gd name="T3" fmla="*/ 1845 h 1845"/>
                <a:gd name="T4" fmla="*/ 1075 w 1075"/>
                <a:gd name="T5" fmla="*/ 1482 h 1845"/>
                <a:gd name="T6" fmla="*/ 385 w 1075"/>
                <a:gd name="T7" fmla="*/ 1482 h 1845"/>
                <a:gd name="T8" fmla="*/ 385 w 1075"/>
                <a:gd name="T9" fmla="*/ 1090 h 1845"/>
                <a:gd name="T10" fmla="*/ 979 w 1075"/>
                <a:gd name="T11" fmla="*/ 1090 h 1845"/>
                <a:gd name="T12" fmla="*/ 979 w 1075"/>
                <a:gd name="T13" fmla="*/ 737 h 1845"/>
                <a:gd name="T14" fmla="*/ 385 w 1075"/>
                <a:gd name="T15" fmla="*/ 737 h 1845"/>
                <a:gd name="T16" fmla="*/ 385 w 1075"/>
                <a:gd name="T17" fmla="*/ 355 h 1845"/>
                <a:gd name="T18" fmla="*/ 1075 w 1075"/>
                <a:gd name="T19" fmla="*/ 355 h 1845"/>
                <a:gd name="T20" fmla="*/ 1075 w 1075"/>
                <a:gd name="T21" fmla="*/ 0 h 1845"/>
                <a:gd name="T22" fmla="*/ 0 w 1075"/>
                <a:gd name="T23" fmla="*/ 0 h 1845"/>
                <a:gd name="T24" fmla="*/ 0 w 1075"/>
                <a:gd name="T25" fmla="*/ 1845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5" h="1845">
                  <a:moveTo>
                    <a:pt x="0" y="1845"/>
                  </a:moveTo>
                  <a:lnTo>
                    <a:pt x="1075" y="1845"/>
                  </a:lnTo>
                  <a:lnTo>
                    <a:pt x="1075" y="1482"/>
                  </a:lnTo>
                  <a:lnTo>
                    <a:pt x="385" y="1482"/>
                  </a:lnTo>
                  <a:lnTo>
                    <a:pt x="385" y="1090"/>
                  </a:lnTo>
                  <a:lnTo>
                    <a:pt x="979" y="1090"/>
                  </a:lnTo>
                  <a:lnTo>
                    <a:pt x="979" y="737"/>
                  </a:lnTo>
                  <a:lnTo>
                    <a:pt x="385" y="737"/>
                  </a:lnTo>
                  <a:lnTo>
                    <a:pt x="385" y="355"/>
                  </a:lnTo>
                  <a:lnTo>
                    <a:pt x="1075" y="355"/>
                  </a:lnTo>
                  <a:lnTo>
                    <a:pt x="1075" y="0"/>
                  </a:lnTo>
                  <a:lnTo>
                    <a:pt x="0" y="0"/>
                  </a:lnTo>
                  <a:lnTo>
                    <a:pt x="0" y="1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4" name="Freeform 10"/>
            <p:cNvSpPr>
              <a:spLocks/>
            </p:cNvSpPr>
            <p:nvPr/>
          </p:nvSpPr>
          <p:spPr bwMode="auto">
            <a:xfrm>
              <a:off x="8834438" y="7342188"/>
              <a:ext cx="155575" cy="244475"/>
            </a:xfrm>
            <a:custGeom>
              <a:avLst/>
              <a:gdLst>
                <a:gd name="T0" fmla="*/ 0 w 1174"/>
                <a:gd name="T1" fmla="*/ 350 h 1845"/>
                <a:gd name="T2" fmla="*/ 396 w 1174"/>
                <a:gd name="T3" fmla="*/ 350 h 1845"/>
                <a:gd name="T4" fmla="*/ 396 w 1174"/>
                <a:gd name="T5" fmla="*/ 1845 h 1845"/>
                <a:gd name="T6" fmla="*/ 779 w 1174"/>
                <a:gd name="T7" fmla="*/ 1845 h 1845"/>
                <a:gd name="T8" fmla="*/ 779 w 1174"/>
                <a:gd name="T9" fmla="*/ 350 h 1845"/>
                <a:gd name="T10" fmla="*/ 1174 w 1174"/>
                <a:gd name="T11" fmla="*/ 350 h 1845"/>
                <a:gd name="T12" fmla="*/ 1174 w 1174"/>
                <a:gd name="T13" fmla="*/ 0 h 1845"/>
                <a:gd name="T14" fmla="*/ 0 w 1174"/>
                <a:gd name="T15" fmla="*/ 0 h 1845"/>
                <a:gd name="T16" fmla="*/ 0 w 1174"/>
                <a:gd name="T17" fmla="*/ 35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4" h="1845">
                  <a:moveTo>
                    <a:pt x="0" y="350"/>
                  </a:moveTo>
                  <a:lnTo>
                    <a:pt x="396" y="350"/>
                  </a:lnTo>
                  <a:lnTo>
                    <a:pt x="396" y="1845"/>
                  </a:lnTo>
                  <a:lnTo>
                    <a:pt x="779" y="1845"/>
                  </a:lnTo>
                  <a:lnTo>
                    <a:pt x="779" y="350"/>
                  </a:lnTo>
                  <a:lnTo>
                    <a:pt x="1174" y="350"/>
                  </a:lnTo>
                  <a:lnTo>
                    <a:pt x="1174" y="0"/>
                  </a:lnTo>
                  <a:lnTo>
                    <a:pt x="0" y="0"/>
                  </a:lnTo>
                  <a:lnTo>
                    <a:pt x="0"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5" name="Freeform 11"/>
            <p:cNvSpPr>
              <a:spLocks/>
            </p:cNvSpPr>
            <p:nvPr/>
          </p:nvSpPr>
          <p:spPr bwMode="auto">
            <a:xfrm>
              <a:off x="9031288" y="7342188"/>
              <a:ext cx="166687" cy="244475"/>
            </a:xfrm>
            <a:custGeom>
              <a:avLst/>
              <a:gdLst>
                <a:gd name="T0" fmla="*/ 917 w 1264"/>
                <a:gd name="T1" fmla="*/ 0 h 1845"/>
                <a:gd name="T2" fmla="*/ 388 w 1264"/>
                <a:gd name="T3" fmla="*/ 1072 h 1845"/>
                <a:gd name="T4" fmla="*/ 382 w 1264"/>
                <a:gd name="T5" fmla="*/ 1072 h 1845"/>
                <a:gd name="T6" fmla="*/ 382 w 1264"/>
                <a:gd name="T7" fmla="*/ 0 h 1845"/>
                <a:gd name="T8" fmla="*/ 0 w 1264"/>
                <a:gd name="T9" fmla="*/ 0 h 1845"/>
                <a:gd name="T10" fmla="*/ 0 w 1264"/>
                <a:gd name="T11" fmla="*/ 1845 h 1845"/>
                <a:gd name="T12" fmla="*/ 361 w 1264"/>
                <a:gd name="T13" fmla="*/ 1845 h 1845"/>
                <a:gd name="T14" fmla="*/ 876 w 1264"/>
                <a:gd name="T15" fmla="*/ 841 h 1845"/>
                <a:gd name="T16" fmla="*/ 878 w 1264"/>
                <a:gd name="T17" fmla="*/ 841 h 1845"/>
                <a:gd name="T18" fmla="*/ 878 w 1264"/>
                <a:gd name="T19" fmla="*/ 1845 h 1845"/>
                <a:gd name="T20" fmla="*/ 1264 w 1264"/>
                <a:gd name="T21" fmla="*/ 1845 h 1845"/>
                <a:gd name="T22" fmla="*/ 1264 w 1264"/>
                <a:gd name="T23" fmla="*/ 0 h 1845"/>
                <a:gd name="T24" fmla="*/ 917 w 1264"/>
                <a:gd name="T25"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4" h="1845">
                  <a:moveTo>
                    <a:pt x="917" y="0"/>
                  </a:moveTo>
                  <a:lnTo>
                    <a:pt x="388" y="1072"/>
                  </a:lnTo>
                  <a:lnTo>
                    <a:pt x="382" y="1072"/>
                  </a:lnTo>
                  <a:lnTo>
                    <a:pt x="382" y="0"/>
                  </a:lnTo>
                  <a:lnTo>
                    <a:pt x="0" y="0"/>
                  </a:lnTo>
                  <a:lnTo>
                    <a:pt x="0" y="1845"/>
                  </a:lnTo>
                  <a:lnTo>
                    <a:pt x="361" y="1845"/>
                  </a:lnTo>
                  <a:lnTo>
                    <a:pt x="876" y="841"/>
                  </a:lnTo>
                  <a:lnTo>
                    <a:pt x="878" y="841"/>
                  </a:lnTo>
                  <a:lnTo>
                    <a:pt x="878" y="1845"/>
                  </a:lnTo>
                  <a:lnTo>
                    <a:pt x="1264" y="1845"/>
                  </a:lnTo>
                  <a:lnTo>
                    <a:pt x="1264" y="0"/>
                  </a:lnTo>
                  <a:lnTo>
                    <a:pt x="9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6" name="Freeform 12"/>
            <p:cNvSpPr>
              <a:spLocks/>
            </p:cNvSpPr>
            <p:nvPr/>
          </p:nvSpPr>
          <p:spPr bwMode="auto">
            <a:xfrm>
              <a:off x="7278688" y="7423150"/>
              <a:ext cx="252412" cy="466725"/>
            </a:xfrm>
            <a:custGeom>
              <a:avLst/>
              <a:gdLst>
                <a:gd name="T0" fmla="*/ 1471 w 1903"/>
                <a:gd name="T1" fmla="*/ 0 h 3523"/>
                <a:gd name="T2" fmla="*/ 0 w 1903"/>
                <a:gd name="T3" fmla="*/ 3334 h 3523"/>
                <a:gd name="T4" fmla="*/ 56 w 1903"/>
                <a:gd name="T5" fmla="*/ 3357 h 3523"/>
                <a:gd name="T6" fmla="*/ 112 w 1903"/>
                <a:gd name="T7" fmla="*/ 3377 h 3523"/>
                <a:gd name="T8" fmla="*/ 169 w 1903"/>
                <a:gd name="T9" fmla="*/ 3397 h 3523"/>
                <a:gd name="T10" fmla="*/ 227 w 1903"/>
                <a:gd name="T11" fmla="*/ 3415 h 3523"/>
                <a:gd name="T12" fmla="*/ 286 w 1903"/>
                <a:gd name="T13" fmla="*/ 3432 h 3523"/>
                <a:gd name="T14" fmla="*/ 344 w 1903"/>
                <a:gd name="T15" fmla="*/ 3447 h 3523"/>
                <a:gd name="T16" fmla="*/ 403 w 1903"/>
                <a:gd name="T17" fmla="*/ 3461 h 3523"/>
                <a:gd name="T18" fmla="*/ 464 w 1903"/>
                <a:gd name="T19" fmla="*/ 3474 h 3523"/>
                <a:gd name="T20" fmla="*/ 524 w 1903"/>
                <a:gd name="T21" fmla="*/ 3485 h 3523"/>
                <a:gd name="T22" fmla="*/ 585 w 1903"/>
                <a:gd name="T23" fmla="*/ 3495 h 3523"/>
                <a:gd name="T24" fmla="*/ 646 w 1903"/>
                <a:gd name="T25" fmla="*/ 3504 h 3523"/>
                <a:gd name="T26" fmla="*/ 709 w 1903"/>
                <a:gd name="T27" fmla="*/ 3511 h 3523"/>
                <a:gd name="T28" fmla="*/ 771 w 1903"/>
                <a:gd name="T29" fmla="*/ 3516 h 3523"/>
                <a:gd name="T30" fmla="*/ 834 w 1903"/>
                <a:gd name="T31" fmla="*/ 3520 h 3523"/>
                <a:gd name="T32" fmla="*/ 897 w 1903"/>
                <a:gd name="T33" fmla="*/ 3522 h 3523"/>
                <a:gd name="T34" fmla="*/ 962 w 1903"/>
                <a:gd name="T35" fmla="*/ 3523 h 3523"/>
                <a:gd name="T36" fmla="*/ 1024 w 1903"/>
                <a:gd name="T37" fmla="*/ 3522 h 3523"/>
                <a:gd name="T38" fmla="*/ 1085 w 1903"/>
                <a:gd name="T39" fmla="*/ 3520 h 3523"/>
                <a:gd name="T40" fmla="*/ 1146 w 1903"/>
                <a:gd name="T41" fmla="*/ 3516 h 3523"/>
                <a:gd name="T42" fmla="*/ 1208 w 1903"/>
                <a:gd name="T43" fmla="*/ 3511 h 3523"/>
                <a:gd name="T44" fmla="*/ 1268 w 1903"/>
                <a:gd name="T45" fmla="*/ 3504 h 3523"/>
                <a:gd name="T46" fmla="*/ 1328 w 1903"/>
                <a:gd name="T47" fmla="*/ 3496 h 3523"/>
                <a:gd name="T48" fmla="*/ 1388 w 1903"/>
                <a:gd name="T49" fmla="*/ 3487 h 3523"/>
                <a:gd name="T50" fmla="*/ 1448 w 1903"/>
                <a:gd name="T51" fmla="*/ 3476 h 3523"/>
                <a:gd name="T52" fmla="*/ 1506 w 1903"/>
                <a:gd name="T53" fmla="*/ 3464 h 3523"/>
                <a:gd name="T54" fmla="*/ 1564 w 1903"/>
                <a:gd name="T55" fmla="*/ 3450 h 3523"/>
                <a:gd name="T56" fmla="*/ 1622 w 1903"/>
                <a:gd name="T57" fmla="*/ 3435 h 3523"/>
                <a:gd name="T58" fmla="*/ 1680 w 1903"/>
                <a:gd name="T59" fmla="*/ 3419 h 3523"/>
                <a:gd name="T60" fmla="*/ 1736 w 1903"/>
                <a:gd name="T61" fmla="*/ 3402 h 3523"/>
                <a:gd name="T62" fmla="*/ 1792 w 1903"/>
                <a:gd name="T63" fmla="*/ 3383 h 3523"/>
                <a:gd name="T64" fmla="*/ 1847 w 1903"/>
                <a:gd name="T65" fmla="*/ 3363 h 3523"/>
                <a:gd name="T66" fmla="*/ 1903 w 1903"/>
                <a:gd name="T67" fmla="*/ 3340 h 3523"/>
                <a:gd name="T68" fmla="*/ 1537 w 1903"/>
                <a:gd name="T69" fmla="*/ 10 h 3523"/>
                <a:gd name="T70" fmla="*/ 1520 w 1903"/>
                <a:gd name="T71" fmla="*/ 8 h 3523"/>
                <a:gd name="T72" fmla="*/ 1503 w 1903"/>
                <a:gd name="T73" fmla="*/ 6 h 3523"/>
                <a:gd name="T74" fmla="*/ 1487 w 1903"/>
                <a:gd name="T75" fmla="*/ 4 h 3523"/>
                <a:gd name="T76" fmla="*/ 1471 w 1903"/>
                <a:gd name="T77" fmla="*/ 0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03" h="3523">
                  <a:moveTo>
                    <a:pt x="1471" y="0"/>
                  </a:moveTo>
                  <a:lnTo>
                    <a:pt x="0" y="3334"/>
                  </a:lnTo>
                  <a:lnTo>
                    <a:pt x="56" y="3357"/>
                  </a:lnTo>
                  <a:lnTo>
                    <a:pt x="112" y="3377"/>
                  </a:lnTo>
                  <a:lnTo>
                    <a:pt x="169" y="3397"/>
                  </a:lnTo>
                  <a:lnTo>
                    <a:pt x="227" y="3415"/>
                  </a:lnTo>
                  <a:lnTo>
                    <a:pt x="286" y="3432"/>
                  </a:lnTo>
                  <a:lnTo>
                    <a:pt x="344" y="3447"/>
                  </a:lnTo>
                  <a:lnTo>
                    <a:pt x="403" y="3461"/>
                  </a:lnTo>
                  <a:lnTo>
                    <a:pt x="464" y="3474"/>
                  </a:lnTo>
                  <a:lnTo>
                    <a:pt x="524" y="3485"/>
                  </a:lnTo>
                  <a:lnTo>
                    <a:pt x="585" y="3495"/>
                  </a:lnTo>
                  <a:lnTo>
                    <a:pt x="646" y="3504"/>
                  </a:lnTo>
                  <a:lnTo>
                    <a:pt x="709" y="3511"/>
                  </a:lnTo>
                  <a:lnTo>
                    <a:pt x="771" y="3516"/>
                  </a:lnTo>
                  <a:lnTo>
                    <a:pt x="834" y="3520"/>
                  </a:lnTo>
                  <a:lnTo>
                    <a:pt x="897" y="3522"/>
                  </a:lnTo>
                  <a:lnTo>
                    <a:pt x="962" y="3523"/>
                  </a:lnTo>
                  <a:lnTo>
                    <a:pt x="1024" y="3522"/>
                  </a:lnTo>
                  <a:lnTo>
                    <a:pt x="1085" y="3520"/>
                  </a:lnTo>
                  <a:lnTo>
                    <a:pt x="1146" y="3516"/>
                  </a:lnTo>
                  <a:lnTo>
                    <a:pt x="1208" y="3511"/>
                  </a:lnTo>
                  <a:lnTo>
                    <a:pt x="1268" y="3504"/>
                  </a:lnTo>
                  <a:lnTo>
                    <a:pt x="1328" y="3496"/>
                  </a:lnTo>
                  <a:lnTo>
                    <a:pt x="1388" y="3487"/>
                  </a:lnTo>
                  <a:lnTo>
                    <a:pt x="1448" y="3476"/>
                  </a:lnTo>
                  <a:lnTo>
                    <a:pt x="1506" y="3464"/>
                  </a:lnTo>
                  <a:lnTo>
                    <a:pt x="1564" y="3450"/>
                  </a:lnTo>
                  <a:lnTo>
                    <a:pt x="1622" y="3435"/>
                  </a:lnTo>
                  <a:lnTo>
                    <a:pt x="1680" y="3419"/>
                  </a:lnTo>
                  <a:lnTo>
                    <a:pt x="1736" y="3402"/>
                  </a:lnTo>
                  <a:lnTo>
                    <a:pt x="1792" y="3383"/>
                  </a:lnTo>
                  <a:lnTo>
                    <a:pt x="1847" y="3363"/>
                  </a:lnTo>
                  <a:lnTo>
                    <a:pt x="1903" y="3340"/>
                  </a:lnTo>
                  <a:lnTo>
                    <a:pt x="1537" y="10"/>
                  </a:lnTo>
                  <a:lnTo>
                    <a:pt x="1520" y="8"/>
                  </a:lnTo>
                  <a:lnTo>
                    <a:pt x="1503" y="6"/>
                  </a:lnTo>
                  <a:lnTo>
                    <a:pt x="1487" y="4"/>
                  </a:lnTo>
                  <a:lnTo>
                    <a:pt x="14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7" name="Freeform 13"/>
            <p:cNvSpPr>
              <a:spLocks/>
            </p:cNvSpPr>
            <p:nvPr/>
          </p:nvSpPr>
          <p:spPr bwMode="auto">
            <a:xfrm>
              <a:off x="7086600" y="7410450"/>
              <a:ext cx="371475" cy="438150"/>
            </a:xfrm>
            <a:custGeom>
              <a:avLst/>
              <a:gdLst>
                <a:gd name="T0" fmla="*/ 2765 w 2816"/>
                <a:gd name="T1" fmla="*/ 0 h 3305"/>
                <a:gd name="T2" fmla="*/ 0 w 2816"/>
                <a:gd name="T3" fmla="*/ 1820 h 3305"/>
                <a:gd name="T4" fmla="*/ 19 w 2816"/>
                <a:gd name="T5" fmla="*/ 1879 h 3305"/>
                <a:gd name="T6" fmla="*/ 39 w 2816"/>
                <a:gd name="T7" fmla="*/ 1938 h 3305"/>
                <a:gd name="T8" fmla="*/ 60 w 2816"/>
                <a:gd name="T9" fmla="*/ 1996 h 3305"/>
                <a:gd name="T10" fmla="*/ 83 w 2816"/>
                <a:gd name="T11" fmla="*/ 2053 h 3305"/>
                <a:gd name="T12" fmla="*/ 107 w 2816"/>
                <a:gd name="T13" fmla="*/ 2109 h 3305"/>
                <a:gd name="T14" fmla="*/ 132 w 2816"/>
                <a:gd name="T15" fmla="*/ 2166 h 3305"/>
                <a:gd name="T16" fmla="*/ 159 w 2816"/>
                <a:gd name="T17" fmla="*/ 2221 h 3305"/>
                <a:gd name="T18" fmla="*/ 186 w 2816"/>
                <a:gd name="T19" fmla="*/ 2276 h 3305"/>
                <a:gd name="T20" fmla="*/ 215 w 2816"/>
                <a:gd name="T21" fmla="*/ 2329 h 3305"/>
                <a:gd name="T22" fmla="*/ 246 w 2816"/>
                <a:gd name="T23" fmla="*/ 2382 h 3305"/>
                <a:gd name="T24" fmla="*/ 278 w 2816"/>
                <a:gd name="T25" fmla="*/ 2434 h 3305"/>
                <a:gd name="T26" fmla="*/ 311 w 2816"/>
                <a:gd name="T27" fmla="*/ 2486 h 3305"/>
                <a:gd name="T28" fmla="*/ 345 w 2816"/>
                <a:gd name="T29" fmla="*/ 2536 h 3305"/>
                <a:gd name="T30" fmla="*/ 380 w 2816"/>
                <a:gd name="T31" fmla="*/ 2586 h 3305"/>
                <a:gd name="T32" fmla="*/ 417 w 2816"/>
                <a:gd name="T33" fmla="*/ 2634 h 3305"/>
                <a:gd name="T34" fmla="*/ 454 w 2816"/>
                <a:gd name="T35" fmla="*/ 2682 h 3305"/>
                <a:gd name="T36" fmla="*/ 494 w 2816"/>
                <a:gd name="T37" fmla="*/ 2728 h 3305"/>
                <a:gd name="T38" fmla="*/ 533 w 2816"/>
                <a:gd name="T39" fmla="*/ 2774 h 3305"/>
                <a:gd name="T40" fmla="*/ 574 w 2816"/>
                <a:gd name="T41" fmla="*/ 2820 h 3305"/>
                <a:gd name="T42" fmla="*/ 616 w 2816"/>
                <a:gd name="T43" fmla="*/ 2864 h 3305"/>
                <a:gd name="T44" fmla="*/ 658 w 2816"/>
                <a:gd name="T45" fmla="*/ 2906 h 3305"/>
                <a:gd name="T46" fmla="*/ 702 w 2816"/>
                <a:gd name="T47" fmla="*/ 2948 h 3305"/>
                <a:gd name="T48" fmla="*/ 748 w 2816"/>
                <a:gd name="T49" fmla="*/ 2989 h 3305"/>
                <a:gd name="T50" fmla="*/ 794 w 2816"/>
                <a:gd name="T51" fmla="*/ 3028 h 3305"/>
                <a:gd name="T52" fmla="*/ 840 w 2816"/>
                <a:gd name="T53" fmla="*/ 3067 h 3305"/>
                <a:gd name="T54" fmla="*/ 888 w 2816"/>
                <a:gd name="T55" fmla="*/ 3104 h 3305"/>
                <a:gd name="T56" fmla="*/ 936 w 2816"/>
                <a:gd name="T57" fmla="*/ 3141 h 3305"/>
                <a:gd name="T58" fmla="*/ 987 w 2816"/>
                <a:gd name="T59" fmla="*/ 3176 h 3305"/>
                <a:gd name="T60" fmla="*/ 1037 w 2816"/>
                <a:gd name="T61" fmla="*/ 3210 h 3305"/>
                <a:gd name="T62" fmla="*/ 1088 w 2816"/>
                <a:gd name="T63" fmla="*/ 3243 h 3305"/>
                <a:gd name="T64" fmla="*/ 1140 w 2816"/>
                <a:gd name="T65" fmla="*/ 3274 h 3305"/>
                <a:gd name="T66" fmla="*/ 1193 w 2816"/>
                <a:gd name="T67" fmla="*/ 3305 h 3305"/>
                <a:gd name="T68" fmla="*/ 2816 w 2816"/>
                <a:gd name="T69" fmla="*/ 46 h 3305"/>
                <a:gd name="T70" fmla="*/ 2802 w 2816"/>
                <a:gd name="T71" fmla="*/ 35 h 3305"/>
                <a:gd name="T72" fmla="*/ 2789 w 2816"/>
                <a:gd name="T73" fmla="*/ 24 h 3305"/>
                <a:gd name="T74" fmla="*/ 2777 w 2816"/>
                <a:gd name="T75" fmla="*/ 12 h 3305"/>
                <a:gd name="T76" fmla="*/ 2765 w 2816"/>
                <a:gd name="T77" fmla="*/ 0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6" h="3305">
                  <a:moveTo>
                    <a:pt x="2765" y="0"/>
                  </a:moveTo>
                  <a:lnTo>
                    <a:pt x="0" y="1820"/>
                  </a:lnTo>
                  <a:lnTo>
                    <a:pt x="19" y="1879"/>
                  </a:lnTo>
                  <a:lnTo>
                    <a:pt x="39" y="1938"/>
                  </a:lnTo>
                  <a:lnTo>
                    <a:pt x="60" y="1996"/>
                  </a:lnTo>
                  <a:lnTo>
                    <a:pt x="83" y="2053"/>
                  </a:lnTo>
                  <a:lnTo>
                    <a:pt x="107" y="2109"/>
                  </a:lnTo>
                  <a:lnTo>
                    <a:pt x="132" y="2166"/>
                  </a:lnTo>
                  <a:lnTo>
                    <a:pt x="159" y="2221"/>
                  </a:lnTo>
                  <a:lnTo>
                    <a:pt x="186" y="2276"/>
                  </a:lnTo>
                  <a:lnTo>
                    <a:pt x="215" y="2329"/>
                  </a:lnTo>
                  <a:lnTo>
                    <a:pt x="246" y="2382"/>
                  </a:lnTo>
                  <a:lnTo>
                    <a:pt x="278" y="2434"/>
                  </a:lnTo>
                  <a:lnTo>
                    <a:pt x="311" y="2486"/>
                  </a:lnTo>
                  <a:lnTo>
                    <a:pt x="345" y="2536"/>
                  </a:lnTo>
                  <a:lnTo>
                    <a:pt x="380" y="2586"/>
                  </a:lnTo>
                  <a:lnTo>
                    <a:pt x="417" y="2634"/>
                  </a:lnTo>
                  <a:lnTo>
                    <a:pt x="454" y="2682"/>
                  </a:lnTo>
                  <a:lnTo>
                    <a:pt x="494" y="2728"/>
                  </a:lnTo>
                  <a:lnTo>
                    <a:pt x="533" y="2774"/>
                  </a:lnTo>
                  <a:lnTo>
                    <a:pt x="574" y="2820"/>
                  </a:lnTo>
                  <a:lnTo>
                    <a:pt x="616" y="2864"/>
                  </a:lnTo>
                  <a:lnTo>
                    <a:pt x="658" y="2906"/>
                  </a:lnTo>
                  <a:lnTo>
                    <a:pt x="702" y="2948"/>
                  </a:lnTo>
                  <a:lnTo>
                    <a:pt x="748" y="2989"/>
                  </a:lnTo>
                  <a:lnTo>
                    <a:pt x="794" y="3028"/>
                  </a:lnTo>
                  <a:lnTo>
                    <a:pt x="840" y="3067"/>
                  </a:lnTo>
                  <a:lnTo>
                    <a:pt x="888" y="3104"/>
                  </a:lnTo>
                  <a:lnTo>
                    <a:pt x="936" y="3141"/>
                  </a:lnTo>
                  <a:lnTo>
                    <a:pt x="987" y="3176"/>
                  </a:lnTo>
                  <a:lnTo>
                    <a:pt x="1037" y="3210"/>
                  </a:lnTo>
                  <a:lnTo>
                    <a:pt x="1088" y="3243"/>
                  </a:lnTo>
                  <a:lnTo>
                    <a:pt x="1140" y="3274"/>
                  </a:lnTo>
                  <a:lnTo>
                    <a:pt x="1193" y="3305"/>
                  </a:lnTo>
                  <a:lnTo>
                    <a:pt x="2816" y="46"/>
                  </a:lnTo>
                  <a:lnTo>
                    <a:pt x="2802" y="35"/>
                  </a:lnTo>
                  <a:lnTo>
                    <a:pt x="2789" y="24"/>
                  </a:lnTo>
                  <a:lnTo>
                    <a:pt x="2777" y="12"/>
                  </a:lnTo>
                  <a:lnTo>
                    <a:pt x="27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8" name="Freeform 14"/>
            <p:cNvSpPr>
              <a:spLocks/>
            </p:cNvSpPr>
            <p:nvPr/>
          </p:nvSpPr>
          <p:spPr bwMode="auto">
            <a:xfrm>
              <a:off x="7499350" y="7418388"/>
              <a:ext cx="227012" cy="430213"/>
            </a:xfrm>
            <a:custGeom>
              <a:avLst/>
              <a:gdLst>
                <a:gd name="T0" fmla="*/ 0 w 1719"/>
                <a:gd name="T1" fmla="*/ 38 h 3256"/>
                <a:gd name="T2" fmla="*/ 517 w 1719"/>
                <a:gd name="T3" fmla="*/ 3256 h 3256"/>
                <a:gd name="T4" fmla="*/ 571 w 1719"/>
                <a:gd name="T5" fmla="*/ 3226 h 3256"/>
                <a:gd name="T6" fmla="*/ 623 w 1719"/>
                <a:gd name="T7" fmla="*/ 3194 h 3256"/>
                <a:gd name="T8" fmla="*/ 676 w 1719"/>
                <a:gd name="T9" fmla="*/ 3161 h 3256"/>
                <a:gd name="T10" fmla="*/ 726 w 1719"/>
                <a:gd name="T11" fmla="*/ 3127 h 3256"/>
                <a:gd name="T12" fmla="*/ 776 w 1719"/>
                <a:gd name="T13" fmla="*/ 3092 h 3256"/>
                <a:gd name="T14" fmla="*/ 825 w 1719"/>
                <a:gd name="T15" fmla="*/ 3054 h 3256"/>
                <a:gd name="T16" fmla="*/ 873 w 1719"/>
                <a:gd name="T17" fmla="*/ 3017 h 3256"/>
                <a:gd name="T18" fmla="*/ 921 w 1719"/>
                <a:gd name="T19" fmla="*/ 2978 h 3256"/>
                <a:gd name="T20" fmla="*/ 967 w 1719"/>
                <a:gd name="T21" fmla="*/ 2938 h 3256"/>
                <a:gd name="T22" fmla="*/ 1013 w 1719"/>
                <a:gd name="T23" fmla="*/ 2898 h 3256"/>
                <a:gd name="T24" fmla="*/ 1057 w 1719"/>
                <a:gd name="T25" fmla="*/ 2856 h 3256"/>
                <a:gd name="T26" fmla="*/ 1100 w 1719"/>
                <a:gd name="T27" fmla="*/ 2813 h 3256"/>
                <a:gd name="T28" fmla="*/ 1142 w 1719"/>
                <a:gd name="T29" fmla="*/ 2769 h 3256"/>
                <a:gd name="T30" fmla="*/ 1184 w 1719"/>
                <a:gd name="T31" fmla="*/ 2723 h 3256"/>
                <a:gd name="T32" fmla="*/ 1224 w 1719"/>
                <a:gd name="T33" fmla="*/ 2676 h 3256"/>
                <a:gd name="T34" fmla="*/ 1263 w 1719"/>
                <a:gd name="T35" fmla="*/ 2630 h 3256"/>
                <a:gd name="T36" fmla="*/ 1300 w 1719"/>
                <a:gd name="T37" fmla="*/ 2582 h 3256"/>
                <a:gd name="T38" fmla="*/ 1337 w 1719"/>
                <a:gd name="T39" fmla="*/ 2533 h 3256"/>
                <a:gd name="T40" fmla="*/ 1372 w 1719"/>
                <a:gd name="T41" fmla="*/ 2483 h 3256"/>
                <a:gd name="T42" fmla="*/ 1408 w 1719"/>
                <a:gd name="T43" fmla="*/ 2432 h 3256"/>
                <a:gd name="T44" fmla="*/ 1441 w 1719"/>
                <a:gd name="T45" fmla="*/ 2380 h 3256"/>
                <a:gd name="T46" fmla="*/ 1472 w 1719"/>
                <a:gd name="T47" fmla="*/ 2327 h 3256"/>
                <a:gd name="T48" fmla="*/ 1503 w 1719"/>
                <a:gd name="T49" fmla="*/ 2274 h 3256"/>
                <a:gd name="T50" fmla="*/ 1532 w 1719"/>
                <a:gd name="T51" fmla="*/ 2220 h 3256"/>
                <a:gd name="T52" fmla="*/ 1560 w 1719"/>
                <a:gd name="T53" fmla="*/ 2165 h 3256"/>
                <a:gd name="T54" fmla="*/ 1587 w 1719"/>
                <a:gd name="T55" fmla="*/ 2110 h 3256"/>
                <a:gd name="T56" fmla="*/ 1612 w 1719"/>
                <a:gd name="T57" fmla="*/ 2052 h 3256"/>
                <a:gd name="T58" fmla="*/ 1637 w 1719"/>
                <a:gd name="T59" fmla="*/ 1995 h 3256"/>
                <a:gd name="T60" fmla="*/ 1659 w 1719"/>
                <a:gd name="T61" fmla="*/ 1938 h 3256"/>
                <a:gd name="T62" fmla="*/ 1681 w 1719"/>
                <a:gd name="T63" fmla="*/ 1879 h 3256"/>
                <a:gd name="T64" fmla="*/ 1700 w 1719"/>
                <a:gd name="T65" fmla="*/ 1820 h 3256"/>
                <a:gd name="T66" fmla="*/ 1719 w 1719"/>
                <a:gd name="T67" fmla="*/ 1760 h 3256"/>
                <a:gd name="T68" fmla="*/ 81 w 1719"/>
                <a:gd name="T69" fmla="*/ 0 h 3256"/>
                <a:gd name="T70" fmla="*/ 62 w 1719"/>
                <a:gd name="T71" fmla="*/ 11 h 3256"/>
                <a:gd name="T72" fmla="*/ 42 w 1719"/>
                <a:gd name="T73" fmla="*/ 22 h 3256"/>
                <a:gd name="T74" fmla="*/ 21 w 1719"/>
                <a:gd name="T75" fmla="*/ 31 h 3256"/>
                <a:gd name="T76" fmla="*/ 0 w 1719"/>
                <a:gd name="T77" fmla="*/ 38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9" h="3256">
                  <a:moveTo>
                    <a:pt x="0" y="38"/>
                  </a:moveTo>
                  <a:lnTo>
                    <a:pt x="517" y="3256"/>
                  </a:lnTo>
                  <a:lnTo>
                    <a:pt x="571" y="3226"/>
                  </a:lnTo>
                  <a:lnTo>
                    <a:pt x="623" y="3194"/>
                  </a:lnTo>
                  <a:lnTo>
                    <a:pt x="676" y="3161"/>
                  </a:lnTo>
                  <a:lnTo>
                    <a:pt x="726" y="3127"/>
                  </a:lnTo>
                  <a:lnTo>
                    <a:pt x="776" y="3092"/>
                  </a:lnTo>
                  <a:lnTo>
                    <a:pt x="825" y="3054"/>
                  </a:lnTo>
                  <a:lnTo>
                    <a:pt x="873" y="3017"/>
                  </a:lnTo>
                  <a:lnTo>
                    <a:pt x="921" y="2978"/>
                  </a:lnTo>
                  <a:lnTo>
                    <a:pt x="967" y="2938"/>
                  </a:lnTo>
                  <a:lnTo>
                    <a:pt x="1013" y="2898"/>
                  </a:lnTo>
                  <a:lnTo>
                    <a:pt x="1057" y="2856"/>
                  </a:lnTo>
                  <a:lnTo>
                    <a:pt x="1100" y="2813"/>
                  </a:lnTo>
                  <a:lnTo>
                    <a:pt x="1142" y="2769"/>
                  </a:lnTo>
                  <a:lnTo>
                    <a:pt x="1184" y="2723"/>
                  </a:lnTo>
                  <a:lnTo>
                    <a:pt x="1224" y="2676"/>
                  </a:lnTo>
                  <a:lnTo>
                    <a:pt x="1263" y="2630"/>
                  </a:lnTo>
                  <a:lnTo>
                    <a:pt x="1300" y="2582"/>
                  </a:lnTo>
                  <a:lnTo>
                    <a:pt x="1337" y="2533"/>
                  </a:lnTo>
                  <a:lnTo>
                    <a:pt x="1372" y="2483"/>
                  </a:lnTo>
                  <a:lnTo>
                    <a:pt x="1408" y="2432"/>
                  </a:lnTo>
                  <a:lnTo>
                    <a:pt x="1441" y="2380"/>
                  </a:lnTo>
                  <a:lnTo>
                    <a:pt x="1472" y="2327"/>
                  </a:lnTo>
                  <a:lnTo>
                    <a:pt x="1503" y="2274"/>
                  </a:lnTo>
                  <a:lnTo>
                    <a:pt x="1532" y="2220"/>
                  </a:lnTo>
                  <a:lnTo>
                    <a:pt x="1560" y="2165"/>
                  </a:lnTo>
                  <a:lnTo>
                    <a:pt x="1587" y="2110"/>
                  </a:lnTo>
                  <a:lnTo>
                    <a:pt x="1612" y="2052"/>
                  </a:lnTo>
                  <a:lnTo>
                    <a:pt x="1637" y="1995"/>
                  </a:lnTo>
                  <a:lnTo>
                    <a:pt x="1659" y="1938"/>
                  </a:lnTo>
                  <a:lnTo>
                    <a:pt x="1681" y="1879"/>
                  </a:lnTo>
                  <a:lnTo>
                    <a:pt x="1700" y="1820"/>
                  </a:lnTo>
                  <a:lnTo>
                    <a:pt x="1719" y="1760"/>
                  </a:lnTo>
                  <a:lnTo>
                    <a:pt x="81" y="0"/>
                  </a:lnTo>
                  <a:lnTo>
                    <a:pt x="62" y="11"/>
                  </a:lnTo>
                  <a:lnTo>
                    <a:pt x="42" y="22"/>
                  </a:lnTo>
                  <a:lnTo>
                    <a:pt x="21" y="31"/>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9" name="Freeform 15"/>
            <p:cNvSpPr>
              <a:spLocks/>
            </p:cNvSpPr>
            <p:nvPr/>
          </p:nvSpPr>
          <p:spPr bwMode="auto">
            <a:xfrm>
              <a:off x="7158038" y="7223125"/>
              <a:ext cx="298450" cy="144463"/>
            </a:xfrm>
            <a:custGeom>
              <a:avLst/>
              <a:gdLst>
                <a:gd name="T0" fmla="*/ 2261 w 2261"/>
                <a:gd name="T1" fmla="*/ 923 h 1092"/>
                <a:gd name="T2" fmla="*/ 1733 w 2261"/>
                <a:gd name="T3" fmla="*/ 0 h 1092"/>
                <a:gd name="T4" fmla="*/ 1669 w 2261"/>
                <a:gd name="T5" fmla="*/ 5 h 1092"/>
                <a:gd name="T6" fmla="*/ 1605 w 2261"/>
                <a:gd name="T7" fmla="*/ 11 h 1092"/>
                <a:gd name="T8" fmla="*/ 1541 w 2261"/>
                <a:gd name="T9" fmla="*/ 18 h 1092"/>
                <a:gd name="T10" fmla="*/ 1479 w 2261"/>
                <a:gd name="T11" fmla="*/ 27 h 1092"/>
                <a:gd name="T12" fmla="*/ 1417 w 2261"/>
                <a:gd name="T13" fmla="*/ 38 h 1092"/>
                <a:gd name="T14" fmla="*/ 1354 w 2261"/>
                <a:gd name="T15" fmla="*/ 50 h 1092"/>
                <a:gd name="T16" fmla="*/ 1293 w 2261"/>
                <a:gd name="T17" fmla="*/ 64 h 1092"/>
                <a:gd name="T18" fmla="*/ 1233 w 2261"/>
                <a:gd name="T19" fmla="*/ 79 h 1092"/>
                <a:gd name="T20" fmla="*/ 1173 w 2261"/>
                <a:gd name="T21" fmla="*/ 96 h 1092"/>
                <a:gd name="T22" fmla="*/ 1113 w 2261"/>
                <a:gd name="T23" fmla="*/ 114 h 1092"/>
                <a:gd name="T24" fmla="*/ 1054 w 2261"/>
                <a:gd name="T25" fmla="*/ 133 h 1092"/>
                <a:gd name="T26" fmla="*/ 996 w 2261"/>
                <a:gd name="T27" fmla="*/ 154 h 1092"/>
                <a:gd name="T28" fmla="*/ 939 w 2261"/>
                <a:gd name="T29" fmla="*/ 177 h 1092"/>
                <a:gd name="T30" fmla="*/ 881 w 2261"/>
                <a:gd name="T31" fmla="*/ 201 h 1092"/>
                <a:gd name="T32" fmla="*/ 826 w 2261"/>
                <a:gd name="T33" fmla="*/ 226 h 1092"/>
                <a:gd name="T34" fmla="*/ 770 w 2261"/>
                <a:gd name="T35" fmla="*/ 252 h 1092"/>
                <a:gd name="T36" fmla="*/ 716 w 2261"/>
                <a:gd name="T37" fmla="*/ 280 h 1092"/>
                <a:gd name="T38" fmla="*/ 662 w 2261"/>
                <a:gd name="T39" fmla="*/ 308 h 1092"/>
                <a:gd name="T40" fmla="*/ 609 w 2261"/>
                <a:gd name="T41" fmla="*/ 338 h 1092"/>
                <a:gd name="T42" fmla="*/ 557 w 2261"/>
                <a:gd name="T43" fmla="*/ 370 h 1092"/>
                <a:gd name="T44" fmla="*/ 505 w 2261"/>
                <a:gd name="T45" fmla="*/ 402 h 1092"/>
                <a:gd name="T46" fmla="*/ 455 w 2261"/>
                <a:gd name="T47" fmla="*/ 436 h 1092"/>
                <a:gd name="T48" fmla="*/ 405 w 2261"/>
                <a:gd name="T49" fmla="*/ 471 h 1092"/>
                <a:gd name="T50" fmla="*/ 356 w 2261"/>
                <a:gd name="T51" fmla="*/ 507 h 1092"/>
                <a:gd name="T52" fmla="*/ 308 w 2261"/>
                <a:gd name="T53" fmla="*/ 545 h 1092"/>
                <a:gd name="T54" fmla="*/ 261 w 2261"/>
                <a:gd name="T55" fmla="*/ 583 h 1092"/>
                <a:gd name="T56" fmla="*/ 216 w 2261"/>
                <a:gd name="T57" fmla="*/ 622 h 1092"/>
                <a:gd name="T58" fmla="*/ 170 w 2261"/>
                <a:gd name="T59" fmla="*/ 663 h 1092"/>
                <a:gd name="T60" fmla="*/ 126 w 2261"/>
                <a:gd name="T61" fmla="*/ 704 h 1092"/>
                <a:gd name="T62" fmla="*/ 83 w 2261"/>
                <a:gd name="T63" fmla="*/ 746 h 1092"/>
                <a:gd name="T64" fmla="*/ 41 w 2261"/>
                <a:gd name="T65" fmla="*/ 790 h 1092"/>
                <a:gd name="T66" fmla="*/ 0 w 2261"/>
                <a:gd name="T67" fmla="*/ 834 h 1092"/>
                <a:gd name="T68" fmla="*/ 2148 w 2261"/>
                <a:gd name="T69" fmla="*/ 1092 h 1092"/>
                <a:gd name="T70" fmla="*/ 2152 w 2261"/>
                <a:gd name="T71" fmla="*/ 1079 h 1092"/>
                <a:gd name="T72" fmla="*/ 2157 w 2261"/>
                <a:gd name="T73" fmla="*/ 1067 h 1092"/>
                <a:gd name="T74" fmla="*/ 2162 w 2261"/>
                <a:gd name="T75" fmla="*/ 1055 h 1092"/>
                <a:gd name="T76" fmla="*/ 2167 w 2261"/>
                <a:gd name="T77" fmla="*/ 1043 h 1092"/>
                <a:gd name="T78" fmla="*/ 2179 w 2261"/>
                <a:gd name="T79" fmla="*/ 1020 h 1092"/>
                <a:gd name="T80" fmla="*/ 2192 w 2261"/>
                <a:gd name="T81" fmla="*/ 998 h 1092"/>
                <a:gd name="T82" fmla="*/ 2207 w 2261"/>
                <a:gd name="T83" fmla="*/ 978 h 1092"/>
                <a:gd name="T84" fmla="*/ 2223 w 2261"/>
                <a:gd name="T85" fmla="*/ 958 h 1092"/>
                <a:gd name="T86" fmla="*/ 2241 w 2261"/>
                <a:gd name="T87" fmla="*/ 940 h 1092"/>
                <a:gd name="T88" fmla="*/ 2261 w 2261"/>
                <a:gd name="T89" fmla="*/ 923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1" h="1092">
                  <a:moveTo>
                    <a:pt x="2261" y="923"/>
                  </a:moveTo>
                  <a:lnTo>
                    <a:pt x="1733" y="0"/>
                  </a:lnTo>
                  <a:lnTo>
                    <a:pt x="1669" y="5"/>
                  </a:lnTo>
                  <a:lnTo>
                    <a:pt x="1605" y="11"/>
                  </a:lnTo>
                  <a:lnTo>
                    <a:pt x="1541" y="18"/>
                  </a:lnTo>
                  <a:lnTo>
                    <a:pt x="1479" y="27"/>
                  </a:lnTo>
                  <a:lnTo>
                    <a:pt x="1417" y="38"/>
                  </a:lnTo>
                  <a:lnTo>
                    <a:pt x="1354" y="50"/>
                  </a:lnTo>
                  <a:lnTo>
                    <a:pt x="1293" y="64"/>
                  </a:lnTo>
                  <a:lnTo>
                    <a:pt x="1233" y="79"/>
                  </a:lnTo>
                  <a:lnTo>
                    <a:pt x="1173" y="96"/>
                  </a:lnTo>
                  <a:lnTo>
                    <a:pt x="1113" y="114"/>
                  </a:lnTo>
                  <a:lnTo>
                    <a:pt x="1054" y="133"/>
                  </a:lnTo>
                  <a:lnTo>
                    <a:pt x="996" y="154"/>
                  </a:lnTo>
                  <a:lnTo>
                    <a:pt x="939" y="177"/>
                  </a:lnTo>
                  <a:lnTo>
                    <a:pt x="881" y="201"/>
                  </a:lnTo>
                  <a:lnTo>
                    <a:pt x="826" y="226"/>
                  </a:lnTo>
                  <a:lnTo>
                    <a:pt x="770" y="252"/>
                  </a:lnTo>
                  <a:lnTo>
                    <a:pt x="716" y="280"/>
                  </a:lnTo>
                  <a:lnTo>
                    <a:pt x="662" y="308"/>
                  </a:lnTo>
                  <a:lnTo>
                    <a:pt x="609" y="338"/>
                  </a:lnTo>
                  <a:lnTo>
                    <a:pt x="557" y="370"/>
                  </a:lnTo>
                  <a:lnTo>
                    <a:pt x="505" y="402"/>
                  </a:lnTo>
                  <a:lnTo>
                    <a:pt x="455" y="436"/>
                  </a:lnTo>
                  <a:lnTo>
                    <a:pt x="405" y="471"/>
                  </a:lnTo>
                  <a:lnTo>
                    <a:pt x="356" y="507"/>
                  </a:lnTo>
                  <a:lnTo>
                    <a:pt x="308" y="545"/>
                  </a:lnTo>
                  <a:lnTo>
                    <a:pt x="261" y="583"/>
                  </a:lnTo>
                  <a:lnTo>
                    <a:pt x="216" y="622"/>
                  </a:lnTo>
                  <a:lnTo>
                    <a:pt x="170" y="663"/>
                  </a:lnTo>
                  <a:lnTo>
                    <a:pt x="126" y="704"/>
                  </a:lnTo>
                  <a:lnTo>
                    <a:pt x="83" y="746"/>
                  </a:lnTo>
                  <a:lnTo>
                    <a:pt x="41" y="790"/>
                  </a:lnTo>
                  <a:lnTo>
                    <a:pt x="0" y="834"/>
                  </a:lnTo>
                  <a:lnTo>
                    <a:pt x="2148" y="1092"/>
                  </a:lnTo>
                  <a:lnTo>
                    <a:pt x="2152" y="1079"/>
                  </a:lnTo>
                  <a:lnTo>
                    <a:pt x="2157" y="1067"/>
                  </a:lnTo>
                  <a:lnTo>
                    <a:pt x="2162" y="1055"/>
                  </a:lnTo>
                  <a:lnTo>
                    <a:pt x="2167" y="1043"/>
                  </a:lnTo>
                  <a:lnTo>
                    <a:pt x="2179" y="1020"/>
                  </a:lnTo>
                  <a:lnTo>
                    <a:pt x="2192" y="998"/>
                  </a:lnTo>
                  <a:lnTo>
                    <a:pt x="2207" y="978"/>
                  </a:lnTo>
                  <a:lnTo>
                    <a:pt x="2223" y="958"/>
                  </a:lnTo>
                  <a:lnTo>
                    <a:pt x="2241" y="940"/>
                  </a:lnTo>
                  <a:lnTo>
                    <a:pt x="2261" y="9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0" name="Freeform 16"/>
            <p:cNvSpPr>
              <a:spLocks/>
            </p:cNvSpPr>
            <p:nvPr/>
          </p:nvSpPr>
          <p:spPr bwMode="auto">
            <a:xfrm>
              <a:off x="7523163" y="7364413"/>
              <a:ext cx="217487" cy="242888"/>
            </a:xfrm>
            <a:custGeom>
              <a:avLst/>
              <a:gdLst>
                <a:gd name="T0" fmla="*/ 58 w 1648"/>
                <a:gd name="T1" fmla="*/ 136 h 1845"/>
                <a:gd name="T2" fmla="*/ 56 w 1648"/>
                <a:gd name="T3" fmla="*/ 160 h 1845"/>
                <a:gd name="T4" fmla="*/ 53 w 1648"/>
                <a:gd name="T5" fmla="*/ 184 h 1845"/>
                <a:gd name="T6" fmla="*/ 48 w 1648"/>
                <a:gd name="T7" fmla="*/ 207 h 1845"/>
                <a:gd name="T8" fmla="*/ 41 w 1648"/>
                <a:gd name="T9" fmla="*/ 230 h 1845"/>
                <a:gd name="T10" fmla="*/ 33 w 1648"/>
                <a:gd name="T11" fmla="*/ 252 h 1845"/>
                <a:gd name="T12" fmla="*/ 23 w 1648"/>
                <a:gd name="T13" fmla="*/ 273 h 1845"/>
                <a:gd name="T14" fmla="*/ 12 w 1648"/>
                <a:gd name="T15" fmla="*/ 293 h 1845"/>
                <a:gd name="T16" fmla="*/ 0 w 1648"/>
                <a:gd name="T17" fmla="*/ 313 h 1845"/>
                <a:gd name="T18" fmla="*/ 1617 w 1648"/>
                <a:gd name="T19" fmla="*/ 1845 h 1845"/>
                <a:gd name="T20" fmla="*/ 1624 w 1648"/>
                <a:gd name="T21" fmla="*/ 1797 h 1845"/>
                <a:gd name="T22" fmla="*/ 1630 w 1648"/>
                <a:gd name="T23" fmla="*/ 1748 h 1845"/>
                <a:gd name="T24" fmla="*/ 1635 w 1648"/>
                <a:gd name="T25" fmla="*/ 1700 h 1845"/>
                <a:gd name="T26" fmla="*/ 1640 w 1648"/>
                <a:gd name="T27" fmla="*/ 1651 h 1845"/>
                <a:gd name="T28" fmla="*/ 1643 w 1648"/>
                <a:gd name="T29" fmla="*/ 1602 h 1845"/>
                <a:gd name="T30" fmla="*/ 1646 w 1648"/>
                <a:gd name="T31" fmla="*/ 1552 h 1845"/>
                <a:gd name="T32" fmla="*/ 1647 w 1648"/>
                <a:gd name="T33" fmla="*/ 1503 h 1845"/>
                <a:gd name="T34" fmla="*/ 1648 w 1648"/>
                <a:gd name="T35" fmla="*/ 1452 h 1845"/>
                <a:gd name="T36" fmla="*/ 1647 w 1648"/>
                <a:gd name="T37" fmla="*/ 1401 h 1845"/>
                <a:gd name="T38" fmla="*/ 1646 w 1648"/>
                <a:gd name="T39" fmla="*/ 1351 h 1845"/>
                <a:gd name="T40" fmla="*/ 1643 w 1648"/>
                <a:gd name="T41" fmla="*/ 1301 h 1845"/>
                <a:gd name="T42" fmla="*/ 1640 w 1648"/>
                <a:gd name="T43" fmla="*/ 1251 h 1845"/>
                <a:gd name="T44" fmla="*/ 1635 w 1648"/>
                <a:gd name="T45" fmla="*/ 1202 h 1845"/>
                <a:gd name="T46" fmla="*/ 1630 w 1648"/>
                <a:gd name="T47" fmla="*/ 1153 h 1845"/>
                <a:gd name="T48" fmla="*/ 1624 w 1648"/>
                <a:gd name="T49" fmla="*/ 1103 h 1845"/>
                <a:gd name="T50" fmla="*/ 1616 w 1648"/>
                <a:gd name="T51" fmla="*/ 1054 h 1845"/>
                <a:gd name="T52" fmla="*/ 1608 w 1648"/>
                <a:gd name="T53" fmla="*/ 1006 h 1845"/>
                <a:gd name="T54" fmla="*/ 1599 w 1648"/>
                <a:gd name="T55" fmla="*/ 958 h 1845"/>
                <a:gd name="T56" fmla="*/ 1589 w 1648"/>
                <a:gd name="T57" fmla="*/ 911 h 1845"/>
                <a:gd name="T58" fmla="*/ 1578 w 1648"/>
                <a:gd name="T59" fmla="*/ 863 h 1845"/>
                <a:gd name="T60" fmla="*/ 1567 w 1648"/>
                <a:gd name="T61" fmla="*/ 816 h 1845"/>
                <a:gd name="T62" fmla="*/ 1554 w 1648"/>
                <a:gd name="T63" fmla="*/ 769 h 1845"/>
                <a:gd name="T64" fmla="*/ 1540 w 1648"/>
                <a:gd name="T65" fmla="*/ 723 h 1845"/>
                <a:gd name="T66" fmla="*/ 1526 w 1648"/>
                <a:gd name="T67" fmla="*/ 677 h 1845"/>
                <a:gd name="T68" fmla="*/ 1511 w 1648"/>
                <a:gd name="T69" fmla="*/ 631 h 1845"/>
                <a:gd name="T70" fmla="*/ 1495 w 1648"/>
                <a:gd name="T71" fmla="*/ 586 h 1845"/>
                <a:gd name="T72" fmla="*/ 1478 w 1648"/>
                <a:gd name="T73" fmla="*/ 542 h 1845"/>
                <a:gd name="T74" fmla="*/ 1460 w 1648"/>
                <a:gd name="T75" fmla="*/ 497 h 1845"/>
                <a:gd name="T76" fmla="*/ 1441 w 1648"/>
                <a:gd name="T77" fmla="*/ 453 h 1845"/>
                <a:gd name="T78" fmla="*/ 1421 w 1648"/>
                <a:gd name="T79" fmla="*/ 409 h 1845"/>
                <a:gd name="T80" fmla="*/ 1401 w 1648"/>
                <a:gd name="T81" fmla="*/ 366 h 1845"/>
                <a:gd name="T82" fmla="*/ 1381 w 1648"/>
                <a:gd name="T83" fmla="*/ 324 h 1845"/>
                <a:gd name="T84" fmla="*/ 1359 w 1648"/>
                <a:gd name="T85" fmla="*/ 281 h 1845"/>
                <a:gd name="T86" fmla="*/ 1337 w 1648"/>
                <a:gd name="T87" fmla="*/ 240 h 1845"/>
                <a:gd name="T88" fmla="*/ 1313 w 1648"/>
                <a:gd name="T89" fmla="*/ 199 h 1845"/>
                <a:gd name="T90" fmla="*/ 1289 w 1648"/>
                <a:gd name="T91" fmla="*/ 158 h 1845"/>
                <a:gd name="T92" fmla="*/ 1265 w 1648"/>
                <a:gd name="T93" fmla="*/ 118 h 1845"/>
                <a:gd name="T94" fmla="*/ 1240 w 1648"/>
                <a:gd name="T95" fmla="*/ 77 h 1845"/>
                <a:gd name="T96" fmla="*/ 1214 w 1648"/>
                <a:gd name="T97" fmla="*/ 38 h 1845"/>
                <a:gd name="T98" fmla="*/ 1186 w 1648"/>
                <a:gd name="T99" fmla="*/ 0 h 1845"/>
                <a:gd name="T100" fmla="*/ 58 w 1648"/>
                <a:gd name="T101" fmla="*/ 136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8" h="1845">
                  <a:moveTo>
                    <a:pt x="58" y="136"/>
                  </a:moveTo>
                  <a:lnTo>
                    <a:pt x="56" y="160"/>
                  </a:lnTo>
                  <a:lnTo>
                    <a:pt x="53" y="184"/>
                  </a:lnTo>
                  <a:lnTo>
                    <a:pt x="48" y="207"/>
                  </a:lnTo>
                  <a:lnTo>
                    <a:pt x="41" y="230"/>
                  </a:lnTo>
                  <a:lnTo>
                    <a:pt x="33" y="252"/>
                  </a:lnTo>
                  <a:lnTo>
                    <a:pt x="23" y="273"/>
                  </a:lnTo>
                  <a:lnTo>
                    <a:pt x="12" y="293"/>
                  </a:lnTo>
                  <a:lnTo>
                    <a:pt x="0" y="313"/>
                  </a:lnTo>
                  <a:lnTo>
                    <a:pt x="1617" y="1845"/>
                  </a:lnTo>
                  <a:lnTo>
                    <a:pt x="1624" y="1797"/>
                  </a:lnTo>
                  <a:lnTo>
                    <a:pt x="1630" y="1748"/>
                  </a:lnTo>
                  <a:lnTo>
                    <a:pt x="1635" y="1700"/>
                  </a:lnTo>
                  <a:lnTo>
                    <a:pt x="1640" y="1651"/>
                  </a:lnTo>
                  <a:lnTo>
                    <a:pt x="1643" y="1602"/>
                  </a:lnTo>
                  <a:lnTo>
                    <a:pt x="1646" y="1552"/>
                  </a:lnTo>
                  <a:lnTo>
                    <a:pt x="1647" y="1503"/>
                  </a:lnTo>
                  <a:lnTo>
                    <a:pt x="1648" y="1452"/>
                  </a:lnTo>
                  <a:lnTo>
                    <a:pt x="1647" y="1401"/>
                  </a:lnTo>
                  <a:lnTo>
                    <a:pt x="1646" y="1351"/>
                  </a:lnTo>
                  <a:lnTo>
                    <a:pt x="1643" y="1301"/>
                  </a:lnTo>
                  <a:lnTo>
                    <a:pt x="1640" y="1251"/>
                  </a:lnTo>
                  <a:lnTo>
                    <a:pt x="1635" y="1202"/>
                  </a:lnTo>
                  <a:lnTo>
                    <a:pt x="1630" y="1153"/>
                  </a:lnTo>
                  <a:lnTo>
                    <a:pt x="1624" y="1103"/>
                  </a:lnTo>
                  <a:lnTo>
                    <a:pt x="1616" y="1054"/>
                  </a:lnTo>
                  <a:lnTo>
                    <a:pt x="1608" y="1006"/>
                  </a:lnTo>
                  <a:lnTo>
                    <a:pt x="1599" y="958"/>
                  </a:lnTo>
                  <a:lnTo>
                    <a:pt x="1589" y="911"/>
                  </a:lnTo>
                  <a:lnTo>
                    <a:pt x="1578" y="863"/>
                  </a:lnTo>
                  <a:lnTo>
                    <a:pt x="1567" y="816"/>
                  </a:lnTo>
                  <a:lnTo>
                    <a:pt x="1554" y="769"/>
                  </a:lnTo>
                  <a:lnTo>
                    <a:pt x="1540" y="723"/>
                  </a:lnTo>
                  <a:lnTo>
                    <a:pt x="1526" y="677"/>
                  </a:lnTo>
                  <a:lnTo>
                    <a:pt x="1511" y="631"/>
                  </a:lnTo>
                  <a:lnTo>
                    <a:pt x="1495" y="586"/>
                  </a:lnTo>
                  <a:lnTo>
                    <a:pt x="1478" y="542"/>
                  </a:lnTo>
                  <a:lnTo>
                    <a:pt x="1460" y="497"/>
                  </a:lnTo>
                  <a:lnTo>
                    <a:pt x="1441" y="453"/>
                  </a:lnTo>
                  <a:lnTo>
                    <a:pt x="1421" y="409"/>
                  </a:lnTo>
                  <a:lnTo>
                    <a:pt x="1401" y="366"/>
                  </a:lnTo>
                  <a:lnTo>
                    <a:pt x="1381" y="324"/>
                  </a:lnTo>
                  <a:lnTo>
                    <a:pt x="1359" y="281"/>
                  </a:lnTo>
                  <a:lnTo>
                    <a:pt x="1337" y="240"/>
                  </a:lnTo>
                  <a:lnTo>
                    <a:pt x="1313" y="199"/>
                  </a:lnTo>
                  <a:lnTo>
                    <a:pt x="1289" y="158"/>
                  </a:lnTo>
                  <a:lnTo>
                    <a:pt x="1265" y="118"/>
                  </a:lnTo>
                  <a:lnTo>
                    <a:pt x="1240" y="77"/>
                  </a:lnTo>
                  <a:lnTo>
                    <a:pt x="1214" y="38"/>
                  </a:lnTo>
                  <a:lnTo>
                    <a:pt x="1186" y="0"/>
                  </a:lnTo>
                  <a:lnTo>
                    <a:pt x="5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1" name="Freeform 17"/>
            <p:cNvSpPr>
              <a:spLocks/>
            </p:cNvSpPr>
            <p:nvPr/>
          </p:nvSpPr>
          <p:spPr bwMode="auto">
            <a:xfrm>
              <a:off x="7072313" y="7369175"/>
              <a:ext cx="369887" cy="241300"/>
            </a:xfrm>
            <a:custGeom>
              <a:avLst/>
              <a:gdLst>
                <a:gd name="T0" fmla="*/ 2782 w 2801"/>
                <a:gd name="T1" fmla="*/ 123 h 1832"/>
                <a:gd name="T2" fmla="*/ 436 w 2801"/>
                <a:gd name="T3" fmla="*/ 0 h 1832"/>
                <a:gd name="T4" fmla="*/ 410 w 2801"/>
                <a:gd name="T5" fmla="*/ 38 h 1832"/>
                <a:gd name="T6" fmla="*/ 386 w 2801"/>
                <a:gd name="T7" fmla="*/ 77 h 1832"/>
                <a:gd name="T8" fmla="*/ 362 w 2801"/>
                <a:gd name="T9" fmla="*/ 116 h 1832"/>
                <a:gd name="T10" fmla="*/ 337 w 2801"/>
                <a:gd name="T11" fmla="*/ 155 h 1832"/>
                <a:gd name="T12" fmla="*/ 315 w 2801"/>
                <a:gd name="T13" fmla="*/ 195 h 1832"/>
                <a:gd name="T14" fmla="*/ 293 w 2801"/>
                <a:gd name="T15" fmla="*/ 236 h 1832"/>
                <a:gd name="T16" fmla="*/ 272 w 2801"/>
                <a:gd name="T17" fmla="*/ 276 h 1832"/>
                <a:gd name="T18" fmla="*/ 251 w 2801"/>
                <a:gd name="T19" fmla="*/ 317 h 1832"/>
                <a:gd name="T20" fmla="*/ 232 w 2801"/>
                <a:gd name="T21" fmla="*/ 359 h 1832"/>
                <a:gd name="T22" fmla="*/ 213 w 2801"/>
                <a:gd name="T23" fmla="*/ 401 h 1832"/>
                <a:gd name="T24" fmla="*/ 195 w 2801"/>
                <a:gd name="T25" fmla="*/ 444 h 1832"/>
                <a:gd name="T26" fmla="*/ 177 w 2801"/>
                <a:gd name="T27" fmla="*/ 487 h 1832"/>
                <a:gd name="T28" fmla="*/ 160 w 2801"/>
                <a:gd name="T29" fmla="*/ 530 h 1832"/>
                <a:gd name="T30" fmla="*/ 145 w 2801"/>
                <a:gd name="T31" fmla="*/ 574 h 1832"/>
                <a:gd name="T32" fmla="*/ 129 w 2801"/>
                <a:gd name="T33" fmla="*/ 618 h 1832"/>
                <a:gd name="T34" fmla="*/ 114 w 2801"/>
                <a:gd name="T35" fmla="*/ 662 h 1832"/>
                <a:gd name="T36" fmla="*/ 101 w 2801"/>
                <a:gd name="T37" fmla="*/ 707 h 1832"/>
                <a:gd name="T38" fmla="*/ 88 w 2801"/>
                <a:gd name="T39" fmla="*/ 753 h 1832"/>
                <a:gd name="T40" fmla="*/ 76 w 2801"/>
                <a:gd name="T41" fmla="*/ 798 h 1832"/>
                <a:gd name="T42" fmla="*/ 65 w 2801"/>
                <a:gd name="T43" fmla="*/ 844 h 1832"/>
                <a:gd name="T44" fmla="*/ 55 w 2801"/>
                <a:gd name="T45" fmla="*/ 890 h 1832"/>
                <a:gd name="T46" fmla="*/ 45 w 2801"/>
                <a:gd name="T47" fmla="*/ 936 h 1832"/>
                <a:gd name="T48" fmla="*/ 37 w 2801"/>
                <a:gd name="T49" fmla="*/ 983 h 1832"/>
                <a:gd name="T50" fmla="*/ 29 w 2801"/>
                <a:gd name="T51" fmla="*/ 1030 h 1832"/>
                <a:gd name="T52" fmla="*/ 22 w 2801"/>
                <a:gd name="T53" fmla="*/ 1077 h 1832"/>
                <a:gd name="T54" fmla="*/ 17 w 2801"/>
                <a:gd name="T55" fmla="*/ 1126 h 1832"/>
                <a:gd name="T56" fmla="*/ 12 w 2801"/>
                <a:gd name="T57" fmla="*/ 1173 h 1832"/>
                <a:gd name="T58" fmla="*/ 7 w 2801"/>
                <a:gd name="T59" fmla="*/ 1221 h 1832"/>
                <a:gd name="T60" fmla="*/ 4 w 2801"/>
                <a:gd name="T61" fmla="*/ 1270 h 1832"/>
                <a:gd name="T62" fmla="*/ 2 w 2801"/>
                <a:gd name="T63" fmla="*/ 1318 h 1832"/>
                <a:gd name="T64" fmla="*/ 0 w 2801"/>
                <a:gd name="T65" fmla="*/ 1367 h 1832"/>
                <a:gd name="T66" fmla="*/ 0 w 2801"/>
                <a:gd name="T67" fmla="*/ 1416 h 1832"/>
                <a:gd name="T68" fmla="*/ 1 w 2801"/>
                <a:gd name="T69" fmla="*/ 1470 h 1832"/>
                <a:gd name="T70" fmla="*/ 2 w 2801"/>
                <a:gd name="T71" fmla="*/ 1522 h 1832"/>
                <a:gd name="T72" fmla="*/ 5 w 2801"/>
                <a:gd name="T73" fmla="*/ 1575 h 1832"/>
                <a:gd name="T74" fmla="*/ 9 w 2801"/>
                <a:gd name="T75" fmla="*/ 1627 h 1832"/>
                <a:gd name="T76" fmla="*/ 14 w 2801"/>
                <a:gd name="T77" fmla="*/ 1678 h 1832"/>
                <a:gd name="T78" fmla="*/ 20 w 2801"/>
                <a:gd name="T79" fmla="*/ 1730 h 1832"/>
                <a:gd name="T80" fmla="*/ 27 w 2801"/>
                <a:gd name="T81" fmla="*/ 1782 h 1832"/>
                <a:gd name="T82" fmla="*/ 35 w 2801"/>
                <a:gd name="T83" fmla="*/ 1832 h 1832"/>
                <a:gd name="T84" fmla="*/ 2801 w 2801"/>
                <a:gd name="T85" fmla="*/ 208 h 1832"/>
                <a:gd name="T86" fmla="*/ 2794 w 2801"/>
                <a:gd name="T87" fmla="*/ 188 h 1832"/>
                <a:gd name="T88" fmla="*/ 2789 w 2801"/>
                <a:gd name="T89" fmla="*/ 167 h 1832"/>
                <a:gd name="T90" fmla="*/ 2785 w 2801"/>
                <a:gd name="T91" fmla="*/ 145 h 1832"/>
                <a:gd name="T92" fmla="*/ 2782 w 2801"/>
                <a:gd name="T93" fmla="*/ 123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01" h="1832">
                  <a:moveTo>
                    <a:pt x="2782" y="123"/>
                  </a:moveTo>
                  <a:lnTo>
                    <a:pt x="436" y="0"/>
                  </a:lnTo>
                  <a:lnTo>
                    <a:pt x="410" y="38"/>
                  </a:lnTo>
                  <a:lnTo>
                    <a:pt x="386" y="77"/>
                  </a:lnTo>
                  <a:lnTo>
                    <a:pt x="362" y="116"/>
                  </a:lnTo>
                  <a:lnTo>
                    <a:pt x="337" y="155"/>
                  </a:lnTo>
                  <a:lnTo>
                    <a:pt x="315" y="195"/>
                  </a:lnTo>
                  <a:lnTo>
                    <a:pt x="293" y="236"/>
                  </a:lnTo>
                  <a:lnTo>
                    <a:pt x="272" y="276"/>
                  </a:lnTo>
                  <a:lnTo>
                    <a:pt x="251" y="317"/>
                  </a:lnTo>
                  <a:lnTo>
                    <a:pt x="232" y="359"/>
                  </a:lnTo>
                  <a:lnTo>
                    <a:pt x="213" y="401"/>
                  </a:lnTo>
                  <a:lnTo>
                    <a:pt x="195" y="444"/>
                  </a:lnTo>
                  <a:lnTo>
                    <a:pt x="177" y="487"/>
                  </a:lnTo>
                  <a:lnTo>
                    <a:pt x="160" y="530"/>
                  </a:lnTo>
                  <a:lnTo>
                    <a:pt x="145" y="574"/>
                  </a:lnTo>
                  <a:lnTo>
                    <a:pt x="129" y="618"/>
                  </a:lnTo>
                  <a:lnTo>
                    <a:pt x="114" y="662"/>
                  </a:lnTo>
                  <a:lnTo>
                    <a:pt x="101" y="707"/>
                  </a:lnTo>
                  <a:lnTo>
                    <a:pt x="88" y="753"/>
                  </a:lnTo>
                  <a:lnTo>
                    <a:pt x="76" y="798"/>
                  </a:lnTo>
                  <a:lnTo>
                    <a:pt x="65" y="844"/>
                  </a:lnTo>
                  <a:lnTo>
                    <a:pt x="55" y="890"/>
                  </a:lnTo>
                  <a:lnTo>
                    <a:pt x="45" y="936"/>
                  </a:lnTo>
                  <a:lnTo>
                    <a:pt x="37" y="983"/>
                  </a:lnTo>
                  <a:lnTo>
                    <a:pt x="29" y="1030"/>
                  </a:lnTo>
                  <a:lnTo>
                    <a:pt x="22" y="1077"/>
                  </a:lnTo>
                  <a:lnTo>
                    <a:pt x="17" y="1126"/>
                  </a:lnTo>
                  <a:lnTo>
                    <a:pt x="12" y="1173"/>
                  </a:lnTo>
                  <a:lnTo>
                    <a:pt x="7" y="1221"/>
                  </a:lnTo>
                  <a:lnTo>
                    <a:pt x="4" y="1270"/>
                  </a:lnTo>
                  <a:lnTo>
                    <a:pt x="2" y="1318"/>
                  </a:lnTo>
                  <a:lnTo>
                    <a:pt x="0" y="1367"/>
                  </a:lnTo>
                  <a:lnTo>
                    <a:pt x="0" y="1416"/>
                  </a:lnTo>
                  <a:lnTo>
                    <a:pt x="1" y="1470"/>
                  </a:lnTo>
                  <a:lnTo>
                    <a:pt x="2" y="1522"/>
                  </a:lnTo>
                  <a:lnTo>
                    <a:pt x="5" y="1575"/>
                  </a:lnTo>
                  <a:lnTo>
                    <a:pt x="9" y="1627"/>
                  </a:lnTo>
                  <a:lnTo>
                    <a:pt x="14" y="1678"/>
                  </a:lnTo>
                  <a:lnTo>
                    <a:pt x="20" y="1730"/>
                  </a:lnTo>
                  <a:lnTo>
                    <a:pt x="27" y="1782"/>
                  </a:lnTo>
                  <a:lnTo>
                    <a:pt x="35" y="1832"/>
                  </a:lnTo>
                  <a:lnTo>
                    <a:pt x="2801" y="208"/>
                  </a:lnTo>
                  <a:lnTo>
                    <a:pt x="2794" y="188"/>
                  </a:lnTo>
                  <a:lnTo>
                    <a:pt x="2789" y="167"/>
                  </a:lnTo>
                  <a:lnTo>
                    <a:pt x="2785" y="145"/>
                  </a:lnTo>
                  <a:lnTo>
                    <a:pt x="2782"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2" name="Freeform 18"/>
            <p:cNvSpPr>
              <a:spLocks/>
            </p:cNvSpPr>
            <p:nvPr/>
          </p:nvSpPr>
          <p:spPr bwMode="auto">
            <a:xfrm>
              <a:off x="7427913" y="7223125"/>
              <a:ext cx="227012" cy="139700"/>
            </a:xfrm>
            <a:custGeom>
              <a:avLst/>
              <a:gdLst>
                <a:gd name="T0" fmla="*/ 442 w 1714"/>
                <a:gd name="T1" fmla="*/ 845 h 1055"/>
                <a:gd name="T2" fmla="*/ 467 w 1714"/>
                <a:gd name="T3" fmla="*/ 846 h 1055"/>
                <a:gd name="T4" fmla="*/ 493 w 1714"/>
                <a:gd name="T5" fmla="*/ 850 h 1055"/>
                <a:gd name="T6" fmla="*/ 518 w 1714"/>
                <a:gd name="T7" fmla="*/ 855 h 1055"/>
                <a:gd name="T8" fmla="*/ 542 w 1714"/>
                <a:gd name="T9" fmla="*/ 862 h 1055"/>
                <a:gd name="T10" fmla="*/ 565 w 1714"/>
                <a:gd name="T11" fmla="*/ 871 h 1055"/>
                <a:gd name="T12" fmla="*/ 587 w 1714"/>
                <a:gd name="T13" fmla="*/ 881 h 1055"/>
                <a:gd name="T14" fmla="*/ 608 w 1714"/>
                <a:gd name="T15" fmla="*/ 893 h 1055"/>
                <a:gd name="T16" fmla="*/ 629 w 1714"/>
                <a:gd name="T17" fmla="*/ 906 h 1055"/>
                <a:gd name="T18" fmla="*/ 648 w 1714"/>
                <a:gd name="T19" fmla="*/ 920 h 1055"/>
                <a:gd name="T20" fmla="*/ 666 w 1714"/>
                <a:gd name="T21" fmla="*/ 936 h 1055"/>
                <a:gd name="T22" fmla="*/ 684 w 1714"/>
                <a:gd name="T23" fmla="*/ 953 h 1055"/>
                <a:gd name="T24" fmla="*/ 699 w 1714"/>
                <a:gd name="T25" fmla="*/ 971 h 1055"/>
                <a:gd name="T26" fmla="*/ 714 w 1714"/>
                <a:gd name="T27" fmla="*/ 991 h 1055"/>
                <a:gd name="T28" fmla="*/ 727 w 1714"/>
                <a:gd name="T29" fmla="*/ 1011 h 1055"/>
                <a:gd name="T30" fmla="*/ 739 w 1714"/>
                <a:gd name="T31" fmla="*/ 1032 h 1055"/>
                <a:gd name="T32" fmla="*/ 750 w 1714"/>
                <a:gd name="T33" fmla="*/ 1055 h 1055"/>
                <a:gd name="T34" fmla="*/ 1714 w 1714"/>
                <a:gd name="T35" fmla="*/ 825 h 1055"/>
                <a:gd name="T36" fmla="*/ 1672 w 1714"/>
                <a:gd name="T37" fmla="*/ 781 h 1055"/>
                <a:gd name="T38" fmla="*/ 1631 w 1714"/>
                <a:gd name="T39" fmla="*/ 739 h 1055"/>
                <a:gd name="T40" fmla="*/ 1588 w 1714"/>
                <a:gd name="T41" fmla="*/ 697 h 1055"/>
                <a:gd name="T42" fmla="*/ 1545 w 1714"/>
                <a:gd name="T43" fmla="*/ 656 h 1055"/>
                <a:gd name="T44" fmla="*/ 1500 w 1714"/>
                <a:gd name="T45" fmla="*/ 616 h 1055"/>
                <a:gd name="T46" fmla="*/ 1455 w 1714"/>
                <a:gd name="T47" fmla="*/ 577 h 1055"/>
                <a:gd name="T48" fmla="*/ 1408 w 1714"/>
                <a:gd name="T49" fmla="*/ 540 h 1055"/>
                <a:gd name="T50" fmla="*/ 1360 w 1714"/>
                <a:gd name="T51" fmla="*/ 502 h 1055"/>
                <a:gd name="T52" fmla="*/ 1312 w 1714"/>
                <a:gd name="T53" fmla="*/ 467 h 1055"/>
                <a:gd name="T54" fmla="*/ 1263 w 1714"/>
                <a:gd name="T55" fmla="*/ 432 h 1055"/>
                <a:gd name="T56" fmla="*/ 1213 w 1714"/>
                <a:gd name="T57" fmla="*/ 399 h 1055"/>
                <a:gd name="T58" fmla="*/ 1162 w 1714"/>
                <a:gd name="T59" fmla="*/ 367 h 1055"/>
                <a:gd name="T60" fmla="*/ 1110 w 1714"/>
                <a:gd name="T61" fmla="*/ 336 h 1055"/>
                <a:gd name="T62" fmla="*/ 1058 w 1714"/>
                <a:gd name="T63" fmla="*/ 307 h 1055"/>
                <a:gd name="T64" fmla="*/ 1005 w 1714"/>
                <a:gd name="T65" fmla="*/ 278 h 1055"/>
                <a:gd name="T66" fmla="*/ 950 w 1714"/>
                <a:gd name="T67" fmla="*/ 251 h 1055"/>
                <a:gd name="T68" fmla="*/ 896 w 1714"/>
                <a:gd name="T69" fmla="*/ 225 h 1055"/>
                <a:gd name="T70" fmla="*/ 841 w 1714"/>
                <a:gd name="T71" fmla="*/ 201 h 1055"/>
                <a:gd name="T72" fmla="*/ 785 w 1714"/>
                <a:gd name="T73" fmla="*/ 177 h 1055"/>
                <a:gd name="T74" fmla="*/ 727 w 1714"/>
                <a:gd name="T75" fmla="*/ 154 h 1055"/>
                <a:gd name="T76" fmla="*/ 670 w 1714"/>
                <a:gd name="T77" fmla="*/ 134 h 1055"/>
                <a:gd name="T78" fmla="*/ 612 w 1714"/>
                <a:gd name="T79" fmla="*/ 114 h 1055"/>
                <a:gd name="T80" fmla="*/ 554 w 1714"/>
                <a:gd name="T81" fmla="*/ 96 h 1055"/>
                <a:gd name="T82" fmla="*/ 494 w 1714"/>
                <a:gd name="T83" fmla="*/ 80 h 1055"/>
                <a:gd name="T84" fmla="*/ 434 w 1714"/>
                <a:gd name="T85" fmla="*/ 65 h 1055"/>
                <a:gd name="T86" fmla="*/ 374 w 1714"/>
                <a:gd name="T87" fmla="*/ 51 h 1055"/>
                <a:gd name="T88" fmla="*/ 313 w 1714"/>
                <a:gd name="T89" fmla="*/ 39 h 1055"/>
                <a:gd name="T90" fmla="*/ 251 w 1714"/>
                <a:gd name="T91" fmla="*/ 28 h 1055"/>
                <a:gd name="T92" fmla="*/ 189 w 1714"/>
                <a:gd name="T93" fmla="*/ 19 h 1055"/>
                <a:gd name="T94" fmla="*/ 127 w 1714"/>
                <a:gd name="T95" fmla="*/ 11 h 1055"/>
                <a:gd name="T96" fmla="*/ 64 w 1714"/>
                <a:gd name="T97" fmla="*/ 4 h 1055"/>
                <a:gd name="T98" fmla="*/ 0 w 1714"/>
                <a:gd name="T99" fmla="*/ 0 h 1055"/>
                <a:gd name="T100" fmla="*/ 357 w 1714"/>
                <a:gd name="T101" fmla="*/ 855 h 1055"/>
                <a:gd name="T102" fmla="*/ 377 w 1714"/>
                <a:gd name="T103" fmla="*/ 851 h 1055"/>
                <a:gd name="T104" fmla="*/ 398 w 1714"/>
                <a:gd name="T105" fmla="*/ 848 h 1055"/>
                <a:gd name="T106" fmla="*/ 420 w 1714"/>
                <a:gd name="T107" fmla="*/ 845 h 1055"/>
                <a:gd name="T108" fmla="*/ 442 w 1714"/>
                <a:gd name="T109" fmla="*/ 845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4" h="1055">
                  <a:moveTo>
                    <a:pt x="442" y="845"/>
                  </a:moveTo>
                  <a:lnTo>
                    <a:pt x="467" y="846"/>
                  </a:lnTo>
                  <a:lnTo>
                    <a:pt x="493" y="850"/>
                  </a:lnTo>
                  <a:lnTo>
                    <a:pt x="518" y="855"/>
                  </a:lnTo>
                  <a:lnTo>
                    <a:pt x="542" y="862"/>
                  </a:lnTo>
                  <a:lnTo>
                    <a:pt x="565" y="871"/>
                  </a:lnTo>
                  <a:lnTo>
                    <a:pt x="587" y="881"/>
                  </a:lnTo>
                  <a:lnTo>
                    <a:pt x="608" y="893"/>
                  </a:lnTo>
                  <a:lnTo>
                    <a:pt x="629" y="906"/>
                  </a:lnTo>
                  <a:lnTo>
                    <a:pt x="648" y="920"/>
                  </a:lnTo>
                  <a:lnTo>
                    <a:pt x="666" y="936"/>
                  </a:lnTo>
                  <a:lnTo>
                    <a:pt x="684" y="953"/>
                  </a:lnTo>
                  <a:lnTo>
                    <a:pt x="699" y="971"/>
                  </a:lnTo>
                  <a:lnTo>
                    <a:pt x="714" y="991"/>
                  </a:lnTo>
                  <a:lnTo>
                    <a:pt x="727" y="1011"/>
                  </a:lnTo>
                  <a:lnTo>
                    <a:pt x="739" y="1032"/>
                  </a:lnTo>
                  <a:lnTo>
                    <a:pt x="750" y="1055"/>
                  </a:lnTo>
                  <a:lnTo>
                    <a:pt x="1714" y="825"/>
                  </a:lnTo>
                  <a:lnTo>
                    <a:pt x="1672" y="781"/>
                  </a:lnTo>
                  <a:lnTo>
                    <a:pt x="1631" y="739"/>
                  </a:lnTo>
                  <a:lnTo>
                    <a:pt x="1588" y="697"/>
                  </a:lnTo>
                  <a:lnTo>
                    <a:pt x="1545" y="656"/>
                  </a:lnTo>
                  <a:lnTo>
                    <a:pt x="1500" y="616"/>
                  </a:lnTo>
                  <a:lnTo>
                    <a:pt x="1455" y="577"/>
                  </a:lnTo>
                  <a:lnTo>
                    <a:pt x="1408" y="540"/>
                  </a:lnTo>
                  <a:lnTo>
                    <a:pt x="1360" y="502"/>
                  </a:lnTo>
                  <a:lnTo>
                    <a:pt x="1312" y="467"/>
                  </a:lnTo>
                  <a:lnTo>
                    <a:pt x="1263" y="432"/>
                  </a:lnTo>
                  <a:lnTo>
                    <a:pt x="1213" y="399"/>
                  </a:lnTo>
                  <a:lnTo>
                    <a:pt x="1162" y="367"/>
                  </a:lnTo>
                  <a:lnTo>
                    <a:pt x="1110" y="336"/>
                  </a:lnTo>
                  <a:lnTo>
                    <a:pt x="1058" y="307"/>
                  </a:lnTo>
                  <a:lnTo>
                    <a:pt x="1005" y="278"/>
                  </a:lnTo>
                  <a:lnTo>
                    <a:pt x="950" y="251"/>
                  </a:lnTo>
                  <a:lnTo>
                    <a:pt x="896" y="225"/>
                  </a:lnTo>
                  <a:lnTo>
                    <a:pt x="841" y="201"/>
                  </a:lnTo>
                  <a:lnTo>
                    <a:pt x="785" y="177"/>
                  </a:lnTo>
                  <a:lnTo>
                    <a:pt x="727" y="154"/>
                  </a:lnTo>
                  <a:lnTo>
                    <a:pt x="670" y="134"/>
                  </a:lnTo>
                  <a:lnTo>
                    <a:pt x="612" y="114"/>
                  </a:lnTo>
                  <a:lnTo>
                    <a:pt x="554" y="96"/>
                  </a:lnTo>
                  <a:lnTo>
                    <a:pt x="494" y="80"/>
                  </a:lnTo>
                  <a:lnTo>
                    <a:pt x="434" y="65"/>
                  </a:lnTo>
                  <a:lnTo>
                    <a:pt x="374" y="51"/>
                  </a:lnTo>
                  <a:lnTo>
                    <a:pt x="313" y="39"/>
                  </a:lnTo>
                  <a:lnTo>
                    <a:pt x="251" y="28"/>
                  </a:lnTo>
                  <a:lnTo>
                    <a:pt x="189" y="19"/>
                  </a:lnTo>
                  <a:lnTo>
                    <a:pt x="127" y="11"/>
                  </a:lnTo>
                  <a:lnTo>
                    <a:pt x="64" y="4"/>
                  </a:lnTo>
                  <a:lnTo>
                    <a:pt x="0" y="0"/>
                  </a:lnTo>
                  <a:lnTo>
                    <a:pt x="357" y="855"/>
                  </a:lnTo>
                  <a:lnTo>
                    <a:pt x="377" y="851"/>
                  </a:lnTo>
                  <a:lnTo>
                    <a:pt x="398" y="848"/>
                  </a:lnTo>
                  <a:lnTo>
                    <a:pt x="420" y="845"/>
                  </a:lnTo>
                  <a:lnTo>
                    <a:pt x="442" y="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3" name="Freeform 19"/>
            <p:cNvSpPr>
              <a:spLocks noEditPoints="1"/>
            </p:cNvSpPr>
            <p:nvPr/>
          </p:nvSpPr>
          <p:spPr bwMode="auto">
            <a:xfrm>
              <a:off x="7861300" y="7707313"/>
              <a:ext cx="125412" cy="152400"/>
            </a:xfrm>
            <a:custGeom>
              <a:avLst/>
              <a:gdLst>
                <a:gd name="T0" fmla="*/ 606 w 946"/>
                <a:gd name="T1" fmla="*/ 884 h 1154"/>
                <a:gd name="T2" fmla="*/ 650 w 946"/>
                <a:gd name="T3" fmla="*/ 867 h 1154"/>
                <a:gd name="T4" fmla="*/ 686 w 946"/>
                <a:gd name="T5" fmla="*/ 842 h 1154"/>
                <a:gd name="T6" fmla="*/ 712 w 946"/>
                <a:gd name="T7" fmla="*/ 807 h 1154"/>
                <a:gd name="T8" fmla="*/ 732 w 946"/>
                <a:gd name="T9" fmla="*/ 763 h 1154"/>
                <a:gd name="T10" fmla="*/ 753 w 946"/>
                <a:gd name="T11" fmla="*/ 662 h 1154"/>
                <a:gd name="T12" fmla="*/ 758 w 946"/>
                <a:gd name="T13" fmla="*/ 518 h 1154"/>
                <a:gd name="T14" fmla="*/ 742 w 946"/>
                <a:gd name="T15" fmla="*/ 398 h 1154"/>
                <a:gd name="T16" fmla="*/ 711 w 946"/>
                <a:gd name="T17" fmla="*/ 317 h 1154"/>
                <a:gd name="T18" fmla="*/ 683 w 946"/>
                <a:gd name="T19" fmla="*/ 282 h 1154"/>
                <a:gd name="T20" fmla="*/ 648 w 946"/>
                <a:gd name="T21" fmla="*/ 256 h 1154"/>
                <a:gd name="T22" fmla="*/ 604 w 946"/>
                <a:gd name="T23" fmla="*/ 240 h 1154"/>
                <a:gd name="T24" fmla="*/ 566 w 946"/>
                <a:gd name="T25" fmla="*/ 890 h 1154"/>
                <a:gd name="T26" fmla="*/ 341 w 946"/>
                <a:gd name="T27" fmla="*/ 240 h 1154"/>
                <a:gd name="T28" fmla="*/ 297 w 946"/>
                <a:gd name="T29" fmla="*/ 257 h 1154"/>
                <a:gd name="T30" fmla="*/ 261 w 946"/>
                <a:gd name="T31" fmla="*/ 283 h 1154"/>
                <a:gd name="T32" fmla="*/ 234 w 946"/>
                <a:gd name="T33" fmla="*/ 318 h 1154"/>
                <a:gd name="T34" fmla="*/ 204 w 946"/>
                <a:gd name="T35" fmla="*/ 401 h 1154"/>
                <a:gd name="T36" fmla="*/ 188 w 946"/>
                <a:gd name="T37" fmla="*/ 520 h 1154"/>
                <a:gd name="T38" fmla="*/ 193 w 946"/>
                <a:gd name="T39" fmla="*/ 661 h 1154"/>
                <a:gd name="T40" fmla="*/ 205 w 946"/>
                <a:gd name="T41" fmla="*/ 735 h 1154"/>
                <a:gd name="T42" fmla="*/ 222 w 946"/>
                <a:gd name="T43" fmla="*/ 784 h 1154"/>
                <a:gd name="T44" fmla="*/ 245 w 946"/>
                <a:gd name="T45" fmla="*/ 824 h 1154"/>
                <a:gd name="T46" fmla="*/ 277 w 946"/>
                <a:gd name="T47" fmla="*/ 854 h 1154"/>
                <a:gd name="T48" fmla="*/ 317 w 946"/>
                <a:gd name="T49" fmla="*/ 875 h 1154"/>
                <a:gd name="T50" fmla="*/ 365 w 946"/>
                <a:gd name="T51" fmla="*/ 888 h 1154"/>
                <a:gd name="T52" fmla="*/ 353 w 946"/>
                <a:gd name="T53" fmla="*/ 1055 h 1154"/>
                <a:gd name="T54" fmla="*/ 254 w 946"/>
                <a:gd name="T55" fmla="*/ 1035 h 1154"/>
                <a:gd name="T56" fmla="*/ 176 w 946"/>
                <a:gd name="T57" fmla="*/ 1000 h 1154"/>
                <a:gd name="T58" fmla="*/ 115 w 946"/>
                <a:gd name="T59" fmla="*/ 953 h 1154"/>
                <a:gd name="T60" fmla="*/ 68 w 946"/>
                <a:gd name="T61" fmla="*/ 892 h 1154"/>
                <a:gd name="T62" fmla="*/ 34 w 946"/>
                <a:gd name="T63" fmla="*/ 819 h 1154"/>
                <a:gd name="T64" fmla="*/ 13 w 946"/>
                <a:gd name="T65" fmla="*/ 734 h 1154"/>
                <a:gd name="T66" fmla="*/ 2 w 946"/>
                <a:gd name="T67" fmla="*/ 638 h 1154"/>
                <a:gd name="T68" fmla="*/ 0 w 946"/>
                <a:gd name="T69" fmla="*/ 533 h 1154"/>
                <a:gd name="T70" fmla="*/ 7 w 946"/>
                <a:gd name="T71" fmla="*/ 437 h 1154"/>
                <a:gd name="T72" fmla="*/ 24 w 946"/>
                <a:gd name="T73" fmla="*/ 348 h 1154"/>
                <a:gd name="T74" fmla="*/ 52 w 946"/>
                <a:gd name="T75" fmla="*/ 269 h 1154"/>
                <a:gd name="T76" fmla="*/ 95 w 946"/>
                <a:gd name="T77" fmla="*/ 200 h 1154"/>
                <a:gd name="T78" fmla="*/ 150 w 946"/>
                <a:gd name="T79" fmla="*/ 144 h 1154"/>
                <a:gd name="T80" fmla="*/ 219 w 946"/>
                <a:gd name="T81" fmla="*/ 102 h 1154"/>
                <a:gd name="T82" fmla="*/ 306 w 946"/>
                <a:gd name="T83" fmla="*/ 73 h 1154"/>
                <a:gd name="T84" fmla="*/ 380 w 946"/>
                <a:gd name="T85" fmla="*/ 0 h 1154"/>
                <a:gd name="T86" fmla="*/ 616 w 946"/>
                <a:gd name="T87" fmla="*/ 68 h 1154"/>
                <a:gd name="T88" fmla="*/ 705 w 946"/>
                <a:gd name="T89" fmla="*/ 93 h 1154"/>
                <a:gd name="T90" fmla="*/ 779 w 946"/>
                <a:gd name="T91" fmla="*/ 131 h 1154"/>
                <a:gd name="T92" fmla="*/ 838 w 946"/>
                <a:gd name="T93" fmla="*/ 182 h 1154"/>
                <a:gd name="T94" fmla="*/ 883 w 946"/>
                <a:gd name="T95" fmla="*/ 246 h 1154"/>
                <a:gd name="T96" fmla="*/ 915 w 946"/>
                <a:gd name="T97" fmla="*/ 320 h 1154"/>
                <a:gd name="T98" fmla="*/ 935 w 946"/>
                <a:gd name="T99" fmla="*/ 406 h 1154"/>
                <a:gd name="T100" fmla="*/ 945 w 946"/>
                <a:gd name="T101" fmla="*/ 502 h 1154"/>
                <a:gd name="T102" fmla="*/ 945 w 946"/>
                <a:gd name="T103" fmla="*/ 608 h 1154"/>
                <a:gd name="T104" fmla="*/ 936 w 946"/>
                <a:gd name="T105" fmla="*/ 707 h 1154"/>
                <a:gd name="T106" fmla="*/ 917 w 946"/>
                <a:gd name="T107" fmla="*/ 795 h 1154"/>
                <a:gd name="T108" fmla="*/ 887 w 946"/>
                <a:gd name="T109" fmla="*/ 871 h 1154"/>
                <a:gd name="T110" fmla="*/ 843 w 946"/>
                <a:gd name="T111" fmla="*/ 937 h 1154"/>
                <a:gd name="T112" fmla="*/ 785 w 946"/>
                <a:gd name="T113" fmla="*/ 988 h 1154"/>
                <a:gd name="T114" fmla="*/ 710 w 946"/>
                <a:gd name="T115" fmla="*/ 1027 h 1154"/>
                <a:gd name="T116" fmla="*/ 618 w 946"/>
                <a:gd name="T117" fmla="*/ 1051 h 1154"/>
                <a:gd name="T118" fmla="*/ 380 w 946"/>
                <a:gd name="T11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6" h="1154">
                  <a:moveTo>
                    <a:pt x="566" y="890"/>
                  </a:moveTo>
                  <a:lnTo>
                    <a:pt x="580" y="888"/>
                  </a:lnTo>
                  <a:lnTo>
                    <a:pt x="593" y="886"/>
                  </a:lnTo>
                  <a:lnTo>
                    <a:pt x="606" y="884"/>
                  </a:lnTo>
                  <a:lnTo>
                    <a:pt x="617" y="881"/>
                  </a:lnTo>
                  <a:lnTo>
                    <a:pt x="629" y="876"/>
                  </a:lnTo>
                  <a:lnTo>
                    <a:pt x="640" y="872"/>
                  </a:lnTo>
                  <a:lnTo>
                    <a:pt x="650" y="867"/>
                  </a:lnTo>
                  <a:lnTo>
                    <a:pt x="660" y="861"/>
                  </a:lnTo>
                  <a:lnTo>
                    <a:pt x="669" y="855"/>
                  </a:lnTo>
                  <a:lnTo>
                    <a:pt x="677" y="849"/>
                  </a:lnTo>
                  <a:lnTo>
                    <a:pt x="686" y="842"/>
                  </a:lnTo>
                  <a:lnTo>
                    <a:pt x="693" y="834"/>
                  </a:lnTo>
                  <a:lnTo>
                    <a:pt x="700" y="825"/>
                  </a:lnTo>
                  <a:lnTo>
                    <a:pt x="707" y="817"/>
                  </a:lnTo>
                  <a:lnTo>
                    <a:pt x="712" y="807"/>
                  </a:lnTo>
                  <a:lnTo>
                    <a:pt x="718" y="797"/>
                  </a:lnTo>
                  <a:lnTo>
                    <a:pt x="723" y="786"/>
                  </a:lnTo>
                  <a:lnTo>
                    <a:pt x="727" y="775"/>
                  </a:lnTo>
                  <a:lnTo>
                    <a:pt x="732" y="763"/>
                  </a:lnTo>
                  <a:lnTo>
                    <a:pt x="735" y="750"/>
                  </a:lnTo>
                  <a:lnTo>
                    <a:pt x="742" y="723"/>
                  </a:lnTo>
                  <a:lnTo>
                    <a:pt x="748" y="694"/>
                  </a:lnTo>
                  <a:lnTo>
                    <a:pt x="753" y="662"/>
                  </a:lnTo>
                  <a:lnTo>
                    <a:pt x="756" y="628"/>
                  </a:lnTo>
                  <a:lnTo>
                    <a:pt x="758" y="592"/>
                  </a:lnTo>
                  <a:lnTo>
                    <a:pt x="758" y="553"/>
                  </a:lnTo>
                  <a:lnTo>
                    <a:pt x="758" y="518"/>
                  </a:lnTo>
                  <a:lnTo>
                    <a:pt x="756" y="485"/>
                  </a:lnTo>
                  <a:lnTo>
                    <a:pt x="752" y="454"/>
                  </a:lnTo>
                  <a:lnTo>
                    <a:pt x="748" y="425"/>
                  </a:lnTo>
                  <a:lnTo>
                    <a:pt x="742" y="398"/>
                  </a:lnTo>
                  <a:lnTo>
                    <a:pt x="735" y="373"/>
                  </a:lnTo>
                  <a:lnTo>
                    <a:pt x="726" y="349"/>
                  </a:lnTo>
                  <a:lnTo>
                    <a:pt x="716" y="327"/>
                  </a:lnTo>
                  <a:lnTo>
                    <a:pt x="711" y="317"/>
                  </a:lnTo>
                  <a:lnTo>
                    <a:pt x="705" y="307"/>
                  </a:lnTo>
                  <a:lnTo>
                    <a:pt x="698" y="298"/>
                  </a:lnTo>
                  <a:lnTo>
                    <a:pt x="691" y="290"/>
                  </a:lnTo>
                  <a:lnTo>
                    <a:pt x="683" y="282"/>
                  </a:lnTo>
                  <a:lnTo>
                    <a:pt x="675" y="275"/>
                  </a:lnTo>
                  <a:lnTo>
                    <a:pt x="667" y="268"/>
                  </a:lnTo>
                  <a:lnTo>
                    <a:pt x="658" y="262"/>
                  </a:lnTo>
                  <a:lnTo>
                    <a:pt x="648" y="256"/>
                  </a:lnTo>
                  <a:lnTo>
                    <a:pt x="638" y="251"/>
                  </a:lnTo>
                  <a:lnTo>
                    <a:pt x="627" y="247"/>
                  </a:lnTo>
                  <a:lnTo>
                    <a:pt x="616" y="243"/>
                  </a:lnTo>
                  <a:lnTo>
                    <a:pt x="604" y="240"/>
                  </a:lnTo>
                  <a:lnTo>
                    <a:pt x="592" y="238"/>
                  </a:lnTo>
                  <a:lnTo>
                    <a:pt x="580" y="236"/>
                  </a:lnTo>
                  <a:lnTo>
                    <a:pt x="566" y="234"/>
                  </a:lnTo>
                  <a:lnTo>
                    <a:pt x="566" y="890"/>
                  </a:lnTo>
                  <a:close/>
                  <a:moveTo>
                    <a:pt x="379" y="234"/>
                  </a:moveTo>
                  <a:lnTo>
                    <a:pt x="365" y="236"/>
                  </a:lnTo>
                  <a:lnTo>
                    <a:pt x="353" y="238"/>
                  </a:lnTo>
                  <a:lnTo>
                    <a:pt x="341" y="240"/>
                  </a:lnTo>
                  <a:lnTo>
                    <a:pt x="329" y="243"/>
                  </a:lnTo>
                  <a:lnTo>
                    <a:pt x="318" y="247"/>
                  </a:lnTo>
                  <a:lnTo>
                    <a:pt x="307" y="252"/>
                  </a:lnTo>
                  <a:lnTo>
                    <a:pt x="297" y="257"/>
                  </a:lnTo>
                  <a:lnTo>
                    <a:pt x="287" y="262"/>
                  </a:lnTo>
                  <a:lnTo>
                    <a:pt x="278" y="268"/>
                  </a:lnTo>
                  <a:lnTo>
                    <a:pt x="269" y="275"/>
                  </a:lnTo>
                  <a:lnTo>
                    <a:pt x="261" y="283"/>
                  </a:lnTo>
                  <a:lnTo>
                    <a:pt x="254" y="291"/>
                  </a:lnTo>
                  <a:lnTo>
                    <a:pt x="247" y="299"/>
                  </a:lnTo>
                  <a:lnTo>
                    <a:pt x="240" y="308"/>
                  </a:lnTo>
                  <a:lnTo>
                    <a:pt x="234" y="318"/>
                  </a:lnTo>
                  <a:lnTo>
                    <a:pt x="229" y="329"/>
                  </a:lnTo>
                  <a:lnTo>
                    <a:pt x="219" y="351"/>
                  </a:lnTo>
                  <a:lnTo>
                    <a:pt x="211" y="375"/>
                  </a:lnTo>
                  <a:lnTo>
                    <a:pt x="204" y="401"/>
                  </a:lnTo>
                  <a:lnTo>
                    <a:pt x="198" y="428"/>
                  </a:lnTo>
                  <a:lnTo>
                    <a:pt x="193" y="457"/>
                  </a:lnTo>
                  <a:lnTo>
                    <a:pt x="190" y="487"/>
                  </a:lnTo>
                  <a:lnTo>
                    <a:pt x="188" y="520"/>
                  </a:lnTo>
                  <a:lnTo>
                    <a:pt x="187" y="555"/>
                  </a:lnTo>
                  <a:lnTo>
                    <a:pt x="188" y="592"/>
                  </a:lnTo>
                  <a:lnTo>
                    <a:pt x="190" y="628"/>
                  </a:lnTo>
                  <a:lnTo>
                    <a:pt x="193" y="661"/>
                  </a:lnTo>
                  <a:lnTo>
                    <a:pt x="197" y="693"/>
                  </a:lnTo>
                  <a:lnTo>
                    <a:pt x="199" y="707"/>
                  </a:lnTo>
                  <a:lnTo>
                    <a:pt x="202" y="722"/>
                  </a:lnTo>
                  <a:lnTo>
                    <a:pt x="205" y="735"/>
                  </a:lnTo>
                  <a:lnTo>
                    <a:pt x="209" y="748"/>
                  </a:lnTo>
                  <a:lnTo>
                    <a:pt x="213" y="761"/>
                  </a:lnTo>
                  <a:lnTo>
                    <a:pt x="217" y="773"/>
                  </a:lnTo>
                  <a:lnTo>
                    <a:pt x="222" y="784"/>
                  </a:lnTo>
                  <a:lnTo>
                    <a:pt x="227" y="795"/>
                  </a:lnTo>
                  <a:lnTo>
                    <a:pt x="233" y="805"/>
                  </a:lnTo>
                  <a:lnTo>
                    <a:pt x="239" y="815"/>
                  </a:lnTo>
                  <a:lnTo>
                    <a:pt x="245" y="824"/>
                  </a:lnTo>
                  <a:lnTo>
                    <a:pt x="253" y="833"/>
                  </a:lnTo>
                  <a:lnTo>
                    <a:pt x="260" y="840"/>
                  </a:lnTo>
                  <a:lnTo>
                    <a:pt x="268" y="848"/>
                  </a:lnTo>
                  <a:lnTo>
                    <a:pt x="277" y="854"/>
                  </a:lnTo>
                  <a:lnTo>
                    <a:pt x="286" y="860"/>
                  </a:lnTo>
                  <a:lnTo>
                    <a:pt x="296" y="866"/>
                  </a:lnTo>
                  <a:lnTo>
                    <a:pt x="307" y="871"/>
                  </a:lnTo>
                  <a:lnTo>
                    <a:pt x="317" y="875"/>
                  </a:lnTo>
                  <a:lnTo>
                    <a:pt x="328" y="879"/>
                  </a:lnTo>
                  <a:lnTo>
                    <a:pt x="340" y="883"/>
                  </a:lnTo>
                  <a:lnTo>
                    <a:pt x="352" y="886"/>
                  </a:lnTo>
                  <a:lnTo>
                    <a:pt x="365" y="888"/>
                  </a:lnTo>
                  <a:lnTo>
                    <a:pt x="379" y="890"/>
                  </a:lnTo>
                  <a:lnTo>
                    <a:pt x="379" y="234"/>
                  </a:lnTo>
                  <a:close/>
                  <a:moveTo>
                    <a:pt x="380" y="1058"/>
                  </a:moveTo>
                  <a:lnTo>
                    <a:pt x="353" y="1055"/>
                  </a:lnTo>
                  <a:lnTo>
                    <a:pt x="327" y="1052"/>
                  </a:lnTo>
                  <a:lnTo>
                    <a:pt x="302" y="1047"/>
                  </a:lnTo>
                  <a:lnTo>
                    <a:pt x="277" y="1041"/>
                  </a:lnTo>
                  <a:lnTo>
                    <a:pt x="254" y="1035"/>
                  </a:lnTo>
                  <a:lnTo>
                    <a:pt x="233" y="1028"/>
                  </a:lnTo>
                  <a:lnTo>
                    <a:pt x="213" y="1019"/>
                  </a:lnTo>
                  <a:lnTo>
                    <a:pt x="194" y="1010"/>
                  </a:lnTo>
                  <a:lnTo>
                    <a:pt x="176" y="1000"/>
                  </a:lnTo>
                  <a:lnTo>
                    <a:pt x="160" y="990"/>
                  </a:lnTo>
                  <a:lnTo>
                    <a:pt x="144" y="978"/>
                  </a:lnTo>
                  <a:lnTo>
                    <a:pt x="129" y="966"/>
                  </a:lnTo>
                  <a:lnTo>
                    <a:pt x="115" y="953"/>
                  </a:lnTo>
                  <a:lnTo>
                    <a:pt x="102" y="939"/>
                  </a:lnTo>
                  <a:lnTo>
                    <a:pt x="90" y="924"/>
                  </a:lnTo>
                  <a:lnTo>
                    <a:pt x="78" y="909"/>
                  </a:lnTo>
                  <a:lnTo>
                    <a:pt x="68" y="892"/>
                  </a:lnTo>
                  <a:lnTo>
                    <a:pt x="58" y="874"/>
                  </a:lnTo>
                  <a:lnTo>
                    <a:pt x="49" y="856"/>
                  </a:lnTo>
                  <a:lnTo>
                    <a:pt x="41" y="838"/>
                  </a:lnTo>
                  <a:lnTo>
                    <a:pt x="34" y="819"/>
                  </a:lnTo>
                  <a:lnTo>
                    <a:pt x="27" y="799"/>
                  </a:lnTo>
                  <a:lnTo>
                    <a:pt x="22" y="778"/>
                  </a:lnTo>
                  <a:lnTo>
                    <a:pt x="17" y="756"/>
                  </a:lnTo>
                  <a:lnTo>
                    <a:pt x="13" y="734"/>
                  </a:lnTo>
                  <a:lnTo>
                    <a:pt x="9" y="711"/>
                  </a:lnTo>
                  <a:lnTo>
                    <a:pt x="6" y="688"/>
                  </a:lnTo>
                  <a:lnTo>
                    <a:pt x="4" y="663"/>
                  </a:lnTo>
                  <a:lnTo>
                    <a:pt x="2" y="638"/>
                  </a:lnTo>
                  <a:lnTo>
                    <a:pt x="1" y="613"/>
                  </a:lnTo>
                  <a:lnTo>
                    <a:pt x="0" y="586"/>
                  </a:lnTo>
                  <a:lnTo>
                    <a:pt x="0" y="560"/>
                  </a:lnTo>
                  <a:lnTo>
                    <a:pt x="0" y="533"/>
                  </a:lnTo>
                  <a:lnTo>
                    <a:pt x="1" y="508"/>
                  </a:lnTo>
                  <a:lnTo>
                    <a:pt x="2" y="484"/>
                  </a:lnTo>
                  <a:lnTo>
                    <a:pt x="4" y="460"/>
                  </a:lnTo>
                  <a:lnTo>
                    <a:pt x="7" y="437"/>
                  </a:lnTo>
                  <a:lnTo>
                    <a:pt x="10" y="414"/>
                  </a:lnTo>
                  <a:lnTo>
                    <a:pt x="14" y="391"/>
                  </a:lnTo>
                  <a:lnTo>
                    <a:pt x="19" y="369"/>
                  </a:lnTo>
                  <a:lnTo>
                    <a:pt x="24" y="348"/>
                  </a:lnTo>
                  <a:lnTo>
                    <a:pt x="30" y="327"/>
                  </a:lnTo>
                  <a:lnTo>
                    <a:pt x="37" y="307"/>
                  </a:lnTo>
                  <a:lnTo>
                    <a:pt x="44" y="288"/>
                  </a:lnTo>
                  <a:lnTo>
                    <a:pt x="52" y="269"/>
                  </a:lnTo>
                  <a:lnTo>
                    <a:pt x="63" y="251"/>
                  </a:lnTo>
                  <a:lnTo>
                    <a:pt x="73" y="234"/>
                  </a:lnTo>
                  <a:lnTo>
                    <a:pt x="83" y="217"/>
                  </a:lnTo>
                  <a:lnTo>
                    <a:pt x="95" y="200"/>
                  </a:lnTo>
                  <a:lnTo>
                    <a:pt x="107" y="185"/>
                  </a:lnTo>
                  <a:lnTo>
                    <a:pt x="121" y="171"/>
                  </a:lnTo>
                  <a:lnTo>
                    <a:pt x="135" y="157"/>
                  </a:lnTo>
                  <a:lnTo>
                    <a:pt x="150" y="144"/>
                  </a:lnTo>
                  <a:lnTo>
                    <a:pt x="166" y="133"/>
                  </a:lnTo>
                  <a:lnTo>
                    <a:pt x="183" y="121"/>
                  </a:lnTo>
                  <a:lnTo>
                    <a:pt x="201" y="111"/>
                  </a:lnTo>
                  <a:lnTo>
                    <a:pt x="219" y="102"/>
                  </a:lnTo>
                  <a:lnTo>
                    <a:pt x="239" y="93"/>
                  </a:lnTo>
                  <a:lnTo>
                    <a:pt x="260" y="86"/>
                  </a:lnTo>
                  <a:lnTo>
                    <a:pt x="282" y="79"/>
                  </a:lnTo>
                  <a:lnTo>
                    <a:pt x="306" y="73"/>
                  </a:lnTo>
                  <a:lnTo>
                    <a:pt x="329" y="68"/>
                  </a:lnTo>
                  <a:lnTo>
                    <a:pt x="354" y="64"/>
                  </a:lnTo>
                  <a:lnTo>
                    <a:pt x="380" y="61"/>
                  </a:lnTo>
                  <a:lnTo>
                    <a:pt x="380" y="0"/>
                  </a:lnTo>
                  <a:lnTo>
                    <a:pt x="565" y="0"/>
                  </a:lnTo>
                  <a:lnTo>
                    <a:pt x="565" y="61"/>
                  </a:lnTo>
                  <a:lnTo>
                    <a:pt x="591" y="64"/>
                  </a:lnTo>
                  <a:lnTo>
                    <a:pt x="616" y="68"/>
                  </a:lnTo>
                  <a:lnTo>
                    <a:pt x="640" y="73"/>
                  </a:lnTo>
                  <a:lnTo>
                    <a:pt x="662" y="79"/>
                  </a:lnTo>
                  <a:lnTo>
                    <a:pt x="684" y="85"/>
                  </a:lnTo>
                  <a:lnTo>
                    <a:pt x="705" y="93"/>
                  </a:lnTo>
                  <a:lnTo>
                    <a:pt x="725" y="101"/>
                  </a:lnTo>
                  <a:lnTo>
                    <a:pt x="743" y="110"/>
                  </a:lnTo>
                  <a:lnTo>
                    <a:pt x="761" y="120"/>
                  </a:lnTo>
                  <a:lnTo>
                    <a:pt x="779" y="131"/>
                  </a:lnTo>
                  <a:lnTo>
                    <a:pt x="795" y="143"/>
                  </a:lnTo>
                  <a:lnTo>
                    <a:pt x="810" y="155"/>
                  </a:lnTo>
                  <a:lnTo>
                    <a:pt x="824" y="168"/>
                  </a:lnTo>
                  <a:lnTo>
                    <a:pt x="838" y="182"/>
                  </a:lnTo>
                  <a:lnTo>
                    <a:pt x="850" y="197"/>
                  </a:lnTo>
                  <a:lnTo>
                    <a:pt x="862" y="213"/>
                  </a:lnTo>
                  <a:lnTo>
                    <a:pt x="873" y="229"/>
                  </a:lnTo>
                  <a:lnTo>
                    <a:pt x="883" y="246"/>
                  </a:lnTo>
                  <a:lnTo>
                    <a:pt x="892" y="263"/>
                  </a:lnTo>
                  <a:lnTo>
                    <a:pt x="900" y="282"/>
                  </a:lnTo>
                  <a:lnTo>
                    <a:pt x="908" y="301"/>
                  </a:lnTo>
                  <a:lnTo>
                    <a:pt x="915" y="320"/>
                  </a:lnTo>
                  <a:lnTo>
                    <a:pt x="921" y="341"/>
                  </a:lnTo>
                  <a:lnTo>
                    <a:pt x="926" y="362"/>
                  </a:lnTo>
                  <a:lnTo>
                    <a:pt x="931" y="384"/>
                  </a:lnTo>
                  <a:lnTo>
                    <a:pt x="935" y="406"/>
                  </a:lnTo>
                  <a:lnTo>
                    <a:pt x="938" y="429"/>
                  </a:lnTo>
                  <a:lnTo>
                    <a:pt x="941" y="453"/>
                  </a:lnTo>
                  <a:lnTo>
                    <a:pt x="943" y="477"/>
                  </a:lnTo>
                  <a:lnTo>
                    <a:pt x="945" y="502"/>
                  </a:lnTo>
                  <a:lnTo>
                    <a:pt x="946" y="527"/>
                  </a:lnTo>
                  <a:lnTo>
                    <a:pt x="946" y="555"/>
                  </a:lnTo>
                  <a:lnTo>
                    <a:pt x="946" y="582"/>
                  </a:lnTo>
                  <a:lnTo>
                    <a:pt x="945" y="608"/>
                  </a:lnTo>
                  <a:lnTo>
                    <a:pt x="944" y="633"/>
                  </a:lnTo>
                  <a:lnTo>
                    <a:pt x="942" y="659"/>
                  </a:lnTo>
                  <a:lnTo>
                    <a:pt x="939" y="683"/>
                  </a:lnTo>
                  <a:lnTo>
                    <a:pt x="936" y="707"/>
                  </a:lnTo>
                  <a:lnTo>
                    <a:pt x="932" y="730"/>
                  </a:lnTo>
                  <a:lnTo>
                    <a:pt x="928" y="752"/>
                  </a:lnTo>
                  <a:lnTo>
                    <a:pt x="923" y="774"/>
                  </a:lnTo>
                  <a:lnTo>
                    <a:pt x="917" y="795"/>
                  </a:lnTo>
                  <a:lnTo>
                    <a:pt x="911" y="815"/>
                  </a:lnTo>
                  <a:lnTo>
                    <a:pt x="903" y="835"/>
                  </a:lnTo>
                  <a:lnTo>
                    <a:pt x="895" y="853"/>
                  </a:lnTo>
                  <a:lnTo>
                    <a:pt x="887" y="871"/>
                  </a:lnTo>
                  <a:lnTo>
                    <a:pt x="877" y="890"/>
                  </a:lnTo>
                  <a:lnTo>
                    <a:pt x="867" y="906"/>
                  </a:lnTo>
                  <a:lnTo>
                    <a:pt x="855" y="922"/>
                  </a:lnTo>
                  <a:lnTo>
                    <a:pt x="843" y="937"/>
                  </a:lnTo>
                  <a:lnTo>
                    <a:pt x="830" y="951"/>
                  </a:lnTo>
                  <a:lnTo>
                    <a:pt x="816" y="964"/>
                  </a:lnTo>
                  <a:lnTo>
                    <a:pt x="801" y="977"/>
                  </a:lnTo>
                  <a:lnTo>
                    <a:pt x="785" y="988"/>
                  </a:lnTo>
                  <a:lnTo>
                    <a:pt x="768" y="999"/>
                  </a:lnTo>
                  <a:lnTo>
                    <a:pt x="749" y="1009"/>
                  </a:lnTo>
                  <a:lnTo>
                    <a:pt x="730" y="1019"/>
                  </a:lnTo>
                  <a:lnTo>
                    <a:pt x="710" y="1027"/>
                  </a:lnTo>
                  <a:lnTo>
                    <a:pt x="689" y="1035"/>
                  </a:lnTo>
                  <a:lnTo>
                    <a:pt x="666" y="1041"/>
                  </a:lnTo>
                  <a:lnTo>
                    <a:pt x="643" y="1047"/>
                  </a:lnTo>
                  <a:lnTo>
                    <a:pt x="618" y="1051"/>
                  </a:lnTo>
                  <a:lnTo>
                    <a:pt x="592" y="1055"/>
                  </a:lnTo>
                  <a:lnTo>
                    <a:pt x="565" y="1058"/>
                  </a:lnTo>
                  <a:lnTo>
                    <a:pt x="565" y="1154"/>
                  </a:lnTo>
                  <a:lnTo>
                    <a:pt x="380" y="1154"/>
                  </a:lnTo>
                  <a:lnTo>
                    <a:pt x="380"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4" name="Freeform 20"/>
            <p:cNvSpPr>
              <a:spLocks/>
            </p:cNvSpPr>
            <p:nvPr/>
          </p:nvSpPr>
          <p:spPr bwMode="auto">
            <a:xfrm>
              <a:off x="8010525" y="7705725"/>
              <a:ext cx="92075" cy="155575"/>
            </a:xfrm>
            <a:custGeom>
              <a:avLst/>
              <a:gdLst>
                <a:gd name="T0" fmla="*/ 683 w 697"/>
                <a:gd name="T1" fmla="*/ 961 h 1172"/>
                <a:gd name="T2" fmla="*/ 659 w 697"/>
                <a:gd name="T3" fmla="*/ 1013 h 1172"/>
                <a:gd name="T4" fmla="*/ 627 w 697"/>
                <a:gd name="T5" fmla="*/ 1058 h 1172"/>
                <a:gd name="T6" fmla="*/ 587 w 697"/>
                <a:gd name="T7" fmla="*/ 1097 h 1172"/>
                <a:gd name="T8" fmla="*/ 540 w 697"/>
                <a:gd name="T9" fmla="*/ 1128 h 1172"/>
                <a:gd name="T10" fmla="*/ 489 w 697"/>
                <a:gd name="T11" fmla="*/ 1151 h 1172"/>
                <a:gd name="T12" fmla="*/ 433 w 697"/>
                <a:gd name="T13" fmla="*/ 1165 h 1172"/>
                <a:gd name="T14" fmla="*/ 372 w 697"/>
                <a:gd name="T15" fmla="*/ 1172 h 1172"/>
                <a:gd name="T16" fmla="*/ 291 w 697"/>
                <a:gd name="T17" fmla="*/ 1168 h 1172"/>
                <a:gd name="T18" fmla="*/ 216 w 697"/>
                <a:gd name="T19" fmla="*/ 1151 h 1172"/>
                <a:gd name="T20" fmla="*/ 153 w 697"/>
                <a:gd name="T21" fmla="*/ 1120 h 1172"/>
                <a:gd name="T22" fmla="*/ 99 w 697"/>
                <a:gd name="T23" fmla="*/ 1078 h 1172"/>
                <a:gd name="T24" fmla="*/ 57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3 w 697"/>
                <a:gd name="T37" fmla="*/ 192 h 1172"/>
                <a:gd name="T38" fmla="*/ 66 w 697"/>
                <a:gd name="T39" fmla="*/ 135 h 1172"/>
                <a:gd name="T40" fmla="*/ 110 w 697"/>
                <a:gd name="T41" fmla="*/ 86 h 1172"/>
                <a:gd name="T42" fmla="*/ 166 w 697"/>
                <a:gd name="T43" fmla="*/ 46 h 1172"/>
                <a:gd name="T44" fmla="*/ 232 w 697"/>
                <a:gd name="T45" fmla="*/ 17 h 1172"/>
                <a:gd name="T46" fmla="*/ 311 w 697"/>
                <a:gd name="T47" fmla="*/ 2 h 1172"/>
                <a:gd name="T48" fmla="*/ 390 w 697"/>
                <a:gd name="T49" fmla="*/ 1 h 1172"/>
                <a:gd name="T50" fmla="*/ 452 w 697"/>
                <a:gd name="T51" fmla="*/ 10 h 1172"/>
                <a:gd name="T52" fmla="*/ 509 w 697"/>
                <a:gd name="T53" fmla="*/ 28 h 1172"/>
                <a:gd name="T54" fmla="*/ 559 w 697"/>
                <a:gd name="T55" fmla="*/ 56 h 1172"/>
                <a:gd name="T56" fmla="*/ 603 w 697"/>
                <a:gd name="T57" fmla="*/ 92 h 1172"/>
                <a:gd name="T58" fmla="*/ 639 w 697"/>
                <a:gd name="T59" fmla="*/ 132 h 1172"/>
                <a:gd name="T60" fmla="*/ 668 w 697"/>
                <a:gd name="T61" fmla="*/ 178 h 1172"/>
                <a:gd name="T62" fmla="*/ 689 w 697"/>
                <a:gd name="T63" fmla="*/ 229 h 1172"/>
                <a:gd name="T64" fmla="*/ 513 w 697"/>
                <a:gd name="T65" fmla="*/ 303 h 1172"/>
                <a:gd name="T66" fmla="*/ 493 w 697"/>
                <a:gd name="T67" fmla="*/ 256 h 1172"/>
                <a:gd name="T68" fmla="*/ 458 w 697"/>
                <a:gd name="T69" fmla="*/ 215 h 1172"/>
                <a:gd name="T70" fmla="*/ 406 w 697"/>
                <a:gd name="T71" fmla="*/ 188 h 1172"/>
                <a:gd name="T72" fmla="*/ 344 w 697"/>
                <a:gd name="T73" fmla="*/ 182 h 1172"/>
                <a:gd name="T74" fmla="*/ 306 w 697"/>
                <a:gd name="T75" fmla="*/ 188 h 1172"/>
                <a:gd name="T76" fmla="*/ 266 w 697"/>
                <a:gd name="T77" fmla="*/ 205 h 1172"/>
                <a:gd name="T78" fmla="*/ 221 w 697"/>
                <a:gd name="T79" fmla="*/ 249 h 1172"/>
                <a:gd name="T80" fmla="*/ 197 w 697"/>
                <a:gd name="T81" fmla="*/ 305 h 1172"/>
                <a:gd name="T82" fmla="*/ 191 w 697"/>
                <a:gd name="T83" fmla="*/ 809 h 1172"/>
                <a:gd name="T84" fmla="*/ 201 w 697"/>
                <a:gd name="T85" fmla="*/ 878 h 1172"/>
                <a:gd name="T86" fmla="*/ 232 w 697"/>
                <a:gd name="T87" fmla="*/ 937 h 1172"/>
                <a:gd name="T88" fmla="*/ 283 w 697"/>
                <a:gd name="T89" fmla="*/ 976 h 1172"/>
                <a:gd name="T90" fmla="*/ 316 w 697"/>
                <a:gd name="T91" fmla="*/ 987 h 1172"/>
                <a:gd name="T92" fmla="*/ 385 w 697"/>
                <a:gd name="T93" fmla="*/ 988 h 1172"/>
                <a:gd name="T94" fmla="*/ 437 w 697"/>
                <a:gd name="T95" fmla="*/ 971 h 1172"/>
                <a:gd name="T96" fmla="*/ 479 w 697"/>
                <a:gd name="T97" fmla="*/ 936 h 1172"/>
                <a:gd name="T98" fmla="*/ 507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8" y="1078"/>
                  </a:lnTo>
                  <a:lnTo>
                    <a:pt x="598" y="1088"/>
                  </a:lnTo>
                  <a:lnTo>
                    <a:pt x="587" y="1097"/>
                  </a:lnTo>
                  <a:lnTo>
                    <a:pt x="576" y="1105"/>
                  </a:lnTo>
                  <a:lnTo>
                    <a:pt x="564" y="1113"/>
                  </a:lnTo>
                  <a:lnTo>
                    <a:pt x="552" y="1121"/>
                  </a:lnTo>
                  <a:lnTo>
                    <a:pt x="540" y="1128"/>
                  </a:lnTo>
                  <a:lnTo>
                    <a:pt x="528" y="1134"/>
                  </a:lnTo>
                  <a:lnTo>
                    <a:pt x="515" y="1140"/>
                  </a:lnTo>
                  <a:lnTo>
                    <a:pt x="502" y="1146"/>
                  </a:lnTo>
                  <a:lnTo>
                    <a:pt x="489" y="1151"/>
                  </a:lnTo>
                  <a:lnTo>
                    <a:pt x="475" y="1155"/>
                  </a:lnTo>
                  <a:lnTo>
                    <a:pt x="461" y="1159"/>
                  </a:lnTo>
                  <a:lnTo>
                    <a:pt x="447" y="1163"/>
                  </a:lnTo>
                  <a:lnTo>
                    <a:pt x="433" y="1165"/>
                  </a:lnTo>
                  <a:lnTo>
                    <a:pt x="418" y="1168"/>
                  </a:lnTo>
                  <a:lnTo>
                    <a:pt x="403" y="1170"/>
                  </a:lnTo>
                  <a:lnTo>
                    <a:pt x="387" y="1171"/>
                  </a:lnTo>
                  <a:lnTo>
                    <a:pt x="372" y="1172"/>
                  </a:lnTo>
                  <a:lnTo>
                    <a:pt x="356" y="1172"/>
                  </a:lnTo>
                  <a:lnTo>
                    <a:pt x="333" y="1172"/>
                  </a:lnTo>
                  <a:lnTo>
                    <a:pt x="311" y="1170"/>
                  </a:lnTo>
                  <a:lnTo>
                    <a:pt x="291" y="1168"/>
                  </a:lnTo>
                  <a:lnTo>
                    <a:pt x="271" y="1165"/>
                  </a:lnTo>
                  <a:lnTo>
                    <a:pt x="252" y="1161"/>
                  </a:lnTo>
                  <a:lnTo>
                    <a:pt x="234" y="1156"/>
                  </a:lnTo>
                  <a:lnTo>
                    <a:pt x="216" y="1151"/>
                  </a:lnTo>
                  <a:lnTo>
                    <a:pt x="199" y="1144"/>
                  </a:lnTo>
                  <a:lnTo>
                    <a:pt x="183" y="1137"/>
                  </a:lnTo>
                  <a:lnTo>
                    <a:pt x="168" y="1129"/>
                  </a:lnTo>
                  <a:lnTo>
                    <a:pt x="153" y="1120"/>
                  </a:lnTo>
                  <a:lnTo>
                    <a:pt x="138" y="1110"/>
                  </a:lnTo>
                  <a:lnTo>
                    <a:pt x="125" y="1100"/>
                  </a:lnTo>
                  <a:lnTo>
                    <a:pt x="111" y="1090"/>
                  </a:lnTo>
                  <a:lnTo>
                    <a:pt x="99" y="1078"/>
                  </a:lnTo>
                  <a:lnTo>
                    <a:pt x="87" y="1066"/>
                  </a:lnTo>
                  <a:lnTo>
                    <a:pt x="77" y="1054"/>
                  </a:lnTo>
                  <a:lnTo>
                    <a:pt x="67" y="1040"/>
                  </a:lnTo>
                  <a:lnTo>
                    <a:pt x="57" y="1027"/>
                  </a:lnTo>
                  <a:lnTo>
                    <a:pt x="49" y="1012"/>
                  </a:lnTo>
                  <a:lnTo>
                    <a:pt x="41" y="997"/>
                  </a:lnTo>
                  <a:lnTo>
                    <a:pt x="34" y="982"/>
                  </a:lnTo>
                  <a:lnTo>
                    <a:pt x="27" y="966"/>
                  </a:lnTo>
                  <a:lnTo>
                    <a:pt x="21"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1" y="224"/>
                  </a:lnTo>
                  <a:lnTo>
                    <a:pt x="27" y="207"/>
                  </a:lnTo>
                  <a:lnTo>
                    <a:pt x="33" y="192"/>
                  </a:lnTo>
                  <a:lnTo>
                    <a:pt x="41" y="177"/>
                  </a:lnTo>
                  <a:lnTo>
                    <a:pt x="48" y="162"/>
                  </a:lnTo>
                  <a:lnTo>
                    <a:pt x="57" y="148"/>
                  </a:lnTo>
                  <a:lnTo>
                    <a:pt x="66" y="135"/>
                  </a:lnTo>
                  <a:lnTo>
                    <a:pt x="76" y="122"/>
                  </a:lnTo>
                  <a:lnTo>
                    <a:pt x="87" y="109"/>
                  </a:lnTo>
                  <a:lnTo>
                    <a:pt x="98" y="97"/>
                  </a:lnTo>
                  <a:lnTo>
                    <a:pt x="110" y="86"/>
                  </a:lnTo>
                  <a:lnTo>
                    <a:pt x="124" y="75"/>
                  </a:lnTo>
                  <a:lnTo>
                    <a:pt x="137" y="65"/>
                  </a:lnTo>
                  <a:lnTo>
                    <a:pt x="151" y="55"/>
                  </a:lnTo>
                  <a:lnTo>
                    <a:pt x="166" y="46"/>
                  </a:lnTo>
                  <a:lnTo>
                    <a:pt x="181" y="38"/>
                  </a:lnTo>
                  <a:lnTo>
                    <a:pt x="198" y="30"/>
                  </a:lnTo>
                  <a:lnTo>
                    <a:pt x="215" y="23"/>
                  </a:lnTo>
                  <a:lnTo>
                    <a:pt x="232" y="17"/>
                  </a:lnTo>
                  <a:lnTo>
                    <a:pt x="251" y="12"/>
                  </a:lnTo>
                  <a:lnTo>
                    <a:pt x="270" y="7"/>
                  </a:lnTo>
                  <a:lnTo>
                    <a:pt x="290" y="4"/>
                  </a:lnTo>
                  <a:lnTo>
                    <a:pt x="311" y="2"/>
                  </a:lnTo>
                  <a:lnTo>
                    <a:pt x="332" y="0"/>
                  </a:lnTo>
                  <a:lnTo>
                    <a:pt x="356" y="0"/>
                  </a:lnTo>
                  <a:lnTo>
                    <a:pt x="373" y="0"/>
                  </a:lnTo>
                  <a:lnTo>
                    <a:pt x="390" y="1"/>
                  </a:lnTo>
                  <a:lnTo>
                    <a:pt x="406" y="3"/>
                  </a:lnTo>
                  <a:lnTo>
                    <a:pt x="422" y="5"/>
                  </a:lnTo>
                  <a:lnTo>
                    <a:pt x="437" y="7"/>
                  </a:lnTo>
                  <a:lnTo>
                    <a:pt x="452" y="10"/>
                  </a:lnTo>
                  <a:lnTo>
                    <a:pt x="467" y="14"/>
                  </a:lnTo>
                  <a:lnTo>
                    <a:pt x="482" y="18"/>
                  </a:lnTo>
                  <a:lnTo>
                    <a:pt x="495" y="23"/>
                  </a:lnTo>
                  <a:lnTo>
                    <a:pt x="509" y="28"/>
                  </a:lnTo>
                  <a:lnTo>
                    <a:pt x="522" y="34"/>
                  </a:lnTo>
                  <a:lnTo>
                    <a:pt x="535" y="41"/>
                  </a:lnTo>
                  <a:lnTo>
                    <a:pt x="547" y="48"/>
                  </a:lnTo>
                  <a:lnTo>
                    <a:pt x="559" y="56"/>
                  </a:lnTo>
                  <a:lnTo>
                    <a:pt x="570" y="64"/>
                  </a:lnTo>
                  <a:lnTo>
                    <a:pt x="581" y="73"/>
                  </a:lnTo>
                  <a:lnTo>
                    <a:pt x="593" y="82"/>
                  </a:lnTo>
                  <a:lnTo>
                    <a:pt x="603" y="92"/>
                  </a:lnTo>
                  <a:lnTo>
                    <a:pt x="613" y="101"/>
                  </a:lnTo>
                  <a:lnTo>
                    <a:pt x="622" y="111"/>
                  </a:lnTo>
                  <a:lnTo>
                    <a:pt x="631" y="122"/>
                  </a:lnTo>
                  <a:lnTo>
                    <a:pt x="639" y="132"/>
                  </a:lnTo>
                  <a:lnTo>
                    <a:pt x="647" y="143"/>
                  </a:lnTo>
                  <a:lnTo>
                    <a:pt x="654" y="155"/>
                  </a:lnTo>
                  <a:lnTo>
                    <a:pt x="661" y="166"/>
                  </a:lnTo>
                  <a:lnTo>
                    <a:pt x="668" y="178"/>
                  </a:lnTo>
                  <a:lnTo>
                    <a:pt x="674" y="190"/>
                  </a:lnTo>
                  <a:lnTo>
                    <a:pt x="680" y="202"/>
                  </a:lnTo>
                  <a:lnTo>
                    <a:pt x="685" y="215"/>
                  </a:lnTo>
                  <a:lnTo>
                    <a:pt x="689" y="229"/>
                  </a:lnTo>
                  <a:lnTo>
                    <a:pt x="694" y="242"/>
                  </a:lnTo>
                  <a:lnTo>
                    <a:pt x="697" y="256"/>
                  </a:lnTo>
                  <a:lnTo>
                    <a:pt x="516" y="315"/>
                  </a:lnTo>
                  <a:lnTo>
                    <a:pt x="513" y="303"/>
                  </a:lnTo>
                  <a:lnTo>
                    <a:pt x="509" y="291"/>
                  </a:lnTo>
                  <a:lnTo>
                    <a:pt x="505" y="279"/>
                  </a:lnTo>
                  <a:lnTo>
                    <a:pt x="500" y="267"/>
                  </a:lnTo>
                  <a:lnTo>
                    <a:pt x="493" y="256"/>
                  </a:lnTo>
                  <a:lnTo>
                    <a:pt x="486" y="245"/>
                  </a:lnTo>
                  <a:lnTo>
                    <a:pt x="477" y="235"/>
                  </a:lnTo>
                  <a:lnTo>
                    <a:pt x="468" y="225"/>
                  </a:lnTo>
                  <a:lnTo>
                    <a:pt x="458" y="215"/>
                  </a:lnTo>
                  <a:lnTo>
                    <a:pt x="446" y="207"/>
                  </a:lnTo>
                  <a:lnTo>
                    <a:pt x="434" y="200"/>
                  </a:lnTo>
                  <a:lnTo>
                    <a:pt x="420" y="194"/>
                  </a:lnTo>
                  <a:lnTo>
                    <a:pt x="406" y="188"/>
                  </a:lnTo>
                  <a:lnTo>
                    <a:pt x="390" y="185"/>
                  </a:lnTo>
                  <a:lnTo>
                    <a:pt x="373" y="183"/>
                  </a:lnTo>
                  <a:lnTo>
                    <a:pt x="356" y="182"/>
                  </a:lnTo>
                  <a:lnTo>
                    <a:pt x="344" y="182"/>
                  </a:lnTo>
                  <a:lnTo>
                    <a:pt x="334" y="183"/>
                  </a:lnTo>
                  <a:lnTo>
                    <a:pt x="324" y="184"/>
                  </a:lnTo>
                  <a:lnTo>
                    <a:pt x="315" y="186"/>
                  </a:lnTo>
                  <a:lnTo>
                    <a:pt x="306" y="188"/>
                  </a:lnTo>
                  <a:lnTo>
                    <a:pt x="297" y="190"/>
                  </a:lnTo>
                  <a:lnTo>
                    <a:pt x="289" y="193"/>
                  </a:lnTo>
                  <a:lnTo>
                    <a:pt x="281" y="197"/>
                  </a:lnTo>
                  <a:lnTo>
                    <a:pt x="266" y="205"/>
                  </a:lnTo>
                  <a:lnTo>
                    <a:pt x="253" y="214"/>
                  </a:lnTo>
                  <a:lnTo>
                    <a:pt x="241" y="225"/>
                  </a:lnTo>
                  <a:lnTo>
                    <a:pt x="231" y="237"/>
                  </a:lnTo>
                  <a:lnTo>
                    <a:pt x="221" y="249"/>
                  </a:lnTo>
                  <a:lnTo>
                    <a:pt x="213" y="262"/>
                  </a:lnTo>
                  <a:lnTo>
                    <a:pt x="206" y="276"/>
                  </a:lnTo>
                  <a:lnTo>
                    <a:pt x="201" y="290"/>
                  </a:lnTo>
                  <a:lnTo>
                    <a:pt x="197" y="305"/>
                  </a:lnTo>
                  <a:lnTo>
                    <a:pt x="193" y="320"/>
                  </a:lnTo>
                  <a:lnTo>
                    <a:pt x="192" y="335"/>
                  </a:lnTo>
                  <a:lnTo>
                    <a:pt x="191" y="350"/>
                  </a:lnTo>
                  <a:lnTo>
                    <a:pt x="191" y="809"/>
                  </a:lnTo>
                  <a:lnTo>
                    <a:pt x="192" y="827"/>
                  </a:lnTo>
                  <a:lnTo>
                    <a:pt x="193" y="845"/>
                  </a:lnTo>
                  <a:lnTo>
                    <a:pt x="197" y="862"/>
                  </a:lnTo>
                  <a:lnTo>
                    <a:pt x="201" y="878"/>
                  </a:lnTo>
                  <a:lnTo>
                    <a:pt x="207" y="895"/>
                  </a:lnTo>
                  <a:lnTo>
                    <a:pt x="213" y="910"/>
                  </a:lnTo>
                  <a:lnTo>
                    <a:pt x="222" y="924"/>
                  </a:lnTo>
                  <a:lnTo>
                    <a:pt x="232" y="937"/>
                  </a:lnTo>
                  <a:lnTo>
                    <a:pt x="242" y="949"/>
                  </a:lnTo>
                  <a:lnTo>
                    <a:pt x="255" y="959"/>
                  </a:lnTo>
                  <a:lnTo>
                    <a:pt x="268" y="968"/>
                  </a:lnTo>
                  <a:lnTo>
                    <a:pt x="283" y="976"/>
                  </a:lnTo>
                  <a:lnTo>
                    <a:pt x="291" y="979"/>
                  </a:lnTo>
                  <a:lnTo>
                    <a:pt x="299" y="982"/>
                  </a:lnTo>
                  <a:lnTo>
                    <a:pt x="307" y="985"/>
                  </a:lnTo>
                  <a:lnTo>
                    <a:pt x="316" y="987"/>
                  </a:lnTo>
                  <a:lnTo>
                    <a:pt x="335"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79" y="936"/>
                  </a:lnTo>
                  <a:lnTo>
                    <a:pt x="488" y="926"/>
                  </a:lnTo>
                  <a:lnTo>
                    <a:pt x="495" y="914"/>
                  </a:lnTo>
                  <a:lnTo>
                    <a:pt x="501" y="902"/>
                  </a:lnTo>
                  <a:lnTo>
                    <a:pt x="507" y="887"/>
                  </a:lnTo>
                  <a:lnTo>
                    <a:pt x="511" y="873"/>
                  </a:lnTo>
                  <a:lnTo>
                    <a:pt x="514"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5" name="Freeform 21"/>
            <p:cNvSpPr>
              <a:spLocks/>
            </p:cNvSpPr>
            <p:nvPr/>
          </p:nvSpPr>
          <p:spPr bwMode="auto">
            <a:xfrm>
              <a:off x="8124825" y="7707313"/>
              <a:ext cx="98425" cy="152400"/>
            </a:xfrm>
            <a:custGeom>
              <a:avLst/>
              <a:gdLst>
                <a:gd name="T0" fmla="*/ 0 w 749"/>
                <a:gd name="T1" fmla="*/ 0 h 1154"/>
                <a:gd name="T2" fmla="*/ 190 w 749"/>
                <a:gd name="T3" fmla="*/ 484 h 1154"/>
                <a:gd name="T4" fmla="*/ 295 w 749"/>
                <a:gd name="T5" fmla="*/ 484 h 1154"/>
                <a:gd name="T6" fmla="*/ 320 w 749"/>
                <a:gd name="T7" fmla="*/ 480 h 1154"/>
                <a:gd name="T8" fmla="*/ 346 w 749"/>
                <a:gd name="T9" fmla="*/ 474 h 1154"/>
                <a:gd name="T10" fmla="*/ 372 w 749"/>
                <a:gd name="T11" fmla="*/ 462 h 1154"/>
                <a:gd name="T12" fmla="*/ 396 w 749"/>
                <a:gd name="T13" fmla="*/ 444 h 1154"/>
                <a:gd name="T14" fmla="*/ 418 w 749"/>
                <a:gd name="T15" fmla="*/ 419 h 1154"/>
                <a:gd name="T16" fmla="*/ 439 w 749"/>
                <a:gd name="T17" fmla="*/ 387 h 1154"/>
                <a:gd name="T18" fmla="*/ 456 w 749"/>
                <a:gd name="T19" fmla="*/ 345 h 1154"/>
                <a:gd name="T20" fmla="*/ 548 w 749"/>
                <a:gd name="T21" fmla="*/ 4 h 1154"/>
                <a:gd name="T22" fmla="*/ 640 w 749"/>
                <a:gd name="T23" fmla="*/ 344 h 1154"/>
                <a:gd name="T24" fmla="*/ 628 w 749"/>
                <a:gd name="T25" fmla="*/ 384 h 1154"/>
                <a:gd name="T26" fmla="*/ 614 w 749"/>
                <a:gd name="T27" fmla="*/ 421 h 1154"/>
                <a:gd name="T28" fmla="*/ 598 w 749"/>
                <a:gd name="T29" fmla="*/ 454 h 1154"/>
                <a:gd name="T30" fmla="*/ 579 w 749"/>
                <a:gd name="T31" fmla="*/ 483 h 1154"/>
                <a:gd name="T32" fmla="*/ 558 w 749"/>
                <a:gd name="T33" fmla="*/ 509 h 1154"/>
                <a:gd name="T34" fmla="*/ 536 w 749"/>
                <a:gd name="T35" fmla="*/ 529 h 1154"/>
                <a:gd name="T36" fmla="*/ 512 w 749"/>
                <a:gd name="T37" fmla="*/ 546 h 1154"/>
                <a:gd name="T38" fmla="*/ 486 w 749"/>
                <a:gd name="T39" fmla="*/ 558 h 1154"/>
                <a:gd name="T40" fmla="*/ 519 w 749"/>
                <a:gd name="T41" fmla="*/ 571 h 1154"/>
                <a:gd name="T42" fmla="*/ 548 w 749"/>
                <a:gd name="T43" fmla="*/ 589 h 1154"/>
                <a:gd name="T44" fmla="*/ 573 w 749"/>
                <a:gd name="T45" fmla="*/ 611 h 1154"/>
                <a:gd name="T46" fmla="*/ 594 w 749"/>
                <a:gd name="T47" fmla="*/ 636 h 1154"/>
                <a:gd name="T48" fmla="*/ 612 w 749"/>
                <a:gd name="T49" fmla="*/ 666 h 1154"/>
                <a:gd name="T50" fmla="*/ 627 w 749"/>
                <a:gd name="T51" fmla="*/ 699 h 1154"/>
                <a:gd name="T52" fmla="*/ 641 w 749"/>
                <a:gd name="T53" fmla="*/ 737 h 1154"/>
                <a:gd name="T54" fmla="*/ 652 w 749"/>
                <a:gd name="T55" fmla="*/ 778 h 1154"/>
                <a:gd name="T56" fmla="*/ 554 w 749"/>
                <a:gd name="T57" fmla="*/ 1154 h 1154"/>
                <a:gd name="T58" fmla="*/ 466 w 749"/>
                <a:gd name="T59" fmla="*/ 801 h 1154"/>
                <a:gd name="T60" fmla="*/ 451 w 749"/>
                <a:gd name="T61" fmla="*/ 757 h 1154"/>
                <a:gd name="T62" fmla="*/ 432 w 749"/>
                <a:gd name="T63" fmla="*/ 723 h 1154"/>
                <a:gd name="T64" fmla="*/ 416 w 749"/>
                <a:gd name="T65" fmla="*/ 703 h 1154"/>
                <a:gd name="T66" fmla="*/ 405 w 749"/>
                <a:gd name="T67" fmla="*/ 692 h 1154"/>
                <a:gd name="T68" fmla="*/ 388 w 749"/>
                <a:gd name="T69" fmla="*/ 680 h 1154"/>
                <a:gd name="T70" fmla="*/ 362 w 749"/>
                <a:gd name="T71" fmla="*/ 667 h 1154"/>
                <a:gd name="T72" fmla="*/ 335 w 749"/>
                <a:gd name="T73" fmla="*/ 659 h 1154"/>
                <a:gd name="T74" fmla="*/ 306 w 749"/>
                <a:gd name="T75" fmla="*/ 654 h 1154"/>
                <a:gd name="T76" fmla="*/ 190 w 749"/>
                <a:gd name="T77" fmla="*/ 654 h 1154"/>
                <a:gd name="T78" fmla="*/ 0 w 749"/>
                <a:gd name="T7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9" h="1154">
                  <a:moveTo>
                    <a:pt x="0" y="1154"/>
                  </a:moveTo>
                  <a:lnTo>
                    <a:pt x="0" y="0"/>
                  </a:lnTo>
                  <a:lnTo>
                    <a:pt x="190" y="0"/>
                  </a:lnTo>
                  <a:lnTo>
                    <a:pt x="190" y="484"/>
                  </a:lnTo>
                  <a:lnTo>
                    <a:pt x="282" y="484"/>
                  </a:lnTo>
                  <a:lnTo>
                    <a:pt x="295" y="484"/>
                  </a:lnTo>
                  <a:lnTo>
                    <a:pt x="307" y="482"/>
                  </a:lnTo>
                  <a:lnTo>
                    <a:pt x="320" y="480"/>
                  </a:lnTo>
                  <a:lnTo>
                    <a:pt x="333" y="478"/>
                  </a:lnTo>
                  <a:lnTo>
                    <a:pt x="346" y="474"/>
                  </a:lnTo>
                  <a:lnTo>
                    <a:pt x="359" y="468"/>
                  </a:lnTo>
                  <a:lnTo>
                    <a:pt x="372" y="462"/>
                  </a:lnTo>
                  <a:lnTo>
                    <a:pt x="384" y="454"/>
                  </a:lnTo>
                  <a:lnTo>
                    <a:pt x="396" y="444"/>
                  </a:lnTo>
                  <a:lnTo>
                    <a:pt x="407" y="432"/>
                  </a:lnTo>
                  <a:lnTo>
                    <a:pt x="418" y="419"/>
                  </a:lnTo>
                  <a:lnTo>
                    <a:pt x="428" y="404"/>
                  </a:lnTo>
                  <a:lnTo>
                    <a:pt x="439" y="387"/>
                  </a:lnTo>
                  <a:lnTo>
                    <a:pt x="448" y="367"/>
                  </a:lnTo>
                  <a:lnTo>
                    <a:pt x="456" y="345"/>
                  </a:lnTo>
                  <a:lnTo>
                    <a:pt x="463" y="320"/>
                  </a:lnTo>
                  <a:lnTo>
                    <a:pt x="548" y="4"/>
                  </a:lnTo>
                  <a:lnTo>
                    <a:pt x="731" y="4"/>
                  </a:lnTo>
                  <a:lnTo>
                    <a:pt x="640" y="344"/>
                  </a:lnTo>
                  <a:lnTo>
                    <a:pt x="635" y="364"/>
                  </a:lnTo>
                  <a:lnTo>
                    <a:pt x="628" y="384"/>
                  </a:lnTo>
                  <a:lnTo>
                    <a:pt x="622" y="403"/>
                  </a:lnTo>
                  <a:lnTo>
                    <a:pt x="614" y="421"/>
                  </a:lnTo>
                  <a:lnTo>
                    <a:pt x="606" y="438"/>
                  </a:lnTo>
                  <a:lnTo>
                    <a:pt x="598" y="454"/>
                  </a:lnTo>
                  <a:lnTo>
                    <a:pt x="589" y="469"/>
                  </a:lnTo>
                  <a:lnTo>
                    <a:pt x="579" y="483"/>
                  </a:lnTo>
                  <a:lnTo>
                    <a:pt x="569" y="497"/>
                  </a:lnTo>
                  <a:lnTo>
                    <a:pt x="558" y="509"/>
                  </a:lnTo>
                  <a:lnTo>
                    <a:pt x="547" y="520"/>
                  </a:lnTo>
                  <a:lnTo>
                    <a:pt x="536" y="529"/>
                  </a:lnTo>
                  <a:lnTo>
                    <a:pt x="524" y="538"/>
                  </a:lnTo>
                  <a:lnTo>
                    <a:pt x="512" y="546"/>
                  </a:lnTo>
                  <a:lnTo>
                    <a:pt x="500" y="553"/>
                  </a:lnTo>
                  <a:lnTo>
                    <a:pt x="486" y="558"/>
                  </a:lnTo>
                  <a:lnTo>
                    <a:pt x="503" y="564"/>
                  </a:lnTo>
                  <a:lnTo>
                    <a:pt x="519" y="571"/>
                  </a:lnTo>
                  <a:lnTo>
                    <a:pt x="534" y="580"/>
                  </a:lnTo>
                  <a:lnTo>
                    <a:pt x="548" y="589"/>
                  </a:lnTo>
                  <a:lnTo>
                    <a:pt x="561" y="599"/>
                  </a:lnTo>
                  <a:lnTo>
                    <a:pt x="573" y="611"/>
                  </a:lnTo>
                  <a:lnTo>
                    <a:pt x="584" y="623"/>
                  </a:lnTo>
                  <a:lnTo>
                    <a:pt x="594" y="636"/>
                  </a:lnTo>
                  <a:lnTo>
                    <a:pt x="603" y="651"/>
                  </a:lnTo>
                  <a:lnTo>
                    <a:pt x="612" y="666"/>
                  </a:lnTo>
                  <a:lnTo>
                    <a:pt x="620" y="682"/>
                  </a:lnTo>
                  <a:lnTo>
                    <a:pt x="627" y="699"/>
                  </a:lnTo>
                  <a:lnTo>
                    <a:pt x="634" y="718"/>
                  </a:lnTo>
                  <a:lnTo>
                    <a:pt x="641" y="737"/>
                  </a:lnTo>
                  <a:lnTo>
                    <a:pt x="647" y="757"/>
                  </a:lnTo>
                  <a:lnTo>
                    <a:pt x="652" y="778"/>
                  </a:lnTo>
                  <a:lnTo>
                    <a:pt x="749" y="1154"/>
                  </a:lnTo>
                  <a:lnTo>
                    <a:pt x="554" y="1154"/>
                  </a:lnTo>
                  <a:lnTo>
                    <a:pt x="473" y="826"/>
                  </a:lnTo>
                  <a:lnTo>
                    <a:pt x="466" y="801"/>
                  </a:lnTo>
                  <a:lnTo>
                    <a:pt x="459" y="778"/>
                  </a:lnTo>
                  <a:lnTo>
                    <a:pt x="451" y="757"/>
                  </a:lnTo>
                  <a:lnTo>
                    <a:pt x="442" y="739"/>
                  </a:lnTo>
                  <a:lnTo>
                    <a:pt x="432" y="723"/>
                  </a:lnTo>
                  <a:lnTo>
                    <a:pt x="421" y="709"/>
                  </a:lnTo>
                  <a:lnTo>
                    <a:pt x="416" y="703"/>
                  </a:lnTo>
                  <a:lnTo>
                    <a:pt x="411" y="697"/>
                  </a:lnTo>
                  <a:lnTo>
                    <a:pt x="405" y="692"/>
                  </a:lnTo>
                  <a:lnTo>
                    <a:pt x="400" y="688"/>
                  </a:lnTo>
                  <a:lnTo>
                    <a:pt x="388" y="680"/>
                  </a:lnTo>
                  <a:lnTo>
                    <a:pt x="375" y="673"/>
                  </a:lnTo>
                  <a:lnTo>
                    <a:pt x="362" y="667"/>
                  </a:lnTo>
                  <a:lnTo>
                    <a:pt x="349" y="662"/>
                  </a:lnTo>
                  <a:lnTo>
                    <a:pt x="335" y="659"/>
                  </a:lnTo>
                  <a:lnTo>
                    <a:pt x="321" y="656"/>
                  </a:lnTo>
                  <a:lnTo>
                    <a:pt x="306" y="654"/>
                  </a:lnTo>
                  <a:lnTo>
                    <a:pt x="290" y="654"/>
                  </a:lnTo>
                  <a:lnTo>
                    <a:pt x="190" y="654"/>
                  </a:lnTo>
                  <a:lnTo>
                    <a:pt x="190"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6" name="Freeform 22"/>
            <p:cNvSpPr>
              <a:spLocks/>
            </p:cNvSpPr>
            <p:nvPr/>
          </p:nvSpPr>
          <p:spPr bwMode="auto">
            <a:xfrm>
              <a:off x="8302625" y="7707313"/>
              <a:ext cx="84137" cy="152400"/>
            </a:xfrm>
            <a:custGeom>
              <a:avLst/>
              <a:gdLst>
                <a:gd name="T0" fmla="*/ 0 w 643"/>
                <a:gd name="T1" fmla="*/ 1154 h 1154"/>
                <a:gd name="T2" fmla="*/ 0 w 643"/>
                <a:gd name="T3" fmla="*/ 0 h 1154"/>
                <a:gd name="T4" fmla="*/ 643 w 643"/>
                <a:gd name="T5" fmla="*/ 0 h 1154"/>
                <a:gd name="T6" fmla="*/ 643 w 643"/>
                <a:gd name="T7" fmla="*/ 176 h 1154"/>
                <a:gd name="T8" fmla="*/ 189 w 643"/>
                <a:gd name="T9" fmla="*/ 176 h 1154"/>
                <a:gd name="T10" fmla="*/ 189 w 643"/>
                <a:gd name="T11" fmla="*/ 484 h 1154"/>
                <a:gd name="T12" fmla="*/ 580 w 643"/>
                <a:gd name="T13" fmla="*/ 484 h 1154"/>
                <a:gd name="T14" fmla="*/ 580 w 643"/>
                <a:gd name="T15" fmla="*/ 657 h 1154"/>
                <a:gd name="T16" fmla="*/ 189 w 643"/>
                <a:gd name="T17" fmla="*/ 657 h 1154"/>
                <a:gd name="T18" fmla="*/ 189 w 643"/>
                <a:gd name="T19" fmla="*/ 976 h 1154"/>
                <a:gd name="T20" fmla="*/ 643 w 643"/>
                <a:gd name="T21" fmla="*/ 976 h 1154"/>
                <a:gd name="T22" fmla="*/ 643 w 643"/>
                <a:gd name="T23" fmla="*/ 1154 h 1154"/>
                <a:gd name="T24" fmla="*/ 0 w 643"/>
                <a:gd name="T25"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1154">
                  <a:moveTo>
                    <a:pt x="0" y="1154"/>
                  </a:moveTo>
                  <a:lnTo>
                    <a:pt x="0" y="0"/>
                  </a:lnTo>
                  <a:lnTo>
                    <a:pt x="643" y="0"/>
                  </a:lnTo>
                  <a:lnTo>
                    <a:pt x="643" y="176"/>
                  </a:lnTo>
                  <a:lnTo>
                    <a:pt x="189" y="176"/>
                  </a:lnTo>
                  <a:lnTo>
                    <a:pt x="189" y="484"/>
                  </a:lnTo>
                  <a:lnTo>
                    <a:pt x="580" y="484"/>
                  </a:lnTo>
                  <a:lnTo>
                    <a:pt x="580" y="657"/>
                  </a:lnTo>
                  <a:lnTo>
                    <a:pt x="189" y="657"/>
                  </a:lnTo>
                  <a:lnTo>
                    <a:pt x="189" y="976"/>
                  </a:lnTo>
                  <a:lnTo>
                    <a:pt x="643" y="976"/>
                  </a:lnTo>
                  <a:lnTo>
                    <a:pt x="643"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7" name="Freeform 23"/>
            <p:cNvSpPr>
              <a:spLocks/>
            </p:cNvSpPr>
            <p:nvPr/>
          </p:nvSpPr>
          <p:spPr bwMode="auto">
            <a:xfrm>
              <a:off x="8404225" y="7705725"/>
              <a:ext cx="92075" cy="155575"/>
            </a:xfrm>
            <a:custGeom>
              <a:avLst/>
              <a:gdLst>
                <a:gd name="T0" fmla="*/ 503 w 694"/>
                <a:gd name="T1" fmla="*/ 343 h 1172"/>
                <a:gd name="T2" fmla="*/ 494 w 694"/>
                <a:gd name="T3" fmla="*/ 279 h 1172"/>
                <a:gd name="T4" fmla="*/ 470 w 694"/>
                <a:gd name="T5" fmla="*/ 230 h 1172"/>
                <a:gd name="T6" fmla="*/ 440 w 694"/>
                <a:gd name="T7" fmla="*/ 203 h 1172"/>
                <a:gd name="T8" fmla="*/ 400 w 694"/>
                <a:gd name="T9" fmla="*/ 185 h 1172"/>
                <a:gd name="T10" fmla="*/ 358 w 694"/>
                <a:gd name="T11" fmla="*/ 179 h 1172"/>
                <a:gd name="T12" fmla="*/ 297 w 694"/>
                <a:gd name="T13" fmla="*/ 186 h 1172"/>
                <a:gd name="T14" fmla="*/ 244 w 694"/>
                <a:gd name="T15" fmla="*/ 214 h 1172"/>
                <a:gd name="T16" fmla="*/ 206 w 694"/>
                <a:gd name="T17" fmla="*/ 257 h 1172"/>
                <a:gd name="T18" fmla="*/ 183 w 694"/>
                <a:gd name="T19" fmla="*/ 309 h 1172"/>
                <a:gd name="T20" fmla="*/ 9 w 694"/>
                <a:gd name="T21" fmla="*/ 236 h 1172"/>
                <a:gd name="T22" fmla="*/ 30 w 694"/>
                <a:gd name="T23" fmla="*/ 183 h 1172"/>
                <a:gd name="T24" fmla="*/ 58 w 694"/>
                <a:gd name="T25" fmla="*/ 136 h 1172"/>
                <a:gd name="T26" fmla="*/ 94 w 694"/>
                <a:gd name="T27" fmla="*/ 94 h 1172"/>
                <a:gd name="T28" fmla="*/ 138 w 694"/>
                <a:gd name="T29" fmla="*/ 58 h 1172"/>
                <a:gd name="T30" fmla="*/ 189 w 694"/>
                <a:gd name="T31" fmla="*/ 31 h 1172"/>
                <a:gd name="T32" fmla="*/ 248 w 694"/>
                <a:gd name="T33" fmla="*/ 11 h 1172"/>
                <a:gd name="T34" fmla="*/ 313 w 694"/>
                <a:gd name="T35" fmla="*/ 1 h 1172"/>
                <a:gd name="T36" fmla="*/ 397 w 694"/>
                <a:gd name="T37" fmla="*/ 2 h 1172"/>
                <a:gd name="T38" fmla="*/ 483 w 694"/>
                <a:gd name="T39" fmla="*/ 18 h 1172"/>
                <a:gd name="T40" fmla="*/ 549 w 694"/>
                <a:gd name="T41" fmla="*/ 50 h 1172"/>
                <a:gd name="T42" fmla="*/ 602 w 694"/>
                <a:gd name="T43" fmla="*/ 92 h 1172"/>
                <a:gd name="T44" fmla="*/ 641 w 694"/>
                <a:gd name="T45" fmla="*/ 144 h 1172"/>
                <a:gd name="T46" fmla="*/ 668 w 694"/>
                <a:gd name="T47" fmla="*/ 203 h 1172"/>
                <a:gd name="T48" fmla="*/ 690 w 694"/>
                <a:gd name="T49" fmla="*/ 302 h 1172"/>
                <a:gd name="T50" fmla="*/ 694 w 694"/>
                <a:gd name="T51" fmla="*/ 820 h 1172"/>
                <a:gd name="T52" fmla="*/ 686 w 694"/>
                <a:gd name="T53" fmla="*/ 895 h 1172"/>
                <a:gd name="T54" fmla="*/ 667 w 694"/>
                <a:gd name="T55" fmla="*/ 963 h 1172"/>
                <a:gd name="T56" fmla="*/ 638 w 694"/>
                <a:gd name="T57" fmla="*/ 1024 h 1172"/>
                <a:gd name="T58" fmla="*/ 598 w 694"/>
                <a:gd name="T59" fmla="*/ 1076 h 1172"/>
                <a:gd name="T60" fmla="*/ 546 w 694"/>
                <a:gd name="T61" fmla="*/ 1118 h 1172"/>
                <a:gd name="T62" fmla="*/ 482 w 694"/>
                <a:gd name="T63" fmla="*/ 1150 h 1172"/>
                <a:gd name="T64" fmla="*/ 405 w 694"/>
                <a:gd name="T65" fmla="*/ 1168 h 1172"/>
                <a:gd name="T66" fmla="*/ 324 w 694"/>
                <a:gd name="T67" fmla="*/ 1172 h 1172"/>
                <a:gd name="T68" fmla="*/ 261 w 694"/>
                <a:gd name="T69" fmla="*/ 1165 h 1172"/>
                <a:gd name="T70" fmla="*/ 203 w 694"/>
                <a:gd name="T71" fmla="*/ 1150 h 1172"/>
                <a:gd name="T72" fmla="*/ 151 w 694"/>
                <a:gd name="T73" fmla="*/ 1126 h 1172"/>
                <a:gd name="T74" fmla="*/ 105 w 694"/>
                <a:gd name="T75" fmla="*/ 1094 h 1172"/>
                <a:gd name="T76" fmla="*/ 66 w 694"/>
                <a:gd name="T77" fmla="*/ 1054 h 1172"/>
                <a:gd name="T78" fmla="*/ 35 w 694"/>
                <a:gd name="T79" fmla="*/ 1007 h 1172"/>
                <a:gd name="T80" fmla="*/ 12 w 694"/>
                <a:gd name="T81" fmla="*/ 954 h 1172"/>
                <a:gd name="T82" fmla="*/ 182 w 694"/>
                <a:gd name="T83" fmla="*/ 852 h 1172"/>
                <a:gd name="T84" fmla="*/ 201 w 694"/>
                <a:gd name="T85" fmla="*/ 911 h 1172"/>
                <a:gd name="T86" fmla="*/ 237 w 694"/>
                <a:gd name="T87" fmla="*/ 955 h 1172"/>
                <a:gd name="T88" fmla="*/ 284 w 694"/>
                <a:gd name="T89" fmla="*/ 984 h 1172"/>
                <a:gd name="T90" fmla="*/ 340 w 694"/>
                <a:gd name="T91" fmla="*/ 993 h 1172"/>
                <a:gd name="T92" fmla="*/ 383 w 694"/>
                <a:gd name="T93" fmla="*/ 989 h 1172"/>
                <a:gd name="T94" fmla="*/ 418 w 694"/>
                <a:gd name="T95" fmla="*/ 977 h 1172"/>
                <a:gd name="T96" fmla="*/ 447 w 694"/>
                <a:gd name="T97" fmla="*/ 958 h 1172"/>
                <a:gd name="T98" fmla="*/ 469 w 694"/>
                <a:gd name="T99" fmla="*/ 933 h 1172"/>
                <a:gd name="T100" fmla="*/ 495 w 694"/>
                <a:gd name="T101" fmla="*/ 870 h 1172"/>
                <a:gd name="T102" fmla="*/ 503 w 694"/>
                <a:gd name="T103" fmla="*/ 798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1172">
                  <a:moveTo>
                    <a:pt x="210" y="486"/>
                  </a:moveTo>
                  <a:lnTo>
                    <a:pt x="503" y="486"/>
                  </a:lnTo>
                  <a:lnTo>
                    <a:pt x="503" y="360"/>
                  </a:lnTo>
                  <a:lnTo>
                    <a:pt x="503" y="343"/>
                  </a:lnTo>
                  <a:lnTo>
                    <a:pt x="502" y="327"/>
                  </a:lnTo>
                  <a:lnTo>
                    <a:pt x="500" y="311"/>
                  </a:lnTo>
                  <a:lnTo>
                    <a:pt x="497" y="295"/>
                  </a:lnTo>
                  <a:lnTo>
                    <a:pt x="494" y="279"/>
                  </a:lnTo>
                  <a:lnTo>
                    <a:pt x="489" y="264"/>
                  </a:lnTo>
                  <a:lnTo>
                    <a:pt x="482" y="250"/>
                  </a:lnTo>
                  <a:lnTo>
                    <a:pt x="474" y="237"/>
                  </a:lnTo>
                  <a:lnTo>
                    <a:pt x="470" y="230"/>
                  </a:lnTo>
                  <a:lnTo>
                    <a:pt x="465" y="224"/>
                  </a:lnTo>
                  <a:lnTo>
                    <a:pt x="459" y="219"/>
                  </a:lnTo>
                  <a:lnTo>
                    <a:pt x="454" y="213"/>
                  </a:lnTo>
                  <a:lnTo>
                    <a:pt x="440" y="203"/>
                  </a:lnTo>
                  <a:lnTo>
                    <a:pt x="425" y="194"/>
                  </a:lnTo>
                  <a:lnTo>
                    <a:pt x="417" y="191"/>
                  </a:lnTo>
                  <a:lnTo>
                    <a:pt x="409" y="187"/>
                  </a:lnTo>
                  <a:lnTo>
                    <a:pt x="400" y="185"/>
                  </a:lnTo>
                  <a:lnTo>
                    <a:pt x="390" y="183"/>
                  </a:lnTo>
                  <a:lnTo>
                    <a:pt x="380" y="181"/>
                  </a:lnTo>
                  <a:lnTo>
                    <a:pt x="370" y="180"/>
                  </a:lnTo>
                  <a:lnTo>
                    <a:pt x="358" y="179"/>
                  </a:lnTo>
                  <a:lnTo>
                    <a:pt x="347" y="179"/>
                  </a:lnTo>
                  <a:lnTo>
                    <a:pt x="329" y="179"/>
                  </a:lnTo>
                  <a:lnTo>
                    <a:pt x="313" y="182"/>
                  </a:lnTo>
                  <a:lnTo>
                    <a:pt x="297" y="186"/>
                  </a:lnTo>
                  <a:lnTo>
                    <a:pt x="282" y="191"/>
                  </a:lnTo>
                  <a:lnTo>
                    <a:pt x="269" y="198"/>
                  </a:lnTo>
                  <a:lnTo>
                    <a:pt x="256" y="205"/>
                  </a:lnTo>
                  <a:lnTo>
                    <a:pt x="244" y="214"/>
                  </a:lnTo>
                  <a:lnTo>
                    <a:pt x="234" y="224"/>
                  </a:lnTo>
                  <a:lnTo>
                    <a:pt x="224" y="235"/>
                  </a:lnTo>
                  <a:lnTo>
                    <a:pt x="215" y="246"/>
                  </a:lnTo>
                  <a:lnTo>
                    <a:pt x="206" y="257"/>
                  </a:lnTo>
                  <a:lnTo>
                    <a:pt x="199" y="270"/>
                  </a:lnTo>
                  <a:lnTo>
                    <a:pt x="193" y="283"/>
                  </a:lnTo>
                  <a:lnTo>
                    <a:pt x="187" y="296"/>
                  </a:lnTo>
                  <a:lnTo>
                    <a:pt x="183" y="309"/>
                  </a:lnTo>
                  <a:lnTo>
                    <a:pt x="180" y="322"/>
                  </a:lnTo>
                  <a:lnTo>
                    <a:pt x="2" y="264"/>
                  </a:lnTo>
                  <a:lnTo>
                    <a:pt x="5" y="250"/>
                  </a:lnTo>
                  <a:lnTo>
                    <a:pt x="9" y="236"/>
                  </a:lnTo>
                  <a:lnTo>
                    <a:pt x="14" y="223"/>
                  </a:lnTo>
                  <a:lnTo>
                    <a:pt x="19" y="209"/>
                  </a:lnTo>
                  <a:lnTo>
                    <a:pt x="24" y="196"/>
                  </a:lnTo>
                  <a:lnTo>
                    <a:pt x="30" y="183"/>
                  </a:lnTo>
                  <a:lnTo>
                    <a:pt x="36" y="171"/>
                  </a:lnTo>
                  <a:lnTo>
                    <a:pt x="43" y="159"/>
                  </a:lnTo>
                  <a:lnTo>
                    <a:pt x="50" y="147"/>
                  </a:lnTo>
                  <a:lnTo>
                    <a:pt x="58" y="136"/>
                  </a:lnTo>
                  <a:lnTo>
                    <a:pt x="67" y="125"/>
                  </a:lnTo>
                  <a:lnTo>
                    <a:pt x="75" y="114"/>
                  </a:lnTo>
                  <a:lnTo>
                    <a:pt x="85" y="104"/>
                  </a:lnTo>
                  <a:lnTo>
                    <a:pt x="94" y="94"/>
                  </a:lnTo>
                  <a:lnTo>
                    <a:pt x="104" y="84"/>
                  </a:lnTo>
                  <a:lnTo>
                    <a:pt x="115" y="75"/>
                  </a:lnTo>
                  <a:lnTo>
                    <a:pt x="126" y="67"/>
                  </a:lnTo>
                  <a:lnTo>
                    <a:pt x="138" y="58"/>
                  </a:lnTo>
                  <a:lnTo>
                    <a:pt x="150" y="51"/>
                  </a:lnTo>
                  <a:lnTo>
                    <a:pt x="162" y="44"/>
                  </a:lnTo>
                  <a:lnTo>
                    <a:pt x="175" y="37"/>
                  </a:lnTo>
                  <a:lnTo>
                    <a:pt x="189" y="31"/>
                  </a:lnTo>
                  <a:lnTo>
                    <a:pt x="203" y="25"/>
                  </a:lnTo>
                  <a:lnTo>
                    <a:pt x="218" y="20"/>
                  </a:lnTo>
                  <a:lnTo>
                    <a:pt x="233" y="15"/>
                  </a:lnTo>
                  <a:lnTo>
                    <a:pt x="248" y="11"/>
                  </a:lnTo>
                  <a:lnTo>
                    <a:pt x="263" y="8"/>
                  </a:lnTo>
                  <a:lnTo>
                    <a:pt x="279" y="5"/>
                  </a:lnTo>
                  <a:lnTo>
                    <a:pt x="296" y="3"/>
                  </a:lnTo>
                  <a:lnTo>
                    <a:pt x="313" y="1"/>
                  </a:lnTo>
                  <a:lnTo>
                    <a:pt x="330" y="0"/>
                  </a:lnTo>
                  <a:lnTo>
                    <a:pt x="348" y="0"/>
                  </a:lnTo>
                  <a:lnTo>
                    <a:pt x="374" y="1"/>
                  </a:lnTo>
                  <a:lnTo>
                    <a:pt x="397" y="2"/>
                  </a:lnTo>
                  <a:lnTo>
                    <a:pt x="420" y="5"/>
                  </a:lnTo>
                  <a:lnTo>
                    <a:pt x="442" y="8"/>
                  </a:lnTo>
                  <a:lnTo>
                    <a:pt x="463" y="13"/>
                  </a:lnTo>
                  <a:lnTo>
                    <a:pt x="483" y="18"/>
                  </a:lnTo>
                  <a:lnTo>
                    <a:pt x="501" y="25"/>
                  </a:lnTo>
                  <a:lnTo>
                    <a:pt x="518" y="32"/>
                  </a:lnTo>
                  <a:lnTo>
                    <a:pt x="534" y="41"/>
                  </a:lnTo>
                  <a:lnTo>
                    <a:pt x="549" y="50"/>
                  </a:lnTo>
                  <a:lnTo>
                    <a:pt x="564" y="59"/>
                  </a:lnTo>
                  <a:lnTo>
                    <a:pt x="577" y="69"/>
                  </a:lnTo>
                  <a:lnTo>
                    <a:pt x="590" y="80"/>
                  </a:lnTo>
                  <a:lnTo>
                    <a:pt x="602" y="92"/>
                  </a:lnTo>
                  <a:lnTo>
                    <a:pt x="613" y="104"/>
                  </a:lnTo>
                  <a:lnTo>
                    <a:pt x="623" y="117"/>
                  </a:lnTo>
                  <a:lnTo>
                    <a:pt x="632" y="130"/>
                  </a:lnTo>
                  <a:lnTo>
                    <a:pt x="641" y="144"/>
                  </a:lnTo>
                  <a:lnTo>
                    <a:pt x="649" y="158"/>
                  </a:lnTo>
                  <a:lnTo>
                    <a:pt x="656" y="172"/>
                  </a:lnTo>
                  <a:lnTo>
                    <a:pt x="663" y="187"/>
                  </a:lnTo>
                  <a:lnTo>
                    <a:pt x="668" y="203"/>
                  </a:lnTo>
                  <a:lnTo>
                    <a:pt x="673" y="220"/>
                  </a:lnTo>
                  <a:lnTo>
                    <a:pt x="678" y="236"/>
                  </a:lnTo>
                  <a:lnTo>
                    <a:pt x="686" y="269"/>
                  </a:lnTo>
                  <a:lnTo>
                    <a:pt x="690" y="302"/>
                  </a:lnTo>
                  <a:lnTo>
                    <a:pt x="693" y="335"/>
                  </a:lnTo>
                  <a:lnTo>
                    <a:pt x="694" y="368"/>
                  </a:lnTo>
                  <a:lnTo>
                    <a:pt x="694" y="801"/>
                  </a:lnTo>
                  <a:lnTo>
                    <a:pt x="694" y="820"/>
                  </a:lnTo>
                  <a:lnTo>
                    <a:pt x="693" y="839"/>
                  </a:lnTo>
                  <a:lnTo>
                    <a:pt x="691" y="857"/>
                  </a:lnTo>
                  <a:lnTo>
                    <a:pt x="689" y="876"/>
                  </a:lnTo>
                  <a:lnTo>
                    <a:pt x="686" y="895"/>
                  </a:lnTo>
                  <a:lnTo>
                    <a:pt x="683" y="912"/>
                  </a:lnTo>
                  <a:lnTo>
                    <a:pt x="678" y="929"/>
                  </a:lnTo>
                  <a:lnTo>
                    <a:pt x="673" y="946"/>
                  </a:lnTo>
                  <a:lnTo>
                    <a:pt x="667" y="963"/>
                  </a:lnTo>
                  <a:lnTo>
                    <a:pt x="661" y="979"/>
                  </a:lnTo>
                  <a:lnTo>
                    <a:pt x="654" y="994"/>
                  </a:lnTo>
                  <a:lnTo>
                    <a:pt x="646" y="1009"/>
                  </a:lnTo>
                  <a:lnTo>
                    <a:pt x="638" y="1024"/>
                  </a:lnTo>
                  <a:lnTo>
                    <a:pt x="629" y="1038"/>
                  </a:lnTo>
                  <a:lnTo>
                    <a:pt x="619" y="1051"/>
                  </a:lnTo>
                  <a:lnTo>
                    <a:pt x="609" y="1064"/>
                  </a:lnTo>
                  <a:lnTo>
                    <a:pt x="598" y="1076"/>
                  </a:lnTo>
                  <a:lnTo>
                    <a:pt x="586" y="1088"/>
                  </a:lnTo>
                  <a:lnTo>
                    <a:pt x="573" y="1099"/>
                  </a:lnTo>
                  <a:lnTo>
                    <a:pt x="560" y="1109"/>
                  </a:lnTo>
                  <a:lnTo>
                    <a:pt x="546" y="1118"/>
                  </a:lnTo>
                  <a:lnTo>
                    <a:pt x="531" y="1127"/>
                  </a:lnTo>
                  <a:lnTo>
                    <a:pt x="515" y="1136"/>
                  </a:lnTo>
                  <a:lnTo>
                    <a:pt x="499" y="1143"/>
                  </a:lnTo>
                  <a:lnTo>
                    <a:pt x="482" y="1150"/>
                  </a:lnTo>
                  <a:lnTo>
                    <a:pt x="464" y="1156"/>
                  </a:lnTo>
                  <a:lnTo>
                    <a:pt x="445" y="1161"/>
                  </a:lnTo>
                  <a:lnTo>
                    <a:pt x="425" y="1165"/>
                  </a:lnTo>
                  <a:lnTo>
                    <a:pt x="405" y="1168"/>
                  </a:lnTo>
                  <a:lnTo>
                    <a:pt x="384" y="1170"/>
                  </a:lnTo>
                  <a:lnTo>
                    <a:pt x="363" y="1172"/>
                  </a:lnTo>
                  <a:lnTo>
                    <a:pt x="340" y="1172"/>
                  </a:lnTo>
                  <a:lnTo>
                    <a:pt x="324" y="1172"/>
                  </a:lnTo>
                  <a:lnTo>
                    <a:pt x="307" y="1171"/>
                  </a:lnTo>
                  <a:lnTo>
                    <a:pt x="292" y="1170"/>
                  </a:lnTo>
                  <a:lnTo>
                    <a:pt x="276" y="1168"/>
                  </a:lnTo>
                  <a:lnTo>
                    <a:pt x="261" y="1165"/>
                  </a:lnTo>
                  <a:lnTo>
                    <a:pt x="246" y="1162"/>
                  </a:lnTo>
                  <a:lnTo>
                    <a:pt x="232" y="1159"/>
                  </a:lnTo>
                  <a:lnTo>
                    <a:pt x="217" y="1155"/>
                  </a:lnTo>
                  <a:lnTo>
                    <a:pt x="203" y="1150"/>
                  </a:lnTo>
                  <a:lnTo>
                    <a:pt x="189" y="1145"/>
                  </a:lnTo>
                  <a:lnTo>
                    <a:pt x="176" y="1139"/>
                  </a:lnTo>
                  <a:lnTo>
                    <a:pt x="163" y="1133"/>
                  </a:lnTo>
                  <a:lnTo>
                    <a:pt x="151" y="1126"/>
                  </a:lnTo>
                  <a:lnTo>
                    <a:pt x="139" y="1119"/>
                  </a:lnTo>
                  <a:lnTo>
                    <a:pt x="127" y="1111"/>
                  </a:lnTo>
                  <a:lnTo>
                    <a:pt x="116" y="1103"/>
                  </a:lnTo>
                  <a:lnTo>
                    <a:pt x="105" y="1094"/>
                  </a:lnTo>
                  <a:lnTo>
                    <a:pt x="95" y="1085"/>
                  </a:lnTo>
                  <a:lnTo>
                    <a:pt x="85" y="1075"/>
                  </a:lnTo>
                  <a:lnTo>
                    <a:pt x="75" y="1065"/>
                  </a:lnTo>
                  <a:lnTo>
                    <a:pt x="66" y="1054"/>
                  </a:lnTo>
                  <a:lnTo>
                    <a:pt x="58" y="1043"/>
                  </a:lnTo>
                  <a:lnTo>
                    <a:pt x="50" y="1032"/>
                  </a:lnTo>
                  <a:lnTo>
                    <a:pt x="42" y="1020"/>
                  </a:lnTo>
                  <a:lnTo>
                    <a:pt x="35" y="1007"/>
                  </a:lnTo>
                  <a:lnTo>
                    <a:pt x="29" y="995"/>
                  </a:lnTo>
                  <a:lnTo>
                    <a:pt x="23" y="982"/>
                  </a:lnTo>
                  <a:lnTo>
                    <a:pt x="17" y="968"/>
                  </a:lnTo>
                  <a:lnTo>
                    <a:pt x="12" y="954"/>
                  </a:lnTo>
                  <a:lnTo>
                    <a:pt x="8" y="939"/>
                  </a:lnTo>
                  <a:lnTo>
                    <a:pt x="4" y="924"/>
                  </a:lnTo>
                  <a:lnTo>
                    <a:pt x="0" y="909"/>
                  </a:lnTo>
                  <a:lnTo>
                    <a:pt x="182" y="852"/>
                  </a:lnTo>
                  <a:lnTo>
                    <a:pt x="185" y="868"/>
                  </a:lnTo>
                  <a:lnTo>
                    <a:pt x="190" y="883"/>
                  </a:lnTo>
                  <a:lnTo>
                    <a:pt x="195" y="898"/>
                  </a:lnTo>
                  <a:lnTo>
                    <a:pt x="201" y="911"/>
                  </a:lnTo>
                  <a:lnTo>
                    <a:pt x="210" y="923"/>
                  </a:lnTo>
                  <a:lnTo>
                    <a:pt x="218" y="935"/>
                  </a:lnTo>
                  <a:lnTo>
                    <a:pt x="227" y="946"/>
                  </a:lnTo>
                  <a:lnTo>
                    <a:pt x="237" y="955"/>
                  </a:lnTo>
                  <a:lnTo>
                    <a:pt x="248" y="964"/>
                  </a:lnTo>
                  <a:lnTo>
                    <a:pt x="259" y="972"/>
                  </a:lnTo>
                  <a:lnTo>
                    <a:pt x="271" y="979"/>
                  </a:lnTo>
                  <a:lnTo>
                    <a:pt x="284" y="984"/>
                  </a:lnTo>
                  <a:lnTo>
                    <a:pt x="297" y="988"/>
                  </a:lnTo>
                  <a:lnTo>
                    <a:pt x="311" y="991"/>
                  </a:lnTo>
                  <a:lnTo>
                    <a:pt x="325" y="993"/>
                  </a:lnTo>
                  <a:lnTo>
                    <a:pt x="340" y="993"/>
                  </a:lnTo>
                  <a:lnTo>
                    <a:pt x="352" y="993"/>
                  </a:lnTo>
                  <a:lnTo>
                    <a:pt x="362" y="992"/>
                  </a:lnTo>
                  <a:lnTo>
                    <a:pt x="373" y="991"/>
                  </a:lnTo>
                  <a:lnTo>
                    <a:pt x="383" y="989"/>
                  </a:lnTo>
                  <a:lnTo>
                    <a:pt x="392" y="987"/>
                  </a:lnTo>
                  <a:lnTo>
                    <a:pt x="401" y="984"/>
                  </a:lnTo>
                  <a:lnTo>
                    <a:pt x="410" y="981"/>
                  </a:lnTo>
                  <a:lnTo>
                    <a:pt x="418" y="977"/>
                  </a:lnTo>
                  <a:lnTo>
                    <a:pt x="426" y="973"/>
                  </a:lnTo>
                  <a:lnTo>
                    <a:pt x="433" y="968"/>
                  </a:lnTo>
                  <a:lnTo>
                    <a:pt x="440" y="963"/>
                  </a:lnTo>
                  <a:lnTo>
                    <a:pt x="447" y="958"/>
                  </a:lnTo>
                  <a:lnTo>
                    <a:pt x="453" y="952"/>
                  </a:lnTo>
                  <a:lnTo>
                    <a:pt x="459" y="946"/>
                  </a:lnTo>
                  <a:lnTo>
                    <a:pt x="464" y="940"/>
                  </a:lnTo>
                  <a:lnTo>
                    <a:pt x="469" y="933"/>
                  </a:lnTo>
                  <a:lnTo>
                    <a:pt x="477" y="919"/>
                  </a:lnTo>
                  <a:lnTo>
                    <a:pt x="484" y="904"/>
                  </a:lnTo>
                  <a:lnTo>
                    <a:pt x="490" y="887"/>
                  </a:lnTo>
                  <a:lnTo>
                    <a:pt x="495" y="870"/>
                  </a:lnTo>
                  <a:lnTo>
                    <a:pt x="499" y="852"/>
                  </a:lnTo>
                  <a:lnTo>
                    <a:pt x="501" y="834"/>
                  </a:lnTo>
                  <a:lnTo>
                    <a:pt x="503" y="816"/>
                  </a:lnTo>
                  <a:lnTo>
                    <a:pt x="503" y="798"/>
                  </a:lnTo>
                  <a:lnTo>
                    <a:pt x="503" y="658"/>
                  </a:lnTo>
                  <a:lnTo>
                    <a:pt x="210" y="658"/>
                  </a:lnTo>
                  <a:lnTo>
                    <a:pt x="210"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9" name="Freeform 24"/>
            <p:cNvSpPr>
              <a:spLocks/>
            </p:cNvSpPr>
            <p:nvPr/>
          </p:nvSpPr>
          <p:spPr bwMode="auto">
            <a:xfrm>
              <a:off x="8521700" y="7705725"/>
              <a:ext cx="92075" cy="155575"/>
            </a:xfrm>
            <a:custGeom>
              <a:avLst/>
              <a:gdLst>
                <a:gd name="T0" fmla="*/ 683 w 697"/>
                <a:gd name="T1" fmla="*/ 961 h 1172"/>
                <a:gd name="T2" fmla="*/ 659 w 697"/>
                <a:gd name="T3" fmla="*/ 1013 h 1172"/>
                <a:gd name="T4" fmla="*/ 627 w 697"/>
                <a:gd name="T5" fmla="*/ 1058 h 1172"/>
                <a:gd name="T6" fmla="*/ 588 w 697"/>
                <a:gd name="T7" fmla="*/ 1097 h 1172"/>
                <a:gd name="T8" fmla="*/ 541 w 697"/>
                <a:gd name="T9" fmla="*/ 1128 h 1172"/>
                <a:gd name="T10" fmla="*/ 489 w 697"/>
                <a:gd name="T11" fmla="*/ 1151 h 1172"/>
                <a:gd name="T12" fmla="*/ 433 w 697"/>
                <a:gd name="T13" fmla="*/ 1165 h 1172"/>
                <a:gd name="T14" fmla="*/ 372 w 697"/>
                <a:gd name="T15" fmla="*/ 1172 h 1172"/>
                <a:gd name="T16" fmla="*/ 292 w 697"/>
                <a:gd name="T17" fmla="*/ 1168 h 1172"/>
                <a:gd name="T18" fmla="*/ 216 w 697"/>
                <a:gd name="T19" fmla="*/ 1151 h 1172"/>
                <a:gd name="T20" fmla="*/ 153 w 697"/>
                <a:gd name="T21" fmla="*/ 1120 h 1172"/>
                <a:gd name="T22" fmla="*/ 100 w 697"/>
                <a:gd name="T23" fmla="*/ 1078 h 1172"/>
                <a:gd name="T24" fmla="*/ 58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5 w 697"/>
                <a:gd name="T37" fmla="*/ 192 h 1172"/>
                <a:gd name="T38" fmla="*/ 67 w 697"/>
                <a:gd name="T39" fmla="*/ 135 h 1172"/>
                <a:gd name="T40" fmla="*/ 111 w 697"/>
                <a:gd name="T41" fmla="*/ 86 h 1172"/>
                <a:gd name="T42" fmla="*/ 166 w 697"/>
                <a:gd name="T43" fmla="*/ 46 h 1172"/>
                <a:gd name="T44" fmla="*/ 232 w 697"/>
                <a:gd name="T45" fmla="*/ 17 h 1172"/>
                <a:gd name="T46" fmla="*/ 312 w 697"/>
                <a:gd name="T47" fmla="*/ 2 h 1172"/>
                <a:gd name="T48" fmla="*/ 390 w 697"/>
                <a:gd name="T49" fmla="*/ 1 h 1172"/>
                <a:gd name="T50" fmla="*/ 453 w 697"/>
                <a:gd name="T51" fmla="*/ 10 h 1172"/>
                <a:gd name="T52" fmla="*/ 510 w 697"/>
                <a:gd name="T53" fmla="*/ 28 h 1172"/>
                <a:gd name="T54" fmla="*/ 560 w 697"/>
                <a:gd name="T55" fmla="*/ 56 h 1172"/>
                <a:gd name="T56" fmla="*/ 603 w 697"/>
                <a:gd name="T57" fmla="*/ 92 h 1172"/>
                <a:gd name="T58" fmla="*/ 639 w 697"/>
                <a:gd name="T59" fmla="*/ 132 h 1172"/>
                <a:gd name="T60" fmla="*/ 668 w 697"/>
                <a:gd name="T61" fmla="*/ 178 h 1172"/>
                <a:gd name="T62" fmla="*/ 690 w 697"/>
                <a:gd name="T63" fmla="*/ 229 h 1172"/>
                <a:gd name="T64" fmla="*/ 514 w 697"/>
                <a:gd name="T65" fmla="*/ 303 h 1172"/>
                <a:gd name="T66" fmla="*/ 493 w 697"/>
                <a:gd name="T67" fmla="*/ 256 h 1172"/>
                <a:gd name="T68" fmla="*/ 458 w 697"/>
                <a:gd name="T69" fmla="*/ 215 h 1172"/>
                <a:gd name="T70" fmla="*/ 406 w 697"/>
                <a:gd name="T71" fmla="*/ 188 h 1172"/>
                <a:gd name="T72" fmla="*/ 345 w 697"/>
                <a:gd name="T73" fmla="*/ 182 h 1172"/>
                <a:gd name="T74" fmla="*/ 307 w 697"/>
                <a:gd name="T75" fmla="*/ 188 h 1172"/>
                <a:gd name="T76" fmla="*/ 267 w 697"/>
                <a:gd name="T77" fmla="*/ 205 h 1172"/>
                <a:gd name="T78" fmla="*/ 222 w 697"/>
                <a:gd name="T79" fmla="*/ 249 h 1172"/>
                <a:gd name="T80" fmla="*/ 197 w 697"/>
                <a:gd name="T81" fmla="*/ 305 h 1172"/>
                <a:gd name="T82" fmla="*/ 191 w 697"/>
                <a:gd name="T83" fmla="*/ 809 h 1172"/>
                <a:gd name="T84" fmla="*/ 201 w 697"/>
                <a:gd name="T85" fmla="*/ 878 h 1172"/>
                <a:gd name="T86" fmla="*/ 232 w 697"/>
                <a:gd name="T87" fmla="*/ 937 h 1172"/>
                <a:gd name="T88" fmla="*/ 284 w 697"/>
                <a:gd name="T89" fmla="*/ 976 h 1172"/>
                <a:gd name="T90" fmla="*/ 317 w 697"/>
                <a:gd name="T91" fmla="*/ 987 h 1172"/>
                <a:gd name="T92" fmla="*/ 385 w 697"/>
                <a:gd name="T93" fmla="*/ 988 h 1172"/>
                <a:gd name="T94" fmla="*/ 437 w 697"/>
                <a:gd name="T95" fmla="*/ 971 h 1172"/>
                <a:gd name="T96" fmla="*/ 480 w 697"/>
                <a:gd name="T97" fmla="*/ 936 h 1172"/>
                <a:gd name="T98" fmla="*/ 508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9" y="1078"/>
                  </a:lnTo>
                  <a:lnTo>
                    <a:pt x="599" y="1088"/>
                  </a:lnTo>
                  <a:lnTo>
                    <a:pt x="588" y="1097"/>
                  </a:lnTo>
                  <a:lnTo>
                    <a:pt x="577" y="1105"/>
                  </a:lnTo>
                  <a:lnTo>
                    <a:pt x="565" y="1113"/>
                  </a:lnTo>
                  <a:lnTo>
                    <a:pt x="553" y="1121"/>
                  </a:lnTo>
                  <a:lnTo>
                    <a:pt x="541" y="1128"/>
                  </a:lnTo>
                  <a:lnTo>
                    <a:pt x="529" y="1134"/>
                  </a:lnTo>
                  <a:lnTo>
                    <a:pt x="516" y="1140"/>
                  </a:lnTo>
                  <a:lnTo>
                    <a:pt x="502" y="1146"/>
                  </a:lnTo>
                  <a:lnTo>
                    <a:pt x="489" y="1151"/>
                  </a:lnTo>
                  <a:lnTo>
                    <a:pt x="475" y="1155"/>
                  </a:lnTo>
                  <a:lnTo>
                    <a:pt x="461" y="1159"/>
                  </a:lnTo>
                  <a:lnTo>
                    <a:pt x="447" y="1163"/>
                  </a:lnTo>
                  <a:lnTo>
                    <a:pt x="433" y="1165"/>
                  </a:lnTo>
                  <a:lnTo>
                    <a:pt x="418" y="1168"/>
                  </a:lnTo>
                  <a:lnTo>
                    <a:pt x="403" y="1170"/>
                  </a:lnTo>
                  <a:lnTo>
                    <a:pt x="388" y="1171"/>
                  </a:lnTo>
                  <a:lnTo>
                    <a:pt x="372" y="1172"/>
                  </a:lnTo>
                  <a:lnTo>
                    <a:pt x="356" y="1172"/>
                  </a:lnTo>
                  <a:lnTo>
                    <a:pt x="334" y="1172"/>
                  </a:lnTo>
                  <a:lnTo>
                    <a:pt x="313" y="1170"/>
                  </a:lnTo>
                  <a:lnTo>
                    <a:pt x="292" y="1168"/>
                  </a:lnTo>
                  <a:lnTo>
                    <a:pt x="272" y="1165"/>
                  </a:lnTo>
                  <a:lnTo>
                    <a:pt x="252" y="1161"/>
                  </a:lnTo>
                  <a:lnTo>
                    <a:pt x="234" y="1156"/>
                  </a:lnTo>
                  <a:lnTo>
                    <a:pt x="216" y="1151"/>
                  </a:lnTo>
                  <a:lnTo>
                    <a:pt x="199" y="1144"/>
                  </a:lnTo>
                  <a:lnTo>
                    <a:pt x="183" y="1137"/>
                  </a:lnTo>
                  <a:lnTo>
                    <a:pt x="168" y="1129"/>
                  </a:lnTo>
                  <a:lnTo>
                    <a:pt x="153" y="1120"/>
                  </a:lnTo>
                  <a:lnTo>
                    <a:pt x="139" y="1110"/>
                  </a:lnTo>
                  <a:lnTo>
                    <a:pt x="125" y="1100"/>
                  </a:lnTo>
                  <a:lnTo>
                    <a:pt x="112" y="1090"/>
                  </a:lnTo>
                  <a:lnTo>
                    <a:pt x="100" y="1078"/>
                  </a:lnTo>
                  <a:lnTo>
                    <a:pt x="89" y="1066"/>
                  </a:lnTo>
                  <a:lnTo>
                    <a:pt x="78" y="1054"/>
                  </a:lnTo>
                  <a:lnTo>
                    <a:pt x="68" y="1040"/>
                  </a:lnTo>
                  <a:lnTo>
                    <a:pt x="58" y="1027"/>
                  </a:lnTo>
                  <a:lnTo>
                    <a:pt x="50" y="1012"/>
                  </a:lnTo>
                  <a:lnTo>
                    <a:pt x="42" y="997"/>
                  </a:lnTo>
                  <a:lnTo>
                    <a:pt x="35" y="982"/>
                  </a:lnTo>
                  <a:lnTo>
                    <a:pt x="27" y="966"/>
                  </a:lnTo>
                  <a:lnTo>
                    <a:pt x="22"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2" y="224"/>
                  </a:lnTo>
                  <a:lnTo>
                    <a:pt x="27" y="207"/>
                  </a:lnTo>
                  <a:lnTo>
                    <a:pt x="35" y="192"/>
                  </a:lnTo>
                  <a:lnTo>
                    <a:pt x="42" y="177"/>
                  </a:lnTo>
                  <a:lnTo>
                    <a:pt x="50" y="162"/>
                  </a:lnTo>
                  <a:lnTo>
                    <a:pt x="58" y="148"/>
                  </a:lnTo>
                  <a:lnTo>
                    <a:pt x="67" y="135"/>
                  </a:lnTo>
                  <a:lnTo>
                    <a:pt x="77" y="122"/>
                  </a:lnTo>
                  <a:lnTo>
                    <a:pt x="88" y="109"/>
                  </a:lnTo>
                  <a:lnTo>
                    <a:pt x="99" y="97"/>
                  </a:lnTo>
                  <a:lnTo>
                    <a:pt x="111" y="86"/>
                  </a:lnTo>
                  <a:lnTo>
                    <a:pt x="124" y="75"/>
                  </a:lnTo>
                  <a:lnTo>
                    <a:pt x="137" y="65"/>
                  </a:lnTo>
                  <a:lnTo>
                    <a:pt x="151" y="55"/>
                  </a:lnTo>
                  <a:lnTo>
                    <a:pt x="166" y="46"/>
                  </a:lnTo>
                  <a:lnTo>
                    <a:pt x="182" y="38"/>
                  </a:lnTo>
                  <a:lnTo>
                    <a:pt x="198" y="30"/>
                  </a:lnTo>
                  <a:lnTo>
                    <a:pt x="215" y="23"/>
                  </a:lnTo>
                  <a:lnTo>
                    <a:pt x="232" y="17"/>
                  </a:lnTo>
                  <a:lnTo>
                    <a:pt x="251" y="12"/>
                  </a:lnTo>
                  <a:lnTo>
                    <a:pt x="271" y="7"/>
                  </a:lnTo>
                  <a:lnTo>
                    <a:pt x="291" y="4"/>
                  </a:lnTo>
                  <a:lnTo>
                    <a:pt x="312" y="2"/>
                  </a:lnTo>
                  <a:lnTo>
                    <a:pt x="334" y="0"/>
                  </a:lnTo>
                  <a:lnTo>
                    <a:pt x="356" y="0"/>
                  </a:lnTo>
                  <a:lnTo>
                    <a:pt x="373" y="0"/>
                  </a:lnTo>
                  <a:lnTo>
                    <a:pt x="390" y="1"/>
                  </a:lnTo>
                  <a:lnTo>
                    <a:pt x="406" y="3"/>
                  </a:lnTo>
                  <a:lnTo>
                    <a:pt x="422" y="5"/>
                  </a:lnTo>
                  <a:lnTo>
                    <a:pt x="438" y="7"/>
                  </a:lnTo>
                  <a:lnTo>
                    <a:pt x="453" y="10"/>
                  </a:lnTo>
                  <a:lnTo>
                    <a:pt x="467" y="14"/>
                  </a:lnTo>
                  <a:lnTo>
                    <a:pt x="482" y="18"/>
                  </a:lnTo>
                  <a:lnTo>
                    <a:pt x="496" y="23"/>
                  </a:lnTo>
                  <a:lnTo>
                    <a:pt x="510" y="28"/>
                  </a:lnTo>
                  <a:lnTo>
                    <a:pt x="523" y="34"/>
                  </a:lnTo>
                  <a:lnTo>
                    <a:pt x="536" y="41"/>
                  </a:lnTo>
                  <a:lnTo>
                    <a:pt x="548" y="48"/>
                  </a:lnTo>
                  <a:lnTo>
                    <a:pt x="560" y="56"/>
                  </a:lnTo>
                  <a:lnTo>
                    <a:pt x="571" y="64"/>
                  </a:lnTo>
                  <a:lnTo>
                    <a:pt x="583" y="73"/>
                  </a:lnTo>
                  <a:lnTo>
                    <a:pt x="593" y="82"/>
                  </a:lnTo>
                  <a:lnTo>
                    <a:pt x="603" y="92"/>
                  </a:lnTo>
                  <a:lnTo>
                    <a:pt x="613" y="101"/>
                  </a:lnTo>
                  <a:lnTo>
                    <a:pt x="622" y="111"/>
                  </a:lnTo>
                  <a:lnTo>
                    <a:pt x="631" y="122"/>
                  </a:lnTo>
                  <a:lnTo>
                    <a:pt x="639" y="132"/>
                  </a:lnTo>
                  <a:lnTo>
                    <a:pt x="647" y="143"/>
                  </a:lnTo>
                  <a:lnTo>
                    <a:pt x="655" y="155"/>
                  </a:lnTo>
                  <a:lnTo>
                    <a:pt x="662" y="166"/>
                  </a:lnTo>
                  <a:lnTo>
                    <a:pt x="668" y="178"/>
                  </a:lnTo>
                  <a:lnTo>
                    <a:pt x="674" y="190"/>
                  </a:lnTo>
                  <a:lnTo>
                    <a:pt x="680" y="202"/>
                  </a:lnTo>
                  <a:lnTo>
                    <a:pt x="685" y="215"/>
                  </a:lnTo>
                  <a:lnTo>
                    <a:pt x="690" y="229"/>
                  </a:lnTo>
                  <a:lnTo>
                    <a:pt x="694" y="242"/>
                  </a:lnTo>
                  <a:lnTo>
                    <a:pt x="697" y="256"/>
                  </a:lnTo>
                  <a:lnTo>
                    <a:pt x="517" y="315"/>
                  </a:lnTo>
                  <a:lnTo>
                    <a:pt x="514" y="303"/>
                  </a:lnTo>
                  <a:lnTo>
                    <a:pt x="511" y="291"/>
                  </a:lnTo>
                  <a:lnTo>
                    <a:pt x="505" y="279"/>
                  </a:lnTo>
                  <a:lnTo>
                    <a:pt x="500" y="267"/>
                  </a:lnTo>
                  <a:lnTo>
                    <a:pt x="493" y="256"/>
                  </a:lnTo>
                  <a:lnTo>
                    <a:pt x="486" y="245"/>
                  </a:lnTo>
                  <a:lnTo>
                    <a:pt x="478" y="235"/>
                  </a:lnTo>
                  <a:lnTo>
                    <a:pt x="468" y="225"/>
                  </a:lnTo>
                  <a:lnTo>
                    <a:pt x="458" y="215"/>
                  </a:lnTo>
                  <a:lnTo>
                    <a:pt x="446" y="207"/>
                  </a:lnTo>
                  <a:lnTo>
                    <a:pt x="434" y="200"/>
                  </a:lnTo>
                  <a:lnTo>
                    <a:pt x="420" y="194"/>
                  </a:lnTo>
                  <a:lnTo>
                    <a:pt x="406" y="188"/>
                  </a:lnTo>
                  <a:lnTo>
                    <a:pt x="390" y="185"/>
                  </a:lnTo>
                  <a:lnTo>
                    <a:pt x="374" y="183"/>
                  </a:lnTo>
                  <a:lnTo>
                    <a:pt x="356" y="182"/>
                  </a:lnTo>
                  <a:lnTo>
                    <a:pt x="345" y="182"/>
                  </a:lnTo>
                  <a:lnTo>
                    <a:pt x="335" y="183"/>
                  </a:lnTo>
                  <a:lnTo>
                    <a:pt x="325" y="184"/>
                  </a:lnTo>
                  <a:lnTo>
                    <a:pt x="316" y="186"/>
                  </a:lnTo>
                  <a:lnTo>
                    <a:pt x="307" y="188"/>
                  </a:lnTo>
                  <a:lnTo>
                    <a:pt x="298" y="190"/>
                  </a:lnTo>
                  <a:lnTo>
                    <a:pt x="290" y="193"/>
                  </a:lnTo>
                  <a:lnTo>
                    <a:pt x="282" y="197"/>
                  </a:lnTo>
                  <a:lnTo>
                    <a:pt x="267" y="205"/>
                  </a:lnTo>
                  <a:lnTo>
                    <a:pt x="253" y="214"/>
                  </a:lnTo>
                  <a:lnTo>
                    <a:pt x="241" y="225"/>
                  </a:lnTo>
                  <a:lnTo>
                    <a:pt x="231" y="237"/>
                  </a:lnTo>
                  <a:lnTo>
                    <a:pt x="222" y="249"/>
                  </a:lnTo>
                  <a:lnTo>
                    <a:pt x="213" y="262"/>
                  </a:lnTo>
                  <a:lnTo>
                    <a:pt x="207" y="276"/>
                  </a:lnTo>
                  <a:lnTo>
                    <a:pt x="201" y="290"/>
                  </a:lnTo>
                  <a:lnTo>
                    <a:pt x="197" y="305"/>
                  </a:lnTo>
                  <a:lnTo>
                    <a:pt x="194" y="320"/>
                  </a:lnTo>
                  <a:lnTo>
                    <a:pt x="192" y="335"/>
                  </a:lnTo>
                  <a:lnTo>
                    <a:pt x="191" y="350"/>
                  </a:lnTo>
                  <a:lnTo>
                    <a:pt x="191" y="809"/>
                  </a:lnTo>
                  <a:lnTo>
                    <a:pt x="192" y="827"/>
                  </a:lnTo>
                  <a:lnTo>
                    <a:pt x="194" y="845"/>
                  </a:lnTo>
                  <a:lnTo>
                    <a:pt x="197" y="862"/>
                  </a:lnTo>
                  <a:lnTo>
                    <a:pt x="201" y="878"/>
                  </a:lnTo>
                  <a:lnTo>
                    <a:pt x="207" y="895"/>
                  </a:lnTo>
                  <a:lnTo>
                    <a:pt x="214" y="910"/>
                  </a:lnTo>
                  <a:lnTo>
                    <a:pt x="222" y="924"/>
                  </a:lnTo>
                  <a:lnTo>
                    <a:pt x="232" y="937"/>
                  </a:lnTo>
                  <a:lnTo>
                    <a:pt x="243" y="949"/>
                  </a:lnTo>
                  <a:lnTo>
                    <a:pt x="255" y="959"/>
                  </a:lnTo>
                  <a:lnTo>
                    <a:pt x="268" y="968"/>
                  </a:lnTo>
                  <a:lnTo>
                    <a:pt x="284" y="976"/>
                  </a:lnTo>
                  <a:lnTo>
                    <a:pt x="292" y="979"/>
                  </a:lnTo>
                  <a:lnTo>
                    <a:pt x="300" y="982"/>
                  </a:lnTo>
                  <a:lnTo>
                    <a:pt x="308" y="985"/>
                  </a:lnTo>
                  <a:lnTo>
                    <a:pt x="317" y="987"/>
                  </a:lnTo>
                  <a:lnTo>
                    <a:pt x="336"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80" y="936"/>
                  </a:lnTo>
                  <a:lnTo>
                    <a:pt x="488" y="926"/>
                  </a:lnTo>
                  <a:lnTo>
                    <a:pt x="495" y="914"/>
                  </a:lnTo>
                  <a:lnTo>
                    <a:pt x="501" y="902"/>
                  </a:lnTo>
                  <a:lnTo>
                    <a:pt x="508" y="887"/>
                  </a:lnTo>
                  <a:lnTo>
                    <a:pt x="512" y="873"/>
                  </a:lnTo>
                  <a:lnTo>
                    <a:pt x="516"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grpSp>
      <p:sp>
        <p:nvSpPr>
          <p:cNvPr id="34" name="Прямоугольник 33"/>
          <p:cNvSpPr/>
          <p:nvPr userDrawn="1"/>
        </p:nvSpPr>
        <p:spPr>
          <a:xfrm>
            <a:off x="8474151" y="285058"/>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400" b="0" smtClean="0">
                <a:solidFill>
                  <a:schemeClr val="bg1"/>
                </a:solidFill>
              </a:rPr>
              <a:pPr algn="r"/>
              <a:t>‹#›</a:t>
            </a:fld>
            <a:endParaRPr lang="ru-RU" sz="1400" b="0" dirty="0">
              <a:solidFill>
                <a:schemeClr val="bg1"/>
              </a:solidFill>
            </a:endParaRPr>
          </a:p>
        </p:txBody>
      </p:sp>
    </p:spTree>
    <p:extLst>
      <p:ext uri="{BB962C8B-B14F-4D97-AF65-F5344CB8AC3E}">
        <p14:creationId xmlns:p14="http://schemas.microsoft.com/office/powerpoint/2010/main" val="3052604948"/>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Приложе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395288" y="188642"/>
            <a:ext cx="6769000" cy="498746"/>
          </a:xfrm>
          <a:prstGeom prst="rect">
            <a:avLst/>
          </a:prstGeom>
        </p:spPr>
        <p:txBody>
          <a:bodyPr/>
          <a:lstStyle>
            <a:lvl1pPr>
              <a:defRPr/>
            </a:lvl1pPr>
          </a:lstStyle>
          <a:p>
            <a:r>
              <a:rPr lang="ru-RU" dirty="0" smtClean="0"/>
              <a:t>Приложение</a:t>
            </a:r>
            <a:endParaRPr lang="ru-RU" dirty="0"/>
          </a:p>
        </p:txBody>
      </p:sp>
      <p:sp>
        <p:nvSpPr>
          <p:cNvPr id="28" name="Объект 4"/>
          <p:cNvSpPr>
            <a:spLocks noGrp="1"/>
          </p:cNvSpPr>
          <p:nvPr>
            <p:ph sz="quarter" idx="10"/>
          </p:nvPr>
        </p:nvSpPr>
        <p:spPr>
          <a:xfrm>
            <a:off x="395288" y="981075"/>
            <a:ext cx="8353425" cy="5192713"/>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0" name="Прямоугольник 29"/>
          <p:cNvSpPr/>
          <p:nvPr/>
        </p:nvSpPr>
        <p:spPr>
          <a:xfrm>
            <a:off x="7945272" y="6383292"/>
            <a:ext cx="1117600" cy="29410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900" dirty="0" smtClean="0">
              <a:solidFill>
                <a:schemeClr val="accent1"/>
              </a:solidFill>
            </a:endParaRPr>
          </a:p>
        </p:txBody>
      </p:sp>
      <p:cxnSp>
        <p:nvCxnSpPr>
          <p:cNvPr id="34" name="Прямая соединительная линия 33"/>
          <p:cNvCxnSpPr/>
          <p:nvPr/>
        </p:nvCxnSpPr>
        <p:spPr>
          <a:xfrm>
            <a:off x="8751964" y="6340221"/>
            <a:ext cx="0" cy="3802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8" name="Группа 7"/>
          <p:cNvGrpSpPr/>
          <p:nvPr/>
        </p:nvGrpSpPr>
        <p:grpSpPr>
          <a:xfrm>
            <a:off x="7454120" y="231001"/>
            <a:ext cx="1295235" cy="406273"/>
            <a:chOff x="7072313" y="7223125"/>
            <a:chExt cx="2125662" cy="666750"/>
          </a:xfrm>
          <a:solidFill>
            <a:schemeClr val="accent1"/>
          </a:solidFill>
        </p:grpSpPr>
        <p:sp>
          <p:nvSpPr>
            <p:cNvPr id="10" name="Freeform 5"/>
            <p:cNvSpPr>
              <a:spLocks noEditPoints="1"/>
            </p:cNvSpPr>
            <p:nvPr/>
          </p:nvSpPr>
          <p:spPr bwMode="auto">
            <a:xfrm>
              <a:off x="7861300" y="7342188"/>
              <a:ext cx="157162" cy="244475"/>
            </a:xfrm>
            <a:custGeom>
              <a:avLst/>
              <a:gdLst>
                <a:gd name="T0" fmla="*/ 723 w 1181"/>
                <a:gd name="T1" fmla="*/ 773 h 1846"/>
                <a:gd name="T2" fmla="*/ 688 w 1181"/>
                <a:gd name="T3" fmla="*/ 793 h 1846"/>
                <a:gd name="T4" fmla="*/ 650 w 1181"/>
                <a:gd name="T5" fmla="*/ 806 h 1846"/>
                <a:gd name="T6" fmla="*/ 611 w 1181"/>
                <a:gd name="T7" fmla="*/ 813 h 1846"/>
                <a:gd name="T8" fmla="*/ 385 w 1181"/>
                <a:gd name="T9" fmla="*/ 813 h 1846"/>
                <a:gd name="T10" fmla="*/ 587 w 1181"/>
                <a:gd name="T11" fmla="*/ 355 h 1846"/>
                <a:gd name="T12" fmla="*/ 635 w 1181"/>
                <a:gd name="T13" fmla="*/ 358 h 1846"/>
                <a:gd name="T14" fmla="*/ 677 w 1181"/>
                <a:gd name="T15" fmla="*/ 368 h 1846"/>
                <a:gd name="T16" fmla="*/ 696 w 1181"/>
                <a:gd name="T17" fmla="*/ 375 h 1846"/>
                <a:gd name="T18" fmla="*/ 714 w 1181"/>
                <a:gd name="T19" fmla="*/ 384 h 1846"/>
                <a:gd name="T20" fmla="*/ 731 w 1181"/>
                <a:gd name="T21" fmla="*/ 395 h 1846"/>
                <a:gd name="T22" fmla="*/ 746 w 1181"/>
                <a:gd name="T23" fmla="*/ 407 h 1846"/>
                <a:gd name="T24" fmla="*/ 759 w 1181"/>
                <a:gd name="T25" fmla="*/ 421 h 1846"/>
                <a:gd name="T26" fmla="*/ 772 w 1181"/>
                <a:gd name="T27" fmla="*/ 437 h 1846"/>
                <a:gd name="T28" fmla="*/ 782 w 1181"/>
                <a:gd name="T29" fmla="*/ 455 h 1846"/>
                <a:gd name="T30" fmla="*/ 790 w 1181"/>
                <a:gd name="T31" fmla="*/ 476 h 1846"/>
                <a:gd name="T32" fmla="*/ 797 w 1181"/>
                <a:gd name="T33" fmla="*/ 498 h 1846"/>
                <a:gd name="T34" fmla="*/ 801 w 1181"/>
                <a:gd name="T35" fmla="*/ 522 h 1846"/>
                <a:gd name="T36" fmla="*/ 805 w 1181"/>
                <a:gd name="T37" fmla="*/ 578 h 1846"/>
                <a:gd name="T38" fmla="*/ 804 w 1181"/>
                <a:gd name="T39" fmla="*/ 610 h 1846"/>
                <a:gd name="T40" fmla="*/ 801 w 1181"/>
                <a:gd name="T41" fmla="*/ 639 h 1846"/>
                <a:gd name="T42" fmla="*/ 796 w 1181"/>
                <a:gd name="T43" fmla="*/ 665 h 1846"/>
                <a:gd name="T44" fmla="*/ 789 w 1181"/>
                <a:gd name="T45" fmla="*/ 689 h 1846"/>
                <a:gd name="T46" fmla="*/ 780 w 1181"/>
                <a:gd name="T47" fmla="*/ 710 h 1846"/>
                <a:gd name="T48" fmla="*/ 769 w 1181"/>
                <a:gd name="T49" fmla="*/ 730 h 1846"/>
                <a:gd name="T50" fmla="*/ 754 w 1181"/>
                <a:gd name="T51" fmla="*/ 746 h 1846"/>
                <a:gd name="T52" fmla="*/ 739 w 1181"/>
                <a:gd name="T53" fmla="*/ 761 h 1846"/>
                <a:gd name="T54" fmla="*/ 1151 w 1181"/>
                <a:gd name="T55" fmla="*/ 797 h 1846"/>
                <a:gd name="T56" fmla="*/ 1166 w 1181"/>
                <a:gd name="T57" fmla="*/ 740 h 1846"/>
                <a:gd name="T58" fmla="*/ 1176 w 1181"/>
                <a:gd name="T59" fmla="*/ 680 h 1846"/>
                <a:gd name="T60" fmla="*/ 1181 w 1181"/>
                <a:gd name="T61" fmla="*/ 617 h 1846"/>
                <a:gd name="T62" fmla="*/ 1181 w 1181"/>
                <a:gd name="T63" fmla="*/ 546 h 1846"/>
                <a:gd name="T64" fmla="*/ 1175 w 1181"/>
                <a:gd name="T65" fmla="*/ 476 h 1846"/>
                <a:gd name="T66" fmla="*/ 1164 w 1181"/>
                <a:gd name="T67" fmla="*/ 411 h 1846"/>
                <a:gd name="T68" fmla="*/ 1148 w 1181"/>
                <a:gd name="T69" fmla="*/ 350 h 1846"/>
                <a:gd name="T70" fmla="*/ 1127 w 1181"/>
                <a:gd name="T71" fmla="*/ 295 h 1846"/>
                <a:gd name="T72" fmla="*/ 1100 w 1181"/>
                <a:gd name="T73" fmla="*/ 244 h 1846"/>
                <a:gd name="T74" fmla="*/ 1070 w 1181"/>
                <a:gd name="T75" fmla="*/ 199 h 1846"/>
                <a:gd name="T76" fmla="*/ 1035 w 1181"/>
                <a:gd name="T77" fmla="*/ 159 h 1846"/>
                <a:gd name="T78" fmla="*/ 995 w 1181"/>
                <a:gd name="T79" fmla="*/ 123 h 1846"/>
                <a:gd name="T80" fmla="*/ 952 w 1181"/>
                <a:gd name="T81" fmla="*/ 92 h 1846"/>
                <a:gd name="T82" fmla="*/ 905 w 1181"/>
                <a:gd name="T83" fmla="*/ 65 h 1846"/>
                <a:gd name="T84" fmla="*/ 854 w 1181"/>
                <a:gd name="T85" fmla="*/ 44 h 1846"/>
                <a:gd name="T86" fmla="*/ 799 w 1181"/>
                <a:gd name="T87" fmla="*/ 26 h 1846"/>
                <a:gd name="T88" fmla="*/ 741 w 1181"/>
                <a:gd name="T89" fmla="*/ 13 h 1846"/>
                <a:gd name="T90" fmla="*/ 681 w 1181"/>
                <a:gd name="T91" fmla="*/ 5 h 1846"/>
                <a:gd name="T92" fmla="*/ 619 w 1181"/>
                <a:gd name="T93" fmla="*/ 1 h 1846"/>
                <a:gd name="T94" fmla="*/ 0 w 1181"/>
                <a:gd name="T95" fmla="*/ 0 h 1846"/>
                <a:gd name="T96" fmla="*/ 385 w 1181"/>
                <a:gd name="T97" fmla="*/ 1846 h 1846"/>
                <a:gd name="T98" fmla="*/ 608 w 1181"/>
                <a:gd name="T99" fmla="*/ 1172 h 1846"/>
                <a:gd name="T100" fmla="*/ 673 w 1181"/>
                <a:gd name="T101" fmla="*/ 1169 h 1846"/>
                <a:gd name="T102" fmla="*/ 734 w 1181"/>
                <a:gd name="T103" fmla="*/ 1161 h 1846"/>
                <a:gd name="T104" fmla="*/ 793 w 1181"/>
                <a:gd name="T105" fmla="*/ 1148 h 1846"/>
                <a:gd name="T106" fmla="*/ 847 w 1181"/>
                <a:gd name="T107" fmla="*/ 1129 h 1846"/>
                <a:gd name="T108" fmla="*/ 898 w 1181"/>
                <a:gd name="T109" fmla="*/ 1106 h 1846"/>
                <a:gd name="T110" fmla="*/ 945 w 1181"/>
                <a:gd name="T111" fmla="*/ 1079 h 1846"/>
                <a:gd name="T112" fmla="*/ 988 w 1181"/>
                <a:gd name="T113" fmla="*/ 1047 h 1846"/>
                <a:gd name="T114" fmla="*/ 1029 w 1181"/>
                <a:gd name="T115" fmla="*/ 1011 h 1846"/>
                <a:gd name="T116" fmla="*/ 1063 w 1181"/>
                <a:gd name="T117" fmla="*/ 971 h 1846"/>
                <a:gd name="T118" fmla="*/ 1093 w 1181"/>
                <a:gd name="T119" fmla="*/ 925 h 1846"/>
                <a:gd name="T120" fmla="*/ 1120 w 1181"/>
                <a:gd name="T121" fmla="*/ 876 h 1846"/>
                <a:gd name="T122" fmla="*/ 1142 w 1181"/>
                <a:gd name="T123" fmla="*/ 824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1" h="1846">
                  <a:moveTo>
                    <a:pt x="739" y="761"/>
                  </a:moveTo>
                  <a:lnTo>
                    <a:pt x="723" y="773"/>
                  </a:lnTo>
                  <a:lnTo>
                    <a:pt x="706" y="784"/>
                  </a:lnTo>
                  <a:lnTo>
                    <a:pt x="688" y="793"/>
                  </a:lnTo>
                  <a:lnTo>
                    <a:pt x="669" y="801"/>
                  </a:lnTo>
                  <a:lnTo>
                    <a:pt x="650" y="806"/>
                  </a:lnTo>
                  <a:lnTo>
                    <a:pt x="631" y="810"/>
                  </a:lnTo>
                  <a:lnTo>
                    <a:pt x="611" y="813"/>
                  </a:lnTo>
                  <a:lnTo>
                    <a:pt x="590" y="813"/>
                  </a:lnTo>
                  <a:lnTo>
                    <a:pt x="385" y="813"/>
                  </a:lnTo>
                  <a:lnTo>
                    <a:pt x="385" y="355"/>
                  </a:lnTo>
                  <a:lnTo>
                    <a:pt x="587" y="355"/>
                  </a:lnTo>
                  <a:lnTo>
                    <a:pt x="611" y="356"/>
                  </a:lnTo>
                  <a:lnTo>
                    <a:pt x="635" y="358"/>
                  </a:lnTo>
                  <a:lnTo>
                    <a:pt x="657" y="362"/>
                  </a:lnTo>
                  <a:lnTo>
                    <a:pt x="677" y="368"/>
                  </a:lnTo>
                  <a:lnTo>
                    <a:pt x="687" y="372"/>
                  </a:lnTo>
                  <a:lnTo>
                    <a:pt x="696" y="375"/>
                  </a:lnTo>
                  <a:lnTo>
                    <a:pt x="705" y="380"/>
                  </a:lnTo>
                  <a:lnTo>
                    <a:pt x="714" y="384"/>
                  </a:lnTo>
                  <a:lnTo>
                    <a:pt x="723" y="389"/>
                  </a:lnTo>
                  <a:lnTo>
                    <a:pt x="731" y="395"/>
                  </a:lnTo>
                  <a:lnTo>
                    <a:pt x="738" y="401"/>
                  </a:lnTo>
                  <a:lnTo>
                    <a:pt x="746" y="407"/>
                  </a:lnTo>
                  <a:lnTo>
                    <a:pt x="753" y="414"/>
                  </a:lnTo>
                  <a:lnTo>
                    <a:pt x="759" y="421"/>
                  </a:lnTo>
                  <a:lnTo>
                    <a:pt x="767" y="429"/>
                  </a:lnTo>
                  <a:lnTo>
                    <a:pt x="772" y="437"/>
                  </a:lnTo>
                  <a:lnTo>
                    <a:pt x="777" y="446"/>
                  </a:lnTo>
                  <a:lnTo>
                    <a:pt x="782" y="455"/>
                  </a:lnTo>
                  <a:lnTo>
                    <a:pt x="786" y="465"/>
                  </a:lnTo>
                  <a:lnTo>
                    <a:pt x="790" y="476"/>
                  </a:lnTo>
                  <a:lnTo>
                    <a:pt x="794" y="486"/>
                  </a:lnTo>
                  <a:lnTo>
                    <a:pt x="797" y="498"/>
                  </a:lnTo>
                  <a:lnTo>
                    <a:pt x="799" y="510"/>
                  </a:lnTo>
                  <a:lnTo>
                    <a:pt x="801" y="522"/>
                  </a:lnTo>
                  <a:lnTo>
                    <a:pt x="804" y="549"/>
                  </a:lnTo>
                  <a:lnTo>
                    <a:pt x="805" y="578"/>
                  </a:lnTo>
                  <a:lnTo>
                    <a:pt x="805" y="594"/>
                  </a:lnTo>
                  <a:lnTo>
                    <a:pt x="804" y="610"/>
                  </a:lnTo>
                  <a:lnTo>
                    <a:pt x="803" y="625"/>
                  </a:lnTo>
                  <a:lnTo>
                    <a:pt x="801" y="639"/>
                  </a:lnTo>
                  <a:lnTo>
                    <a:pt x="799" y="652"/>
                  </a:lnTo>
                  <a:lnTo>
                    <a:pt x="796" y="665"/>
                  </a:lnTo>
                  <a:lnTo>
                    <a:pt x="793" y="677"/>
                  </a:lnTo>
                  <a:lnTo>
                    <a:pt x="789" y="689"/>
                  </a:lnTo>
                  <a:lnTo>
                    <a:pt x="785" y="700"/>
                  </a:lnTo>
                  <a:lnTo>
                    <a:pt x="780" y="710"/>
                  </a:lnTo>
                  <a:lnTo>
                    <a:pt x="774" y="720"/>
                  </a:lnTo>
                  <a:lnTo>
                    <a:pt x="769" y="730"/>
                  </a:lnTo>
                  <a:lnTo>
                    <a:pt x="761" y="738"/>
                  </a:lnTo>
                  <a:lnTo>
                    <a:pt x="754" y="746"/>
                  </a:lnTo>
                  <a:lnTo>
                    <a:pt x="747" y="754"/>
                  </a:lnTo>
                  <a:lnTo>
                    <a:pt x="739" y="761"/>
                  </a:lnTo>
                  <a:close/>
                  <a:moveTo>
                    <a:pt x="1142" y="824"/>
                  </a:moveTo>
                  <a:lnTo>
                    <a:pt x="1151" y="797"/>
                  </a:lnTo>
                  <a:lnTo>
                    <a:pt x="1159" y="768"/>
                  </a:lnTo>
                  <a:lnTo>
                    <a:pt x="1166" y="740"/>
                  </a:lnTo>
                  <a:lnTo>
                    <a:pt x="1171" y="710"/>
                  </a:lnTo>
                  <a:lnTo>
                    <a:pt x="1176" y="680"/>
                  </a:lnTo>
                  <a:lnTo>
                    <a:pt x="1179" y="649"/>
                  </a:lnTo>
                  <a:lnTo>
                    <a:pt x="1181" y="617"/>
                  </a:lnTo>
                  <a:lnTo>
                    <a:pt x="1181" y="583"/>
                  </a:lnTo>
                  <a:lnTo>
                    <a:pt x="1181" y="546"/>
                  </a:lnTo>
                  <a:lnTo>
                    <a:pt x="1179" y="510"/>
                  </a:lnTo>
                  <a:lnTo>
                    <a:pt x="1175" y="476"/>
                  </a:lnTo>
                  <a:lnTo>
                    <a:pt x="1170" y="442"/>
                  </a:lnTo>
                  <a:lnTo>
                    <a:pt x="1164" y="411"/>
                  </a:lnTo>
                  <a:lnTo>
                    <a:pt x="1157" y="380"/>
                  </a:lnTo>
                  <a:lnTo>
                    <a:pt x="1148" y="350"/>
                  </a:lnTo>
                  <a:lnTo>
                    <a:pt x="1138" y="322"/>
                  </a:lnTo>
                  <a:lnTo>
                    <a:pt x="1127" y="295"/>
                  </a:lnTo>
                  <a:lnTo>
                    <a:pt x="1114" y="269"/>
                  </a:lnTo>
                  <a:lnTo>
                    <a:pt x="1100" y="244"/>
                  </a:lnTo>
                  <a:lnTo>
                    <a:pt x="1086" y="221"/>
                  </a:lnTo>
                  <a:lnTo>
                    <a:pt x="1070" y="199"/>
                  </a:lnTo>
                  <a:lnTo>
                    <a:pt x="1053" y="178"/>
                  </a:lnTo>
                  <a:lnTo>
                    <a:pt x="1035" y="159"/>
                  </a:lnTo>
                  <a:lnTo>
                    <a:pt x="1016" y="140"/>
                  </a:lnTo>
                  <a:lnTo>
                    <a:pt x="995" y="123"/>
                  </a:lnTo>
                  <a:lnTo>
                    <a:pt x="974" y="107"/>
                  </a:lnTo>
                  <a:lnTo>
                    <a:pt x="952" y="92"/>
                  </a:lnTo>
                  <a:lnTo>
                    <a:pt x="929" y="78"/>
                  </a:lnTo>
                  <a:lnTo>
                    <a:pt x="905" y="65"/>
                  </a:lnTo>
                  <a:lnTo>
                    <a:pt x="880" y="54"/>
                  </a:lnTo>
                  <a:lnTo>
                    <a:pt x="854" y="44"/>
                  </a:lnTo>
                  <a:lnTo>
                    <a:pt x="827" y="34"/>
                  </a:lnTo>
                  <a:lnTo>
                    <a:pt x="799" y="26"/>
                  </a:lnTo>
                  <a:lnTo>
                    <a:pt x="771" y="19"/>
                  </a:lnTo>
                  <a:lnTo>
                    <a:pt x="741" y="13"/>
                  </a:lnTo>
                  <a:lnTo>
                    <a:pt x="711" y="8"/>
                  </a:lnTo>
                  <a:lnTo>
                    <a:pt x="681" y="5"/>
                  </a:lnTo>
                  <a:lnTo>
                    <a:pt x="650" y="2"/>
                  </a:lnTo>
                  <a:lnTo>
                    <a:pt x="619" y="1"/>
                  </a:lnTo>
                  <a:lnTo>
                    <a:pt x="587" y="0"/>
                  </a:lnTo>
                  <a:lnTo>
                    <a:pt x="0" y="0"/>
                  </a:lnTo>
                  <a:lnTo>
                    <a:pt x="0" y="1846"/>
                  </a:lnTo>
                  <a:lnTo>
                    <a:pt x="385" y="1846"/>
                  </a:lnTo>
                  <a:lnTo>
                    <a:pt x="385" y="1172"/>
                  </a:lnTo>
                  <a:lnTo>
                    <a:pt x="608" y="1172"/>
                  </a:lnTo>
                  <a:lnTo>
                    <a:pt x="641" y="1171"/>
                  </a:lnTo>
                  <a:lnTo>
                    <a:pt x="673" y="1169"/>
                  </a:lnTo>
                  <a:lnTo>
                    <a:pt x="704" y="1166"/>
                  </a:lnTo>
                  <a:lnTo>
                    <a:pt x="734" y="1161"/>
                  </a:lnTo>
                  <a:lnTo>
                    <a:pt x="763" y="1155"/>
                  </a:lnTo>
                  <a:lnTo>
                    <a:pt x="793" y="1148"/>
                  </a:lnTo>
                  <a:lnTo>
                    <a:pt x="820" y="1139"/>
                  </a:lnTo>
                  <a:lnTo>
                    <a:pt x="847" y="1129"/>
                  </a:lnTo>
                  <a:lnTo>
                    <a:pt x="873" y="1118"/>
                  </a:lnTo>
                  <a:lnTo>
                    <a:pt x="898" y="1106"/>
                  </a:lnTo>
                  <a:lnTo>
                    <a:pt x="922" y="1093"/>
                  </a:lnTo>
                  <a:lnTo>
                    <a:pt x="945" y="1079"/>
                  </a:lnTo>
                  <a:lnTo>
                    <a:pt x="967" y="1063"/>
                  </a:lnTo>
                  <a:lnTo>
                    <a:pt x="988" y="1047"/>
                  </a:lnTo>
                  <a:lnTo>
                    <a:pt x="1009" y="1030"/>
                  </a:lnTo>
                  <a:lnTo>
                    <a:pt x="1029" y="1011"/>
                  </a:lnTo>
                  <a:lnTo>
                    <a:pt x="1046" y="991"/>
                  </a:lnTo>
                  <a:lnTo>
                    <a:pt x="1063" y="971"/>
                  </a:lnTo>
                  <a:lnTo>
                    <a:pt x="1079" y="949"/>
                  </a:lnTo>
                  <a:lnTo>
                    <a:pt x="1093" y="925"/>
                  </a:lnTo>
                  <a:lnTo>
                    <a:pt x="1107" y="901"/>
                  </a:lnTo>
                  <a:lnTo>
                    <a:pt x="1120" y="876"/>
                  </a:lnTo>
                  <a:lnTo>
                    <a:pt x="1131" y="851"/>
                  </a:lnTo>
                  <a:lnTo>
                    <a:pt x="1142" y="8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1" name="Freeform 6"/>
            <p:cNvSpPr>
              <a:spLocks noEditPoints="1"/>
            </p:cNvSpPr>
            <p:nvPr/>
          </p:nvSpPr>
          <p:spPr bwMode="auto">
            <a:xfrm>
              <a:off x="8054975" y="7340600"/>
              <a:ext cx="157162" cy="249238"/>
            </a:xfrm>
            <a:custGeom>
              <a:avLst/>
              <a:gdLst>
                <a:gd name="T0" fmla="*/ 386 w 1185"/>
                <a:gd name="T1" fmla="*/ 542 h 1875"/>
                <a:gd name="T2" fmla="*/ 410 w 1185"/>
                <a:gd name="T3" fmla="*/ 473 h 1875"/>
                <a:gd name="T4" fmla="*/ 446 w 1185"/>
                <a:gd name="T5" fmla="*/ 427 h 1875"/>
                <a:gd name="T6" fmla="*/ 478 w 1185"/>
                <a:gd name="T7" fmla="*/ 402 h 1875"/>
                <a:gd name="T8" fmla="*/ 519 w 1185"/>
                <a:gd name="T9" fmla="*/ 382 h 1875"/>
                <a:gd name="T10" fmla="*/ 568 w 1185"/>
                <a:gd name="T11" fmla="*/ 372 h 1875"/>
                <a:gd name="T12" fmla="*/ 624 w 1185"/>
                <a:gd name="T13" fmla="*/ 372 h 1875"/>
                <a:gd name="T14" fmla="*/ 672 w 1185"/>
                <a:gd name="T15" fmla="*/ 384 h 1875"/>
                <a:gd name="T16" fmla="*/ 728 w 1185"/>
                <a:gd name="T17" fmla="*/ 418 h 1875"/>
                <a:gd name="T18" fmla="*/ 756 w 1185"/>
                <a:gd name="T19" fmla="*/ 447 h 1875"/>
                <a:gd name="T20" fmla="*/ 789 w 1185"/>
                <a:gd name="T21" fmla="*/ 514 h 1875"/>
                <a:gd name="T22" fmla="*/ 797 w 1185"/>
                <a:gd name="T23" fmla="*/ 575 h 1875"/>
                <a:gd name="T24" fmla="*/ 792 w 1185"/>
                <a:gd name="T25" fmla="*/ 1359 h 1875"/>
                <a:gd name="T26" fmla="*/ 779 w 1185"/>
                <a:gd name="T27" fmla="*/ 1396 h 1875"/>
                <a:gd name="T28" fmla="*/ 759 w 1185"/>
                <a:gd name="T29" fmla="*/ 1429 h 1875"/>
                <a:gd name="T30" fmla="*/ 723 w 1185"/>
                <a:gd name="T31" fmla="*/ 1463 h 1875"/>
                <a:gd name="T32" fmla="*/ 654 w 1185"/>
                <a:gd name="T33" fmla="*/ 1496 h 1875"/>
                <a:gd name="T34" fmla="*/ 582 w 1185"/>
                <a:gd name="T35" fmla="*/ 1503 h 1875"/>
                <a:gd name="T36" fmla="*/ 531 w 1185"/>
                <a:gd name="T37" fmla="*/ 1497 h 1875"/>
                <a:gd name="T38" fmla="*/ 489 w 1185"/>
                <a:gd name="T39" fmla="*/ 1482 h 1875"/>
                <a:gd name="T40" fmla="*/ 453 w 1185"/>
                <a:gd name="T41" fmla="*/ 1458 h 1875"/>
                <a:gd name="T42" fmla="*/ 421 w 1185"/>
                <a:gd name="T43" fmla="*/ 1417 h 1875"/>
                <a:gd name="T44" fmla="*/ 390 w 1185"/>
                <a:gd name="T45" fmla="*/ 1334 h 1875"/>
                <a:gd name="T46" fmla="*/ 834 w 1185"/>
                <a:gd name="T47" fmla="*/ 1834 h 1875"/>
                <a:gd name="T48" fmla="*/ 934 w 1185"/>
                <a:gd name="T49" fmla="*/ 1784 h 1875"/>
                <a:gd name="T50" fmla="*/ 1019 w 1185"/>
                <a:gd name="T51" fmla="*/ 1715 h 1875"/>
                <a:gd name="T52" fmla="*/ 1089 w 1185"/>
                <a:gd name="T53" fmla="*/ 1629 h 1875"/>
                <a:gd name="T54" fmla="*/ 1141 w 1185"/>
                <a:gd name="T55" fmla="*/ 1525 h 1875"/>
                <a:gd name="T56" fmla="*/ 1174 w 1185"/>
                <a:gd name="T57" fmla="*/ 1409 h 1875"/>
                <a:gd name="T58" fmla="*/ 1185 w 1185"/>
                <a:gd name="T59" fmla="*/ 1278 h 1875"/>
                <a:gd name="T60" fmla="*/ 1180 w 1185"/>
                <a:gd name="T61" fmla="*/ 510 h 1875"/>
                <a:gd name="T62" fmla="*/ 1158 w 1185"/>
                <a:gd name="T63" fmla="*/ 403 h 1875"/>
                <a:gd name="T64" fmla="*/ 1118 w 1185"/>
                <a:gd name="T65" fmla="*/ 300 h 1875"/>
                <a:gd name="T66" fmla="*/ 1060 w 1185"/>
                <a:gd name="T67" fmla="*/ 207 h 1875"/>
                <a:gd name="T68" fmla="*/ 983 w 1185"/>
                <a:gd name="T69" fmla="*/ 128 h 1875"/>
                <a:gd name="T70" fmla="*/ 886 w 1185"/>
                <a:gd name="T71" fmla="*/ 65 h 1875"/>
                <a:gd name="T72" fmla="*/ 770 w 1185"/>
                <a:gd name="T73" fmla="*/ 20 h 1875"/>
                <a:gd name="T74" fmla="*/ 633 w 1185"/>
                <a:gd name="T75" fmla="*/ 1 h 1875"/>
                <a:gd name="T76" fmla="*/ 481 w 1185"/>
                <a:gd name="T77" fmla="*/ 7 h 1875"/>
                <a:gd name="T78" fmla="*/ 396 w 1185"/>
                <a:gd name="T79" fmla="*/ 25 h 1875"/>
                <a:gd name="T80" fmla="*/ 335 w 1185"/>
                <a:gd name="T81" fmla="*/ 47 h 1875"/>
                <a:gd name="T82" fmla="*/ 242 w 1185"/>
                <a:gd name="T83" fmla="*/ 99 h 1875"/>
                <a:gd name="T84" fmla="*/ 155 w 1185"/>
                <a:gd name="T85" fmla="*/ 172 h 1875"/>
                <a:gd name="T86" fmla="*/ 88 w 1185"/>
                <a:gd name="T87" fmla="*/ 259 h 1875"/>
                <a:gd name="T88" fmla="*/ 41 w 1185"/>
                <a:gd name="T89" fmla="*/ 357 h 1875"/>
                <a:gd name="T90" fmla="*/ 14 w 1185"/>
                <a:gd name="T91" fmla="*/ 461 h 1875"/>
                <a:gd name="T92" fmla="*/ 0 w 1185"/>
                <a:gd name="T93" fmla="*/ 565 h 1875"/>
                <a:gd name="T94" fmla="*/ 2 w 1185"/>
                <a:gd name="T95" fmla="*/ 1311 h 1875"/>
                <a:gd name="T96" fmla="*/ 20 w 1185"/>
                <a:gd name="T97" fmla="*/ 1430 h 1875"/>
                <a:gd name="T98" fmla="*/ 54 w 1185"/>
                <a:gd name="T99" fmla="*/ 1543 h 1875"/>
                <a:gd name="T100" fmla="*/ 106 w 1185"/>
                <a:gd name="T101" fmla="*/ 1643 h 1875"/>
                <a:gd name="T102" fmla="*/ 177 w 1185"/>
                <a:gd name="T103" fmla="*/ 1729 h 1875"/>
                <a:gd name="T104" fmla="*/ 270 w 1185"/>
                <a:gd name="T105" fmla="*/ 1797 h 1875"/>
                <a:gd name="T106" fmla="*/ 353 w 1185"/>
                <a:gd name="T107" fmla="*/ 1836 h 1875"/>
                <a:gd name="T108" fmla="*/ 448 w 1185"/>
                <a:gd name="T109" fmla="*/ 1862 h 1875"/>
                <a:gd name="T110" fmla="*/ 596 w 1185"/>
                <a:gd name="T111" fmla="*/ 1875 h 1875"/>
                <a:gd name="T112" fmla="*/ 721 w 1185"/>
                <a:gd name="T113" fmla="*/ 1864 h 1875"/>
                <a:gd name="T114" fmla="*/ 834 w 1185"/>
                <a:gd name="T115" fmla="*/ 1834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5" h="1875">
                  <a:moveTo>
                    <a:pt x="383" y="1259"/>
                  </a:moveTo>
                  <a:lnTo>
                    <a:pt x="383" y="575"/>
                  </a:lnTo>
                  <a:lnTo>
                    <a:pt x="384" y="559"/>
                  </a:lnTo>
                  <a:lnTo>
                    <a:pt x="386" y="542"/>
                  </a:lnTo>
                  <a:lnTo>
                    <a:pt x="390" y="525"/>
                  </a:lnTo>
                  <a:lnTo>
                    <a:pt x="395" y="507"/>
                  </a:lnTo>
                  <a:lnTo>
                    <a:pt x="402" y="490"/>
                  </a:lnTo>
                  <a:lnTo>
                    <a:pt x="410" y="473"/>
                  </a:lnTo>
                  <a:lnTo>
                    <a:pt x="420" y="456"/>
                  </a:lnTo>
                  <a:lnTo>
                    <a:pt x="432" y="441"/>
                  </a:lnTo>
                  <a:lnTo>
                    <a:pt x="439" y="434"/>
                  </a:lnTo>
                  <a:lnTo>
                    <a:pt x="446" y="427"/>
                  </a:lnTo>
                  <a:lnTo>
                    <a:pt x="453" y="420"/>
                  </a:lnTo>
                  <a:lnTo>
                    <a:pt x="461" y="414"/>
                  </a:lnTo>
                  <a:lnTo>
                    <a:pt x="469" y="407"/>
                  </a:lnTo>
                  <a:lnTo>
                    <a:pt x="478" y="402"/>
                  </a:lnTo>
                  <a:lnTo>
                    <a:pt x="488" y="396"/>
                  </a:lnTo>
                  <a:lnTo>
                    <a:pt x="498" y="391"/>
                  </a:lnTo>
                  <a:lnTo>
                    <a:pt x="508" y="386"/>
                  </a:lnTo>
                  <a:lnTo>
                    <a:pt x="519" y="382"/>
                  </a:lnTo>
                  <a:lnTo>
                    <a:pt x="531" y="379"/>
                  </a:lnTo>
                  <a:lnTo>
                    <a:pt x="543" y="376"/>
                  </a:lnTo>
                  <a:lnTo>
                    <a:pt x="555" y="374"/>
                  </a:lnTo>
                  <a:lnTo>
                    <a:pt x="568" y="372"/>
                  </a:lnTo>
                  <a:lnTo>
                    <a:pt x="582" y="371"/>
                  </a:lnTo>
                  <a:lnTo>
                    <a:pt x="596" y="371"/>
                  </a:lnTo>
                  <a:lnTo>
                    <a:pt x="610" y="371"/>
                  </a:lnTo>
                  <a:lnTo>
                    <a:pt x="624" y="372"/>
                  </a:lnTo>
                  <a:lnTo>
                    <a:pt x="637" y="374"/>
                  </a:lnTo>
                  <a:lnTo>
                    <a:pt x="649" y="377"/>
                  </a:lnTo>
                  <a:lnTo>
                    <a:pt x="661" y="380"/>
                  </a:lnTo>
                  <a:lnTo>
                    <a:pt x="672" y="384"/>
                  </a:lnTo>
                  <a:lnTo>
                    <a:pt x="682" y="388"/>
                  </a:lnTo>
                  <a:lnTo>
                    <a:pt x="692" y="393"/>
                  </a:lnTo>
                  <a:lnTo>
                    <a:pt x="711" y="405"/>
                  </a:lnTo>
                  <a:lnTo>
                    <a:pt x="728" y="418"/>
                  </a:lnTo>
                  <a:lnTo>
                    <a:pt x="736" y="425"/>
                  </a:lnTo>
                  <a:lnTo>
                    <a:pt x="743" y="432"/>
                  </a:lnTo>
                  <a:lnTo>
                    <a:pt x="750" y="440"/>
                  </a:lnTo>
                  <a:lnTo>
                    <a:pt x="756" y="447"/>
                  </a:lnTo>
                  <a:lnTo>
                    <a:pt x="766" y="464"/>
                  </a:lnTo>
                  <a:lnTo>
                    <a:pt x="776" y="480"/>
                  </a:lnTo>
                  <a:lnTo>
                    <a:pt x="783" y="497"/>
                  </a:lnTo>
                  <a:lnTo>
                    <a:pt x="789" y="514"/>
                  </a:lnTo>
                  <a:lnTo>
                    <a:pt x="793" y="531"/>
                  </a:lnTo>
                  <a:lnTo>
                    <a:pt x="795" y="546"/>
                  </a:lnTo>
                  <a:lnTo>
                    <a:pt x="797" y="561"/>
                  </a:lnTo>
                  <a:lnTo>
                    <a:pt x="797" y="575"/>
                  </a:lnTo>
                  <a:lnTo>
                    <a:pt x="797" y="1305"/>
                  </a:lnTo>
                  <a:lnTo>
                    <a:pt x="797" y="1327"/>
                  </a:lnTo>
                  <a:lnTo>
                    <a:pt x="794" y="1349"/>
                  </a:lnTo>
                  <a:lnTo>
                    <a:pt x="792" y="1359"/>
                  </a:lnTo>
                  <a:lnTo>
                    <a:pt x="789" y="1369"/>
                  </a:lnTo>
                  <a:lnTo>
                    <a:pt x="786" y="1378"/>
                  </a:lnTo>
                  <a:lnTo>
                    <a:pt x="783" y="1388"/>
                  </a:lnTo>
                  <a:lnTo>
                    <a:pt x="779" y="1396"/>
                  </a:lnTo>
                  <a:lnTo>
                    <a:pt x="775" y="1405"/>
                  </a:lnTo>
                  <a:lnTo>
                    <a:pt x="770" y="1413"/>
                  </a:lnTo>
                  <a:lnTo>
                    <a:pt x="764" y="1421"/>
                  </a:lnTo>
                  <a:lnTo>
                    <a:pt x="759" y="1429"/>
                  </a:lnTo>
                  <a:lnTo>
                    <a:pt x="752" y="1436"/>
                  </a:lnTo>
                  <a:lnTo>
                    <a:pt x="745" y="1443"/>
                  </a:lnTo>
                  <a:lnTo>
                    <a:pt x="738" y="1450"/>
                  </a:lnTo>
                  <a:lnTo>
                    <a:pt x="723" y="1463"/>
                  </a:lnTo>
                  <a:lnTo>
                    <a:pt x="706" y="1473"/>
                  </a:lnTo>
                  <a:lnTo>
                    <a:pt x="689" y="1483"/>
                  </a:lnTo>
                  <a:lnTo>
                    <a:pt x="672" y="1490"/>
                  </a:lnTo>
                  <a:lnTo>
                    <a:pt x="654" y="1496"/>
                  </a:lnTo>
                  <a:lnTo>
                    <a:pt x="635" y="1500"/>
                  </a:lnTo>
                  <a:lnTo>
                    <a:pt x="616" y="1502"/>
                  </a:lnTo>
                  <a:lnTo>
                    <a:pt x="596" y="1503"/>
                  </a:lnTo>
                  <a:lnTo>
                    <a:pt x="582" y="1503"/>
                  </a:lnTo>
                  <a:lnTo>
                    <a:pt x="569" y="1502"/>
                  </a:lnTo>
                  <a:lnTo>
                    <a:pt x="556" y="1501"/>
                  </a:lnTo>
                  <a:lnTo>
                    <a:pt x="543" y="1499"/>
                  </a:lnTo>
                  <a:lnTo>
                    <a:pt x="531" y="1497"/>
                  </a:lnTo>
                  <a:lnTo>
                    <a:pt x="520" y="1494"/>
                  </a:lnTo>
                  <a:lnTo>
                    <a:pt x="509" y="1490"/>
                  </a:lnTo>
                  <a:lnTo>
                    <a:pt x="498" y="1486"/>
                  </a:lnTo>
                  <a:lnTo>
                    <a:pt x="489" y="1482"/>
                  </a:lnTo>
                  <a:lnTo>
                    <a:pt x="478" y="1477"/>
                  </a:lnTo>
                  <a:lnTo>
                    <a:pt x="469" y="1471"/>
                  </a:lnTo>
                  <a:lnTo>
                    <a:pt x="461" y="1465"/>
                  </a:lnTo>
                  <a:lnTo>
                    <a:pt x="453" y="1458"/>
                  </a:lnTo>
                  <a:lnTo>
                    <a:pt x="446" y="1451"/>
                  </a:lnTo>
                  <a:lnTo>
                    <a:pt x="439" y="1443"/>
                  </a:lnTo>
                  <a:lnTo>
                    <a:pt x="432" y="1435"/>
                  </a:lnTo>
                  <a:lnTo>
                    <a:pt x="421" y="1417"/>
                  </a:lnTo>
                  <a:lnTo>
                    <a:pt x="411" y="1398"/>
                  </a:lnTo>
                  <a:lnTo>
                    <a:pt x="402" y="1378"/>
                  </a:lnTo>
                  <a:lnTo>
                    <a:pt x="395" y="1357"/>
                  </a:lnTo>
                  <a:lnTo>
                    <a:pt x="390" y="1334"/>
                  </a:lnTo>
                  <a:lnTo>
                    <a:pt x="386" y="1311"/>
                  </a:lnTo>
                  <a:lnTo>
                    <a:pt x="384" y="1285"/>
                  </a:lnTo>
                  <a:lnTo>
                    <a:pt x="383" y="1259"/>
                  </a:lnTo>
                  <a:close/>
                  <a:moveTo>
                    <a:pt x="834" y="1834"/>
                  </a:moveTo>
                  <a:lnTo>
                    <a:pt x="860" y="1823"/>
                  </a:lnTo>
                  <a:lnTo>
                    <a:pt x="886" y="1811"/>
                  </a:lnTo>
                  <a:lnTo>
                    <a:pt x="910" y="1798"/>
                  </a:lnTo>
                  <a:lnTo>
                    <a:pt x="934" y="1784"/>
                  </a:lnTo>
                  <a:lnTo>
                    <a:pt x="957" y="1768"/>
                  </a:lnTo>
                  <a:lnTo>
                    <a:pt x="979" y="1752"/>
                  </a:lnTo>
                  <a:lnTo>
                    <a:pt x="1000" y="1734"/>
                  </a:lnTo>
                  <a:lnTo>
                    <a:pt x="1019" y="1715"/>
                  </a:lnTo>
                  <a:lnTo>
                    <a:pt x="1039" y="1695"/>
                  </a:lnTo>
                  <a:lnTo>
                    <a:pt x="1057" y="1674"/>
                  </a:lnTo>
                  <a:lnTo>
                    <a:pt x="1073" y="1652"/>
                  </a:lnTo>
                  <a:lnTo>
                    <a:pt x="1089" y="1629"/>
                  </a:lnTo>
                  <a:lnTo>
                    <a:pt x="1104" y="1604"/>
                  </a:lnTo>
                  <a:lnTo>
                    <a:pt x="1117" y="1579"/>
                  </a:lnTo>
                  <a:lnTo>
                    <a:pt x="1130" y="1553"/>
                  </a:lnTo>
                  <a:lnTo>
                    <a:pt x="1141" y="1525"/>
                  </a:lnTo>
                  <a:lnTo>
                    <a:pt x="1151" y="1498"/>
                  </a:lnTo>
                  <a:lnTo>
                    <a:pt x="1160" y="1469"/>
                  </a:lnTo>
                  <a:lnTo>
                    <a:pt x="1168" y="1439"/>
                  </a:lnTo>
                  <a:lnTo>
                    <a:pt x="1174" y="1409"/>
                  </a:lnTo>
                  <a:lnTo>
                    <a:pt x="1179" y="1378"/>
                  </a:lnTo>
                  <a:lnTo>
                    <a:pt x="1182" y="1346"/>
                  </a:lnTo>
                  <a:lnTo>
                    <a:pt x="1184" y="1313"/>
                  </a:lnTo>
                  <a:lnTo>
                    <a:pt x="1185" y="1278"/>
                  </a:lnTo>
                  <a:lnTo>
                    <a:pt x="1185" y="591"/>
                  </a:lnTo>
                  <a:lnTo>
                    <a:pt x="1185" y="564"/>
                  </a:lnTo>
                  <a:lnTo>
                    <a:pt x="1183" y="536"/>
                  </a:lnTo>
                  <a:lnTo>
                    <a:pt x="1180" y="510"/>
                  </a:lnTo>
                  <a:lnTo>
                    <a:pt x="1176" y="483"/>
                  </a:lnTo>
                  <a:lnTo>
                    <a:pt x="1171" y="456"/>
                  </a:lnTo>
                  <a:lnTo>
                    <a:pt x="1165" y="429"/>
                  </a:lnTo>
                  <a:lnTo>
                    <a:pt x="1158" y="403"/>
                  </a:lnTo>
                  <a:lnTo>
                    <a:pt x="1149" y="376"/>
                  </a:lnTo>
                  <a:lnTo>
                    <a:pt x="1140" y="350"/>
                  </a:lnTo>
                  <a:lnTo>
                    <a:pt x="1129" y="325"/>
                  </a:lnTo>
                  <a:lnTo>
                    <a:pt x="1118" y="300"/>
                  </a:lnTo>
                  <a:lnTo>
                    <a:pt x="1105" y="275"/>
                  </a:lnTo>
                  <a:lnTo>
                    <a:pt x="1091" y="252"/>
                  </a:lnTo>
                  <a:lnTo>
                    <a:pt x="1076" y="229"/>
                  </a:lnTo>
                  <a:lnTo>
                    <a:pt x="1060" y="207"/>
                  </a:lnTo>
                  <a:lnTo>
                    <a:pt x="1042" y="186"/>
                  </a:lnTo>
                  <a:lnTo>
                    <a:pt x="1024" y="166"/>
                  </a:lnTo>
                  <a:lnTo>
                    <a:pt x="1004" y="147"/>
                  </a:lnTo>
                  <a:lnTo>
                    <a:pt x="983" y="128"/>
                  </a:lnTo>
                  <a:lnTo>
                    <a:pt x="961" y="111"/>
                  </a:lnTo>
                  <a:lnTo>
                    <a:pt x="937" y="95"/>
                  </a:lnTo>
                  <a:lnTo>
                    <a:pt x="912" y="79"/>
                  </a:lnTo>
                  <a:lnTo>
                    <a:pt x="886" y="65"/>
                  </a:lnTo>
                  <a:lnTo>
                    <a:pt x="859" y="52"/>
                  </a:lnTo>
                  <a:lnTo>
                    <a:pt x="830" y="39"/>
                  </a:lnTo>
                  <a:lnTo>
                    <a:pt x="801" y="29"/>
                  </a:lnTo>
                  <a:lnTo>
                    <a:pt x="770" y="20"/>
                  </a:lnTo>
                  <a:lnTo>
                    <a:pt x="738" y="13"/>
                  </a:lnTo>
                  <a:lnTo>
                    <a:pt x="703" y="7"/>
                  </a:lnTo>
                  <a:lnTo>
                    <a:pt x="669" y="3"/>
                  </a:lnTo>
                  <a:lnTo>
                    <a:pt x="633" y="1"/>
                  </a:lnTo>
                  <a:lnTo>
                    <a:pt x="596" y="0"/>
                  </a:lnTo>
                  <a:lnTo>
                    <a:pt x="556" y="1"/>
                  </a:lnTo>
                  <a:lnTo>
                    <a:pt x="518" y="3"/>
                  </a:lnTo>
                  <a:lnTo>
                    <a:pt x="481" y="7"/>
                  </a:lnTo>
                  <a:lnTo>
                    <a:pt x="446" y="13"/>
                  </a:lnTo>
                  <a:lnTo>
                    <a:pt x="429" y="17"/>
                  </a:lnTo>
                  <a:lnTo>
                    <a:pt x="412" y="21"/>
                  </a:lnTo>
                  <a:lnTo>
                    <a:pt x="396" y="25"/>
                  </a:lnTo>
                  <a:lnTo>
                    <a:pt x="380" y="30"/>
                  </a:lnTo>
                  <a:lnTo>
                    <a:pt x="365" y="35"/>
                  </a:lnTo>
                  <a:lnTo>
                    <a:pt x="350" y="41"/>
                  </a:lnTo>
                  <a:lnTo>
                    <a:pt x="335" y="47"/>
                  </a:lnTo>
                  <a:lnTo>
                    <a:pt x="321" y="54"/>
                  </a:lnTo>
                  <a:lnTo>
                    <a:pt x="294" y="68"/>
                  </a:lnTo>
                  <a:lnTo>
                    <a:pt x="268" y="83"/>
                  </a:lnTo>
                  <a:lnTo>
                    <a:pt x="242" y="99"/>
                  </a:lnTo>
                  <a:lnTo>
                    <a:pt x="218" y="116"/>
                  </a:lnTo>
                  <a:lnTo>
                    <a:pt x="196" y="134"/>
                  </a:lnTo>
                  <a:lnTo>
                    <a:pt x="175" y="152"/>
                  </a:lnTo>
                  <a:lnTo>
                    <a:pt x="155" y="172"/>
                  </a:lnTo>
                  <a:lnTo>
                    <a:pt x="137" y="193"/>
                  </a:lnTo>
                  <a:lnTo>
                    <a:pt x="120" y="214"/>
                  </a:lnTo>
                  <a:lnTo>
                    <a:pt x="103" y="236"/>
                  </a:lnTo>
                  <a:lnTo>
                    <a:pt x="88" y="259"/>
                  </a:lnTo>
                  <a:lnTo>
                    <a:pt x="75" y="282"/>
                  </a:lnTo>
                  <a:lnTo>
                    <a:pt x="62" y="307"/>
                  </a:lnTo>
                  <a:lnTo>
                    <a:pt x="51" y="332"/>
                  </a:lnTo>
                  <a:lnTo>
                    <a:pt x="41" y="357"/>
                  </a:lnTo>
                  <a:lnTo>
                    <a:pt x="33" y="383"/>
                  </a:lnTo>
                  <a:lnTo>
                    <a:pt x="26" y="409"/>
                  </a:lnTo>
                  <a:lnTo>
                    <a:pt x="19" y="435"/>
                  </a:lnTo>
                  <a:lnTo>
                    <a:pt x="14" y="461"/>
                  </a:lnTo>
                  <a:lnTo>
                    <a:pt x="8" y="487"/>
                  </a:lnTo>
                  <a:lnTo>
                    <a:pt x="4" y="513"/>
                  </a:lnTo>
                  <a:lnTo>
                    <a:pt x="2" y="539"/>
                  </a:lnTo>
                  <a:lnTo>
                    <a:pt x="0" y="565"/>
                  </a:lnTo>
                  <a:lnTo>
                    <a:pt x="0" y="591"/>
                  </a:lnTo>
                  <a:lnTo>
                    <a:pt x="0" y="1248"/>
                  </a:lnTo>
                  <a:lnTo>
                    <a:pt x="0" y="1279"/>
                  </a:lnTo>
                  <a:lnTo>
                    <a:pt x="2" y="1311"/>
                  </a:lnTo>
                  <a:lnTo>
                    <a:pt x="4" y="1341"/>
                  </a:lnTo>
                  <a:lnTo>
                    <a:pt x="8" y="1371"/>
                  </a:lnTo>
                  <a:lnTo>
                    <a:pt x="14" y="1401"/>
                  </a:lnTo>
                  <a:lnTo>
                    <a:pt x="20" y="1430"/>
                  </a:lnTo>
                  <a:lnTo>
                    <a:pt x="27" y="1459"/>
                  </a:lnTo>
                  <a:lnTo>
                    <a:pt x="34" y="1487"/>
                  </a:lnTo>
                  <a:lnTo>
                    <a:pt x="43" y="1515"/>
                  </a:lnTo>
                  <a:lnTo>
                    <a:pt x="54" y="1543"/>
                  </a:lnTo>
                  <a:lnTo>
                    <a:pt x="65" y="1569"/>
                  </a:lnTo>
                  <a:lnTo>
                    <a:pt x="77" y="1594"/>
                  </a:lnTo>
                  <a:lnTo>
                    <a:pt x="91" y="1619"/>
                  </a:lnTo>
                  <a:lnTo>
                    <a:pt x="106" y="1643"/>
                  </a:lnTo>
                  <a:lnTo>
                    <a:pt x="122" y="1666"/>
                  </a:lnTo>
                  <a:lnTo>
                    <a:pt x="139" y="1688"/>
                  </a:lnTo>
                  <a:lnTo>
                    <a:pt x="157" y="1709"/>
                  </a:lnTo>
                  <a:lnTo>
                    <a:pt x="177" y="1729"/>
                  </a:lnTo>
                  <a:lnTo>
                    <a:pt x="198" y="1747"/>
                  </a:lnTo>
                  <a:lnTo>
                    <a:pt x="221" y="1765"/>
                  </a:lnTo>
                  <a:lnTo>
                    <a:pt x="244" y="1782"/>
                  </a:lnTo>
                  <a:lnTo>
                    <a:pt x="270" y="1797"/>
                  </a:lnTo>
                  <a:lnTo>
                    <a:pt x="296" y="1811"/>
                  </a:lnTo>
                  <a:lnTo>
                    <a:pt x="324" y="1824"/>
                  </a:lnTo>
                  <a:lnTo>
                    <a:pt x="338" y="1830"/>
                  </a:lnTo>
                  <a:lnTo>
                    <a:pt x="353" y="1836"/>
                  </a:lnTo>
                  <a:lnTo>
                    <a:pt x="368" y="1841"/>
                  </a:lnTo>
                  <a:lnTo>
                    <a:pt x="383" y="1846"/>
                  </a:lnTo>
                  <a:lnTo>
                    <a:pt x="415" y="1855"/>
                  </a:lnTo>
                  <a:lnTo>
                    <a:pt x="448" y="1862"/>
                  </a:lnTo>
                  <a:lnTo>
                    <a:pt x="484" y="1868"/>
                  </a:lnTo>
                  <a:lnTo>
                    <a:pt x="520" y="1871"/>
                  </a:lnTo>
                  <a:lnTo>
                    <a:pt x="557" y="1874"/>
                  </a:lnTo>
                  <a:lnTo>
                    <a:pt x="596" y="1875"/>
                  </a:lnTo>
                  <a:lnTo>
                    <a:pt x="628" y="1874"/>
                  </a:lnTo>
                  <a:lnTo>
                    <a:pt x="659" y="1872"/>
                  </a:lnTo>
                  <a:lnTo>
                    <a:pt x="690" y="1869"/>
                  </a:lnTo>
                  <a:lnTo>
                    <a:pt x="721" y="1864"/>
                  </a:lnTo>
                  <a:lnTo>
                    <a:pt x="750" y="1859"/>
                  </a:lnTo>
                  <a:lnTo>
                    <a:pt x="779" y="1852"/>
                  </a:lnTo>
                  <a:lnTo>
                    <a:pt x="806" y="1843"/>
                  </a:lnTo>
                  <a:lnTo>
                    <a:pt x="834" y="18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2" name="Freeform 7"/>
            <p:cNvSpPr>
              <a:spLocks/>
            </p:cNvSpPr>
            <p:nvPr/>
          </p:nvSpPr>
          <p:spPr bwMode="auto">
            <a:xfrm>
              <a:off x="8261350" y="7340600"/>
              <a:ext cx="155575" cy="249238"/>
            </a:xfrm>
            <a:custGeom>
              <a:avLst/>
              <a:gdLst>
                <a:gd name="T0" fmla="*/ 197 w 1175"/>
                <a:gd name="T1" fmla="*/ 1747 h 1875"/>
                <a:gd name="T2" fmla="*/ 294 w 1175"/>
                <a:gd name="T3" fmla="*/ 1811 h 1875"/>
                <a:gd name="T4" fmla="*/ 366 w 1175"/>
                <a:gd name="T5" fmla="*/ 1841 h 1875"/>
                <a:gd name="T6" fmla="*/ 481 w 1175"/>
                <a:gd name="T7" fmla="*/ 1868 h 1875"/>
                <a:gd name="T8" fmla="*/ 622 w 1175"/>
                <a:gd name="T9" fmla="*/ 1874 h 1875"/>
                <a:gd name="T10" fmla="*/ 728 w 1175"/>
                <a:gd name="T11" fmla="*/ 1863 h 1875"/>
                <a:gd name="T12" fmla="*/ 826 w 1175"/>
                <a:gd name="T13" fmla="*/ 1836 h 1875"/>
                <a:gd name="T14" fmla="*/ 915 w 1175"/>
                <a:gd name="T15" fmla="*/ 1794 h 1875"/>
                <a:gd name="T16" fmla="*/ 995 w 1175"/>
                <a:gd name="T17" fmla="*/ 1737 h 1875"/>
                <a:gd name="T18" fmla="*/ 1063 w 1175"/>
                <a:gd name="T19" fmla="*/ 1668 h 1875"/>
                <a:gd name="T20" fmla="*/ 1116 w 1175"/>
                <a:gd name="T21" fmla="*/ 1586 h 1875"/>
                <a:gd name="T22" fmla="*/ 1154 w 1175"/>
                <a:gd name="T23" fmla="*/ 1493 h 1875"/>
                <a:gd name="T24" fmla="*/ 806 w 1175"/>
                <a:gd name="T25" fmla="*/ 1310 h 1875"/>
                <a:gd name="T26" fmla="*/ 782 w 1175"/>
                <a:gd name="T27" fmla="*/ 1391 h 1875"/>
                <a:gd name="T28" fmla="*/ 734 w 1175"/>
                <a:gd name="T29" fmla="*/ 1452 h 1875"/>
                <a:gd name="T30" fmla="*/ 669 w 1175"/>
                <a:gd name="T31" fmla="*/ 1490 h 1875"/>
                <a:gd name="T32" fmla="*/ 595 w 1175"/>
                <a:gd name="T33" fmla="*/ 1503 h 1875"/>
                <a:gd name="T34" fmla="*/ 540 w 1175"/>
                <a:gd name="T35" fmla="*/ 1499 h 1875"/>
                <a:gd name="T36" fmla="*/ 496 w 1175"/>
                <a:gd name="T37" fmla="*/ 1486 h 1875"/>
                <a:gd name="T38" fmla="*/ 460 w 1175"/>
                <a:gd name="T39" fmla="*/ 1465 h 1875"/>
                <a:gd name="T40" fmla="*/ 433 w 1175"/>
                <a:gd name="T41" fmla="*/ 1435 h 1875"/>
                <a:gd name="T42" fmla="*/ 398 w 1175"/>
                <a:gd name="T43" fmla="*/ 1357 h 1875"/>
                <a:gd name="T44" fmla="*/ 387 w 1175"/>
                <a:gd name="T45" fmla="*/ 1259 h 1875"/>
                <a:gd name="T46" fmla="*/ 393 w 1175"/>
                <a:gd name="T47" fmla="*/ 525 h 1875"/>
                <a:gd name="T48" fmla="*/ 421 w 1175"/>
                <a:gd name="T49" fmla="*/ 457 h 1875"/>
                <a:gd name="T50" fmla="*/ 452 w 1175"/>
                <a:gd name="T51" fmla="*/ 420 h 1875"/>
                <a:gd name="T52" fmla="*/ 485 w 1175"/>
                <a:gd name="T53" fmla="*/ 396 h 1875"/>
                <a:gd name="T54" fmla="*/ 527 w 1175"/>
                <a:gd name="T55" fmla="*/ 379 h 1875"/>
                <a:gd name="T56" fmla="*/ 579 w 1175"/>
                <a:gd name="T57" fmla="*/ 371 h 1875"/>
                <a:gd name="T58" fmla="*/ 634 w 1175"/>
                <a:gd name="T59" fmla="*/ 374 h 1875"/>
                <a:gd name="T60" fmla="*/ 679 w 1175"/>
                <a:gd name="T61" fmla="*/ 387 h 1875"/>
                <a:gd name="T62" fmla="*/ 741 w 1175"/>
                <a:gd name="T63" fmla="*/ 428 h 1875"/>
                <a:gd name="T64" fmla="*/ 787 w 1175"/>
                <a:gd name="T65" fmla="*/ 490 h 1875"/>
                <a:gd name="T66" fmla="*/ 808 w 1175"/>
                <a:gd name="T67" fmla="*/ 556 h 1875"/>
                <a:gd name="T68" fmla="*/ 1165 w 1175"/>
                <a:gd name="T69" fmla="*/ 417 h 1875"/>
                <a:gd name="T70" fmla="*/ 1133 w 1175"/>
                <a:gd name="T71" fmla="*/ 330 h 1875"/>
                <a:gd name="T72" fmla="*/ 1087 w 1175"/>
                <a:gd name="T73" fmla="*/ 246 h 1875"/>
                <a:gd name="T74" fmla="*/ 1028 w 1175"/>
                <a:gd name="T75" fmla="*/ 173 h 1875"/>
                <a:gd name="T76" fmla="*/ 957 w 1175"/>
                <a:gd name="T77" fmla="*/ 110 h 1875"/>
                <a:gd name="T78" fmla="*/ 871 w 1175"/>
                <a:gd name="T79" fmla="*/ 59 h 1875"/>
                <a:gd name="T80" fmla="*/ 770 w 1175"/>
                <a:gd name="T81" fmla="*/ 21 h 1875"/>
                <a:gd name="T82" fmla="*/ 656 w 1175"/>
                <a:gd name="T83" fmla="*/ 2 h 1875"/>
                <a:gd name="T84" fmla="*/ 516 w 1175"/>
                <a:gd name="T85" fmla="*/ 3 h 1875"/>
                <a:gd name="T86" fmla="*/ 410 w 1175"/>
                <a:gd name="T87" fmla="*/ 21 h 1875"/>
                <a:gd name="T88" fmla="*/ 348 w 1175"/>
                <a:gd name="T89" fmla="*/ 41 h 1875"/>
                <a:gd name="T90" fmla="*/ 265 w 1175"/>
                <a:gd name="T91" fmla="*/ 83 h 1875"/>
                <a:gd name="T92" fmla="*/ 174 w 1175"/>
                <a:gd name="T93" fmla="*/ 152 h 1875"/>
                <a:gd name="T94" fmla="*/ 102 w 1175"/>
                <a:gd name="T95" fmla="*/ 236 h 1875"/>
                <a:gd name="T96" fmla="*/ 51 w 1175"/>
                <a:gd name="T97" fmla="*/ 332 h 1875"/>
                <a:gd name="T98" fmla="*/ 19 w 1175"/>
                <a:gd name="T99" fmla="*/ 435 h 1875"/>
                <a:gd name="T100" fmla="*/ 2 w 1175"/>
                <a:gd name="T101" fmla="*/ 539 h 1875"/>
                <a:gd name="T102" fmla="*/ 1 w 1175"/>
                <a:gd name="T103" fmla="*/ 1279 h 1875"/>
                <a:gd name="T104" fmla="*/ 14 w 1175"/>
                <a:gd name="T105" fmla="*/ 1401 h 1875"/>
                <a:gd name="T106" fmla="*/ 43 w 1175"/>
                <a:gd name="T107" fmla="*/ 1515 h 1875"/>
                <a:gd name="T108" fmla="*/ 90 w 1175"/>
                <a:gd name="T109" fmla="*/ 1619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5" h="1875">
                  <a:moveTo>
                    <a:pt x="138" y="1688"/>
                  </a:moveTo>
                  <a:lnTo>
                    <a:pt x="157" y="1709"/>
                  </a:lnTo>
                  <a:lnTo>
                    <a:pt x="176" y="1729"/>
                  </a:lnTo>
                  <a:lnTo>
                    <a:pt x="197" y="1747"/>
                  </a:lnTo>
                  <a:lnTo>
                    <a:pt x="219" y="1765"/>
                  </a:lnTo>
                  <a:lnTo>
                    <a:pt x="243" y="1781"/>
                  </a:lnTo>
                  <a:lnTo>
                    <a:pt x="268" y="1797"/>
                  </a:lnTo>
                  <a:lnTo>
                    <a:pt x="294" y="1811"/>
                  </a:lnTo>
                  <a:lnTo>
                    <a:pt x="321" y="1824"/>
                  </a:lnTo>
                  <a:lnTo>
                    <a:pt x="335" y="1830"/>
                  </a:lnTo>
                  <a:lnTo>
                    <a:pt x="351" y="1836"/>
                  </a:lnTo>
                  <a:lnTo>
                    <a:pt x="366" y="1841"/>
                  </a:lnTo>
                  <a:lnTo>
                    <a:pt x="381" y="1846"/>
                  </a:lnTo>
                  <a:lnTo>
                    <a:pt x="413" y="1855"/>
                  </a:lnTo>
                  <a:lnTo>
                    <a:pt x="446" y="1862"/>
                  </a:lnTo>
                  <a:lnTo>
                    <a:pt x="481" y="1868"/>
                  </a:lnTo>
                  <a:lnTo>
                    <a:pt x="517" y="1872"/>
                  </a:lnTo>
                  <a:lnTo>
                    <a:pt x="555" y="1874"/>
                  </a:lnTo>
                  <a:lnTo>
                    <a:pt x="595" y="1875"/>
                  </a:lnTo>
                  <a:lnTo>
                    <a:pt x="622" y="1874"/>
                  </a:lnTo>
                  <a:lnTo>
                    <a:pt x="650" y="1873"/>
                  </a:lnTo>
                  <a:lnTo>
                    <a:pt x="676" y="1871"/>
                  </a:lnTo>
                  <a:lnTo>
                    <a:pt x="702" y="1867"/>
                  </a:lnTo>
                  <a:lnTo>
                    <a:pt x="728" y="1863"/>
                  </a:lnTo>
                  <a:lnTo>
                    <a:pt x="753" y="1858"/>
                  </a:lnTo>
                  <a:lnTo>
                    <a:pt x="778" y="1851"/>
                  </a:lnTo>
                  <a:lnTo>
                    <a:pt x="802" y="1844"/>
                  </a:lnTo>
                  <a:lnTo>
                    <a:pt x="826" y="1836"/>
                  </a:lnTo>
                  <a:lnTo>
                    <a:pt x="849" y="1827"/>
                  </a:lnTo>
                  <a:lnTo>
                    <a:pt x="872" y="1817"/>
                  </a:lnTo>
                  <a:lnTo>
                    <a:pt x="894" y="1806"/>
                  </a:lnTo>
                  <a:lnTo>
                    <a:pt x="915" y="1794"/>
                  </a:lnTo>
                  <a:lnTo>
                    <a:pt x="936" y="1782"/>
                  </a:lnTo>
                  <a:lnTo>
                    <a:pt x="956" y="1768"/>
                  </a:lnTo>
                  <a:lnTo>
                    <a:pt x="976" y="1753"/>
                  </a:lnTo>
                  <a:lnTo>
                    <a:pt x="995" y="1737"/>
                  </a:lnTo>
                  <a:lnTo>
                    <a:pt x="1013" y="1721"/>
                  </a:lnTo>
                  <a:lnTo>
                    <a:pt x="1030" y="1704"/>
                  </a:lnTo>
                  <a:lnTo>
                    <a:pt x="1046" y="1686"/>
                  </a:lnTo>
                  <a:lnTo>
                    <a:pt x="1063" y="1668"/>
                  </a:lnTo>
                  <a:lnTo>
                    <a:pt x="1077" y="1649"/>
                  </a:lnTo>
                  <a:lnTo>
                    <a:pt x="1091" y="1629"/>
                  </a:lnTo>
                  <a:lnTo>
                    <a:pt x="1104" y="1607"/>
                  </a:lnTo>
                  <a:lnTo>
                    <a:pt x="1116" y="1586"/>
                  </a:lnTo>
                  <a:lnTo>
                    <a:pt x="1127" y="1564"/>
                  </a:lnTo>
                  <a:lnTo>
                    <a:pt x="1137" y="1541"/>
                  </a:lnTo>
                  <a:lnTo>
                    <a:pt x="1146" y="1517"/>
                  </a:lnTo>
                  <a:lnTo>
                    <a:pt x="1154" y="1493"/>
                  </a:lnTo>
                  <a:lnTo>
                    <a:pt x="1161" y="1468"/>
                  </a:lnTo>
                  <a:lnTo>
                    <a:pt x="1167" y="1442"/>
                  </a:lnTo>
                  <a:lnTo>
                    <a:pt x="1173" y="1416"/>
                  </a:lnTo>
                  <a:lnTo>
                    <a:pt x="806" y="1310"/>
                  </a:lnTo>
                  <a:lnTo>
                    <a:pt x="802" y="1332"/>
                  </a:lnTo>
                  <a:lnTo>
                    <a:pt x="797" y="1353"/>
                  </a:lnTo>
                  <a:lnTo>
                    <a:pt x="791" y="1372"/>
                  </a:lnTo>
                  <a:lnTo>
                    <a:pt x="782" y="1391"/>
                  </a:lnTo>
                  <a:lnTo>
                    <a:pt x="773" y="1408"/>
                  </a:lnTo>
                  <a:lnTo>
                    <a:pt x="761" y="1423"/>
                  </a:lnTo>
                  <a:lnTo>
                    <a:pt x="749" y="1438"/>
                  </a:lnTo>
                  <a:lnTo>
                    <a:pt x="734" y="1452"/>
                  </a:lnTo>
                  <a:lnTo>
                    <a:pt x="719" y="1464"/>
                  </a:lnTo>
                  <a:lnTo>
                    <a:pt x="703" y="1474"/>
                  </a:lnTo>
                  <a:lnTo>
                    <a:pt x="686" y="1483"/>
                  </a:lnTo>
                  <a:lnTo>
                    <a:pt x="669" y="1490"/>
                  </a:lnTo>
                  <a:lnTo>
                    <a:pt x="651" y="1496"/>
                  </a:lnTo>
                  <a:lnTo>
                    <a:pt x="633" y="1500"/>
                  </a:lnTo>
                  <a:lnTo>
                    <a:pt x="614" y="1502"/>
                  </a:lnTo>
                  <a:lnTo>
                    <a:pt x="595" y="1503"/>
                  </a:lnTo>
                  <a:lnTo>
                    <a:pt x="580" y="1503"/>
                  </a:lnTo>
                  <a:lnTo>
                    <a:pt x="566" y="1502"/>
                  </a:lnTo>
                  <a:lnTo>
                    <a:pt x="553" y="1501"/>
                  </a:lnTo>
                  <a:lnTo>
                    <a:pt x="540" y="1499"/>
                  </a:lnTo>
                  <a:lnTo>
                    <a:pt x="529" y="1497"/>
                  </a:lnTo>
                  <a:lnTo>
                    <a:pt x="517" y="1494"/>
                  </a:lnTo>
                  <a:lnTo>
                    <a:pt x="506" y="1490"/>
                  </a:lnTo>
                  <a:lnTo>
                    <a:pt x="496" y="1486"/>
                  </a:lnTo>
                  <a:lnTo>
                    <a:pt x="486" y="1482"/>
                  </a:lnTo>
                  <a:lnTo>
                    <a:pt x="477" y="1477"/>
                  </a:lnTo>
                  <a:lnTo>
                    <a:pt x="468" y="1471"/>
                  </a:lnTo>
                  <a:lnTo>
                    <a:pt x="460" y="1465"/>
                  </a:lnTo>
                  <a:lnTo>
                    <a:pt x="453" y="1458"/>
                  </a:lnTo>
                  <a:lnTo>
                    <a:pt x="446" y="1451"/>
                  </a:lnTo>
                  <a:lnTo>
                    <a:pt x="439" y="1443"/>
                  </a:lnTo>
                  <a:lnTo>
                    <a:pt x="433" y="1435"/>
                  </a:lnTo>
                  <a:lnTo>
                    <a:pt x="422" y="1417"/>
                  </a:lnTo>
                  <a:lnTo>
                    <a:pt x="413" y="1398"/>
                  </a:lnTo>
                  <a:lnTo>
                    <a:pt x="405" y="1378"/>
                  </a:lnTo>
                  <a:lnTo>
                    <a:pt x="398" y="1357"/>
                  </a:lnTo>
                  <a:lnTo>
                    <a:pt x="393" y="1334"/>
                  </a:lnTo>
                  <a:lnTo>
                    <a:pt x="390" y="1311"/>
                  </a:lnTo>
                  <a:lnTo>
                    <a:pt x="387" y="1285"/>
                  </a:lnTo>
                  <a:lnTo>
                    <a:pt x="387" y="1259"/>
                  </a:lnTo>
                  <a:lnTo>
                    <a:pt x="387" y="575"/>
                  </a:lnTo>
                  <a:lnTo>
                    <a:pt x="387" y="558"/>
                  </a:lnTo>
                  <a:lnTo>
                    <a:pt x="389" y="542"/>
                  </a:lnTo>
                  <a:lnTo>
                    <a:pt x="393" y="525"/>
                  </a:lnTo>
                  <a:lnTo>
                    <a:pt x="398" y="507"/>
                  </a:lnTo>
                  <a:lnTo>
                    <a:pt x="404" y="490"/>
                  </a:lnTo>
                  <a:lnTo>
                    <a:pt x="411" y="473"/>
                  </a:lnTo>
                  <a:lnTo>
                    <a:pt x="421" y="457"/>
                  </a:lnTo>
                  <a:lnTo>
                    <a:pt x="432" y="441"/>
                  </a:lnTo>
                  <a:lnTo>
                    <a:pt x="438" y="434"/>
                  </a:lnTo>
                  <a:lnTo>
                    <a:pt x="445" y="427"/>
                  </a:lnTo>
                  <a:lnTo>
                    <a:pt x="452" y="420"/>
                  </a:lnTo>
                  <a:lnTo>
                    <a:pt x="460" y="413"/>
                  </a:lnTo>
                  <a:lnTo>
                    <a:pt x="468" y="407"/>
                  </a:lnTo>
                  <a:lnTo>
                    <a:pt x="476" y="401"/>
                  </a:lnTo>
                  <a:lnTo>
                    <a:pt x="485" y="396"/>
                  </a:lnTo>
                  <a:lnTo>
                    <a:pt x="495" y="391"/>
                  </a:lnTo>
                  <a:lnTo>
                    <a:pt x="505" y="386"/>
                  </a:lnTo>
                  <a:lnTo>
                    <a:pt x="516" y="382"/>
                  </a:lnTo>
                  <a:lnTo>
                    <a:pt x="527" y="379"/>
                  </a:lnTo>
                  <a:lnTo>
                    <a:pt x="539" y="376"/>
                  </a:lnTo>
                  <a:lnTo>
                    <a:pt x="552" y="374"/>
                  </a:lnTo>
                  <a:lnTo>
                    <a:pt x="565" y="372"/>
                  </a:lnTo>
                  <a:lnTo>
                    <a:pt x="579" y="371"/>
                  </a:lnTo>
                  <a:lnTo>
                    <a:pt x="595" y="371"/>
                  </a:lnTo>
                  <a:lnTo>
                    <a:pt x="608" y="371"/>
                  </a:lnTo>
                  <a:lnTo>
                    <a:pt x="621" y="372"/>
                  </a:lnTo>
                  <a:lnTo>
                    <a:pt x="634" y="374"/>
                  </a:lnTo>
                  <a:lnTo>
                    <a:pt x="646" y="376"/>
                  </a:lnTo>
                  <a:lnTo>
                    <a:pt x="657" y="379"/>
                  </a:lnTo>
                  <a:lnTo>
                    <a:pt x="668" y="383"/>
                  </a:lnTo>
                  <a:lnTo>
                    <a:pt x="679" y="387"/>
                  </a:lnTo>
                  <a:lnTo>
                    <a:pt x="689" y="392"/>
                  </a:lnTo>
                  <a:lnTo>
                    <a:pt x="708" y="403"/>
                  </a:lnTo>
                  <a:lnTo>
                    <a:pt x="725" y="415"/>
                  </a:lnTo>
                  <a:lnTo>
                    <a:pt x="741" y="428"/>
                  </a:lnTo>
                  <a:lnTo>
                    <a:pt x="755" y="442"/>
                  </a:lnTo>
                  <a:lnTo>
                    <a:pt x="767" y="457"/>
                  </a:lnTo>
                  <a:lnTo>
                    <a:pt x="778" y="473"/>
                  </a:lnTo>
                  <a:lnTo>
                    <a:pt x="787" y="490"/>
                  </a:lnTo>
                  <a:lnTo>
                    <a:pt x="794" y="507"/>
                  </a:lnTo>
                  <a:lnTo>
                    <a:pt x="799" y="524"/>
                  </a:lnTo>
                  <a:lnTo>
                    <a:pt x="804" y="541"/>
                  </a:lnTo>
                  <a:lnTo>
                    <a:pt x="808" y="556"/>
                  </a:lnTo>
                  <a:lnTo>
                    <a:pt x="811" y="569"/>
                  </a:lnTo>
                  <a:lnTo>
                    <a:pt x="1175" y="461"/>
                  </a:lnTo>
                  <a:lnTo>
                    <a:pt x="1170" y="439"/>
                  </a:lnTo>
                  <a:lnTo>
                    <a:pt x="1165" y="417"/>
                  </a:lnTo>
                  <a:lnTo>
                    <a:pt x="1158" y="395"/>
                  </a:lnTo>
                  <a:lnTo>
                    <a:pt x="1150" y="373"/>
                  </a:lnTo>
                  <a:lnTo>
                    <a:pt x="1142" y="351"/>
                  </a:lnTo>
                  <a:lnTo>
                    <a:pt x="1133" y="330"/>
                  </a:lnTo>
                  <a:lnTo>
                    <a:pt x="1123" y="309"/>
                  </a:lnTo>
                  <a:lnTo>
                    <a:pt x="1112" y="288"/>
                  </a:lnTo>
                  <a:lnTo>
                    <a:pt x="1100" y="266"/>
                  </a:lnTo>
                  <a:lnTo>
                    <a:pt x="1087" y="246"/>
                  </a:lnTo>
                  <a:lnTo>
                    <a:pt x="1074" y="227"/>
                  </a:lnTo>
                  <a:lnTo>
                    <a:pt x="1060" y="208"/>
                  </a:lnTo>
                  <a:lnTo>
                    <a:pt x="1044" y="190"/>
                  </a:lnTo>
                  <a:lnTo>
                    <a:pt x="1028" y="173"/>
                  </a:lnTo>
                  <a:lnTo>
                    <a:pt x="1011" y="156"/>
                  </a:lnTo>
                  <a:lnTo>
                    <a:pt x="994" y="140"/>
                  </a:lnTo>
                  <a:lnTo>
                    <a:pt x="976" y="125"/>
                  </a:lnTo>
                  <a:lnTo>
                    <a:pt x="957" y="110"/>
                  </a:lnTo>
                  <a:lnTo>
                    <a:pt x="937" y="96"/>
                  </a:lnTo>
                  <a:lnTo>
                    <a:pt x="916" y="82"/>
                  </a:lnTo>
                  <a:lnTo>
                    <a:pt x="894" y="70"/>
                  </a:lnTo>
                  <a:lnTo>
                    <a:pt x="871" y="59"/>
                  </a:lnTo>
                  <a:lnTo>
                    <a:pt x="847" y="48"/>
                  </a:lnTo>
                  <a:lnTo>
                    <a:pt x="822" y="38"/>
                  </a:lnTo>
                  <a:lnTo>
                    <a:pt x="796" y="29"/>
                  </a:lnTo>
                  <a:lnTo>
                    <a:pt x="770" y="21"/>
                  </a:lnTo>
                  <a:lnTo>
                    <a:pt x="742" y="15"/>
                  </a:lnTo>
                  <a:lnTo>
                    <a:pt x="714" y="9"/>
                  </a:lnTo>
                  <a:lnTo>
                    <a:pt x="686" y="5"/>
                  </a:lnTo>
                  <a:lnTo>
                    <a:pt x="656" y="2"/>
                  </a:lnTo>
                  <a:lnTo>
                    <a:pt x="626" y="1"/>
                  </a:lnTo>
                  <a:lnTo>
                    <a:pt x="595" y="0"/>
                  </a:lnTo>
                  <a:lnTo>
                    <a:pt x="554" y="1"/>
                  </a:lnTo>
                  <a:lnTo>
                    <a:pt x="516" y="3"/>
                  </a:lnTo>
                  <a:lnTo>
                    <a:pt x="479" y="7"/>
                  </a:lnTo>
                  <a:lnTo>
                    <a:pt x="444" y="13"/>
                  </a:lnTo>
                  <a:lnTo>
                    <a:pt x="427" y="17"/>
                  </a:lnTo>
                  <a:lnTo>
                    <a:pt x="410" y="21"/>
                  </a:lnTo>
                  <a:lnTo>
                    <a:pt x="394" y="25"/>
                  </a:lnTo>
                  <a:lnTo>
                    <a:pt x="378" y="30"/>
                  </a:lnTo>
                  <a:lnTo>
                    <a:pt x="363" y="35"/>
                  </a:lnTo>
                  <a:lnTo>
                    <a:pt x="348" y="41"/>
                  </a:lnTo>
                  <a:lnTo>
                    <a:pt x="332" y="47"/>
                  </a:lnTo>
                  <a:lnTo>
                    <a:pt x="318" y="54"/>
                  </a:lnTo>
                  <a:lnTo>
                    <a:pt x="291" y="68"/>
                  </a:lnTo>
                  <a:lnTo>
                    <a:pt x="265" y="83"/>
                  </a:lnTo>
                  <a:lnTo>
                    <a:pt x="240" y="99"/>
                  </a:lnTo>
                  <a:lnTo>
                    <a:pt x="217" y="116"/>
                  </a:lnTo>
                  <a:lnTo>
                    <a:pt x="194" y="134"/>
                  </a:lnTo>
                  <a:lnTo>
                    <a:pt x="174" y="152"/>
                  </a:lnTo>
                  <a:lnTo>
                    <a:pt x="154" y="172"/>
                  </a:lnTo>
                  <a:lnTo>
                    <a:pt x="136" y="193"/>
                  </a:lnTo>
                  <a:lnTo>
                    <a:pt x="119" y="214"/>
                  </a:lnTo>
                  <a:lnTo>
                    <a:pt x="102" y="236"/>
                  </a:lnTo>
                  <a:lnTo>
                    <a:pt x="88" y="259"/>
                  </a:lnTo>
                  <a:lnTo>
                    <a:pt x="74" y="282"/>
                  </a:lnTo>
                  <a:lnTo>
                    <a:pt x="62" y="307"/>
                  </a:lnTo>
                  <a:lnTo>
                    <a:pt x="51" y="332"/>
                  </a:lnTo>
                  <a:lnTo>
                    <a:pt x="41" y="357"/>
                  </a:lnTo>
                  <a:lnTo>
                    <a:pt x="33" y="383"/>
                  </a:lnTo>
                  <a:lnTo>
                    <a:pt x="25" y="409"/>
                  </a:lnTo>
                  <a:lnTo>
                    <a:pt x="19" y="435"/>
                  </a:lnTo>
                  <a:lnTo>
                    <a:pt x="13" y="461"/>
                  </a:lnTo>
                  <a:lnTo>
                    <a:pt x="9" y="487"/>
                  </a:lnTo>
                  <a:lnTo>
                    <a:pt x="5" y="513"/>
                  </a:lnTo>
                  <a:lnTo>
                    <a:pt x="2" y="539"/>
                  </a:lnTo>
                  <a:lnTo>
                    <a:pt x="1" y="565"/>
                  </a:lnTo>
                  <a:lnTo>
                    <a:pt x="0" y="591"/>
                  </a:lnTo>
                  <a:lnTo>
                    <a:pt x="0" y="1248"/>
                  </a:lnTo>
                  <a:lnTo>
                    <a:pt x="1" y="1279"/>
                  </a:lnTo>
                  <a:lnTo>
                    <a:pt x="3" y="1311"/>
                  </a:lnTo>
                  <a:lnTo>
                    <a:pt x="5" y="1341"/>
                  </a:lnTo>
                  <a:lnTo>
                    <a:pt x="9" y="1371"/>
                  </a:lnTo>
                  <a:lnTo>
                    <a:pt x="14" y="1401"/>
                  </a:lnTo>
                  <a:lnTo>
                    <a:pt x="20" y="1430"/>
                  </a:lnTo>
                  <a:lnTo>
                    <a:pt x="27" y="1459"/>
                  </a:lnTo>
                  <a:lnTo>
                    <a:pt x="34" y="1487"/>
                  </a:lnTo>
                  <a:lnTo>
                    <a:pt x="43" y="1515"/>
                  </a:lnTo>
                  <a:lnTo>
                    <a:pt x="53" y="1543"/>
                  </a:lnTo>
                  <a:lnTo>
                    <a:pt x="64" y="1569"/>
                  </a:lnTo>
                  <a:lnTo>
                    <a:pt x="77" y="1594"/>
                  </a:lnTo>
                  <a:lnTo>
                    <a:pt x="90" y="1619"/>
                  </a:lnTo>
                  <a:lnTo>
                    <a:pt x="105" y="1643"/>
                  </a:lnTo>
                  <a:lnTo>
                    <a:pt x="121" y="1666"/>
                  </a:lnTo>
                  <a:lnTo>
                    <a:pt x="138" y="1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3" name="Freeform 8"/>
            <p:cNvSpPr>
              <a:spLocks/>
            </p:cNvSpPr>
            <p:nvPr/>
          </p:nvSpPr>
          <p:spPr bwMode="auto">
            <a:xfrm>
              <a:off x="8459788" y="7340600"/>
              <a:ext cx="155575" cy="249238"/>
            </a:xfrm>
            <a:custGeom>
              <a:avLst/>
              <a:gdLst>
                <a:gd name="T0" fmla="*/ 419 w 1174"/>
                <a:gd name="T1" fmla="*/ 457 h 1875"/>
                <a:gd name="T2" fmla="*/ 450 w 1174"/>
                <a:gd name="T3" fmla="*/ 420 h 1875"/>
                <a:gd name="T4" fmla="*/ 484 w 1174"/>
                <a:gd name="T5" fmla="*/ 396 h 1875"/>
                <a:gd name="T6" fmla="*/ 527 w 1174"/>
                <a:gd name="T7" fmla="*/ 379 h 1875"/>
                <a:gd name="T8" fmla="*/ 579 w 1174"/>
                <a:gd name="T9" fmla="*/ 371 h 1875"/>
                <a:gd name="T10" fmla="*/ 632 w 1174"/>
                <a:gd name="T11" fmla="*/ 374 h 1875"/>
                <a:gd name="T12" fmla="*/ 677 w 1174"/>
                <a:gd name="T13" fmla="*/ 387 h 1875"/>
                <a:gd name="T14" fmla="*/ 741 w 1174"/>
                <a:gd name="T15" fmla="*/ 428 h 1875"/>
                <a:gd name="T16" fmla="*/ 782 w 1174"/>
                <a:gd name="T17" fmla="*/ 481 h 1875"/>
                <a:gd name="T18" fmla="*/ 798 w 1174"/>
                <a:gd name="T19" fmla="*/ 524 h 1875"/>
                <a:gd name="T20" fmla="*/ 1174 w 1174"/>
                <a:gd name="T21" fmla="*/ 461 h 1875"/>
                <a:gd name="T22" fmla="*/ 1149 w 1174"/>
                <a:gd name="T23" fmla="*/ 373 h 1875"/>
                <a:gd name="T24" fmla="*/ 1110 w 1174"/>
                <a:gd name="T25" fmla="*/ 288 h 1875"/>
                <a:gd name="T26" fmla="*/ 1059 w 1174"/>
                <a:gd name="T27" fmla="*/ 208 h 1875"/>
                <a:gd name="T28" fmla="*/ 994 w 1174"/>
                <a:gd name="T29" fmla="*/ 140 h 1875"/>
                <a:gd name="T30" fmla="*/ 914 w 1174"/>
                <a:gd name="T31" fmla="*/ 83 h 1875"/>
                <a:gd name="T32" fmla="*/ 821 w 1174"/>
                <a:gd name="T33" fmla="*/ 38 h 1875"/>
                <a:gd name="T34" fmla="*/ 713 w 1174"/>
                <a:gd name="T35" fmla="*/ 9 h 1875"/>
                <a:gd name="T36" fmla="*/ 593 w 1174"/>
                <a:gd name="T37" fmla="*/ 0 h 1875"/>
                <a:gd name="T38" fmla="*/ 443 w 1174"/>
                <a:gd name="T39" fmla="*/ 13 h 1875"/>
                <a:gd name="T40" fmla="*/ 377 w 1174"/>
                <a:gd name="T41" fmla="*/ 30 h 1875"/>
                <a:gd name="T42" fmla="*/ 318 w 1174"/>
                <a:gd name="T43" fmla="*/ 54 h 1875"/>
                <a:gd name="T44" fmla="*/ 215 w 1174"/>
                <a:gd name="T45" fmla="*/ 116 h 1875"/>
                <a:gd name="T46" fmla="*/ 134 w 1174"/>
                <a:gd name="T47" fmla="*/ 193 h 1875"/>
                <a:gd name="T48" fmla="*/ 74 w 1174"/>
                <a:gd name="T49" fmla="*/ 282 h 1875"/>
                <a:gd name="T50" fmla="*/ 33 w 1174"/>
                <a:gd name="T51" fmla="*/ 383 h 1875"/>
                <a:gd name="T52" fmla="*/ 8 w 1174"/>
                <a:gd name="T53" fmla="*/ 487 h 1875"/>
                <a:gd name="T54" fmla="*/ 0 w 1174"/>
                <a:gd name="T55" fmla="*/ 591 h 1875"/>
                <a:gd name="T56" fmla="*/ 5 w 1174"/>
                <a:gd name="T57" fmla="*/ 1341 h 1875"/>
                <a:gd name="T58" fmla="*/ 25 w 1174"/>
                <a:gd name="T59" fmla="*/ 1459 h 1875"/>
                <a:gd name="T60" fmla="*/ 64 w 1174"/>
                <a:gd name="T61" fmla="*/ 1569 h 1875"/>
                <a:gd name="T62" fmla="*/ 120 w 1174"/>
                <a:gd name="T63" fmla="*/ 1666 h 1875"/>
                <a:gd name="T64" fmla="*/ 196 w 1174"/>
                <a:gd name="T65" fmla="*/ 1747 h 1875"/>
                <a:gd name="T66" fmla="*/ 293 w 1174"/>
                <a:gd name="T67" fmla="*/ 1811 h 1875"/>
                <a:gd name="T68" fmla="*/ 364 w 1174"/>
                <a:gd name="T69" fmla="*/ 1841 h 1875"/>
                <a:gd name="T70" fmla="*/ 479 w 1174"/>
                <a:gd name="T71" fmla="*/ 1868 h 1875"/>
                <a:gd name="T72" fmla="*/ 621 w 1174"/>
                <a:gd name="T73" fmla="*/ 1874 h 1875"/>
                <a:gd name="T74" fmla="*/ 726 w 1174"/>
                <a:gd name="T75" fmla="*/ 1863 h 1875"/>
                <a:gd name="T76" fmla="*/ 825 w 1174"/>
                <a:gd name="T77" fmla="*/ 1836 h 1875"/>
                <a:gd name="T78" fmla="*/ 913 w 1174"/>
                <a:gd name="T79" fmla="*/ 1794 h 1875"/>
                <a:gd name="T80" fmla="*/ 994 w 1174"/>
                <a:gd name="T81" fmla="*/ 1737 h 1875"/>
                <a:gd name="T82" fmla="*/ 1061 w 1174"/>
                <a:gd name="T83" fmla="*/ 1668 h 1875"/>
                <a:gd name="T84" fmla="*/ 1114 w 1174"/>
                <a:gd name="T85" fmla="*/ 1586 h 1875"/>
                <a:gd name="T86" fmla="*/ 1152 w 1174"/>
                <a:gd name="T87" fmla="*/ 1493 h 1875"/>
                <a:gd name="T88" fmla="*/ 806 w 1174"/>
                <a:gd name="T89" fmla="*/ 1310 h 1875"/>
                <a:gd name="T90" fmla="*/ 782 w 1174"/>
                <a:gd name="T91" fmla="*/ 1390 h 1875"/>
                <a:gd name="T92" fmla="*/ 733 w 1174"/>
                <a:gd name="T93" fmla="*/ 1452 h 1875"/>
                <a:gd name="T94" fmla="*/ 667 w 1174"/>
                <a:gd name="T95" fmla="*/ 1490 h 1875"/>
                <a:gd name="T96" fmla="*/ 593 w 1174"/>
                <a:gd name="T97" fmla="*/ 1503 h 1875"/>
                <a:gd name="T98" fmla="*/ 540 w 1174"/>
                <a:gd name="T99" fmla="*/ 1499 h 1875"/>
                <a:gd name="T100" fmla="*/ 495 w 1174"/>
                <a:gd name="T101" fmla="*/ 1486 h 1875"/>
                <a:gd name="T102" fmla="*/ 459 w 1174"/>
                <a:gd name="T103" fmla="*/ 1465 h 1875"/>
                <a:gd name="T104" fmla="*/ 432 w 1174"/>
                <a:gd name="T105" fmla="*/ 1435 h 1875"/>
                <a:gd name="T106" fmla="*/ 397 w 1174"/>
                <a:gd name="T107" fmla="*/ 1357 h 1875"/>
                <a:gd name="T108" fmla="*/ 385 w 1174"/>
                <a:gd name="T109" fmla="*/ 1259 h 1875"/>
                <a:gd name="T110" fmla="*/ 391 w 1174"/>
                <a:gd name="T111" fmla="*/ 525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4" h="1875">
                  <a:moveTo>
                    <a:pt x="396" y="507"/>
                  </a:moveTo>
                  <a:lnTo>
                    <a:pt x="402" y="490"/>
                  </a:lnTo>
                  <a:lnTo>
                    <a:pt x="410" y="473"/>
                  </a:lnTo>
                  <a:lnTo>
                    <a:pt x="419" y="457"/>
                  </a:lnTo>
                  <a:lnTo>
                    <a:pt x="430" y="441"/>
                  </a:lnTo>
                  <a:lnTo>
                    <a:pt x="436" y="434"/>
                  </a:lnTo>
                  <a:lnTo>
                    <a:pt x="443" y="427"/>
                  </a:lnTo>
                  <a:lnTo>
                    <a:pt x="450" y="420"/>
                  </a:lnTo>
                  <a:lnTo>
                    <a:pt x="458" y="413"/>
                  </a:lnTo>
                  <a:lnTo>
                    <a:pt x="466" y="407"/>
                  </a:lnTo>
                  <a:lnTo>
                    <a:pt x="475" y="401"/>
                  </a:lnTo>
                  <a:lnTo>
                    <a:pt x="484" y="396"/>
                  </a:lnTo>
                  <a:lnTo>
                    <a:pt x="494" y="391"/>
                  </a:lnTo>
                  <a:lnTo>
                    <a:pt x="505" y="386"/>
                  </a:lnTo>
                  <a:lnTo>
                    <a:pt x="516" y="382"/>
                  </a:lnTo>
                  <a:lnTo>
                    <a:pt x="527" y="379"/>
                  </a:lnTo>
                  <a:lnTo>
                    <a:pt x="539" y="376"/>
                  </a:lnTo>
                  <a:lnTo>
                    <a:pt x="552" y="374"/>
                  </a:lnTo>
                  <a:lnTo>
                    <a:pt x="565" y="372"/>
                  </a:lnTo>
                  <a:lnTo>
                    <a:pt x="579" y="371"/>
                  </a:lnTo>
                  <a:lnTo>
                    <a:pt x="593" y="371"/>
                  </a:lnTo>
                  <a:lnTo>
                    <a:pt x="606" y="371"/>
                  </a:lnTo>
                  <a:lnTo>
                    <a:pt x="619" y="372"/>
                  </a:lnTo>
                  <a:lnTo>
                    <a:pt x="632" y="374"/>
                  </a:lnTo>
                  <a:lnTo>
                    <a:pt x="644" y="376"/>
                  </a:lnTo>
                  <a:lnTo>
                    <a:pt x="656" y="379"/>
                  </a:lnTo>
                  <a:lnTo>
                    <a:pt x="667" y="383"/>
                  </a:lnTo>
                  <a:lnTo>
                    <a:pt x="677" y="387"/>
                  </a:lnTo>
                  <a:lnTo>
                    <a:pt x="688" y="392"/>
                  </a:lnTo>
                  <a:lnTo>
                    <a:pt x="707" y="403"/>
                  </a:lnTo>
                  <a:lnTo>
                    <a:pt x="724" y="415"/>
                  </a:lnTo>
                  <a:lnTo>
                    <a:pt x="741" y="428"/>
                  </a:lnTo>
                  <a:lnTo>
                    <a:pt x="755" y="442"/>
                  </a:lnTo>
                  <a:lnTo>
                    <a:pt x="767" y="457"/>
                  </a:lnTo>
                  <a:lnTo>
                    <a:pt x="778" y="473"/>
                  </a:lnTo>
                  <a:lnTo>
                    <a:pt x="782" y="481"/>
                  </a:lnTo>
                  <a:lnTo>
                    <a:pt x="786" y="490"/>
                  </a:lnTo>
                  <a:lnTo>
                    <a:pt x="790" y="498"/>
                  </a:lnTo>
                  <a:lnTo>
                    <a:pt x="793" y="507"/>
                  </a:lnTo>
                  <a:lnTo>
                    <a:pt x="798" y="524"/>
                  </a:lnTo>
                  <a:lnTo>
                    <a:pt x="803" y="541"/>
                  </a:lnTo>
                  <a:lnTo>
                    <a:pt x="807" y="556"/>
                  </a:lnTo>
                  <a:lnTo>
                    <a:pt x="810" y="569"/>
                  </a:lnTo>
                  <a:lnTo>
                    <a:pt x="1174" y="461"/>
                  </a:lnTo>
                  <a:lnTo>
                    <a:pt x="1169" y="439"/>
                  </a:lnTo>
                  <a:lnTo>
                    <a:pt x="1163" y="416"/>
                  </a:lnTo>
                  <a:lnTo>
                    <a:pt x="1156" y="395"/>
                  </a:lnTo>
                  <a:lnTo>
                    <a:pt x="1149" y="373"/>
                  </a:lnTo>
                  <a:lnTo>
                    <a:pt x="1140" y="351"/>
                  </a:lnTo>
                  <a:lnTo>
                    <a:pt x="1131" y="330"/>
                  </a:lnTo>
                  <a:lnTo>
                    <a:pt x="1121" y="309"/>
                  </a:lnTo>
                  <a:lnTo>
                    <a:pt x="1110" y="288"/>
                  </a:lnTo>
                  <a:lnTo>
                    <a:pt x="1099" y="266"/>
                  </a:lnTo>
                  <a:lnTo>
                    <a:pt x="1086" y="246"/>
                  </a:lnTo>
                  <a:lnTo>
                    <a:pt x="1073" y="227"/>
                  </a:lnTo>
                  <a:lnTo>
                    <a:pt x="1059" y="208"/>
                  </a:lnTo>
                  <a:lnTo>
                    <a:pt x="1044" y="190"/>
                  </a:lnTo>
                  <a:lnTo>
                    <a:pt x="1028" y="173"/>
                  </a:lnTo>
                  <a:lnTo>
                    <a:pt x="1011" y="156"/>
                  </a:lnTo>
                  <a:lnTo>
                    <a:pt x="994" y="140"/>
                  </a:lnTo>
                  <a:lnTo>
                    <a:pt x="975" y="125"/>
                  </a:lnTo>
                  <a:lnTo>
                    <a:pt x="955" y="110"/>
                  </a:lnTo>
                  <a:lnTo>
                    <a:pt x="935" y="96"/>
                  </a:lnTo>
                  <a:lnTo>
                    <a:pt x="914" y="83"/>
                  </a:lnTo>
                  <a:lnTo>
                    <a:pt x="892" y="70"/>
                  </a:lnTo>
                  <a:lnTo>
                    <a:pt x="869" y="59"/>
                  </a:lnTo>
                  <a:lnTo>
                    <a:pt x="846" y="48"/>
                  </a:lnTo>
                  <a:lnTo>
                    <a:pt x="821" y="38"/>
                  </a:lnTo>
                  <a:lnTo>
                    <a:pt x="796" y="29"/>
                  </a:lnTo>
                  <a:lnTo>
                    <a:pt x="769" y="21"/>
                  </a:lnTo>
                  <a:lnTo>
                    <a:pt x="742" y="15"/>
                  </a:lnTo>
                  <a:lnTo>
                    <a:pt x="713" y="9"/>
                  </a:lnTo>
                  <a:lnTo>
                    <a:pt x="684" y="5"/>
                  </a:lnTo>
                  <a:lnTo>
                    <a:pt x="654" y="2"/>
                  </a:lnTo>
                  <a:lnTo>
                    <a:pt x="624" y="1"/>
                  </a:lnTo>
                  <a:lnTo>
                    <a:pt x="593" y="0"/>
                  </a:lnTo>
                  <a:lnTo>
                    <a:pt x="553" y="1"/>
                  </a:lnTo>
                  <a:lnTo>
                    <a:pt x="515" y="3"/>
                  </a:lnTo>
                  <a:lnTo>
                    <a:pt x="478" y="7"/>
                  </a:lnTo>
                  <a:lnTo>
                    <a:pt x="443" y="13"/>
                  </a:lnTo>
                  <a:lnTo>
                    <a:pt x="426" y="17"/>
                  </a:lnTo>
                  <a:lnTo>
                    <a:pt x="409" y="21"/>
                  </a:lnTo>
                  <a:lnTo>
                    <a:pt x="393" y="25"/>
                  </a:lnTo>
                  <a:lnTo>
                    <a:pt x="377" y="30"/>
                  </a:lnTo>
                  <a:lnTo>
                    <a:pt x="362" y="35"/>
                  </a:lnTo>
                  <a:lnTo>
                    <a:pt x="347" y="41"/>
                  </a:lnTo>
                  <a:lnTo>
                    <a:pt x="332" y="47"/>
                  </a:lnTo>
                  <a:lnTo>
                    <a:pt x="318" y="54"/>
                  </a:lnTo>
                  <a:lnTo>
                    <a:pt x="291" y="68"/>
                  </a:lnTo>
                  <a:lnTo>
                    <a:pt x="264" y="83"/>
                  </a:lnTo>
                  <a:lnTo>
                    <a:pt x="238" y="99"/>
                  </a:lnTo>
                  <a:lnTo>
                    <a:pt x="215" y="116"/>
                  </a:lnTo>
                  <a:lnTo>
                    <a:pt x="193" y="134"/>
                  </a:lnTo>
                  <a:lnTo>
                    <a:pt x="172" y="152"/>
                  </a:lnTo>
                  <a:lnTo>
                    <a:pt x="153" y="172"/>
                  </a:lnTo>
                  <a:lnTo>
                    <a:pt x="134" y="193"/>
                  </a:lnTo>
                  <a:lnTo>
                    <a:pt x="118" y="214"/>
                  </a:lnTo>
                  <a:lnTo>
                    <a:pt x="102" y="236"/>
                  </a:lnTo>
                  <a:lnTo>
                    <a:pt x="87" y="259"/>
                  </a:lnTo>
                  <a:lnTo>
                    <a:pt x="74" y="282"/>
                  </a:lnTo>
                  <a:lnTo>
                    <a:pt x="62" y="307"/>
                  </a:lnTo>
                  <a:lnTo>
                    <a:pt x="51" y="332"/>
                  </a:lnTo>
                  <a:lnTo>
                    <a:pt x="41" y="357"/>
                  </a:lnTo>
                  <a:lnTo>
                    <a:pt x="33" y="383"/>
                  </a:lnTo>
                  <a:lnTo>
                    <a:pt x="24" y="409"/>
                  </a:lnTo>
                  <a:lnTo>
                    <a:pt x="18" y="435"/>
                  </a:lnTo>
                  <a:lnTo>
                    <a:pt x="12" y="461"/>
                  </a:lnTo>
                  <a:lnTo>
                    <a:pt x="8" y="487"/>
                  </a:lnTo>
                  <a:lnTo>
                    <a:pt x="5" y="513"/>
                  </a:lnTo>
                  <a:lnTo>
                    <a:pt x="2" y="539"/>
                  </a:lnTo>
                  <a:lnTo>
                    <a:pt x="1" y="565"/>
                  </a:lnTo>
                  <a:lnTo>
                    <a:pt x="0" y="591"/>
                  </a:lnTo>
                  <a:lnTo>
                    <a:pt x="0" y="1248"/>
                  </a:lnTo>
                  <a:lnTo>
                    <a:pt x="1" y="1279"/>
                  </a:lnTo>
                  <a:lnTo>
                    <a:pt x="2" y="1311"/>
                  </a:lnTo>
                  <a:lnTo>
                    <a:pt x="5" y="1341"/>
                  </a:lnTo>
                  <a:lnTo>
                    <a:pt x="8" y="1371"/>
                  </a:lnTo>
                  <a:lnTo>
                    <a:pt x="13" y="1401"/>
                  </a:lnTo>
                  <a:lnTo>
                    <a:pt x="18" y="1430"/>
                  </a:lnTo>
                  <a:lnTo>
                    <a:pt x="25" y="1459"/>
                  </a:lnTo>
                  <a:lnTo>
                    <a:pt x="34" y="1487"/>
                  </a:lnTo>
                  <a:lnTo>
                    <a:pt x="43" y="1515"/>
                  </a:lnTo>
                  <a:lnTo>
                    <a:pt x="53" y="1543"/>
                  </a:lnTo>
                  <a:lnTo>
                    <a:pt x="64" y="1569"/>
                  </a:lnTo>
                  <a:lnTo>
                    <a:pt x="76" y="1594"/>
                  </a:lnTo>
                  <a:lnTo>
                    <a:pt x="89" y="1619"/>
                  </a:lnTo>
                  <a:lnTo>
                    <a:pt x="104" y="1643"/>
                  </a:lnTo>
                  <a:lnTo>
                    <a:pt x="120" y="1666"/>
                  </a:lnTo>
                  <a:lnTo>
                    <a:pt x="137" y="1688"/>
                  </a:lnTo>
                  <a:lnTo>
                    <a:pt x="155" y="1709"/>
                  </a:lnTo>
                  <a:lnTo>
                    <a:pt x="175" y="1729"/>
                  </a:lnTo>
                  <a:lnTo>
                    <a:pt x="196" y="1747"/>
                  </a:lnTo>
                  <a:lnTo>
                    <a:pt x="218" y="1765"/>
                  </a:lnTo>
                  <a:lnTo>
                    <a:pt x="241" y="1781"/>
                  </a:lnTo>
                  <a:lnTo>
                    <a:pt x="267" y="1797"/>
                  </a:lnTo>
                  <a:lnTo>
                    <a:pt x="293" y="1811"/>
                  </a:lnTo>
                  <a:lnTo>
                    <a:pt x="321" y="1824"/>
                  </a:lnTo>
                  <a:lnTo>
                    <a:pt x="335" y="1830"/>
                  </a:lnTo>
                  <a:lnTo>
                    <a:pt x="349" y="1836"/>
                  </a:lnTo>
                  <a:lnTo>
                    <a:pt x="364" y="1841"/>
                  </a:lnTo>
                  <a:lnTo>
                    <a:pt x="379" y="1846"/>
                  </a:lnTo>
                  <a:lnTo>
                    <a:pt x="411" y="1855"/>
                  </a:lnTo>
                  <a:lnTo>
                    <a:pt x="444" y="1862"/>
                  </a:lnTo>
                  <a:lnTo>
                    <a:pt x="479" y="1868"/>
                  </a:lnTo>
                  <a:lnTo>
                    <a:pt x="516" y="1872"/>
                  </a:lnTo>
                  <a:lnTo>
                    <a:pt x="554" y="1874"/>
                  </a:lnTo>
                  <a:lnTo>
                    <a:pt x="593" y="1875"/>
                  </a:lnTo>
                  <a:lnTo>
                    <a:pt x="621" y="1874"/>
                  </a:lnTo>
                  <a:lnTo>
                    <a:pt x="648" y="1873"/>
                  </a:lnTo>
                  <a:lnTo>
                    <a:pt x="675" y="1871"/>
                  </a:lnTo>
                  <a:lnTo>
                    <a:pt x="701" y="1867"/>
                  </a:lnTo>
                  <a:lnTo>
                    <a:pt x="726" y="1863"/>
                  </a:lnTo>
                  <a:lnTo>
                    <a:pt x="753" y="1858"/>
                  </a:lnTo>
                  <a:lnTo>
                    <a:pt x="777" y="1851"/>
                  </a:lnTo>
                  <a:lnTo>
                    <a:pt x="801" y="1844"/>
                  </a:lnTo>
                  <a:lnTo>
                    <a:pt x="825" y="1836"/>
                  </a:lnTo>
                  <a:lnTo>
                    <a:pt x="848" y="1827"/>
                  </a:lnTo>
                  <a:lnTo>
                    <a:pt x="870" y="1817"/>
                  </a:lnTo>
                  <a:lnTo>
                    <a:pt x="892" y="1806"/>
                  </a:lnTo>
                  <a:lnTo>
                    <a:pt x="913" y="1794"/>
                  </a:lnTo>
                  <a:lnTo>
                    <a:pt x="934" y="1782"/>
                  </a:lnTo>
                  <a:lnTo>
                    <a:pt x="954" y="1768"/>
                  </a:lnTo>
                  <a:lnTo>
                    <a:pt x="975" y="1753"/>
                  </a:lnTo>
                  <a:lnTo>
                    <a:pt x="994" y="1737"/>
                  </a:lnTo>
                  <a:lnTo>
                    <a:pt x="1012" y="1721"/>
                  </a:lnTo>
                  <a:lnTo>
                    <a:pt x="1030" y="1704"/>
                  </a:lnTo>
                  <a:lnTo>
                    <a:pt x="1046" y="1686"/>
                  </a:lnTo>
                  <a:lnTo>
                    <a:pt x="1061" y="1668"/>
                  </a:lnTo>
                  <a:lnTo>
                    <a:pt x="1076" y="1649"/>
                  </a:lnTo>
                  <a:lnTo>
                    <a:pt x="1089" y="1629"/>
                  </a:lnTo>
                  <a:lnTo>
                    <a:pt x="1102" y="1607"/>
                  </a:lnTo>
                  <a:lnTo>
                    <a:pt x="1114" y="1586"/>
                  </a:lnTo>
                  <a:lnTo>
                    <a:pt x="1125" y="1564"/>
                  </a:lnTo>
                  <a:lnTo>
                    <a:pt x="1135" y="1541"/>
                  </a:lnTo>
                  <a:lnTo>
                    <a:pt x="1144" y="1517"/>
                  </a:lnTo>
                  <a:lnTo>
                    <a:pt x="1152" y="1493"/>
                  </a:lnTo>
                  <a:lnTo>
                    <a:pt x="1159" y="1468"/>
                  </a:lnTo>
                  <a:lnTo>
                    <a:pt x="1165" y="1442"/>
                  </a:lnTo>
                  <a:lnTo>
                    <a:pt x="1171" y="1416"/>
                  </a:lnTo>
                  <a:lnTo>
                    <a:pt x="806" y="1310"/>
                  </a:lnTo>
                  <a:lnTo>
                    <a:pt x="802" y="1332"/>
                  </a:lnTo>
                  <a:lnTo>
                    <a:pt x="797" y="1353"/>
                  </a:lnTo>
                  <a:lnTo>
                    <a:pt x="790" y="1372"/>
                  </a:lnTo>
                  <a:lnTo>
                    <a:pt x="782" y="1390"/>
                  </a:lnTo>
                  <a:lnTo>
                    <a:pt x="772" y="1408"/>
                  </a:lnTo>
                  <a:lnTo>
                    <a:pt x="761" y="1423"/>
                  </a:lnTo>
                  <a:lnTo>
                    <a:pt x="748" y="1438"/>
                  </a:lnTo>
                  <a:lnTo>
                    <a:pt x="733" y="1452"/>
                  </a:lnTo>
                  <a:lnTo>
                    <a:pt x="717" y="1464"/>
                  </a:lnTo>
                  <a:lnTo>
                    <a:pt x="701" y="1474"/>
                  </a:lnTo>
                  <a:lnTo>
                    <a:pt x="685" y="1483"/>
                  </a:lnTo>
                  <a:lnTo>
                    <a:pt x="667" y="1490"/>
                  </a:lnTo>
                  <a:lnTo>
                    <a:pt x="650" y="1496"/>
                  </a:lnTo>
                  <a:lnTo>
                    <a:pt x="631" y="1500"/>
                  </a:lnTo>
                  <a:lnTo>
                    <a:pt x="612" y="1502"/>
                  </a:lnTo>
                  <a:lnTo>
                    <a:pt x="593" y="1503"/>
                  </a:lnTo>
                  <a:lnTo>
                    <a:pt x="579" y="1503"/>
                  </a:lnTo>
                  <a:lnTo>
                    <a:pt x="565" y="1502"/>
                  </a:lnTo>
                  <a:lnTo>
                    <a:pt x="552" y="1501"/>
                  </a:lnTo>
                  <a:lnTo>
                    <a:pt x="540" y="1499"/>
                  </a:lnTo>
                  <a:lnTo>
                    <a:pt x="528" y="1497"/>
                  </a:lnTo>
                  <a:lnTo>
                    <a:pt x="517" y="1494"/>
                  </a:lnTo>
                  <a:lnTo>
                    <a:pt x="506" y="1490"/>
                  </a:lnTo>
                  <a:lnTo>
                    <a:pt x="495" y="1486"/>
                  </a:lnTo>
                  <a:lnTo>
                    <a:pt x="485" y="1482"/>
                  </a:lnTo>
                  <a:lnTo>
                    <a:pt x="476" y="1477"/>
                  </a:lnTo>
                  <a:lnTo>
                    <a:pt x="467" y="1471"/>
                  </a:lnTo>
                  <a:lnTo>
                    <a:pt x="459" y="1465"/>
                  </a:lnTo>
                  <a:lnTo>
                    <a:pt x="451" y="1458"/>
                  </a:lnTo>
                  <a:lnTo>
                    <a:pt x="444" y="1451"/>
                  </a:lnTo>
                  <a:lnTo>
                    <a:pt x="438" y="1443"/>
                  </a:lnTo>
                  <a:lnTo>
                    <a:pt x="432" y="1435"/>
                  </a:lnTo>
                  <a:lnTo>
                    <a:pt x="421" y="1417"/>
                  </a:lnTo>
                  <a:lnTo>
                    <a:pt x="411" y="1398"/>
                  </a:lnTo>
                  <a:lnTo>
                    <a:pt x="403" y="1378"/>
                  </a:lnTo>
                  <a:lnTo>
                    <a:pt x="397" y="1357"/>
                  </a:lnTo>
                  <a:lnTo>
                    <a:pt x="392" y="1334"/>
                  </a:lnTo>
                  <a:lnTo>
                    <a:pt x="388" y="1311"/>
                  </a:lnTo>
                  <a:lnTo>
                    <a:pt x="386" y="1285"/>
                  </a:lnTo>
                  <a:lnTo>
                    <a:pt x="385" y="1259"/>
                  </a:lnTo>
                  <a:lnTo>
                    <a:pt x="385" y="575"/>
                  </a:lnTo>
                  <a:lnTo>
                    <a:pt x="386" y="558"/>
                  </a:lnTo>
                  <a:lnTo>
                    <a:pt x="388" y="542"/>
                  </a:lnTo>
                  <a:lnTo>
                    <a:pt x="391" y="525"/>
                  </a:lnTo>
                  <a:lnTo>
                    <a:pt x="396" y="5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4" name="Freeform 9"/>
            <p:cNvSpPr>
              <a:spLocks/>
            </p:cNvSpPr>
            <p:nvPr/>
          </p:nvSpPr>
          <p:spPr bwMode="auto">
            <a:xfrm>
              <a:off x="8662988" y="7342188"/>
              <a:ext cx="142875" cy="244475"/>
            </a:xfrm>
            <a:custGeom>
              <a:avLst/>
              <a:gdLst>
                <a:gd name="T0" fmla="*/ 0 w 1075"/>
                <a:gd name="T1" fmla="*/ 1845 h 1845"/>
                <a:gd name="T2" fmla="*/ 1075 w 1075"/>
                <a:gd name="T3" fmla="*/ 1845 h 1845"/>
                <a:gd name="T4" fmla="*/ 1075 w 1075"/>
                <a:gd name="T5" fmla="*/ 1482 h 1845"/>
                <a:gd name="T6" fmla="*/ 385 w 1075"/>
                <a:gd name="T7" fmla="*/ 1482 h 1845"/>
                <a:gd name="T8" fmla="*/ 385 w 1075"/>
                <a:gd name="T9" fmla="*/ 1090 h 1845"/>
                <a:gd name="T10" fmla="*/ 979 w 1075"/>
                <a:gd name="T11" fmla="*/ 1090 h 1845"/>
                <a:gd name="T12" fmla="*/ 979 w 1075"/>
                <a:gd name="T13" fmla="*/ 737 h 1845"/>
                <a:gd name="T14" fmla="*/ 385 w 1075"/>
                <a:gd name="T15" fmla="*/ 737 h 1845"/>
                <a:gd name="T16" fmla="*/ 385 w 1075"/>
                <a:gd name="T17" fmla="*/ 355 h 1845"/>
                <a:gd name="T18" fmla="*/ 1075 w 1075"/>
                <a:gd name="T19" fmla="*/ 355 h 1845"/>
                <a:gd name="T20" fmla="*/ 1075 w 1075"/>
                <a:gd name="T21" fmla="*/ 0 h 1845"/>
                <a:gd name="T22" fmla="*/ 0 w 1075"/>
                <a:gd name="T23" fmla="*/ 0 h 1845"/>
                <a:gd name="T24" fmla="*/ 0 w 1075"/>
                <a:gd name="T25" fmla="*/ 1845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5" h="1845">
                  <a:moveTo>
                    <a:pt x="0" y="1845"/>
                  </a:moveTo>
                  <a:lnTo>
                    <a:pt x="1075" y="1845"/>
                  </a:lnTo>
                  <a:lnTo>
                    <a:pt x="1075" y="1482"/>
                  </a:lnTo>
                  <a:lnTo>
                    <a:pt x="385" y="1482"/>
                  </a:lnTo>
                  <a:lnTo>
                    <a:pt x="385" y="1090"/>
                  </a:lnTo>
                  <a:lnTo>
                    <a:pt x="979" y="1090"/>
                  </a:lnTo>
                  <a:lnTo>
                    <a:pt x="979" y="737"/>
                  </a:lnTo>
                  <a:lnTo>
                    <a:pt x="385" y="737"/>
                  </a:lnTo>
                  <a:lnTo>
                    <a:pt x="385" y="355"/>
                  </a:lnTo>
                  <a:lnTo>
                    <a:pt x="1075" y="355"/>
                  </a:lnTo>
                  <a:lnTo>
                    <a:pt x="1075" y="0"/>
                  </a:lnTo>
                  <a:lnTo>
                    <a:pt x="0" y="0"/>
                  </a:lnTo>
                  <a:lnTo>
                    <a:pt x="0" y="1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5" name="Freeform 10"/>
            <p:cNvSpPr>
              <a:spLocks/>
            </p:cNvSpPr>
            <p:nvPr/>
          </p:nvSpPr>
          <p:spPr bwMode="auto">
            <a:xfrm>
              <a:off x="8834438" y="7342188"/>
              <a:ext cx="155575" cy="244475"/>
            </a:xfrm>
            <a:custGeom>
              <a:avLst/>
              <a:gdLst>
                <a:gd name="T0" fmla="*/ 0 w 1174"/>
                <a:gd name="T1" fmla="*/ 350 h 1845"/>
                <a:gd name="T2" fmla="*/ 396 w 1174"/>
                <a:gd name="T3" fmla="*/ 350 h 1845"/>
                <a:gd name="T4" fmla="*/ 396 w 1174"/>
                <a:gd name="T5" fmla="*/ 1845 h 1845"/>
                <a:gd name="T6" fmla="*/ 779 w 1174"/>
                <a:gd name="T7" fmla="*/ 1845 h 1845"/>
                <a:gd name="T8" fmla="*/ 779 w 1174"/>
                <a:gd name="T9" fmla="*/ 350 h 1845"/>
                <a:gd name="T10" fmla="*/ 1174 w 1174"/>
                <a:gd name="T11" fmla="*/ 350 h 1845"/>
                <a:gd name="T12" fmla="*/ 1174 w 1174"/>
                <a:gd name="T13" fmla="*/ 0 h 1845"/>
                <a:gd name="T14" fmla="*/ 0 w 1174"/>
                <a:gd name="T15" fmla="*/ 0 h 1845"/>
                <a:gd name="T16" fmla="*/ 0 w 1174"/>
                <a:gd name="T17" fmla="*/ 35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4" h="1845">
                  <a:moveTo>
                    <a:pt x="0" y="350"/>
                  </a:moveTo>
                  <a:lnTo>
                    <a:pt x="396" y="350"/>
                  </a:lnTo>
                  <a:lnTo>
                    <a:pt x="396" y="1845"/>
                  </a:lnTo>
                  <a:lnTo>
                    <a:pt x="779" y="1845"/>
                  </a:lnTo>
                  <a:lnTo>
                    <a:pt x="779" y="350"/>
                  </a:lnTo>
                  <a:lnTo>
                    <a:pt x="1174" y="350"/>
                  </a:lnTo>
                  <a:lnTo>
                    <a:pt x="1174" y="0"/>
                  </a:lnTo>
                  <a:lnTo>
                    <a:pt x="0" y="0"/>
                  </a:lnTo>
                  <a:lnTo>
                    <a:pt x="0"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6" name="Freeform 11"/>
            <p:cNvSpPr>
              <a:spLocks/>
            </p:cNvSpPr>
            <p:nvPr/>
          </p:nvSpPr>
          <p:spPr bwMode="auto">
            <a:xfrm>
              <a:off x="9031288" y="7342188"/>
              <a:ext cx="166687" cy="244475"/>
            </a:xfrm>
            <a:custGeom>
              <a:avLst/>
              <a:gdLst>
                <a:gd name="T0" fmla="*/ 917 w 1264"/>
                <a:gd name="T1" fmla="*/ 0 h 1845"/>
                <a:gd name="T2" fmla="*/ 388 w 1264"/>
                <a:gd name="T3" fmla="*/ 1072 h 1845"/>
                <a:gd name="T4" fmla="*/ 382 w 1264"/>
                <a:gd name="T5" fmla="*/ 1072 h 1845"/>
                <a:gd name="T6" fmla="*/ 382 w 1264"/>
                <a:gd name="T7" fmla="*/ 0 h 1845"/>
                <a:gd name="T8" fmla="*/ 0 w 1264"/>
                <a:gd name="T9" fmla="*/ 0 h 1845"/>
                <a:gd name="T10" fmla="*/ 0 w 1264"/>
                <a:gd name="T11" fmla="*/ 1845 h 1845"/>
                <a:gd name="T12" fmla="*/ 361 w 1264"/>
                <a:gd name="T13" fmla="*/ 1845 h 1845"/>
                <a:gd name="T14" fmla="*/ 876 w 1264"/>
                <a:gd name="T15" fmla="*/ 841 h 1845"/>
                <a:gd name="T16" fmla="*/ 878 w 1264"/>
                <a:gd name="T17" fmla="*/ 841 h 1845"/>
                <a:gd name="T18" fmla="*/ 878 w 1264"/>
                <a:gd name="T19" fmla="*/ 1845 h 1845"/>
                <a:gd name="T20" fmla="*/ 1264 w 1264"/>
                <a:gd name="T21" fmla="*/ 1845 h 1845"/>
                <a:gd name="T22" fmla="*/ 1264 w 1264"/>
                <a:gd name="T23" fmla="*/ 0 h 1845"/>
                <a:gd name="T24" fmla="*/ 917 w 1264"/>
                <a:gd name="T25"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4" h="1845">
                  <a:moveTo>
                    <a:pt x="917" y="0"/>
                  </a:moveTo>
                  <a:lnTo>
                    <a:pt x="388" y="1072"/>
                  </a:lnTo>
                  <a:lnTo>
                    <a:pt x="382" y="1072"/>
                  </a:lnTo>
                  <a:lnTo>
                    <a:pt x="382" y="0"/>
                  </a:lnTo>
                  <a:lnTo>
                    <a:pt x="0" y="0"/>
                  </a:lnTo>
                  <a:lnTo>
                    <a:pt x="0" y="1845"/>
                  </a:lnTo>
                  <a:lnTo>
                    <a:pt x="361" y="1845"/>
                  </a:lnTo>
                  <a:lnTo>
                    <a:pt x="876" y="841"/>
                  </a:lnTo>
                  <a:lnTo>
                    <a:pt x="878" y="841"/>
                  </a:lnTo>
                  <a:lnTo>
                    <a:pt x="878" y="1845"/>
                  </a:lnTo>
                  <a:lnTo>
                    <a:pt x="1264" y="1845"/>
                  </a:lnTo>
                  <a:lnTo>
                    <a:pt x="1264" y="0"/>
                  </a:lnTo>
                  <a:lnTo>
                    <a:pt x="9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7" name="Freeform 12"/>
            <p:cNvSpPr>
              <a:spLocks/>
            </p:cNvSpPr>
            <p:nvPr/>
          </p:nvSpPr>
          <p:spPr bwMode="auto">
            <a:xfrm>
              <a:off x="7278688" y="7423150"/>
              <a:ext cx="252412" cy="466725"/>
            </a:xfrm>
            <a:custGeom>
              <a:avLst/>
              <a:gdLst>
                <a:gd name="T0" fmla="*/ 1471 w 1903"/>
                <a:gd name="T1" fmla="*/ 0 h 3523"/>
                <a:gd name="T2" fmla="*/ 0 w 1903"/>
                <a:gd name="T3" fmla="*/ 3334 h 3523"/>
                <a:gd name="T4" fmla="*/ 56 w 1903"/>
                <a:gd name="T5" fmla="*/ 3357 h 3523"/>
                <a:gd name="T6" fmla="*/ 112 w 1903"/>
                <a:gd name="T7" fmla="*/ 3377 h 3523"/>
                <a:gd name="T8" fmla="*/ 169 w 1903"/>
                <a:gd name="T9" fmla="*/ 3397 h 3523"/>
                <a:gd name="T10" fmla="*/ 227 w 1903"/>
                <a:gd name="T11" fmla="*/ 3415 h 3523"/>
                <a:gd name="T12" fmla="*/ 286 w 1903"/>
                <a:gd name="T13" fmla="*/ 3432 h 3523"/>
                <a:gd name="T14" fmla="*/ 344 w 1903"/>
                <a:gd name="T15" fmla="*/ 3447 h 3523"/>
                <a:gd name="T16" fmla="*/ 403 w 1903"/>
                <a:gd name="T17" fmla="*/ 3461 h 3523"/>
                <a:gd name="T18" fmla="*/ 464 w 1903"/>
                <a:gd name="T19" fmla="*/ 3474 h 3523"/>
                <a:gd name="T20" fmla="*/ 524 w 1903"/>
                <a:gd name="T21" fmla="*/ 3485 h 3523"/>
                <a:gd name="T22" fmla="*/ 585 w 1903"/>
                <a:gd name="T23" fmla="*/ 3495 h 3523"/>
                <a:gd name="T24" fmla="*/ 646 w 1903"/>
                <a:gd name="T25" fmla="*/ 3504 h 3523"/>
                <a:gd name="T26" fmla="*/ 709 w 1903"/>
                <a:gd name="T27" fmla="*/ 3511 h 3523"/>
                <a:gd name="T28" fmla="*/ 771 w 1903"/>
                <a:gd name="T29" fmla="*/ 3516 h 3523"/>
                <a:gd name="T30" fmla="*/ 834 w 1903"/>
                <a:gd name="T31" fmla="*/ 3520 h 3523"/>
                <a:gd name="T32" fmla="*/ 897 w 1903"/>
                <a:gd name="T33" fmla="*/ 3522 h 3523"/>
                <a:gd name="T34" fmla="*/ 962 w 1903"/>
                <a:gd name="T35" fmla="*/ 3523 h 3523"/>
                <a:gd name="T36" fmla="*/ 1024 w 1903"/>
                <a:gd name="T37" fmla="*/ 3522 h 3523"/>
                <a:gd name="T38" fmla="*/ 1085 w 1903"/>
                <a:gd name="T39" fmla="*/ 3520 h 3523"/>
                <a:gd name="T40" fmla="*/ 1146 w 1903"/>
                <a:gd name="T41" fmla="*/ 3516 h 3523"/>
                <a:gd name="T42" fmla="*/ 1208 w 1903"/>
                <a:gd name="T43" fmla="*/ 3511 h 3523"/>
                <a:gd name="T44" fmla="*/ 1268 w 1903"/>
                <a:gd name="T45" fmla="*/ 3504 h 3523"/>
                <a:gd name="T46" fmla="*/ 1328 w 1903"/>
                <a:gd name="T47" fmla="*/ 3496 h 3523"/>
                <a:gd name="T48" fmla="*/ 1388 w 1903"/>
                <a:gd name="T49" fmla="*/ 3487 h 3523"/>
                <a:gd name="T50" fmla="*/ 1448 w 1903"/>
                <a:gd name="T51" fmla="*/ 3476 h 3523"/>
                <a:gd name="T52" fmla="*/ 1506 w 1903"/>
                <a:gd name="T53" fmla="*/ 3464 h 3523"/>
                <a:gd name="T54" fmla="*/ 1564 w 1903"/>
                <a:gd name="T55" fmla="*/ 3450 h 3523"/>
                <a:gd name="T56" fmla="*/ 1622 w 1903"/>
                <a:gd name="T57" fmla="*/ 3435 h 3523"/>
                <a:gd name="T58" fmla="*/ 1680 w 1903"/>
                <a:gd name="T59" fmla="*/ 3419 h 3523"/>
                <a:gd name="T60" fmla="*/ 1736 w 1903"/>
                <a:gd name="T61" fmla="*/ 3402 h 3523"/>
                <a:gd name="T62" fmla="*/ 1792 w 1903"/>
                <a:gd name="T63" fmla="*/ 3383 h 3523"/>
                <a:gd name="T64" fmla="*/ 1847 w 1903"/>
                <a:gd name="T65" fmla="*/ 3363 h 3523"/>
                <a:gd name="T66" fmla="*/ 1903 w 1903"/>
                <a:gd name="T67" fmla="*/ 3340 h 3523"/>
                <a:gd name="T68" fmla="*/ 1537 w 1903"/>
                <a:gd name="T69" fmla="*/ 10 h 3523"/>
                <a:gd name="T70" fmla="*/ 1520 w 1903"/>
                <a:gd name="T71" fmla="*/ 8 h 3523"/>
                <a:gd name="T72" fmla="*/ 1503 w 1903"/>
                <a:gd name="T73" fmla="*/ 6 h 3523"/>
                <a:gd name="T74" fmla="*/ 1487 w 1903"/>
                <a:gd name="T75" fmla="*/ 4 h 3523"/>
                <a:gd name="T76" fmla="*/ 1471 w 1903"/>
                <a:gd name="T77" fmla="*/ 0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03" h="3523">
                  <a:moveTo>
                    <a:pt x="1471" y="0"/>
                  </a:moveTo>
                  <a:lnTo>
                    <a:pt x="0" y="3334"/>
                  </a:lnTo>
                  <a:lnTo>
                    <a:pt x="56" y="3357"/>
                  </a:lnTo>
                  <a:lnTo>
                    <a:pt x="112" y="3377"/>
                  </a:lnTo>
                  <a:lnTo>
                    <a:pt x="169" y="3397"/>
                  </a:lnTo>
                  <a:lnTo>
                    <a:pt x="227" y="3415"/>
                  </a:lnTo>
                  <a:lnTo>
                    <a:pt x="286" y="3432"/>
                  </a:lnTo>
                  <a:lnTo>
                    <a:pt x="344" y="3447"/>
                  </a:lnTo>
                  <a:lnTo>
                    <a:pt x="403" y="3461"/>
                  </a:lnTo>
                  <a:lnTo>
                    <a:pt x="464" y="3474"/>
                  </a:lnTo>
                  <a:lnTo>
                    <a:pt x="524" y="3485"/>
                  </a:lnTo>
                  <a:lnTo>
                    <a:pt x="585" y="3495"/>
                  </a:lnTo>
                  <a:lnTo>
                    <a:pt x="646" y="3504"/>
                  </a:lnTo>
                  <a:lnTo>
                    <a:pt x="709" y="3511"/>
                  </a:lnTo>
                  <a:lnTo>
                    <a:pt x="771" y="3516"/>
                  </a:lnTo>
                  <a:lnTo>
                    <a:pt x="834" y="3520"/>
                  </a:lnTo>
                  <a:lnTo>
                    <a:pt x="897" y="3522"/>
                  </a:lnTo>
                  <a:lnTo>
                    <a:pt x="962" y="3523"/>
                  </a:lnTo>
                  <a:lnTo>
                    <a:pt x="1024" y="3522"/>
                  </a:lnTo>
                  <a:lnTo>
                    <a:pt x="1085" y="3520"/>
                  </a:lnTo>
                  <a:lnTo>
                    <a:pt x="1146" y="3516"/>
                  </a:lnTo>
                  <a:lnTo>
                    <a:pt x="1208" y="3511"/>
                  </a:lnTo>
                  <a:lnTo>
                    <a:pt x="1268" y="3504"/>
                  </a:lnTo>
                  <a:lnTo>
                    <a:pt x="1328" y="3496"/>
                  </a:lnTo>
                  <a:lnTo>
                    <a:pt x="1388" y="3487"/>
                  </a:lnTo>
                  <a:lnTo>
                    <a:pt x="1448" y="3476"/>
                  </a:lnTo>
                  <a:lnTo>
                    <a:pt x="1506" y="3464"/>
                  </a:lnTo>
                  <a:lnTo>
                    <a:pt x="1564" y="3450"/>
                  </a:lnTo>
                  <a:lnTo>
                    <a:pt x="1622" y="3435"/>
                  </a:lnTo>
                  <a:lnTo>
                    <a:pt x="1680" y="3419"/>
                  </a:lnTo>
                  <a:lnTo>
                    <a:pt x="1736" y="3402"/>
                  </a:lnTo>
                  <a:lnTo>
                    <a:pt x="1792" y="3383"/>
                  </a:lnTo>
                  <a:lnTo>
                    <a:pt x="1847" y="3363"/>
                  </a:lnTo>
                  <a:lnTo>
                    <a:pt x="1903" y="3340"/>
                  </a:lnTo>
                  <a:lnTo>
                    <a:pt x="1537" y="10"/>
                  </a:lnTo>
                  <a:lnTo>
                    <a:pt x="1520" y="8"/>
                  </a:lnTo>
                  <a:lnTo>
                    <a:pt x="1503" y="6"/>
                  </a:lnTo>
                  <a:lnTo>
                    <a:pt x="1487" y="4"/>
                  </a:lnTo>
                  <a:lnTo>
                    <a:pt x="14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8" name="Freeform 13"/>
            <p:cNvSpPr>
              <a:spLocks/>
            </p:cNvSpPr>
            <p:nvPr/>
          </p:nvSpPr>
          <p:spPr bwMode="auto">
            <a:xfrm>
              <a:off x="7086600" y="7410450"/>
              <a:ext cx="371475" cy="438150"/>
            </a:xfrm>
            <a:custGeom>
              <a:avLst/>
              <a:gdLst>
                <a:gd name="T0" fmla="*/ 2765 w 2816"/>
                <a:gd name="T1" fmla="*/ 0 h 3305"/>
                <a:gd name="T2" fmla="*/ 0 w 2816"/>
                <a:gd name="T3" fmla="*/ 1820 h 3305"/>
                <a:gd name="T4" fmla="*/ 19 w 2816"/>
                <a:gd name="T5" fmla="*/ 1879 h 3305"/>
                <a:gd name="T6" fmla="*/ 39 w 2816"/>
                <a:gd name="T7" fmla="*/ 1938 h 3305"/>
                <a:gd name="T8" fmla="*/ 60 w 2816"/>
                <a:gd name="T9" fmla="*/ 1996 h 3305"/>
                <a:gd name="T10" fmla="*/ 83 w 2816"/>
                <a:gd name="T11" fmla="*/ 2053 h 3305"/>
                <a:gd name="T12" fmla="*/ 107 w 2816"/>
                <a:gd name="T13" fmla="*/ 2109 h 3305"/>
                <a:gd name="T14" fmla="*/ 132 w 2816"/>
                <a:gd name="T15" fmla="*/ 2166 h 3305"/>
                <a:gd name="T16" fmla="*/ 159 w 2816"/>
                <a:gd name="T17" fmla="*/ 2221 h 3305"/>
                <a:gd name="T18" fmla="*/ 186 w 2816"/>
                <a:gd name="T19" fmla="*/ 2276 h 3305"/>
                <a:gd name="T20" fmla="*/ 215 w 2816"/>
                <a:gd name="T21" fmla="*/ 2329 h 3305"/>
                <a:gd name="T22" fmla="*/ 246 w 2816"/>
                <a:gd name="T23" fmla="*/ 2382 h 3305"/>
                <a:gd name="T24" fmla="*/ 278 w 2816"/>
                <a:gd name="T25" fmla="*/ 2434 h 3305"/>
                <a:gd name="T26" fmla="*/ 311 w 2816"/>
                <a:gd name="T27" fmla="*/ 2486 h 3305"/>
                <a:gd name="T28" fmla="*/ 345 w 2816"/>
                <a:gd name="T29" fmla="*/ 2536 h 3305"/>
                <a:gd name="T30" fmla="*/ 380 w 2816"/>
                <a:gd name="T31" fmla="*/ 2586 h 3305"/>
                <a:gd name="T32" fmla="*/ 417 w 2816"/>
                <a:gd name="T33" fmla="*/ 2634 h 3305"/>
                <a:gd name="T34" fmla="*/ 454 w 2816"/>
                <a:gd name="T35" fmla="*/ 2682 h 3305"/>
                <a:gd name="T36" fmla="*/ 494 w 2816"/>
                <a:gd name="T37" fmla="*/ 2728 h 3305"/>
                <a:gd name="T38" fmla="*/ 533 w 2816"/>
                <a:gd name="T39" fmla="*/ 2774 h 3305"/>
                <a:gd name="T40" fmla="*/ 574 w 2816"/>
                <a:gd name="T41" fmla="*/ 2820 h 3305"/>
                <a:gd name="T42" fmla="*/ 616 w 2816"/>
                <a:gd name="T43" fmla="*/ 2864 h 3305"/>
                <a:gd name="T44" fmla="*/ 658 w 2816"/>
                <a:gd name="T45" fmla="*/ 2906 h 3305"/>
                <a:gd name="T46" fmla="*/ 702 w 2816"/>
                <a:gd name="T47" fmla="*/ 2948 h 3305"/>
                <a:gd name="T48" fmla="*/ 748 w 2816"/>
                <a:gd name="T49" fmla="*/ 2989 h 3305"/>
                <a:gd name="T50" fmla="*/ 794 w 2816"/>
                <a:gd name="T51" fmla="*/ 3028 h 3305"/>
                <a:gd name="T52" fmla="*/ 840 w 2816"/>
                <a:gd name="T53" fmla="*/ 3067 h 3305"/>
                <a:gd name="T54" fmla="*/ 888 w 2816"/>
                <a:gd name="T55" fmla="*/ 3104 h 3305"/>
                <a:gd name="T56" fmla="*/ 936 w 2816"/>
                <a:gd name="T57" fmla="*/ 3141 h 3305"/>
                <a:gd name="T58" fmla="*/ 987 w 2816"/>
                <a:gd name="T59" fmla="*/ 3176 h 3305"/>
                <a:gd name="T60" fmla="*/ 1037 w 2816"/>
                <a:gd name="T61" fmla="*/ 3210 h 3305"/>
                <a:gd name="T62" fmla="*/ 1088 w 2816"/>
                <a:gd name="T63" fmla="*/ 3243 h 3305"/>
                <a:gd name="T64" fmla="*/ 1140 w 2816"/>
                <a:gd name="T65" fmla="*/ 3274 h 3305"/>
                <a:gd name="T66" fmla="*/ 1193 w 2816"/>
                <a:gd name="T67" fmla="*/ 3305 h 3305"/>
                <a:gd name="T68" fmla="*/ 2816 w 2816"/>
                <a:gd name="T69" fmla="*/ 46 h 3305"/>
                <a:gd name="T70" fmla="*/ 2802 w 2816"/>
                <a:gd name="T71" fmla="*/ 35 h 3305"/>
                <a:gd name="T72" fmla="*/ 2789 w 2816"/>
                <a:gd name="T73" fmla="*/ 24 h 3305"/>
                <a:gd name="T74" fmla="*/ 2777 w 2816"/>
                <a:gd name="T75" fmla="*/ 12 h 3305"/>
                <a:gd name="T76" fmla="*/ 2765 w 2816"/>
                <a:gd name="T77" fmla="*/ 0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6" h="3305">
                  <a:moveTo>
                    <a:pt x="2765" y="0"/>
                  </a:moveTo>
                  <a:lnTo>
                    <a:pt x="0" y="1820"/>
                  </a:lnTo>
                  <a:lnTo>
                    <a:pt x="19" y="1879"/>
                  </a:lnTo>
                  <a:lnTo>
                    <a:pt x="39" y="1938"/>
                  </a:lnTo>
                  <a:lnTo>
                    <a:pt x="60" y="1996"/>
                  </a:lnTo>
                  <a:lnTo>
                    <a:pt x="83" y="2053"/>
                  </a:lnTo>
                  <a:lnTo>
                    <a:pt x="107" y="2109"/>
                  </a:lnTo>
                  <a:lnTo>
                    <a:pt x="132" y="2166"/>
                  </a:lnTo>
                  <a:lnTo>
                    <a:pt x="159" y="2221"/>
                  </a:lnTo>
                  <a:lnTo>
                    <a:pt x="186" y="2276"/>
                  </a:lnTo>
                  <a:lnTo>
                    <a:pt x="215" y="2329"/>
                  </a:lnTo>
                  <a:lnTo>
                    <a:pt x="246" y="2382"/>
                  </a:lnTo>
                  <a:lnTo>
                    <a:pt x="278" y="2434"/>
                  </a:lnTo>
                  <a:lnTo>
                    <a:pt x="311" y="2486"/>
                  </a:lnTo>
                  <a:lnTo>
                    <a:pt x="345" y="2536"/>
                  </a:lnTo>
                  <a:lnTo>
                    <a:pt x="380" y="2586"/>
                  </a:lnTo>
                  <a:lnTo>
                    <a:pt x="417" y="2634"/>
                  </a:lnTo>
                  <a:lnTo>
                    <a:pt x="454" y="2682"/>
                  </a:lnTo>
                  <a:lnTo>
                    <a:pt x="494" y="2728"/>
                  </a:lnTo>
                  <a:lnTo>
                    <a:pt x="533" y="2774"/>
                  </a:lnTo>
                  <a:lnTo>
                    <a:pt x="574" y="2820"/>
                  </a:lnTo>
                  <a:lnTo>
                    <a:pt x="616" y="2864"/>
                  </a:lnTo>
                  <a:lnTo>
                    <a:pt x="658" y="2906"/>
                  </a:lnTo>
                  <a:lnTo>
                    <a:pt x="702" y="2948"/>
                  </a:lnTo>
                  <a:lnTo>
                    <a:pt x="748" y="2989"/>
                  </a:lnTo>
                  <a:lnTo>
                    <a:pt x="794" y="3028"/>
                  </a:lnTo>
                  <a:lnTo>
                    <a:pt x="840" y="3067"/>
                  </a:lnTo>
                  <a:lnTo>
                    <a:pt x="888" y="3104"/>
                  </a:lnTo>
                  <a:lnTo>
                    <a:pt x="936" y="3141"/>
                  </a:lnTo>
                  <a:lnTo>
                    <a:pt x="987" y="3176"/>
                  </a:lnTo>
                  <a:lnTo>
                    <a:pt x="1037" y="3210"/>
                  </a:lnTo>
                  <a:lnTo>
                    <a:pt x="1088" y="3243"/>
                  </a:lnTo>
                  <a:lnTo>
                    <a:pt x="1140" y="3274"/>
                  </a:lnTo>
                  <a:lnTo>
                    <a:pt x="1193" y="3305"/>
                  </a:lnTo>
                  <a:lnTo>
                    <a:pt x="2816" y="46"/>
                  </a:lnTo>
                  <a:lnTo>
                    <a:pt x="2802" y="35"/>
                  </a:lnTo>
                  <a:lnTo>
                    <a:pt x="2789" y="24"/>
                  </a:lnTo>
                  <a:lnTo>
                    <a:pt x="2777" y="12"/>
                  </a:lnTo>
                  <a:lnTo>
                    <a:pt x="27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9" name="Freeform 14"/>
            <p:cNvSpPr>
              <a:spLocks/>
            </p:cNvSpPr>
            <p:nvPr/>
          </p:nvSpPr>
          <p:spPr bwMode="auto">
            <a:xfrm>
              <a:off x="7499350" y="7418388"/>
              <a:ext cx="227012" cy="430213"/>
            </a:xfrm>
            <a:custGeom>
              <a:avLst/>
              <a:gdLst>
                <a:gd name="T0" fmla="*/ 0 w 1719"/>
                <a:gd name="T1" fmla="*/ 38 h 3256"/>
                <a:gd name="T2" fmla="*/ 517 w 1719"/>
                <a:gd name="T3" fmla="*/ 3256 h 3256"/>
                <a:gd name="T4" fmla="*/ 571 w 1719"/>
                <a:gd name="T5" fmla="*/ 3226 h 3256"/>
                <a:gd name="T6" fmla="*/ 623 w 1719"/>
                <a:gd name="T7" fmla="*/ 3194 h 3256"/>
                <a:gd name="T8" fmla="*/ 676 w 1719"/>
                <a:gd name="T9" fmla="*/ 3161 h 3256"/>
                <a:gd name="T10" fmla="*/ 726 w 1719"/>
                <a:gd name="T11" fmla="*/ 3127 h 3256"/>
                <a:gd name="T12" fmla="*/ 776 w 1719"/>
                <a:gd name="T13" fmla="*/ 3092 h 3256"/>
                <a:gd name="T14" fmla="*/ 825 w 1719"/>
                <a:gd name="T15" fmla="*/ 3054 h 3256"/>
                <a:gd name="T16" fmla="*/ 873 w 1719"/>
                <a:gd name="T17" fmla="*/ 3017 h 3256"/>
                <a:gd name="T18" fmla="*/ 921 w 1719"/>
                <a:gd name="T19" fmla="*/ 2978 h 3256"/>
                <a:gd name="T20" fmla="*/ 967 w 1719"/>
                <a:gd name="T21" fmla="*/ 2938 h 3256"/>
                <a:gd name="T22" fmla="*/ 1013 w 1719"/>
                <a:gd name="T23" fmla="*/ 2898 h 3256"/>
                <a:gd name="T24" fmla="*/ 1057 w 1719"/>
                <a:gd name="T25" fmla="*/ 2856 h 3256"/>
                <a:gd name="T26" fmla="*/ 1100 w 1719"/>
                <a:gd name="T27" fmla="*/ 2813 h 3256"/>
                <a:gd name="T28" fmla="*/ 1142 w 1719"/>
                <a:gd name="T29" fmla="*/ 2769 h 3256"/>
                <a:gd name="T30" fmla="*/ 1184 w 1719"/>
                <a:gd name="T31" fmla="*/ 2723 h 3256"/>
                <a:gd name="T32" fmla="*/ 1224 w 1719"/>
                <a:gd name="T33" fmla="*/ 2676 h 3256"/>
                <a:gd name="T34" fmla="*/ 1263 w 1719"/>
                <a:gd name="T35" fmla="*/ 2630 h 3256"/>
                <a:gd name="T36" fmla="*/ 1300 w 1719"/>
                <a:gd name="T37" fmla="*/ 2582 h 3256"/>
                <a:gd name="T38" fmla="*/ 1337 w 1719"/>
                <a:gd name="T39" fmla="*/ 2533 h 3256"/>
                <a:gd name="T40" fmla="*/ 1372 w 1719"/>
                <a:gd name="T41" fmla="*/ 2483 h 3256"/>
                <a:gd name="T42" fmla="*/ 1408 w 1719"/>
                <a:gd name="T43" fmla="*/ 2432 h 3256"/>
                <a:gd name="T44" fmla="*/ 1441 w 1719"/>
                <a:gd name="T45" fmla="*/ 2380 h 3256"/>
                <a:gd name="T46" fmla="*/ 1472 w 1719"/>
                <a:gd name="T47" fmla="*/ 2327 h 3256"/>
                <a:gd name="T48" fmla="*/ 1503 w 1719"/>
                <a:gd name="T49" fmla="*/ 2274 h 3256"/>
                <a:gd name="T50" fmla="*/ 1532 w 1719"/>
                <a:gd name="T51" fmla="*/ 2220 h 3256"/>
                <a:gd name="T52" fmla="*/ 1560 w 1719"/>
                <a:gd name="T53" fmla="*/ 2165 h 3256"/>
                <a:gd name="T54" fmla="*/ 1587 w 1719"/>
                <a:gd name="T55" fmla="*/ 2110 h 3256"/>
                <a:gd name="T56" fmla="*/ 1612 w 1719"/>
                <a:gd name="T57" fmla="*/ 2052 h 3256"/>
                <a:gd name="T58" fmla="*/ 1637 w 1719"/>
                <a:gd name="T59" fmla="*/ 1995 h 3256"/>
                <a:gd name="T60" fmla="*/ 1659 w 1719"/>
                <a:gd name="T61" fmla="*/ 1938 h 3256"/>
                <a:gd name="T62" fmla="*/ 1681 w 1719"/>
                <a:gd name="T63" fmla="*/ 1879 h 3256"/>
                <a:gd name="T64" fmla="*/ 1700 w 1719"/>
                <a:gd name="T65" fmla="*/ 1820 h 3256"/>
                <a:gd name="T66" fmla="*/ 1719 w 1719"/>
                <a:gd name="T67" fmla="*/ 1760 h 3256"/>
                <a:gd name="T68" fmla="*/ 81 w 1719"/>
                <a:gd name="T69" fmla="*/ 0 h 3256"/>
                <a:gd name="T70" fmla="*/ 62 w 1719"/>
                <a:gd name="T71" fmla="*/ 11 h 3256"/>
                <a:gd name="T72" fmla="*/ 42 w 1719"/>
                <a:gd name="T73" fmla="*/ 22 h 3256"/>
                <a:gd name="T74" fmla="*/ 21 w 1719"/>
                <a:gd name="T75" fmla="*/ 31 h 3256"/>
                <a:gd name="T76" fmla="*/ 0 w 1719"/>
                <a:gd name="T77" fmla="*/ 38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9" h="3256">
                  <a:moveTo>
                    <a:pt x="0" y="38"/>
                  </a:moveTo>
                  <a:lnTo>
                    <a:pt x="517" y="3256"/>
                  </a:lnTo>
                  <a:lnTo>
                    <a:pt x="571" y="3226"/>
                  </a:lnTo>
                  <a:lnTo>
                    <a:pt x="623" y="3194"/>
                  </a:lnTo>
                  <a:lnTo>
                    <a:pt x="676" y="3161"/>
                  </a:lnTo>
                  <a:lnTo>
                    <a:pt x="726" y="3127"/>
                  </a:lnTo>
                  <a:lnTo>
                    <a:pt x="776" y="3092"/>
                  </a:lnTo>
                  <a:lnTo>
                    <a:pt x="825" y="3054"/>
                  </a:lnTo>
                  <a:lnTo>
                    <a:pt x="873" y="3017"/>
                  </a:lnTo>
                  <a:lnTo>
                    <a:pt x="921" y="2978"/>
                  </a:lnTo>
                  <a:lnTo>
                    <a:pt x="967" y="2938"/>
                  </a:lnTo>
                  <a:lnTo>
                    <a:pt x="1013" y="2898"/>
                  </a:lnTo>
                  <a:lnTo>
                    <a:pt x="1057" y="2856"/>
                  </a:lnTo>
                  <a:lnTo>
                    <a:pt x="1100" y="2813"/>
                  </a:lnTo>
                  <a:lnTo>
                    <a:pt x="1142" y="2769"/>
                  </a:lnTo>
                  <a:lnTo>
                    <a:pt x="1184" y="2723"/>
                  </a:lnTo>
                  <a:lnTo>
                    <a:pt x="1224" y="2676"/>
                  </a:lnTo>
                  <a:lnTo>
                    <a:pt x="1263" y="2630"/>
                  </a:lnTo>
                  <a:lnTo>
                    <a:pt x="1300" y="2582"/>
                  </a:lnTo>
                  <a:lnTo>
                    <a:pt x="1337" y="2533"/>
                  </a:lnTo>
                  <a:lnTo>
                    <a:pt x="1372" y="2483"/>
                  </a:lnTo>
                  <a:lnTo>
                    <a:pt x="1408" y="2432"/>
                  </a:lnTo>
                  <a:lnTo>
                    <a:pt x="1441" y="2380"/>
                  </a:lnTo>
                  <a:lnTo>
                    <a:pt x="1472" y="2327"/>
                  </a:lnTo>
                  <a:lnTo>
                    <a:pt x="1503" y="2274"/>
                  </a:lnTo>
                  <a:lnTo>
                    <a:pt x="1532" y="2220"/>
                  </a:lnTo>
                  <a:lnTo>
                    <a:pt x="1560" y="2165"/>
                  </a:lnTo>
                  <a:lnTo>
                    <a:pt x="1587" y="2110"/>
                  </a:lnTo>
                  <a:lnTo>
                    <a:pt x="1612" y="2052"/>
                  </a:lnTo>
                  <a:lnTo>
                    <a:pt x="1637" y="1995"/>
                  </a:lnTo>
                  <a:lnTo>
                    <a:pt x="1659" y="1938"/>
                  </a:lnTo>
                  <a:lnTo>
                    <a:pt x="1681" y="1879"/>
                  </a:lnTo>
                  <a:lnTo>
                    <a:pt x="1700" y="1820"/>
                  </a:lnTo>
                  <a:lnTo>
                    <a:pt x="1719" y="1760"/>
                  </a:lnTo>
                  <a:lnTo>
                    <a:pt x="81" y="0"/>
                  </a:lnTo>
                  <a:lnTo>
                    <a:pt x="62" y="11"/>
                  </a:lnTo>
                  <a:lnTo>
                    <a:pt x="42" y="22"/>
                  </a:lnTo>
                  <a:lnTo>
                    <a:pt x="21" y="31"/>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0" name="Freeform 15"/>
            <p:cNvSpPr>
              <a:spLocks/>
            </p:cNvSpPr>
            <p:nvPr/>
          </p:nvSpPr>
          <p:spPr bwMode="auto">
            <a:xfrm>
              <a:off x="7158038" y="7223125"/>
              <a:ext cx="298450" cy="144463"/>
            </a:xfrm>
            <a:custGeom>
              <a:avLst/>
              <a:gdLst>
                <a:gd name="T0" fmla="*/ 2261 w 2261"/>
                <a:gd name="T1" fmla="*/ 923 h 1092"/>
                <a:gd name="T2" fmla="*/ 1733 w 2261"/>
                <a:gd name="T3" fmla="*/ 0 h 1092"/>
                <a:gd name="T4" fmla="*/ 1669 w 2261"/>
                <a:gd name="T5" fmla="*/ 5 h 1092"/>
                <a:gd name="T6" fmla="*/ 1605 w 2261"/>
                <a:gd name="T7" fmla="*/ 11 h 1092"/>
                <a:gd name="T8" fmla="*/ 1541 w 2261"/>
                <a:gd name="T9" fmla="*/ 18 h 1092"/>
                <a:gd name="T10" fmla="*/ 1479 w 2261"/>
                <a:gd name="T11" fmla="*/ 27 h 1092"/>
                <a:gd name="T12" fmla="*/ 1417 w 2261"/>
                <a:gd name="T13" fmla="*/ 38 h 1092"/>
                <a:gd name="T14" fmla="*/ 1354 w 2261"/>
                <a:gd name="T15" fmla="*/ 50 h 1092"/>
                <a:gd name="T16" fmla="*/ 1293 w 2261"/>
                <a:gd name="T17" fmla="*/ 64 h 1092"/>
                <a:gd name="T18" fmla="*/ 1233 w 2261"/>
                <a:gd name="T19" fmla="*/ 79 h 1092"/>
                <a:gd name="T20" fmla="*/ 1173 w 2261"/>
                <a:gd name="T21" fmla="*/ 96 h 1092"/>
                <a:gd name="T22" fmla="*/ 1113 w 2261"/>
                <a:gd name="T23" fmla="*/ 114 h 1092"/>
                <a:gd name="T24" fmla="*/ 1054 w 2261"/>
                <a:gd name="T25" fmla="*/ 133 h 1092"/>
                <a:gd name="T26" fmla="*/ 996 w 2261"/>
                <a:gd name="T27" fmla="*/ 154 h 1092"/>
                <a:gd name="T28" fmla="*/ 939 w 2261"/>
                <a:gd name="T29" fmla="*/ 177 h 1092"/>
                <a:gd name="T30" fmla="*/ 881 w 2261"/>
                <a:gd name="T31" fmla="*/ 201 h 1092"/>
                <a:gd name="T32" fmla="*/ 826 w 2261"/>
                <a:gd name="T33" fmla="*/ 226 h 1092"/>
                <a:gd name="T34" fmla="*/ 770 w 2261"/>
                <a:gd name="T35" fmla="*/ 252 h 1092"/>
                <a:gd name="T36" fmla="*/ 716 w 2261"/>
                <a:gd name="T37" fmla="*/ 280 h 1092"/>
                <a:gd name="T38" fmla="*/ 662 w 2261"/>
                <a:gd name="T39" fmla="*/ 308 h 1092"/>
                <a:gd name="T40" fmla="*/ 609 w 2261"/>
                <a:gd name="T41" fmla="*/ 338 h 1092"/>
                <a:gd name="T42" fmla="*/ 557 w 2261"/>
                <a:gd name="T43" fmla="*/ 370 h 1092"/>
                <a:gd name="T44" fmla="*/ 505 w 2261"/>
                <a:gd name="T45" fmla="*/ 402 h 1092"/>
                <a:gd name="T46" fmla="*/ 455 w 2261"/>
                <a:gd name="T47" fmla="*/ 436 h 1092"/>
                <a:gd name="T48" fmla="*/ 405 w 2261"/>
                <a:gd name="T49" fmla="*/ 471 h 1092"/>
                <a:gd name="T50" fmla="*/ 356 w 2261"/>
                <a:gd name="T51" fmla="*/ 507 h 1092"/>
                <a:gd name="T52" fmla="*/ 308 w 2261"/>
                <a:gd name="T53" fmla="*/ 545 h 1092"/>
                <a:gd name="T54" fmla="*/ 261 w 2261"/>
                <a:gd name="T55" fmla="*/ 583 h 1092"/>
                <a:gd name="T56" fmla="*/ 216 w 2261"/>
                <a:gd name="T57" fmla="*/ 622 h 1092"/>
                <a:gd name="T58" fmla="*/ 170 w 2261"/>
                <a:gd name="T59" fmla="*/ 663 h 1092"/>
                <a:gd name="T60" fmla="*/ 126 w 2261"/>
                <a:gd name="T61" fmla="*/ 704 h 1092"/>
                <a:gd name="T62" fmla="*/ 83 w 2261"/>
                <a:gd name="T63" fmla="*/ 746 h 1092"/>
                <a:gd name="T64" fmla="*/ 41 w 2261"/>
                <a:gd name="T65" fmla="*/ 790 h 1092"/>
                <a:gd name="T66" fmla="*/ 0 w 2261"/>
                <a:gd name="T67" fmla="*/ 834 h 1092"/>
                <a:gd name="T68" fmla="*/ 2148 w 2261"/>
                <a:gd name="T69" fmla="*/ 1092 h 1092"/>
                <a:gd name="T70" fmla="*/ 2152 w 2261"/>
                <a:gd name="T71" fmla="*/ 1079 h 1092"/>
                <a:gd name="T72" fmla="*/ 2157 w 2261"/>
                <a:gd name="T73" fmla="*/ 1067 h 1092"/>
                <a:gd name="T74" fmla="*/ 2162 w 2261"/>
                <a:gd name="T75" fmla="*/ 1055 h 1092"/>
                <a:gd name="T76" fmla="*/ 2167 w 2261"/>
                <a:gd name="T77" fmla="*/ 1043 h 1092"/>
                <a:gd name="T78" fmla="*/ 2179 w 2261"/>
                <a:gd name="T79" fmla="*/ 1020 h 1092"/>
                <a:gd name="T80" fmla="*/ 2192 w 2261"/>
                <a:gd name="T81" fmla="*/ 998 h 1092"/>
                <a:gd name="T82" fmla="*/ 2207 w 2261"/>
                <a:gd name="T83" fmla="*/ 978 h 1092"/>
                <a:gd name="T84" fmla="*/ 2223 w 2261"/>
                <a:gd name="T85" fmla="*/ 958 h 1092"/>
                <a:gd name="T86" fmla="*/ 2241 w 2261"/>
                <a:gd name="T87" fmla="*/ 940 h 1092"/>
                <a:gd name="T88" fmla="*/ 2261 w 2261"/>
                <a:gd name="T89" fmla="*/ 923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1" h="1092">
                  <a:moveTo>
                    <a:pt x="2261" y="923"/>
                  </a:moveTo>
                  <a:lnTo>
                    <a:pt x="1733" y="0"/>
                  </a:lnTo>
                  <a:lnTo>
                    <a:pt x="1669" y="5"/>
                  </a:lnTo>
                  <a:lnTo>
                    <a:pt x="1605" y="11"/>
                  </a:lnTo>
                  <a:lnTo>
                    <a:pt x="1541" y="18"/>
                  </a:lnTo>
                  <a:lnTo>
                    <a:pt x="1479" y="27"/>
                  </a:lnTo>
                  <a:lnTo>
                    <a:pt x="1417" y="38"/>
                  </a:lnTo>
                  <a:lnTo>
                    <a:pt x="1354" y="50"/>
                  </a:lnTo>
                  <a:lnTo>
                    <a:pt x="1293" y="64"/>
                  </a:lnTo>
                  <a:lnTo>
                    <a:pt x="1233" y="79"/>
                  </a:lnTo>
                  <a:lnTo>
                    <a:pt x="1173" y="96"/>
                  </a:lnTo>
                  <a:lnTo>
                    <a:pt x="1113" y="114"/>
                  </a:lnTo>
                  <a:lnTo>
                    <a:pt x="1054" y="133"/>
                  </a:lnTo>
                  <a:lnTo>
                    <a:pt x="996" y="154"/>
                  </a:lnTo>
                  <a:lnTo>
                    <a:pt x="939" y="177"/>
                  </a:lnTo>
                  <a:lnTo>
                    <a:pt x="881" y="201"/>
                  </a:lnTo>
                  <a:lnTo>
                    <a:pt x="826" y="226"/>
                  </a:lnTo>
                  <a:lnTo>
                    <a:pt x="770" y="252"/>
                  </a:lnTo>
                  <a:lnTo>
                    <a:pt x="716" y="280"/>
                  </a:lnTo>
                  <a:lnTo>
                    <a:pt x="662" y="308"/>
                  </a:lnTo>
                  <a:lnTo>
                    <a:pt x="609" y="338"/>
                  </a:lnTo>
                  <a:lnTo>
                    <a:pt x="557" y="370"/>
                  </a:lnTo>
                  <a:lnTo>
                    <a:pt x="505" y="402"/>
                  </a:lnTo>
                  <a:lnTo>
                    <a:pt x="455" y="436"/>
                  </a:lnTo>
                  <a:lnTo>
                    <a:pt x="405" y="471"/>
                  </a:lnTo>
                  <a:lnTo>
                    <a:pt x="356" y="507"/>
                  </a:lnTo>
                  <a:lnTo>
                    <a:pt x="308" y="545"/>
                  </a:lnTo>
                  <a:lnTo>
                    <a:pt x="261" y="583"/>
                  </a:lnTo>
                  <a:lnTo>
                    <a:pt x="216" y="622"/>
                  </a:lnTo>
                  <a:lnTo>
                    <a:pt x="170" y="663"/>
                  </a:lnTo>
                  <a:lnTo>
                    <a:pt x="126" y="704"/>
                  </a:lnTo>
                  <a:lnTo>
                    <a:pt x="83" y="746"/>
                  </a:lnTo>
                  <a:lnTo>
                    <a:pt x="41" y="790"/>
                  </a:lnTo>
                  <a:lnTo>
                    <a:pt x="0" y="834"/>
                  </a:lnTo>
                  <a:lnTo>
                    <a:pt x="2148" y="1092"/>
                  </a:lnTo>
                  <a:lnTo>
                    <a:pt x="2152" y="1079"/>
                  </a:lnTo>
                  <a:lnTo>
                    <a:pt x="2157" y="1067"/>
                  </a:lnTo>
                  <a:lnTo>
                    <a:pt x="2162" y="1055"/>
                  </a:lnTo>
                  <a:lnTo>
                    <a:pt x="2167" y="1043"/>
                  </a:lnTo>
                  <a:lnTo>
                    <a:pt x="2179" y="1020"/>
                  </a:lnTo>
                  <a:lnTo>
                    <a:pt x="2192" y="998"/>
                  </a:lnTo>
                  <a:lnTo>
                    <a:pt x="2207" y="978"/>
                  </a:lnTo>
                  <a:lnTo>
                    <a:pt x="2223" y="958"/>
                  </a:lnTo>
                  <a:lnTo>
                    <a:pt x="2241" y="940"/>
                  </a:lnTo>
                  <a:lnTo>
                    <a:pt x="2261" y="9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1" name="Freeform 16"/>
            <p:cNvSpPr>
              <a:spLocks/>
            </p:cNvSpPr>
            <p:nvPr/>
          </p:nvSpPr>
          <p:spPr bwMode="auto">
            <a:xfrm>
              <a:off x="7523163" y="7364413"/>
              <a:ext cx="217487" cy="242888"/>
            </a:xfrm>
            <a:custGeom>
              <a:avLst/>
              <a:gdLst>
                <a:gd name="T0" fmla="*/ 58 w 1648"/>
                <a:gd name="T1" fmla="*/ 136 h 1845"/>
                <a:gd name="T2" fmla="*/ 56 w 1648"/>
                <a:gd name="T3" fmla="*/ 160 h 1845"/>
                <a:gd name="T4" fmla="*/ 53 w 1648"/>
                <a:gd name="T5" fmla="*/ 184 h 1845"/>
                <a:gd name="T6" fmla="*/ 48 w 1648"/>
                <a:gd name="T7" fmla="*/ 207 h 1845"/>
                <a:gd name="T8" fmla="*/ 41 w 1648"/>
                <a:gd name="T9" fmla="*/ 230 h 1845"/>
                <a:gd name="T10" fmla="*/ 33 w 1648"/>
                <a:gd name="T11" fmla="*/ 252 h 1845"/>
                <a:gd name="T12" fmla="*/ 23 w 1648"/>
                <a:gd name="T13" fmla="*/ 273 h 1845"/>
                <a:gd name="T14" fmla="*/ 12 w 1648"/>
                <a:gd name="T15" fmla="*/ 293 h 1845"/>
                <a:gd name="T16" fmla="*/ 0 w 1648"/>
                <a:gd name="T17" fmla="*/ 313 h 1845"/>
                <a:gd name="T18" fmla="*/ 1617 w 1648"/>
                <a:gd name="T19" fmla="*/ 1845 h 1845"/>
                <a:gd name="T20" fmla="*/ 1624 w 1648"/>
                <a:gd name="T21" fmla="*/ 1797 h 1845"/>
                <a:gd name="T22" fmla="*/ 1630 w 1648"/>
                <a:gd name="T23" fmla="*/ 1748 h 1845"/>
                <a:gd name="T24" fmla="*/ 1635 w 1648"/>
                <a:gd name="T25" fmla="*/ 1700 h 1845"/>
                <a:gd name="T26" fmla="*/ 1640 w 1648"/>
                <a:gd name="T27" fmla="*/ 1651 h 1845"/>
                <a:gd name="T28" fmla="*/ 1643 w 1648"/>
                <a:gd name="T29" fmla="*/ 1602 h 1845"/>
                <a:gd name="T30" fmla="*/ 1646 w 1648"/>
                <a:gd name="T31" fmla="*/ 1552 h 1845"/>
                <a:gd name="T32" fmla="*/ 1647 w 1648"/>
                <a:gd name="T33" fmla="*/ 1503 h 1845"/>
                <a:gd name="T34" fmla="*/ 1648 w 1648"/>
                <a:gd name="T35" fmla="*/ 1452 h 1845"/>
                <a:gd name="T36" fmla="*/ 1647 w 1648"/>
                <a:gd name="T37" fmla="*/ 1401 h 1845"/>
                <a:gd name="T38" fmla="*/ 1646 w 1648"/>
                <a:gd name="T39" fmla="*/ 1351 h 1845"/>
                <a:gd name="T40" fmla="*/ 1643 w 1648"/>
                <a:gd name="T41" fmla="*/ 1301 h 1845"/>
                <a:gd name="T42" fmla="*/ 1640 w 1648"/>
                <a:gd name="T43" fmla="*/ 1251 h 1845"/>
                <a:gd name="T44" fmla="*/ 1635 w 1648"/>
                <a:gd name="T45" fmla="*/ 1202 h 1845"/>
                <a:gd name="T46" fmla="*/ 1630 w 1648"/>
                <a:gd name="T47" fmla="*/ 1153 h 1845"/>
                <a:gd name="T48" fmla="*/ 1624 w 1648"/>
                <a:gd name="T49" fmla="*/ 1103 h 1845"/>
                <a:gd name="T50" fmla="*/ 1616 w 1648"/>
                <a:gd name="T51" fmla="*/ 1054 h 1845"/>
                <a:gd name="T52" fmla="*/ 1608 w 1648"/>
                <a:gd name="T53" fmla="*/ 1006 h 1845"/>
                <a:gd name="T54" fmla="*/ 1599 w 1648"/>
                <a:gd name="T55" fmla="*/ 958 h 1845"/>
                <a:gd name="T56" fmla="*/ 1589 w 1648"/>
                <a:gd name="T57" fmla="*/ 911 h 1845"/>
                <a:gd name="T58" fmla="*/ 1578 w 1648"/>
                <a:gd name="T59" fmla="*/ 863 h 1845"/>
                <a:gd name="T60" fmla="*/ 1567 w 1648"/>
                <a:gd name="T61" fmla="*/ 816 h 1845"/>
                <a:gd name="T62" fmla="*/ 1554 w 1648"/>
                <a:gd name="T63" fmla="*/ 769 h 1845"/>
                <a:gd name="T64" fmla="*/ 1540 w 1648"/>
                <a:gd name="T65" fmla="*/ 723 h 1845"/>
                <a:gd name="T66" fmla="*/ 1526 w 1648"/>
                <a:gd name="T67" fmla="*/ 677 h 1845"/>
                <a:gd name="T68" fmla="*/ 1511 w 1648"/>
                <a:gd name="T69" fmla="*/ 631 h 1845"/>
                <a:gd name="T70" fmla="*/ 1495 w 1648"/>
                <a:gd name="T71" fmla="*/ 586 h 1845"/>
                <a:gd name="T72" fmla="*/ 1478 w 1648"/>
                <a:gd name="T73" fmla="*/ 542 h 1845"/>
                <a:gd name="T74" fmla="*/ 1460 w 1648"/>
                <a:gd name="T75" fmla="*/ 497 h 1845"/>
                <a:gd name="T76" fmla="*/ 1441 w 1648"/>
                <a:gd name="T77" fmla="*/ 453 h 1845"/>
                <a:gd name="T78" fmla="*/ 1421 w 1648"/>
                <a:gd name="T79" fmla="*/ 409 h 1845"/>
                <a:gd name="T80" fmla="*/ 1401 w 1648"/>
                <a:gd name="T81" fmla="*/ 366 h 1845"/>
                <a:gd name="T82" fmla="*/ 1381 w 1648"/>
                <a:gd name="T83" fmla="*/ 324 h 1845"/>
                <a:gd name="T84" fmla="*/ 1359 w 1648"/>
                <a:gd name="T85" fmla="*/ 281 h 1845"/>
                <a:gd name="T86" fmla="*/ 1337 w 1648"/>
                <a:gd name="T87" fmla="*/ 240 h 1845"/>
                <a:gd name="T88" fmla="*/ 1313 w 1648"/>
                <a:gd name="T89" fmla="*/ 199 h 1845"/>
                <a:gd name="T90" fmla="*/ 1289 w 1648"/>
                <a:gd name="T91" fmla="*/ 158 h 1845"/>
                <a:gd name="T92" fmla="*/ 1265 w 1648"/>
                <a:gd name="T93" fmla="*/ 118 h 1845"/>
                <a:gd name="T94" fmla="*/ 1240 w 1648"/>
                <a:gd name="T95" fmla="*/ 77 h 1845"/>
                <a:gd name="T96" fmla="*/ 1214 w 1648"/>
                <a:gd name="T97" fmla="*/ 38 h 1845"/>
                <a:gd name="T98" fmla="*/ 1186 w 1648"/>
                <a:gd name="T99" fmla="*/ 0 h 1845"/>
                <a:gd name="T100" fmla="*/ 58 w 1648"/>
                <a:gd name="T101" fmla="*/ 136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8" h="1845">
                  <a:moveTo>
                    <a:pt x="58" y="136"/>
                  </a:moveTo>
                  <a:lnTo>
                    <a:pt x="56" y="160"/>
                  </a:lnTo>
                  <a:lnTo>
                    <a:pt x="53" y="184"/>
                  </a:lnTo>
                  <a:lnTo>
                    <a:pt x="48" y="207"/>
                  </a:lnTo>
                  <a:lnTo>
                    <a:pt x="41" y="230"/>
                  </a:lnTo>
                  <a:lnTo>
                    <a:pt x="33" y="252"/>
                  </a:lnTo>
                  <a:lnTo>
                    <a:pt x="23" y="273"/>
                  </a:lnTo>
                  <a:lnTo>
                    <a:pt x="12" y="293"/>
                  </a:lnTo>
                  <a:lnTo>
                    <a:pt x="0" y="313"/>
                  </a:lnTo>
                  <a:lnTo>
                    <a:pt x="1617" y="1845"/>
                  </a:lnTo>
                  <a:lnTo>
                    <a:pt x="1624" y="1797"/>
                  </a:lnTo>
                  <a:lnTo>
                    <a:pt x="1630" y="1748"/>
                  </a:lnTo>
                  <a:lnTo>
                    <a:pt x="1635" y="1700"/>
                  </a:lnTo>
                  <a:lnTo>
                    <a:pt x="1640" y="1651"/>
                  </a:lnTo>
                  <a:lnTo>
                    <a:pt x="1643" y="1602"/>
                  </a:lnTo>
                  <a:lnTo>
                    <a:pt x="1646" y="1552"/>
                  </a:lnTo>
                  <a:lnTo>
                    <a:pt x="1647" y="1503"/>
                  </a:lnTo>
                  <a:lnTo>
                    <a:pt x="1648" y="1452"/>
                  </a:lnTo>
                  <a:lnTo>
                    <a:pt x="1647" y="1401"/>
                  </a:lnTo>
                  <a:lnTo>
                    <a:pt x="1646" y="1351"/>
                  </a:lnTo>
                  <a:lnTo>
                    <a:pt x="1643" y="1301"/>
                  </a:lnTo>
                  <a:lnTo>
                    <a:pt x="1640" y="1251"/>
                  </a:lnTo>
                  <a:lnTo>
                    <a:pt x="1635" y="1202"/>
                  </a:lnTo>
                  <a:lnTo>
                    <a:pt x="1630" y="1153"/>
                  </a:lnTo>
                  <a:lnTo>
                    <a:pt x="1624" y="1103"/>
                  </a:lnTo>
                  <a:lnTo>
                    <a:pt x="1616" y="1054"/>
                  </a:lnTo>
                  <a:lnTo>
                    <a:pt x="1608" y="1006"/>
                  </a:lnTo>
                  <a:lnTo>
                    <a:pt x="1599" y="958"/>
                  </a:lnTo>
                  <a:lnTo>
                    <a:pt x="1589" y="911"/>
                  </a:lnTo>
                  <a:lnTo>
                    <a:pt x="1578" y="863"/>
                  </a:lnTo>
                  <a:lnTo>
                    <a:pt x="1567" y="816"/>
                  </a:lnTo>
                  <a:lnTo>
                    <a:pt x="1554" y="769"/>
                  </a:lnTo>
                  <a:lnTo>
                    <a:pt x="1540" y="723"/>
                  </a:lnTo>
                  <a:lnTo>
                    <a:pt x="1526" y="677"/>
                  </a:lnTo>
                  <a:lnTo>
                    <a:pt x="1511" y="631"/>
                  </a:lnTo>
                  <a:lnTo>
                    <a:pt x="1495" y="586"/>
                  </a:lnTo>
                  <a:lnTo>
                    <a:pt x="1478" y="542"/>
                  </a:lnTo>
                  <a:lnTo>
                    <a:pt x="1460" y="497"/>
                  </a:lnTo>
                  <a:lnTo>
                    <a:pt x="1441" y="453"/>
                  </a:lnTo>
                  <a:lnTo>
                    <a:pt x="1421" y="409"/>
                  </a:lnTo>
                  <a:lnTo>
                    <a:pt x="1401" y="366"/>
                  </a:lnTo>
                  <a:lnTo>
                    <a:pt x="1381" y="324"/>
                  </a:lnTo>
                  <a:lnTo>
                    <a:pt x="1359" y="281"/>
                  </a:lnTo>
                  <a:lnTo>
                    <a:pt x="1337" y="240"/>
                  </a:lnTo>
                  <a:lnTo>
                    <a:pt x="1313" y="199"/>
                  </a:lnTo>
                  <a:lnTo>
                    <a:pt x="1289" y="158"/>
                  </a:lnTo>
                  <a:lnTo>
                    <a:pt x="1265" y="118"/>
                  </a:lnTo>
                  <a:lnTo>
                    <a:pt x="1240" y="77"/>
                  </a:lnTo>
                  <a:lnTo>
                    <a:pt x="1214" y="38"/>
                  </a:lnTo>
                  <a:lnTo>
                    <a:pt x="1186" y="0"/>
                  </a:lnTo>
                  <a:lnTo>
                    <a:pt x="5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2" name="Freeform 17"/>
            <p:cNvSpPr>
              <a:spLocks/>
            </p:cNvSpPr>
            <p:nvPr/>
          </p:nvSpPr>
          <p:spPr bwMode="auto">
            <a:xfrm>
              <a:off x="7072313" y="7369175"/>
              <a:ext cx="369887" cy="241300"/>
            </a:xfrm>
            <a:custGeom>
              <a:avLst/>
              <a:gdLst>
                <a:gd name="T0" fmla="*/ 2782 w 2801"/>
                <a:gd name="T1" fmla="*/ 123 h 1832"/>
                <a:gd name="T2" fmla="*/ 436 w 2801"/>
                <a:gd name="T3" fmla="*/ 0 h 1832"/>
                <a:gd name="T4" fmla="*/ 410 w 2801"/>
                <a:gd name="T5" fmla="*/ 38 h 1832"/>
                <a:gd name="T6" fmla="*/ 386 w 2801"/>
                <a:gd name="T7" fmla="*/ 77 h 1832"/>
                <a:gd name="T8" fmla="*/ 362 w 2801"/>
                <a:gd name="T9" fmla="*/ 116 h 1832"/>
                <a:gd name="T10" fmla="*/ 337 w 2801"/>
                <a:gd name="T11" fmla="*/ 155 h 1832"/>
                <a:gd name="T12" fmla="*/ 315 w 2801"/>
                <a:gd name="T13" fmla="*/ 195 h 1832"/>
                <a:gd name="T14" fmla="*/ 293 w 2801"/>
                <a:gd name="T15" fmla="*/ 236 h 1832"/>
                <a:gd name="T16" fmla="*/ 272 w 2801"/>
                <a:gd name="T17" fmla="*/ 276 h 1832"/>
                <a:gd name="T18" fmla="*/ 251 w 2801"/>
                <a:gd name="T19" fmla="*/ 317 h 1832"/>
                <a:gd name="T20" fmla="*/ 232 w 2801"/>
                <a:gd name="T21" fmla="*/ 359 h 1832"/>
                <a:gd name="T22" fmla="*/ 213 w 2801"/>
                <a:gd name="T23" fmla="*/ 401 h 1832"/>
                <a:gd name="T24" fmla="*/ 195 w 2801"/>
                <a:gd name="T25" fmla="*/ 444 h 1832"/>
                <a:gd name="T26" fmla="*/ 177 w 2801"/>
                <a:gd name="T27" fmla="*/ 487 h 1832"/>
                <a:gd name="T28" fmla="*/ 160 w 2801"/>
                <a:gd name="T29" fmla="*/ 530 h 1832"/>
                <a:gd name="T30" fmla="*/ 145 w 2801"/>
                <a:gd name="T31" fmla="*/ 574 h 1832"/>
                <a:gd name="T32" fmla="*/ 129 w 2801"/>
                <a:gd name="T33" fmla="*/ 618 h 1832"/>
                <a:gd name="T34" fmla="*/ 114 w 2801"/>
                <a:gd name="T35" fmla="*/ 662 h 1832"/>
                <a:gd name="T36" fmla="*/ 101 w 2801"/>
                <a:gd name="T37" fmla="*/ 707 h 1832"/>
                <a:gd name="T38" fmla="*/ 88 w 2801"/>
                <a:gd name="T39" fmla="*/ 753 h 1832"/>
                <a:gd name="T40" fmla="*/ 76 w 2801"/>
                <a:gd name="T41" fmla="*/ 798 h 1832"/>
                <a:gd name="T42" fmla="*/ 65 w 2801"/>
                <a:gd name="T43" fmla="*/ 844 h 1832"/>
                <a:gd name="T44" fmla="*/ 55 w 2801"/>
                <a:gd name="T45" fmla="*/ 890 h 1832"/>
                <a:gd name="T46" fmla="*/ 45 w 2801"/>
                <a:gd name="T47" fmla="*/ 936 h 1832"/>
                <a:gd name="T48" fmla="*/ 37 w 2801"/>
                <a:gd name="T49" fmla="*/ 983 h 1832"/>
                <a:gd name="T50" fmla="*/ 29 w 2801"/>
                <a:gd name="T51" fmla="*/ 1030 h 1832"/>
                <a:gd name="T52" fmla="*/ 22 w 2801"/>
                <a:gd name="T53" fmla="*/ 1077 h 1832"/>
                <a:gd name="T54" fmla="*/ 17 w 2801"/>
                <a:gd name="T55" fmla="*/ 1126 h 1832"/>
                <a:gd name="T56" fmla="*/ 12 w 2801"/>
                <a:gd name="T57" fmla="*/ 1173 h 1832"/>
                <a:gd name="T58" fmla="*/ 7 w 2801"/>
                <a:gd name="T59" fmla="*/ 1221 h 1832"/>
                <a:gd name="T60" fmla="*/ 4 w 2801"/>
                <a:gd name="T61" fmla="*/ 1270 h 1832"/>
                <a:gd name="T62" fmla="*/ 2 w 2801"/>
                <a:gd name="T63" fmla="*/ 1318 h 1832"/>
                <a:gd name="T64" fmla="*/ 0 w 2801"/>
                <a:gd name="T65" fmla="*/ 1367 h 1832"/>
                <a:gd name="T66" fmla="*/ 0 w 2801"/>
                <a:gd name="T67" fmla="*/ 1416 h 1832"/>
                <a:gd name="T68" fmla="*/ 1 w 2801"/>
                <a:gd name="T69" fmla="*/ 1470 h 1832"/>
                <a:gd name="T70" fmla="*/ 2 w 2801"/>
                <a:gd name="T71" fmla="*/ 1522 h 1832"/>
                <a:gd name="T72" fmla="*/ 5 w 2801"/>
                <a:gd name="T73" fmla="*/ 1575 h 1832"/>
                <a:gd name="T74" fmla="*/ 9 w 2801"/>
                <a:gd name="T75" fmla="*/ 1627 h 1832"/>
                <a:gd name="T76" fmla="*/ 14 w 2801"/>
                <a:gd name="T77" fmla="*/ 1678 h 1832"/>
                <a:gd name="T78" fmla="*/ 20 w 2801"/>
                <a:gd name="T79" fmla="*/ 1730 h 1832"/>
                <a:gd name="T80" fmla="*/ 27 w 2801"/>
                <a:gd name="T81" fmla="*/ 1782 h 1832"/>
                <a:gd name="T82" fmla="*/ 35 w 2801"/>
                <a:gd name="T83" fmla="*/ 1832 h 1832"/>
                <a:gd name="T84" fmla="*/ 2801 w 2801"/>
                <a:gd name="T85" fmla="*/ 208 h 1832"/>
                <a:gd name="T86" fmla="*/ 2794 w 2801"/>
                <a:gd name="T87" fmla="*/ 188 h 1832"/>
                <a:gd name="T88" fmla="*/ 2789 w 2801"/>
                <a:gd name="T89" fmla="*/ 167 h 1832"/>
                <a:gd name="T90" fmla="*/ 2785 w 2801"/>
                <a:gd name="T91" fmla="*/ 145 h 1832"/>
                <a:gd name="T92" fmla="*/ 2782 w 2801"/>
                <a:gd name="T93" fmla="*/ 123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01" h="1832">
                  <a:moveTo>
                    <a:pt x="2782" y="123"/>
                  </a:moveTo>
                  <a:lnTo>
                    <a:pt x="436" y="0"/>
                  </a:lnTo>
                  <a:lnTo>
                    <a:pt x="410" y="38"/>
                  </a:lnTo>
                  <a:lnTo>
                    <a:pt x="386" y="77"/>
                  </a:lnTo>
                  <a:lnTo>
                    <a:pt x="362" y="116"/>
                  </a:lnTo>
                  <a:lnTo>
                    <a:pt x="337" y="155"/>
                  </a:lnTo>
                  <a:lnTo>
                    <a:pt x="315" y="195"/>
                  </a:lnTo>
                  <a:lnTo>
                    <a:pt x="293" y="236"/>
                  </a:lnTo>
                  <a:lnTo>
                    <a:pt x="272" y="276"/>
                  </a:lnTo>
                  <a:lnTo>
                    <a:pt x="251" y="317"/>
                  </a:lnTo>
                  <a:lnTo>
                    <a:pt x="232" y="359"/>
                  </a:lnTo>
                  <a:lnTo>
                    <a:pt x="213" y="401"/>
                  </a:lnTo>
                  <a:lnTo>
                    <a:pt x="195" y="444"/>
                  </a:lnTo>
                  <a:lnTo>
                    <a:pt x="177" y="487"/>
                  </a:lnTo>
                  <a:lnTo>
                    <a:pt x="160" y="530"/>
                  </a:lnTo>
                  <a:lnTo>
                    <a:pt x="145" y="574"/>
                  </a:lnTo>
                  <a:lnTo>
                    <a:pt x="129" y="618"/>
                  </a:lnTo>
                  <a:lnTo>
                    <a:pt x="114" y="662"/>
                  </a:lnTo>
                  <a:lnTo>
                    <a:pt x="101" y="707"/>
                  </a:lnTo>
                  <a:lnTo>
                    <a:pt x="88" y="753"/>
                  </a:lnTo>
                  <a:lnTo>
                    <a:pt x="76" y="798"/>
                  </a:lnTo>
                  <a:lnTo>
                    <a:pt x="65" y="844"/>
                  </a:lnTo>
                  <a:lnTo>
                    <a:pt x="55" y="890"/>
                  </a:lnTo>
                  <a:lnTo>
                    <a:pt x="45" y="936"/>
                  </a:lnTo>
                  <a:lnTo>
                    <a:pt x="37" y="983"/>
                  </a:lnTo>
                  <a:lnTo>
                    <a:pt x="29" y="1030"/>
                  </a:lnTo>
                  <a:lnTo>
                    <a:pt x="22" y="1077"/>
                  </a:lnTo>
                  <a:lnTo>
                    <a:pt x="17" y="1126"/>
                  </a:lnTo>
                  <a:lnTo>
                    <a:pt x="12" y="1173"/>
                  </a:lnTo>
                  <a:lnTo>
                    <a:pt x="7" y="1221"/>
                  </a:lnTo>
                  <a:lnTo>
                    <a:pt x="4" y="1270"/>
                  </a:lnTo>
                  <a:lnTo>
                    <a:pt x="2" y="1318"/>
                  </a:lnTo>
                  <a:lnTo>
                    <a:pt x="0" y="1367"/>
                  </a:lnTo>
                  <a:lnTo>
                    <a:pt x="0" y="1416"/>
                  </a:lnTo>
                  <a:lnTo>
                    <a:pt x="1" y="1470"/>
                  </a:lnTo>
                  <a:lnTo>
                    <a:pt x="2" y="1522"/>
                  </a:lnTo>
                  <a:lnTo>
                    <a:pt x="5" y="1575"/>
                  </a:lnTo>
                  <a:lnTo>
                    <a:pt x="9" y="1627"/>
                  </a:lnTo>
                  <a:lnTo>
                    <a:pt x="14" y="1678"/>
                  </a:lnTo>
                  <a:lnTo>
                    <a:pt x="20" y="1730"/>
                  </a:lnTo>
                  <a:lnTo>
                    <a:pt x="27" y="1782"/>
                  </a:lnTo>
                  <a:lnTo>
                    <a:pt x="35" y="1832"/>
                  </a:lnTo>
                  <a:lnTo>
                    <a:pt x="2801" y="208"/>
                  </a:lnTo>
                  <a:lnTo>
                    <a:pt x="2794" y="188"/>
                  </a:lnTo>
                  <a:lnTo>
                    <a:pt x="2789" y="167"/>
                  </a:lnTo>
                  <a:lnTo>
                    <a:pt x="2785" y="145"/>
                  </a:lnTo>
                  <a:lnTo>
                    <a:pt x="2782"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3" name="Freeform 18"/>
            <p:cNvSpPr>
              <a:spLocks/>
            </p:cNvSpPr>
            <p:nvPr/>
          </p:nvSpPr>
          <p:spPr bwMode="auto">
            <a:xfrm>
              <a:off x="7427913" y="7223125"/>
              <a:ext cx="227012" cy="139700"/>
            </a:xfrm>
            <a:custGeom>
              <a:avLst/>
              <a:gdLst>
                <a:gd name="T0" fmla="*/ 442 w 1714"/>
                <a:gd name="T1" fmla="*/ 845 h 1055"/>
                <a:gd name="T2" fmla="*/ 467 w 1714"/>
                <a:gd name="T3" fmla="*/ 846 h 1055"/>
                <a:gd name="T4" fmla="*/ 493 w 1714"/>
                <a:gd name="T5" fmla="*/ 850 h 1055"/>
                <a:gd name="T6" fmla="*/ 518 w 1714"/>
                <a:gd name="T7" fmla="*/ 855 h 1055"/>
                <a:gd name="T8" fmla="*/ 542 w 1714"/>
                <a:gd name="T9" fmla="*/ 862 h 1055"/>
                <a:gd name="T10" fmla="*/ 565 w 1714"/>
                <a:gd name="T11" fmla="*/ 871 h 1055"/>
                <a:gd name="T12" fmla="*/ 587 w 1714"/>
                <a:gd name="T13" fmla="*/ 881 h 1055"/>
                <a:gd name="T14" fmla="*/ 608 w 1714"/>
                <a:gd name="T15" fmla="*/ 893 h 1055"/>
                <a:gd name="T16" fmla="*/ 629 w 1714"/>
                <a:gd name="T17" fmla="*/ 906 h 1055"/>
                <a:gd name="T18" fmla="*/ 648 w 1714"/>
                <a:gd name="T19" fmla="*/ 920 h 1055"/>
                <a:gd name="T20" fmla="*/ 666 w 1714"/>
                <a:gd name="T21" fmla="*/ 936 h 1055"/>
                <a:gd name="T22" fmla="*/ 684 w 1714"/>
                <a:gd name="T23" fmla="*/ 953 h 1055"/>
                <a:gd name="T24" fmla="*/ 699 w 1714"/>
                <a:gd name="T25" fmla="*/ 971 h 1055"/>
                <a:gd name="T26" fmla="*/ 714 w 1714"/>
                <a:gd name="T27" fmla="*/ 991 h 1055"/>
                <a:gd name="T28" fmla="*/ 727 w 1714"/>
                <a:gd name="T29" fmla="*/ 1011 h 1055"/>
                <a:gd name="T30" fmla="*/ 739 w 1714"/>
                <a:gd name="T31" fmla="*/ 1032 h 1055"/>
                <a:gd name="T32" fmla="*/ 750 w 1714"/>
                <a:gd name="T33" fmla="*/ 1055 h 1055"/>
                <a:gd name="T34" fmla="*/ 1714 w 1714"/>
                <a:gd name="T35" fmla="*/ 825 h 1055"/>
                <a:gd name="T36" fmla="*/ 1672 w 1714"/>
                <a:gd name="T37" fmla="*/ 781 h 1055"/>
                <a:gd name="T38" fmla="*/ 1631 w 1714"/>
                <a:gd name="T39" fmla="*/ 739 h 1055"/>
                <a:gd name="T40" fmla="*/ 1588 w 1714"/>
                <a:gd name="T41" fmla="*/ 697 h 1055"/>
                <a:gd name="T42" fmla="*/ 1545 w 1714"/>
                <a:gd name="T43" fmla="*/ 656 h 1055"/>
                <a:gd name="T44" fmla="*/ 1500 w 1714"/>
                <a:gd name="T45" fmla="*/ 616 h 1055"/>
                <a:gd name="T46" fmla="*/ 1455 w 1714"/>
                <a:gd name="T47" fmla="*/ 577 h 1055"/>
                <a:gd name="T48" fmla="*/ 1408 w 1714"/>
                <a:gd name="T49" fmla="*/ 540 h 1055"/>
                <a:gd name="T50" fmla="*/ 1360 w 1714"/>
                <a:gd name="T51" fmla="*/ 502 h 1055"/>
                <a:gd name="T52" fmla="*/ 1312 w 1714"/>
                <a:gd name="T53" fmla="*/ 467 h 1055"/>
                <a:gd name="T54" fmla="*/ 1263 w 1714"/>
                <a:gd name="T55" fmla="*/ 432 h 1055"/>
                <a:gd name="T56" fmla="*/ 1213 w 1714"/>
                <a:gd name="T57" fmla="*/ 399 h 1055"/>
                <a:gd name="T58" fmla="*/ 1162 w 1714"/>
                <a:gd name="T59" fmla="*/ 367 h 1055"/>
                <a:gd name="T60" fmla="*/ 1110 w 1714"/>
                <a:gd name="T61" fmla="*/ 336 h 1055"/>
                <a:gd name="T62" fmla="*/ 1058 w 1714"/>
                <a:gd name="T63" fmla="*/ 307 h 1055"/>
                <a:gd name="T64" fmla="*/ 1005 w 1714"/>
                <a:gd name="T65" fmla="*/ 278 h 1055"/>
                <a:gd name="T66" fmla="*/ 950 w 1714"/>
                <a:gd name="T67" fmla="*/ 251 h 1055"/>
                <a:gd name="T68" fmla="*/ 896 w 1714"/>
                <a:gd name="T69" fmla="*/ 225 h 1055"/>
                <a:gd name="T70" fmla="*/ 841 w 1714"/>
                <a:gd name="T71" fmla="*/ 201 h 1055"/>
                <a:gd name="T72" fmla="*/ 785 w 1714"/>
                <a:gd name="T73" fmla="*/ 177 h 1055"/>
                <a:gd name="T74" fmla="*/ 727 w 1714"/>
                <a:gd name="T75" fmla="*/ 154 h 1055"/>
                <a:gd name="T76" fmla="*/ 670 w 1714"/>
                <a:gd name="T77" fmla="*/ 134 h 1055"/>
                <a:gd name="T78" fmla="*/ 612 w 1714"/>
                <a:gd name="T79" fmla="*/ 114 h 1055"/>
                <a:gd name="T80" fmla="*/ 554 w 1714"/>
                <a:gd name="T81" fmla="*/ 96 h 1055"/>
                <a:gd name="T82" fmla="*/ 494 w 1714"/>
                <a:gd name="T83" fmla="*/ 80 h 1055"/>
                <a:gd name="T84" fmla="*/ 434 w 1714"/>
                <a:gd name="T85" fmla="*/ 65 h 1055"/>
                <a:gd name="T86" fmla="*/ 374 w 1714"/>
                <a:gd name="T87" fmla="*/ 51 h 1055"/>
                <a:gd name="T88" fmla="*/ 313 w 1714"/>
                <a:gd name="T89" fmla="*/ 39 h 1055"/>
                <a:gd name="T90" fmla="*/ 251 w 1714"/>
                <a:gd name="T91" fmla="*/ 28 h 1055"/>
                <a:gd name="T92" fmla="*/ 189 w 1714"/>
                <a:gd name="T93" fmla="*/ 19 h 1055"/>
                <a:gd name="T94" fmla="*/ 127 w 1714"/>
                <a:gd name="T95" fmla="*/ 11 h 1055"/>
                <a:gd name="T96" fmla="*/ 64 w 1714"/>
                <a:gd name="T97" fmla="*/ 4 h 1055"/>
                <a:gd name="T98" fmla="*/ 0 w 1714"/>
                <a:gd name="T99" fmla="*/ 0 h 1055"/>
                <a:gd name="T100" fmla="*/ 357 w 1714"/>
                <a:gd name="T101" fmla="*/ 855 h 1055"/>
                <a:gd name="T102" fmla="*/ 377 w 1714"/>
                <a:gd name="T103" fmla="*/ 851 h 1055"/>
                <a:gd name="T104" fmla="*/ 398 w 1714"/>
                <a:gd name="T105" fmla="*/ 848 h 1055"/>
                <a:gd name="T106" fmla="*/ 420 w 1714"/>
                <a:gd name="T107" fmla="*/ 845 h 1055"/>
                <a:gd name="T108" fmla="*/ 442 w 1714"/>
                <a:gd name="T109" fmla="*/ 845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4" h="1055">
                  <a:moveTo>
                    <a:pt x="442" y="845"/>
                  </a:moveTo>
                  <a:lnTo>
                    <a:pt x="467" y="846"/>
                  </a:lnTo>
                  <a:lnTo>
                    <a:pt x="493" y="850"/>
                  </a:lnTo>
                  <a:lnTo>
                    <a:pt x="518" y="855"/>
                  </a:lnTo>
                  <a:lnTo>
                    <a:pt x="542" y="862"/>
                  </a:lnTo>
                  <a:lnTo>
                    <a:pt x="565" y="871"/>
                  </a:lnTo>
                  <a:lnTo>
                    <a:pt x="587" y="881"/>
                  </a:lnTo>
                  <a:lnTo>
                    <a:pt x="608" y="893"/>
                  </a:lnTo>
                  <a:lnTo>
                    <a:pt x="629" y="906"/>
                  </a:lnTo>
                  <a:lnTo>
                    <a:pt x="648" y="920"/>
                  </a:lnTo>
                  <a:lnTo>
                    <a:pt x="666" y="936"/>
                  </a:lnTo>
                  <a:lnTo>
                    <a:pt x="684" y="953"/>
                  </a:lnTo>
                  <a:lnTo>
                    <a:pt x="699" y="971"/>
                  </a:lnTo>
                  <a:lnTo>
                    <a:pt x="714" y="991"/>
                  </a:lnTo>
                  <a:lnTo>
                    <a:pt x="727" y="1011"/>
                  </a:lnTo>
                  <a:lnTo>
                    <a:pt x="739" y="1032"/>
                  </a:lnTo>
                  <a:lnTo>
                    <a:pt x="750" y="1055"/>
                  </a:lnTo>
                  <a:lnTo>
                    <a:pt x="1714" y="825"/>
                  </a:lnTo>
                  <a:lnTo>
                    <a:pt x="1672" y="781"/>
                  </a:lnTo>
                  <a:lnTo>
                    <a:pt x="1631" y="739"/>
                  </a:lnTo>
                  <a:lnTo>
                    <a:pt x="1588" y="697"/>
                  </a:lnTo>
                  <a:lnTo>
                    <a:pt x="1545" y="656"/>
                  </a:lnTo>
                  <a:lnTo>
                    <a:pt x="1500" y="616"/>
                  </a:lnTo>
                  <a:lnTo>
                    <a:pt x="1455" y="577"/>
                  </a:lnTo>
                  <a:lnTo>
                    <a:pt x="1408" y="540"/>
                  </a:lnTo>
                  <a:lnTo>
                    <a:pt x="1360" y="502"/>
                  </a:lnTo>
                  <a:lnTo>
                    <a:pt x="1312" y="467"/>
                  </a:lnTo>
                  <a:lnTo>
                    <a:pt x="1263" y="432"/>
                  </a:lnTo>
                  <a:lnTo>
                    <a:pt x="1213" y="399"/>
                  </a:lnTo>
                  <a:lnTo>
                    <a:pt x="1162" y="367"/>
                  </a:lnTo>
                  <a:lnTo>
                    <a:pt x="1110" y="336"/>
                  </a:lnTo>
                  <a:lnTo>
                    <a:pt x="1058" y="307"/>
                  </a:lnTo>
                  <a:lnTo>
                    <a:pt x="1005" y="278"/>
                  </a:lnTo>
                  <a:lnTo>
                    <a:pt x="950" y="251"/>
                  </a:lnTo>
                  <a:lnTo>
                    <a:pt x="896" y="225"/>
                  </a:lnTo>
                  <a:lnTo>
                    <a:pt x="841" y="201"/>
                  </a:lnTo>
                  <a:lnTo>
                    <a:pt x="785" y="177"/>
                  </a:lnTo>
                  <a:lnTo>
                    <a:pt x="727" y="154"/>
                  </a:lnTo>
                  <a:lnTo>
                    <a:pt x="670" y="134"/>
                  </a:lnTo>
                  <a:lnTo>
                    <a:pt x="612" y="114"/>
                  </a:lnTo>
                  <a:lnTo>
                    <a:pt x="554" y="96"/>
                  </a:lnTo>
                  <a:lnTo>
                    <a:pt x="494" y="80"/>
                  </a:lnTo>
                  <a:lnTo>
                    <a:pt x="434" y="65"/>
                  </a:lnTo>
                  <a:lnTo>
                    <a:pt x="374" y="51"/>
                  </a:lnTo>
                  <a:lnTo>
                    <a:pt x="313" y="39"/>
                  </a:lnTo>
                  <a:lnTo>
                    <a:pt x="251" y="28"/>
                  </a:lnTo>
                  <a:lnTo>
                    <a:pt x="189" y="19"/>
                  </a:lnTo>
                  <a:lnTo>
                    <a:pt x="127" y="11"/>
                  </a:lnTo>
                  <a:lnTo>
                    <a:pt x="64" y="4"/>
                  </a:lnTo>
                  <a:lnTo>
                    <a:pt x="0" y="0"/>
                  </a:lnTo>
                  <a:lnTo>
                    <a:pt x="357" y="855"/>
                  </a:lnTo>
                  <a:lnTo>
                    <a:pt x="377" y="851"/>
                  </a:lnTo>
                  <a:lnTo>
                    <a:pt x="398" y="848"/>
                  </a:lnTo>
                  <a:lnTo>
                    <a:pt x="420" y="845"/>
                  </a:lnTo>
                  <a:lnTo>
                    <a:pt x="442" y="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4" name="Freeform 19"/>
            <p:cNvSpPr>
              <a:spLocks noEditPoints="1"/>
            </p:cNvSpPr>
            <p:nvPr/>
          </p:nvSpPr>
          <p:spPr bwMode="auto">
            <a:xfrm>
              <a:off x="7861300" y="7707313"/>
              <a:ext cx="125412" cy="152400"/>
            </a:xfrm>
            <a:custGeom>
              <a:avLst/>
              <a:gdLst>
                <a:gd name="T0" fmla="*/ 606 w 946"/>
                <a:gd name="T1" fmla="*/ 884 h 1154"/>
                <a:gd name="T2" fmla="*/ 650 w 946"/>
                <a:gd name="T3" fmla="*/ 867 h 1154"/>
                <a:gd name="T4" fmla="*/ 686 w 946"/>
                <a:gd name="T5" fmla="*/ 842 h 1154"/>
                <a:gd name="T6" fmla="*/ 712 w 946"/>
                <a:gd name="T7" fmla="*/ 807 h 1154"/>
                <a:gd name="T8" fmla="*/ 732 w 946"/>
                <a:gd name="T9" fmla="*/ 763 h 1154"/>
                <a:gd name="T10" fmla="*/ 753 w 946"/>
                <a:gd name="T11" fmla="*/ 662 h 1154"/>
                <a:gd name="T12" fmla="*/ 758 w 946"/>
                <a:gd name="T13" fmla="*/ 518 h 1154"/>
                <a:gd name="T14" fmla="*/ 742 w 946"/>
                <a:gd name="T15" fmla="*/ 398 h 1154"/>
                <a:gd name="T16" fmla="*/ 711 w 946"/>
                <a:gd name="T17" fmla="*/ 317 h 1154"/>
                <a:gd name="T18" fmla="*/ 683 w 946"/>
                <a:gd name="T19" fmla="*/ 282 h 1154"/>
                <a:gd name="T20" fmla="*/ 648 w 946"/>
                <a:gd name="T21" fmla="*/ 256 h 1154"/>
                <a:gd name="T22" fmla="*/ 604 w 946"/>
                <a:gd name="T23" fmla="*/ 240 h 1154"/>
                <a:gd name="T24" fmla="*/ 566 w 946"/>
                <a:gd name="T25" fmla="*/ 890 h 1154"/>
                <a:gd name="T26" fmla="*/ 341 w 946"/>
                <a:gd name="T27" fmla="*/ 240 h 1154"/>
                <a:gd name="T28" fmla="*/ 297 w 946"/>
                <a:gd name="T29" fmla="*/ 257 h 1154"/>
                <a:gd name="T30" fmla="*/ 261 w 946"/>
                <a:gd name="T31" fmla="*/ 283 h 1154"/>
                <a:gd name="T32" fmla="*/ 234 w 946"/>
                <a:gd name="T33" fmla="*/ 318 h 1154"/>
                <a:gd name="T34" fmla="*/ 204 w 946"/>
                <a:gd name="T35" fmla="*/ 401 h 1154"/>
                <a:gd name="T36" fmla="*/ 188 w 946"/>
                <a:gd name="T37" fmla="*/ 520 h 1154"/>
                <a:gd name="T38" fmla="*/ 193 w 946"/>
                <a:gd name="T39" fmla="*/ 661 h 1154"/>
                <a:gd name="T40" fmla="*/ 205 w 946"/>
                <a:gd name="T41" fmla="*/ 735 h 1154"/>
                <a:gd name="T42" fmla="*/ 222 w 946"/>
                <a:gd name="T43" fmla="*/ 784 h 1154"/>
                <a:gd name="T44" fmla="*/ 245 w 946"/>
                <a:gd name="T45" fmla="*/ 824 h 1154"/>
                <a:gd name="T46" fmla="*/ 277 w 946"/>
                <a:gd name="T47" fmla="*/ 854 h 1154"/>
                <a:gd name="T48" fmla="*/ 317 w 946"/>
                <a:gd name="T49" fmla="*/ 875 h 1154"/>
                <a:gd name="T50" fmla="*/ 365 w 946"/>
                <a:gd name="T51" fmla="*/ 888 h 1154"/>
                <a:gd name="T52" fmla="*/ 353 w 946"/>
                <a:gd name="T53" fmla="*/ 1055 h 1154"/>
                <a:gd name="T54" fmla="*/ 254 w 946"/>
                <a:gd name="T55" fmla="*/ 1035 h 1154"/>
                <a:gd name="T56" fmla="*/ 176 w 946"/>
                <a:gd name="T57" fmla="*/ 1000 h 1154"/>
                <a:gd name="T58" fmla="*/ 115 w 946"/>
                <a:gd name="T59" fmla="*/ 953 h 1154"/>
                <a:gd name="T60" fmla="*/ 68 w 946"/>
                <a:gd name="T61" fmla="*/ 892 h 1154"/>
                <a:gd name="T62" fmla="*/ 34 w 946"/>
                <a:gd name="T63" fmla="*/ 819 h 1154"/>
                <a:gd name="T64" fmla="*/ 13 w 946"/>
                <a:gd name="T65" fmla="*/ 734 h 1154"/>
                <a:gd name="T66" fmla="*/ 2 w 946"/>
                <a:gd name="T67" fmla="*/ 638 h 1154"/>
                <a:gd name="T68" fmla="*/ 0 w 946"/>
                <a:gd name="T69" fmla="*/ 533 h 1154"/>
                <a:gd name="T70" fmla="*/ 7 w 946"/>
                <a:gd name="T71" fmla="*/ 437 h 1154"/>
                <a:gd name="T72" fmla="*/ 24 w 946"/>
                <a:gd name="T73" fmla="*/ 348 h 1154"/>
                <a:gd name="T74" fmla="*/ 52 w 946"/>
                <a:gd name="T75" fmla="*/ 269 h 1154"/>
                <a:gd name="T76" fmla="*/ 95 w 946"/>
                <a:gd name="T77" fmla="*/ 200 h 1154"/>
                <a:gd name="T78" fmla="*/ 150 w 946"/>
                <a:gd name="T79" fmla="*/ 144 h 1154"/>
                <a:gd name="T80" fmla="*/ 219 w 946"/>
                <a:gd name="T81" fmla="*/ 102 h 1154"/>
                <a:gd name="T82" fmla="*/ 306 w 946"/>
                <a:gd name="T83" fmla="*/ 73 h 1154"/>
                <a:gd name="T84" fmla="*/ 380 w 946"/>
                <a:gd name="T85" fmla="*/ 0 h 1154"/>
                <a:gd name="T86" fmla="*/ 616 w 946"/>
                <a:gd name="T87" fmla="*/ 68 h 1154"/>
                <a:gd name="T88" fmla="*/ 705 w 946"/>
                <a:gd name="T89" fmla="*/ 93 h 1154"/>
                <a:gd name="T90" fmla="*/ 779 w 946"/>
                <a:gd name="T91" fmla="*/ 131 h 1154"/>
                <a:gd name="T92" fmla="*/ 838 w 946"/>
                <a:gd name="T93" fmla="*/ 182 h 1154"/>
                <a:gd name="T94" fmla="*/ 883 w 946"/>
                <a:gd name="T95" fmla="*/ 246 h 1154"/>
                <a:gd name="T96" fmla="*/ 915 w 946"/>
                <a:gd name="T97" fmla="*/ 320 h 1154"/>
                <a:gd name="T98" fmla="*/ 935 w 946"/>
                <a:gd name="T99" fmla="*/ 406 h 1154"/>
                <a:gd name="T100" fmla="*/ 945 w 946"/>
                <a:gd name="T101" fmla="*/ 502 h 1154"/>
                <a:gd name="T102" fmla="*/ 945 w 946"/>
                <a:gd name="T103" fmla="*/ 608 h 1154"/>
                <a:gd name="T104" fmla="*/ 936 w 946"/>
                <a:gd name="T105" fmla="*/ 707 h 1154"/>
                <a:gd name="T106" fmla="*/ 917 w 946"/>
                <a:gd name="T107" fmla="*/ 795 h 1154"/>
                <a:gd name="T108" fmla="*/ 887 w 946"/>
                <a:gd name="T109" fmla="*/ 871 h 1154"/>
                <a:gd name="T110" fmla="*/ 843 w 946"/>
                <a:gd name="T111" fmla="*/ 937 h 1154"/>
                <a:gd name="T112" fmla="*/ 785 w 946"/>
                <a:gd name="T113" fmla="*/ 988 h 1154"/>
                <a:gd name="T114" fmla="*/ 710 w 946"/>
                <a:gd name="T115" fmla="*/ 1027 h 1154"/>
                <a:gd name="T116" fmla="*/ 618 w 946"/>
                <a:gd name="T117" fmla="*/ 1051 h 1154"/>
                <a:gd name="T118" fmla="*/ 380 w 946"/>
                <a:gd name="T11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6" h="1154">
                  <a:moveTo>
                    <a:pt x="566" y="890"/>
                  </a:moveTo>
                  <a:lnTo>
                    <a:pt x="580" y="888"/>
                  </a:lnTo>
                  <a:lnTo>
                    <a:pt x="593" y="886"/>
                  </a:lnTo>
                  <a:lnTo>
                    <a:pt x="606" y="884"/>
                  </a:lnTo>
                  <a:lnTo>
                    <a:pt x="617" y="881"/>
                  </a:lnTo>
                  <a:lnTo>
                    <a:pt x="629" y="876"/>
                  </a:lnTo>
                  <a:lnTo>
                    <a:pt x="640" y="872"/>
                  </a:lnTo>
                  <a:lnTo>
                    <a:pt x="650" y="867"/>
                  </a:lnTo>
                  <a:lnTo>
                    <a:pt x="660" y="861"/>
                  </a:lnTo>
                  <a:lnTo>
                    <a:pt x="669" y="855"/>
                  </a:lnTo>
                  <a:lnTo>
                    <a:pt x="677" y="849"/>
                  </a:lnTo>
                  <a:lnTo>
                    <a:pt x="686" y="842"/>
                  </a:lnTo>
                  <a:lnTo>
                    <a:pt x="693" y="834"/>
                  </a:lnTo>
                  <a:lnTo>
                    <a:pt x="700" y="825"/>
                  </a:lnTo>
                  <a:lnTo>
                    <a:pt x="707" y="817"/>
                  </a:lnTo>
                  <a:lnTo>
                    <a:pt x="712" y="807"/>
                  </a:lnTo>
                  <a:lnTo>
                    <a:pt x="718" y="797"/>
                  </a:lnTo>
                  <a:lnTo>
                    <a:pt x="723" y="786"/>
                  </a:lnTo>
                  <a:lnTo>
                    <a:pt x="727" y="775"/>
                  </a:lnTo>
                  <a:lnTo>
                    <a:pt x="732" y="763"/>
                  </a:lnTo>
                  <a:lnTo>
                    <a:pt x="735" y="750"/>
                  </a:lnTo>
                  <a:lnTo>
                    <a:pt x="742" y="723"/>
                  </a:lnTo>
                  <a:lnTo>
                    <a:pt x="748" y="694"/>
                  </a:lnTo>
                  <a:lnTo>
                    <a:pt x="753" y="662"/>
                  </a:lnTo>
                  <a:lnTo>
                    <a:pt x="756" y="628"/>
                  </a:lnTo>
                  <a:lnTo>
                    <a:pt x="758" y="592"/>
                  </a:lnTo>
                  <a:lnTo>
                    <a:pt x="758" y="553"/>
                  </a:lnTo>
                  <a:lnTo>
                    <a:pt x="758" y="518"/>
                  </a:lnTo>
                  <a:lnTo>
                    <a:pt x="756" y="485"/>
                  </a:lnTo>
                  <a:lnTo>
                    <a:pt x="752" y="454"/>
                  </a:lnTo>
                  <a:lnTo>
                    <a:pt x="748" y="425"/>
                  </a:lnTo>
                  <a:lnTo>
                    <a:pt x="742" y="398"/>
                  </a:lnTo>
                  <a:lnTo>
                    <a:pt x="735" y="373"/>
                  </a:lnTo>
                  <a:lnTo>
                    <a:pt x="726" y="349"/>
                  </a:lnTo>
                  <a:lnTo>
                    <a:pt x="716" y="327"/>
                  </a:lnTo>
                  <a:lnTo>
                    <a:pt x="711" y="317"/>
                  </a:lnTo>
                  <a:lnTo>
                    <a:pt x="705" y="307"/>
                  </a:lnTo>
                  <a:lnTo>
                    <a:pt x="698" y="298"/>
                  </a:lnTo>
                  <a:lnTo>
                    <a:pt x="691" y="290"/>
                  </a:lnTo>
                  <a:lnTo>
                    <a:pt x="683" y="282"/>
                  </a:lnTo>
                  <a:lnTo>
                    <a:pt x="675" y="275"/>
                  </a:lnTo>
                  <a:lnTo>
                    <a:pt x="667" y="268"/>
                  </a:lnTo>
                  <a:lnTo>
                    <a:pt x="658" y="262"/>
                  </a:lnTo>
                  <a:lnTo>
                    <a:pt x="648" y="256"/>
                  </a:lnTo>
                  <a:lnTo>
                    <a:pt x="638" y="251"/>
                  </a:lnTo>
                  <a:lnTo>
                    <a:pt x="627" y="247"/>
                  </a:lnTo>
                  <a:lnTo>
                    <a:pt x="616" y="243"/>
                  </a:lnTo>
                  <a:lnTo>
                    <a:pt x="604" y="240"/>
                  </a:lnTo>
                  <a:lnTo>
                    <a:pt x="592" y="238"/>
                  </a:lnTo>
                  <a:lnTo>
                    <a:pt x="580" y="236"/>
                  </a:lnTo>
                  <a:lnTo>
                    <a:pt x="566" y="234"/>
                  </a:lnTo>
                  <a:lnTo>
                    <a:pt x="566" y="890"/>
                  </a:lnTo>
                  <a:close/>
                  <a:moveTo>
                    <a:pt x="379" y="234"/>
                  </a:moveTo>
                  <a:lnTo>
                    <a:pt x="365" y="236"/>
                  </a:lnTo>
                  <a:lnTo>
                    <a:pt x="353" y="238"/>
                  </a:lnTo>
                  <a:lnTo>
                    <a:pt x="341" y="240"/>
                  </a:lnTo>
                  <a:lnTo>
                    <a:pt x="329" y="243"/>
                  </a:lnTo>
                  <a:lnTo>
                    <a:pt x="318" y="247"/>
                  </a:lnTo>
                  <a:lnTo>
                    <a:pt x="307" y="252"/>
                  </a:lnTo>
                  <a:lnTo>
                    <a:pt x="297" y="257"/>
                  </a:lnTo>
                  <a:lnTo>
                    <a:pt x="287" y="262"/>
                  </a:lnTo>
                  <a:lnTo>
                    <a:pt x="278" y="268"/>
                  </a:lnTo>
                  <a:lnTo>
                    <a:pt x="269" y="275"/>
                  </a:lnTo>
                  <a:lnTo>
                    <a:pt x="261" y="283"/>
                  </a:lnTo>
                  <a:lnTo>
                    <a:pt x="254" y="291"/>
                  </a:lnTo>
                  <a:lnTo>
                    <a:pt x="247" y="299"/>
                  </a:lnTo>
                  <a:lnTo>
                    <a:pt x="240" y="308"/>
                  </a:lnTo>
                  <a:lnTo>
                    <a:pt x="234" y="318"/>
                  </a:lnTo>
                  <a:lnTo>
                    <a:pt x="229" y="329"/>
                  </a:lnTo>
                  <a:lnTo>
                    <a:pt x="219" y="351"/>
                  </a:lnTo>
                  <a:lnTo>
                    <a:pt x="211" y="375"/>
                  </a:lnTo>
                  <a:lnTo>
                    <a:pt x="204" y="401"/>
                  </a:lnTo>
                  <a:lnTo>
                    <a:pt x="198" y="428"/>
                  </a:lnTo>
                  <a:lnTo>
                    <a:pt x="193" y="457"/>
                  </a:lnTo>
                  <a:lnTo>
                    <a:pt x="190" y="487"/>
                  </a:lnTo>
                  <a:lnTo>
                    <a:pt x="188" y="520"/>
                  </a:lnTo>
                  <a:lnTo>
                    <a:pt x="187" y="555"/>
                  </a:lnTo>
                  <a:lnTo>
                    <a:pt x="188" y="592"/>
                  </a:lnTo>
                  <a:lnTo>
                    <a:pt x="190" y="628"/>
                  </a:lnTo>
                  <a:lnTo>
                    <a:pt x="193" y="661"/>
                  </a:lnTo>
                  <a:lnTo>
                    <a:pt x="197" y="693"/>
                  </a:lnTo>
                  <a:lnTo>
                    <a:pt x="199" y="707"/>
                  </a:lnTo>
                  <a:lnTo>
                    <a:pt x="202" y="722"/>
                  </a:lnTo>
                  <a:lnTo>
                    <a:pt x="205" y="735"/>
                  </a:lnTo>
                  <a:lnTo>
                    <a:pt x="209" y="748"/>
                  </a:lnTo>
                  <a:lnTo>
                    <a:pt x="213" y="761"/>
                  </a:lnTo>
                  <a:lnTo>
                    <a:pt x="217" y="773"/>
                  </a:lnTo>
                  <a:lnTo>
                    <a:pt x="222" y="784"/>
                  </a:lnTo>
                  <a:lnTo>
                    <a:pt x="227" y="795"/>
                  </a:lnTo>
                  <a:lnTo>
                    <a:pt x="233" y="805"/>
                  </a:lnTo>
                  <a:lnTo>
                    <a:pt x="239" y="815"/>
                  </a:lnTo>
                  <a:lnTo>
                    <a:pt x="245" y="824"/>
                  </a:lnTo>
                  <a:lnTo>
                    <a:pt x="253" y="833"/>
                  </a:lnTo>
                  <a:lnTo>
                    <a:pt x="260" y="840"/>
                  </a:lnTo>
                  <a:lnTo>
                    <a:pt x="268" y="848"/>
                  </a:lnTo>
                  <a:lnTo>
                    <a:pt x="277" y="854"/>
                  </a:lnTo>
                  <a:lnTo>
                    <a:pt x="286" y="860"/>
                  </a:lnTo>
                  <a:lnTo>
                    <a:pt x="296" y="866"/>
                  </a:lnTo>
                  <a:lnTo>
                    <a:pt x="307" y="871"/>
                  </a:lnTo>
                  <a:lnTo>
                    <a:pt x="317" y="875"/>
                  </a:lnTo>
                  <a:lnTo>
                    <a:pt x="328" y="879"/>
                  </a:lnTo>
                  <a:lnTo>
                    <a:pt x="340" y="883"/>
                  </a:lnTo>
                  <a:lnTo>
                    <a:pt x="352" y="886"/>
                  </a:lnTo>
                  <a:lnTo>
                    <a:pt x="365" y="888"/>
                  </a:lnTo>
                  <a:lnTo>
                    <a:pt x="379" y="890"/>
                  </a:lnTo>
                  <a:lnTo>
                    <a:pt x="379" y="234"/>
                  </a:lnTo>
                  <a:close/>
                  <a:moveTo>
                    <a:pt x="380" y="1058"/>
                  </a:moveTo>
                  <a:lnTo>
                    <a:pt x="353" y="1055"/>
                  </a:lnTo>
                  <a:lnTo>
                    <a:pt x="327" y="1052"/>
                  </a:lnTo>
                  <a:lnTo>
                    <a:pt x="302" y="1047"/>
                  </a:lnTo>
                  <a:lnTo>
                    <a:pt x="277" y="1041"/>
                  </a:lnTo>
                  <a:lnTo>
                    <a:pt x="254" y="1035"/>
                  </a:lnTo>
                  <a:lnTo>
                    <a:pt x="233" y="1028"/>
                  </a:lnTo>
                  <a:lnTo>
                    <a:pt x="213" y="1019"/>
                  </a:lnTo>
                  <a:lnTo>
                    <a:pt x="194" y="1010"/>
                  </a:lnTo>
                  <a:lnTo>
                    <a:pt x="176" y="1000"/>
                  </a:lnTo>
                  <a:lnTo>
                    <a:pt x="160" y="990"/>
                  </a:lnTo>
                  <a:lnTo>
                    <a:pt x="144" y="978"/>
                  </a:lnTo>
                  <a:lnTo>
                    <a:pt x="129" y="966"/>
                  </a:lnTo>
                  <a:lnTo>
                    <a:pt x="115" y="953"/>
                  </a:lnTo>
                  <a:lnTo>
                    <a:pt x="102" y="939"/>
                  </a:lnTo>
                  <a:lnTo>
                    <a:pt x="90" y="924"/>
                  </a:lnTo>
                  <a:lnTo>
                    <a:pt x="78" y="909"/>
                  </a:lnTo>
                  <a:lnTo>
                    <a:pt x="68" y="892"/>
                  </a:lnTo>
                  <a:lnTo>
                    <a:pt x="58" y="874"/>
                  </a:lnTo>
                  <a:lnTo>
                    <a:pt x="49" y="856"/>
                  </a:lnTo>
                  <a:lnTo>
                    <a:pt x="41" y="838"/>
                  </a:lnTo>
                  <a:lnTo>
                    <a:pt x="34" y="819"/>
                  </a:lnTo>
                  <a:lnTo>
                    <a:pt x="27" y="799"/>
                  </a:lnTo>
                  <a:lnTo>
                    <a:pt x="22" y="778"/>
                  </a:lnTo>
                  <a:lnTo>
                    <a:pt x="17" y="756"/>
                  </a:lnTo>
                  <a:lnTo>
                    <a:pt x="13" y="734"/>
                  </a:lnTo>
                  <a:lnTo>
                    <a:pt x="9" y="711"/>
                  </a:lnTo>
                  <a:lnTo>
                    <a:pt x="6" y="688"/>
                  </a:lnTo>
                  <a:lnTo>
                    <a:pt x="4" y="663"/>
                  </a:lnTo>
                  <a:lnTo>
                    <a:pt x="2" y="638"/>
                  </a:lnTo>
                  <a:lnTo>
                    <a:pt x="1" y="613"/>
                  </a:lnTo>
                  <a:lnTo>
                    <a:pt x="0" y="586"/>
                  </a:lnTo>
                  <a:lnTo>
                    <a:pt x="0" y="560"/>
                  </a:lnTo>
                  <a:lnTo>
                    <a:pt x="0" y="533"/>
                  </a:lnTo>
                  <a:lnTo>
                    <a:pt x="1" y="508"/>
                  </a:lnTo>
                  <a:lnTo>
                    <a:pt x="2" y="484"/>
                  </a:lnTo>
                  <a:lnTo>
                    <a:pt x="4" y="460"/>
                  </a:lnTo>
                  <a:lnTo>
                    <a:pt x="7" y="437"/>
                  </a:lnTo>
                  <a:lnTo>
                    <a:pt x="10" y="414"/>
                  </a:lnTo>
                  <a:lnTo>
                    <a:pt x="14" y="391"/>
                  </a:lnTo>
                  <a:lnTo>
                    <a:pt x="19" y="369"/>
                  </a:lnTo>
                  <a:lnTo>
                    <a:pt x="24" y="348"/>
                  </a:lnTo>
                  <a:lnTo>
                    <a:pt x="30" y="327"/>
                  </a:lnTo>
                  <a:lnTo>
                    <a:pt x="37" y="307"/>
                  </a:lnTo>
                  <a:lnTo>
                    <a:pt x="44" y="288"/>
                  </a:lnTo>
                  <a:lnTo>
                    <a:pt x="52" y="269"/>
                  </a:lnTo>
                  <a:lnTo>
                    <a:pt x="63" y="251"/>
                  </a:lnTo>
                  <a:lnTo>
                    <a:pt x="73" y="234"/>
                  </a:lnTo>
                  <a:lnTo>
                    <a:pt x="83" y="217"/>
                  </a:lnTo>
                  <a:lnTo>
                    <a:pt x="95" y="200"/>
                  </a:lnTo>
                  <a:lnTo>
                    <a:pt x="107" y="185"/>
                  </a:lnTo>
                  <a:lnTo>
                    <a:pt x="121" y="171"/>
                  </a:lnTo>
                  <a:lnTo>
                    <a:pt x="135" y="157"/>
                  </a:lnTo>
                  <a:lnTo>
                    <a:pt x="150" y="144"/>
                  </a:lnTo>
                  <a:lnTo>
                    <a:pt x="166" y="133"/>
                  </a:lnTo>
                  <a:lnTo>
                    <a:pt x="183" y="121"/>
                  </a:lnTo>
                  <a:lnTo>
                    <a:pt x="201" y="111"/>
                  </a:lnTo>
                  <a:lnTo>
                    <a:pt x="219" y="102"/>
                  </a:lnTo>
                  <a:lnTo>
                    <a:pt x="239" y="93"/>
                  </a:lnTo>
                  <a:lnTo>
                    <a:pt x="260" y="86"/>
                  </a:lnTo>
                  <a:lnTo>
                    <a:pt x="282" y="79"/>
                  </a:lnTo>
                  <a:lnTo>
                    <a:pt x="306" y="73"/>
                  </a:lnTo>
                  <a:lnTo>
                    <a:pt x="329" y="68"/>
                  </a:lnTo>
                  <a:lnTo>
                    <a:pt x="354" y="64"/>
                  </a:lnTo>
                  <a:lnTo>
                    <a:pt x="380" y="61"/>
                  </a:lnTo>
                  <a:lnTo>
                    <a:pt x="380" y="0"/>
                  </a:lnTo>
                  <a:lnTo>
                    <a:pt x="565" y="0"/>
                  </a:lnTo>
                  <a:lnTo>
                    <a:pt x="565" y="61"/>
                  </a:lnTo>
                  <a:lnTo>
                    <a:pt x="591" y="64"/>
                  </a:lnTo>
                  <a:lnTo>
                    <a:pt x="616" y="68"/>
                  </a:lnTo>
                  <a:lnTo>
                    <a:pt x="640" y="73"/>
                  </a:lnTo>
                  <a:lnTo>
                    <a:pt x="662" y="79"/>
                  </a:lnTo>
                  <a:lnTo>
                    <a:pt x="684" y="85"/>
                  </a:lnTo>
                  <a:lnTo>
                    <a:pt x="705" y="93"/>
                  </a:lnTo>
                  <a:lnTo>
                    <a:pt x="725" y="101"/>
                  </a:lnTo>
                  <a:lnTo>
                    <a:pt x="743" y="110"/>
                  </a:lnTo>
                  <a:lnTo>
                    <a:pt x="761" y="120"/>
                  </a:lnTo>
                  <a:lnTo>
                    <a:pt x="779" y="131"/>
                  </a:lnTo>
                  <a:lnTo>
                    <a:pt x="795" y="143"/>
                  </a:lnTo>
                  <a:lnTo>
                    <a:pt x="810" y="155"/>
                  </a:lnTo>
                  <a:lnTo>
                    <a:pt x="824" y="168"/>
                  </a:lnTo>
                  <a:lnTo>
                    <a:pt x="838" y="182"/>
                  </a:lnTo>
                  <a:lnTo>
                    <a:pt x="850" y="197"/>
                  </a:lnTo>
                  <a:lnTo>
                    <a:pt x="862" y="213"/>
                  </a:lnTo>
                  <a:lnTo>
                    <a:pt x="873" y="229"/>
                  </a:lnTo>
                  <a:lnTo>
                    <a:pt x="883" y="246"/>
                  </a:lnTo>
                  <a:lnTo>
                    <a:pt x="892" y="263"/>
                  </a:lnTo>
                  <a:lnTo>
                    <a:pt x="900" y="282"/>
                  </a:lnTo>
                  <a:lnTo>
                    <a:pt x="908" y="301"/>
                  </a:lnTo>
                  <a:lnTo>
                    <a:pt x="915" y="320"/>
                  </a:lnTo>
                  <a:lnTo>
                    <a:pt x="921" y="341"/>
                  </a:lnTo>
                  <a:lnTo>
                    <a:pt x="926" y="362"/>
                  </a:lnTo>
                  <a:lnTo>
                    <a:pt x="931" y="384"/>
                  </a:lnTo>
                  <a:lnTo>
                    <a:pt x="935" y="406"/>
                  </a:lnTo>
                  <a:lnTo>
                    <a:pt x="938" y="429"/>
                  </a:lnTo>
                  <a:lnTo>
                    <a:pt x="941" y="453"/>
                  </a:lnTo>
                  <a:lnTo>
                    <a:pt x="943" y="477"/>
                  </a:lnTo>
                  <a:lnTo>
                    <a:pt x="945" y="502"/>
                  </a:lnTo>
                  <a:lnTo>
                    <a:pt x="946" y="527"/>
                  </a:lnTo>
                  <a:lnTo>
                    <a:pt x="946" y="555"/>
                  </a:lnTo>
                  <a:lnTo>
                    <a:pt x="946" y="582"/>
                  </a:lnTo>
                  <a:lnTo>
                    <a:pt x="945" y="608"/>
                  </a:lnTo>
                  <a:lnTo>
                    <a:pt x="944" y="633"/>
                  </a:lnTo>
                  <a:lnTo>
                    <a:pt x="942" y="659"/>
                  </a:lnTo>
                  <a:lnTo>
                    <a:pt x="939" y="683"/>
                  </a:lnTo>
                  <a:lnTo>
                    <a:pt x="936" y="707"/>
                  </a:lnTo>
                  <a:lnTo>
                    <a:pt x="932" y="730"/>
                  </a:lnTo>
                  <a:lnTo>
                    <a:pt x="928" y="752"/>
                  </a:lnTo>
                  <a:lnTo>
                    <a:pt x="923" y="774"/>
                  </a:lnTo>
                  <a:lnTo>
                    <a:pt x="917" y="795"/>
                  </a:lnTo>
                  <a:lnTo>
                    <a:pt x="911" y="815"/>
                  </a:lnTo>
                  <a:lnTo>
                    <a:pt x="903" y="835"/>
                  </a:lnTo>
                  <a:lnTo>
                    <a:pt x="895" y="853"/>
                  </a:lnTo>
                  <a:lnTo>
                    <a:pt x="887" y="871"/>
                  </a:lnTo>
                  <a:lnTo>
                    <a:pt x="877" y="890"/>
                  </a:lnTo>
                  <a:lnTo>
                    <a:pt x="867" y="906"/>
                  </a:lnTo>
                  <a:lnTo>
                    <a:pt x="855" y="922"/>
                  </a:lnTo>
                  <a:lnTo>
                    <a:pt x="843" y="937"/>
                  </a:lnTo>
                  <a:lnTo>
                    <a:pt x="830" y="951"/>
                  </a:lnTo>
                  <a:lnTo>
                    <a:pt x="816" y="964"/>
                  </a:lnTo>
                  <a:lnTo>
                    <a:pt x="801" y="977"/>
                  </a:lnTo>
                  <a:lnTo>
                    <a:pt x="785" y="988"/>
                  </a:lnTo>
                  <a:lnTo>
                    <a:pt x="768" y="999"/>
                  </a:lnTo>
                  <a:lnTo>
                    <a:pt x="749" y="1009"/>
                  </a:lnTo>
                  <a:lnTo>
                    <a:pt x="730" y="1019"/>
                  </a:lnTo>
                  <a:lnTo>
                    <a:pt x="710" y="1027"/>
                  </a:lnTo>
                  <a:lnTo>
                    <a:pt x="689" y="1035"/>
                  </a:lnTo>
                  <a:lnTo>
                    <a:pt x="666" y="1041"/>
                  </a:lnTo>
                  <a:lnTo>
                    <a:pt x="643" y="1047"/>
                  </a:lnTo>
                  <a:lnTo>
                    <a:pt x="618" y="1051"/>
                  </a:lnTo>
                  <a:lnTo>
                    <a:pt x="592" y="1055"/>
                  </a:lnTo>
                  <a:lnTo>
                    <a:pt x="565" y="1058"/>
                  </a:lnTo>
                  <a:lnTo>
                    <a:pt x="565" y="1154"/>
                  </a:lnTo>
                  <a:lnTo>
                    <a:pt x="380" y="1154"/>
                  </a:lnTo>
                  <a:lnTo>
                    <a:pt x="380"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5" name="Freeform 20"/>
            <p:cNvSpPr>
              <a:spLocks/>
            </p:cNvSpPr>
            <p:nvPr/>
          </p:nvSpPr>
          <p:spPr bwMode="auto">
            <a:xfrm>
              <a:off x="8010525" y="7705725"/>
              <a:ext cx="92075" cy="155575"/>
            </a:xfrm>
            <a:custGeom>
              <a:avLst/>
              <a:gdLst>
                <a:gd name="T0" fmla="*/ 683 w 697"/>
                <a:gd name="T1" fmla="*/ 961 h 1172"/>
                <a:gd name="T2" fmla="*/ 659 w 697"/>
                <a:gd name="T3" fmla="*/ 1013 h 1172"/>
                <a:gd name="T4" fmla="*/ 627 w 697"/>
                <a:gd name="T5" fmla="*/ 1058 h 1172"/>
                <a:gd name="T6" fmla="*/ 587 w 697"/>
                <a:gd name="T7" fmla="*/ 1097 h 1172"/>
                <a:gd name="T8" fmla="*/ 540 w 697"/>
                <a:gd name="T9" fmla="*/ 1128 h 1172"/>
                <a:gd name="T10" fmla="*/ 489 w 697"/>
                <a:gd name="T11" fmla="*/ 1151 h 1172"/>
                <a:gd name="T12" fmla="*/ 433 w 697"/>
                <a:gd name="T13" fmla="*/ 1165 h 1172"/>
                <a:gd name="T14" fmla="*/ 372 w 697"/>
                <a:gd name="T15" fmla="*/ 1172 h 1172"/>
                <a:gd name="T16" fmla="*/ 291 w 697"/>
                <a:gd name="T17" fmla="*/ 1168 h 1172"/>
                <a:gd name="T18" fmla="*/ 216 w 697"/>
                <a:gd name="T19" fmla="*/ 1151 h 1172"/>
                <a:gd name="T20" fmla="*/ 153 w 697"/>
                <a:gd name="T21" fmla="*/ 1120 h 1172"/>
                <a:gd name="T22" fmla="*/ 99 w 697"/>
                <a:gd name="T23" fmla="*/ 1078 h 1172"/>
                <a:gd name="T24" fmla="*/ 57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3 w 697"/>
                <a:gd name="T37" fmla="*/ 192 h 1172"/>
                <a:gd name="T38" fmla="*/ 66 w 697"/>
                <a:gd name="T39" fmla="*/ 135 h 1172"/>
                <a:gd name="T40" fmla="*/ 110 w 697"/>
                <a:gd name="T41" fmla="*/ 86 h 1172"/>
                <a:gd name="T42" fmla="*/ 166 w 697"/>
                <a:gd name="T43" fmla="*/ 46 h 1172"/>
                <a:gd name="T44" fmla="*/ 232 w 697"/>
                <a:gd name="T45" fmla="*/ 17 h 1172"/>
                <a:gd name="T46" fmla="*/ 311 w 697"/>
                <a:gd name="T47" fmla="*/ 2 h 1172"/>
                <a:gd name="T48" fmla="*/ 390 w 697"/>
                <a:gd name="T49" fmla="*/ 1 h 1172"/>
                <a:gd name="T50" fmla="*/ 452 w 697"/>
                <a:gd name="T51" fmla="*/ 10 h 1172"/>
                <a:gd name="T52" fmla="*/ 509 w 697"/>
                <a:gd name="T53" fmla="*/ 28 h 1172"/>
                <a:gd name="T54" fmla="*/ 559 w 697"/>
                <a:gd name="T55" fmla="*/ 56 h 1172"/>
                <a:gd name="T56" fmla="*/ 603 w 697"/>
                <a:gd name="T57" fmla="*/ 92 h 1172"/>
                <a:gd name="T58" fmla="*/ 639 w 697"/>
                <a:gd name="T59" fmla="*/ 132 h 1172"/>
                <a:gd name="T60" fmla="*/ 668 w 697"/>
                <a:gd name="T61" fmla="*/ 178 h 1172"/>
                <a:gd name="T62" fmla="*/ 689 w 697"/>
                <a:gd name="T63" fmla="*/ 229 h 1172"/>
                <a:gd name="T64" fmla="*/ 513 w 697"/>
                <a:gd name="T65" fmla="*/ 303 h 1172"/>
                <a:gd name="T66" fmla="*/ 493 w 697"/>
                <a:gd name="T67" fmla="*/ 256 h 1172"/>
                <a:gd name="T68" fmla="*/ 458 w 697"/>
                <a:gd name="T69" fmla="*/ 215 h 1172"/>
                <a:gd name="T70" fmla="*/ 406 w 697"/>
                <a:gd name="T71" fmla="*/ 188 h 1172"/>
                <a:gd name="T72" fmla="*/ 344 w 697"/>
                <a:gd name="T73" fmla="*/ 182 h 1172"/>
                <a:gd name="T74" fmla="*/ 306 w 697"/>
                <a:gd name="T75" fmla="*/ 188 h 1172"/>
                <a:gd name="T76" fmla="*/ 266 w 697"/>
                <a:gd name="T77" fmla="*/ 205 h 1172"/>
                <a:gd name="T78" fmla="*/ 221 w 697"/>
                <a:gd name="T79" fmla="*/ 249 h 1172"/>
                <a:gd name="T80" fmla="*/ 197 w 697"/>
                <a:gd name="T81" fmla="*/ 305 h 1172"/>
                <a:gd name="T82" fmla="*/ 191 w 697"/>
                <a:gd name="T83" fmla="*/ 809 h 1172"/>
                <a:gd name="T84" fmla="*/ 201 w 697"/>
                <a:gd name="T85" fmla="*/ 878 h 1172"/>
                <a:gd name="T86" fmla="*/ 232 w 697"/>
                <a:gd name="T87" fmla="*/ 937 h 1172"/>
                <a:gd name="T88" fmla="*/ 283 w 697"/>
                <a:gd name="T89" fmla="*/ 976 h 1172"/>
                <a:gd name="T90" fmla="*/ 316 w 697"/>
                <a:gd name="T91" fmla="*/ 987 h 1172"/>
                <a:gd name="T92" fmla="*/ 385 w 697"/>
                <a:gd name="T93" fmla="*/ 988 h 1172"/>
                <a:gd name="T94" fmla="*/ 437 w 697"/>
                <a:gd name="T95" fmla="*/ 971 h 1172"/>
                <a:gd name="T96" fmla="*/ 479 w 697"/>
                <a:gd name="T97" fmla="*/ 936 h 1172"/>
                <a:gd name="T98" fmla="*/ 507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8" y="1078"/>
                  </a:lnTo>
                  <a:lnTo>
                    <a:pt x="598" y="1088"/>
                  </a:lnTo>
                  <a:lnTo>
                    <a:pt x="587" y="1097"/>
                  </a:lnTo>
                  <a:lnTo>
                    <a:pt x="576" y="1105"/>
                  </a:lnTo>
                  <a:lnTo>
                    <a:pt x="564" y="1113"/>
                  </a:lnTo>
                  <a:lnTo>
                    <a:pt x="552" y="1121"/>
                  </a:lnTo>
                  <a:lnTo>
                    <a:pt x="540" y="1128"/>
                  </a:lnTo>
                  <a:lnTo>
                    <a:pt x="528" y="1134"/>
                  </a:lnTo>
                  <a:lnTo>
                    <a:pt x="515" y="1140"/>
                  </a:lnTo>
                  <a:lnTo>
                    <a:pt x="502" y="1146"/>
                  </a:lnTo>
                  <a:lnTo>
                    <a:pt x="489" y="1151"/>
                  </a:lnTo>
                  <a:lnTo>
                    <a:pt x="475" y="1155"/>
                  </a:lnTo>
                  <a:lnTo>
                    <a:pt x="461" y="1159"/>
                  </a:lnTo>
                  <a:lnTo>
                    <a:pt x="447" y="1163"/>
                  </a:lnTo>
                  <a:lnTo>
                    <a:pt x="433" y="1165"/>
                  </a:lnTo>
                  <a:lnTo>
                    <a:pt x="418" y="1168"/>
                  </a:lnTo>
                  <a:lnTo>
                    <a:pt x="403" y="1170"/>
                  </a:lnTo>
                  <a:lnTo>
                    <a:pt x="387" y="1171"/>
                  </a:lnTo>
                  <a:lnTo>
                    <a:pt x="372" y="1172"/>
                  </a:lnTo>
                  <a:lnTo>
                    <a:pt x="356" y="1172"/>
                  </a:lnTo>
                  <a:lnTo>
                    <a:pt x="333" y="1172"/>
                  </a:lnTo>
                  <a:lnTo>
                    <a:pt x="311" y="1170"/>
                  </a:lnTo>
                  <a:lnTo>
                    <a:pt x="291" y="1168"/>
                  </a:lnTo>
                  <a:lnTo>
                    <a:pt x="271" y="1165"/>
                  </a:lnTo>
                  <a:lnTo>
                    <a:pt x="252" y="1161"/>
                  </a:lnTo>
                  <a:lnTo>
                    <a:pt x="234" y="1156"/>
                  </a:lnTo>
                  <a:lnTo>
                    <a:pt x="216" y="1151"/>
                  </a:lnTo>
                  <a:lnTo>
                    <a:pt x="199" y="1144"/>
                  </a:lnTo>
                  <a:lnTo>
                    <a:pt x="183" y="1137"/>
                  </a:lnTo>
                  <a:lnTo>
                    <a:pt x="168" y="1129"/>
                  </a:lnTo>
                  <a:lnTo>
                    <a:pt x="153" y="1120"/>
                  </a:lnTo>
                  <a:lnTo>
                    <a:pt x="138" y="1110"/>
                  </a:lnTo>
                  <a:lnTo>
                    <a:pt x="125" y="1100"/>
                  </a:lnTo>
                  <a:lnTo>
                    <a:pt x="111" y="1090"/>
                  </a:lnTo>
                  <a:lnTo>
                    <a:pt x="99" y="1078"/>
                  </a:lnTo>
                  <a:lnTo>
                    <a:pt x="87" y="1066"/>
                  </a:lnTo>
                  <a:lnTo>
                    <a:pt x="77" y="1054"/>
                  </a:lnTo>
                  <a:lnTo>
                    <a:pt x="67" y="1040"/>
                  </a:lnTo>
                  <a:lnTo>
                    <a:pt x="57" y="1027"/>
                  </a:lnTo>
                  <a:lnTo>
                    <a:pt x="49" y="1012"/>
                  </a:lnTo>
                  <a:lnTo>
                    <a:pt x="41" y="997"/>
                  </a:lnTo>
                  <a:lnTo>
                    <a:pt x="34" y="982"/>
                  </a:lnTo>
                  <a:lnTo>
                    <a:pt x="27" y="966"/>
                  </a:lnTo>
                  <a:lnTo>
                    <a:pt x="21"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1" y="224"/>
                  </a:lnTo>
                  <a:lnTo>
                    <a:pt x="27" y="207"/>
                  </a:lnTo>
                  <a:lnTo>
                    <a:pt x="33" y="192"/>
                  </a:lnTo>
                  <a:lnTo>
                    <a:pt x="41" y="177"/>
                  </a:lnTo>
                  <a:lnTo>
                    <a:pt x="48" y="162"/>
                  </a:lnTo>
                  <a:lnTo>
                    <a:pt x="57" y="148"/>
                  </a:lnTo>
                  <a:lnTo>
                    <a:pt x="66" y="135"/>
                  </a:lnTo>
                  <a:lnTo>
                    <a:pt x="76" y="122"/>
                  </a:lnTo>
                  <a:lnTo>
                    <a:pt x="87" y="109"/>
                  </a:lnTo>
                  <a:lnTo>
                    <a:pt x="98" y="97"/>
                  </a:lnTo>
                  <a:lnTo>
                    <a:pt x="110" y="86"/>
                  </a:lnTo>
                  <a:lnTo>
                    <a:pt x="124" y="75"/>
                  </a:lnTo>
                  <a:lnTo>
                    <a:pt x="137" y="65"/>
                  </a:lnTo>
                  <a:lnTo>
                    <a:pt x="151" y="55"/>
                  </a:lnTo>
                  <a:lnTo>
                    <a:pt x="166" y="46"/>
                  </a:lnTo>
                  <a:lnTo>
                    <a:pt x="181" y="38"/>
                  </a:lnTo>
                  <a:lnTo>
                    <a:pt x="198" y="30"/>
                  </a:lnTo>
                  <a:lnTo>
                    <a:pt x="215" y="23"/>
                  </a:lnTo>
                  <a:lnTo>
                    <a:pt x="232" y="17"/>
                  </a:lnTo>
                  <a:lnTo>
                    <a:pt x="251" y="12"/>
                  </a:lnTo>
                  <a:lnTo>
                    <a:pt x="270" y="7"/>
                  </a:lnTo>
                  <a:lnTo>
                    <a:pt x="290" y="4"/>
                  </a:lnTo>
                  <a:lnTo>
                    <a:pt x="311" y="2"/>
                  </a:lnTo>
                  <a:lnTo>
                    <a:pt x="332" y="0"/>
                  </a:lnTo>
                  <a:lnTo>
                    <a:pt x="356" y="0"/>
                  </a:lnTo>
                  <a:lnTo>
                    <a:pt x="373" y="0"/>
                  </a:lnTo>
                  <a:lnTo>
                    <a:pt x="390" y="1"/>
                  </a:lnTo>
                  <a:lnTo>
                    <a:pt x="406" y="3"/>
                  </a:lnTo>
                  <a:lnTo>
                    <a:pt x="422" y="5"/>
                  </a:lnTo>
                  <a:lnTo>
                    <a:pt x="437" y="7"/>
                  </a:lnTo>
                  <a:lnTo>
                    <a:pt x="452" y="10"/>
                  </a:lnTo>
                  <a:lnTo>
                    <a:pt x="467" y="14"/>
                  </a:lnTo>
                  <a:lnTo>
                    <a:pt x="482" y="18"/>
                  </a:lnTo>
                  <a:lnTo>
                    <a:pt x="495" y="23"/>
                  </a:lnTo>
                  <a:lnTo>
                    <a:pt x="509" y="28"/>
                  </a:lnTo>
                  <a:lnTo>
                    <a:pt x="522" y="34"/>
                  </a:lnTo>
                  <a:lnTo>
                    <a:pt x="535" y="41"/>
                  </a:lnTo>
                  <a:lnTo>
                    <a:pt x="547" y="48"/>
                  </a:lnTo>
                  <a:lnTo>
                    <a:pt x="559" y="56"/>
                  </a:lnTo>
                  <a:lnTo>
                    <a:pt x="570" y="64"/>
                  </a:lnTo>
                  <a:lnTo>
                    <a:pt x="581" y="73"/>
                  </a:lnTo>
                  <a:lnTo>
                    <a:pt x="593" y="82"/>
                  </a:lnTo>
                  <a:lnTo>
                    <a:pt x="603" y="92"/>
                  </a:lnTo>
                  <a:lnTo>
                    <a:pt x="613" y="101"/>
                  </a:lnTo>
                  <a:lnTo>
                    <a:pt x="622" y="111"/>
                  </a:lnTo>
                  <a:lnTo>
                    <a:pt x="631" y="122"/>
                  </a:lnTo>
                  <a:lnTo>
                    <a:pt x="639" y="132"/>
                  </a:lnTo>
                  <a:lnTo>
                    <a:pt x="647" y="143"/>
                  </a:lnTo>
                  <a:lnTo>
                    <a:pt x="654" y="155"/>
                  </a:lnTo>
                  <a:lnTo>
                    <a:pt x="661" y="166"/>
                  </a:lnTo>
                  <a:lnTo>
                    <a:pt x="668" y="178"/>
                  </a:lnTo>
                  <a:lnTo>
                    <a:pt x="674" y="190"/>
                  </a:lnTo>
                  <a:lnTo>
                    <a:pt x="680" y="202"/>
                  </a:lnTo>
                  <a:lnTo>
                    <a:pt x="685" y="215"/>
                  </a:lnTo>
                  <a:lnTo>
                    <a:pt x="689" y="229"/>
                  </a:lnTo>
                  <a:lnTo>
                    <a:pt x="694" y="242"/>
                  </a:lnTo>
                  <a:lnTo>
                    <a:pt x="697" y="256"/>
                  </a:lnTo>
                  <a:lnTo>
                    <a:pt x="516" y="315"/>
                  </a:lnTo>
                  <a:lnTo>
                    <a:pt x="513" y="303"/>
                  </a:lnTo>
                  <a:lnTo>
                    <a:pt x="509" y="291"/>
                  </a:lnTo>
                  <a:lnTo>
                    <a:pt x="505" y="279"/>
                  </a:lnTo>
                  <a:lnTo>
                    <a:pt x="500" y="267"/>
                  </a:lnTo>
                  <a:lnTo>
                    <a:pt x="493" y="256"/>
                  </a:lnTo>
                  <a:lnTo>
                    <a:pt x="486" y="245"/>
                  </a:lnTo>
                  <a:lnTo>
                    <a:pt x="477" y="235"/>
                  </a:lnTo>
                  <a:lnTo>
                    <a:pt x="468" y="225"/>
                  </a:lnTo>
                  <a:lnTo>
                    <a:pt x="458" y="215"/>
                  </a:lnTo>
                  <a:lnTo>
                    <a:pt x="446" y="207"/>
                  </a:lnTo>
                  <a:lnTo>
                    <a:pt x="434" y="200"/>
                  </a:lnTo>
                  <a:lnTo>
                    <a:pt x="420" y="194"/>
                  </a:lnTo>
                  <a:lnTo>
                    <a:pt x="406" y="188"/>
                  </a:lnTo>
                  <a:lnTo>
                    <a:pt x="390" y="185"/>
                  </a:lnTo>
                  <a:lnTo>
                    <a:pt x="373" y="183"/>
                  </a:lnTo>
                  <a:lnTo>
                    <a:pt x="356" y="182"/>
                  </a:lnTo>
                  <a:lnTo>
                    <a:pt x="344" y="182"/>
                  </a:lnTo>
                  <a:lnTo>
                    <a:pt x="334" y="183"/>
                  </a:lnTo>
                  <a:lnTo>
                    <a:pt x="324" y="184"/>
                  </a:lnTo>
                  <a:lnTo>
                    <a:pt x="315" y="186"/>
                  </a:lnTo>
                  <a:lnTo>
                    <a:pt x="306" y="188"/>
                  </a:lnTo>
                  <a:lnTo>
                    <a:pt x="297" y="190"/>
                  </a:lnTo>
                  <a:lnTo>
                    <a:pt x="289" y="193"/>
                  </a:lnTo>
                  <a:lnTo>
                    <a:pt x="281" y="197"/>
                  </a:lnTo>
                  <a:lnTo>
                    <a:pt x="266" y="205"/>
                  </a:lnTo>
                  <a:lnTo>
                    <a:pt x="253" y="214"/>
                  </a:lnTo>
                  <a:lnTo>
                    <a:pt x="241" y="225"/>
                  </a:lnTo>
                  <a:lnTo>
                    <a:pt x="231" y="237"/>
                  </a:lnTo>
                  <a:lnTo>
                    <a:pt x="221" y="249"/>
                  </a:lnTo>
                  <a:lnTo>
                    <a:pt x="213" y="262"/>
                  </a:lnTo>
                  <a:lnTo>
                    <a:pt x="206" y="276"/>
                  </a:lnTo>
                  <a:lnTo>
                    <a:pt x="201" y="290"/>
                  </a:lnTo>
                  <a:lnTo>
                    <a:pt x="197" y="305"/>
                  </a:lnTo>
                  <a:lnTo>
                    <a:pt x="193" y="320"/>
                  </a:lnTo>
                  <a:lnTo>
                    <a:pt x="192" y="335"/>
                  </a:lnTo>
                  <a:lnTo>
                    <a:pt x="191" y="350"/>
                  </a:lnTo>
                  <a:lnTo>
                    <a:pt x="191" y="809"/>
                  </a:lnTo>
                  <a:lnTo>
                    <a:pt x="192" y="827"/>
                  </a:lnTo>
                  <a:lnTo>
                    <a:pt x="193" y="845"/>
                  </a:lnTo>
                  <a:lnTo>
                    <a:pt x="197" y="862"/>
                  </a:lnTo>
                  <a:lnTo>
                    <a:pt x="201" y="878"/>
                  </a:lnTo>
                  <a:lnTo>
                    <a:pt x="207" y="895"/>
                  </a:lnTo>
                  <a:lnTo>
                    <a:pt x="213" y="910"/>
                  </a:lnTo>
                  <a:lnTo>
                    <a:pt x="222" y="924"/>
                  </a:lnTo>
                  <a:lnTo>
                    <a:pt x="232" y="937"/>
                  </a:lnTo>
                  <a:lnTo>
                    <a:pt x="242" y="949"/>
                  </a:lnTo>
                  <a:lnTo>
                    <a:pt x="255" y="959"/>
                  </a:lnTo>
                  <a:lnTo>
                    <a:pt x="268" y="968"/>
                  </a:lnTo>
                  <a:lnTo>
                    <a:pt x="283" y="976"/>
                  </a:lnTo>
                  <a:lnTo>
                    <a:pt x="291" y="979"/>
                  </a:lnTo>
                  <a:lnTo>
                    <a:pt x="299" y="982"/>
                  </a:lnTo>
                  <a:lnTo>
                    <a:pt x="307" y="985"/>
                  </a:lnTo>
                  <a:lnTo>
                    <a:pt x="316" y="987"/>
                  </a:lnTo>
                  <a:lnTo>
                    <a:pt x="335"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79" y="936"/>
                  </a:lnTo>
                  <a:lnTo>
                    <a:pt x="488" y="926"/>
                  </a:lnTo>
                  <a:lnTo>
                    <a:pt x="495" y="914"/>
                  </a:lnTo>
                  <a:lnTo>
                    <a:pt x="501" y="902"/>
                  </a:lnTo>
                  <a:lnTo>
                    <a:pt x="507" y="887"/>
                  </a:lnTo>
                  <a:lnTo>
                    <a:pt x="511" y="873"/>
                  </a:lnTo>
                  <a:lnTo>
                    <a:pt x="514"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6" name="Freeform 21"/>
            <p:cNvSpPr>
              <a:spLocks/>
            </p:cNvSpPr>
            <p:nvPr/>
          </p:nvSpPr>
          <p:spPr bwMode="auto">
            <a:xfrm>
              <a:off x="8124825" y="7707313"/>
              <a:ext cx="98425" cy="152400"/>
            </a:xfrm>
            <a:custGeom>
              <a:avLst/>
              <a:gdLst>
                <a:gd name="T0" fmla="*/ 0 w 749"/>
                <a:gd name="T1" fmla="*/ 0 h 1154"/>
                <a:gd name="T2" fmla="*/ 190 w 749"/>
                <a:gd name="T3" fmla="*/ 484 h 1154"/>
                <a:gd name="T4" fmla="*/ 295 w 749"/>
                <a:gd name="T5" fmla="*/ 484 h 1154"/>
                <a:gd name="T6" fmla="*/ 320 w 749"/>
                <a:gd name="T7" fmla="*/ 480 h 1154"/>
                <a:gd name="T8" fmla="*/ 346 w 749"/>
                <a:gd name="T9" fmla="*/ 474 h 1154"/>
                <a:gd name="T10" fmla="*/ 372 w 749"/>
                <a:gd name="T11" fmla="*/ 462 h 1154"/>
                <a:gd name="T12" fmla="*/ 396 w 749"/>
                <a:gd name="T13" fmla="*/ 444 h 1154"/>
                <a:gd name="T14" fmla="*/ 418 w 749"/>
                <a:gd name="T15" fmla="*/ 419 h 1154"/>
                <a:gd name="T16" fmla="*/ 439 w 749"/>
                <a:gd name="T17" fmla="*/ 387 h 1154"/>
                <a:gd name="T18" fmla="*/ 456 w 749"/>
                <a:gd name="T19" fmla="*/ 345 h 1154"/>
                <a:gd name="T20" fmla="*/ 548 w 749"/>
                <a:gd name="T21" fmla="*/ 4 h 1154"/>
                <a:gd name="T22" fmla="*/ 640 w 749"/>
                <a:gd name="T23" fmla="*/ 344 h 1154"/>
                <a:gd name="T24" fmla="*/ 628 w 749"/>
                <a:gd name="T25" fmla="*/ 384 h 1154"/>
                <a:gd name="T26" fmla="*/ 614 w 749"/>
                <a:gd name="T27" fmla="*/ 421 h 1154"/>
                <a:gd name="T28" fmla="*/ 598 w 749"/>
                <a:gd name="T29" fmla="*/ 454 h 1154"/>
                <a:gd name="T30" fmla="*/ 579 w 749"/>
                <a:gd name="T31" fmla="*/ 483 h 1154"/>
                <a:gd name="T32" fmla="*/ 558 w 749"/>
                <a:gd name="T33" fmla="*/ 509 h 1154"/>
                <a:gd name="T34" fmla="*/ 536 w 749"/>
                <a:gd name="T35" fmla="*/ 529 h 1154"/>
                <a:gd name="T36" fmla="*/ 512 w 749"/>
                <a:gd name="T37" fmla="*/ 546 h 1154"/>
                <a:gd name="T38" fmla="*/ 486 w 749"/>
                <a:gd name="T39" fmla="*/ 558 h 1154"/>
                <a:gd name="T40" fmla="*/ 519 w 749"/>
                <a:gd name="T41" fmla="*/ 571 h 1154"/>
                <a:gd name="T42" fmla="*/ 548 w 749"/>
                <a:gd name="T43" fmla="*/ 589 h 1154"/>
                <a:gd name="T44" fmla="*/ 573 w 749"/>
                <a:gd name="T45" fmla="*/ 611 h 1154"/>
                <a:gd name="T46" fmla="*/ 594 w 749"/>
                <a:gd name="T47" fmla="*/ 636 h 1154"/>
                <a:gd name="T48" fmla="*/ 612 w 749"/>
                <a:gd name="T49" fmla="*/ 666 h 1154"/>
                <a:gd name="T50" fmla="*/ 627 w 749"/>
                <a:gd name="T51" fmla="*/ 699 h 1154"/>
                <a:gd name="T52" fmla="*/ 641 w 749"/>
                <a:gd name="T53" fmla="*/ 737 h 1154"/>
                <a:gd name="T54" fmla="*/ 652 w 749"/>
                <a:gd name="T55" fmla="*/ 778 h 1154"/>
                <a:gd name="T56" fmla="*/ 554 w 749"/>
                <a:gd name="T57" fmla="*/ 1154 h 1154"/>
                <a:gd name="T58" fmla="*/ 466 w 749"/>
                <a:gd name="T59" fmla="*/ 801 h 1154"/>
                <a:gd name="T60" fmla="*/ 451 w 749"/>
                <a:gd name="T61" fmla="*/ 757 h 1154"/>
                <a:gd name="T62" fmla="*/ 432 w 749"/>
                <a:gd name="T63" fmla="*/ 723 h 1154"/>
                <a:gd name="T64" fmla="*/ 416 w 749"/>
                <a:gd name="T65" fmla="*/ 703 h 1154"/>
                <a:gd name="T66" fmla="*/ 405 w 749"/>
                <a:gd name="T67" fmla="*/ 692 h 1154"/>
                <a:gd name="T68" fmla="*/ 388 w 749"/>
                <a:gd name="T69" fmla="*/ 680 h 1154"/>
                <a:gd name="T70" fmla="*/ 362 w 749"/>
                <a:gd name="T71" fmla="*/ 667 h 1154"/>
                <a:gd name="T72" fmla="*/ 335 w 749"/>
                <a:gd name="T73" fmla="*/ 659 h 1154"/>
                <a:gd name="T74" fmla="*/ 306 w 749"/>
                <a:gd name="T75" fmla="*/ 654 h 1154"/>
                <a:gd name="T76" fmla="*/ 190 w 749"/>
                <a:gd name="T77" fmla="*/ 654 h 1154"/>
                <a:gd name="T78" fmla="*/ 0 w 749"/>
                <a:gd name="T7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9" h="1154">
                  <a:moveTo>
                    <a:pt x="0" y="1154"/>
                  </a:moveTo>
                  <a:lnTo>
                    <a:pt x="0" y="0"/>
                  </a:lnTo>
                  <a:lnTo>
                    <a:pt x="190" y="0"/>
                  </a:lnTo>
                  <a:lnTo>
                    <a:pt x="190" y="484"/>
                  </a:lnTo>
                  <a:lnTo>
                    <a:pt x="282" y="484"/>
                  </a:lnTo>
                  <a:lnTo>
                    <a:pt x="295" y="484"/>
                  </a:lnTo>
                  <a:lnTo>
                    <a:pt x="307" y="482"/>
                  </a:lnTo>
                  <a:lnTo>
                    <a:pt x="320" y="480"/>
                  </a:lnTo>
                  <a:lnTo>
                    <a:pt x="333" y="478"/>
                  </a:lnTo>
                  <a:lnTo>
                    <a:pt x="346" y="474"/>
                  </a:lnTo>
                  <a:lnTo>
                    <a:pt x="359" y="468"/>
                  </a:lnTo>
                  <a:lnTo>
                    <a:pt x="372" y="462"/>
                  </a:lnTo>
                  <a:lnTo>
                    <a:pt x="384" y="454"/>
                  </a:lnTo>
                  <a:lnTo>
                    <a:pt x="396" y="444"/>
                  </a:lnTo>
                  <a:lnTo>
                    <a:pt x="407" y="432"/>
                  </a:lnTo>
                  <a:lnTo>
                    <a:pt x="418" y="419"/>
                  </a:lnTo>
                  <a:lnTo>
                    <a:pt x="428" y="404"/>
                  </a:lnTo>
                  <a:lnTo>
                    <a:pt x="439" y="387"/>
                  </a:lnTo>
                  <a:lnTo>
                    <a:pt x="448" y="367"/>
                  </a:lnTo>
                  <a:lnTo>
                    <a:pt x="456" y="345"/>
                  </a:lnTo>
                  <a:lnTo>
                    <a:pt x="463" y="320"/>
                  </a:lnTo>
                  <a:lnTo>
                    <a:pt x="548" y="4"/>
                  </a:lnTo>
                  <a:lnTo>
                    <a:pt x="731" y="4"/>
                  </a:lnTo>
                  <a:lnTo>
                    <a:pt x="640" y="344"/>
                  </a:lnTo>
                  <a:lnTo>
                    <a:pt x="635" y="364"/>
                  </a:lnTo>
                  <a:lnTo>
                    <a:pt x="628" y="384"/>
                  </a:lnTo>
                  <a:lnTo>
                    <a:pt x="622" y="403"/>
                  </a:lnTo>
                  <a:lnTo>
                    <a:pt x="614" y="421"/>
                  </a:lnTo>
                  <a:lnTo>
                    <a:pt x="606" y="438"/>
                  </a:lnTo>
                  <a:lnTo>
                    <a:pt x="598" y="454"/>
                  </a:lnTo>
                  <a:lnTo>
                    <a:pt x="589" y="469"/>
                  </a:lnTo>
                  <a:lnTo>
                    <a:pt x="579" y="483"/>
                  </a:lnTo>
                  <a:lnTo>
                    <a:pt x="569" y="497"/>
                  </a:lnTo>
                  <a:lnTo>
                    <a:pt x="558" y="509"/>
                  </a:lnTo>
                  <a:lnTo>
                    <a:pt x="547" y="520"/>
                  </a:lnTo>
                  <a:lnTo>
                    <a:pt x="536" y="529"/>
                  </a:lnTo>
                  <a:lnTo>
                    <a:pt x="524" y="538"/>
                  </a:lnTo>
                  <a:lnTo>
                    <a:pt x="512" y="546"/>
                  </a:lnTo>
                  <a:lnTo>
                    <a:pt x="500" y="553"/>
                  </a:lnTo>
                  <a:lnTo>
                    <a:pt x="486" y="558"/>
                  </a:lnTo>
                  <a:lnTo>
                    <a:pt x="503" y="564"/>
                  </a:lnTo>
                  <a:lnTo>
                    <a:pt x="519" y="571"/>
                  </a:lnTo>
                  <a:lnTo>
                    <a:pt x="534" y="580"/>
                  </a:lnTo>
                  <a:lnTo>
                    <a:pt x="548" y="589"/>
                  </a:lnTo>
                  <a:lnTo>
                    <a:pt x="561" y="599"/>
                  </a:lnTo>
                  <a:lnTo>
                    <a:pt x="573" y="611"/>
                  </a:lnTo>
                  <a:lnTo>
                    <a:pt x="584" y="623"/>
                  </a:lnTo>
                  <a:lnTo>
                    <a:pt x="594" y="636"/>
                  </a:lnTo>
                  <a:lnTo>
                    <a:pt x="603" y="651"/>
                  </a:lnTo>
                  <a:lnTo>
                    <a:pt x="612" y="666"/>
                  </a:lnTo>
                  <a:lnTo>
                    <a:pt x="620" y="682"/>
                  </a:lnTo>
                  <a:lnTo>
                    <a:pt x="627" y="699"/>
                  </a:lnTo>
                  <a:lnTo>
                    <a:pt x="634" y="718"/>
                  </a:lnTo>
                  <a:lnTo>
                    <a:pt x="641" y="737"/>
                  </a:lnTo>
                  <a:lnTo>
                    <a:pt x="647" y="757"/>
                  </a:lnTo>
                  <a:lnTo>
                    <a:pt x="652" y="778"/>
                  </a:lnTo>
                  <a:lnTo>
                    <a:pt x="749" y="1154"/>
                  </a:lnTo>
                  <a:lnTo>
                    <a:pt x="554" y="1154"/>
                  </a:lnTo>
                  <a:lnTo>
                    <a:pt x="473" y="826"/>
                  </a:lnTo>
                  <a:lnTo>
                    <a:pt x="466" y="801"/>
                  </a:lnTo>
                  <a:lnTo>
                    <a:pt x="459" y="778"/>
                  </a:lnTo>
                  <a:lnTo>
                    <a:pt x="451" y="757"/>
                  </a:lnTo>
                  <a:lnTo>
                    <a:pt x="442" y="739"/>
                  </a:lnTo>
                  <a:lnTo>
                    <a:pt x="432" y="723"/>
                  </a:lnTo>
                  <a:lnTo>
                    <a:pt x="421" y="709"/>
                  </a:lnTo>
                  <a:lnTo>
                    <a:pt x="416" y="703"/>
                  </a:lnTo>
                  <a:lnTo>
                    <a:pt x="411" y="697"/>
                  </a:lnTo>
                  <a:lnTo>
                    <a:pt x="405" y="692"/>
                  </a:lnTo>
                  <a:lnTo>
                    <a:pt x="400" y="688"/>
                  </a:lnTo>
                  <a:lnTo>
                    <a:pt x="388" y="680"/>
                  </a:lnTo>
                  <a:lnTo>
                    <a:pt x="375" y="673"/>
                  </a:lnTo>
                  <a:lnTo>
                    <a:pt x="362" y="667"/>
                  </a:lnTo>
                  <a:lnTo>
                    <a:pt x="349" y="662"/>
                  </a:lnTo>
                  <a:lnTo>
                    <a:pt x="335" y="659"/>
                  </a:lnTo>
                  <a:lnTo>
                    <a:pt x="321" y="656"/>
                  </a:lnTo>
                  <a:lnTo>
                    <a:pt x="306" y="654"/>
                  </a:lnTo>
                  <a:lnTo>
                    <a:pt x="290" y="654"/>
                  </a:lnTo>
                  <a:lnTo>
                    <a:pt x="190" y="654"/>
                  </a:lnTo>
                  <a:lnTo>
                    <a:pt x="190"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7" name="Freeform 22"/>
            <p:cNvSpPr>
              <a:spLocks/>
            </p:cNvSpPr>
            <p:nvPr/>
          </p:nvSpPr>
          <p:spPr bwMode="auto">
            <a:xfrm>
              <a:off x="8302625" y="7707313"/>
              <a:ext cx="84137" cy="152400"/>
            </a:xfrm>
            <a:custGeom>
              <a:avLst/>
              <a:gdLst>
                <a:gd name="T0" fmla="*/ 0 w 643"/>
                <a:gd name="T1" fmla="*/ 1154 h 1154"/>
                <a:gd name="T2" fmla="*/ 0 w 643"/>
                <a:gd name="T3" fmla="*/ 0 h 1154"/>
                <a:gd name="T4" fmla="*/ 643 w 643"/>
                <a:gd name="T5" fmla="*/ 0 h 1154"/>
                <a:gd name="T6" fmla="*/ 643 w 643"/>
                <a:gd name="T7" fmla="*/ 176 h 1154"/>
                <a:gd name="T8" fmla="*/ 189 w 643"/>
                <a:gd name="T9" fmla="*/ 176 h 1154"/>
                <a:gd name="T10" fmla="*/ 189 w 643"/>
                <a:gd name="T11" fmla="*/ 484 h 1154"/>
                <a:gd name="T12" fmla="*/ 580 w 643"/>
                <a:gd name="T13" fmla="*/ 484 h 1154"/>
                <a:gd name="T14" fmla="*/ 580 w 643"/>
                <a:gd name="T15" fmla="*/ 657 h 1154"/>
                <a:gd name="T16" fmla="*/ 189 w 643"/>
                <a:gd name="T17" fmla="*/ 657 h 1154"/>
                <a:gd name="T18" fmla="*/ 189 w 643"/>
                <a:gd name="T19" fmla="*/ 976 h 1154"/>
                <a:gd name="T20" fmla="*/ 643 w 643"/>
                <a:gd name="T21" fmla="*/ 976 h 1154"/>
                <a:gd name="T22" fmla="*/ 643 w 643"/>
                <a:gd name="T23" fmla="*/ 1154 h 1154"/>
                <a:gd name="T24" fmla="*/ 0 w 643"/>
                <a:gd name="T25"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1154">
                  <a:moveTo>
                    <a:pt x="0" y="1154"/>
                  </a:moveTo>
                  <a:lnTo>
                    <a:pt x="0" y="0"/>
                  </a:lnTo>
                  <a:lnTo>
                    <a:pt x="643" y="0"/>
                  </a:lnTo>
                  <a:lnTo>
                    <a:pt x="643" y="176"/>
                  </a:lnTo>
                  <a:lnTo>
                    <a:pt x="189" y="176"/>
                  </a:lnTo>
                  <a:lnTo>
                    <a:pt x="189" y="484"/>
                  </a:lnTo>
                  <a:lnTo>
                    <a:pt x="580" y="484"/>
                  </a:lnTo>
                  <a:lnTo>
                    <a:pt x="580" y="657"/>
                  </a:lnTo>
                  <a:lnTo>
                    <a:pt x="189" y="657"/>
                  </a:lnTo>
                  <a:lnTo>
                    <a:pt x="189" y="976"/>
                  </a:lnTo>
                  <a:lnTo>
                    <a:pt x="643" y="976"/>
                  </a:lnTo>
                  <a:lnTo>
                    <a:pt x="643"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29" name="Freeform 23"/>
            <p:cNvSpPr>
              <a:spLocks/>
            </p:cNvSpPr>
            <p:nvPr/>
          </p:nvSpPr>
          <p:spPr bwMode="auto">
            <a:xfrm>
              <a:off x="8404225" y="7705725"/>
              <a:ext cx="92075" cy="155575"/>
            </a:xfrm>
            <a:custGeom>
              <a:avLst/>
              <a:gdLst>
                <a:gd name="T0" fmla="*/ 503 w 694"/>
                <a:gd name="T1" fmla="*/ 343 h 1172"/>
                <a:gd name="T2" fmla="*/ 494 w 694"/>
                <a:gd name="T3" fmla="*/ 279 h 1172"/>
                <a:gd name="T4" fmla="*/ 470 w 694"/>
                <a:gd name="T5" fmla="*/ 230 h 1172"/>
                <a:gd name="T6" fmla="*/ 440 w 694"/>
                <a:gd name="T7" fmla="*/ 203 h 1172"/>
                <a:gd name="T8" fmla="*/ 400 w 694"/>
                <a:gd name="T9" fmla="*/ 185 h 1172"/>
                <a:gd name="T10" fmla="*/ 358 w 694"/>
                <a:gd name="T11" fmla="*/ 179 h 1172"/>
                <a:gd name="T12" fmla="*/ 297 w 694"/>
                <a:gd name="T13" fmla="*/ 186 h 1172"/>
                <a:gd name="T14" fmla="*/ 244 w 694"/>
                <a:gd name="T15" fmla="*/ 214 h 1172"/>
                <a:gd name="T16" fmla="*/ 206 w 694"/>
                <a:gd name="T17" fmla="*/ 257 h 1172"/>
                <a:gd name="T18" fmla="*/ 183 w 694"/>
                <a:gd name="T19" fmla="*/ 309 h 1172"/>
                <a:gd name="T20" fmla="*/ 9 w 694"/>
                <a:gd name="T21" fmla="*/ 236 h 1172"/>
                <a:gd name="T22" fmla="*/ 30 w 694"/>
                <a:gd name="T23" fmla="*/ 183 h 1172"/>
                <a:gd name="T24" fmla="*/ 58 w 694"/>
                <a:gd name="T25" fmla="*/ 136 h 1172"/>
                <a:gd name="T26" fmla="*/ 94 w 694"/>
                <a:gd name="T27" fmla="*/ 94 h 1172"/>
                <a:gd name="T28" fmla="*/ 138 w 694"/>
                <a:gd name="T29" fmla="*/ 58 h 1172"/>
                <a:gd name="T30" fmla="*/ 189 w 694"/>
                <a:gd name="T31" fmla="*/ 31 h 1172"/>
                <a:gd name="T32" fmla="*/ 248 w 694"/>
                <a:gd name="T33" fmla="*/ 11 h 1172"/>
                <a:gd name="T34" fmla="*/ 313 w 694"/>
                <a:gd name="T35" fmla="*/ 1 h 1172"/>
                <a:gd name="T36" fmla="*/ 397 w 694"/>
                <a:gd name="T37" fmla="*/ 2 h 1172"/>
                <a:gd name="T38" fmla="*/ 483 w 694"/>
                <a:gd name="T39" fmla="*/ 18 h 1172"/>
                <a:gd name="T40" fmla="*/ 549 w 694"/>
                <a:gd name="T41" fmla="*/ 50 h 1172"/>
                <a:gd name="T42" fmla="*/ 602 w 694"/>
                <a:gd name="T43" fmla="*/ 92 h 1172"/>
                <a:gd name="T44" fmla="*/ 641 w 694"/>
                <a:gd name="T45" fmla="*/ 144 h 1172"/>
                <a:gd name="T46" fmla="*/ 668 w 694"/>
                <a:gd name="T47" fmla="*/ 203 h 1172"/>
                <a:gd name="T48" fmla="*/ 690 w 694"/>
                <a:gd name="T49" fmla="*/ 302 h 1172"/>
                <a:gd name="T50" fmla="*/ 694 w 694"/>
                <a:gd name="T51" fmla="*/ 820 h 1172"/>
                <a:gd name="T52" fmla="*/ 686 w 694"/>
                <a:gd name="T53" fmla="*/ 895 h 1172"/>
                <a:gd name="T54" fmla="*/ 667 w 694"/>
                <a:gd name="T55" fmla="*/ 963 h 1172"/>
                <a:gd name="T56" fmla="*/ 638 w 694"/>
                <a:gd name="T57" fmla="*/ 1024 h 1172"/>
                <a:gd name="T58" fmla="*/ 598 w 694"/>
                <a:gd name="T59" fmla="*/ 1076 h 1172"/>
                <a:gd name="T60" fmla="*/ 546 w 694"/>
                <a:gd name="T61" fmla="*/ 1118 h 1172"/>
                <a:gd name="T62" fmla="*/ 482 w 694"/>
                <a:gd name="T63" fmla="*/ 1150 h 1172"/>
                <a:gd name="T64" fmla="*/ 405 w 694"/>
                <a:gd name="T65" fmla="*/ 1168 h 1172"/>
                <a:gd name="T66" fmla="*/ 324 w 694"/>
                <a:gd name="T67" fmla="*/ 1172 h 1172"/>
                <a:gd name="T68" fmla="*/ 261 w 694"/>
                <a:gd name="T69" fmla="*/ 1165 h 1172"/>
                <a:gd name="T70" fmla="*/ 203 w 694"/>
                <a:gd name="T71" fmla="*/ 1150 h 1172"/>
                <a:gd name="T72" fmla="*/ 151 w 694"/>
                <a:gd name="T73" fmla="*/ 1126 h 1172"/>
                <a:gd name="T74" fmla="*/ 105 w 694"/>
                <a:gd name="T75" fmla="*/ 1094 h 1172"/>
                <a:gd name="T76" fmla="*/ 66 w 694"/>
                <a:gd name="T77" fmla="*/ 1054 h 1172"/>
                <a:gd name="T78" fmla="*/ 35 w 694"/>
                <a:gd name="T79" fmla="*/ 1007 h 1172"/>
                <a:gd name="T80" fmla="*/ 12 w 694"/>
                <a:gd name="T81" fmla="*/ 954 h 1172"/>
                <a:gd name="T82" fmla="*/ 182 w 694"/>
                <a:gd name="T83" fmla="*/ 852 h 1172"/>
                <a:gd name="T84" fmla="*/ 201 w 694"/>
                <a:gd name="T85" fmla="*/ 911 h 1172"/>
                <a:gd name="T86" fmla="*/ 237 w 694"/>
                <a:gd name="T87" fmla="*/ 955 h 1172"/>
                <a:gd name="T88" fmla="*/ 284 w 694"/>
                <a:gd name="T89" fmla="*/ 984 h 1172"/>
                <a:gd name="T90" fmla="*/ 340 w 694"/>
                <a:gd name="T91" fmla="*/ 993 h 1172"/>
                <a:gd name="T92" fmla="*/ 383 w 694"/>
                <a:gd name="T93" fmla="*/ 989 h 1172"/>
                <a:gd name="T94" fmla="*/ 418 w 694"/>
                <a:gd name="T95" fmla="*/ 977 h 1172"/>
                <a:gd name="T96" fmla="*/ 447 w 694"/>
                <a:gd name="T97" fmla="*/ 958 h 1172"/>
                <a:gd name="T98" fmla="*/ 469 w 694"/>
                <a:gd name="T99" fmla="*/ 933 h 1172"/>
                <a:gd name="T100" fmla="*/ 495 w 694"/>
                <a:gd name="T101" fmla="*/ 870 h 1172"/>
                <a:gd name="T102" fmla="*/ 503 w 694"/>
                <a:gd name="T103" fmla="*/ 798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1172">
                  <a:moveTo>
                    <a:pt x="210" y="486"/>
                  </a:moveTo>
                  <a:lnTo>
                    <a:pt x="503" y="486"/>
                  </a:lnTo>
                  <a:lnTo>
                    <a:pt x="503" y="360"/>
                  </a:lnTo>
                  <a:lnTo>
                    <a:pt x="503" y="343"/>
                  </a:lnTo>
                  <a:lnTo>
                    <a:pt x="502" y="327"/>
                  </a:lnTo>
                  <a:lnTo>
                    <a:pt x="500" y="311"/>
                  </a:lnTo>
                  <a:lnTo>
                    <a:pt x="497" y="295"/>
                  </a:lnTo>
                  <a:lnTo>
                    <a:pt x="494" y="279"/>
                  </a:lnTo>
                  <a:lnTo>
                    <a:pt x="489" y="264"/>
                  </a:lnTo>
                  <a:lnTo>
                    <a:pt x="482" y="250"/>
                  </a:lnTo>
                  <a:lnTo>
                    <a:pt x="474" y="237"/>
                  </a:lnTo>
                  <a:lnTo>
                    <a:pt x="470" y="230"/>
                  </a:lnTo>
                  <a:lnTo>
                    <a:pt x="465" y="224"/>
                  </a:lnTo>
                  <a:lnTo>
                    <a:pt x="459" y="219"/>
                  </a:lnTo>
                  <a:lnTo>
                    <a:pt x="454" y="213"/>
                  </a:lnTo>
                  <a:lnTo>
                    <a:pt x="440" y="203"/>
                  </a:lnTo>
                  <a:lnTo>
                    <a:pt x="425" y="194"/>
                  </a:lnTo>
                  <a:lnTo>
                    <a:pt x="417" y="191"/>
                  </a:lnTo>
                  <a:lnTo>
                    <a:pt x="409" y="187"/>
                  </a:lnTo>
                  <a:lnTo>
                    <a:pt x="400" y="185"/>
                  </a:lnTo>
                  <a:lnTo>
                    <a:pt x="390" y="183"/>
                  </a:lnTo>
                  <a:lnTo>
                    <a:pt x="380" y="181"/>
                  </a:lnTo>
                  <a:lnTo>
                    <a:pt x="370" y="180"/>
                  </a:lnTo>
                  <a:lnTo>
                    <a:pt x="358" y="179"/>
                  </a:lnTo>
                  <a:lnTo>
                    <a:pt x="347" y="179"/>
                  </a:lnTo>
                  <a:lnTo>
                    <a:pt x="329" y="179"/>
                  </a:lnTo>
                  <a:lnTo>
                    <a:pt x="313" y="182"/>
                  </a:lnTo>
                  <a:lnTo>
                    <a:pt x="297" y="186"/>
                  </a:lnTo>
                  <a:lnTo>
                    <a:pt x="282" y="191"/>
                  </a:lnTo>
                  <a:lnTo>
                    <a:pt x="269" y="198"/>
                  </a:lnTo>
                  <a:lnTo>
                    <a:pt x="256" y="205"/>
                  </a:lnTo>
                  <a:lnTo>
                    <a:pt x="244" y="214"/>
                  </a:lnTo>
                  <a:lnTo>
                    <a:pt x="234" y="224"/>
                  </a:lnTo>
                  <a:lnTo>
                    <a:pt x="224" y="235"/>
                  </a:lnTo>
                  <a:lnTo>
                    <a:pt x="215" y="246"/>
                  </a:lnTo>
                  <a:lnTo>
                    <a:pt x="206" y="257"/>
                  </a:lnTo>
                  <a:lnTo>
                    <a:pt x="199" y="270"/>
                  </a:lnTo>
                  <a:lnTo>
                    <a:pt x="193" y="283"/>
                  </a:lnTo>
                  <a:lnTo>
                    <a:pt x="187" y="296"/>
                  </a:lnTo>
                  <a:lnTo>
                    <a:pt x="183" y="309"/>
                  </a:lnTo>
                  <a:lnTo>
                    <a:pt x="180" y="322"/>
                  </a:lnTo>
                  <a:lnTo>
                    <a:pt x="2" y="264"/>
                  </a:lnTo>
                  <a:lnTo>
                    <a:pt x="5" y="250"/>
                  </a:lnTo>
                  <a:lnTo>
                    <a:pt x="9" y="236"/>
                  </a:lnTo>
                  <a:lnTo>
                    <a:pt x="14" y="223"/>
                  </a:lnTo>
                  <a:lnTo>
                    <a:pt x="19" y="209"/>
                  </a:lnTo>
                  <a:lnTo>
                    <a:pt x="24" y="196"/>
                  </a:lnTo>
                  <a:lnTo>
                    <a:pt x="30" y="183"/>
                  </a:lnTo>
                  <a:lnTo>
                    <a:pt x="36" y="171"/>
                  </a:lnTo>
                  <a:lnTo>
                    <a:pt x="43" y="159"/>
                  </a:lnTo>
                  <a:lnTo>
                    <a:pt x="50" y="147"/>
                  </a:lnTo>
                  <a:lnTo>
                    <a:pt x="58" y="136"/>
                  </a:lnTo>
                  <a:lnTo>
                    <a:pt x="67" y="125"/>
                  </a:lnTo>
                  <a:lnTo>
                    <a:pt x="75" y="114"/>
                  </a:lnTo>
                  <a:lnTo>
                    <a:pt x="85" y="104"/>
                  </a:lnTo>
                  <a:lnTo>
                    <a:pt x="94" y="94"/>
                  </a:lnTo>
                  <a:lnTo>
                    <a:pt x="104" y="84"/>
                  </a:lnTo>
                  <a:lnTo>
                    <a:pt x="115" y="75"/>
                  </a:lnTo>
                  <a:lnTo>
                    <a:pt x="126" y="67"/>
                  </a:lnTo>
                  <a:lnTo>
                    <a:pt x="138" y="58"/>
                  </a:lnTo>
                  <a:lnTo>
                    <a:pt x="150" y="51"/>
                  </a:lnTo>
                  <a:lnTo>
                    <a:pt x="162" y="44"/>
                  </a:lnTo>
                  <a:lnTo>
                    <a:pt x="175" y="37"/>
                  </a:lnTo>
                  <a:lnTo>
                    <a:pt x="189" y="31"/>
                  </a:lnTo>
                  <a:lnTo>
                    <a:pt x="203" y="25"/>
                  </a:lnTo>
                  <a:lnTo>
                    <a:pt x="218" y="20"/>
                  </a:lnTo>
                  <a:lnTo>
                    <a:pt x="233" y="15"/>
                  </a:lnTo>
                  <a:lnTo>
                    <a:pt x="248" y="11"/>
                  </a:lnTo>
                  <a:lnTo>
                    <a:pt x="263" y="8"/>
                  </a:lnTo>
                  <a:lnTo>
                    <a:pt x="279" y="5"/>
                  </a:lnTo>
                  <a:lnTo>
                    <a:pt x="296" y="3"/>
                  </a:lnTo>
                  <a:lnTo>
                    <a:pt x="313" y="1"/>
                  </a:lnTo>
                  <a:lnTo>
                    <a:pt x="330" y="0"/>
                  </a:lnTo>
                  <a:lnTo>
                    <a:pt x="348" y="0"/>
                  </a:lnTo>
                  <a:lnTo>
                    <a:pt x="374" y="1"/>
                  </a:lnTo>
                  <a:lnTo>
                    <a:pt x="397" y="2"/>
                  </a:lnTo>
                  <a:lnTo>
                    <a:pt x="420" y="5"/>
                  </a:lnTo>
                  <a:lnTo>
                    <a:pt x="442" y="8"/>
                  </a:lnTo>
                  <a:lnTo>
                    <a:pt x="463" y="13"/>
                  </a:lnTo>
                  <a:lnTo>
                    <a:pt x="483" y="18"/>
                  </a:lnTo>
                  <a:lnTo>
                    <a:pt x="501" y="25"/>
                  </a:lnTo>
                  <a:lnTo>
                    <a:pt x="518" y="32"/>
                  </a:lnTo>
                  <a:lnTo>
                    <a:pt x="534" y="41"/>
                  </a:lnTo>
                  <a:lnTo>
                    <a:pt x="549" y="50"/>
                  </a:lnTo>
                  <a:lnTo>
                    <a:pt x="564" y="59"/>
                  </a:lnTo>
                  <a:lnTo>
                    <a:pt x="577" y="69"/>
                  </a:lnTo>
                  <a:lnTo>
                    <a:pt x="590" y="80"/>
                  </a:lnTo>
                  <a:lnTo>
                    <a:pt x="602" y="92"/>
                  </a:lnTo>
                  <a:lnTo>
                    <a:pt x="613" y="104"/>
                  </a:lnTo>
                  <a:lnTo>
                    <a:pt x="623" y="117"/>
                  </a:lnTo>
                  <a:lnTo>
                    <a:pt x="632" y="130"/>
                  </a:lnTo>
                  <a:lnTo>
                    <a:pt x="641" y="144"/>
                  </a:lnTo>
                  <a:lnTo>
                    <a:pt x="649" y="158"/>
                  </a:lnTo>
                  <a:lnTo>
                    <a:pt x="656" y="172"/>
                  </a:lnTo>
                  <a:lnTo>
                    <a:pt x="663" y="187"/>
                  </a:lnTo>
                  <a:lnTo>
                    <a:pt x="668" y="203"/>
                  </a:lnTo>
                  <a:lnTo>
                    <a:pt x="673" y="220"/>
                  </a:lnTo>
                  <a:lnTo>
                    <a:pt x="678" y="236"/>
                  </a:lnTo>
                  <a:lnTo>
                    <a:pt x="686" y="269"/>
                  </a:lnTo>
                  <a:lnTo>
                    <a:pt x="690" y="302"/>
                  </a:lnTo>
                  <a:lnTo>
                    <a:pt x="693" y="335"/>
                  </a:lnTo>
                  <a:lnTo>
                    <a:pt x="694" y="368"/>
                  </a:lnTo>
                  <a:lnTo>
                    <a:pt x="694" y="801"/>
                  </a:lnTo>
                  <a:lnTo>
                    <a:pt x="694" y="820"/>
                  </a:lnTo>
                  <a:lnTo>
                    <a:pt x="693" y="839"/>
                  </a:lnTo>
                  <a:lnTo>
                    <a:pt x="691" y="857"/>
                  </a:lnTo>
                  <a:lnTo>
                    <a:pt x="689" y="876"/>
                  </a:lnTo>
                  <a:lnTo>
                    <a:pt x="686" y="895"/>
                  </a:lnTo>
                  <a:lnTo>
                    <a:pt x="683" y="912"/>
                  </a:lnTo>
                  <a:lnTo>
                    <a:pt x="678" y="929"/>
                  </a:lnTo>
                  <a:lnTo>
                    <a:pt x="673" y="946"/>
                  </a:lnTo>
                  <a:lnTo>
                    <a:pt x="667" y="963"/>
                  </a:lnTo>
                  <a:lnTo>
                    <a:pt x="661" y="979"/>
                  </a:lnTo>
                  <a:lnTo>
                    <a:pt x="654" y="994"/>
                  </a:lnTo>
                  <a:lnTo>
                    <a:pt x="646" y="1009"/>
                  </a:lnTo>
                  <a:lnTo>
                    <a:pt x="638" y="1024"/>
                  </a:lnTo>
                  <a:lnTo>
                    <a:pt x="629" y="1038"/>
                  </a:lnTo>
                  <a:lnTo>
                    <a:pt x="619" y="1051"/>
                  </a:lnTo>
                  <a:lnTo>
                    <a:pt x="609" y="1064"/>
                  </a:lnTo>
                  <a:lnTo>
                    <a:pt x="598" y="1076"/>
                  </a:lnTo>
                  <a:lnTo>
                    <a:pt x="586" y="1088"/>
                  </a:lnTo>
                  <a:lnTo>
                    <a:pt x="573" y="1099"/>
                  </a:lnTo>
                  <a:lnTo>
                    <a:pt x="560" y="1109"/>
                  </a:lnTo>
                  <a:lnTo>
                    <a:pt x="546" y="1118"/>
                  </a:lnTo>
                  <a:lnTo>
                    <a:pt x="531" y="1127"/>
                  </a:lnTo>
                  <a:lnTo>
                    <a:pt x="515" y="1136"/>
                  </a:lnTo>
                  <a:lnTo>
                    <a:pt x="499" y="1143"/>
                  </a:lnTo>
                  <a:lnTo>
                    <a:pt x="482" y="1150"/>
                  </a:lnTo>
                  <a:lnTo>
                    <a:pt x="464" y="1156"/>
                  </a:lnTo>
                  <a:lnTo>
                    <a:pt x="445" y="1161"/>
                  </a:lnTo>
                  <a:lnTo>
                    <a:pt x="425" y="1165"/>
                  </a:lnTo>
                  <a:lnTo>
                    <a:pt x="405" y="1168"/>
                  </a:lnTo>
                  <a:lnTo>
                    <a:pt x="384" y="1170"/>
                  </a:lnTo>
                  <a:lnTo>
                    <a:pt x="363" y="1172"/>
                  </a:lnTo>
                  <a:lnTo>
                    <a:pt x="340" y="1172"/>
                  </a:lnTo>
                  <a:lnTo>
                    <a:pt x="324" y="1172"/>
                  </a:lnTo>
                  <a:lnTo>
                    <a:pt x="307" y="1171"/>
                  </a:lnTo>
                  <a:lnTo>
                    <a:pt x="292" y="1170"/>
                  </a:lnTo>
                  <a:lnTo>
                    <a:pt x="276" y="1168"/>
                  </a:lnTo>
                  <a:lnTo>
                    <a:pt x="261" y="1165"/>
                  </a:lnTo>
                  <a:lnTo>
                    <a:pt x="246" y="1162"/>
                  </a:lnTo>
                  <a:lnTo>
                    <a:pt x="232" y="1159"/>
                  </a:lnTo>
                  <a:lnTo>
                    <a:pt x="217" y="1155"/>
                  </a:lnTo>
                  <a:lnTo>
                    <a:pt x="203" y="1150"/>
                  </a:lnTo>
                  <a:lnTo>
                    <a:pt x="189" y="1145"/>
                  </a:lnTo>
                  <a:lnTo>
                    <a:pt x="176" y="1139"/>
                  </a:lnTo>
                  <a:lnTo>
                    <a:pt x="163" y="1133"/>
                  </a:lnTo>
                  <a:lnTo>
                    <a:pt x="151" y="1126"/>
                  </a:lnTo>
                  <a:lnTo>
                    <a:pt x="139" y="1119"/>
                  </a:lnTo>
                  <a:lnTo>
                    <a:pt x="127" y="1111"/>
                  </a:lnTo>
                  <a:lnTo>
                    <a:pt x="116" y="1103"/>
                  </a:lnTo>
                  <a:lnTo>
                    <a:pt x="105" y="1094"/>
                  </a:lnTo>
                  <a:lnTo>
                    <a:pt x="95" y="1085"/>
                  </a:lnTo>
                  <a:lnTo>
                    <a:pt x="85" y="1075"/>
                  </a:lnTo>
                  <a:lnTo>
                    <a:pt x="75" y="1065"/>
                  </a:lnTo>
                  <a:lnTo>
                    <a:pt x="66" y="1054"/>
                  </a:lnTo>
                  <a:lnTo>
                    <a:pt x="58" y="1043"/>
                  </a:lnTo>
                  <a:lnTo>
                    <a:pt x="50" y="1032"/>
                  </a:lnTo>
                  <a:lnTo>
                    <a:pt x="42" y="1020"/>
                  </a:lnTo>
                  <a:lnTo>
                    <a:pt x="35" y="1007"/>
                  </a:lnTo>
                  <a:lnTo>
                    <a:pt x="29" y="995"/>
                  </a:lnTo>
                  <a:lnTo>
                    <a:pt x="23" y="982"/>
                  </a:lnTo>
                  <a:lnTo>
                    <a:pt x="17" y="968"/>
                  </a:lnTo>
                  <a:lnTo>
                    <a:pt x="12" y="954"/>
                  </a:lnTo>
                  <a:lnTo>
                    <a:pt x="8" y="939"/>
                  </a:lnTo>
                  <a:lnTo>
                    <a:pt x="4" y="924"/>
                  </a:lnTo>
                  <a:lnTo>
                    <a:pt x="0" y="909"/>
                  </a:lnTo>
                  <a:lnTo>
                    <a:pt x="182" y="852"/>
                  </a:lnTo>
                  <a:lnTo>
                    <a:pt x="185" y="868"/>
                  </a:lnTo>
                  <a:lnTo>
                    <a:pt x="190" y="883"/>
                  </a:lnTo>
                  <a:lnTo>
                    <a:pt x="195" y="898"/>
                  </a:lnTo>
                  <a:lnTo>
                    <a:pt x="201" y="911"/>
                  </a:lnTo>
                  <a:lnTo>
                    <a:pt x="210" y="923"/>
                  </a:lnTo>
                  <a:lnTo>
                    <a:pt x="218" y="935"/>
                  </a:lnTo>
                  <a:lnTo>
                    <a:pt x="227" y="946"/>
                  </a:lnTo>
                  <a:lnTo>
                    <a:pt x="237" y="955"/>
                  </a:lnTo>
                  <a:lnTo>
                    <a:pt x="248" y="964"/>
                  </a:lnTo>
                  <a:lnTo>
                    <a:pt x="259" y="972"/>
                  </a:lnTo>
                  <a:lnTo>
                    <a:pt x="271" y="979"/>
                  </a:lnTo>
                  <a:lnTo>
                    <a:pt x="284" y="984"/>
                  </a:lnTo>
                  <a:lnTo>
                    <a:pt x="297" y="988"/>
                  </a:lnTo>
                  <a:lnTo>
                    <a:pt x="311" y="991"/>
                  </a:lnTo>
                  <a:lnTo>
                    <a:pt x="325" y="993"/>
                  </a:lnTo>
                  <a:lnTo>
                    <a:pt x="340" y="993"/>
                  </a:lnTo>
                  <a:lnTo>
                    <a:pt x="352" y="993"/>
                  </a:lnTo>
                  <a:lnTo>
                    <a:pt x="362" y="992"/>
                  </a:lnTo>
                  <a:lnTo>
                    <a:pt x="373" y="991"/>
                  </a:lnTo>
                  <a:lnTo>
                    <a:pt x="383" y="989"/>
                  </a:lnTo>
                  <a:lnTo>
                    <a:pt x="392" y="987"/>
                  </a:lnTo>
                  <a:lnTo>
                    <a:pt x="401" y="984"/>
                  </a:lnTo>
                  <a:lnTo>
                    <a:pt x="410" y="981"/>
                  </a:lnTo>
                  <a:lnTo>
                    <a:pt x="418" y="977"/>
                  </a:lnTo>
                  <a:lnTo>
                    <a:pt x="426" y="973"/>
                  </a:lnTo>
                  <a:lnTo>
                    <a:pt x="433" y="968"/>
                  </a:lnTo>
                  <a:lnTo>
                    <a:pt x="440" y="963"/>
                  </a:lnTo>
                  <a:lnTo>
                    <a:pt x="447" y="958"/>
                  </a:lnTo>
                  <a:lnTo>
                    <a:pt x="453" y="952"/>
                  </a:lnTo>
                  <a:lnTo>
                    <a:pt x="459" y="946"/>
                  </a:lnTo>
                  <a:lnTo>
                    <a:pt x="464" y="940"/>
                  </a:lnTo>
                  <a:lnTo>
                    <a:pt x="469" y="933"/>
                  </a:lnTo>
                  <a:lnTo>
                    <a:pt x="477" y="919"/>
                  </a:lnTo>
                  <a:lnTo>
                    <a:pt x="484" y="904"/>
                  </a:lnTo>
                  <a:lnTo>
                    <a:pt x="490" y="887"/>
                  </a:lnTo>
                  <a:lnTo>
                    <a:pt x="495" y="870"/>
                  </a:lnTo>
                  <a:lnTo>
                    <a:pt x="499" y="852"/>
                  </a:lnTo>
                  <a:lnTo>
                    <a:pt x="501" y="834"/>
                  </a:lnTo>
                  <a:lnTo>
                    <a:pt x="503" y="816"/>
                  </a:lnTo>
                  <a:lnTo>
                    <a:pt x="503" y="798"/>
                  </a:lnTo>
                  <a:lnTo>
                    <a:pt x="503" y="658"/>
                  </a:lnTo>
                  <a:lnTo>
                    <a:pt x="210" y="658"/>
                  </a:lnTo>
                  <a:lnTo>
                    <a:pt x="210"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31" name="Freeform 24"/>
            <p:cNvSpPr>
              <a:spLocks/>
            </p:cNvSpPr>
            <p:nvPr/>
          </p:nvSpPr>
          <p:spPr bwMode="auto">
            <a:xfrm>
              <a:off x="8521700" y="7705725"/>
              <a:ext cx="92075" cy="155575"/>
            </a:xfrm>
            <a:custGeom>
              <a:avLst/>
              <a:gdLst>
                <a:gd name="T0" fmla="*/ 683 w 697"/>
                <a:gd name="T1" fmla="*/ 961 h 1172"/>
                <a:gd name="T2" fmla="*/ 659 w 697"/>
                <a:gd name="T3" fmla="*/ 1013 h 1172"/>
                <a:gd name="T4" fmla="*/ 627 w 697"/>
                <a:gd name="T5" fmla="*/ 1058 h 1172"/>
                <a:gd name="T6" fmla="*/ 588 w 697"/>
                <a:gd name="T7" fmla="*/ 1097 h 1172"/>
                <a:gd name="T8" fmla="*/ 541 w 697"/>
                <a:gd name="T9" fmla="*/ 1128 h 1172"/>
                <a:gd name="T10" fmla="*/ 489 w 697"/>
                <a:gd name="T11" fmla="*/ 1151 h 1172"/>
                <a:gd name="T12" fmla="*/ 433 w 697"/>
                <a:gd name="T13" fmla="*/ 1165 h 1172"/>
                <a:gd name="T14" fmla="*/ 372 w 697"/>
                <a:gd name="T15" fmla="*/ 1172 h 1172"/>
                <a:gd name="T16" fmla="*/ 292 w 697"/>
                <a:gd name="T17" fmla="*/ 1168 h 1172"/>
                <a:gd name="T18" fmla="*/ 216 w 697"/>
                <a:gd name="T19" fmla="*/ 1151 h 1172"/>
                <a:gd name="T20" fmla="*/ 153 w 697"/>
                <a:gd name="T21" fmla="*/ 1120 h 1172"/>
                <a:gd name="T22" fmla="*/ 100 w 697"/>
                <a:gd name="T23" fmla="*/ 1078 h 1172"/>
                <a:gd name="T24" fmla="*/ 58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5 w 697"/>
                <a:gd name="T37" fmla="*/ 192 h 1172"/>
                <a:gd name="T38" fmla="*/ 67 w 697"/>
                <a:gd name="T39" fmla="*/ 135 h 1172"/>
                <a:gd name="T40" fmla="*/ 111 w 697"/>
                <a:gd name="T41" fmla="*/ 86 h 1172"/>
                <a:gd name="T42" fmla="*/ 166 w 697"/>
                <a:gd name="T43" fmla="*/ 46 h 1172"/>
                <a:gd name="T44" fmla="*/ 232 w 697"/>
                <a:gd name="T45" fmla="*/ 17 h 1172"/>
                <a:gd name="T46" fmla="*/ 312 w 697"/>
                <a:gd name="T47" fmla="*/ 2 h 1172"/>
                <a:gd name="T48" fmla="*/ 390 w 697"/>
                <a:gd name="T49" fmla="*/ 1 h 1172"/>
                <a:gd name="T50" fmla="*/ 453 w 697"/>
                <a:gd name="T51" fmla="*/ 10 h 1172"/>
                <a:gd name="T52" fmla="*/ 510 w 697"/>
                <a:gd name="T53" fmla="*/ 28 h 1172"/>
                <a:gd name="T54" fmla="*/ 560 w 697"/>
                <a:gd name="T55" fmla="*/ 56 h 1172"/>
                <a:gd name="T56" fmla="*/ 603 w 697"/>
                <a:gd name="T57" fmla="*/ 92 h 1172"/>
                <a:gd name="T58" fmla="*/ 639 w 697"/>
                <a:gd name="T59" fmla="*/ 132 h 1172"/>
                <a:gd name="T60" fmla="*/ 668 w 697"/>
                <a:gd name="T61" fmla="*/ 178 h 1172"/>
                <a:gd name="T62" fmla="*/ 690 w 697"/>
                <a:gd name="T63" fmla="*/ 229 h 1172"/>
                <a:gd name="T64" fmla="*/ 514 w 697"/>
                <a:gd name="T65" fmla="*/ 303 h 1172"/>
                <a:gd name="T66" fmla="*/ 493 w 697"/>
                <a:gd name="T67" fmla="*/ 256 h 1172"/>
                <a:gd name="T68" fmla="*/ 458 w 697"/>
                <a:gd name="T69" fmla="*/ 215 h 1172"/>
                <a:gd name="T70" fmla="*/ 406 w 697"/>
                <a:gd name="T71" fmla="*/ 188 h 1172"/>
                <a:gd name="T72" fmla="*/ 345 w 697"/>
                <a:gd name="T73" fmla="*/ 182 h 1172"/>
                <a:gd name="T74" fmla="*/ 307 w 697"/>
                <a:gd name="T75" fmla="*/ 188 h 1172"/>
                <a:gd name="T76" fmla="*/ 267 w 697"/>
                <a:gd name="T77" fmla="*/ 205 h 1172"/>
                <a:gd name="T78" fmla="*/ 222 w 697"/>
                <a:gd name="T79" fmla="*/ 249 h 1172"/>
                <a:gd name="T80" fmla="*/ 197 w 697"/>
                <a:gd name="T81" fmla="*/ 305 h 1172"/>
                <a:gd name="T82" fmla="*/ 191 w 697"/>
                <a:gd name="T83" fmla="*/ 809 h 1172"/>
                <a:gd name="T84" fmla="*/ 201 w 697"/>
                <a:gd name="T85" fmla="*/ 878 h 1172"/>
                <a:gd name="T86" fmla="*/ 232 w 697"/>
                <a:gd name="T87" fmla="*/ 937 h 1172"/>
                <a:gd name="T88" fmla="*/ 284 w 697"/>
                <a:gd name="T89" fmla="*/ 976 h 1172"/>
                <a:gd name="T90" fmla="*/ 317 w 697"/>
                <a:gd name="T91" fmla="*/ 987 h 1172"/>
                <a:gd name="T92" fmla="*/ 385 w 697"/>
                <a:gd name="T93" fmla="*/ 988 h 1172"/>
                <a:gd name="T94" fmla="*/ 437 w 697"/>
                <a:gd name="T95" fmla="*/ 971 h 1172"/>
                <a:gd name="T96" fmla="*/ 480 w 697"/>
                <a:gd name="T97" fmla="*/ 936 h 1172"/>
                <a:gd name="T98" fmla="*/ 508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9" y="1078"/>
                  </a:lnTo>
                  <a:lnTo>
                    <a:pt x="599" y="1088"/>
                  </a:lnTo>
                  <a:lnTo>
                    <a:pt x="588" y="1097"/>
                  </a:lnTo>
                  <a:lnTo>
                    <a:pt x="577" y="1105"/>
                  </a:lnTo>
                  <a:lnTo>
                    <a:pt x="565" y="1113"/>
                  </a:lnTo>
                  <a:lnTo>
                    <a:pt x="553" y="1121"/>
                  </a:lnTo>
                  <a:lnTo>
                    <a:pt x="541" y="1128"/>
                  </a:lnTo>
                  <a:lnTo>
                    <a:pt x="529" y="1134"/>
                  </a:lnTo>
                  <a:lnTo>
                    <a:pt x="516" y="1140"/>
                  </a:lnTo>
                  <a:lnTo>
                    <a:pt x="502" y="1146"/>
                  </a:lnTo>
                  <a:lnTo>
                    <a:pt x="489" y="1151"/>
                  </a:lnTo>
                  <a:lnTo>
                    <a:pt x="475" y="1155"/>
                  </a:lnTo>
                  <a:lnTo>
                    <a:pt x="461" y="1159"/>
                  </a:lnTo>
                  <a:lnTo>
                    <a:pt x="447" y="1163"/>
                  </a:lnTo>
                  <a:lnTo>
                    <a:pt x="433" y="1165"/>
                  </a:lnTo>
                  <a:lnTo>
                    <a:pt x="418" y="1168"/>
                  </a:lnTo>
                  <a:lnTo>
                    <a:pt x="403" y="1170"/>
                  </a:lnTo>
                  <a:lnTo>
                    <a:pt x="388" y="1171"/>
                  </a:lnTo>
                  <a:lnTo>
                    <a:pt x="372" y="1172"/>
                  </a:lnTo>
                  <a:lnTo>
                    <a:pt x="356" y="1172"/>
                  </a:lnTo>
                  <a:lnTo>
                    <a:pt x="334" y="1172"/>
                  </a:lnTo>
                  <a:lnTo>
                    <a:pt x="313" y="1170"/>
                  </a:lnTo>
                  <a:lnTo>
                    <a:pt x="292" y="1168"/>
                  </a:lnTo>
                  <a:lnTo>
                    <a:pt x="272" y="1165"/>
                  </a:lnTo>
                  <a:lnTo>
                    <a:pt x="252" y="1161"/>
                  </a:lnTo>
                  <a:lnTo>
                    <a:pt x="234" y="1156"/>
                  </a:lnTo>
                  <a:lnTo>
                    <a:pt x="216" y="1151"/>
                  </a:lnTo>
                  <a:lnTo>
                    <a:pt x="199" y="1144"/>
                  </a:lnTo>
                  <a:lnTo>
                    <a:pt x="183" y="1137"/>
                  </a:lnTo>
                  <a:lnTo>
                    <a:pt x="168" y="1129"/>
                  </a:lnTo>
                  <a:lnTo>
                    <a:pt x="153" y="1120"/>
                  </a:lnTo>
                  <a:lnTo>
                    <a:pt x="139" y="1110"/>
                  </a:lnTo>
                  <a:lnTo>
                    <a:pt x="125" y="1100"/>
                  </a:lnTo>
                  <a:lnTo>
                    <a:pt x="112" y="1090"/>
                  </a:lnTo>
                  <a:lnTo>
                    <a:pt x="100" y="1078"/>
                  </a:lnTo>
                  <a:lnTo>
                    <a:pt x="89" y="1066"/>
                  </a:lnTo>
                  <a:lnTo>
                    <a:pt x="78" y="1054"/>
                  </a:lnTo>
                  <a:lnTo>
                    <a:pt x="68" y="1040"/>
                  </a:lnTo>
                  <a:lnTo>
                    <a:pt x="58" y="1027"/>
                  </a:lnTo>
                  <a:lnTo>
                    <a:pt x="50" y="1012"/>
                  </a:lnTo>
                  <a:lnTo>
                    <a:pt x="42" y="997"/>
                  </a:lnTo>
                  <a:lnTo>
                    <a:pt x="35" y="982"/>
                  </a:lnTo>
                  <a:lnTo>
                    <a:pt x="27" y="966"/>
                  </a:lnTo>
                  <a:lnTo>
                    <a:pt x="22"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2" y="224"/>
                  </a:lnTo>
                  <a:lnTo>
                    <a:pt x="27" y="207"/>
                  </a:lnTo>
                  <a:lnTo>
                    <a:pt x="35" y="192"/>
                  </a:lnTo>
                  <a:lnTo>
                    <a:pt x="42" y="177"/>
                  </a:lnTo>
                  <a:lnTo>
                    <a:pt x="50" y="162"/>
                  </a:lnTo>
                  <a:lnTo>
                    <a:pt x="58" y="148"/>
                  </a:lnTo>
                  <a:lnTo>
                    <a:pt x="67" y="135"/>
                  </a:lnTo>
                  <a:lnTo>
                    <a:pt x="77" y="122"/>
                  </a:lnTo>
                  <a:lnTo>
                    <a:pt x="88" y="109"/>
                  </a:lnTo>
                  <a:lnTo>
                    <a:pt x="99" y="97"/>
                  </a:lnTo>
                  <a:lnTo>
                    <a:pt x="111" y="86"/>
                  </a:lnTo>
                  <a:lnTo>
                    <a:pt x="124" y="75"/>
                  </a:lnTo>
                  <a:lnTo>
                    <a:pt x="137" y="65"/>
                  </a:lnTo>
                  <a:lnTo>
                    <a:pt x="151" y="55"/>
                  </a:lnTo>
                  <a:lnTo>
                    <a:pt x="166" y="46"/>
                  </a:lnTo>
                  <a:lnTo>
                    <a:pt x="182" y="38"/>
                  </a:lnTo>
                  <a:lnTo>
                    <a:pt x="198" y="30"/>
                  </a:lnTo>
                  <a:lnTo>
                    <a:pt x="215" y="23"/>
                  </a:lnTo>
                  <a:lnTo>
                    <a:pt x="232" y="17"/>
                  </a:lnTo>
                  <a:lnTo>
                    <a:pt x="251" y="12"/>
                  </a:lnTo>
                  <a:lnTo>
                    <a:pt x="271" y="7"/>
                  </a:lnTo>
                  <a:lnTo>
                    <a:pt x="291" y="4"/>
                  </a:lnTo>
                  <a:lnTo>
                    <a:pt x="312" y="2"/>
                  </a:lnTo>
                  <a:lnTo>
                    <a:pt x="334" y="0"/>
                  </a:lnTo>
                  <a:lnTo>
                    <a:pt x="356" y="0"/>
                  </a:lnTo>
                  <a:lnTo>
                    <a:pt x="373" y="0"/>
                  </a:lnTo>
                  <a:lnTo>
                    <a:pt x="390" y="1"/>
                  </a:lnTo>
                  <a:lnTo>
                    <a:pt x="406" y="3"/>
                  </a:lnTo>
                  <a:lnTo>
                    <a:pt x="422" y="5"/>
                  </a:lnTo>
                  <a:lnTo>
                    <a:pt x="438" y="7"/>
                  </a:lnTo>
                  <a:lnTo>
                    <a:pt x="453" y="10"/>
                  </a:lnTo>
                  <a:lnTo>
                    <a:pt x="467" y="14"/>
                  </a:lnTo>
                  <a:lnTo>
                    <a:pt x="482" y="18"/>
                  </a:lnTo>
                  <a:lnTo>
                    <a:pt x="496" y="23"/>
                  </a:lnTo>
                  <a:lnTo>
                    <a:pt x="510" y="28"/>
                  </a:lnTo>
                  <a:lnTo>
                    <a:pt x="523" y="34"/>
                  </a:lnTo>
                  <a:lnTo>
                    <a:pt x="536" y="41"/>
                  </a:lnTo>
                  <a:lnTo>
                    <a:pt x="548" y="48"/>
                  </a:lnTo>
                  <a:lnTo>
                    <a:pt x="560" y="56"/>
                  </a:lnTo>
                  <a:lnTo>
                    <a:pt x="571" y="64"/>
                  </a:lnTo>
                  <a:lnTo>
                    <a:pt x="583" y="73"/>
                  </a:lnTo>
                  <a:lnTo>
                    <a:pt x="593" y="82"/>
                  </a:lnTo>
                  <a:lnTo>
                    <a:pt x="603" y="92"/>
                  </a:lnTo>
                  <a:lnTo>
                    <a:pt x="613" y="101"/>
                  </a:lnTo>
                  <a:lnTo>
                    <a:pt x="622" y="111"/>
                  </a:lnTo>
                  <a:lnTo>
                    <a:pt x="631" y="122"/>
                  </a:lnTo>
                  <a:lnTo>
                    <a:pt x="639" y="132"/>
                  </a:lnTo>
                  <a:lnTo>
                    <a:pt x="647" y="143"/>
                  </a:lnTo>
                  <a:lnTo>
                    <a:pt x="655" y="155"/>
                  </a:lnTo>
                  <a:lnTo>
                    <a:pt x="662" y="166"/>
                  </a:lnTo>
                  <a:lnTo>
                    <a:pt x="668" y="178"/>
                  </a:lnTo>
                  <a:lnTo>
                    <a:pt x="674" y="190"/>
                  </a:lnTo>
                  <a:lnTo>
                    <a:pt x="680" y="202"/>
                  </a:lnTo>
                  <a:lnTo>
                    <a:pt x="685" y="215"/>
                  </a:lnTo>
                  <a:lnTo>
                    <a:pt x="690" y="229"/>
                  </a:lnTo>
                  <a:lnTo>
                    <a:pt x="694" y="242"/>
                  </a:lnTo>
                  <a:lnTo>
                    <a:pt x="697" y="256"/>
                  </a:lnTo>
                  <a:lnTo>
                    <a:pt x="517" y="315"/>
                  </a:lnTo>
                  <a:lnTo>
                    <a:pt x="514" y="303"/>
                  </a:lnTo>
                  <a:lnTo>
                    <a:pt x="511" y="291"/>
                  </a:lnTo>
                  <a:lnTo>
                    <a:pt x="505" y="279"/>
                  </a:lnTo>
                  <a:lnTo>
                    <a:pt x="500" y="267"/>
                  </a:lnTo>
                  <a:lnTo>
                    <a:pt x="493" y="256"/>
                  </a:lnTo>
                  <a:lnTo>
                    <a:pt x="486" y="245"/>
                  </a:lnTo>
                  <a:lnTo>
                    <a:pt x="478" y="235"/>
                  </a:lnTo>
                  <a:lnTo>
                    <a:pt x="468" y="225"/>
                  </a:lnTo>
                  <a:lnTo>
                    <a:pt x="458" y="215"/>
                  </a:lnTo>
                  <a:lnTo>
                    <a:pt x="446" y="207"/>
                  </a:lnTo>
                  <a:lnTo>
                    <a:pt x="434" y="200"/>
                  </a:lnTo>
                  <a:lnTo>
                    <a:pt x="420" y="194"/>
                  </a:lnTo>
                  <a:lnTo>
                    <a:pt x="406" y="188"/>
                  </a:lnTo>
                  <a:lnTo>
                    <a:pt x="390" y="185"/>
                  </a:lnTo>
                  <a:lnTo>
                    <a:pt x="374" y="183"/>
                  </a:lnTo>
                  <a:lnTo>
                    <a:pt x="356" y="182"/>
                  </a:lnTo>
                  <a:lnTo>
                    <a:pt x="345" y="182"/>
                  </a:lnTo>
                  <a:lnTo>
                    <a:pt x="335" y="183"/>
                  </a:lnTo>
                  <a:lnTo>
                    <a:pt x="325" y="184"/>
                  </a:lnTo>
                  <a:lnTo>
                    <a:pt x="316" y="186"/>
                  </a:lnTo>
                  <a:lnTo>
                    <a:pt x="307" y="188"/>
                  </a:lnTo>
                  <a:lnTo>
                    <a:pt x="298" y="190"/>
                  </a:lnTo>
                  <a:lnTo>
                    <a:pt x="290" y="193"/>
                  </a:lnTo>
                  <a:lnTo>
                    <a:pt x="282" y="197"/>
                  </a:lnTo>
                  <a:lnTo>
                    <a:pt x="267" y="205"/>
                  </a:lnTo>
                  <a:lnTo>
                    <a:pt x="253" y="214"/>
                  </a:lnTo>
                  <a:lnTo>
                    <a:pt x="241" y="225"/>
                  </a:lnTo>
                  <a:lnTo>
                    <a:pt x="231" y="237"/>
                  </a:lnTo>
                  <a:lnTo>
                    <a:pt x="222" y="249"/>
                  </a:lnTo>
                  <a:lnTo>
                    <a:pt x="213" y="262"/>
                  </a:lnTo>
                  <a:lnTo>
                    <a:pt x="207" y="276"/>
                  </a:lnTo>
                  <a:lnTo>
                    <a:pt x="201" y="290"/>
                  </a:lnTo>
                  <a:lnTo>
                    <a:pt x="197" y="305"/>
                  </a:lnTo>
                  <a:lnTo>
                    <a:pt x="194" y="320"/>
                  </a:lnTo>
                  <a:lnTo>
                    <a:pt x="192" y="335"/>
                  </a:lnTo>
                  <a:lnTo>
                    <a:pt x="191" y="350"/>
                  </a:lnTo>
                  <a:lnTo>
                    <a:pt x="191" y="809"/>
                  </a:lnTo>
                  <a:lnTo>
                    <a:pt x="192" y="827"/>
                  </a:lnTo>
                  <a:lnTo>
                    <a:pt x="194" y="845"/>
                  </a:lnTo>
                  <a:lnTo>
                    <a:pt x="197" y="862"/>
                  </a:lnTo>
                  <a:lnTo>
                    <a:pt x="201" y="878"/>
                  </a:lnTo>
                  <a:lnTo>
                    <a:pt x="207" y="895"/>
                  </a:lnTo>
                  <a:lnTo>
                    <a:pt x="214" y="910"/>
                  </a:lnTo>
                  <a:lnTo>
                    <a:pt x="222" y="924"/>
                  </a:lnTo>
                  <a:lnTo>
                    <a:pt x="232" y="937"/>
                  </a:lnTo>
                  <a:lnTo>
                    <a:pt x="243" y="949"/>
                  </a:lnTo>
                  <a:lnTo>
                    <a:pt x="255" y="959"/>
                  </a:lnTo>
                  <a:lnTo>
                    <a:pt x="268" y="968"/>
                  </a:lnTo>
                  <a:lnTo>
                    <a:pt x="284" y="976"/>
                  </a:lnTo>
                  <a:lnTo>
                    <a:pt x="292" y="979"/>
                  </a:lnTo>
                  <a:lnTo>
                    <a:pt x="300" y="982"/>
                  </a:lnTo>
                  <a:lnTo>
                    <a:pt x="308" y="985"/>
                  </a:lnTo>
                  <a:lnTo>
                    <a:pt x="317" y="987"/>
                  </a:lnTo>
                  <a:lnTo>
                    <a:pt x="336"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80" y="936"/>
                  </a:lnTo>
                  <a:lnTo>
                    <a:pt x="488" y="926"/>
                  </a:lnTo>
                  <a:lnTo>
                    <a:pt x="495" y="914"/>
                  </a:lnTo>
                  <a:lnTo>
                    <a:pt x="501" y="902"/>
                  </a:lnTo>
                  <a:lnTo>
                    <a:pt x="508" y="887"/>
                  </a:lnTo>
                  <a:lnTo>
                    <a:pt x="512" y="873"/>
                  </a:lnTo>
                  <a:lnTo>
                    <a:pt x="516"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grpSp>
    </p:spTree>
    <p:extLst>
      <p:ext uri="{BB962C8B-B14F-4D97-AF65-F5344CB8AC3E}">
        <p14:creationId xmlns:p14="http://schemas.microsoft.com/office/powerpoint/2010/main" val="3340798077"/>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Вывод на три колонки с рисунками">
    <p:spTree>
      <p:nvGrpSpPr>
        <p:cNvPr id="1" name=""/>
        <p:cNvGrpSpPr/>
        <p:nvPr/>
      </p:nvGrpSpPr>
      <p:grpSpPr>
        <a:xfrm>
          <a:off x="0" y="0"/>
          <a:ext cx="0" cy="0"/>
          <a:chOff x="0" y="0"/>
          <a:chExt cx="0" cy="0"/>
        </a:xfrm>
      </p:grpSpPr>
      <p:cxnSp>
        <p:nvCxnSpPr>
          <p:cNvPr id="10" name="Прямая соединительная линия 9"/>
          <p:cNvCxnSpPr/>
          <p:nvPr/>
        </p:nvCxnSpPr>
        <p:spPr>
          <a:xfrm>
            <a:off x="386200" y="2420888"/>
            <a:ext cx="2628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394895" y="2420888"/>
            <a:ext cx="26280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3265810" y="2420888"/>
            <a:ext cx="2628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a:off x="3265810" y="2420888"/>
            <a:ext cx="26280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6138462" y="2420888"/>
            <a:ext cx="2628000" cy="0"/>
          </a:xfrm>
          <a:prstGeom prst="line">
            <a:avLst/>
          </a:prstGeom>
          <a:ln w="28575">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6138462" y="2420888"/>
            <a:ext cx="262800" cy="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22" name="Текст 21"/>
          <p:cNvSpPr>
            <a:spLocks noGrp="1"/>
          </p:cNvSpPr>
          <p:nvPr>
            <p:ph type="body" sz="quarter" idx="20" hasCustomPrompt="1"/>
          </p:nvPr>
        </p:nvSpPr>
        <p:spPr>
          <a:xfrm>
            <a:off x="395290" y="2638432"/>
            <a:ext cx="2618911" cy="790575"/>
          </a:xfrm>
          <a:prstGeom prst="rect">
            <a:avLst/>
          </a:prstGeom>
        </p:spPr>
        <p:txBody>
          <a:bodyPr/>
          <a:lstStyle>
            <a:lvl1pPr>
              <a:defRPr sz="1600" b="1"/>
            </a:lvl1pPr>
            <a:lvl2pPr>
              <a:defRPr sz="1200" b="1"/>
            </a:lvl2pPr>
            <a:lvl3pPr>
              <a:defRPr sz="1200" b="1"/>
            </a:lvl3pPr>
            <a:lvl4pPr>
              <a:defRPr sz="1200" b="1"/>
            </a:lvl4pPr>
            <a:lvl5pPr>
              <a:defRPr sz="1200" b="1"/>
            </a:lvl5pPr>
          </a:lstStyle>
          <a:p>
            <a:pPr lvl="0"/>
            <a:r>
              <a:rPr lang="ru-RU" dirty="0" smtClean="0"/>
              <a:t>Основная мысль</a:t>
            </a:r>
            <a:endParaRPr lang="ru-RU" dirty="0"/>
          </a:p>
        </p:txBody>
      </p:sp>
      <p:sp>
        <p:nvSpPr>
          <p:cNvPr id="23" name="Текст 21"/>
          <p:cNvSpPr>
            <a:spLocks noGrp="1"/>
          </p:cNvSpPr>
          <p:nvPr>
            <p:ph type="body" sz="quarter" idx="21" hasCustomPrompt="1"/>
          </p:nvPr>
        </p:nvSpPr>
        <p:spPr>
          <a:xfrm>
            <a:off x="3265810" y="2638432"/>
            <a:ext cx="2628000" cy="790575"/>
          </a:xfrm>
          <a:prstGeom prst="rect">
            <a:avLst/>
          </a:prstGeom>
        </p:spPr>
        <p:txBody>
          <a:bodyPr/>
          <a:lstStyle>
            <a:lvl1pPr>
              <a:defRPr sz="1600" b="1"/>
            </a:lvl1pPr>
            <a:lvl2pPr>
              <a:defRPr sz="1200" b="1"/>
            </a:lvl2pPr>
            <a:lvl3pPr>
              <a:defRPr sz="1200" b="1"/>
            </a:lvl3pPr>
            <a:lvl4pPr>
              <a:defRPr sz="1200" b="1"/>
            </a:lvl4pPr>
            <a:lvl5pPr>
              <a:defRPr sz="1200" b="1"/>
            </a:lvl5pPr>
          </a:lstStyle>
          <a:p>
            <a:pPr lvl="0"/>
            <a:r>
              <a:rPr lang="ru-RU" dirty="0" smtClean="0"/>
              <a:t>Основная мысль</a:t>
            </a:r>
            <a:endParaRPr lang="ru-RU" dirty="0"/>
          </a:p>
        </p:txBody>
      </p:sp>
      <p:sp>
        <p:nvSpPr>
          <p:cNvPr id="24" name="Текст 21"/>
          <p:cNvSpPr>
            <a:spLocks noGrp="1"/>
          </p:cNvSpPr>
          <p:nvPr>
            <p:ph type="body" sz="quarter" idx="22" hasCustomPrompt="1"/>
          </p:nvPr>
        </p:nvSpPr>
        <p:spPr>
          <a:xfrm>
            <a:off x="6138464" y="2638432"/>
            <a:ext cx="2610251" cy="790575"/>
          </a:xfrm>
          <a:prstGeom prst="rect">
            <a:avLst/>
          </a:prstGeom>
        </p:spPr>
        <p:txBody>
          <a:bodyPr/>
          <a:lstStyle>
            <a:lvl1pPr>
              <a:defRPr sz="1600" b="1"/>
            </a:lvl1pPr>
            <a:lvl2pPr>
              <a:defRPr sz="1200" b="1"/>
            </a:lvl2pPr>
            <a:lvl3pPr>
              <a:defRPr sz="1200" b="1"/>
            </a:lvl3pPr>
            <a:lvl4pPr>
              <a:defRPr sz="1200" b="1"/>
            </a:lvl4pPr>
            <a:lvl5pPr>
              <a:defRPr sz="1200" b="1"/>
            </a:lvl5pPr>
          </a:lstStyle>
          <a:p>
            <a:pPr lvl="0"/>
            <a:r>
              <a:rPr lang="ru-RU" dirty="0" smtClean="0"/>
              <a:t>Основная мысль</a:t>
            </a:r>
            <a:endParaRPr lang="ru-RU" dirty="0"/>
          </a:p>
        </p:txBody>
      </p:sp>
      <p:sp>
        <p:nvSpPr>
          <p:cNvPr id="26" name="Рисунок 25"/>
          <p:cNvSpPr>
            <a:spLocks noGrp="1"/>
          </p:cNvSpPr>
          <p:nvPr>
            <p:ph type="pic" sz="quarter" idx="23"/>
          </p:nvPr>
        </p:nvSpPr>
        <p:spPr>
          <a:xfrm>
            <a:off x="1180096" y="1071570"/>
            <a:ext cx="1019063" cy="936625"/>
          </a:xfrm>
          <a:prstGeom prst="rect">
            <a:avLst/>
          </a:prstGeom>
        </p:spPr>
        <p:txBody>
          <a:bodyPr/>
          <a:lstStyle>
            <a:lvl1pPr>
              <a:defRPr sz="1400"/>
            </a:lvl1pPr>
          </a:lstStyle>
          <a:p>
            <a:r>
              <a:rPr lang="ru-RU" smtClean="0"/>
              <a:t>Вставка рисунка</a:t>
            </a:r>
            <a:endParaRPr lang="ru-RU"/>
          </a:p>
        </p:txBody>
      </p:sp>
      <p:sp>
        <p:nvSpPr>
          <p:cNvPr id="27" name="Рисунок 25"/>
          <p:cNvSpPr>
            <a:spLocks noGrp="1"/>
          </p:cNvSpPr>
          <p:nvPr>
            <p:ph type="pic" sz="quarter" idx="24"/>
          </p:nvPr>
        </p:nvSpPr>
        <p:spPr>
          <a:xfrm>
            <a:off x="4062472" y="1071570"/>
            <a:ext cx="1019063" cy="936625"/>
          </a:xfrm>
          <a:prstGeom prst="rect">
            <a:avLst/>
          </a:prstGeom>
        </p:spPr>
        <p:txBody>
          <a:bodyPr/>
          <a:lstStyle>
            <a:lvl1pPr>
              <a:defRPr sz="1400"/>
            </a:lvl1pPr>
          </a:lstStyle>
          <a:p>
            <a:r>
              <a:rPr lang="ru-RU" smtClean="0"/>
              <a:t>Вставка рисунка</a:t>
            </a:r>
            <a:endParaRPr lang="ru-RU"/>
          </a:p>
        </p:txBody>
      </p:sp>
      <p:sp>
        <p:nvSpPr>
          <p:cNvPr id="28" name="Рисунок 25"/>
          <p:cNvSpPr>
            <a:spLocks noGrp="1"/>
          </p:cNvSpPr>
          <p:nvPr>
            <p:ph type="pic" sz="quarter" idx="25"/>
          </p:nvPr>
        </p:nvSpPr>
        <p:spPr>
          <a:xfrm>
            <a:off x="6931751" y="1071570"/>
            <a:ext cx="1019063" cy="936625"/>
          </a:xfrm>
          <a:prstGeom prst="rect">
            <a:avLst/>
          </a:prstGeom>
        </p:spPr>
        <p:txBody>
          <a:bodyPr/>
          <a:lstStyle>
            <a:lvl1pPr>
              <a:defRPr sz="1400"/>
            </a:lvl1pPr>
          </a:lstStyle>
          <a:p>
            <a:r>
              <a:rPr lang="ru-RU" smtClean="0"/>
              <a:t>Вставка рисунка</a:t>
            </a:r>
            <a:endParaRPr lang="ru-RU" dirty="0"/>
          </a:p>
        </p:txBody>
      </p:sp>
      <p:sp>
        <p:nvSpPr>
          <p:cNvPr id="30" name="Текст 29"/>
          <p:cNvSpPr>
            <a:spLocks noGrp="1"/>
          </p:cNvSpPr>
          <p:nvPr>
            <p:ph type="body" sz="quarter" idx="26" hasCustomPrompt="1"/>
          </p:nvPr>
        </p:nvSpPr>
        <p:spPr>
          <a:xfrm>
            <a:off x="395290" y="3622682"/>
            <a:ext cx="2618911" cy="2551113"/>
          </a:xfrm>
          <a:prstGeom prst="rect">
            <a:avLst/>
          </a:prstGeom>
        </p:spPr>
        <p:txBody>
          <a:bodyPr/>
          <a:lstStyle>
            <a:lvl1pPr>
              <a:defRPr sz="1400"/>
            </a:lvl1pPr>
            <a:lvl2pPr>
              <a:defRPr sz="1050"/>
            </a:lvl2pPr>
            <a:lvl3pPr>
              <a:defRPr sz="1050"/>
            </a:lvl3pPr>
            <a:lvl4pPr>
              <a:defRPr sz="1050"/>
            </a:lvl4pPr>
            <a:lvl5pPr>
              <a:defRPr sz="1050"/>
            </a:lvl5pPr>
          </a:lstStyle>
          <a:p>
            <a:pPr lvl="0"/>
            <a:r>
              <a:rPr lang="ru-RU" dirty="0" smtClean="0"/>
              <a:t>Комментарий</a:t>
            </a:r>
            <a:endParaRPr lang="ru-RU" dirty="0"/>
          </a:p>
        </p:txBody>
      </p:sp>
      <p:sp>
        <p:nvSpPr>
          <p:cNvPr id="31" name="Текст 29"/>
          <p:cNvSpPr>
            <a:spLocks noGrp="1"/>
          </p:cNvSpPr>
          <p:nvPr>
            <p:ph type="body" sz="quarter" idx="27" hasCustomPrompt="1"/>
          </p:nvPr>
        </p:nvSpPr>
        <p:spPr>
          <a:xfrm>
            <a:off x="3265810" y="3622682"/>
            <a:ext cx="2628000" cy="2551113"/>
          </a:xfrm>
          <a:prstGeom prst="rect">
            <a:avLst/>
          </a:prstGeom>
        </p:spPr>
        <p:txBody>
          <a:bodyPr/>
          <a:lstStyle>
            <a:lvl1pPr>
              <a:defRPr sz="1400"/>
            </a:lvl1pPr>
            <a:lvl2pPr>
              <a:defRPr sz="1050"/>
            </a:lvl2pPr>
            <a:lvl3pPr>
              <a:defRPr sz="1050"/>
            </a:lvl3pPr>
            <a:lvl4pPr>
              <a:defRPr sz="1050"/>
            </a:lvl4pPr>
            <a:lvl5pPr>
              <a:defRPr sz="1050"/>
            </a:lvl5pPr>
          </a:lstStyle>
          <a:p>
            <a:pPr lvl="0"/>
            <a:r>
              <a:rPr lang="ru-RU" dirty="0" smtClean="0"/>
              <a:t>Комментарий</a:t>
            </a:r>
            <a:endParaRPr lang="ru-RU" dirty="0"/>
          </a:p>
        </p:txBody>
      </p:sp>
      <p:sp>
        <p:nvSpPr>
          <p:cNvPr id="32" name="Текст 29"/>
          <p:cNvSpPr>
            <a:spLocks noGrp="1"/>
          </p:cNvSpPr>
          <p:nvPr>
            <p:ph type="body" sz="quarter" idx="28" hasCustomPrompt="1"/>
          </p:nvPr>
        </p:nvSpPr>
        <p:spPr>
          <a:xfrm>
            <a:off x="6138464" y="3622682"/>
            <a:ext cx="2610251" cy="2551113"/>
          </a:xfrm>
          <a:prstGeom prst="rect">
            <a:avLst/>
          </a:prstGeom>
        </p:spPr>
        <p:txBody>
          <a:bodyPr/>
          <a:lstStyle>
            <a:lvl1pPr>
              <a:defRPr sz="1400"/>
            </a:lvl1pPr>
            <a:lvl2pPr>
              <a:defRPr sz="1050"/>
            </a:lvl2pPr>
            <a:lvl3pPr>
              <a:defRPr sz="1050"/>
            </a:lvl3pPr>
            <a:lvl4pPr>
              <a:defRPr sz="1050"/>
            </a:lvl4pPr>
            <a:lvl5pPr>
              <a:defRPr sz="1050"/>
            </a:lvl5pPr>
          </a:lstStyle>
          <a:p>
            <a:pPr lvl="0"/>
            <a:r>
              <a:rPr lang="ru-RU" dirty="0" smtClean="0"/>
              <a:t>Комментарий</a:t>
            </a:r>
            <a:endParaRPr lang="ru-RU" dirty="0"/>
          </a:p>
        </p:txBody>
      </p:sp>
      <p:sp>
        <p:nvSpPr>
          <p:cNvPr id="20"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313530608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228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Заставка">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195696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Разделительный слайд">
    <p:spTree>
      <p:nvGrpSpPr>
        <p:cNvPr id="1" name=""/>
        <p:cNvGrpSpPr/>
        <p:nvPr/>
      </p:nvGrpSpPr>
      <p:grpSpPr>
        <a:xfrm>
          <a:off x="0" y="0"/>
          <a:ext cx="0" cy="0"/>
          <a:chOff x="0" y="0"/>
          <a:chExt cx="0" cy="0"/>
        </a:xfrm>
      </p:grpSpPr>
      <p:sp>
        <p:nvSpPr>
          <p:cNvPr id="4" name="Текст 3"/>
          <p:cNvSpPr>
            <a:spLocks noGrp="1"/>
          </p:cNvSpPr>
          <p:nvPr>
            <p:ph type="body" sz="quarter" idx="10" hasCustomPrompt="1"/>
          </p:nvPr>
        </p:nvSpPr>
        <p:spPr>
          <a:xfrm>
            <a:off x="2951823" y="2627080"/>
            <a:ext cx="5004377" cy="720080"/>
          </a:xfrm>
          <a:prstGeom prst="rect">
            <a:avLst/>
          </a:prstGeom>
        </p:spPr>
        <p:txBody>
          <a:bodyPr anchor="ctr"/>
          <a:lstStyle>
            <a:lvl1pPr>
              <a:defRPr sz="2000" baseline="0">
                <a:solidFill>
                  <a:schemeClr val="bg1"/>
                </a:solidFill>
              </a:defRPr>
            </a:lvl1pPr>
          </a:lstStyle>
          <a:p>
            <a:pPr lvl="0"/>
            <a:r>
              <a:rPr lang="ru-RU" dirty="0" smtClean="0"/>
              <a:t>Название раздела в одну</a:t>
            </a:r>
            <a:br>
              <a:rPr lang="ru-RU" dirty="0" smtClean="0"/>
            </a:br>
            <a:r>
              <a:rPr lang="ru-RU" dirty="0" smtClean="0"/>
              <a:t>или несколько строк</a:t>
            </a:r>
            <a:endParaRPr lang="ru-RU" dirty="0"/>
          </a:p>
        </p:txBody>
      </p:sp>
      <p:sp>
        <p:nvSpPr>
          <p:cNvPr id="6" name="Текст 3"/>
          <p:cNvSpPr>
            <a:spLocks noGrp="1"/>
          </p:cNvSpPr>
          <p:nvPr>
            <p:ph type="body" sz="quarter" idx="11" hasCustomPrompt="1"/>
          </p:nvPr>
        </p:nvSpPr>
        <p:spPr>
          <a:xfrm>
            <a:off x="3024008" y="1743320"/>
            <a:ext cx="594066" cy="720080"/>
          </a:xfrm>
          <a:prstGeom prst="rect">
            <a:avLst/>
          </a:prstGeom>
        </p:spPr>
        <p:txBody>
          <a:bodyPr/>
          <a:lstStyle>
            <a:lvl1pPr algn="l">
              <a:defRPr sz="4400">
                <a:solidFill>
                  <a:schemeClr val="bg1"/>
                </a:solidFill>
              </a:defRPr>
            </a:lvl1pPr>
          </a:lstStyle>
          <a:p>
            <a:pPr lvl="0"/>
            <a:r>
              <a:rPr lang="ru-RU" dirty="0" smtClean="0"/>
              <a:t>№</a:t>
            </a:r>
            <a:endParaRPr lang="ru-RU" dirty="0"/>
          </a:p>
        </p:txBody>
      </p:sp>
      <p:cxnSp>
        <p:nvCxnSpPr>
          <p:cNvPr id="3" name="Прямая соединительная линия 2"/>
          <p:cNvCxnSpPr/>
          <p:nvPr/>
        </p:nvCxnSpPr>
        <p:spPr>
          <a:xfrm>
            <a:off x="2951820" y="1844824"/>
            <a:ext cx="0" cy="50405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30" name="Текст 3"/>
          <p:cNvSpPr>
            <a:spLocks noGrp="1"/>
          </p:cNvSpPr>
          <p:nvPr>
            <p:ph type="body" sz="quarter" idx="12" hasCustomPrompt="1"/>
          </p:nvPr>
        </p:nvSpPr>
        <p:spPr>
          <a:xfrm>
            <a:off x="2951820" y="3573016"/>
            <a:ext cx="5004378" cy="720080"/>
          </a:xfrm>
          <a:prstGeom prst="rect">
            <a:avLst/>
          </a:prstGeom>
        </p:spPr>
        <p:txBody>
          <a:bodyPr anchor="ctr"/>
          <a:lstStyle>
            <a:lvl1pPr>
              <a:defRPr sz="1600" baseline="0">
                <a:solidFill>
                  <a:schemeClr val="bg1"/>
                </a:solidFill>
              </a:defRPr>
            </a:lvl1pPr>
          </a:lstStyle>
          <a:p>
            <a:pPr lvl="0"/>
            <a:r>
              <a:rPr lang="ru-RU" dirty="0" smtClean="0"/>
              <a:t>Краткое пояснение названия</a:t>
            </a:r>
            <a:br>
              <a:rPr lang="ru-RU" dirty="0" smtClean="0"/>
            </a:br>
            <a:r>
              <a:rPr lang="ru-RU" dirty="0" smtClean="0"/>
              <a:t>в одну или две строки</a:t>
            </a:r>
            <a:endParaRPr lang="ru-RU" dirty="0"/>
          </a:p>
        </p:txBody>
      </p:sp>
      <p:grpSp>
        <p:nvGrpSpPr>
          <p:cNvPr id="51" name="Группа 50"/>
          <p:cNvGrpSpPr/>
          <p:nvPr/>
        </p:nvGrpSpPr>
        <p:grpSpPr>
          <a:xfrm>
            <a:off x="1084996" y="638305"/>
            <a:ext cx="1839612" cy="577026"/>
            <a:chOff x="7072313" y="7223125"/>
            <a:chExt cx="2125662" cy="666750"/>
          </a:xfrm>
          <a:solidFill>
            <a:schemeClr val="bg1"/>
          </a:solidFill>
        </p:grpSpPr>
        <p:sp>
          <p:nvSpPr>
            <p:cNvPr id="52" name="Freeform 5"/>
            <p:cNvSpPr>
              <a:spLocks noEditPoints="1"/>
            </p:cNvSpPr>
            <p:nvPr/>
          </p:nvSpPr>
          <p:spPr bwMode="auto">
            <a:xfrm>
              <a:off x="7861300" y="7342188"/>
              <a:ext cx="157162" cy="244475"/>
            </a:xfrm>
            <a:custGeom>
              <a:avLst/>
              <a:gdLst>
                <a:gd name="T0" fmla="*/ 723 w 1181"/>
                <a:gd name="T1" fmla="*/ 773 h 1846"/>
                <a:gd name="T2" fmla="*/ 688 w 1181"/>
                <a:gd name="T3" fmla="*/ 793 h 1846"/>
                <a:gd name="T4" fmla="*/ 650 w 1181"/>
                <a:gd name="T5" fmla="*/ 806 h 1846"/>
                <a:gd name="T6" fmla="*/ 611 w 1181"/>
                <a:gd name="T7" fmla="*/ 813 h 1846"/>
                <a:gd name="T8" fmla="*/ 385 w 1181"/>
                <a:gd name="T9" fmla="*/ 813 h 1846"/>
                <a:gd name="T10" fmla="*/ 587 w 1181"/>
                <a:gd name="T11" fmla="*/ 355 h 1846"/>
                <a:gd name="T12" fmla="*/ 635 w 1181"/>
                <a:gd name="T13" fmla="*/ 358 h 1846"/>
                <a:gd name="T14" fmla="*/ 677 w 1181"/>
                <a:gd name="T15" fmla="*/ 368 h 1846"/>
                <a:gd name="T16" fmla="*/ 696 w 1181"/>
                <a:gd name="T17" fmla="*/ 375 h 1846"/>
                <a:gd name="T18" fmla="*/ 714 w 1181"/>
                <a:gd name="T19" fmla="*/ 384 h 1846"/>
                <a:gd name="T20" fmla="*/ 731 w 1181"/>
                <a:gd name="T21" fmla="*/ 395 h 1846"/>
                <a:gd name="T22" fmla="*/ 746 w 1181"/>
                <a:gd name="T23" fmla="*/ 407 h 1846"/>
                <a:gd name="T24" fmla="*/ 759 w 1181"/>
                <a:gd name="T25" fmla="*/ 421 h 1846"/>
                <a:gd name="T26" fmla="*/ 772 w 1181"/>
                <a:gd name="T27" fmla="*/ 437 h 1846"/>
                <a:gd name="T28" fmla="*/ 782 w 1181"/>
                <a:gd name="T29" fmla="*/ 455 h 1846"/>
                <a:gd name="T30" fmla="*/ 790 w 1181"/>
                <a:gd name="T31" fmla="*/ 476 h 1846"/>
                <a:gd name="T32" fmla="*/ 797 w 1181"/>
                <a:gd name="T33" fmla="*/ 498 h 1846"/>
                <a:gd name="T34" fmla="*/ 801 w 1181"/>
                <a:gd name="T35" fmla="*/ 522 h 1846"/>
                <a:gd name="T36" fmla="*/ 805 w 1181"/>
                <a:gd name="T37" fmla="*/ 578 h 1846"/>
                <a:gd name="T38" fmla="*/ 804 w 1181"/>
                <a:gd name="T39" fmla="*/ 610 h 1846"/>
                <a:gd name="T40" fmla="*/ 801 w 1181"/>
                <a:gd name="T41" fmla="*/ 639 h 1846"/>
                <a:gd name="T42" fmla="*/ 796 w 1181"/>
                <a:gd name="T43" fmla="*/ 665 h 1846"/>
                <a:gd name="T44" fmla="*/ 789 w 1181"/>
                <a:gd name="T45" fmla="*/ 689 h 1846"/>
                <a:gd name="T46" fmla="*/ 780 w 1181"/>
                <a:gd name="T47" fmla="*/ 710 h 1846"/>
                <a:gd name="T48" fmla="*/ 769 w 1181"/>
                <a:gd name="T49" fmla="*/ 730 h 1846"/>
                <a:gd name="T50" fmla="*/ 754 w 1181"/>
                <a:gd name="T51" fmla="*/ 746 h 1846"/>
                <a:gd name="T52" fmla="*/ 739 w 1181"/>
                <a:gd name="T53" fmla="*/ 761 h 1846"/>
                <a:gd name="T54" fmla="*/ 1151 w 1181"/>
                <a:gd name="T55" fmla="*/ 797 h 1846"/>
                <a:gd name="T56" fmla="*/ 1166 w 1181"/>
                <a:gd name="T57" fmla="*/ 740 h 1846"/>
                <a:gd name="T58" fmla="*/ 1176 w 1181"/>
                <a:gd name="T59" fmla="*/ 680 h 1846"/>
                <a:gd name="T60" fmla="*/ 1181 w 1181"/>
                <a:gd name="T61" fmla="*/ 617 h 1846"/>
                <a:gd name="T62" fmla="*/ 1181 w 1181"/>
                <a:gd name="T63" fmla="*/ 546 h 1846"/>
                <a:gd name="T64" fmla="*/ 1175 w 1181"/>
                <a:gd name="T65" fmla="*/ 476 h 1846"/>
                <a:gd name="T66" fmla="*/ 1164 w 1181"/>
                <a:gd name="T67" fmla="*/ 411 h 1846"/>
                <a:gd name="T68" fmla="*/ 1148 w 1181"/>
                <a:gd name="T69" fmla="*/ 350 h 1846"/>
                <a:gd name="T70" fmla="*/ 1127 w 1181"/>
                <a:gd name="T71" fmla="*/ 295 h 1846"/>
                <a:gd name="T72" fmla="*/ 1100 w 1181"/>
                <a:gd name="T73" fmla="*/ 244 h 1846"/>
                <a:gd name="T74" fmla="*/ 1070 w 1181"/>
                <a:gd name="T75" fmla="*/ 199 h 1846"/>
                <a:gd name="T76" fmla="*/ 1035 w 1181"/>
                <a:gd name="T77" fmla="*/ 159 h 1846"/>
                <a:gd name="T78" fmla="*/ 995 w 1181"/>
                <a:gd name="T79" fmla="*/ 123 h 1846"/>
                <a:gd name="T80" fmla="*/ 952 w 1181"/>
                <a:gd name="T81" fmla="*/ 92 h 1846"/>
                <a:gd name="T82" fmla="*/ 905 w 1181"/>
                <a:gd name="T83" fmla="*/ 65 h 1846"/>
                <a:gd name="T84" fmla="*/ 854 w 1181"/>
                <a:gd name="T85" fmla="*/ 44 h 1846"/>
                <a:gd name="T86" fmla="*/ 799 w 1181"/>
                <a:gd name="T87" fmla="*/ 26 h 1846"/>
                <a:gd name="T88" fmla="*/ 741 w 1181"/>
                <a:gd name="T89" fmla="*/ 13 h 1846"/>
                <a:gd name="T90" fmla="*/ 681 w 1181"/>
                <a:gd name="T91" fmla="*/ 5 h 1846"/>
                <a:gd name="T92" fmla="*/ 619 w 1181"/>
                <a:gd name="T93" fmla="*/ 1 h 1846"/>
                <a:gd name="T94" fmla="*/ 0 w 1181"/>
                <a:gd name="T95" fmla="*/ 0 h 1846"/>
                <a:gd name="T96" fmla="*/ 385 w 1181"/>
                <a:gd name="T97" fmla="*/ 1846 h 1846"/>
                <a:gd name="T98" fmla="*/ 608 w 1181"/>
                <a:gd name="T99" fmla="*/ 1172 h 1846"/>
                <a:gd name="T100" fmla="*/ 673 w 1181"/>
                <a:gd name="T101" fmla="*/ 1169 h 1846"/>
                <a:gd name="T102" fmla="*/ 734 w 1181"/>
                <a:gd name="T103" fmla="*/ 1161 h 1846"/>
                <a:gd name="T104" fmla="*/ 793 w 1181"/>
                <a:gd name="T105" fmla="*/ 1148 h 1846"/>
                <a:gd name="T106" fmla="*/ 847 w 1181"/>
                <a:gd name="T107" fmla="*/ 1129 h 1846"/>
                <a:gd name="T108" fmla="*/ 898 w 1181"/>
                <a:gd name="T109" fmla="*/ 1106 h 1846"/>
                <a:gd name="T110" fmla="*/ 945 w 1181"/>
                <a:gd name="T111" fmla="*/ 1079 h 1846"/>
                <a:gd name="T112" fmla="*/ 988 w 1181"/>
                <a:gd name="T113" fmla="*/ 1047 h 1846"/>
                <a:gd name="T114" fmla="*/ 1029 w 1181"/>
                <a:gd name="T115" fmla="*/ 1011 h 1846"/>
                <a:gd name="T116" fmla="*/ 1063 w 1181"/>
                <a:gd name="T117" fmla="*/ 971 h 1846"/>
                <a:gd name="T118" fmla="*/ 1093 w 1181"/>
                <a:gd name="T119" fmla="*/ 925 h 1846"/>
                <a:gd name="T120" fmla="*/ 1120 w 1181"/>
                <a:gd name="T121" fmla="*/ 876 h 1846"/>
                <a:gd name="T122" fmla="*/ 1142 w 1181"/>
                <a:gd name="T123" fmla="*/ 824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1" h="1846">
                  <a:moveTo>
                    <a:pt x="739" y="761"/>
                  </a:moveTo>
                  <a:lnTo>
                    <a:pt x="723" y="773"/>
                  </a:lnTo>
                  <a:lnTo>
                    <a:pt x="706" y="784"/>
                  </a:lnTo>
                  <a:lnTo>
                    <a:pt x="688" y="793"/>
                  </a:lnTo>
                  <a:lnTo>
                    <a:pt x="669" y="801"/>
                  </a:lnTo>
                  <a:lnTo>
                    <a:pt x="650" y="806"/>
                  </a:lnTo>
                  <a:lnTo>
                    <a:pt x="631" y="810"/>
                  </a:lnTo>
                  <a:lnTo>
                    <a:pt x="611" y="813"/>
                  </a:lnTo>
                  <a:lnTo>
                    <a:pt x="590" y="813"/>
                  </a:lnTo>
                  <a:lnTo>
                    <a:pt x="385" y="813"/>
                  </a:lnTo>
                  <a:lnTo>
                    <a:pt x="385" y="355"/>
                  </a:lnTo>
                  <a:lnTo>
                    <a:pt x="587" y="355"/>
                  </a:lnTo>
                  <a:lnTo>
                    <a:pt x="611" y="356"/>
                  </a:lnTo>
                  <a:lnTo>
                    <a:pt x="635" y="358"/>
                  </a:lnTo>
                  <a:lnTo>
                    <a:pt x="657" y="362"/>
                  </a:lnTo>
                  <a:lnTo>
                    <a:pt x="677" y="368"/>
                  </a:lnTo>
                  <a:lnTo>
                    <a:pt x="687" y="372"/>
                  </a:lnTo>
                  <a:lnTo>
                    <a:pt x="696" y="375"/>
                  </a:lnTo>
                  <a:lnTo>
                    <a:pt x="705" y="380"/>
                  </a:lnTo>
                  <a:lnTo>
                    <a:pt x="714" y="384"/>
                  </a:lnTo>
                  <a:lnTo>
                    <a:pt x="723" y="389"/>
                  </a:lnTo>
                  <a:lnTo>
                    <a:pt x="731" y="395"/>
                  </a:lnTo>
                  <a:lnTo>
                    <a:pt x="738" y="401"/>
                  </a:lnTo>
                  <a:lnTo>
                    <a:pt x="746" y="407"/>
                  </a:lnTo>
                  <a:lnTo>
                    <a:pt x="753" y="414"/>
                  </a:lnTo>
                  <a:lnTo>
                    <a:pt x="759" y="421"/>
                  </a:lnTo>
                  <a:lnTo>
                    <a:pt x="767" y="429"/>
                  </a:lnTo>
                  <a:lnTo>
                    <a:pt x="772" y="437"/>
                  </a:lnTo>
                  <a:lnTo>
                    <a:pt x="777" y="446"/>
                  </a:lnTo>
                  <a:lnTo>
                    <a:pt x="782" y="455"/>
                  </a:lnTo>
                  <a:lnTo>
                    <a:pt x="786" y="465"/>
                  </a:lnTo>
                  <a:lnTo>
                    <a:pt x="790" y="476"/>
                  </a:lnTo>
                  <a:lnTo>
                    <a:pt x="794" y="486"/>
                  </a:lnTo>
                  <a:lnTo>
                    <a:pt x="797" y="498"/>
                  </a:lnTo>
                  <a:lnTo>
                    <a:pt x="799" y="510"/>
                  </a:lnTo>
                  <a:lnTo>
                    <a:pt x="801" y="522"/>
                  </a:lnTo>
                  <a:lnTo>
                    <a:pt x="804" y="549"/>
                  </a:lnTo>
                  <a:lnTo>
                    <a:pt x="805" y="578"/>
                  </a:lnTo>
                  <a:lnTo>
                    <a:pt x="805" y="594"/>
                  </a:lnTo>
                  <a:lnTo>
                    <a:pt x="804" y="610"/>
                  </a:lnTo>
                  <a:lnTo>
                    <a:pt x="803" y="625"/>
                  </a:lnTo>
                  <a:lnTo>
                    <a:pt x="801" y="639"/>
                  </a:lnTo>
                  <a:lnTo>
                    <a:pt x="799" y="652"/>
                  </a:lnTo>
                  <a:lnTo>
                    <a:pt x="796" y="665"/>
                  </a:lnTo>
                  <a:lnTo>
                    <a:pt x="793" y="677"/>
                  </a:lnTo>
                  <a:lnTo>
                    <a:pt x="789" y="689"/>
                  </a:lnTo>
                  <a:lnTo>
                    <a:pt x="785" y="700"/>
                  </a:lnTo>
                  <a:lnTo>
                    <a:pt x="780" y="710"/>
                  </a:lnTo>
                  <a:lnTo>
                    <a:pt x="774" y="720"/>
                  </a:lnTo>
                  <a:lnTo>
                    <a:pt x="769" y="730"/>
                  </a:lnTo>
                  <a:lnTo>
                    <a:pt x="761" y="738"/>
                  </a:lnTo>
                  <a:lnTo>
                    <a:pt x="754" y="746"/>
                  </a:lnTo>
                  <a:lnTo>
                    <a:pt x="747" y="754"/>
                  </a:lnTo>
                  <a:lnTo>
                    <a:pt x="739" y="761"/>
                  </a:lnTo>
                  <a:close/>
                  <a:moveTo>
                    <a:pt x="1142" y="824"/>
                  </a:moveTo>
                  <a:lnTo>
                    <a:pt x="1151" y="797"/>
                  </a:lnTo>
                  <a:lnTo>
                    <a:pt x="1159" y="768"/>
                  </a:lnTo>
                  <a:lnTo>
                    <a:pt x="1166" y="740"/>
                  </a:lnTo>
                  <a:lnTo>
                    <a:pt x="1171" y="710"/>
                  </a:lnTo>
                  <a:lnTo>
                    <a:pt x="1176" y="680"/>
                  </a:lnTo>
                  <a:lnTo>
                    <a:pt x="1179" y="649"/>
                  </a:lnTo>
                  <a:lnTo>
                    <a:pt x="1181" y="617"/>
                  </a:lnTo>
                  <a:lnTo>
                    <a:pt x="1181" y="583"/>
                  </a:lnTo>
                  <a:lnTo>
                    <a:pt x="1181" y="546"/>
                  </a:lnTo>
                  <a:lnTo>
                    <a:pt x="1179" y="510"/>
                  </a:lnTo>
                  <a:lnTo>
                    <a:pt x="1175" y="476"/>
                  </a:lnTo>
                  <a:lnTo>
                    <a:pt x="1170" y="442"/>
                  </a:lnTo>
                  <a:lnTo>
                    <a:pt x="1164" y="411"/>
                  </a:lnTo>
                  <a:lnTo>
                    <a:pt x="1157" y="380"/>
                  </a:lnTo>
                  <a:lnTo>
                    <a:pt x="1148" y="350"/>
                  </a:lnTo>
                  <a:lnTo>
                    <a:pt x="1138" y="322"/>
                  </a:lnTo>
                  <a:lnTo>
                    <a:pt x="1127" y="295"/>
                  </a:lnTo>
                  <a:lnTo>
                    <a:pt x="1114" y="269"/>
                  </a:lnTo>
                  <a:lnTo>
                    <a:pt x="1100" y="244"/>
                  </a:lnTo>
                  <a:lnTo>
                    <a:pt x="1086" y="221"/>
                  </a:lnTo>
                  <a:lnTo>
                    <a:pt x="1070" y="199"/>
                  </a:lnTo>
                  <a:lnTo>
                    <a:pt x="1053" y="178"/>
                  </a:lnTo>
                  <a:lnTo>
                    <a:pt x="1035" y="159"/>
                  </a:lnTo>
                  <a:lnTo>
                    <a:pt x="1016" y="140"/>
                  </a:lnTo>
                  <a:lnTo>
                    <a:pt x="995" y="123"/>
                  </a:lnTo>
                  <a:lnTo>
                    <a:pt x="974" y="107"/>
                  </a:lnTo>
                  <a:lnTo>
                    <a:pt x="952" y="92"/>
                  </a:lnTo>
                  <a:lnTo>
                    <a:pt x="929" y="78"/>
                  </a:lnTo>
                  <a:lnTo>
                    <a:pt x="905" y="65"/>
                  </a:lnTo>
                  <a:lnTo>
                    <a:pt x="880" y="54"/>
                  </a:lnTo>
                  <a:lnTo>
                    <a:pt x="854" y="44"/>
                  </a:lnTo>
                  <a:lnTo>
                    <a:pt x="827" y="34"/>
                  </a:lnTo>
                  <a:lnTo>
                    <a:pt x="799" y="26"/>
                  </a:lnTo>
                  <a:lnTo>
                    <a:pt x="771" y="19"/>
                  </a:lnTo>
                  <a:lnTo>
                    <a:pt x="741" y="13"/>
                  </a:lnTo>
                  <a:lnTo>
                    <a:pt x="711" y="8"/>
                  </a:lnTo>
                  <a:lnTo>
                    <a:pt x="681" y="5"/>
                  </a:lnTo>
                  <a:lnTo>
                    <a:pt x="650" y="2"/>
                  </a:lnTo>
                  <a:lnTo>
                    <a:pt x="619" y="1"/>
                  </a:lnTo>
                  <a:lnTo>
                    <a:pt x="587" y="0"/>
                  </a:lnTo>
                  <a:lnTo>
                    <a:pt x="0" y="0"/>
                  </a:lnTo>
                  <a:lnTo>
                    <a:pt x="0" y="1846"/>
                  </a:lnTo>
                  <a:lnTo>
                    <a:pt x="385" y="1846"/>
                  </a:lnTo>
                  <a:lnTo>
                    <a:pt x="385" y="1172"/>
                  </a:lnTo>
                  <a:lnTo>
                    <a:pt x="608" y="1172"/>
                  </a:lnTo>
                  <a:lnTo>
                    <a:pt x="641" y="1171"/>
                  </a:lnTo>
                  <a:lnTo>
                    <a:pt x="673" y="1169"/>
                  </a:lnTo>
                  <a:lnTo>
                    <a:pt x="704" y="1166"/>
                  </a:lnTo>
                  <a:lnTo>
                    <a:pt x="734" y="1161"/>
                  </a:lnTo>
                  <a:lnTo>
                    <a:pt x="763" y="1155"/>
                  </a:lnTo>
                  <a:lnTo>
                    <a:pt x="793" y="1148"/>
                  </a:lnTo>
                  <a:lnTo>
                    <a:pt x="820" y="1139"/>
                  </a:lnTo>
                  <a:lnTo>
                    <a:pt x="847" y="1129"/>
                  </a:lnTo>
                  <a:lnTo>
                    <a:pt x="873" y="1118"/>
                  </a:lnTo>
                  <a:lnTo>
                    <a:pt x="898" y="1106"/>
                  </a:lnTo>
                  <a:lnTo>
                    <a:pt x="922" y="1093"/>
                  </a:lnTo>
                  <a:lnTo>
                    <a:pt x="945" y="1079"/>
                  </a:lnTo>
                  <a:lnTo>
                    <a:pt x="967" y="1063"/>
                  </a:lnTo>
                  <a:lnTo>
                    <a:pt x="988" y="1047"/>
                  </a:lnTo>
                  <a:lnTo>
                    <a:pt x="1009" y="1030"/>
                  </a:lnTo>
                  <a:lnTo>
                    <a:pt x="1029" y="1011"/>
                  </a:lnTo>
                  <a:lnTo>
                    <a:pt x="1046" y="991"/>
                  </a:lnTo>
                  <a:lnTo>
                    <a:pt x="1063" y="971"/>
                  </a:lnTo>
                  <a:lnTo>
                    <a:pt x="1079" y="949"/>
                  </a:lnTo>
                  <a:lnTo>
                    <a:pt x="1093" y="925"/>
                  </a:lnTo>
                  <a:lnTo>
                    <a:pt x="1107" y="901"/>
                  </a:lnTo>
                  <a:lnTo>
                    <a:pt x="1120" y="876"/>
                  </a:lnTo>
                  <a:lnTo>
                    <a:pt x="1131" y="851"/>
                  </a:lnTo>
                  <a:lnTo>
                    <a:pt x="1142" y="8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3" name="Freeform 6"/>
            <p:cNvSpPr>
              <a:spLocks noEditPoints="1"/>
            </p:cNvSpPr>
            <p:nvPr/>
          </p:nvSpPr>
          <p:spPr bwMode="auto">
            <a:xfrm>
              <a:off x="8054975" y="7340600"/>
              <a:ext cx="157162" cy="249238"/>
            </a:xfrm>
            <a:custGeom>
              <a:avLst/>
              <a:gdLst>
                <a:gd name="T0" fmla="*/ 386 w 1185"/>
                <a:gd name="T1" fmla="*/ 542 h 1875"/>
                <a:gd name="T2" fmla="*/ 410 w 1185"/>
                <a:gd name="T3" fmla="*/ 473 h 1875"/>
                <a:gd name="T4" fmla="*/ 446 w 1185"/>
                <a:gd name="T5" fmla="*/ 427 h 1875"/>
                <a:gd name="T6" fmla="*/ 478 w 1185"/>
                <a:gd name="T7" fmla="*/ 402 h 1875"/>
                <a:gd name="T8" fmla="*/ 519 w 1185"/>
                <a:gd name="T9" fmla="*/ 382 h 1875"/>
                <a:gd name="T10" fmla="*/ 568 w 1185"/>
                <a:gd name="T11" fmla="*/ 372 h 1875"/>
                <a:gd name="T12" fmla="*/ 624 w 1185"/>
                <a:gd name="T13" fmla="*/ 372 h 1875"/>
                <a:gd name="T14" fmla="*/ 672 w 1185"/>
                <a:gd name="T15" fmla="*/ 384 h 1875"/>
                <a:gd name="T16" fmla="*/ 728 w 1185"/>
                <a:gd name="T17" fmla="*/ 418 h 1875"/>
                <a:gd name="T18" fmla="*/ 756 w 1185"/>
                <a:gd name="T19" fmla="*/ 447 h 1875"/>
                <a:gd name="T20" fmla="*/ 789 w 1185"/>
                <a:gd name="T21" fmla="*/ 514 h 1875"/>
                <a:gd name="T22" fmla="*/ 797 w 1185"/>
                <a:gd name="T23" fmla="*/ 575 h 1875"/>
                <a:gd name="T24" fmla="*/ 792 w 1185"/>
                <a:gd name="T25" fmla="*/ 1359 h 1875"/>
                <a:gd name="T26" fmla="*/ 779 w 1185"/>
                <a:gd name="T27" fmla="*/ 1396 h 1875"/>
                <a:gd name="T28" fmla="*/ 759 w 1185"/>
                <a:gd name="T29" fmla="*/ 1429 h 1875"/>
                <a:gd name="T30" fmla="*/ 723 w 1185"/>
                <a:gd name="T31" fmla="*/ 1463 h 1875"/>
                <a:gd name="T32" fmla="*/ 654 w 1185"/>
                <a:gd name="T33" fmla="*/ 1496 h 1875"/>
                <a:gd name="T34" fmla="*/ 582 w 1185"/>
                <a:gd name="T35" fmla="*/ 1503 h 1875"/>
                <a:gd name="T36" fmla="*/ 531 w 1185"/>
                <a:gd name="T37" fmla="*/ 1497 h 1875"/>
                <a:gd name="T38" fmla="*/ 489 w 1185"/>
                <a:gd name="T39" fmla="*/ 1482 h 1875"/>
                <a:gd name="T40" fmla="*/ 453 w 1185"/>
                <a:gd name="T41" fmla="*/ 1458 h 1875"/>
                <a:gd name="T42" fmla="*/ 421 w 1185"/>
                <a:gd name="T43" fmla="*/ 1417 h 1875"/>
                <a:gd name="T44" fmla="*/ 390 w 1185"/>
                <a:gd name="T45" fmla="*/ 1334 h 1875"/>
                <a:gd name="T46" fmla="*/ 834 w 1185"/>
                <a:gd name="T47" fmla="*/ 1834 h 1875"/>
                <a:gd name="T48" fmla="*/ 934 w 1185"/>
                <a:gd name="T49" fmla="*/ 1784 h 1875"/>
                <a:gd name="T50" fmla="*/ 1019 w 1185"/>
                <a:gd name="T51" fmla="*/ 1715 h 1875"/>
                <a:gd name="T52" fmla="*/ 1089 w 1185"/>
                <a:gd name="T53" fmla="*/ 1629 h 1875"/>
                <a:gd name="T54" fmla="*/ 1141 w 1185"/>
                <a:gd name="T55" fmla="*/ 1525 h 1875"/>
                <a:gd name="T56" fmla="*/ 1174 w 1185"/>
                <a:gd name="T57" fmla="*/ 1409 h 1875"/>
                <a:gd name="T58" fmla="*/ 1185 w 1185"/>
                <a:gd name="T59" fmla="*/ 1278 h 1875"/>
                <a:gd name="T60" fmla="*/ 1180 w 1185"/>
                <a:gd name="T61" fmla="*/ 510 h 1875"/>
                <a:gd name="T62" fmla="*/ 1158 w 1185"/>
                <a:gd name="T63" fmla="*/ 403 h 1875"/>
                <a:gd name="T64" fmla="*/ 1118 w 1185"/>
                <a:gd name="T65" fmla="*/ 300 h 1875"/>
                <a:gd name="T66" fmla="*/ 1060 w 1185"/>
                <a:gd name="T67" fmla="*/ 207 h 1875"/>
                <a:gd name="T68" fmla="*/ 983 w 1185"/>
                <a:gd name="T69" fmla="*/ 128 h 1875"/>
                <a:gd name="T70" fmla="*/ 886 w 1185"/>
                <a:gd name="T71" fmla="*/ 65 h 1875"/>
                <a:gd name="T72" fmla="*/ 770 w 1185"/>
                <a:gd name="T73" fmla="*/ 20 h 1875"/>
                <a:gd name="T74" fmla="*/ 633 w 1185"/>
                <a:gd name="T75" fmla="*/ 1 h 1875"/>
                <a:gd name="T76" fmla="*/ 481 w 1185"/>
                <a:gd name="T77" fmla="*/ 7 h 1875"/>
                <a:gd name="T78" fmla="*/ 396 w 1185"/>
                <a:gd name="T79" fmla="*/ 25 h 1875"/>
                <a:gd name="T80" fmla="*/ 335 w 1185"/>
                <a:gd name="T81" fmla="*/ 47 h 1875"/>
                <a:gd name="T82" fmla="*/ 242 w 1185"/>
                <a:gd name="T83" fmla="*/ 99 h 1875"/>
                <a:gd name="T84" fmla="*/ 155 w 1185"/>
                <a:gd name="T85" fmla="*/ 172 h 1875"/>
                <a:gd name="T86" fmla="*/ 88 w 1185"/>
                <a:gd name="T87" fmla="*/ 259 h 1875"/>
                <a:gd name="T88" fmla="*/ 41 w 1185"/>
                <a:gd name="T89" fmla="*/ 357 h 1875"/>
                <a:gd name="T90" fmla="*/ 14 w 1185"/>
                <a:gd name="T91" fmla="*/ 461 h 1875"/>
                <a:gd name="T92" fmla="*/ 0 w 1185"/>
                <a:gd name="T93" fmla="*/ 565 h 1875"/>
                <a:gd name="T94" fmla="*/ 2 w 1185"/>
                <a:gd name="T95" fmla="*/ 1311 h 1875"/>
                <a:gd name="T96" fmla="*/ 20 w 1185"/>
                <a:gd name="T97" fmla="*/ 1430 h 1875"/>
                <a:gd name="T98" fmla="*/ 54 w 1185"/>
                <a:gd name="T99" fmla="*/ 1543 h 1875"/>
                <a:gd name="T100" fmla="*/ 106 w 1185"/>
                <a:gd name="T101" fmla="*/ 1643 h 1875"/>
                <a:gd name="T102" fmla="*/ 177 w 1185"/>
                <a:gd name="T103" fmla="*/ 1729 h 1875"/>
                <a:gd name="T104" fmla="*/ 270 w 1185"/>
                <a:gd name="T105" fmla="*/ 1797 h 1875"/>
                <a:gd name="T106" fmla="*/ 353 w 1185"/>
                <a:gd name="T107" fmla="*/ 1836 h 1875"/>
                <a:gd name="T108" fmla="*/ 448 w 1185"/>
                <a:gd name="T109" fmla="*/ 1862 h 1875"/>
                <a:gd name="T110" fmla="*/ 596 w 1185"/>
                <a:gd name="T111" fmla="*/ 1875 h 1875"/>
                <a:gd name="T112" fmla="*/ 721 w 1185"/>
                <a:gd name="T113" fmla="*/ 1864 h 1875"/>
                <a:gd name="T114" fmla="*/ 834 w 1185"/>
                <a:gd name="T115" fmla="*/ 1834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5" h="1875">
                  <a:moveTo>
                    <a:pt x="383" y="1259"/>
                  </a:moveTo>
                  <a:lnTo>
                    <a:pt x="383" y="575"/>
                  </a:lnTo>
                  <a:lnTo>
                    <a:pt x="384" y="559"/>
                  </a:lnTo>
                  <a:lnTo>
                    <a:pt x="386" y="542"/>
                  </a:lnTo>
                  <a:lnTo>
                    <a:pt x="390" y="525"/>
                  </a:lnTo>
                  <a:lnTo>
                    <a:pt x="395" y="507"/>
                  </a:lnTo>
                  <a:lnTo>
                    <a:pt x="402" y="490"/>
                  </a:lnTo>
                  <a:lnTo>
                    <a:pt x="410" y="473"/>
                  </a:lnTo>
                  <a:lnTo>
                    <a:pt x="420" y="456"/>
                  </a:lnTo>
                  <a:lnTo>
                    <a:pt x="432" y="441"/>
                  </a:lnTo>
                  <a:lnTo>
                    <a:pt x="439" y="434"/>
                  </a:lnTo>
                  <a:lnTo>
                    <a:pt x="446" y="427"/>
                  </a:lnTo>
                  <a:lnTo>
                    <a:pt x="453" y="420"/>
                  </a:lnTo>
                  <a:lnTo>
                    <a:pt x="461" y="414"/>
                  </a:lnTo>
                  <a:lnTo>
                    <a:pt x="469" y="407"/>
                  </a:lnTo>
                  <a:lnTo>
                    <a:pt x="478" y="402"/>
                  </a:lnTo>
                  <a:lnTo>
                    <a:pt x="488" y="396"/>
                  </a:lnTo>
                  <a:lnTo>
                    <a:pt x="498" y="391"/>
                  </a:lnTo>
                  <a:lnTo>
                    <a:pt x="508" y="386"/>
                  </a:lnTo>
                  <a:lnTo>
                    <a:pt x="519" y="382"/>
                  </a:lnTo>
                  <a:lnTo>
                    <a:pt x="531" y="379"/>
                  </a:lnTo>
                  <a:lnTo>
                    <a:pt x="543" y="376"/>
                  </a:lnTo>
                  <a:lnTo>
                    <a:pt x="555" y="374"/>
                  </a:lnTo>
                  <a:lnTo>
                    <a:pt x="568" y="372"/>
                  </a:lnTo>
                  <a:lnTo>
                    <a:pt x="582" y="371"/>
                  </a:lnTo>
                  <a:lnTo>
                    <a:pt x="596" y="371"/>
                  </a:lnTo>
                  <a:lnTo>
                    <a:pt x="610" y="371"/>
                  </a:lnTo>
                  <a:lnTo>
                    <a:pt x="624" y="372"/>
                  </a:lnTo>
                  <a:lnTo>
                    <a:pt x="637" y="374"/>
                  </a:lnTo>
                  <a:lnTo>
                    <a:pt x="649" y="377"/>
                  </a:lnTo>
                  <a:lnTo>
                    <a:pt x="661" y="380"/>
                  </a:lnTo>
                  <a:lnTo>
                    <a:pt x="672" y="384"/>
                  </a:lnTo>
                  <a:lnTo>
                    <a:pt x="682" y="388"/>
                  </a:lnTo>
                  <a:lnTo>
                    <a:pt x="692" y="393"/>
                  </a:lnTo>
                  <a:lnTo>
                    <a:pt x="711" y="405"/>
                  </a:lnTo>
                  <a:lnTo>
                    <a:pt x="728" y="418"/>
                  </a:lnTo>
                  <a:lnTo>
                    <a:pt x="736" y="425"/>
                  </a:lnTo>
                  <a:lnTo>
                    <a:pt x="743" y="432"/>
                  </a:lnTo>
                  <a:lnTo>
                    <a:pt x="750" y="440"/>
                  </a:lnTo>
                  <a:lnTo>
                    <a:pt x="756" y="447"/>
                  </a:lnTo>
                  <a:lnTo>
                    <a:pt x="766" y="464"/>
                  </a:lnTo>
                  <a:lnTo>
                    <a:pt x="776" y="480"/>
                  </a:lnTo>
                  <a:lnTo>
                    <a:pt x="783" y="497"/>
                  </a:lnTo>
                  <a:lnTo>
                    <a:pt x="789" y="514"/>
                  </a:lnTo>
                  <a:lnTo>
                    <a:pt x="793" y="531"/>
                  </a:lnTo>
                  <a:lnTo>
                    <a:pt x="795" y="546"/>
                  </a:lnTo>
                  <a:lnTo>
                    <a:pt x="797" y="561"/>
                  </a:lnTo>
                  <a:lnTo>
                    <a:pt x="797" y="575"/>
                  </a:lnTo>
                  <a:lnTo>
                    <a:pt x="797" y="1305"/>
                  </a:lnTo>
                  <a:lnTo>
                    <a:pt x="797" y="1327"/>
                  </a:lnTo>
                  <a:lnTo>
                    <a:pt x="794" y="1349"/>
                  </a:lnTo>
                  <a:lnTo>
                    <a:pt x="792" y="1359"/>
                  </a:lnTo>
                  <a:lnTo>
                    <a:pt x="789" y="1369"/>
                  </a:lnTo>
                  <a:lnTo>
                    <a:pt x="786" y="1378"/>
                  </a:lnTo>
                  <a:lnTo>
                    <a:pt x="783" y="1388"/>
                  </a:lnTo>
                  <a:lnTo>
                    <a:pt x="779" y="1396"/>
                  </a:lnTo>
                  <a:lnTo>
                    <a:pt x="775" y="1405"/>
                  </a:lnTo>
                  <a:lnTo>
                    <a:pt x="770" y="1413"/>
                  </a:lnTo>
                  <a:lnTo>
                    <a:pt x="764" y="1421"/>
                  </a:lnTo>
                  <a:lnTo>
                    <a:pt x="759" y="1429"/>
                  </a:lnTo>
                  <a:lnTo>
                    <a:pt x="752" y="1436"/>
                  </a:lnTo>
                  <a:lnTo>
                    <a:pt x="745" y="1443"/>
                  </a:lnTo>
                  <a:lnTo>
                    <a:pt x="738" y="1450"/>
                  </a:lnTo>
                  <a:lnTo>
                    <a:pt x="723" y="1463"/>
                  </a:lnTo>
                  <a:lnTo>
                    <a:pt x="706" y="1473"/>
                  </a:lnTo>
                  <a:lnTo>
                    <a:pt x="689" y="1483"/>
                  </a:lnTo>
                  <a:lnTo>
                    <a:pt x="672" y="1490"/>
                  </a:lnTo>
                  <a:lnTo>
                    <a:pt x="654" y="1496"/>
                  </a:lnTo>
                  <a:lnTo>
                    <a:pt x="635" y="1500"/>
                  </a:lnTo>
                  <a:lnTo>
                    <a:pt x="616" y="1502"/>
                  </a:lnTo>
                  <a:lnTo>
                    <a:pt x="596" y="1503"/>
                  </a:lnTo>
                  <a:lnTo>
                    <a:pt x="582" y="1503"/>
                  </a:lnTo>
                  <a:lnTo>
                    <a:pt x="569" y="1502"/>
                  </a:lnTo>
                  <a:lnTo>
                    <a:pt x="556" y="1501"/>
                  </a:lnTo>
                  <a:lnTo>
                    <a:pt x="543" y="1499"/>
                  </a:lnTo>
                  <a:lnTo>
                    <a:pt x="531" y="1497"/>
                  </a:lnTo>
                  <a:lnTo>
                    <a:pt x="520" y="1494"/>
                  </a:lnTo>
                  <a:lnTo>
                    <a:pt x="509" y="1490"/>
                  </a:lnTo>
                  <a:lnTo>
                    <a:pt x="498" y="1486"/>
                  </a:lnTo>
                  <a:lnTo>
                    <a:pt x="489" y="1482"/>
                  </a:lnTo>
                  <a:lnTo>
                    <a:pt x="478" y="1477"/>
                  </a:lnTo>
                  <a:lnTo>
                    <a:pt x="469" y="1471"/>
                  </a:lnTo>
                  <a:lnTo>
                    <a:pt x="461" y="1465"/>
                  </a:lnTo>
                  <a:lnTo>
                    <a:pt x="453" y="1458"/>
                  </a:lnTo>
                  <a:lnTo>
                    <a:pt x="446" y="1451"/>
                  </a:lnTo>
                  <a:lnTo>
                    <a:pt x="439" y="1443"/>
                  </a:lnTo>
                  <a:lnTo>
                    <a:pt x="432" y="1435"/>
                  </a:lnTo>
                  <a:lnTo>
                    <a:pt x="421" y="1417"/>
                  </a:lnTo>
                  <a:lnTo>
                    <a:pt x="411" y="1398"/>
                  </a:lnTo>
                  <a:lnTo>
                    <a:pt x="402" y="1378"/>
                  </a:lnTo>
                  <a:lnTo>
                    <a:pt x="395" y="1357"/>
                  </a:lnTo>
                  <a:lnTo>
                    <a:pt x="390" y="1334"/>
                  </a:lnTo>
                  <a:lnTo>
                    <a:pt x="386" y="1311"/>
                  </a:lnTo>
                  <a:lnTo>
                    <a:pt x="384" y="1285"/>
                  </a:lnTo>
                  <a:lnTo>
                    <a:pt x="383" y="1259"/>
                  </a:lnTo>
                  <a:close/>
                  <a:moveTo>
                    <a:pt x="834" y="1834"/>
                  </a:moveTo>
                  <a:lnTo>
                    <a:pt x="860" y="1823"/>
                  </a:lnTo>
                  <a:lnTo>
                    <a:pt x="886" y="1811"/>
                  </a:lnTo>
                  <a:lnTo>
                    <a:pt x="910" y="1798"/>
                  </a:lnTo>
                  <a:lnTo>
                    <a:pt x="934" y="1784"/>
                  </a:lnTo>
                  <a:lnTo>
                    <a:pt x="957" y="1768"/>
                  </a:lnTo>
                  <a:lnTo>
                    <a:pt x="979" y="1752"/>
                  </a:lnTo>
                  <a:lnTo>
                    <a:pt x="1000" y="1734"/>
                  </a:lnTo>
                  <a:lnTo>
                    <a:pt x="1019" y="1715"/>
                  </a:lnTo>
                  <a:lnTo>
                    <a:pt x="1039" y="1695"/>
                  </a:lnTo>
                  <a:lnTo>
                    <a:pt x="1057" y="1674"/>
                  </a:lnTo>
                  <a:lnTo>
                    <a:pt x="1073" y="1652"/>
                  </a:lnTo>
                  <a:lnTo>
                    <a:pt x="1089" y="1629"/>
                  </a:lnTo>
                  <a:lnTo>
                    <a:pt x="1104" y="1604"/>
                  </a:lnTo>
                  <a:lnTo>
                    <a:pt x="1117" y="1579"/>
                  </a:lnTo>
                  <a:lnTo>
                    <a:pt x="1130" y="1553"/>
                  </a:lnTo>
                  <a:lnTo>
                    <a:pt x="1141" y="1525"/>
                  </a:lnTo>
                  <a:lnTo>
                    <a:pt x="1151" y="1498"/>
                  </a:lnTo>
                  <a:lnTo>
                    <a:pt x="1160" y="1469"/>
                  </a:lnTo>
                  <a:lnTo>
                    <a:pt x="1168" y="1439"/>
                  </a:lnTo>
                  <a:lnTo>
                    <a:pt x="1174" y="1409"/>
                  </a:lnTo>
                  <a:lnTo>
                    <a:pt x="1179" y="1378"/>
                  </a:lnTo>
                  <a:lnTo>
                    <a:pt x="1182" y="1346"/>
                  </a:lnTo>
                  <a:lnTo>
                    <a:pt x="1184" y="1313"/>
                  </a:lnTo>
                  <a:lnTo>
                    <a:pt x="1185" y="1278"/>
                  </a:lnTo>
                  <a:lnTo>
                    <a:pt x="1185" y="591"/>
                  </a:lnTo>
                  <a:lnTo>
                    <a:pt x="1185" y="564"/>
                  </a:lnTo>
                  <a:lnTo>
                    <a:pt x="1183" y="536"/>
                  </a:lnTo>
                  <a:lnTo>
                    <a:pt x="1180" y="510"/>
                  </a:lnTo>
                  <a:lnTo>
                    <a:pt x="1176" y="483"/>
                  </a:lnTo>
                  <a:lnTo>
                    <a:pt x="1171" y="456"/>
                  </a:lnTo>
                  <a:lnTo>
                    <a:pt x="1165" y="429"/>
                  </a:lnTo>
                  <a:lnTo>
                    <a:pt x="1158" y="403"/>
                  </a:lnTo>
                  <a:lnTo>
                    <a:pt x="1149" y="376"/>
                  </a:lnTo>
                  <a:lnTo>
                    <a:pt x="1140" y="350"/>
                  </a:lnTo>
                  <a:lnTo>
                    <a:pt x="1129" y="325"/>
                  </a:lnTo>
                  <a:lnTo>
                    <a:pt x="1118" y="300"/>
                  </a:lnTo>
                  <a:lnTo>
                    <a:pt x="1105" y="275"/>
                  </a:lnTo>
                  <a:lnTo>
                    <a:pt x="1091" y="252"/>
                  </a:lnTo>
                  <a:lnTo>
                    <a:pt x="1076" y="229"/>
                  </a:lnTo>
                  <a:lnTo>
                    <a:pt x="1060" y="207"/>
                  </a:lnTo>
                  <a:lnTo>
                    <a:pt x="1042" y="186"/>
                  </a:lnTo>
                  <a:lnTo>
                    <a:pt x="1024" y="166"/>
                  </a:lnTo>
                  <a:lnTo>
                    <a:pt x="1004" y="147"/>
                  </a:lnTo>
                  <a:lnTo>
                    <a:pt x="983" y="128"/>
                  </a:lnTo>
                  <a:lnTo>
                    <a:pt x="961" y="111"/>
                  </a:lnTo>
                  <a:lnTo>
                    <a:pt x="937" y="95"/>
                  </a:lnTo>
                  <a:lnTo>
                    <a:pt x="912" y="79"/>
                  </a:lnTo>
                  <a:lnTo>
                    <a:pt x="886" y="65"/>
                  </a:lnTo>
                  <a:lnTo>
                    <a:pt x="859" y="52"/>
                  </a:lnTo>
                  <a:lnTo>
                    <a:pt x="830" y="39"/>
                  </a:lnTo>
                  <a:lnTo>
                    <a:pt x="801" y="29"/>
                  </a:lnTo>
                  <a:lnTo>
                    <a:pt x="770" y="20"/>
                  </a:lnTo>
                  <a:lnTo>
                    <a:pt x="738" y="13"/>
                  </a:lnTo>
                  <a:lnTo>
                    <a:pt x="703" y="7"/>
                  </a:lnTo>
                  <a:lnTo>
                    <a:pt x="669" y="3"/>
                  </a:lnTo>
                  <a:lnTo>
                    <a:pt x="633" y="1"/>
                  </a:lnTo>
                  <a:lnTo>
                    <a:pt x="596" y="0"/>
                  </a:lnTo>
                  <a:lnTo>
                    <a:pt x="556" y="1"/>
                  </a:lnTo>
                  <a:lnTo>
                    <a:pt x="518" y="3"/>
                  </a:lnTo>
                  <a:lnTo>
                    <a:pt x="481" y="7"/>
                  </a:lnTo>
                  <a:lnTo>
                    <a:pt x="446" y="13"/>
                  </a:lnTo>
                  <a:lnTo>
                    <a:pt x="429" y="17"/>
                  </a:lnTo>
                  <a:lnTo>
                    <a:pt x="412" y="21"/>
                  </a:lnTo>
                  <a:lnTo>
                    <a:pt x="396" y="25"/>
                  </a:lnTo>
                  <a:lnTo>
                    <a:pt x="380" y="30"/>
                  </a:lnTo>
                  <a:lnTo>
                    <a:pt x="365" y="35"/>
                  </a:lnTo>
                  <a:lnTo>
                    <a:pt x="350" y="41"/>
                  </a:lnTo>
                  <a:lnTo>
                    <a:pt x="335" y="47"/>
                  </a:lnTo>
                  <a:lnTo>
                    <a:pt x="321" y="54"/>
                  </a:lnTo>
                  <a:lnTo>
                    <a:pt x="294" y="68"/>
                  </a:lnTo>
                  <a:lnTo>
                    <a:pt x="268" y="83"/>
                  </a:lnTo>
                  <a:lnTo>
                    <a:pt x="242" y="99"/>
                  </a:lnTo>
                  <a:lnTo>
                    <a:pt x="218" y="116"/>
                  </a:lnTo>
                  <a:lnTo>
                    <a:pt x="196" y="134"/>
                  </a:lnTo>
                  <a:lnTo>
                    <a:pt x="175" y="152"/>
                  </a:lnTo>
                  <a:lnTo>
                    <a:pt x="155" y="172"/>
                  </a:lnTo>
                  <a:lnTo>
                    <a:pt x="137" y="193"/>
                  </a:lnTo>
                  <a:lnTo>
                    <a:pt x="120" y="214"/>
                  </a:lnTo>
                  <a:lnTo>
                    <a:pt x="103" y="236"/>
                  </a:lnTo>
                  <a:lnTo>
                    <a:pt x="88" y="259"/>
                  </a:lnTo>
                  <a:lnTo>
                    <a:pt x="75" y="282"/>
                  </a:lnTo>
                  <a:lnTo>
                    <a:pt x="62" y="307"/>
                  </a:lnTo>
                  <a:lnTo>
                    <a:pt x="51" y="332"/>
                  </a:lnTo>
                  <a:lnTo>
                    <a:pt x="41" y="357"/>
                  </a:lnTo>
                  <a:lnTo>
                    <a:pt x="33" y="383"/>
                  </a:lnTo>
                  <a:lnTo>
                    <a:pt x="26" y="409"/>
                  </a:lnTo>
                  <a:lnTo>
                    <a:pt x="19" y="435"/>
                  </a:lnTo>
                  <a:lnTo>
                    <a:pt x="14" y="461"/>
                  </a:lnTo>
                  <a:lnTo>
                    <a:pt x="8" y="487"/>
                  </a:lnTo>
                  <a:lnTo>
                    <a:pt x="4" y="513"/>
                  </a:lnTo>
                  <a:lnTo>
                    <a:pt x="2" y="539"/>
                  </a:lnTo>
                  <a:lnTo>
                    <a:pt x="0" y="565"/>
                  </a:lnTo>
                  <a:lnTo>
                    <a:pt x="0" y="591"/>
                  </a:lnTo>
                  <a:lnTo>
                    <a:pt x="0" y="1248"/>
                  </a:lnTo>
                  <a:lnTo>
                    <a:pt x="0" y="1279"/>
                  </a:lnTo>
                  <a:lnTo>
                    <a:pt x="2" y="1311"/>
                  </a:lnTo>
                  <a:lnTo>
                    <a:pt x="4" y="1341"/>
                  </a:lnTo>
                  <a:lnTo>
                    <a:pt x="8" y="1371"/>
                  </a:lnTo>
                  <a:lnTo>
                    <a:pt x="14" y="1401"/>
                  </a:lnTo>
                  <a:lnTo>
                    <a:pt x="20" y="1430"/>
                  </a:lnTo>
                  <a:lnTo>
                    <a:pt x="27" y="1459"/>
                  </a:lnTo>
                  <a:lnTo>
                    <a:pt x="34" y="1487"/>
                  </a:lnTo>
                  <a:lnTo>
                    <a:pt x="43" y="1515"/>
                  </a:lnTo>
                  <a:lnTo>
                    <a:pt x="54" y="1543"/>
                  </a:lnTo>
                  <a:lnTo>
                    <a:pt x="65" y="1569"/>
                  </a:lnTo>
                  <a:lnTo>
                    <a:pt x="77" y="1594"/>
                  </a:lnTo>
                  <a:lnTo>
                    <a:pt x="91" y="1619"/>
                  </a:lnTo>
                  <a:lnTo>
                    <a:pt x="106" y="1643"/>
                  </a:lnTo>
                  <a:lnTo>
                    <a:pt x="122" y="1666"/>
                  </a:lnTo>
                  <a:lnTo>
                    <a:pt x="139" y="1688"/>
                  </a:lnTo>
                  <a:lnTo>
                    <a:pt x="157" y="1709"/>
                  </a:lnTo>
                  <a:lnTo>
                    <a:pt x="177" y="1729"/>
                  </a:lnTo>
                  <a:lnTo>
                    <a:pt x="198" y="1747"/>
                  </a:lnTo>
                  <a:lnTo>
                    <a:pt x="221" y="1765"/>
                  </a:lnTo>
                  <a:lnTo>
                    <a:pt x="244" y="1782"/>
                  </a:lnTo>
                  <a:lnTo>
                    <a:pt x="270" y="1797"/>
                  </a:lnTo>
                  <a:lnTo>
                    <a:pt x="296" y="1811"/>
                  </a:lnTo>
                  <a:lnTo>
                    <a:pt x="324" y="1824"/>
                  </a:lnTo>
                  <a:lnTo>
                    <a:pt x="338" y="1830"/>
                  </a:lnTo>
                  <a:lnTo>
                    <a:pt x="353" y="1836"/>
                  </a:lnTo>
                  <a:lnTo>
                    <a:pt x="368" y="1841"/>
                  </a:lnTo>
                  <a:lnTo>
                    <a:pt x="383" y="1846"/>
                  </a:lnTo>
                  <a:lnTo>
                    <a:pt x="415" y="1855"/>
                  </a:lnTo>
                  <a:lnTo>
                    <a:pt x="448" y="1862"/>
                  </a:lnTo>
                  <a:lnTo>
                    <a:pt x="484" y="1868"/>
                  </a:lnTo>
                  <a:lnTo>
                    <a:pt x="520" y="1871"/>
                  </a:lnTo>
                  <a:lnTo>
                    <a:pt x="557" y="1874"/>
                  </a:lnTo>
                  <a:lnTo>
                    <a:pt x="596" y="1875"/>
                  </a:lnTo>
                  <a:lnTo>
                    <a:pt x="628" y="1874"/>
                  </a:lnTo>
                  <a:lnTo>
                    <a:pt x="659" y="1872"/>
                  </a:lnTo>
                  <a:lnTo>
                    <a:pt x="690" y="1869"/>
                  </a:lnTo>
                  <a:lnTo>
                    <a:pt x="721" y="1864"/>
                  </a:lnTo>
                  <a:lnTo>
                    <a:pt x="750" y="1859"/>
                  </a:lnTo>
                  <a:lnTo>
                    <a:pt x="779" y="1852"/>
                  </a:lnTo>
                  <a:lnTo>
                    <a:pt x="806" y="1843"/>
                  </a:lnTo>
                  <a:lnTo>
                    <a:pt x="834" y="18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4" name="Freeform 7"/>
            <p:cNvSpPr>
              <a:spLocks/>
            </p:cNvSpPr>
            <p:nvPr/>
          </p:nvSpPr>
          <p:spPr bwMode="auto">
            <a:xfrm>
              <a:off x="8261350" y="7340600"/>
              <a:ext cx="155575" cy="249238"/>
            </a:xfrm>
            <a:custGeom>
              <a:avLst/>
              <a:gdLst>
                <a:gd name="T0" fmla="*/ 197 w 1175"/>
                <a:gd name="T1" fmla="*/ 1747 h 1875"/>
                <a:gd name="T2" fmla="*/ 294 w 1175"/>
                <a:gd name="T3" fmla="*/ 1811 h 1875"/>
                <a:gd name="T4" fmla="*/ 366 w 1175"/>
                <a:gd name="T5" fmla="*/ 1841 h 1875"/>
                <a:gd name="T6" fmla="*/ 481 w 1175"/>
                <a:gd name="T7" fmla="*/ 1868 h 1875"/>
                <a:gd name="T8" fmla="*/ 622 w 1175"/>
                <a:gd name="T9" fmla="*/ 1874 h 1875"/>
                <a:gd name="T10" fmla="*/ 728 w 1175"/>
                <a:gd name="T11" fmla="*/ 1863 h 1875"/>
                <a:gd name="T12" fmla="*/ 826 w 1175"/>
                <a:gd name="T13" fmla="*/ 1836 h 1875"/>
                <a:gd name="T14" fmla="*/ 915 w 1175"/>
                <a:gd name="T15" fmla="*/ 1794 h 1875"/>
                <a:gd name="T16" fmla="*/ 995 w 1175"/>
                <a:gd name="T17" fmla="*/ 1737 h 1875"/>
                <a:gd name="T18" fmla="*/ 1063 w 1175"/>
                <a:gd name="T19" fmla="*/ 1668 h 1875"/>
                <a:gd name="T20" fmla="*/ 1116 w 1175"/>
                <a:gd name="T21" fmla="*/ 1586 h 1875"/>
                <a:gd name="T22" fmla="*/ 1154 w 1175"/>
                <a:gd name="T23" fmla="*/ 1493 h 1875"/>
                <a:gd name="T24" fmla="*/ 806 w 1175"/>
                <a:gd name="T25" fmla="*/ 1310 h 1875"/>
                <a:gd name="T26" fmla="*/ 782 w 1175"/>
                <a:gd name="T27" fmla="*/ 1391 h 1875"/>
                <a:gd name="T28" fmla="*/ 734 w 1175"/>
                <a:gd name="T29" fmla="*/ 1452 h 1875"/>
                <a:gd name="T30" fmla="*/ 669 w 1175"/>
                <a:gd name="T31" fmla="*/ 1490 h 1875"/>
                <a:gd name="T32" fmla="*/ 595 w 1175"/>
                <a:gd name="T33" fmla="*/ 1503 h 1875"/>
                <a:gd name="T34" fmla="*/ 540 w 1175"/>
                <a:gd name="T35" fmla="*/ 1499 h 1875"/>
                <a:gd name="T36" fmla="*/ 496 w 1175"/>
                <a:gd name="T37" fmla="*/ 1486 h 1875"/>
                <a:gd name="T38" fmla="*/ 460 w 1175"/>
                <a:gd name="T39" fmla="*/ 1465 h 1875"/>
                <a:gd name="T40" fmla="*/ 433 w 1175"/>
                <a:gd name="T41" fmla="*/ 1435 h 1875"/>
                <a:gd name="T42" fmla="*/ 398 w 1175"/>
                <a:gd name="T43" fmla="*/ 1357 h 1875"/>
                <a:gd name="T44" fmla="*/ 387 w 1175"/>
                <a:gd name="T45" fmla="*/ 1259 h 1875"/>
                <a:gd name="T46" fmla="*/ 393 w 1175"/>
                <a:gd name="T47" fmla="*/ 525 h 1875"/>
                <a:gd name="T48" fmla="*/ 421 w 1175"/>
                <a:gd name="T49" fmla="*/ 457 h 1875"/>
                <a:gd name="T50" fmla="*/ 452 w 1175"/>
                <a:gd name="T51" fmla="*/ 420 h 1875"/>
                <a:gd name="T52" fmla="*/ 485 w 1175"/>
                <a:gd name="T53" fmla="*/ 396 h 1875"/>
                <a:gd name="T54" fmla="*/ 527 w 1175"/>
                <a:gd name="T55" fmla="*/ 379 h 1875"/>
                <a:gd name="T56" fmla="*/ 579 w 1175"/>
                <a:gd name="T57" fmla="*/ 371 h 1875"/>
                <a:gd name="T58" fmla="*/ 634 w 1175"/>
                <a:gd name="T59" fmla="*/ 374 h 1875"/>
                <a:gd name="T60" fmla="*/ 679 w 1175"/>
                <a:gd name="T61" fmla="*/ 387 h 1875"/>
                <a:gd name="T62" fmla="*/ 741 w 1175"/>
                <a:gd name="T63" fmla="*/ 428 h 1875"/>
                <a:gd name="T64" fmla="*/ 787 w 1175"/>
                <a:gd name="T65" fmla="*/ 490 h 1875"/>
                <a:gd name="T66" fmla="*/ 808 w 1175"/>
                <a:gd name="T67" fmla="*/ 556 h 1875"/>
                <a:gd name="T68" fmla="*/ 1165 w 1175"/>
                <a:gd name="T69" fmla="*/ 417 h 1875"/>
                <a:gd name="T70" fmla="*/ 1133 w 1175"/>
                <a:gd name="T71" fmla="*/ 330 h 1875"/>
                <a:gd name="T72" fmla="*/ 1087 w 1175"/>
                <a:gd name="T73" fmla="*/ 246 h 1875"/>
                <a:gd name="T74" fmla="*/ 1028 w 1175"/>
                <a:gd name="T75" fmla="*/ 173 h 1875"/>
                <a:gd name="T76" fmla="*/ 957 w 1175"/>
                <a:gd name="T77" fmla="*/ 110 h 1875"/>
                <a:gd name="T78" fmla="*/ 871 w 1175"/>
                <a:gd name="T79" fmla="*/ 59 h 1875"/>
                <a:gd name="T80" fmla="*/ 770 w 1175"/>
                <a:gd name="T81" fmla="*/ 21 h 1875"/>
                <a:gd name="T82" fmla="*/ 656 w 1175"/>
                <a:gd name="T83" fmla="*/ 2 h 1875"/>
                <a:gd name="T84" fmla="*/ 516 w 1175"/>
                <a:gd name="T85" fmla="*/ 3 h 1875"/>
                <a:gd name="T86" fmla="*/ 410 w 1175"/>
                <a:gd name="T87" fmla="*/ 21 h 1875"/>
                <a:gd name="T88" fmla="*/ 348 w 1175"/>
                <a:gd name="T89" fmla="*/ 41 h 1875"/>
                <a:gd name="T90" fmla="*/ 265 w 1175"/>
                <a:gd name="T91" fmla="*/ 83 h 1875"/>
                <a:gd name="T92" fmla="*/ 174 w 1175"/>
                <a:gd name="T93" fmla="*/ 152 h 1875"/>
                <a:gd name="T94" fmla="*/ 102 w 1175"/>
                <a:gd name="T95" fmla="*/ 236 h 1875"/>
                <a:gd name="T96" fmla="*/ 51 w 1175"/>
                <a:gd name="T97" fmla="*/ 332 h 1875"/>
                <a:gd name="T98" fmla="*/ 19 w 1175"/>
                <a:gd name="T99" fmla="*/ 435 h 1875"/>
                <a:gd name="T100" fmla="*/ 2 w 1175"/>
                <a:gd name="T101" fmla="*/ 539 h 1875"/>
                <a:gd name="T102" fmla="*/ 1 w 1175"/>
                <a:gd name="T103" fmla="*/ 1279 h 1875"/>
                <a:gd name="T104" fmla="*/ 14 w 1175"/>
                <a:gd name="T105" fmla="*/ 1401 h 1875"/>
                <a:gd name="T106" fmla="*/ 43 w 1175"/>
                <a:gd name="T107" fmla="*/ 1515 h 1875"/>
                <a:gd name="T108" fmla="*/ 90 w 1175"/>
                <a:gd name="T109" fmla="*/ 1619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5" h="1875">
                  <a:moveTo>
                    <a:pt x="138" y="1688"/>
                  </a:moveTo>
                  <a:lnTo>
                    <a:pt x="157" y="1709"/>
                  </a:lnTo>
                  <a:lnTo>
                    <a:pt x="176" y="1729"/>
                  </a:lnTo>
                  <a:lnTo>
                    <a:pt x="197" y="1747"/>
                  </a:lnTo>
                  <a:lnTo>
                    <a:pt x="219" y="1765"/>
                  </a:lnTo>
                  <a:lnTo>
                    <a:pt x="243" y="1781"/>
                  </a:lnTo>
                  <a:lnTo>
                    <a:pt x="268" y="1797"/>
                  </a:lnTo>
                  <a:lnTo>
                    <a:pt x="294" y="1811"/>
                  </a:lnTo>
                  <a:lnTo>
                    <a:pt x="321" y="1824"/>
                  </a:lnTo>
                  <a:lnTo>
                    <a:pt x="335" y="1830"/>
                  </a:lnTo>
                  <a:lnTo>
                    <a:pt x="351" y="1836"/>
                  </a:lnTo>
                  <a:lnTo>
                    <a:pt x="366" y="1841"/>
                  </a:lnTo>
                  <a:lnTo>
                    <a:pt x="381" y="1846"/>
                  </a:lnTo>
                  <a:lnTo>
                    <a:pt x="413" y="1855"/>
                  </a:lnTo>
                  <a:lnTo>
                    <a:pt x="446" y="1862"/>
                  </a:lnTo>
                  <a:lnTo>
                    <a:pt x="481" y="1868"/>
                  </a:lnTo>
                  <a:lnTo>
                    <a:pt x="517" y="1872"/>
                  </a:lnTo>
                  <a:lnTo>
                    <a:pt x="555" y="1874"/>
                  </a:lnTo>
                  <a:lnTo>
                    <a:pt x="595" y="1875"/>
                  </a:lnTo>
                  <a:lnTo>
                    <a:pt x="622" y="1874"/>
                  </a:lnTo>
                  <a:lnTo>
                    <a:pt x="650" y="1873"/>
                  </a:lnTo>
                  <a:lnTo>
                    <a:pt x="676" y="1871"/>
                  </a:lnTo>
                  <a:lnTo>
                    <a:pt x="702" y="1867"/>
                  </a:lnTo>
                  <a:lnTo>
                    <a:pt x="728" y="1863"/>
                  </a:lnTo>
                  <a:lnTo>
                    <a:pt x="753" y="1858"/>
                  </a:lnTo>
                  <a:lnTo>
                    <a:pt x="778" y="1851"/>
                  </a:lnTo>
                  <a:lnTo>
                    <a:pt x="802" y="1844"/>
                  </a:lnTo>
                  <a:lnTo>
                    <a:pt x="826" y="1836"/>
                  </a:lnTo>
                  <a:lnTo>
                    <a:pt x="849" y="1827"/>
                  </a:lnTo>
                  <a:lnTo>
                    <a:pt x="872" y="1817"/>
                  </a:lnTo>
                  <a:lnTo>
                    <a:pt x="894" y="1806"/>
                  </a:lnTo>
                  <a:lnTo>
                    <a:pt x="915" y="1794"/>
                  </a:lnTo>
                  <a:lnTo>
                    <a:pt x="936" y="1782"/>
                  </a:lnTo>
                  <a:lnTo>
                    <a:pt x="956" y="1768"/>
                  </a:lnTo>
                  <a:lnTo>
                    <a:pt x="976" y="1753"/>
                  </a:lnTo>
                  <a:lnTo>
                    <a:pt x="995" y="1737"/>
                  </a:lnTo>
                  <a:lnTo>
                    <a:pt x="1013" y="1721"/>
                  </a:lnTo>
                  <a:lnTo>
                    <a:pt x="1030" y="1704"/>
                  </a:lnTo>
                  <a:lnTo>
                    <a:pt x="1046" y="1686"/>
                  </a:lnTo>
                  <a:lnTo>
                    <a:pt x="1063" y="1668"/>
                  </a:lnTo>
                  <a:lnTo>
                    <a:pt x="1077" y="1649"/>
                  </a:lnTo>
                  <a:lnTo>
                    <a:pt x="1091" y="1629"/>
                  </a:lnTo>
                  <a:lnTo>
                    <a:pt x="1104" y="1607"/>
                  </a:lnTo>
                  <a:lnTo>
                    <a:pt x="1116" y="1586"/>
                  </a:lnTo>
                  <a:lnTo>
                    <a:pt x="1127" y="1564"/>
                  </a:lnTo>
                  <a:lnTo>
                    <a:pt x="1137" y="1541"/>
                  </a:lnTo>
                  <a:lnTo>
                    <a:pt x="1146" y="1517"/>
                  </a:lnTo>
                  <a:lnTo>
                    <a:pt x="1154" y="1493"/>
                  </a:lnTo>
                  <a:lnTo>
                    <a:pt x="1161" y="1468"/>
                  </a:lnTo>
                  <a:lnTo>
                    <a:pt x="1167" y="1442"/>
                  </a:lnTo>
                  <a:lnTo>
                    <a:pt x="1173" y="1416"/>
                  </a:lnTo>
                  <a:lnTo>
                    <a:pt x="806" y="1310"/>
                  </a:lnTo>
                  <a:lnTo>
                    <a:pt x="802" y="1332"/>
                  </a:lnTo>
                  <a:lnTo>
                    <a:pt x="797" y="1353"/>
                  </a:lnTo>
                  <a:lnTo>
                    <a:pt x="791" y="1372"/>
                  </a:lnTo>
                  <a:lnTo>
                    <a:pt x="782" y="1391"/>
                  </a:lnTo>
                  <a:lnTo>
                    <a:pt x="773" y="1408"/>
                  </a:lnTo>
                  <a:lnTo>
                    <a:pt x="761" y="1423"/>
                  </a:lnTo>
                  <a:lnTo>
                    <a:pt x="749" y="1438"/>
                  </a:lnTo>
                  <a:lnTo>
                    <a:pt x="734" y="1452"/>
                  </a:lnTo>
                  <a:lnTo>
                    <a:pt x="719" y="1464"/>
                  </a:lnTo>
                  <a:lnTo>
                    <a:pt x="703" y="1474"/>
                  </a:lnTo>
                  <a:lnTo>
                    <a:pt x="686" y="1483"/>
                  </a:lnTo>
                  <a:lnTo>
                    <a:pt x="669" y="1490"/>
                  </a:lnTo>
                  <a:lnTo>
                    <a:pt x="651" y="1496"/>
                  </a:lnTo>
                  <a:lnTo>
                    <a:pt x="633" y="1500"/>
                  </a:lnTo>
                  <a:lnTo>
                    <a:pt x="614" y="1502"/>
                  </a:lnTo>
                  <a:lnTo>
                    <a:pt x="595" y="1503"/>
                  </a:lnTo>
                  <a:lnTo>
                    <a:pt x="580" y="1503"/>
                  </a:lnTo>
                  <a:lnTo>
                    <a:pt x="566" y="1502"/>
                  </a:lnTo>
                  <a:lnTo>
                    <a:pt x="553" y="1501"/>
                  </a:lnTo>
                  <a:lnTo>
                    <a:pt x="540" y="1499"/>
                  </a:lnTo>
                  <a:lnTo>
                    <a:pt x="529" y="1497"/>
                  </a:lnTo>
                  <a:lnTo>
                    <a:pt x="517" y="1494"/>
                  </a:lnTo>
                  <a:lnTo>
                    <a:pt x="506" y="1490"/>
                  </a:lnTo>
                  <a:lnTo>
                    <a:pt x="496" y="1486"/>
                  </a:lnTo>
                  <a:lnTo>
                    <a:pt x="486" y="1482"/>
                  </a:lnTo>
                  <a:lnTo>
                    <a:pt x="477" y="1477"/>
                  </a:lnTo>
                  <a:lnTo>
                    <a:pt x="468" y="1471"/>
                  </a:lnTo>
                  <a:lnTo>
                    <a:pt x="460" y="1465"/>
                  </a:lnTo>
                  <a:lnTo>
                    <a:pt x="453" y="1458"/>
                  </a:lnTo>
                  <a:lnTo>
                    <a:pt x="446" y="1451"/>
                  </a:lnTo>
                  <a:lnTo>
                    <a:pt x="439" y="1443"/>
                  </a:lnTo>
                  <a:lnTo>
                    <a:pt x="433" y="1435"/>
                  </a:lnTo>
                  <a:lnTo>
                    <a:pt x="422" y="1417"/>
                  </a:lnTo>
                  <a:lnTo>
                    <a:pt x="413" y="1398"/>
                  </a:lnTo>
                  <a:lnTo>
                    <a:pt x="405" y="1378"/>
                  </a:lnTo>
                  <a:lnTo>
                    <a:pt x="398" y="1357"/>
                  </a:lnTo>
                  <a:lnTo>
                    <a:pt x="393" y="1334"/>
                  </a:lnTo>
                  <a:lnTo>
                    <a:pt x="390" y="1311"/>
                  </a:lnTo>
                  <a:lnTo>
                    <a:pt x="387" y="1285"/>
                  </a:lnTo>
                  <a:lnTo>
                    <a:pt x="387" y="1259"/>
                  </a:lnTo>
                  <a:lnTo>
                    <a:pt x="387" y="575"/>
                  </a:lnTo>
                  <a:lnTo>
                    <a:pt x="387" y="558"/>
                  </a:lnTo>
                  <a:lnTo>
                    <a:pt x="389" y="542"/>
                  </a:lnTo>
                  <a:lnTo>
                    <a:pt x="393" y="525"/>
                  </a:lnTo>
                  <a:lnTo>
                    <a:pt x="398" y="507"/>
                  </a:lnTo>
                  <a:lnTo>
                    <a:pt x="404" y="490"/>
                  </a:lnTo>
                  <a:lnTo>
                    <a:pt x="411" y="473"/>
                  </a:lnTo>
                  <a:lnTo>
                    <a:pt x="421" y="457"/>
                  </a:lnTo>
                  <a:lnTo>
                    <a:pt x="432" y="441"/>
                  </a:lnTo>
                  <a:lnTo>
                    <a:pt x="438" y="434"/>
                  </a:lnTo>
                  <a:lnTo>
                    <a:pt x="445" y="427"/>
                  </a:lnTo>
                  <a:lnTo>
                    <a:pt x="452" y="420"/>
                  </a:lnTo>
                  <a:lnTo>
                    <a:pt x="460" y="413"/>
                  </a:lnTo>
                  <a:lnTo>
                    <a:pt x="468" y="407"/>
                  </a:lnTo>
                  <a:lnTo>
                    <a:pt x="476" y="401"/>
                  </a:lnTo>
                  <a:lnTo>
                    <a:pt x="485" y="396"/>
                  </a:lnTo>
                  <a:lnTo>
                    <a:pt x="495" y="391"/>
                  </a:lnTo>
                  <a:lnTo>
                    <a:pt x="505" y="386"/>
                  </a:lnTo>
                  <a:lnTo>
                    <a:pt x="516" y="382"/>
                  </a:lnTo>
                  <a:lnTo>
                    <a:pt x="527" y="379"/>
                  </a:lnTo>
                  <a:lnTo>
                    <a:pt x="539" y="376"/>
                  </a:lnTo>
                  <a:lnTo>
                    <a:pt x="552" y="374"/>
                  </a:lnTo>
                  <a:lnTo>
                    <a:pt x="565" y="372"/>
                  </a:lnTo>
                  <a:lnTo>
                    <a:pt x="579" y="371"/>
                  </a:lnTo>
                  <a:lnTo>
                    <a:pt x="595" y="371"/>
                  </a:lnTo>
                  <a:lnTo>
                    <a:pt x="608" y="371"/>
                  </a:lnTo>
                  <a:lnTo>
                    <a:pt x="621" y="372"/>
                  </a:lnTo>
                  <a:lnTo>
                    <a:pt x="634" y="374"/>
                  </a:lnTo>
                  <a:lnTo>
                    <a:pt x="646" y="376"/>
                  </a:lnTo>
                  <a:lnTo>
                    <a:pt x="657" y="379"/>
                  </a:lnTo>
                  <a:lnTo>
                    <a:pt x="668" y="383"/>
                  </a:lnTo>
                  <a:lnTo>
                    <a:pt x="679" y="387"/>
                  </a:lnTo>
                  <a:lnTo>
                    <a:pt x="689" y="392"/>
                  </a:lnTo>
                  <a:lnTo>
                    <a:pt x="708" y="403"/>
                  </a:lnTo>
                  <a:lnTo>
                    <a:pt x="725" y="415"/>
                  </a:lnTo>
                  <a:lnTo>
                    <a:pt x="741" y="428"/>
                  </a:lnTo>
                  <a:lnTo>
                    <a:pt x="755" y="442"/>
                  </a:lnTo>
                  <a:lnTo>
                    <a:pt x="767" y="457"/>
                  </a:lnTo>
                  <a:lnTo>
                    <a:pt x="778" y="473"/>
                  </a:lnTo>
                  <a:lnTo>
                    <a:pt x="787" y="490"/>
                  </a:lnTo>
                  <a:lnTo>
                    <a:pt x="794" y="507"/>
                  </a:lnTo>
                  <a:lnTo>
                    <a:pt x="799" y="524"/>
                  </a:lnTo>
                  <a:lnTo>
                    <a:pt x="804" y="541"/>
                  </a:lnTo>
                  <a:lnTo>
                    <a:pt x="808" y="556"/>
                  </a:lnTo>
                  <a:lnTo>
                    <a:pt x="811" y="569"/>
                  </a:lnTo>
                  <a:lnTo>
                    <a:pt x="1175" y="461"/>
                  </a:lnTo>
                  <a:lnTo>
                    <a:pt x="1170" y="439"/>
                  </a:lnTo>
                  <a:lnTo>
                    <a:pt x="1165" y="417"/>
                  </a:lnTo>
                  <a:lnTo>
                    <a:pt x="1158" y="395"/>
                  </a:lnTo>
                  <a:lnTo>
                    <a:pt x="1150" y="373"/>
                  </a:lnTo>
                  <a:lnTo>
                    <a:pt x="1142" y="351"/>
                  </a:lnTo>
                  <a:lnTo>
                    <a:pt x="1133" y="330"/>
                  </a:lnTo>
                  <a:lnTo>
                    <a:pt x="1123" y="309"/>
                  </a:lnTo>
                  <a:lnTo>
                    <a:pt x="1112" y="288"/>
                  </a:lnTo>
                  <a:lnTo>
                    <a:pt x="1100" y="266"/>
                  </a:lnTo>
                  <a:lnTo>
                    <a:pt x="1087" y="246"/>
                  </a:lnTo>
                  <a:lnTo>
                    <a:pt x="1074" y="227"/>
                  </a:lnTo>
                  <a:lnTo>
                    <a:pt x="1060" y="208"/>
                  </a:lnTo>
                  <a:lnTo>
                    <a:pt x="1044" y="190"/>
                  </a:lnTo>
                  <a:lnTo>
                    <a:pt x="1028" y="173"/>
                  </a:lnTo>
                  <a:lnTo>
                    <a:pt x="1011" y="156"/>
                  </a:lnTo>
                  <a:lnTo>
                    <a:pt x="994" y="140"/>
                  </a:lnTo>
                  <a:lnTo>
                    <a:pt x="976" y="125"/>
                  </a:lnTo>
                  <a:lnTo>
                    <a:pt x="957" y="110"/>
                  </a:lnTo>
                  <a:lnTo>
                    <a:pt x="937" y="96"/>
                  </a:lnTo>
                  <a:lnTo>
                    <a:pt x="916" y="82"/>
                  </a:lnTo>
                  <a:lnTo>
                    <a:pt x="894" y="70"/>
                  </a:lnTo>
                  <a:lnTo>
                    <a:pt x="871" y="59"/>
                  </a:lnTo>
                  <a:lnTo>
                    <a:pt x="847" y="48"/>
                  </a:lnTo>
                  <a:lnTo>
                    <a:pt x="822" y="38"/>
                  </a:lnTo>
                  <a:lnTo>
                    <a:pt x="796" y="29"/>
                  </a:lnTo>
                  <a:lnTo>
                    <a:pt x="770" y="21"/>
                  </a:lnTo>
                  <a:lnTo>
                    <a:pt x="742" y="15"/>
                  </a:lnTo>
                  <a:lnTo>
                    <a:pt x="714" y="9"/>
                  </a:lnTo>
                  <a:lnTo>
                    <a:pt x="686" y="5"/>
                  </a:lnTo>
                  <a:lnTo>
                    <a:pt x="656" y="2"/>
                  </a:lnTo>
                  <a:lnTo>
                    <a:pt x="626" y="1"/>
                  </a:lnTo>
                  <a:lnTo>
                    <a:pt x="595" y="0"/>
                  </a:lnTo>
                  <a:lnTo>
                    <a:pt x="554" y="1"/>
                  </a:lnTo>
                  <a:lnTo>
                    <a:pt x="516" y="3"/>
                  </a:lnTo>
                  <a:lnTo>
                    <a:pt x="479" y="7"/>
                  </a:lnTo>
                  <a:lnTo>
                    <a:pt x="444" y="13"/>
                  </a:lnTo>
                  <a:lnTo>
                    <a:pt x="427" y="17"/>
                  </a:lnTo>
                  <a:lnTo>
                    <a:pt x="410" y="21"/>
                  </a:lnTo>
                  <a:lnTo>
                    <a:pt x="394" y="25"/>
                  </a:lnTo>
                  <a:lnTo>
                    <a:pt x="378" y="30"/>
                  </a:lnTo>
                  <a:lnTo>
                    <a:pt x="363" y="35"/>
                  </a:lnTo>
                  <a:lnTo>
                    <a:pt x="348" y="41"/>
                  </a:lnTo>
                  <a:lnTo>
                    <a:pt x="332" y="47"/>
                  </a:lnTo>
                  <a:lnTo>
                    <a:pt x="318" y="54"/>
                  </a:lnTo>
                  <a:lnTo>
                    <a:pt x="291" y="68"/>
                  </a:lnTo>
                  <a:lnTo>
                    <a:pt x="265" y="83"/>
                  </a:lnTo>
                  <a:lnTo>
                    <a:pt x="240" y="99"/>
                  </a:lnTo>
                  <a:lnTo>
                    <a:pt x="217" y="116"/>
                  </a:lnTo>
                  <a:lnTo>
                    <a:pt x="194" y="134"/>
                  </a:lnTo>
                  <a:lnTo>
                    <a:pt x="174" y="152"/>
                  </a:lnTo>
                  <a:lnTo>
                    <a:pt x="154" y="172"/>
                  </a:lnTo>
                  <a:lnTo>
                    <a:pt x="136" y="193"/>
                  </a:lnTo>
                  <a:lnTo>
                    <a:pt x="119" y="214"/>
                  </a:lnTo>
                  <a:lnTo>
                    <a:pt x="102" y="236"/>
                  </a:lnTo>
                  <a:lnTo>
                    <a:pt x="88" y="259"/>
                  </a:lnTo>
                  <a:lnTo>
                    <a:pt x="74" y="282"/>
                  </a:lnTo>
                  <a:lnTo>
                    <a:pt x="62" y="307"/>
                  </a:lnTo>
                  <a:lnTo>
                    <a:pt x="51" y="332"/>
                  </a:lnTo>
                  <a:lnTo>
                    <a:pt x="41" y="357"/>
                  </a:lnTo>
                  <a:lnTo>
                    <a:pt x="33" y="383"/>
                  </a:lnTo>
                  <a:lnTo>
                    <a:pt x="25" y="409"/>
                  </a:lnTo>
                  <a:lnTo>
                    <a:pt x="19" y="435"/>
                  </a:lnTo>
                  <a:lnTo>
                    <a:pt x="13" y="461"/>
                  </a:lnTo>
                  <a:lnTo>
                    <a:pt x="9" y="487"/>
                  </a:lnTo>
                  <a:lnTo>
                    <a:pt x="5" y="513"/>
                  </a:lnTo>
                  <a:lnTo>
                    <a:pt x="2" y="539"/>
                  </a:lnTo>
                  <a:lnTo>
                    <a:pt x="1" y="565"/>
                  </a:lnTo>
                  <a:lnTo>
                    <a:pt x="0" y="591"/>
                  </a:lnTo>
                  <a:lnTo>
                    <a:pt x="0" y="1248"/>
                  </a:lnTo>
                  <a:lnTo>
                    <a:pt x="1" y="1279"/>
                  </a:lnTo>
                  <a:lnTo>
                    <a:pt x="3" y="1311"/>
                  </a:lnTo>
                  <a:lnTo>
                    <a:pt x="5" y="1341"/>
                  </a:lnTo>
                  <a:lnTo>
                    <a:pt x="9" y="1371"/>
                  </a:lnTo>
                  <a:lnTo>
                    <a:pt x="14" y="1401"/>
                  </a:lnTo>
                  <a:lnTo>
                    <a:pt x="20" y="1430"/>
                  </a:lnTo>
                  <a:lnTo>
                    <a:pt x="27" y="1459"/>
                  </a:lnTo>
                  <a:lnTo>
                    <a:pt x="34" y="1487"/>
                  </a:lnTo>
                  <a:lnTo>
                    <a:pt x="43" y="1515"/>
                  </a:lnTo>
                  <a:lnTo>
                    <a:pt x="53" y="1543"/>
                  </a:lnTo>
                  <a:lnTo>
                    <a:pt x="64" y="1569"/>
                  </a:lnTo>
                  <a:lnTo>
                    <a:pt x="77" y="1594"/>
                  </a:lnTo>
                  <a:lnTo>
                    <a:pt x="90" y="1619"/>
                  </a:lnTo>
                  <a:lnTo>
                    <a:pt x="105" y="1643"/>
                  </a:lnTo>
                  <a:lnTo>
                    <a:pt x="121" y="1666"/>
                  </a:lnTo>
                  <a:lnTo>
                    <a:pt x="138" y="1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5" name="Freeform 8"/>
            <p:cNvSpPr>
              <a:spLocks/>
            </p:cNvSpPr>
            <p:nvPr/>
          </p:nvSpPr>
          <p:spPr bwMode="auto">
            <a:xfrm>
              <a:off x="8459788" y="7340600"/>
              <a:ext cx="155575" cy="249238"/>
            </a:xfrm>
            <a:custGeom>
              <a:avLst/>
              <a:gdLst>
                <a:gd name="T0" fmla="*/ 419 w 1174"/>
                <a:gd name="T1" fmla="*/ 457 h 1875"/>
                <a:gd name="T2" fmla="*/ 450 w 1174"/>
                <a:gd name="T3" fmla="*/ 420 h 1875"/>
                <a:gd name="T4" fmla="*/ 484 w 1174"/>
                <a:gd name="T5" fmla="*/ 396 h 1875"/>
                <a:gd name="T6" fmla="*/ 527 w 1174"/>
                <a:gd name="T7" fmla="*/ 379 h 1875"/>
                <a:gd name="T8" fmla="*/ 579 w 1174"/>
                <a:gd name="T9" fmla="*/ 371 h 1875"/>
                <a:gd name="T10" fmla="*/ 632 w 1174"/>
                <a:gd name="T11" fmla="*/ 374 h 1875"/>
                <a:gd name="T12" fmla="*/ 677 w 1174"/>
                <a:gd name="T13" fmla="*/ 387 h 1875"/>
                <a:gd name="T14" fmla="*/ 741 w 1174"/>
                <a:gd name="T15" fmla="*/ 428 h 1875"/>
                <a:gd name="T16" fmla="*/ 782 w 1174"/>
                <a:gd name="T17" fmla="*/ 481 h 1875"/>
                <a:gd name="T18" fmla="*/ 798 w 1174"/>
                <a:gd name="T19" fmla="*/ 524 h 1875"/>
                <a:gd name="T20" fmla="*/ 1174 w 1174"/>
                <a:gd name="T21" fmla="*/ 461 h 1875"/>
                <a:gd name="T22" fmla="*/ 1149 w 1174"/>
                <a:gd name="T23" fmla="*/ 373 h 1875"/>
                <a:gd name="T24" fmla="*/ 1110 w 1174"/>
                <a:gd name="T25" fmla="*/ 288 h 1875"/>
                <a:gd name="T26" fmla="*/ 1059 w 1174"/>
                <a:gd name="T27" fmla="*/ 208 h 1875"/>
                <a:gd name="T28" fmla="*/ 994 w 1174"/>
                <a:gd name="T29" fmla="*/ 140 h 1875"/>
                <a:gd name="T30" fmla="*/ 914 w 1174"/>
                <a:gd name="T31" fmla="*/ 83 h 1875"/>
                <a:gd name="T32" fmla="*/ 821 w 1174"/>
                <a:gd name="T33" fmla="*/ 38 h 1875"/>
                <a:gd name="T34" fmla="*/ 713 w 1174"/>
                <a:gd name="T35" fmla="*/ 9 h 1875"/>
                <a:gd name="T36" fmla="*/ 593 w 1174"/>
                <a:gd name="T37" fmla="*/ 0 h 1875"/>
                <a:gd name="T38" fmla="*/ 443 w 1174"/>
                <a:gd name="T39" fmla="*/ 13 h 1875"/>
                <a:gd name="T40" fmla="*/ 377 w 1174"/>
                <a:gd name="T41" fmla="*/ 30 h 1875"/>
                <a:gd name="T42" fmla="*/ 318 w 1174"/>
                <a:gd name="T43" fmla="*/ 54 h 1875"/>
                <a:gd name="T44" fmla="*/ 215 w 1174"/>
                <a:gd name="T45" fmla="*/ 116 h 1875"/>
                <a:gd name="T46" fmla="*/ 134 w 1174"/>
                <a:gd name="T47" fmla="*/ 193 h 1875"/>
                <a:gd name="T48" fmla="*/ 74 w 1174"/>
                <a:gd name="T49" fmla="*/ 282 h 1875"/>
                <a:gd name="T50" fmla="*/ 33 w 1174"/>
                <a:gd name="T51" fmla="*/ 383 h 1875"/>
                <a:gd name="T52" fmla="*/ 8 w 1174"/>
                <a:gd name="T53" fmla="*/ 487 h 1875"/>
                <a:gd name="T54" fmla="*/ 0 w 1174"/>
                <a:gd name="T55" fmla="*/ 591 h 1875"/>
                <a:gd name="T56" fmla="*/ 5 w 1174"/>
                <a:gd name="T57" fmla="*/ 1341 h 1875"/>
                <a:gd name="T58" fmla="*/ 25 w 1174"/>
                <a:gd name="T59" fmla="*/ 1459 h 1875"/>
                <a:gd name="T60" fmla="*/ 64 w 1174"/>
                <a:gd name="T61" fmla="*/ 1569 h 1875"/>
                <a:gd name="T62" fmla="*/ 120 w 1174"/>
                <a:gd name="T63" fmla="*/ 1666 h 1875"/>
                <a:gd name="T64" fmla="*/ 196 w 1174"/>
                <a:gd name="T65" fmla="*/ 1747 h 1875"/>
                <a:gd name="T66" fmla="*/ 293 w 1174"/>
                <a:gd name="T67" fmla="*/ 1811 h 1875"/>
                <a:gd name="T68" fmla="*/ 364 w 1174"/>
                <a:gd name="T69" fmla="*/ 1841 h 1875"/>
                <a:gd name="T70" fmla="*/ 479 w 1174"/>
                <a:gd name="T71" fmla="*/ 1868 h 1875"/>
                <a:gd name="T72" fmla="*/ 621 w 1174"/>
                <a:gd name="T73" fmla="*/ 1874 h 1875"/>
                <a:gd name="T74" fmla="*/ 726 w 1174"/>
                <a:gd name="T75" fmla="*/ 1863 h 1875"/>
                <a:gd name="T76" fmla="*/ 825 w 1174"/>
                <a:gd name="T77" fmla="*/ 1836 h 1875"/>
                <a:gd name="T78" fmla="*/ 913 w 1174"/>
                <a:gd name="T79" fmla="*/ 1794 h 1875"/>
                <a:gd name="T80" fmla="*/ 994 w 1174"/>
                <a:gd name="T81" fmla="*/ 1737 h 1875"/>
                <a:gd name="T82" fmla="*/ 1061 w 1174"/>
                <a:gd name="T83" fmla="*/ 1668 h 1875"/>
                <a:gd name="T84" fmla="*/ 1114 w 1174"/>
                <a:gd name="T85" fmla="*/ 1586 h 1875"/>
                <a:gd name="T86" fmla="*/ 1152 w 1174"/>
                <a:gd name="T87" fmla="*/ 1493 h 1875"/>
                <a:gd name="T88" fmla="*/ 806 w 1174"/>
                <a:gd name="T89" fmla="*/ 1310 h 1875"/>
                <a:gd name="T90" fmla="*/ 782 w 1174"/>
                <a:gd name="T91" fmla="*/ 1390 h 1875"/>
                <a:gd name="T92" fmla="*/ 733 w 1174"/>
                <a:gd name="T93" fmla="*/ 1452 h 1875"/>
                <a:gd name="T94" fmla="*/ 667 w 1174"/>
                <a:gd name="T95" fmla="*/ 1490 h 1875"/>
                <a:gd name="T96" fmla="*/ 593 w 1174"/>
                <a:gd name="T97" fmla="*/ 1503 h 1875"/>
                <a:gd name="T98" fmla="*/ 540 w 1174"/>
                <a:gd name="T99" fmla="*/ 1499 h 1875"/>
                <a:gd name="T100" fmla="*/ 495 w 1174"/>
                <a:gd name="T101" fmla="*/ 1486 h 1875"/>
                <a:gd name="T102" fmla="*/ 459 w 1174"/>
                <a:gd name="T103" fmla="*/ 1465 h 1875"/>
                <a:gd name="T104" fmla="*/ 432 w 1174"/>
                <a:gd name="T105" fmla="*/ 1435 h 1875"/>
                <a:gd name="T106" fmla="*/ 397 w 1174"/>
                <a:gd name="T107" fmla="*/ 1357 h 1875"/>
                <a:gd name="T108" fmla="*/ 385 w 1174"/>
                <a:gd name="T109" fmla="*/ 1259 h 1875"/>
                <a:gd name="T110" fmla="*/ 391 w 1174"/>
                <a:gd name="T111" fmla="*/ 525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4" h="1875">
                  <a:moveTo>
                    <a:pt x="396" y="507"/>
                  </a:moveTo>
                  <a:lnTo>
                    <a:pt x="402" y="490"/>
                  </a:lnTo>
                  <a:lnTo>
                    <a:pt x="410" y="473"/>
                  </a:lnTo>
                  <a:lnTo>
                    <a:pt x="419" y="457"/>
                  </a:lnTo>
                  <a:lnTo>
                    <a:pt x="430" y="441"/>
                  </a:lnTo>
                  <a:lnTo>
                    <a:pt x="436" y="434"/>
                  </a:lnTo>
                  <a:lnTo>
                    <a:pt x="443" y="427"/>
                  </a:lnTo>
                  <a:lnTo>
                    <a:pt x="450" y="420"/>
                  </a:lnTo>
                  <a:lnTo>
                    <a:pt x="458" y="413"/>
                  </a:lnTo>
                  <a:lnTo>
                    <a:pt x="466" y="407"/>
                  </a:lnTo>
                  <a:lnTo>
                    <a:pt x="475" y="401"/>
                  </a:lnTo>
                  <a:lnTo>
                    <a:pt x="484" y="396"/>
                  </a:lnTo>
                  <a:lnTo>
                    <a:pt x="494" y="391"/>
                  </a:lnTo>
                  <a:lnTo>
                    <a:pt x="505" y="386"/>
                  </a:lnTo>
                  <a:lnTo>
                    <a:pt x="516" y="382"/>
                  </a:lnTo>
                  <a:lnTo>
                    <a:pt x="527" y="379"/>
                  </a:lnTo>
                  <a:lnTo>
                    <a:pt x="539" y="376"/>
                  </a:lnTo>
                  <a:lnTo>
                    <a:pt x="552" y="374"/>
                  </a:lnTo>
                  <a:lnTo>
                    <a:pt x="565" y="372"/>
                  </a:lnTo>
                  <a:lnTo>
                    <a:pt x="579" y="371"/>
                  </a:lnTo>
                  <a:lnTo>
                    <a:pt x="593" y="371"/>
                  </a:lnTo>
                  <a:lnTo>
                    <a:pt x="606" y="371"/>
                  </a:lnTo>
                  <a:lnTo>
                    <a:pt x="619" y="372"/>
                  </a:lnTo>
                  <a:lnTo>
                    <a:pt x="632" y="374"/>
                  </a:lnTo>
                  <a:lnTo>
                    <a:pt x="644" y="376"/>
                  </a:lnTo>
                  <a:lnTo>
                    <a:pt x="656" y="379"/>
                  </a:lnTo>
                  <a:lnTo>
                    <a:pt x="667" y="383"/>
                  </a:lnTo>
                  <a:lnTo>
                    <a:pt x="677" y="387"/>
                  </a:lnTo>
                  <a:lnTo>
                    <a:pt x="688" y="392"/>
                  </a:lnTo>
                  <a:lnTo>
                    <a:pt x="707" y="403"/>
                  </a:lnTo>
                  <a:lnTo>
                    <a:pt x="724" y="415"/>
                  </a:lnTo>
                  <a:lnTo>
                    <a:pt x="741" y="428"/>
                  </a:lnTo>
                  <a:lnTo>
                    <a:pt x="755" y="442"/>
                  </a:lnTo>
                  <a:lnTo>
                    <a:pt x="767" y="457"/>
                  </a:lnTo>
                  <a:lnTo>
                    <a:pt x="778" y="473"/>
                  </a:lnTo>
                  <a:lnTo>
                    <a:pt x="782" y="481"/>
                  </a:lnTo>
                  <a:lnTo>
                    <a:pt x="786" y="490"/>
                  </a:lnTo>
                  <a:lnTo>
                    <a:pt x="790" y="498"/>
                  </a:lnTo>
                  <a:lnTo>
                    <a:pt x="793" y="507"/>
                  </a:lnTo>
                  <a:lnTo>
                    <a:pt x="798" y="524"/>
                  </a:lnTo>
                  <a:lnTo>
                    <a:pt x="803" y="541"/>
                  </a:lnTo>
                  <a:lnTo>
                    <a:pt x="807" y="556"/>
                  </a:lnTo>
                  <a:lnTo>
                    <a:pt x="810" y="569"/>
                  </a:lnTo>
                  <a:lnTo>
                    <a:pt x="1174" y="461"/>
                  </a:lnTo>
                  <a:lnTo>
                    <a:pt x="1169" y="439"/>
                  </a:lnTo>
                  <a:lnTo>
                    <a:pt x="1163" y="416"/>
                  </a:lnTo>
                  <a:lnTo>
                    <a:pt x="1156" y="395"/>
                  </a:lnTo>
                  <a:lnTo>
                    <a:pt x="1149" y="373"/>
                  </a:lnTo>
                  <a:lnTo>
                    <a:pt x="1140" y="351"/>
                  </a:lnTo>
                  <a:lnTo>
                    <a:pt x="1131" y="330"/>
                  </a:lnTo>
                  <a:lnTo>
                    <a:pt x="1121" y="309"/>
                  </a:lnTo>
                  <a:lnTo>
                    <a:pt x="1110" y="288"/>
                  </a:lnTo>
                  <a:lnTo>
                    <a:pt x="1099" y="266"/>
                  </a:lnTo>
                  <a:lnTo>
                    <a:pt x="1086" y="246"/>
                  </a:lnTo>
                  <a:lnTo>
                    <a:pt x="1073" y="227"/>
                  </a:lnTo>
                  <a:lnTo>
                    <a:pt x="1059" y="208"/>
                  </a:lnTo>
                  <a:lnTo>
                    <a:pt x="1044" y="190"/>
                  </a:lnTo>
                  <a:lnTo>
                    <a:pt x="1028" y="173"/>
                  </a:lnTo>
                  <a:lnTo>
                    <a:pt x="1011" y="156"/>
                  </a:lnTo>
                  <a:lnTo>
                    <a:pt x="994" y="140"/>
                  </a:lnTo>
                  <a:lnTo>
                    <a:pt x="975" y="125"/>
                  </a:lnTo>
                  <a:lnTo>
                    <a:pt x="955" y="110"/>
                  </a:lnTo>
                  <a:lnTo>
                    <a:pt x="935" y="96"/>
                  </a:lnTo>
                  <a:lnTo>
                    <a:pt x="914" y="83"/>
                  </a:lnTo>
                  <a:lnTo>
                    <a:pt x="892" y="70"/>
                  </a:lnTo>
                  <a:lnTo>
                    <a:pt x="869" y="59"/>
                  </a:lnTo>
                  <a:lnTo>
                    <a:pt x="846" y="48"/>
                  </a:lnTo>
                  <a:lnTo>
                    <a:pt x="821" y="38"/>
                  </a:lnTo>
                  <a:lnTo>
                    <a:pt x="796" y="29"/>
                  </a:lnTo>
                  <a:lnTo>
                    <a:pt x="769" y="21"/>
                  </a:lnTo>
                  <a:lnTo>
                    <a:pt x="742" y="15"/>
                  </a:lnTo>
                  <a:lnTo>
                    <a:pt x="713" y="9"/>
                  </a:lnTo>
                  <a:lnTo>
                    <a:pt x="684" y="5"/>
                  </a:lnTo>
                  <a:lnTo>
                    <a:pt x="654" y="2"/>
                  </a:lnTo>
                  <a:lnTo>
                    <a:pt x="624" y="1"/>
                  </a:lnTo>
                  <a:lnTo>
                    <a:pt x="593" y="0"/>
                  </a:lnTo>
                  <a:lnTo>
                    <a:pt x="553" y="1"/>
                  </a:lnTo>
                  <a:lnTo>
                    <a:pt x="515" y="3"/>
                  </a:lnTo>
                  <a:lnTo>
                    <a:pt x="478" y="7"/>
                  </a:lnTo>
                  <a:lnTo>
                    <a:pt x="443" y="13"/>
                  </a:lnTo>
                  <a:lnTo>
                    <a:pt x="426" y="17"/>
                  </a:lnTo>
                  <a:lnTo>
                    <a:pt x="409" y="21"/>
                  </a:lnTo>
                  <a:lnTo>
                    <a:pt x="393" y="25"/>
                  </a:lnTo>
                  <a:lnTo>
                    <a:pt x="377" y="30"/>
                  </a:lnTo>
                  <a:lnTo>
                    <a:pt x="362" y="35"/>
                  </a:lnTo>
                  <a:lnTo>
                    <a:pt x="347" y="41"/>
                  </a:lnTo>
                  <a:lnTo>
                    <a:pt x="332" y="47"/>
                  </a:lnTo>
                  <a:lnTo>
                    <a:pt x="318" y="54"/>
                  </a:lnTo>
                  <a:lnTo>
                    <a:pt x="291" y="68"/>
                  </a:lnTo>
                  <a:lnTo>
                    <a:pt x="264" y="83"/>
                  </a:lnTo>
                  <a:lnTo>
                    <a:pt x="238" y="99"/>
                  </a:lnTo>
                  <a:lnTo>
                    <a:pt x="215" y="116"/>
                  </a:lnTo>
                  <a:lnTo>
                    <a:pt x="193" y="134"/>
                  </a:lnTo>
                  <a:lnTo>
                    <a:pt x="172" y="152"/>
                  </a:lnTo>
                  <a:lnTo>
                    <a:pt x="153" y="172"/>
                  </a:lnTo>
                  <a:lnTo>
                    <a:pt x="134" y="193"/>
                  </a:lnTo>
                  <a:lnTo>
                    <a:pt x="118" y="214"/>
                  </a:lnTo>
                  <a:lnTo>
                    <a:pt x="102" y="236"/>
                  </a:lnTo>
                  <a:lnTo>
                    <a:pt x="87" y="259"/>
                  </a:lnTo>
                  <a:lnTo>
                    <a:pt x="74" y="282"/>
                  </a:lnTo>
                  <a:lnTo>
                    <a:pt x="62" y="307"/>
                  </a:lnTo>
                  <a:lnTo>
                    <a:pt x="51" y="332"/>
                  </a:lnTo>
                  <a:lnTo>
                    <a:pt x="41" y="357"/>
                  </a:lnTo>
                  <a:lnTo>
                    <a:pt x="33" y="383"/>
                  </a:lnTo>
                  <a:lnTo>
                    <a:pt x="24" y="409"/>
                  </a:lnTo>
                  <a:lnTo>
                    <a:pt x="18" y="435"/>
                  </a:lnTo>
                  <a:lnTo>
                    <a:pt x="12" y="461"/>
                  </a:lnTo>
                  <a:lnTo>
                    <a:pt x="8" y="487"/>
                  </a:lnTo>
                  <a:lnTo>
                    <a:pt x="5" y="513"/>
                  </a:lnTo>
                  <a:lnTo>
                    <a:pt x="2" y="539"/>
                  </a:lnTo>
                  <a:lnTo>
                    <a:pt x="1" y="565"/>
                  </a:lnTo>
                  <a:lnTo>
                    <a:pt x="0" y="591"/>
                  </a:lnTo>
                  <a:lnTo>
                    <a:pt x="0" y="1248"/>
                  </a:lnTo>
                  <a:lnTo>
                    <a:pt x="1" y="1279"/>
                  </a:lnTo>
                  <a:lnTo>
                    <a:pt x="2" y="1311"/>
                  </a:lnTo>
                  <a:lnTo>
                    <a:pt x="5" y="1341"/>
                  </a:lnTo>
                  <a:lnTo>
                    <a:pt x="8" y="1371"/>
                  </a:lnTo>
                  <a:lnTo>
                    <a:pt x="13" y="1401"/>
                  </a:lnTo>
                  <a:lnTo>
                    <a:pt x="18" y="1430"/>
                  </a:lnTo>
                  <a:lnTo>
                    <a:pt x="25" y="1459"/>
                  </a:lnTo>
                  <a:lnTo>
                    <a:pt x="34" y="1487"/>
                  </a:lnTo>
                  <a:lnTo>
                    <a:pt x="43" y="1515"/>
                  </a:lnTo>
                  <a:lnTo>
                    <a:pt x="53" y="1543"/>
                  </a:lnTo>
                  <a:lnTo>
                    <a:pt x="64" y="1569"/>
                  </a:lnTo>
                  <a:lnTo>
                    <a:pt x="76" y="1594"/>
                  </a:lnTo>
                  <a:lnTo>
                    <a:pt x="89" y="1619"/>
                  </a:lnTo>
                  <a:lnTo>
                    <a:pt x="104" y="1643"/>
                  </a:lnTo>
                  <a:lnTo>
                    <a:pt x="120" y="1666"/>
                  </a:lnTo>
                  <a:lnTo>
                    <a:pt x="137" y="1688"/>
                  </a:lnTo>
                  <a:lnTo>
                    <a:pt x="155" y="1709"/>
                  </a:lnTo>
                  <a:lnTo>
                    <a:pt x="175" y="1729"/>
                  </a:lnTo>
                  <a:lnTo>
                    <a:pt x="196" y="1747"/>
                  </a:lnTo>
                  <a:lnTo>
                    <a:pt x="218" y="1765"/>
                  </a:lnTo>
                  <a:lnTo>
                    <a:pt x="241" y="1781"/>
                  </a:lnTo>
                  <a:lnTo>
                    <a:pt x="267" y="1797"/>
                  </a:lnTo>
                  <a:lnTo>
                    <a:pt x="293" y="1811"/>
                  </a:lnTo>
                  <a:lnTo>
                    <a:pt x="321" y="1824"/>
                  </a:lnTo>
                  <a:lnTo>
                    <a:pt x="335" y="1830"/>
                  </a:lnTo>
                  <a:lnTo>
                    <a:pt x="349" y="1836"/>
                  </a:lnTo>
                  <a:lnTo>
                    <a:pt x="364" y="1841"/>
                  </a:lnTo>
                  <a:lnTo>
                    <a:pt x="379" y="1846"/>
                  </a:lnTo>
                  <a:lnTo>
                    <a:pt x="411" y="1855"/>
                  </a:lnTo>
                  <a:lnTo>
                    <a:pt x="444" y="1862"/>
                  </a:lnTo>
                  <a:lnTo>
                    <a:pt x="479" y="1868"/>
                  </a:lnTo>
                  <a:lnTo>
                    <a:pt x="516" y="1872"/>
                  </a:lnTo>
                  <a:lnTo>
                    <a:pt x="554" y="1874"/>
                  </a:lnTo>
                  <a:lnTo>
                    <a:pt x="593" y="1875"/>
                  </a:lnTo>
                  <a:lnTo>
                    <a:pt x="621" y="1874"/>
                  </a:lnTo>
                  <a:lnTo>
                    <a:pt x="648" y="1873"/>
                  </a:lnTo>
                  <a:lnTo>
                    <a:pt x="675" y="1871"/>
                  </a:lnTo>
                  <a:lnTo>
                    <a:pt x="701" y="1867"/>
                  </a:lnTo>
                  <a:lnTo>
                    <a:pt x="726" y="1863"/>
                  </a:lnTo>
                  <a:lnTo>
                    <a:pt x="753" y="1858"/>
                  </a:lnTo>
                  <a:lnTo>
                    <a:pt x="777" y="1851"/>
                  </a:lnTo>
                  <a:lnTo>
                    <a:pt x="801" y="1844"/>
                  </a:lnTo>
                  <a:lnTo>
                    <a:pt x="825" y="1836"/>
                  </a:lnTo>
                  <a:lnTo>
                    <a:pt x="848" y="1827"/>
                  </a:lnTo>
                  <a:lnTo>
                    <a:pt x="870" y="1817"/>
                  </a:lnTo>
                  <a:lnTo>
                    <a:pt x="892" y="1806"/>
                  </a:lnTo>
                  <a:lnTo>
                    <a:pt x="913" y="1794"/>
                  </a:lnTo>
                  <a:lnTo>
                    <a:pt x="934" y="1782"/>
                  </a:lnTo>
                  <a:lnTo>
                    <a:pt x="954" y="1768"/>
                  </a:lnTo>
                  <a:lnTo>
                    <a:pt x="975" y="1753"/>
                  </a:lnTo>
                  <a:lnTo>
                    <a:pt x="994" y="1737"/>
                  </a:lnTo>
                  <a:lnTo>
                    <a:pt x="1012" y="1721"/>
                  </a:lnTo>
                  <a:lnTo>
                    <a:pt x="1030" y="1704"/>
                  </a:lnTo>
                  <a:lnTo>
                    <a:pt x="1046" y="1686"/>
                  </a:lnTo>
                  <a:lnTo>
                    <a:pt x="1061" y="1668"/>
                  </a:lnTo>
                  <a:lnTo>
                    <a:pt x="1076" y="1649"/>
                  </a:lnTo>
                  <a:lnTo>
                    <a:pt x="1089" y="1629"/>
                  </a:lnTo>
                  <a:lnTo>
                    <a:pt x="1102" y="1607"/>
                  </a:lnTo>
                  <a:lnTo>
                    <a:pt x="1114" y="1586"/>
                  </a:lnTo>
                  <a:lnTo>
                    <a:pt x="1125" y="1564"/>
                  </a:lnTo>
                  <a:lnTo>
                    <a:pt x="1135" y="1541"/>
                  </a:lnTo>
                  <a:lnTo>
                    <a:pt x="1144" y="1517"/>
                  </a:lnTo>
                  <a:lnTo>
                    <a:pt x="1152" y="1493"/>
                  </a:lnTo>
                  <a:lnTo>
                    <a:pt x="1159" y="1468"/>
                  </a:lnTo>
                  <a:lnTo>
                    <a:pt x="1165" y="1442"/>
                  </a:lnTo>
                  <a:lnTo>
                    <a:pt x="1171" y="1416"/>
                  </a:lnTo>
                  <a:lnTo>
                    <a:pt x="806" y="1310"/>
                  </a:lnTo>
                  <a:lnTo>
                    <a:pt x="802" y="1332"/>
                  </a:lnTo>
                  <a:lnTo>
                    <a:pt x="797" y="1353"/>
                  </a:lnTo>
                  <a:lnTo>
                    <a:pt x="790" y="1372"/>
                  </a:lnTo>
                  <a:lnTo>
                    <a:pt x="782" y="1390"/>
                  </a:lnTo>
                  <a:lnTo>
                    <a:pt x="772" y="1408"/>
                  </a:lnTo>
                  <a:lnTo>
                    <a:pt x="761" y="1423"/>
                  </a:lnTo>
                  <a:lnTo>
                    <a:pt x="748" y="1438"/>
                  </a:lnTo>
                  <a:lnTo>
                    <a:pt x="733" y="1452"/>
                  </a:lnTo>
                  <a:lnTo>
                    <a:pt x="717" y="1464"/>
                  </a:lnTo>
                  <a:lnTo>
                    <a:pt x="701" y="1474"/>
                  </a:lnTo>
                  <a:lnTo>
                    <a:pt x="685" y="1483"/>
                  </a:lnTo>
                  <a:lnTo>
                    <a:pt x="667" y="1490"/>
                  </a:lnTo>
                  <a:lnTo>
                    <a:pt x="650" y="1496"/>
                  </a:lnTo>
                  <a:lnTo>
                    <a:pt x="631" y="1500"/>
                  </a:lnTo>
                  <a:lnTo>
                    <a:pt x="612" y="1502"/>
                  </a:lnTo>
                  <a:lnTo>
                    <a:pt x="593" y="1503"/>
                  </a:lnTo>
                  <a:lnTo>
                    <a:pt x="579" y="1503"/>
                  </a:lnTo>
                  <a:lnTo>
                    <a:pt x="565" y="1502"/>
                  </a:lnTo>
                  <a:lnTo>
                    <a:pt x="552" y="1501"/>
                  </a:lnTo>
                  <a:lnTo>
                    <a:pt x="540" y="1499"/>
                  </a:lnTo>
                  <a:lnTo>
                    <a:pt x="528" y="1497"/>
                  </a:lnTo>
                  <a:lnTo>
                    <a:pt x="517" y="1494"/>
                  </a:lnTo>
                  <a:lnTo>
                    <a:pt x="506" y="1490"/>
                  </a:lnTo>
                  <a:lnTo>
                    <a:pt x="495" y="1486"/>
                  </a:lnTo>
                  <a:lnTo>
                    <a:pt x="485" y="1482"/>
                  </a:lnTo>
                  <a:lnTo>
                    <a:pt x="476" y="1477"/>
                  </a:lnTo>
                  <a:lnTo>
                    <a:pt x="467" y="1471"/>
                  </a:lnTo>
                  <a:lnTo>
                    <a:pt x="459" y="1465"/>
                  </a:lnTo>
                  <a:lnTo>
                    <a:pt x="451" y="1458"/>
                  </a:lnTo>
                  <a:lnTo>
                    <a:pt x="444" y="1451"/>
                  </a:lnTo>
                  <a:lnTo>
                    <a:pt x="438" y="1443"/>
                  </a:lnTo>
                  <a:lnTo>
                    <a:pt x="432" y="1435"/>
                  </a:lnTo>
                  <a:lnTo>
                    <a:pt x="421" y="1417"/>
                  </a:lnTo>
                  <a:lnTo>
                    <a:pt x="411" y="1398"/>
                  </a:lnTo>
                  <a:lnTo>
                    <a:pt x="403" y="1378"/>
                  </a:lnTo>
                  <a:lnTo>
                    <a:pt x="397" y="1357"/>
                  </a:lnTo>
                  <a:lnTo>
                    <a:pt x="392" y="1334"/>
                  </a:lnTo>
                  <a:lnTo>
                    <a:pt x="388" y="1311"/>
                  </a:lnTo>
                  <a:lnTo>
                    <a:pt x="386" y="1285"/>
                  </a:lnTo>
                  <a:lnTo>
                    <a:pt x="385" y="1259"/>
                  </a:lnTo>
                  <a:lnTo>
                    <a:pt x="385" y="575"/>
                  </a:lnTo>
                  <a:lnTo>
                    <a:pt x="386" y="558"/>
                  </a:lnTo>
                  <a:lnTo>
                    <a:pt x="388" y="542"/>
                  </a:lnTo>
                  <a:lnTo>
                    <a:pt x="391" y="525"/>
                  </a:lnTo>
                  <a:lnTo>
                    <a:pt x="396" y="5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6" name="Freeform 9"/>
            <p:cNvSpPr>
              <a:spLocks/>
            </p:cNvSpPr>
            <p:nvPr/>
          </p:nvSpPr>
          <p:spPr bwMode="auto">
            <a:xfrm>
              <a:off x="8662988" y="7342188"/>
              <a:ext cx="142875" cy="244475"/>
            </a:xfrm>
            <a:custGeom>
              <a:avLst/>
              <a:gdLst>
                <a:gd name="T0" fmla="*/ 0 w 1075"/>
                <a:gd name="T1" fmla="*/ 1845 h 1845"/>
                <a:gd name="T2" fmla="*/ 1075 w 1075"/>
                <a:gd name="T3" fmla="*/ 1845 h 1845"/>
                <a:gd name="T4" fmla="*/ 1075 w 1075"/>
                <a:gd name="T5" fmla="*/ 1482 h 1845"/>
                <a:gd name="T6" fmla="*/ 385 w 1075"/>
                <a:gd name="T7" fmla="*/ 1482 h 1845"/>
                <a:gd name="T8" fmla="*/ 385 w 1075"/>
                <a:gd name="T9" fmla="*/ 1090 h 1845"/>
                <a:gd name="T10" fmla="*/ 979 w 1075"/>
                <a:gd name="T11" fmla="*/ 1090 h 1845"/>
                <a:gd name="T12" fmla="*/ 979 w 1075"/>
                <a:gd name="T13" fmla="*/ 737 h 1845"/>
                <a:gd name="T14" fmla="*/ 385 w 1075"/>
                <a:gd name="T15" fmla="*/ 737 h 1845"/>
                <a:gd name="T16" fmla="*/ 385 w 1075"/>
                <a:gd name="T17" fmla="*/ 355 h 1845"/>
                <a:gd name="T18" fmla="*/ 1075 w 1075"/>
                <a:gd name="T19" fmla="*/ 355 h 1845"/>
                <a:gd name="T20" fmla="*/ 1075 w 1075"/>
                <a:gd name="T21" fmla="*/ 0 h 1845"/>
                <a:gd name="T22" fmla="*/ 0 w 1075"/>
                <a:gd name="T23" fmla="*/ 0 h 1845"/>
                <a:gd name="T24" fmla="*/ 0 w 1075"/>
                <a:gd name="T25" fmla="*/ 1845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5" h="1845">
                  <a:moveTo>
                    <a:pt x="0" y="1845"/>
                  </a:moveTo>
                  <a:lnTo>
                    <a:pt x="1075" y="1845"/>
                  </a:lnTo>
                  <a:lnTo>
                    <a:pt x="1075" y="1482"/>
                  </a:lnTo>
                  <a:lnTo>
                    <a:pt x="385" y="1482"/>
                  </a:lnTo>
                  <a:lnTo>
                    <a:pt x="385" y="1090"/>
                  </a:lnTo>
                  <a:lnTo>
                    <a:pt x="979" y="1090"/>
                  </a:lnTo>
                  <a:lnTo>
                    <a:pt x="979" y="737"/>
                  </a:lnTo>
                  <a:lnTo>
                    <a:pt x="385" y="737"/>
                  </a:lnTo>
                  <a:lnTo>
                    <a:pt x="385" y="355"/>
                  </a:lnTo>
                  <a:lnTo>
                    <a:pt x="1075" y="355"/>
                  </a:lnTo>
                  <a:lnTo>
                    <a:pt x="1075" y="0"/>
                  </a:lnTo>
                  <a:lnTo>
                    <a:pt x="0" y="0"/>
                  </a:lnTo>
                  <a:lnTo>
                    <a:pt x="0" y="1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7" name="Freeform 10"/>
            <p:cNvSpPr>
              <a:spLocks/>
            </p:cNvSpPr>
            <p:nvPr/>
          </p:nvSpPr>
          <p:spPr bwMode="auto">
            <a:xfrm>
              <a:off x="8834438" y="7342188"/>
              <a:ext cx="155575" cy="244475"/>
            </a:xfrm>
            <a:custGeom>
              <a:avLst/>
              <a:gdLst>
                <a:gd name="T0" fmla="*/ 0 w 1174"/>
                <a:gd name="T1" fmla="*/ 350 h 1845"/>
                <a:gd name="T2" fmla="*/ 396 w 1174"/>
                <a:gd name="T3" fmla="*/ 350 h 1845"/>
                <a:gd name="T4" fmla="*/ 396 w 1174"/>
                <a:gd name="T5" fmla="*/ 1845 h 1845"/>
                <a:gd name="T6" fmla="*/ 779 w 1174"/>
                <a:gd name="T7" fmla="*/ 1845 h 1845"/>
                <a:gd name="T8" fmla="*/ 779 w 1174"/>
                <a:gd name="T9" fmla="*/ 350 h 1845"/>
                <a:gd name="T10" fmla="*/ 1174 w 1174"/>
                <a:gd name="T11" fmla="*/ 350 h 1845"/>
                <a:gd name="T12" fmla="*/ 1174 w 1174"/>
                <a:gd name="T13" fmla="*/ 0 h 1845"/>
                <a:gd name="T14" fmla="*/ 0 w 1174"/>
                <a:gd name="T15" fmla="*/ 0 h 1845"/>
                <a:gd name="T16" fmla="*/ 0 w 1174"/>
                <a:gd name="T17" fmla="*/ 35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4" h="1845">
                  <a:moveTo>
                    <a:pt x="0" y="350"/>
                  </a:moveTo>
                  <a:lnTo>
                    <a:pt x="396" y="350"/>
                  </a:lnTo>
                  <a:lnTo>
                    <a:pt x="396" y="1845"/>
                  </a:lnTo>
                  <a:lnTo>
                    <a:pt x="779" y="1845"/>
                  </a:lnTo>
                  <a:lnTo>
                    <a:pt x="779" y="350"/>
                  </a:lnTo>
                  <a:lnTo>
                    <a:pt x="1174" y="350"/>
                  </a:lnTo>
                  <a:lnTo>
                    <a:pt x="1174" y="0"/>
                  </a:lnTo>
                  <a:lnTo>
                    <a:pt x="0" y="0"/>
                  </a:lnTo>
                  <a:lnTo>
                    <a:pt x="0"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8" name="Freeform 11"/>
            <p:cNvSpPr>
              <a:spLocks/>
            </p:cNvSpPr>
            <p:nvPr/>
          </p:nvSpPr>
          <p:spPr bwMode="auto">
            <a:xfrm>
              <a:off x="9031288" y="7342188"/>
              <a:ext cx="166687" cy="244475"/>
            </a:xfrm>
            <a:custGeom>
              <a:avLst/>
              <a:gdLst>
                <a:gd name="T0" fmla="*/ 917 w 1264"/>
                <a:gd name="T1" fmla="*/ 0 h 1845"/>
                <a:gd name="T2" fmla="*/ 388 w 1264"/>
                <a:gd name="T3" fmla="*/ 1072 h 1845"/>
                <a:gd name="T4" fmla="*/ 382 w 1264"/>
                <a:gd name="T5" fmla="*/ 1072 h 1845"/>
                <a:gd name="T6" fmla="*/ 382 w 1264"/>
                <a:gd name="T7" fmla="*/ 0 h 1845"/>
                <a:gd name="T8" fmla="*/ 0 w 1264"/>
                <a:gd name="T9" fmla="*/ 0 h 1845"/>
                <a:gd name="T10" fmla="*/ 0 w 1264"/>
                <a:gd name="T11" fmla="*/ 1845 h 1845"/>
                <a:gd name="T12" fmla="*/ 361 w 1264"/>
                <a:gd name="T13" fmla="*/ 1845 h 1845"/>
                <a:gd name="T14" fmla="*/ 876 w 1264"/>
                <a:gd name="T15" fmla="*/ 841 h 1845"/>
                <a:gd name="T16" fmla="*/ 878 w 1264"/>
                <a:gd name="T17" fmla="*/ 841 h 1845"/>
                <a:gd name="T18" fmla="*/ 878 w 1264"/>
                <a:gd name="T19" fmla="*/ 1845 h 1845"/>
                <a:gd name="T20" fmla="*/ 1264 w 1264"/>
                <a:gd name="T21" fmla="*/ 1845 h 1845"/>
                <a:gd name="T22" fmla="*/ 1264 w 1264"/>
                <a:gd name="T23" fmla="*/ 0 h 1845"/>
                <a:gd name="T24" fmla="*/ 917 w 1264"/>
                <a:gd name="T25"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4" h="1845">
                  <a:moveTo>
                    <a:pt x="917" y="0"/>
                  </a:moveTo>
                  <a:lnTo>
                    <a:pt x="388" y="1072"/>
                  </a:lnTo>
                  <a:lnTo>
                    <a:pt x="382" y="1072"/>
                  </a:lnTo>
                  <a:lnTo>
                    <a:pt x="382" y="0"/>
                  </a:lnTo>
                  <a:lnTo>
                    <a:pt x="0" y="0"/>
                  </a:lnTo>
                  <a:lnTo>
                    <a:pt x="0" y="1845"/>
                  </a:lnTo>
                  <a:lnTo>
                    <a:pt x="361" y="1845"/>
                  </a:lnTo>
                  <a:lnTo>
                    <a:pt x="876" y="841"/>
                  </a:lnTo>
                  <a:lnTo>
                    <a:pt x="878" y="841"/>
                  </a:lnTo>
                  <a:lnTo>
                    <a:pt x="878" y="1845"/>
                  </a:lnTo>
                  <a:lnTo>
                    <a:pt x="1264" y="1845"/>
                  </a:lnTo>
                  <a:lnTo>
                    <a:pt x="1264" y="0"/>
                  </a:lnTo>
                  <a:lnTo>
                    <a:pt x="9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59" name="Freeform 12"/>
            <p:cNvSpPr>
              <a:spLocks/>
            </p:cNvSpPr>
            <p:nvPr/>
          </p:nvSpPr>
          <p:spPr bwMode="auto">
            <a:xfrm>
              <a:off x="7278688" y="7423150"/>
              <a:ext cx="252412" cy="466725"/>
            </a:xfrm>
            <a:custGeom>
              <a:avLst/>
              <a:gdLst>
                <a:gd name="T0" fmla="*/ 1471 w 1903"/>
                <a:gd name="T1" fmla="*/ 0 h 3523"/>
                <a:gd name="T2" fmla="*/ 0 w 1903"/>
                <a:gd name="T3" fmla="*/ 3334 h 3523"/>
                <a:gd name="T4" fmla="*/ 56 w 1903"/>
                <a:gd name="T5" fmla="*/ 3357 h 3523"/>
                <a:gd name="T6" fmla="*/ 112 w 1903"/>
                <a:gd name="T7" fmla="*/ 3377 h 3523"/>
                <a:gd name="T8" fmla="*/ 169 w 1903"/>
                <a:gd name="T9" fmla="*/ 3397 h 3523"/>
                <a:gd name="T10" fmla="*/ 227 w 1903"/>
                <a:gd name="T11" fmla="*/ 3415 h 3523"/>
                <a:gd name="T12" fmla="*/ 286 w 1903"/>
                <a:gd name="T13" fmla="*/ 3432 h 3523"/>
                <a:gd name="T14" fmla="*/ 344 w 1903"/>
                <a:gd name="T15" fmla="*/ 3447 h 3523"/>
                <a:gd name="T16" fmla="*/ 403 w 1903"/>
                <a:gd name="T17" fmla="*/ 3461 h 3523"/>
                <a:gd name="T18" fmla="*/ 464 w 1903"/>
                <a:gd name="T19" fmla="*/ 3474 h 3523"/>
                <a:gd name="T20" fmla="*/ 524 w 1903"/>
                <a:gd name="T21" fmla="*/ 3485 h 3523"/>
                <a:gd name="T22" fmla="*/ 585 w 1903"/>
                <a:gd name="T23" fmla="*/ 3495 h 3523"/>
                <a:gd name="T24" fmla="*/ 646 w 1903"/>
                <a:gd name="T25" fmla="*/ 3504 h 3523"/>
                <a:gd name="T26" fmla="*/ 709 w 1903"/>
                <a:gd name="T27" fmla="*/ 3511 h 3523"/>
                <a:gd name="T28" fmla="*/ 771 w 1903"/>
                <a:gd name="T29" fmla="*/ 3516 h 3523"/>
                <a:gd name="T30" fmla="*/ 834 w 1903"/>
                <a:gd name="T31" fmla="*/ 3520 h 3523"/>
                <a:gd name="T32" fmla="*/ 897 w 1903"/>
                <a:gd name="T33" fmla="*/ 3522 h 3523"/>
                <a:gd name="T34" fmla="*/ 962 w 1903"/>
                <a:gd name="T35" fmla="*/ 3523 h 3523"/>
                <a:gd name="T36" fmla="*/ 1024 w 1903"/>
                <a:gd name="T37" fmla="*/ 3522 h 3523"/>
                <a:gd name="T38" fmla="*/ 1085 w 1903"/>
                <a:gd name="T39" fmla="*/ 3520 h 3523"/>
                <a:gd name="T40" fmla="*/ 1146 w 1903"/>
                <a:gd name="T41" fmla="*/ 3516 h 3523"/>
                <a:gd name="T42" fmla="*/ 1208 w 1903"/>
                <a:gd name="T43" fmla="*/ 3511 h 3523"/>
                <a:gd name="T44" fmla="*/ 1268 w 1903"/>
                <a:gd name="T45" fmla="*/ 3504 h 3523"/>
                <a:gd name="T46" fmla="*/ 1328 w 1903"/>
                <a:gd name="T47" fmla="*/ 3496 h 3523"/>
                <a:gd name="T48" fmla="*/ 1388 w 1903"/>
                <a:gd name="T49" fmla="*/ 3487 h 3523"/>
                <a:gd name="T50" fmla="*/ 1448 w 1903"/>
                <a:gd name="T51" fmla="*/ 3476 h 3523"/>
                <a:gd name="T52" fmla="*/ 1506 w 1903"/>
                <a:gd name="T53" fmla="*/ 3464 h 3523"/>
                <a:gd name="T54" fmla="*/ 1564 w 1903"/>
                <a:gd name="T55" fmla="*/ 3450 h 3523"/>
                <a:gd name="T56" fmla="*/ 1622 w 1903"/>
                <a:gd name="T57" fmla="*/ 3435 h 3523"/>
                <a:gd name="T58" fmla="*/ 1680 w 1903"/>
                <a:gd name="T59" fmla="*/ 3419 h 3523"/>
                <a:gd name="T60" fmla="*/ 1736 w 1903"/>
                <a:gd name="T61" fmla="*/ 3402 h 3523"/>
                <a:gd name="T62" fmla="*/ 1792 w 1903"/>
                <a:gd name="T63" fmla="*/ 3383 h 3523"/>
                <a:gd name="T64" fmla="*/ 1847 w 1903"/>
                <a:gd name="T65" fmla="*/ 3363 h 3523"/>
                <a:gd name="T66" fmla="*/ 1903 w 1903"/>
                <a:gd name="T67" fmla="*/ 3340 h 3523"/>
                <a:gd name="T68" fmla="*/ 1537 w 1903"/>
                <a:gd name="T69" fmla="*/ 10 h 3523"/>
                <a:gd name="T70" fmla="*/ 1520 w 1903"/>
                <a:gd name="T71" fmla="*/ 8 h 3523"/>
                <a:gd name="T72" fmla="*/ 1503 w 1903"/>
                <a:gd name="T73" fmla="*/ 6 h 3523"/>
                <a:gd name="T74" fmla="*/ 1487 w 1903"/>
                <a:gd name="T75" fmla="*/ 4 h 3523"/>
                <a:gd name="T76" fmla="*/ 1471 w 1903"/>
                <a:gd name="T77" fmla="*/ 0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03" h="3523">
                  <a:moveTo>
                    <a:pt x="1471" y="0"/>
                  </a:moveTo>
                  <a:lnTo>
                    <a:pt x="0" y="3334"/>
                  </a:lnTo>
                  <a:lnTo>
                    <a:pt x="56" y="3357"/>
                  </a:lnTo>
                  <a:lnTo>
                    <a:pt x="112" y="3377"/>
                  </a:lnTo>
                  <a:lnTo>
                    <a:pt x="169" y="3397"/>
                  </a:lnTo>
                  <a:lnTo>
                    <a:pt x="227" y="3415"/>
                  </a:lnTo>
                  <a:lnTo>
                    <a:pt x="286" y="3432"/>
                  </a:lnTo>
                  <a:lnTo>
                    <a:pt x="344" y="3447"/>
                  </a:lnTo>
                  <a:lnTo>
                    <a:pt x="403" y="3461"/>
                  </a:lnTo>
                  <a:lnTo>
                    <a:pt x="464" y="3474"/>
                  </a:lnTo>
                  <a:lnTo>
                    <a:pt x="524" y="3485"/>
                  </a:lnTo>
                  <a:lnTo>
                    <a:pt x="585" y="3495"/>
                  </a:lnTo>
                  <a:lnTo>
                    <a:pt x="646" y="3504"/>
                  </a:lnTo>
                  <a:lnTo>
                    <a:pt x="709" y="3511"/>
                  </a:lnTo>
                  <a:lnTo>
                    <a:pt x="771" y="3516"/>
                  </a:lnTo>
                  <a:lnTo>
                    <a:pt x="834" y="3520"/>
                  </a:lnTo>
                  <a:lnTo>
                    <a:pt x="897" y="3522"/>
                  </a:lnTo>
                  <a:lnTo>
                    <a:pt x="962" y="3523"/>
                  </a:lnTo>
                  <a:lnTo>
                    <a:pt x="1024" y="3522"/>
                  </a:lnTo>
                  <a:lnTo>
                    <a:pt x="1085" y="3520"/>
                  </a:lnTo>
                  <a:lnTo>
                    <a:pt x="1146" y="3516"/>
                  </a:lnTo>
                  <a:lnTo>
                    <a:pt x="1208" y="3511"/>
                  </a:lnTo>
                  <a:lnTo>
                    <a:pt x="1268" y="3504"/>
                  </a:lnTo>
                  <a:lnTo>
                    <a:pt x="1328" y="3496"/>
                  </a:lnTo>
                  <a:lnTo>
                    <a:pt x="1388" y="3487"/>
                  </a:lnTo>
                  <a:lnTo>
                    <a:pt x="1448" y="3476"/>
                  </a:lnTo>
                  <a:lnTo>
                    <a:pt x="1506" y="3464"/>
                  </a:lnTo>
                  <a:lnTo>
                    <a:pt x="1564" y="3450"/>
                  </a:lnTo>
                  <a:lnTo>
                    <a:pt x="1622" y="3435"/>
                  </a:lnTo>
                  <a:lnTo>
                    <a:pt x="1680" y="3419"/>
                  </a:lnTo>
                  <a:lnTo>
                    <a:pt x="1736" y="3402"/>
                  </a:lnTo>
                  <a:lnTo>
                    <a:pt x="1792" y="3383"/>
                  </a:lnTo>
                  <a:lnTo>
                    <a:pt x="1847" y="3363"/>
                  </a:lnTo>
                  <a:lnTo>
                    <a:pt x="1903" y="3340"/>
                  </a:lnTo>
                  <a:lnTo>
                    <a:pt x="1537" y="10"/>
                  </a:lnTo>
                  <a:lnTo>
                    <a:pt x="1520" y="8"/>
                  </a:lnTo>
                  <a:lnTo>
                    <a:pt x="1503" y="6"/>
                  </a:lnTo>
                  <a:lnTo>
                    <a:pt x="1487" y="4"/>
                  </a:lnTo>
                  <a:lnTo>
                    <a:pt x="14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0" name="Freeform 13"/>
            <p:cNvSpPr>
              <a:spLocks/>
            </p:cNvSpPr>
            <p:nvPr/>
          </p:nvSpPr>
          <p:spPr bwMode="auto">
            <a:xfrm>
              <a:off x="7086600" y="7410450"/>
              <a:ext cx="371475" cy="438150"/>
            </a:xfrm>
            <a:custGeom>
              <a:avLst/>
              <a:gdLst>
                <a:gd name="T0" fmla="*/ 2765 w 2816"/>
                <a:gd name="T1" fmla="*/ 0 h 3305"/>
                <a:gd name="T2" fmla="*/ 0 w 2816"/>
                <a:gd name="T3" fmla="*/ 1820 h 3305"/>
                <a:gd name="T4" fmla="*/ 19 w 2816"/>
                <a:gd name="T5" fmla="*/ 1879 h 3305"/>
                <a:gd name="T6" fmla="*/ 39 w 2816"/>
                <a:gd name="T7" fmla="*/ 1938 h 3305"/>
                <a:gd name="T8" fmla="*/ 60 w 2816"/>
                <a:gd name="T9" fmla="*/ 1996 h 3305"/>
                <a:gd name="T10" fmla="*/ 83 w 2816"/>
                <a:gd name="T11" fmla="*/ 2053 h 3305"/>
                <a:gd name="T12" fmla="*/ 107 w 2816"/>
                <a:gd name="T13" fmla="*/ 2109 h 3305"/>
                <a:gd name="T14" fmla="*/ 132 w 2816"/>
                <a:gd name="T15" fmla="*/ 2166 h 3305"/>
                <a:gd name="T16" fmla="*/ 159 w 2816"/>
                <a:gd name="T17" fmla="*/ 2221 h 3305"/>
                <a:gd name="T18" fmla="*/ 186 w 2816"/>
                <a:gd name="T19" fmla="*/ 2276 h 3305"/>
                <a:gd name="T20" fmla="*/ 215 w 2816"/>
                <a:gd name="T21" fmla="*/ 2329 h 3305"/>
                <a:gd name="T22" fmla="*/ 246 w 2816"/>
                <a:gd name="T23" fmla="*/ 2382 h 3305"/>
                <a:gd name="T24" fmla="*/ 278 w 2816"/>
                <a:gd name="T25" fmla="*/ 2434 h 3305"/>
                <a:gd name="T26" fmla="*/ 311 w 2816"/>
                <a:gd name="T27" fmla="*/ 2486 h 3305"/>
                <a:gd name="T28" fmla="*/ 345 w 2816"/>
                <a:gd name="T29" fmla="*/ 2536 h 3305"/>
                <a:gd name="T30" fmla="*/ 380 w 2816"/>
                <a:gd name="T31" fmla="*/ 2586 h 3305"/>
                <a:gd name="T32" fmla="*/ 417 w 2816"/>
                <a:gd name="T33" fmla="*/ 2634 h 3305"/>
                <a:gd name="T34" fmla="*/ 454 w 2816"/>
                <a:gd name="T35" fmla="*/ 2682 h 3305"/>
                <a:gd name="T36" fmla="*/ 494 w 2816"/>
                <a:gd name="T37" fmla="*/ 2728 h 3305"/>
                <a:gd name="T38" fmla="*/ 533 w 2816"/>
                <a:gd name="T39" fmla="*/ 2774 h 3305"/>
                <a:gd name="T40" fmla="*/ 574 w 2816"/>
                <a:gd name="T41" fmla="*/ 2820 h 3305"/>
                <a:gd name="T42" fmla="*/ 616 w 2816"/>
                <a:gd name="T43" fmla="*/ 2864 h 3305"/>
                <a:gd name="T44" fmla="*/ 658 w 2816"/>
                <a:gd name="T45" fmla="*/ 2906 h 3305"/>
                <a:gd name="T46" fmla="*/ 702 w 2816"/>
                <a:gd name="T47" fmla="*/ 2948 h 3305"/>
                <a:gd name="T48" fmla="*/ 748 w 2816"/>
                <a:gd name="T49" fmla="*/ 2989 h 3305"/>
                <a:gd name="T50" fmla="*/ 794 w 2816"/>
                <a:gd name="T51" fmla="*/ 3028 h 3305"/>
                <a:gd name="T52" fmla="*/ 840 w 2816"/>
                <a:gd name="T53" fmla="*/ 3067 h 3305"/>
                <a:gd name="T54" fmla="*/ 888 w 2816"/>
                <a:gd name="T55" fmla="*/ 3104 h 3305"/>
                <a:gd name="T56" fmla="*/ 936 w 2816"/>
                <a:gd name="T57" fmla="*/ 3141 h 3305"/>
                <a:gd name="T58" fmla="*/ 987 w 2816"/>
                <a:gd name="T59" fmla="*/ 3176 h 3305"/>
                <a:gd name="T60" fmla="*/ 1037 w 2816"/>
                <a:gd name="T61" fmla="*/ 3210 h 3305"/>
                <a:gd name="T62" fmla="*/ 1088 w 2816"/>
                <a:gd name="T63" fmla="*/ 3243 h 3305"/>
                <a:gd name="T64" fmla="*/ 1140 w 2816"/>
                <a:gd name="T65" fmla="*/ 3274 h 3305"/>
                <a:gd name="T66" fmla="*/ 1193 w 2816"/>
                <a:gd name="T67" fmla="*/ 3305 h 3305"/>
                <a:gd name="T68" fmla="*/ 2816 w 2816"/>
                <a:gd name="T69" fmla="*/ 46 h 3305"/>
                <a:gd name="T70" fmla="*/ 2802 w 2816"/>
                <a:gd name="T71" fmla="*/ 35 h 3305"/>
                <a:gd name="T72" fmla="*/ 2789 w 2816"/>
                <a:gd name="T73" fmla="*/ 24 h 3305"/>
                <a:gd name="T74" fmla="*/ 2777 w 2816"/>
                <a:gd name="T75" fmla="*/ 12 h 3305"/>
                <a:gd name="T76" fmla="*/ 2765 w 2816"/>
                <a:gd name="T77" fmla="*/ 0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6" h="3305">
                  <a:moveTo>
                    <a:pt x="2765" y="0"/>
                  </a:moveTo>
                  <a:lnTo>
                    <a:pt x="0" y="1820"/>
                  </a:lnTo>
                  <a:lnTo>
                    <a:pt x="19" y="1879"/>
                  </a:lnTo>
                  <a:lnTo>
                    <a:pt x="39" y="1938"/>
                  </a:lnTo>
                  <a:lnTo>
                    <a:pt x="60" y="1996"/>
                  </a:lnTo>
                  <a:lnTo>
                    <a:pt x="83" y="2053"/>
                  </a:lnTo>
                  <a:lnTo>
                    <a:pt x="107" y="2109"/>
                  </a:lnTo>
                  <a:lnTo>
                    <a:pt x="132" y="2166"/>
                  </a:lnTo>
                  <a:lnTo>
                    <a:pt x="159" y="2221"/>
                  </a:lnTo>
                  <a:lnTo>
                    <a:pt x="186" y="2276"/>
                  </a:lnTo>
                  <a:lnTo>
                    <a:pt x="215" y="2329"/>
                  </a:lnTo>
                  <a:lnTo>
                    <a:pt x="246" y="2382"/>
                  </a:lnTo>
                  <a:lnTo>
                    <a:pt x="278" y="2434"/>
                  </a:lnTo>
                  <a:lnTo>
                    <a:pt x="311" y="2486"/>
                  </a:lnTo>
                  <a:lnTo>
                    <a:pt x="345" y="2536"/>
                  </a:lnTo>
                  <a:lnTo>
                    <a:pt x="380" y="2586"/>
                  </a:lnTo>
                  <a:lnTo>
                    <a:pt x="417" y="2634"/>
                  </a:lnTo>
                  <a:lnTo>
                    <a:pt x="454" y="2682"/>
                  </a:lnTo>
                  <a:lnTo>
                    <a:pt x="494" y="2728"/>
                  </a:lnTo>
                  <a:lnTo>
                    <a:pt x="533" y="2774"/>
                  </a:lnTo>
                  <a:lnTo>
                    <a:pt x="574" y="2820"/>
                  </a:lnTo>
                  <a:lnTo>
                    <a:pt x="616" y="2864"/>
                  </a:lnTo>
                  <a:lnTo>
                    <a:pt x="658" y="2906"/>
                  </a:lnTo>
                  <a:lnTo>
                    <a:pt x="702" y="2948"/>
                  </a:lnTo>
                  <a:lnTo>
                    <a:pt x="748" y="2989"/>
                  </a:lnTo>
                  <a:lnTo>
                    <a:pt x="794" y="3028"/>
                  </a:lnTo>
                  <a:lnTo>
                    <a:pt x="840" y="3067"/>
                  </a:lnTo>
                  <a:lnTo>
                    <a:pt x="888" y="3104"/>
                  </a:lnTo>
                  <a:lnTo>
                    <a:pt x="936" y="3141"/>
                  </a:lnTo>
                  <a:lnTo>
                    <a:pt x="987" y="3176"/>
                  </a:lnTo>
                  <a:lnTo>
                    <a:pt x="1037" y="3210"/>
                  </a:lnTo>
                  <a:lnTo>
                    <a:pt x="1088" y="3243"/>
                  </a:lnTo>
                  <a:lnTo>
                    <a:pt x="1140" y="3274"/>
                  </a:lnTo>
                  <a:lnTo>
                    <a:pt x="1193" y="3305"/>
                  </a:lnTo>
                  <a:lnTo>
                    <a:pt x="2816" y="46"/>
                  </a:lnTo>
                  <a:lnTo>
                    <a:pt x="2802" y="35"/>
                  </a:lnTo>
                  <a:lnTo>
                    <a:pt x="2789" y="24"/>
                  </a:lnTo>
                  <a:lnTo>
                    <a:pt x="2777" y="12"/>
                  </a:lnTo>
                  <a:lnTo>
                    <a:pt x="27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1" name="Freeform 14"/>
            <p:cNvSpPr>
              <a:spLocks/>
            </p:cNvSpPr>
            <p:nvPr/>
          </p:nvSpPr>
          <p:spPr bwMode="auto">
            <a:xfrm>
              <a:off x="7499350" y="7418388"/>
              <a:ext cx="227012" cy="430213"/>
            </a:xfrm>
            <a:custGeom>
              <a:avLst/>
              <a:gdLst>
                <a:gd name="T0" fmla="*/ 0 w 1719"/>
                <a:gd name="T1" fmla="*/ 38 h 3256"/>
                <a:gd name="T2" fmla="*/ 517 w 1719"/>
                <a:gd name="T3" fmla="*/ 3256 h 3256"/>
                <a:gd name="T4" fmla="*/ 571 w 1719"/>
                <a:gd name="T5" fmla="*/ 3226 h 3256"/>
                <a:gd name="T6" fmla="*/ 623 w 1719"/>
                <a:gd name="T7" fmla="*/ 3194 h 3256"/>
                <a:gd name="T8" fmla="*/ 676 w 1719"/>
                <a:gd name="T9" fmla="*/ 3161 h 3256"/>
                <a:gd name="T10" fmla="*/ 726 w 1719"/>
                <a:gd name="T11" fmla="*/ 3127 h 3256"/>
                <a:gd name="T12" fmla="*/ 776 w 1719"/>
                <a:gd name="T13" fmla="*/ 3092 h 3256"/>
                <a:gd name="T14" fmla="*/ 825 w 1719"/>
                <a:gd name="T15" fmla="*/ 3054 h 3256"/>
                <a:gd name="T16" fmla="*/ 873 w 1719"/>
                <a:gd name="T17" fmla="*/ 3017 h 3256"/>
                <a:gd name="T18" fmla="*/ 921 w 1719"/>
                <a:gd name="T19" fmla="*/ 2978 h 3256"/>
                <a:gd name="T20" fmla="*/ 967 w 1719"/>
                <a:gd name="T21" fmla="*/ 2938 h 3256"/>
                <a:gd name="T22" fmla="*/ 1013 w 1719"/>
                <a:gd name="T23" fmla="*/ 2898 h 3256"/>
                <a:gd name="T24" fmla="*/ 1057 w 1719"/>
                <a:gd name="T25" fmla="*/ 2856 h 3256"/>
                <a:gd name="T26" fmla="*/ 1100 w 1719"/>
                <a:gd name="T27" fmla="*/ 2813 h 3256"/>
                <a:gd name="T28" fmla="*/ 1142 w 1719"/>
                <a:gd name="T29" fmla="*/ 2769 h 3256"/>
                <a:gd name="T30" fmla="*/ 1184 w 1719"/>
                <a:gd name="T31" fmla="*/ 2723 h 3256"/>
                <a:gd name="T32" fmla="*/ 1224 w 1719"/>
                <a:gd name="T33" fmla="*/ 2676 h 3256"/>
                <a:gd name="T34" fmla="*/ 1263 w 1719"/>
                <a:gd name="T35" fmla="*/ 2630 h 3256"/>
                <a:gd name="T36" fmla="*/ 1300 w 1719"/>
                <a:gd name="T37" fmla="*/ 2582 h 3256"/>
                <a:gd name="T38" fmla="*/ 1337 w 1719"/>
                <a:gd name="T39" fmla="*/ 2533 h 3256"/>
                <a:gd name="T40" fmla="*/ 1372 w 1719"/>
                <a:gd name="T41" fmla="*/ 2483 h 3256"/>
                <a:gd name="T42" fmla="*/ 1408 w 1719"/>
                <a:gd name="T43" fmla="*/ 2432 h 3256"/>
                <a:gd name="T44" fmla="*/ 1441 w 1719"/>
                <a:gd name="T45" fmla="*/ 2380 h 3256"/>
                <a:gd name="T46" fmla="*/ 1472 w 1719"/>
                <a:gd name="T47" fmla="*/ 2327 h 3256"/>
                <a:gd name="T48" fmla="*/ 1503 w 1719"/>
                <a:gd name="T49" fmla="*/ 2274 h 3256"/>
                <a:gd name="T50" fmla="*/ 1532 w 1719"/>
                <a:gd name="T51" fmla="*/ 2220 h 3256"/>
                <a:gd name="T52" fmla="*/ 1560 w 1719"/>
                <a:gd name="T53" fmla="*/ 2165 h 3256"/>
                <a:gd name="T54" fmla="*/ 1587 w 1719"/>
                <a:gd name="T55" fmla="*/ 2110 h 3256"/>
                <a:gd name="T56" fmla="*/ 1612 w 1719"/>
                <a:gd name="T57" fmla="*/ 2052 h 3256"/>
                <a:gd name="T58" fmla="*/ 1637 w 1719"/>
                <a:gd name="T59" fmla="*/ 1995 h 3256"/>
                <a:gd name="T60" fmla="*/ 1659 w 1719"/>
                <a:gd name="T61" fmla="*/ 1938 h 3256"/>
                <a:gd name="T62" fmla="*/ 1681 w 1719"/>
                <a:gd name="T63" fmla="*/ 1879 h 3256"/>
                <a:gd name="T64" fmla="*/ 1700 w 1719"/>
                <a:gd name="T65" fmla="*/ 1820 h 3256"/>
                <a:gd name="T66" fmla="*/ 1719 w 1719"/>
                <a:gd name="T67" fmla="*/ 1760 h 3256"/>
                <a:gd name="T68" fmla="*/ 81 w 1719"/>
                <a:gd name="T69" fmla="*/ 0 h 3256"/>
                <a:gd name="T70" fmla="*/ 62 w 1719"/>
                <a:gd name="T71" fmla="*/ 11 h 3256"/>
                <a:gd name="T72" fmla="*/ 42 w 1719"/>
                <a:gd name="T73" fmla="*/ 22 h 3256"/>
                <a:gd name="T74" fmla="*/ 21 w 1719"/>
                <a:gd name="T75" fmla="*/ 31 h 3256"/>
                <a:gd name="T76" fmla="*/ 0 w 1719"/>
                <a:gd name="T77" fmla="*/ 38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9" h="3256">
                  <a:moveTo>
                    <a:pt x="0" y="38"/>
                  </a:moveTo>
                  <a:lnTo>
                    <a:pt x="517" y="3256"/>
                  </a:lnTo>
                  <a:lnTo>
                    <a:pt x="571" y="3226"/>
                  </a:lnTo>
                  <a:lnTo>
                    <a:pt x="623" y="3194"/>
                  </a:lnTo>
                  <a:lnTo>
                    <a:pt x="676" y="3161"/>
                  </a:lnTo>
                  <a:lnTo>
                    <a:pt x="726" y="3127"/>
                  </a:lnTo>
                  <a:lnTo>
                    <a:pt x="776" y="3092"/>
                  </a:lnTo>
                  <a:lnTo>
                    <a:pt x="825" y="3054"/>
                  </a:lnTo>
                  <a:lnTo>
                    <a:pt x="873" y="3017"/>
                  </a:lnTo>
                  <a:lnTo>
                    <a:pt x="921" y="2978"/>
                  </a:lnTo>
                  <a:lnTo>
                    <a:pt x="967" y="2938"/>
                  </a:lnTo>
                  <a:lnTo>
                    <a:pt x="1013" y="2898"/>
                  </a:lnTo>
                  <a:lnTo>
                    <a:pt x="1057" y="2856"/>
                  </a:lnTo>
                  <a:lnTo>
                    <a:pt x="1100" y="2813"/>
                  </a:lnTo>
                  <a:lnTo>
                    <a:pt x="1142" y="2769"/>
                  </a:lnTo>
                  <a:lnTo>
                    <a:pt x="1184" y="2723"/>
                  </a:lnTo>
                  <a:lnTo>
                    <a:pt x="1224" y="2676"/>
                  </a:lnTo>
                  <a:lnTo>
                    <a:pt x="1263" y="2630"/>
                  </a:lnTo>
                  <a:lnTo>
                    <a:pt x="1300" y="2582"/>
                  </a:lnTo>
                  <a:lnTo>
                    <a:pt x="1337" y="2533"/>
                  </a:lnTo>
                  <a:lnTo>
                    <a:pt x="1372" y="2483"/>
                  </a:lnTo>
                  <a:lnTo>
                    <a:pt x="1408" y="2432"/>
                  </a:lnTo>
                  <a:lnTo>
                    <a:pt x="1441" y="2380"/>
                  </a:lnTo>
                  <a:lnTo>
                    <a:pt x="1472" y="2327"/>
                  </a:lnTo>
                  <a:lnTo>
                    <a:pt x="1503" y="2274"/>
                  </a:lnTo>
                  <a:lnTo>
                    <a:pt x="1532" y="2220"/>
                  </a:lnTo>
                  <a:lnTo>
                    <a:pt x="1560" y="2165"/>
                  </a:lnTo>
                  <a:lnTo>
                    <a:pt x="1587" y="2110"/>
                  </a:lnTo>
                  <a:lnTo>
                    <a:pt x="1612" y="2052"/>
                  </a:lnTo>
                  <a:lnTo>
                    <a:pt x="1637" y="1995"/>
                  </a:lnTo>
                  <a:lnTo>
                    <a:pt x="1659" y="1938"/>
                  </a:lnTo>
                  <a:lnTo>
                    <a:pt x="1681" y="1879"/>
                  </a:lnTo>
                  <a:lnTo>
                    <a:pt x="1700" y="1820"/>
                  </a:lnTo>
                  <a:lnTo>
                    <a:pt x="1719" y="1760"/>
                  </a:lnTo>
                  <a:lnTo>
                    <a:pt x="81" y="0"/>
                  </a:lnTo>
                  <a:lnTo>
                    <a:pt x="62" y="11"/>
                  </a:lnTo>
                  <a:lnTo>
                    <a:pt x="42" y="22"/>
                  </a:lnTo>
                  <a:lnTo>
                    <a:pt x="21" y="31"/>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2" name="Freeform 15"/>
            <p:cNvSpPr>
              <a:spLocks/>
            </p:cNvSpPr>
            <p:nvPr/>
          </p:nvSpPr>
          <p:spPr bwMode="auto">
            <a:xfrm>
              <a:off x="7158038" y="7223125"/>
              <a:ext cx="298450" cy="144463"/>
            </a:xfrm>
            <a:custGeom>
              <a:avLst/>
              <a:gdLst>
                <a:gd name="T0" fmla="*/ 2261 w 2261"/>
                <a:gd name="T1" fmla="*/ 923 h 1092"/>
                <a:gd name="T2" fmla="*/ 1733 w 2261"/>
                <a:gd name="T3" fmla="*/ 0 h 1092"/>
                <a:gd name="T4" fmla="*/ 1669 w 2261"/>
                <a:gd name="T5" fmla="*/ 5 h 1092"/>
                <a:gd name="T6" fmla="*/ 1605 w 2261"/>
                <a:gd name="T7" fmla="*/ 11 h 1092"/>
                <a:gd name="T8" fmla="*/ 1541 w 2261"/>
                <a:gd name="T9" fmla="*/ 18 h 1092"/>
                <a:gd name="T10" fmla="*/ 1479 w 2261"/>
                <a:gd name="T11" fmla="*/ 27 h 1092"/>
                <a:gd name="T12" fmla="*/ 1417 w 2261"/>
                <a:gd name="T13" fmla="*/ 38 h 1092"/>
                <a:gd name="T14" fmla="*/ 1354 w 2261"/>
                <a:gd name="T15" fmla="*/ 50 h 1092"/>
                <a:gd name="T16" fmla="*/ 1293 w 2261"/>
                <a:gd name="T17" fmla="*/ 64 h 1092"/>
                <a:gd name="T18" fmla="*/ 1233 w 2261"/>
                <a:gd name="T19" fmla="*/ 79 h 1092"/>
                <a:gd name="T20" fmla="*/ 1173 w 2261"/>
                <a:gd name="T21" fmla="*/ 96 h 1092"/>
                <a:gd name="T22" fmla="*/ 1113 w 2261"/>
                <a:gd name="T23" fmla="*/ 114 h 1092"/>
                <a:gd name="T24" fmla="*/ 1054 w 2261"/>
                <a:gd name="T25" fmla="*/ 133 h 1092"/>
                <a:gd name="T26" fmla="*/ 996 w 2261"/>
                <a:gd name="T27" fmla="*/ 154 h 1092"/>
                <a:gd name="T28" fmla="*/ 939 w 2261"/>
                <a:gd name="T29" fmla="*/ 177 h 1092"/>
                <a:gd name="T30" fmla="*/ 881 w 2261"/>
                <a:gd name="T31" fmla="*/ 201 h 1092"/>
                <a:gd name="T32" fmla="*/ 826 w 2261"/>
                <a:gd name="T33" fmla="*/ 226 h 1092"/>
                <a:gd name="T34" fmla="*/ 770 w 2261"/>
                <a:gd name="T35" fmla="*/ 252 h 1092"/>
                <a:gd name="T36" fmla="*/ 716 w 2261"/>
                <a:gd name="T37" fmla="*/ 280 h 1092"/>
                <a:gd name="T38" fmla="*/ 662 w 2261"/>
                <a:gd name="T39" fmla="*/ 308 h 1092"/>
                <a:gd name="T40" fmla="*/ 609 w 2261"/>
                <a:gd name="T41" fmla="*/ 338 h 1092"/>
                <a:gd name="T42" fmla="*/ 557 w 2261"/>
                <a:gd name="T43" fmla="*/ 370 h 1092"/>
                <a:gd name="T44" fmla="*/ 505 w 2261"/>
                <a:gd name="T45" fmla="*/ 402 h 1092"/>
                <a:gd name="T46" fmla="*/ 455 w 2261"/>
                <a:gd name="T47" fmla="*/ 436 h 1092"/>
                <a:gd name="T48" fmla="*/ 405 w 2261"/>
                <a:gd name="T49" fmla="*/ 471 h 1092"/>
                <a:gd name="T50" fmla="*/ 356 w 2261"/>
                <a:gd name="T51" fmla="*/ 507 h 1092"/>
                <a:gd name="T52" fmla="*/ 308 w 2261"/>
                <a:gd name="T53" fmla="*/ 545 h 1092"/>
                <a:gd name="T54" fmla="*/ 261 w 2261"/>
                <a:gd name="T55" fmla="*/ 583 h 1092"/>
                <a:gd name="T56" fmla="*/ 216 w 2261"/>
                <a:gd name="T57" fmla="*/ 622 h 1092"/>
                <a:gd name="T58" fmla="*/ 170 w 2261"/>
                <a:gd name="T59" fmla="*/ 663 h 1092"/>
                <a:gd name="T60" fmla="*/ 126 w 2261"/>
                <a:gd name="T61" fmla="*/ 704 h 1092"/>
                <a:gd name="T62" fmla="*/ 83 w 2261"/>
                <a:gd name="T63" fmla="*/ 746 h 1092"/>
                <a:gd name="T64" fmla="*/ 41 w 2261"/>
                <a:gd name="T65" fmla="*/ 790 h 1092"/>
                <a:gd name="T66" fmla="*/ 0 w 2261"/>
                <a:gd name="T67" fmla="*/ 834 h 1092"/>
                <a:gd name="T68" fmla="*/ 2148 w 2261"/>
                <a:gd name="T69" fmla="*/ 1092 h 1092"/>
                <a:gd name="T70" fmla="*/ 2152 w 2261"/>
                <a:gd name="T71" fmla="*/ 1079 h 1092"/>
                <a:gd name="T72" fmla="*/ 2157 w 2261"/>
                <a:gd name="T73" fmla="*/ 1067 h 1092"/>
                <a:gd name="T74" fmla="*/ 2162 w 2261"/>
                <a:gd name="T75" fmla="*/ 1055 h 1092"/>
                <a:gd name="T76" fmla="*/ 2167 w 2261"/>
                <a:gd name="T77" fmla="*/ 1043 h 1092"/>
                <a:gd name="T78" fmla="*/ 2179 w 2261"/>
                <a:gd name="T79" fmla="*/ 1020 h 1092"/>
                <a:gd name="T80" fmla="*/ 2192 w 2261"/>
                <a:gd name="T81" fmla="*/ 998 h 1092"/>
                <a:gd name="T82" fmla="*/ 2207 w 2261"/>
                <a:gd name="T83" fmla="*/ 978 h 1092"/>
                <a:gd name="T84" fmla="*/ 2223 w 2261"/>
                <a:gd name="T85" fmla="*/ 958 h 1092"/>
                <a:gd name="T86" fmla="*/ 2241 w 2261"/>
                <a:gd name="T87" fmla="*/ 940 h 1092"/>
                <a:gd name="T88" fmla="*/ 2261 w 2261"/>
                <a:gd name="T89" fmla="*/ 923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1" h="1092">
                  <a:moveTo>
                    <a:pt x="2261" y="923"/>
                  </a:moveTo>
                  <a:lnTo>
                    <a:pt x="1733" y="0"/>
                  </a:lnTo>
                  <a:lnTo>
                    <a:pt x="1669" y="5"/>
                  </a:lnTo>
                  <a:lnTo>
                    <a:pt x="1605" y="11"/>
                  </a:lnTo>
                  <a:lnTo>
                    <a:pt x="1541" y="18"/>
                  </a:lnTo>
                  <a:lnTo>
                    <a:pt x="1479" y="27"/>
                  </a:lnTo>
                  <a:lnTo>
                    <a:pt x="1417" y="38"/>
                  </a:lnTo>
                  <a:lnTo>
                    <a:pt x="1354" y="50"/>
                  </a:lnTo>
                  <a:lnTo>
                    <a:pt x="1293" y="64"/>
                  </a:lnTo>
                  <a:lnTo>
                    <a:pt x="1233" y="79"/>
                  </a:lnTo>
                  <a:lnTo>
                    <a:pt x="1173" y="96"/>
                  </a:lnTo>
                  <a:lnTo>
                    <a:pt x="1113" y="114"/>
                  </a:lnTo>
                  <a:lnTo>
                    <a:pt x="1054" y="133"/>
                  </a:lnTo>
                  <a:lnTo>
                    <a:pt x="996" y="154"/>
                  </a:lnTo>
                  <a:lnTo>
                    <a:pt x="939" y="177"/>
                  </a:lnTo>
                  <a:lnTo>
                    <a:pt x="881" y="201"/>
                  </a:lnTo>
                  <a:lnTo>
                    <a:pt x="826" y="226"/>
                  </a:lnTo>
                  <a:lnTo>
                    <a:pt x="770" y="252"/>
                  </a:lnTo>
                  <a:lnTo>
                    <a:pt x="716" y="280"/>
                  </a:lnTo>
                  <a:lnTo>
                    <a:pt x="662" y="308"/>
                  </a:lnTo>
                  <a:lnTo>
                    <a:pt x="609" y="338"/>
                  </a:lnTo>
                  <a:lnTo>
                    <a:pt x="557" y="370"/>
                  </a:lnTo>
                  <a:lnTo>
                    <a:pt x="505" y="402"/>
                  </a:lnTo>
                  <a:lnTo>
                    <a:pt x="455" y="436"/>
                  </a:lnTo>
                  <a:lnTo>
                    <a:pt x="405" y="471"/>
                  </a:lnTo>
                  <a:lnTo>
                    <a:pt x="356" y="507"/>
                  </a:lnTo>
                  <a:lnTo>
                    <a:pt x="308" y="545"/>
                  </a:lnTo>
                  <a:lnTo>
                    <a:pt x="261" y="583"/>
                  </a:lnTo>
                  <a:lnTo>
                    <a:pt x="216" y="622"/>
                  </a:lnTo>
                  <a:lnTo>
                    <a:pt x="170" y="663"/>
                  </a:lnTo>
                  <a:lnTo>
                    <a:pt x="126" y="704"/>
                  </a:lnTo>
                  <a:lnTo>
                    <a:pt x="83" y="746"/>
                  </a:lnTo>
                  <a:lnTo>
                    <a:pt x="41" y="790"/>
                  </a:lnTo>
                  <a:lnTo>
                    <a:pt x="0" y="834"/>
                  </a:lnTo>
                  <a:lnTo>
                    <a:pt x="2148" y="1092"/>
                  </a:lnTo>
                  <a:lnTo>
                    <a:pt x="2152" y="1079"/>
                  </a:lnTo>
                  <a:lnTo>
                    <a:pt x="2157" y="1067"/>
                  </a:lnTo>
                  <a:lnTo>
                    <a:pt x="2162" y="1055"/>
                  </a:lnTo>
                  <a:lnTo>
                    <a:pt x="2167" y="1043"/>
                  </a:lnTo>
                  <a:lnTo>
                    <a:pt x="2179" y="1020"/>
                  </a:lnTo>
                  <a:lnTo>
                    <a:pt x="2192" y="998"/>
                  </a:lnTo>
                  <a:lnTo>
                    <a:pt x="2207" y="978"/>
                  </a:lnTo>
                  <a:lnTo>
                    <a:pt x="2223" y="958"/>
                  </a:lnTo>
                  <a:lnTo>
                    <a:pt x="2241" y="940"/>
                  </a:lnTo>
                  <a:lnTo>
                    <a:pt x="2261" y="9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3" name="Freeform 16"/>
            <p:cNvSpPr>
              <a:spLocks/>
            </p:cNvSpPr>
            <p:nvPr/>
          </p:nvSpPr>
          <p:spPr bwMode="auto">
            <a:xfrm>
              <a:off x="7523163" y="7364413"/>
              <a:ext cx="217487" cy="242888"/>
            </a:xfrm>
            <a:custGeom>
              <a:avLst/>
              <a:gdLst>
                <a:gd name="T0" fmla="*/ 58 w 1648"/>
                <a:gd name="T1" fmla="*/ 136 h 1845"/>
                <a:gd name="T2" fmla="*/ 56 w 1648"/>
                <a:gd name="T3" fmla="*/ 160 h 1845"/>
                <a:gd name="T4" fmla="*/ 53 w 1648"/>
                <a:gd name="T5" fmla="*/ 184 h 1845"/>
                <a:gd name="T6" fmla="*/ 48 w 1648"/>
                <a:gd name="T7" fmla="*/ 207 h 1845"/>
                <a:gd name="T8" fmla="*/ 41 w 1648"/>
                <a:gd name="T9" fmla="*/ 230 h 1845"/>
                <a:gd name="T10" fmla="*/ 33 w 1648"/>
                <a:gd name="T11" fmla="*/ 252 h 1845"/>
                <a:gd name="T12" fmla="*/ 23 w 1648"/>
                <a:gd name="T13" fmla="*/ 273 h 1845"/>
                <a:gd name="T14" fmla="*/ 12 w 1648"/>
                <a:gd name="T15" fmla="*/ 293 h 1845"/>
                <a:gd name="T16" fmla="*/ 0 w 1648"/>
                <a:gd name="T17" fmla="*/ 313 h 1845"/>
                <a:gd name="T18" fmla="*/ 1617 w 1648"/>
                <a:gd name="T19" fmla="*/ 1845 h 1845"/>
                <a:gd name="T20" fmla="*/ 1624 w 1648"/>
                <a:gd name="T21" fmla="*/ 1797 h 1845"/>
                <a:gd name="T22" fmla="*/ 1630 w 1648"/>
                <a:gd name="T23" fmla="*/ 1748 h 1845"/>
                <a:gd name="T24" fmla="*/ 1635 w 1648"/>
                <a:gd name="T25" fmla="*/ 1700 h 1845"/>
                <a:gd name="T26" fmla="*/ 1640 w 1648"/>
                <a:gd name="T27" fmla="*/ 1651 h 1845"/>
                <a:gd name="T28" fmla="*/ 1643 w 1648"/>
                <a:gd name="T29" fmla="*/ 1602 h 1845"/>
                <a:gd name="T30" fmla="*/ 1646 w 1648"/>
                <a:gd name="T31" fmla="*/ 1552 h 1845"/>
                <a:gd name="T32" fmla="*/ 1647 w 1648"/>
                <a:gd name="T33" fmla="*/ 1503 h 1845"/>
                <a:gd name="T34" fmla="*/ 1648 w 1648"/>
                <a:gd name="T35" fmla="*/ 1452 h 1845"/>
                <a:gd name="T36" fmla="*/ 1647 w 1648"/>
                <a:gd name="T37" fmla="*/ 1401 h 1845"/>
                <a:gd name="T38" fmla="*/ 1646 w 1648"/>
                <a:gd name="T39" fmla="*/ 1351 h 1845"/>
                <a:gd name="T40" fmla="*/ 1643 w 1648"/>
                <a:gd name="T41" fmla="*/ 1301 h 1845"/>
                <a:gd name="T42" fmla="*/ 1640 w 1648"/>
                <a:gd name="T43" fmla="*/ 1251 h 1845"/>
                <a:gd name="T44" fmla="*/ 1635 w 1648"/>
                <a:gd name="T45" fmla="*/ 1202 h 1845"/>
                <a:gd name="T46" fmla="*/ 1630 w 1648"/>
                <a:gd name="T47" fmla="*/ 1153 h 1845"/>
                <a:gd name="T48" fmla="*/ 1624 w 1648"/>
                <a:gd name="T49" fmla="*/ 1103 h 1845"/>
                <a:gd name="T50" fmla="*/ 1616 w 1648"/>
                <a:gd name="T51" fmla="*/ 1054 h 1845"/>
                <a:gd name="T52" fmla="*/ 1608 w 1648"/>
                <a:gd name="T53" fmla="*/ 1006 h 1845"/>
                <a:gd name="T54" fmla="*/ 1599 w 1648"/>
                <a:gd name="T55" fmla="*/ 958 h 1845"/>
                <a:gd name="T56" fmla="*/ 1589 w 1648"/>
                <a:gd name="T57" fmla="*/ 911 h 1845"/>
                <a:gd name="T58" fmla="*/ 1578 w 1648"/>
                <a:gd name="T59" fmla="*/ 863 h 1845"/>
                <a:gd name="T60" fmla="*/ 1567 w 1648"/>
                <a:gd name="T61" fmla="*/ 816 h 1845"/>
                <a:gd name="T62" fmla="*/ 1554 w 1648"/>
                <a:gd name="T63" fmla="*/ 769 h 1845"/>
                <a:gd name="T64" fmla="*/ 1540 w 1648"/>
                <a:gd name="T65" fmla="*/ 723 h 1845"/>
                <a:gd name="T66" fmla="*/ 1526 w 1648"/>
                <a:gd name="T67" fmla="*/ 677 h 1845"/>
                <a:gd name="T68" fmla="*/ 1511 w 1648"/>
                <a:gd name="T69" fmla="*/ 631 h 1845"/>
                <a:gd name="T70" fmla="*/ 1495 w 1648"/>
                <a:gd name="T71" fmla="*/ 586 h 1845"/>
                <a:gd name="T72" fmla="*/ 1478 w 1648"/>
                <a:gd name="T73" fmla="*/ 542 h 1845"/>
                <a:gd name="T74" fmla="*/ 1460 w 1648"/>
                <a:gd name="T75" fmla="*/ 497 h 1845"/>
                <a:gd name="T76" fmla="*/ 1441 w 1648"/>
                <a:gd name="T77" fmla="*/ 453 h 1845"/>
                <a:gd name="T78" fmla="*/ 1421 w 1648"/>
                <a:gd name="T79" fmla="*/ 409 h 1845"/>
                <a:gd name="T80" fmla="*/ 1401 w 1648"/>
                <a:gd name="T81" fmla="*/ 366 h 1845"/>
                <a:gd name="T82" fmla="*/ 1381 w 1648"/>
                <a:gd name="T83" fmla="*/ 324 h 1845"/>
                <a:gd name="T84" fmla="*/ 1359 w 1648"/>
                <a:gd name="T85" fmla="*/ 281 h 1845"/>
                <a:gd name="T86" fmla="*/ 1337 w 1648"/>
                <a:gd name="T87" fmla="*/ 240 h 1845"/>
                <a:gd name="T88" fmla="*/ 1313 w 1648"/>
                <a:gd name="T89" fmla="*/ 199 h 1845"/>
                <a:gd name="T90" fmla="*/ 1289 w 1648"/>
                <a:gd name="T91" fmla="*/ 158 h 1845"/>
                <a:gd name="T92" fmla="*/ 1265 w 1648"/>
                <a:gd name="T93" fmla="*/ 118 h 1845"/>
                <a:gd name="T94" fmla="*/ 1240 w 1648"/>
                <a:gd name="T95" fmla="*/ 77 h 1845"/>
                <a:gd name="T96" fmla="*/ 1214 w 1648"/>
                <a:gd name="T97" fmla="*/ 38 h 1845"/>
                <a:gd name="T98" fmla="*/ 1186 w 1648"/>
                <a:gd name="T99" fmla="*/ 0 h 1845"/>
                <a:gd name="T100" fmla="*/ 58 w 1648"/>
                <a:gd name="T101" fmla="*/ 136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8" h="1845">
                  <a:moveTo>
                    <a:pt x="58" y="136"/>
                  </a:moveTo>
                  <a:lnTo>
                    <a:pt x="56" y="160"/>
                  </a:lnTo>
                  <a:lnTo>
                    <a:pt x="53" y="184"/>
                  </a:lnTo>
                  <a:lnTo>
                    <a:pt x="48" y="207"/>
                  </a:lnTo>
                  <a:lnTo>
                    <a:pt x="41" y="230"/>
                  </a:lnTo>
                  <a:lnTo>
                    <a:pt x="33" y="252"/>
                  </a:lnTo>
                  <a:lnTo>
                    <a:pt x="23" y="273"/>
                  </a:lnTo>
                  <a:lnTo>
                    <a:pt x="12" y="293"/>
                  </a:lnTo>
                  <a:lnTo>
                    <a:pt x="0" y="313"/>
                  </a:lnTo>
                  <a:lnTo>
                    <a:pt x="1617" y="1845"/>
                  </a:lnTo>
                  <a:lnTo>
                    <a:pt x="1624" y="1797"/>
                  </a:lnTo>
                  <a:lnTo>
                    <a:pt x="1630" y="1748"/>
                  </a:lnTo>
                  <a:lnTo>
                    <a:pt x="1635" y="1700"/>
                  </a:lnTo>
                  <a:lnTo>
                    <a:pt x="1640" y="1651"/>
                  </a:lnTo>
                  <a:lnTo>
                    <a:pt x="1643" y="1602"/>
                  </a:lnTo>
                  <a:lnTo>
                    <a:pt x="1646" y="1552"/>
                  </a:lnTo>
                  <a:lnTo>
                    <a:pt x="1647" y="1503"/>
                  </a:lnTo>
                  <a:lnTo>
                    <a:pt x="1648" y="1452"/>
                  </a:lnTo>
                  <a:lnTo>
                    <a:pt x="1647" y="1401"/>
                  </a:lnTo>
                  <a:lnTo>
                    <a:pt x="1646" y="1351"/>
                  </a:lnTo>
                  <a:lnTo>
                    <a:pt x="1643" y="1301"/>
                  </a:lnTo>
                  <a:lnTo>
                    <a:pt x="1640" y="1251"/>
                  </a:lnTo>
                  <a:lnTo>
                    <a:pt x="1635" y="1202"/>
                  </a:lnTo>
                  <a:lnTo>
                    <a:pt x="1630" y="1153"/>
                  </a:lnTo>
                  <a:lnTo>
                    <a:pt x="1624" y="1103"/>
                  </a:lnTo>
                  <a:lnTo>
                    <a:pt x="1616" y="1054"/>
                  </a:lnTo>
                  <a:lnTo>
                    <a:pt x="1608" y="1006"/>
                  </a:lnTo>
                  <a:lnTo>
                    <a:pt x="1599" y="958"/>
                  </a:lnTo>
                  <a:lnTo>
                    <a:pt x="1589" y="911"/>
                  </a:lnTo>
                  <a:lnTo>
                    <a:pt x="1578" y="863"/>
                  </a:lnTo>
                  <a:lnTo>
                    <a:pt x="1567" y="816"/>
                  </a:lnTo>
                  <a:lnTo>
                    <a:pt x="1554" y="769"/>
                  </a:lnTo>
                  <a:lnTo>
                    <a:pt x="1540" y="723"/>
                  </a:lnTo>
                  <a:lnTo>
                    <a:pt x="1526" y="677"/>
                  </a:lnTo>
                  <a:lnTo>
                    <a:pt x="1511" y="631"/>
                  </a:lnTo>
                  <a:lnTo>
                    <a:pt x="1495" y="586"/>
                  </a:lnTo>
                  <a:lnTo>
                    <a:pt x="1478" y="542"/>
                  </a:lnTo>
                  <a:lnTo>
                    <a:pt x="1460" y="497"/>
                  </a:lnTo>
                  <a:lnTo>
                    <a:pt x="1441" y="453"/>
                  </a:lnTo>
                  <a:lnTo>
                    <a:pt x="1421" y="409"/>
                  </a:lnTo>
                  <a:lnTo>
                    <a:pt x="1401" y="366"/>
                  </a:lnTo>
                  <a:lnTo>
                    <a:pt x="1381" y="324"/>
                  </a:lnTo>
                  <a:lnTo>
                    <a:pt x="1359" y="281"/>
                  </a:lnTo>
                  <a:lnTo>
                    <a:pt x="1337" y="240"/>
                  </a:lnTo>
                  <a:lnTo>
                    <a:pt x="1313" y="199"/>
                  </a:lnTo>
                  <a:lnTo>
                    <a:pt x="1289" y="158"/>
                  </a:lnTo>
                  <a:lnTo>
                    <a:pt x="1265" y="118"/>
                  </a:lnTo>
                  <a:lnTo>
                    <a:pt x="1240" y="77"/>
                  </a:lnTo>
                  <a:lnTo>
                    <a:pt x="1214" y="38"/>
                  </a:lnTo>
                  <a:lnTo>
                    <a:pt x="1186" y="0"/>
                  </a:lnTo>
                  <a:lnTo>
                    <a:pt x="5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4" name="Freeform 17"/>
            <p:cNvSpPr>
              <a:spLocks/>
            </p:cNvSpPr>
            <p:nvPr/>
          </p:nvSpPr>
          <p:spPr bwMode="auto">
            <a:xfrm>
              <a:off x="7072313" y="7369175"/>
              <a:ext cx="369887" cy="241300"/>
            </a:xfrm>
            <a:custGeom>
              <a:avLst/>
              <a:gdLst>
                <a:gd name="T0" fmla="*/ 2782 w 2801"/>
                <a:gd name="T1" fmla="*/ 123 h 1832"/>
                <a:gd name="T2" fmla="*/ 436 w 2801"/>
                <a:gd name="T3" fmla="*/ 0 h 1832"/>
                <a:gd name="T4" fmla="*/ 410 w 2801"/>
                <a:gd name="T5" fmla="*/ 38 h 1832"/>
                <a:gd name="T6" fmla="*/ 386 w 2801"/>
                <a:gd name="T7" fmla="*/ 77 h 1832"/>
                <a:gd name="T8" fmla="*/ 362 w 2801"/>
                <a:gd name="T9" fmla="*/ 116 h 1832"/>
                <a:gd name="T10" fmla="*/ 337 w 2801"/>
                <a:gd name="T11" fmla="*/ 155 h 1832"/>
                <a:gd name="T12" fmla="*/ 315 w 2801"/>
                <a:gd name="T13" fmla="*/ 195 h 1832"/>
                <a:gd name="T14" fmla="*/ 293 w 2801"/>
                <a:gd name="T15" fmla="*/ 236 h 1832"/>
                <a:gd name="T16" fmla="*/ 272 w 2801"/>
                <a:gd name="T17" fmla="*/ 276 h 1832"/>
                <a:gd name="T18" fmla="*/ 251 w 2801"/>
                <a:gd name="T19" fmla="*/ 317 h 1832"/>
                <a:gd name="T20" fmla="*/ 232 w 2801"/>
                <a:gd name="T21" fmla="*/ 359 h 1832"/>
                <a:gd name="T22" fmla="*/ 213 w 2801"/>
                <a:gd name="T23" fmla="*/ 401 h 1832"/>
                <a:gd name="T24" fmla="*/ 195 w 2801"/>
                <a:gd name="T25" fmla="*/ 444 h 1832"/>
                <a:gd name="T26" fmla="*/ 177 w 2801"/>
                <a:gd name="T27" fmla="*/ 487 h 1832"/>
                <a:gd name="T28" fmla="*/ 160 w 2801"/>
                <a:gd name="T29" fmla="*/ 530 h 1832"/>
                <a:gd name="T30" fmla="*/ 145 w 2801"/>
                <a:gd name="T31" fmla="*/ 574 h 1832"/>
                <a:gd name="T32" fmla="*/ 129 w 2801"/>
                <a:gd name="T33" fmla="*/ 618 h 1832"/>
                <a:gd name="T34" fmla="*/ 114 w 2801"/>
                <a:gd name="T35" fmla="*/ 662 h 1832"/>
                <a:gd name="T36" fmla="*/ 101 w 2801"/>
                <a:gd name="T37" fmla="*/ 707 h 1832"/>
                <a:gd name="T38" fmla="*/ 88 w 2801"/>
                <a:gd name="T39" fmla="*/ 753 h 1832"/>
                <a:gd name="T40" fmla="*/ 76 w 2801"/>
                <a:gd name="T41" fmla="*/ 798 h 1832"/>
                <a:gd name="T42" fmla="*/ 65 w 2801"/>
                <a:gd name="T43" fmla="*/ 844 h 1832"/>
                <a:gd name="T44" fmla="*/ 55 w 2801"/>
                <a:gd name="T45" fmla="*/ 890 h 1832"/>
                <a:gd name="T46" fmla="*/ 45 w 2801"/>
                <a:gd name="T47" fmla="*/ 936 h 1832"/>
                <a:gd name="T48" fmla="*/ 37 w 2801"/>
                <a:gd name="T49" fmla="*/ 983 h 1832"/>
                <a:gd name="T50" fmla="*/ 29 w 2801"/>
                <a:gd name="T51" fmla="*/ 1030 h 1832"/>
                <a:gd name="T52" fmla="*/ 22 w 2801"/>
                <a:gd name="T53" fmla="*/ 1077 h 1832"/>
                <a:gd name="T54" fmla="*/ 17 w 2801"/>
                <a:gd name="T55" fmla="*/ 1126 h 1832"/>
                <a:gd name="T56" fmla="*/ 12 w 2801"/>
                <a:gd name="T57" fmla="*/ 1173 h 1832"/>
                <a:gd name="T58" fmla="*/ 7 w 2801"/>
                <a:gd name="T59" fmla="*/ 1221 h 1832"/>
                <a:gd name="T60" fmla="*/ 4 w 2801"/>
                <a:gd name="T61" fmla="*/ 1270 h 1832"/>
                <a:gd name="T62" fmla="*/ 2 w 2801"/>
                <a:gd name="T63" fmla="*/ 1318 h 1832"/>
                <a:gd name="T64" fmla="*/ 0 w 2801"/>
                <a:gd name="T65" fmla="*/ 1367 h 1832"/>
                <a:gd name="T66" fmla="*/ 0 w 2801"/>
                <a:gd name="T67" fmla="*/ 1416 h 1832"/>
                <a:gd name="T68" fmla="*/ 1 w 2801"/>
                <a:gd name="T69" fmla="*/ 1470 h 1832"/>
                <a:gd name="T70" fmla="*/ 2 w 2801"/>
                <a:gd name="T71" fmla="*/ 1522 h 1832"/>
                <a:gd name="T72" fmla="*/ 5 w 2801"/>
                <a:gd name="T73" fmla="*/ 1575 h 1832"/>
                <a:gd name="T74" fmla="*/ 9 w 2801"/>
                <a:gd name="T75" fmla="*/ 1627 h 1832"/>
                <a:gd name="T76" fmla="*/ 14 w 2801"/>
                <a:gd name="T77" fmla="*/ 1678 h 1832"/>
                <a:gd name="T78" fmla="*/ 20 w 2801"/>
                <a:gd name="T79" fmla="*/ 1730 h 1832"/>
                <a:gd name="T80" fmla="*/ 27 w 2801"/>
                <a:gd name="T81" fmla="*/ 1782 h 1832"/>
                <a:gd name="T82" fmla="*/ 35 w 2801"/>
                <a:gd name="T83" fmla="*/ 1832 h 1832"/>
                <a:gd name="T84" fmla="*/ 2801 w 2801"/>
                <a:gd name="T85" fmla="*/ 208 h 1832"/>
                <a:gd name="T86" fmla="*/ 2794 w 2801"/>
                <a:gd name="T87" fmla="*/ 188 h 1832"/>
                <a:gd name="T88" fmla="*/ 2789 w 2801"/>
                <a:gd name="T89" fmla="*/ 167 h 1832"/>
                <a:gd name="T90" fmla="*/ 2785 w 2801"/>
                <a:gd name="T91" fmla="*/ 145 h 1832"/>
                <a:gd name="T92" fmla="*/ 2782 w 2801"/>
                <a:gd name="T93" fmla="*/ 123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01" h="1832">
                  <a:moveTo>
                    <a:pt x="2782" y="123"/>
                  </a:moveTo>
                  <a:lnTo>
                    <a:pt x="436" y="0"/>
                  </a:lnTo>
                  <a:lnTo>
                    <a:pt x="410" y="38"/>
                  </a:lnTo>
                  <a:lnTo>
                    <a:pt x="386" y="77"/>
                  </a:lnTo>
                  <a:lnTo>
                    <a:pt x="362" y="116"/>
                  </a:lnTo>
                  <a:lnTo>
                    <a:pt x="337" y="155"/>
                  </a:lnTo>
                  <a:lnTo>
                    <a:pt x="315" y="195"/>
                  </a:lnTo>
                  <a:lnTo>
                    <a:pt x="293" y="236"/>
                  </a:lnTo>
                  <a:lnTo>
                    <a:pt x="272" y="276"/>
                  </a:lnTo>
                  <a:lnTo>
                    <a:pt x="251" y="317"/>
                  </a:lnTo>
                  <a:lnTo>
                    <a:pt x="232" y="359"/>
                  </a:lnTo>
                  <a:lnTo>
                    <a:pt x="213" y="401"/>
                  </a:lnTo>
                  <a:lnTo>
                    <a:pt x="195" y="444"/>
                  </a:lnTo>
                  <a:lnTo>
                    <a:pt x="177" y="487"/>
                  </a:lnTo>
                  <a:lnTo>
                    <a:pt x="160" y="530"/>
                  </a:lnTo>
                  <a:lnTo>
                    <a:pt x="145" y="574"/>
                  </a:lnTo>
                  <a:lnTo>
                    <a:pt x="129" y="618"/>
                  </a:lnTo>
                  <a:lnTo>
                    <a:pt x="114" y="662"/>
                  </a:lnTo>
                  <a:lnTo>
                    <a:pt x="101" y="707"/>
                  </a:lnTo>
                  <a:lnTo>
                    <a:pt x="88" y="753"/>
                  </a:lnTo>
                  <a:lnTo>
                    <a:pt x="76" y="798"/>
                  </a:lnTo>
                  <a:lnTo>
                    <a:pt x="65" y="844"/>
                  </a:lnTo>
                  <a:lnTo>
                    <a:pt x="55" y="890"/>
                  </a:lnTo>
                  <a:lnTo>
                    <a:pt x="45" y="936"/>
                  </a:lnTo>
                  <a:lnTo>
                    <a:pt x="37" y="983"/>
                  </a:lnTo>
                  <a:lnTo>
                    <a:pt x="29" y="1030"/>
                  </a:lnTo>
                  <a:lnTo>
                    <a:pt x="22" y="1077"/>
                  </a:lnTo>
                  <a:lnTo>
                    <a:pt x="17" y="1126"/>
                  </a:lnTo>
                  <a:lnTo>
                    <a:pt x="12" y="1173"/>
                  </a:lnTo>
                  <a:lnTo>
                    <a:pt x="7" y="1221"/>
                  </a:lnTo>
                  <a:lnTo>
                    <a:pt x="4" y="1270"/>
                  </a:lnTo>
                  <a:lnTo>
                    <a:pt x="2" y="1318"/>
                  </a:lnTo>
                  <a:lnTo>
                    <a:pt x="0" y="1367"/>
                  </a:lnTo>
                  <a:lnTo>
                    <a:pt x="0" y="1416"/>
                  </a:lnTo>
                  <a:lnTo>
                    <a:pt x="1" y="1470"/>
                  </a:lnTo>
                  <a:lnTo>
                    <a:pt x="2" y="1522"/>
                  </a:lnTo>
                  <a:lnTo>
                    <a:pt x="5" y="1575"/>
                  </a:lnTo>
                  <a:lnTo>
                    <a:pt x="9" y="1627"/>
                  </a:lnTo>
                  <a:lnTo>
                    <a:pt x="14" y="1678"/>
                  </a:lnTo>
                  <a:lnTo>
                    <a:pt x="20" y="1730"/>
                  </a:lnTo>
                  <a:lnTo>
                    <a:pt x="27" y="1782"/>
                  </a:lnTo>
                  <a:lnTo>
                    <a:pt x="35" y="1832"/>
                  </a:lnTo>
                  <a:lnTo>
                    <a:pt x="2801" y="208"/>
                  </a:lnTo>
                  <a:lnTo>
                    <a:pt x="2794" y="188"/>
                  </a:lnTo>
                  <a:lnTo>
                    <a:pt x="2789" y="167"/>
                  </a:lnTo>
                  <a:lnTo>
                    <a:pt x="2785" y="145"/>
                  </a:lnTo>
                  <a:lnTo>
                    <a:pt x="2782"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5" name="Freeform 18"/>
            <p:cNvSpPr>
              <a:spLocks/>
            </p:cNvSpPr>
            <p:nvPr/>
          </p:nvSpPr>
          <p:spPr bwMode="auto">
            <a:xfrm>
              <a:off x="7427913" y="7223125"/>
              <a:ext cx="227012" cy="139700"/>
            </a:xfrm>
            <a:custGeom>
              <a:avLst/>
              <a:gdLst>
                <a:gd name="T0" fmla="*/ 442 w 1714"/>
                <a:gd name="T1" fmla="*/ 845 h 1055"/>
                <a:gd name="T2" fmla="*/ 467 w 1714"/>
                <a:gd name="T3" fmla="*/ 846 h 1055"/>
                <a:gd name="T4" fmla="*/ 493 w 1714"/>
                <a:gd name="T5" fmla="*/ 850 h 1055"/>
                <a:gd name="T6" fmla="*/ 518 w 1714"/>
                <a:gd name="T7" fmla="*/ 855 h 1055"/>
                <a:gd name="T8" fmla="*/ 542 w 1714"/>
                <a:gd name="T9" fmla="*/ 862 h 1055"/>
                <a:gd name="T10" fmla="*/ 565 w 1714"/>
                <a:gd name="T11" fmla="*/ 871 h 1055"/>
                <a:gd name="T12" fmla="*/ 587 w 1714"/>
                <a:gd name="T13" fmla="*/ 881 h 1055"/>
                <a:gd name="T14" fmla="*/ 608 w 1714"/>
                <a:gd name="T15" fmla="*/ 893 h 1055"/>
                <a:gd name="T16" fmla="*/ 629 w 1714"/>
                <a:gd name="T17" fmla="*/ 906 h 1055"/>
                <a:gd name="T18" fmla="*/ 648 w 1714"/>
                <a:gd name="T19" fmla="*/ 920 h 1055"/>
                <a:gd name="T20" fmla="*/ 666 w 1714"/>
                <a:gd name="T21" fmla="*/ 936 h 1055"/>
                <a:gd name="T22" fmla="*/ 684 w 1714"/>
                <a:gd name="T23" fmla="*/ 953 h 1055"/>
                <a:gd name="T24" fmla="*/ 699 w 1714"/>
                <a:gd name="T25" fmla="*/ 971 h 1055"/>
                <a:gd name="T26" fmla="*/ 714 w 1714"/>
                <a:gd name="T27" fmla="*/ 991 h 1055"/>
                <a:gd name="T28" fmla="*/ 727 w 1714"/>
                <a:gd name="T29" fmla="*/ 1011 h 1055"/>
                <a:gd name="T30" fmla="*/ 739 w 1714"/>
                <a:gd name="T31" fmla="*/ 1032 h 1055"/>
                <a:gd name="T32" fmla="*/ 750 w 1714"/>
                <a:gd name="T33" fmla="*/ 1055 h 1055"/>
                <a:gd name="T34" fmla="*/ 1714 w 1714"/>
                <a:gd name="T35" fmla="*/ 825 h 1055"/>
                <a:gd name="T36" fmla="*/ 1672 w 1714"/>
                <a:gd name="T37" fmla="*/ 781 h 1055"/>
                <a:gd name="T38" fmla="*/ 1631 w 1714"/>
                <a:gd name="T39" fmla="*/ 739 h 1055"/>
                <a:gd name="T40" fmla="*/ 1588 w 1714"/>
                <a:gd name="T41" fmla="*/ 697 h 1055"/>
                <a:gd name="T42" fmla="*/ 1545 w 1714"/>
                <a:gd name="T43" fmla="*/ 656 h 1055"/>
                <a:gd name="T44" fmla="*/ 1500 w 1714"/>
                <a:gd name="T45" fmla="*/ 616 h 1055"/>
                <a:gd name="T46" fmla="*/ 1455 w 1714"/>
                <a:gd name="T47" fmla="*/ 577 h 1055"/>
                <a:gd name="T48" fmla="*/ 1408 w 1714"/>
                <a:gd name="T49" fmla="*/ 540 h 1055"/>
                <a:gd name="T50" fmla="*/ 1360 w 1714"/>
                <a:gd name="T51" fmla="*/ 502 h 1055"/>
                <a:gd name="T52" fmla="*/ 1312 w 1714"/>
                <a:gd name="T53" fmla="*/ 467 h 1055"/>
                <a:gd name="T54" fmla="*/ 1263 w 1714"/>
                <a:gd name="T55" fmla="*/ 432 h 1055"/>
                <a:gd name="T56" fmla="*/ 1213 w 1714"/>
                <a:gd name="T57" fmla="*/ 399 h 1055"/>
                <a:gd name="T58" fmla="*/ 1162 w 1714"/>
                <a:gd name="T59" fmla="*/ 367 h 1055"/>
                <a:gd name="T60" fmla="*/ 1110 w 1714"/>
                <a:gd name="T61" fmla="*/ 336 h 1055"/>
                <a:gd name="T62" fmla="*/ 1058 w 1714"/>
                <a:gd name="T63" fmla="*/ 307 h 1055"/>
                <a:gd name="T64" fmla="*/ 1005 w 1714"/>
                <a:gd name="T65" fmla="*/ 278 h 1055"/>
                <a:gd name="T66" fmla="*/ 950 w 1714"/>
                <a:gd name="T67" fmla="*/ 251 h 1055"/>
                <a:gd name="T68" fmla="*/ 896 w 1714"/>
                <a:gd name="T69" fmla="*/ 225 h 1055"/>
                <a:gd name="T70" fmla="*/ 841 w 1714"/>
                <a:gd name="T71" fmla="*/ 201 h 1055"/>
                <a:gd name="T72" fmla="*/ 785 w 1714"/>
                <a:gd name="T73" fmla="*/ 177 h 1055"/>
                <a:gd name="T74" fmla="*/ 727 w 1714"/>
                <a:gd name="T75" fmla="*/ 154 h 1055"/>
                <a:gd name="T76" fmla="*/ 670 w 1714"/>
                <a:gd name="T77" fmla="*/ 134 h 1055"/>
                <a:gd name="T78" fmla="*/ 612 w 1714"/>
                <a:gd name="T79" fmla="*/ 114 h 1055"/>
                <a:gd name="T80" fmla="*/ 554 w 1714"/>
                <a:gd name="T81" fmla="*/ 96 h 1055"/>
                <a:gd name="T82" fmla="*/ 494 w 1714"/>
                <a:gd name="T83" fmla="*/ 80 h 1055"/>
                <a:gd name="T84" fmla="*/ 434 w 1714"/>
                <a:gd name="T85" fmla="*/ 65 h 1055"/>
                <a:gd name="T86" fmla="*/ 374 w 1714"/>
                <a:gd name="T87" fmla="*/ 51 h 1055"/>
                <a:gd name="T88" fmla="*/ 313 w 1714"/>
                <a:gd name="T89" fmla="*/ 39 h 1055"/>
                <a:gd name="T90" fmla="*/ 251 w 1714"/>
                <a:gd name="T91" fmla="*/ 28 h 1055"/>
                <a:gd name="T92" fmla="*/ 189 w 1714"/>
                <a:gd name="T93" fmla="*/ 19 h 1055"/>
                <a:gd name="T94" fmla="*/ 127 w 1714"/>
                <a:gd name="T95" fmla="*/ 11 h 1055"/>
                <a:gd name="T96" fmla="*/ 64 w 1714"/>
                <a:gd name="T97" fmla="*/ 4 h 1055"/>
                <a:gd name="T98" fmla="*/ 0 w 1714"/>
                <a:gd name="T99" fmla="*/ 0 h 1055"/>
                <a:gd name="T100" fmla="*/ 357 w 1714"/>
                <a:gd name="T101" fmla="*/ 855 h 1055"/>
                <a:gd name="T102" fmla="*/ 377 w 1714"/>
                <a:gd name="T103" fmla="*/ 851 h 1055"/>
                <a:gd name="T104" fmla="*/ 398 w 1714"/>
                <a:gd name="T105" fmla="*/ 848 h 1055"/>
                <a:gd name="T106" fmla="*/ 420 w 1714"/>
                <a:gd name="T107" fmla="*/ 845 h 1055"/>
                <a:gd name="T108" fmla="*/ 442 w 1714"/>
                <a:gd name="T109" fmla="*/ 845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4" h="1055">
                  <a:moveTo>
                    <a:pt x="442" y="845"/>
                  </a:moveTo>
                  <a:lnTo>
                    <a:pt x="467" y="846"/>
                  </a:lnTo>
                  <a:lnTo>
                    <a:pt x="493" y="850"/>
                  </a:lnTo>
                  <a:lnTo>
                    <a:pt x="518" y="855"/>
                  </a:lnTo>
                  <a:lnTo>
                    <a:pt x="542" y="862"/>
                  </a:lnTo>
                  <a:lnTo>
                    <a:pt x="565" y="871"/>
                  </a:lnTo>
                  <a:lnTo>
                    <a:pt x="587" y="881"/>
                  </a:lnTo>
                  <a:lnTo>
                    <a:pt x="608" y="893"/>
                  </a:lnTo>
                  <a:lnTo>
                    <a:pt x="629" y="906"/>
                  </a:lnTo>
                  <a:lnTo>
                    <a:pt x="648" y="920"/>
                  </a:lnTo>
                  <a:lnTo>
                    <a:pt x="666" y="936"/>
                  </a:lnTo>
                  <a:lnTo>
                    <a:pt x="684" y="953"/>
                  </a:lnTo>
                  <a:lnTo>
                    <a:pt x="699" y="971"/>
                  </a:lnTo>
                  <a:lnTo>
                    <a:pt x="714" y="991"/>
                  </a:lnTo>
                  <a:lnTo>
                    <a:pt x="727" y="1011"/>
                  </a:lnTo>
                  <a:lnTo>
                    <a:pt x="739" y="1032"/>
                  </a:lnTo>
                  <a:lnTo>
                    <a:pt x="750" y="1055"/>
                  </a:lnTo>
                  <a:lnTo>
                    <a:pt x="1714" y="825"/>
                  </a:lnTo>
                  <a:lnTo>
                    <a:pt x="1672" y="781"/>
                  </a:lnTo>
                  <a:lnTo>
                    <a:pt x="1631" y="739"/>
                  </a:lnTo>
                  <a:lnTo>
                    <a:pt x="1588" y="697"/>
                  </a:lnTo>
                  <a:lnTo>
                    <a:pt x="1545" y="656"/>
                  </a:lnTo>
                  <a:lnTo>
                    <a:pt x="1500" y="616"/>
                  </a:lnTo>
                  <a:lnTo>
                    <a:pt x="1455" y="577"/>
                  </a:lnTo>
                  <a:lnTo>
                    <a:pt x="1408" y="540"/>
                  </a:lnTo>
                  <a:lnTo>
                    <a:pt x="1360" y="502"/>
                  </a:lnTo>
                  <a:lnTo>
                    <a:pt x="1312" y="467"/>
                  </a:lnTo>
                  <a:lnTo>
                    <a:pt x="1263" y="432"/>
                  </a:lnTo>
                  <a:lnTo>
                    <a:pt x="1213" y="399"/>
                  </a:lnTo>
                  <a:lnTo>
                    <a:pt x="1162" y="367"/>
                  </a:lnTo>
                  <a:lnTo>
                    <a:pt x="1110" y="336"/>
                  </a:lnTo>
                  <a:lnTo>
                    <a:pt x="1058" y="307"/>
                  </a:lnTo>
                  <a:lnTo>
                    <a:pt x="1005" y="278"/>
                  </a:lnTo>
                  <a:lnTo>
                    <a:pt x="950" y="251"/>
                  </a:lnTo>
                  <a:lnTo>
                    <a:pt x="896" y="225"/>
                  </a:lnTo>
                  <a:lnTo>
                    <a:pt x="841" y="201"/>
                  </a:lnTo>
                  <a:lnTo>
                    <a:pt x="785" y="177"/>
                  </a:lnTo>
                  <a:lnTo>
                    <a:pt x="727" y="154"/>
                  </a:lnTo>
                  <a:lnTo>
                    <a:pt x="670" y="134"/>
                  </a:lnTo>
                  <a:lnTo>
                    <a:pt x="612" y="114"/>
                  </a:lnTo>
                  <a:lnTo>
                    <a:pt x="554" y="96"/>
                  </a:lnTo>
                  <a:lnTo>
                    <a:pt x="494" y="80"/>
                  </a:lnTo>
                  <a:lnTo>
                    <a:pt x="434" y="65"/>
                  </a:lnTo>
                  <a:lnTo>
                    <a:pt x="374" y="51"/>
                  </a:lnTo>
                  <a:lnTo>
                    <a:pt x="313" y="39"/>
                  </a:lnTo>
                  <a:lnTo>
                    <a:pt x="251" y="28"/>
                  </a:lnTo>
                  <a:lnTo>
                    <a:pt x="189" y="19"/>
                  </a:lnTo>
                  <a:lnTo>
                    <a:pt x="127" y="11"/>
                  </a:lnTo>
                  <a:lnTo>
                    <a:pt x="64" y="4"/>
                  </a:lnTo>
                  <a:lnTo>
                    <a:pt x="0" y="0"/>
                  </a:lnTo>
                  <a:lnTo>
                    <a:pt x="357" y="855"/>
                  </a:lnTo>
                  <a:lnTo>
                    <a:pt x="377" y="851"/>
                  </a:lnTo>
                  <a:lnTo>
                    <a:pt x="398" y="848"/>
                  </a:lnTo>
                  <a:lnTo>
                    <a:pt x="420" y="845"/>
                  </a:lnTo>
                  <a:lnTo>
                    <a:pt x="442" y="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6" name="Freeform 19"/>
            <p:cNvSpPr>
              <a:spLocks noEditPoints="1"/>
            </p:cNvSpPr>
            <p:nvPr/>
          </p:nvSpPr>
          <p:spPr bwMode="auto">
            <a:xfrm>
              <a:off x="7861300" y="7707313"/>
              <a:ext cx="125412" cy="152400"/>
            </a:xfrm>
            <a:custGeom>
              <a:avLst/>
              <a:gdLst>
                <a:gd name="T0" fmla="*/ 606 w 946"/>
                <a:gd name="T1" fmla="*/ 884 h 1154"/>
                <a:gd name="T2" fmla="*/ 650 w 946"/>
                <a:gd name="T3" fmla="*/ 867 h 1154"/>
                <a:gd name="T4" fmla="*/ 686 w 946"/>
                <a:gd name="T5" fmla="*/ 842 h 1154"/>
                <a:gd name="T6" fmla="*/ 712 w 946"/>
                <a:gd name="T7" fmla="*/ 807 h 1154"/>
                <a:gd name="T8" fmla="*/ 732 w 946"/>
                <a:gd name="T9" fmla="*/ 763 h 1154"/>
                <a:gd name="T10" fmla="*/ 753 w 946"/>
                <a:gd name="T11" fmla="*/ 662 h 1154"/>
                <a:gd name="T12" fmla="*/ 758 w 946"/>
                <a:gd name="T13" fmla="*/ 518 h 1154"/>
                <a:gd name="T14" fmla="*/ 742 w 946"/>
                <a:gd name="T15" fmla="*/ 398 h 1154"/>
                <a:gd name="T16" fmla="*/ 711 w 946"/>
                <a:gd name="T17" fmla="*/ 317 h 1154"/>
                <a:gd name="T18" fmla="*/ 683 w 946"/>
                <a:gd name="T19" fmla="*/ 282 h 1154"/>
                <a:gd name="T20" fmla="*/ 648 w 946"/>
                <a:gd name="T21" fmla="*/ 256 h 1154"/>
                <a:gd name="T22" fmla="*/ 604 w 946"/>
                <a:gd name="T23" fmla="*/ 240 h 1154"/>
                <a:gd name="T24" fmla="*/ 566 w 946"/>
                <a:gd name="T25" fmla="*/ 890 h 1154"/>
                <a:gd name="T26" fmla="*/ 341 w 946"/>
                <a:gd name="T27" fmla="*/ 240 h 1154"/>
                <a:gd name="T28" fmla="*/ 297 w 946"/>
                <a:gd name="T29" fmla="*/ 257 h 1154"/>
                <a:gd name="T30" fmla="*/ 261 w 946"/>
                <a:gd name="T31" fmla="*/ 283 h 1154"/>
                <a:gd name="T32" fmla="*/ 234 w 946"/>
                <a:gd name="T33" fmla="*/ 318 h 1154"/>
                <a:gd name="T34" fmla="*/ 204 w 946"/>
                <a:gd name="T35" fmla="*/ 401 h 1154"/>
                <a:gd name="T36" fmla="*/ 188 w 946"/>
                <a:gd name="T37" fmla="*/ 520 h 1154"/>
                <a:gd name="T38" fmla="*/ 193 w 946"/>
                <a:gd name="T39" fmla="*/ 661 h 1154"/>
                <a:gd name="T40" fmla="*/ 205 w 946"/>
                <a:gd name="T41" fmla="*/ 735 h 1154"/>
                <a:gd name="T42" fmla="*/ 222 w 946"/>
                <a:gd name="T43" fmla="*/ 784 h 1154"/>
                <a:gd name="T44" fmla="*/ 245 w 946"/>
                <a:gd name="T45" fmla="*/ 824 h 1154"/>
                <a:gd name="T46" fmla="*/ 277 w 946"/>
                <a:gd name="T47" fmla="*/ 854 h 1154"/>
                <a:gd name="T48" fmla="*/ 317 w 946"/>
                <a:gd name="T49" fmla="*/ 875 h 1154"/>
                <a:gd name="T50" fmla="*/ 365 w 946"/>
                <a:gd name="T51" fmla="*/ 888 h 1154"/>
                <a:gd name="T52" fmla="*/ 353 w 946"/>
                <a:gd name="T53" fmla="*/ 1055 h 1154"/>
                <a:gd name="T54" fmla="*/ 254 w 946"/>
                <a:gd name="T55" fmla="*/ 1035 h 1154"/>
                <a:gd name="T56" fmla="*/ 176 w 946"/>
                <a:gd name="T57" fmla="*/ 1000 h 1154"/>
                <a:gd name="T58" fmla="*/ 115 w 946"/>
                <a:gd name="T59" fmla="*/ 953 h 1154"/>
                <a:gd name="T60" fmla="*/ 68 w 946"/>
                <a:gd name="T61" fmla="*/ 892 h 1154"/>
                <a:gd name="T62" fmla="*/ 34 w 946"/>
                <a:gd name="T63" fmla="*/ 819 h 1154"/>
                <a:gd name="T64" fmla="*/ 13 w 946"/>
                <a:gd name="T65" fmla="*/ 734 h 1154"/>
                <a:gd name="T66" fmla="*/ 2 w 946"/>
                <a:gd name="T67" fmla="*/ 638 h 1154"/>
                <a:gd name="T68" fmla="*/ 0 w 946"/>
                <a:gd name="T69" fmla="*/ 533 h 1154"/>
                <a:gd name="T70" fmla="*/ 7 w 946"/>
                <a:gd name="T71" fmla="*/ 437 h 1154"/>
                <a:gd name="T72" fmla="*/ 24 w 946"/>
                <a:gd name="T73" fmla="*/ 348 h 1154"/>
                <a:gd name="T74" fmla="*/ 52 w 946"/>
                <a:gd name="T75" fmla="*/ 269 h 1154"/>
                <a:gd name="T76" fmla="*/ 95 w 946"/>
                <a:gd name="T77" fmla="*/ 200 h 1154"/>
                <a:gd name="T78" fmla="*/ 150 w 946"/>
                <a:gd name="T79" fmla="*/ 144 h 1154"/>
                <a:gd name="T80" fmla="*/ 219 w 946"/>
                <a:gd name="T81" fmla="*/ 102 h 1154"/>
                <a:gd name="T82" fmla="*/ 306 w 946"/>
                <a:gd name="T83" fmla="*/ 73 h 1154"/>
                <a:gd name="T84" fmla="*/ 380 w 946"/>
                <a:gd name="T85" fmla="*/ 0 h 1154"/>
                <a:gd name="T86" fmla="*/ 616 w 946"/>
                <a:gd name="T87" fmla="*/ 68 h 1154"/>
                <a:gd name="T88" fmla="*/ 705 w 946"/>
                <a:gd name="T89" fmla="*/ 93 h 1154"/>
                <a:gd name="T90" fmla="*/ 779 w 946"/>
                <a:gd name="T91" fmla="*/ 131 h 1154"/>
                <a:gd name="T92" fmla="*/ 838 w 946"/>
                <a:gd name="T93" fmla="*/ 182 h 1154"/>
                <a:gd name="T94" fmla="*/ 883 w 946"/>
                <a:gd name="T95" fmla="*/ 246 h 1154"/>
                <a:gd name="T96" fmla="*/ 915 w 946"/>
                <a:gd name="T97" fmla="*/ 320 h 1154"/>
                <a:gd name="T98" fmla="*/ 935 w 946"/>
                <a:gd name="T99" fmla="*/ 406 h 1154"/>
                <a:gd name="T100" fmla="*/ 945 w 946"/>
                <a:gd name="T101" fmla="*/ 502 h 1154"/>
                <a:gd name="T102" fmla="*/ 945 w 946"/>
                <a:gd name="T103" fmla="*/ 608 h 1154"/>
                <a:gd name="T104" fmla="*/ 936 w 946"/>
                <a:gd name="T105" fmla="*/ 707 h 1154"/>
                <a:gd name="T106" fmla="*/ 917 w 946"/>
                <a:gd name="T107" fmla="*/ 795 h 1154"/>
                <a:gd name="T108" fmla="*/ 887 w 946"/>
                <a:gd name="T109" fmla="*/ 871 h 1154"/>
                <a:gd name="T110" fmla="*/ 843 w 946"/>
                <a:gd name="T111" fmla="*/ 937 h 1154"/>
                <a:gd name="T112" fmla="*/ 785 w 946"/>
                <a:gd name="T113" fmla="*/ 988 h 1154"/>
                <a:gd name="T114" fmla="*/ 710 w 946"/>
                <a:gd name="T115" fmla="*/ 1027 h 1154"/>
                <a:gd name="T116" fmla="*/ 618 w 946"/>
                <a:gd name="T117" fmla="*/ 1051 h 1154"/>
                <a:gd name="T118" fmla="*/ 380 w 946"/>
                <a:gd name="T11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6" h="1154">
                  <a:moveTo>
                    <a:pt x="566" y="890"/>
                  </a:moveTo>
                  <a:lnTo>
                    <a:pt x="580" y="888"/>
                  </a:lnTo>
                  <a:lnTo>
                    <a:pt x="593" y="886"/>
                  </a:lnTo>
                  <a:lnTo>
                    <a:pt x="606" y="884"/>
                  </a:lnTo>
                  <a:lnTo>
                    <a:pt x="617" y="881"/>
                  </a:lnTo>
                  <a:lnTo>
                    <a:pt x="629" y="876"/>
                  </a:lnTo>
                  <a:lnTo>
                    <a:pt x="640" y="872"/>
                  </a:lnTo>
                  <a:lnTo>
                    <a:pt x="650" y="867"/>
                  </a:lnTo>
                  <a:lnTo>
                    <a:pt x="660" y="861"/>
                  </a:lnTo>
                  <a:lnTo>
                    <a:pt x="669" y="855"/>
                  </a:lnTo>
                  <a:lnTo>
                    <a:pt x="677" y="849"/>
                  </a:lnTo>
                  <a:lnTo>
                    <a:pt x="686" y="842"/>
                  </a:lnTo>
                  <a:lnTo>
                    <a:pt x="693" y="834"/>
                  </a:lnTo>
                  <a:lnTo>
                    <a:pt x="700" y="825"/>
                  </a:lnTo>
                  <a:lnTo>
                    <a:pt x="707" y="817"/>
                  </a:lnTo>
                  <a:lnTo>
                    <a:pt x="712" y="807"/>
                  </a:lnTo>
                  <a:lnTo>
                    <a:pt x="718" y="797"/>
                  </a:lnTo>
                  <a:lnTo>
                    <a:pt x="723" y="786"/>
                  </a:lnTo>
                  <a:lnTo>
                    <a:pt x="727" y="775"/>
                  </a:lnTo>
                  <a:lnTo>
                    <a:pt x="732" y="763"/>
                  </a:lnTo>
                  <a:lnTo>
                    <a:pt x="735" y="750"/>
                  </a:lnTo>
                  <a:lnTo>
                    <a:pt x="742" y="723"/>
                  </a:lnTo>
                  <a:lnTo>
                    <a:pt x="748" y="694"/>
                  </a:lnTo>
                  <a:lnTo>
                    <a:pt x="753" y="662"/>
                  </a:lnTo>
                  <a:lnTo>
                    <a:pt x="756" y="628"/>
                  </a:lnTo>
                  <a:lnTo>
                    <a:pt x="758" y="592"/>
                  </a:lnTo>
                  <a:lnTo>
                    <a:pt x="758" y="553"/>
                  </a:lnTo>
                  <a:lnTo>
                    <a:pt x="758" y="518"/>
                  </a:lnTo>
                  <a:lnTo>
                    <a:pt x="756" y="485"/>
                  </a:lnTo>
                  <a:lnTo>
                    <a:pt x="752" y="454"/>
                  </a:lnTo>
                  <a:lnTo>
                    <a:pt x="748" y="425"/>
                  </a:lnTo>
                  <a:lnTo>
                    <a:pt x="742" y="398"/>
                  </a:lnTo>
                  <a:lnTo>
                    <a:pt x="735" y="373"/>
                  </a:lnTo>
                  <a:lnTo>
                    <a:pt x="726" y="349"/>
                  </a:lnTo>
                  <a:lnTo>
                    <a:pt x="716" y="327"/>
                  </a:lnTo>
                  <a:lnTo>
                    <a:pt x="711" y="317"/>
                  </a:lnTo>
                  <a:lnTo>
                    <a:pt x="705" y="307"/>
                  </a:lnTo>
                  <a:lnTo>
                    <a:pt x="698" y="298"/>
                  </a:lnTo>
                  <a:lnTo>
                    <a:pt x="691" y="290"/>
                  </a:lnTo>
                  <a:lnTo>
                    <a:pt x="683" y="282"/>
                  </a:lnTo>
                  <a:lnTo>
                    <a:pt x="675" y="275"/>
                  </a:lnTo>
                  <a:lnTo>
                    <a:pt x="667" y="268"/>
                  </a:lnTo>
                  <a:lnTo>
                    <a:pt x="658" y="262"/>
                  </a:lnTo>
                  <a:lnTo>
                    <a:pt x="648" y="256"/>
                  </a:lnTo>
                  <a:lnTo>
                    <a:pt x="638" y="251"/>
                  </a:lnTo>
                  <a:lnTo>
                    <a:pt x="627" y="247"/>
                  </a:lnTo>
                  <a:lnTo>
                    <a:pt x="616" y="243"/>
                  </a:lnTo>
                  <a:lnTo>
                    <a:pt x="604" y="240"/>
                  </a:lnTo>
                  <a:lnTo>
                    <a:pt x="592" y="238"/>
                  </a:lnTo>
                  <a:lnTo>
                    <a:pt x="580" y="236"/>
                  </a:lnTo>
                  <a:lnTo>
                    <a:pt x="566" y="234"/>
                  </a:lnTo>
                  <a:lnTo>
                    <a:pt x="566" y="890"/>
                  </a:lnTo>
                  <a:close/>
                  <a:moveTo>
                    <a:pt x="379" y="234"/>
                  </a:moveTo>
                  <a:lnTo>
                    <a:pt x="365" y="236"/>
                  </a:lnTo>
                  <a:lnTo>
                    <a:pt x="353" y="238"/>
                  </a:lnTo>
                  <a:lnTo>
                    <a:pt x="341" y="240"/>
                  </a:lnTo>
                  <a:lnTo>
                    <a:pt x="329" y="243"/>
                  </a:lnTo>
                  <a:lnTo>
                    <a:pt x="318" y="247"/>
                  </a:lnTo>
                  <a:lnTo>
                    <a:pt x="307" y="252"/>
                  </a:lnTo>
                  <a:lnTo>
                    <a:pt x="297" y="257"/>
                  </a:lnTo>
                  <a:lnTo>
                    <a:pt x="287" y="262"/>
                  </a:lnTo>
                  <a:lnTo>
                    <a:pt x="278" y="268"/>
                  </a:lnTo>
                  <a:lnTo>
                    <a:pt x="269" y="275"/>
                  </a:lnTo>
                  <a:lnTo>
                    <a:pt x="261" y="283"/>
                  </a:lnTo>
                  <a:lnTo>
                    <a:pt x="254" y="291"/>
                  </a:lnTo>
                  <a:lnTo>
                    <a:pt x="247" y="299"/>
                  </a:lnTo>
                  <a:lnTo>
                    <a:pt x="240" y="308"/>
                  </a:lnTo>
                  <a:lnTo>
                    <a:pt x="234" y="318"/>
                  </a:lnTo>
                  <a:lnTo>
                    <a:pt x="229" y="329"/>
                  </a:lnTo>
                  <a:lnTo>
                    <a:pt x="219" y="351"/>
                  </a:lnTo>
                  <a:lnTo>
                    <a:pt x="211" y="375"/>
                  </a:lnTo>
                  <a:lnTo>
                    <a:pt x="204" y="401"/>
                  </a:lnTo>
                  <a:lnTo>
                    <a:pt x="198" y="428"/>
                  </a:lnTo>
                  <a:lnTo>
                    <a:pt x="193" y="457"/>
                  </a:lnTo>
                  <a:lnTo>
                    <a:pt x="190" y="487"/>
                  </a:lnTo>
                  <a:lnTo>
                    <a:pt x="188" y="520"/>
                  </a:lnTo>
                  <a:lnTo>
                    <a:pt x="187" y="555"/>
                  </a:lnTo>
                  <a:lnTo>
                    <a:pt x="188" y="592"/>
                  </a:lnTo>
                  <a:lnTo>
                    <a:pt x="190" y="628"/>
                  </a:lnTo>
                  <a:lnTo>
                    <a:pt x="193" y="661"/>
                  </a:lnTo>
                  <a:lnTo>
                    <a:pt x="197" y="693"/>
                  </a:lnTo>
                  <a:lnTo>
                    <a:pt x="199" y="707"/>
                  </a:lnTo>
                  <a:lnTo>
                    <a:pt x="202" y="722"/>
                  </a:lnTo>
                  <a:lnTo>
                    <a:pt x="205" y="735"/>
                  </a:lnTo>
                  <a:lnTo>
                    <a:pt x="209" y="748"/>
                  </a:lnTo>
                  <a:lnTo>
                    <a:pt x="213" y="761"/>
                  </a:lnTo>
                  <a:lnTo>
                    <a:pt x="217" y="773"/>
                  </a:lnTo>
                  <a:lnTo>
                    <a:pt x="222" y="784"/>
                  </a:lnTo>
                  <a:lnTo>
                    <a:pt x="227" y="795"/>
                  </a:lnTo>
                  <a:lnTo>
                    <a:pt x="233" y="805"/>
                  </a:lnTo>
                  <a:lnTo>
                    <a:pt x="239" y="815"/>
                  </a:lnTo>
                  <a:lnTo>
                    <a:pt x="245" y="824"/>
                  </a:lnTo>
                  <a:lnTo>
                    <a:pt x="253" y="833"/>
                  </a:lnTo>
                  <a:lnTo>
                    <a:pt x="260" y="840"/>
                  </a:lnTo>
                  <a:lnTo>
                    <a:pt x="268" y="848"/>
                  </a:lnTo>
                  <a:lnTo>
                    <a:pt x="277" y="854"/>
                  </a:lnTo>
                  <a:lnTo>
                    <a:pt x="286" y="860"/>
                  </a:lnTo>
                  <a:lnTo>
                    <a:pt x="296" y="866"/>
                  </a:lnTo>
                  <a:lnTo>
                    <a:pt x="307" y="871"/>
                  </a:lnTo>
                  <a:lnTo>
                    <a:pt x="317" y="875"/>
                  </a:lnTo>
                  <a:lnTo>
                    <a:pt x="328" y="879"/>
                  </a:lnTo>
                  <a:lnTo>
                    <a:pt x="340" y="883"/>
                  </a:lnTo>
                  <a:lnTo>
                    <a:pt x="352" y="886"/>
                  </a:lnTo>
                  <a:lnTo>
                    <a:pt x="365" y="888"/>
                  </a:lnTo>
                  <a:lnTo>
                    <a:pt x="379" y="890"/>
                  </a:lnTo>
                  <a:lnTo>
                    <a:pt x="379" y="234"/>
                  </a:lnTo>
                  <a:close/>
                  <a:moveTo>
                    <a:pt x="380" y="1058"/>
                  </a:moveTo>
                  <a:lnTo>
                    <a:pt x="353" y="1055"/>
                  </a:lnTo>
                  <a:lnTo>
                    <a:pt x="327" y="1052"/>
                  </a:lnTo>
                  <a:lnTo>
                    <a:pt x="302" y="1047"/>
                  </a:lnTo>
                  <a:lnTo>
                    <a:pt x="277" y="1041"/>
                  </a:lnTo>
                  <a:lnTo>
                    <a:pt x="254" y="1035"/>
                  </a:lnTo>
                  <a:lnTo>
                    <a:pt x="233" y="1028"/>
                  </a:lnTo>
                  <a:lnTo>
                    <a:pt x="213" y="1019"/>
                  </a:lnTo>
                  <a:lnTo>
                    <a:pt x="194" y="1010"/>
                  </a:lnTo>
                  <a:lnTo>
                    <a:pt x="176" y="1000"/>
                  </a:lnTo>
                  <a:lnTo>
                    <a:pt x="160" y="990"/>
                  </a:lnTo>
                  <a:lnTo>
                    <a:pt x="144" y="978"/>
                  </a:lnTo>
                  <a:lnTo>
                    <a:pt x="129" y="966"/>
                  </a:lnTo>
                  <a:lnTo>
                    <a:pt x="115" y="953"/>
                  </a:lnTo>
                  <a:lnTo>
                    <a:pt x="102" y="939"/>
                  </a:lnTo>
                  <a:lnTo>
                    <a:pt x="90" y="924"/>
                  </a:lnTo>
                  <a:lnTo>
                    <a:pt x="78" y="909"/>
                  </a:lnTo>
                  <a:lnTo>
                    <a:pt x="68" y="892"/>
                  </a:lnTo>
                  <a:lnTo>
                    <a:pt x="58" y="874"/>
                  </a:lnTo>
                  <a:lnTo>
                    <a:pt x="49" y="856"/>
                  </a:lnTo>
                  <a:lnTo>
                    <a:pt x="41" y="838"/>
                  </a:lnTo>
                  <a:lnTo>
                    <a:pt x="34" y="819"/>
                  </a:lnTo>
                  <a:lnTo>
                    <a:pt x="27" y="799"/>
                  </a:lnTo>
                  <a:lnTo>
                    <a:pt x="22" y="778"/>
                  </a:lnTo>
                  <a:lnTo>
                    <a:pt x="17" y="756"/>
                  </a:lnTo>
                  <a:lnTo>
                    <a:pt x="13" y="734"/>
                  </a:lnTo>
                  <a:lnTo>
                    <a:pt x="9" y="711"/>
                  </a:lnTo>
                  <a:lnTo>
                    <a:pt x="6" y="688"/>
                  </a:lnTo>
                  <a:lnTo>
                    <a:pt x="4" y="663"/>
                  </a:lnTo>
                  <a:lnTo>
                    <a:pt x="2" y="638"/>
                  </a:lnTo>
                  <a:lnTo>
                    <a:pt x="1" y="613"/>
                  </a:lnTo>
                  <a:lnTo>
                    <a:pt x="0" y="586"/>
                  </a:lnTo>
                  <a:lnTo>
                    <a:pt x="0" y="560"/>
                  </a:lnTo>
                  <a:lnTo>
                    <a:pt x="0" y="533"/>
                  </a:lnTo>
                  <a:lnTo>
                    <a:pt x="1" y="508"/>
                  </a:lnTo>
                  <a:lnTo>
                    <a:pt x="2" y="484"/>
                  </a:lnTo>
                  <a:lnTo>
                    <a:pt x="4" y="460"/>
                  </a:lnTo>
                  <a:lnTo>
                    <a:pt x="7" y="437"/>
                  </a:lnTo>
                  <a:lnTo>
                    <a:pt x="10" y="414"/>
                  </a:lnTo>
                  <a:lnTo>
                    <a:pt x="14" y="391"/>
                  </a:lnTo>
                  <a:lnTo>
                    <a:pt x="19" y="369"/>
                  </a:lnTo>
                  <a:lnTo>
                    <a:pt x="24" y="348"/>
                  </a:lnTo>
                  <a:lnTo>
                    <a:pt x="30" y="327"/>
                  </a:lnTo>
                  <a:lnTo>
                    <a:pt x="37" y="307"/>
                  </a:lnTo>
                  <a:lnTo>
                    <a:pt x="44" y="288"/>
                  </a:lnTo>
                  <a:lnTo>
                    <a:pt x="52" y="269"/>
                  </a:lnTo>
                  <a:lnTo>
                    <a:pt x="63" y="251"/>
                  </a:lnTo>
                  <a:lnTo>
                    <a:pt x="73" y="234"/>
                  </a:lnTo>
                  <a:lnTo>
                    <a:pt x="83" y="217"/>
                  </a:lnTo>
                  <a:lnTo>
                    <a:pt x="95" y="200"/>
                  </a:lnTo>
                  <a:lnTo>
                    <a:pt x="107" y="185"/>
                  </a:lnTo>
                  <a:lnTo>
                    <a:pt x="121" y="171"/>
                  </a:lnTo>
                  <a:lnTo>
                    <a:pt x="135" y="157"/>
                  </a:lnTo>
                  <a:lnTo>
                    <a:pt x="150" y="144"/>
                  </a:lnTo>
                  <a:lnTo>
                    <a:pt x="166" y="133"/>
                  </a:lnTo>
                  <a:lnTo>
                    <a:pt x="183" y="121"/>
                  </a:lnTo>
                  <a:lnTo>
                    <a:pt x="201" y="111"/>
                  </a:lnTo>
                  <a:lnTo>
                    <a:pt x="219" y="102"/>
                  </a:lnTo>
                  <a:lnTo>
                    <a:pt x="239" y="93"/>
                  </a:lnTo>
                  <a:lnTo>
                    <a:pt x="260" y="86"/>
                  </a:lnTo>
                  <a:lnTo>
                    <a:pt x="282" y="79"/>
                  </a:lnTo>
                  <a:lnTo>
                    <a:pt x="306" y="73"/>
                  </a:lnTo>
                  <a:lnTo>
                    <a:pt x="329" y="68"/>
                  </a:lnTo>
                  <a:lnTo>
                    <a:pt x="354" y="64"/>
                  </a:lnTo>
                  <a:lnTo>
                    <a:pt x="380" y="61"/>
                  </a:lnTo>
                  <a:lnTo>
                    <a:pt x="380" y="0"/>
                  </a:lnTo>
                  <a:lnTo>
                    <a:pt x="565" y="0"/>
                  </a:lnTo>
                  <a:lnTo>
                    <a:pt x="565" y="61"/>
                  </a:lnTo>
                  <a:lnTo>
                    <a:pt x="591" y="64"/>
                  </a:lnTo>
                  <a:lnTo>
                    <a:pt x="616" y="68"/>
                  </a:lnTo>
                  <a:lnTo>
                    <a:pt x="640" y="73"/>
                  </a:lnTo>
                  <a:lnTo>
                    <a:pt x="662" y="79"/>
                  </a:lnTo>
                  <a:lnTo>
                    <a:pt x="684" y="85"/>
                  </a:lnTo>
                  <a:lnTo>
                    <a:pt x="705" y="93"/>
                  </a:lnTo>
                  <a:lnTo>
                    <a:pt x="725" y="101"/>
                  </a:lnTo>
                  <a:lnTo>
                    <a:pt x="743" y="110"/>
                  </a:lnTo>
                  <a:lnTo>
                    <a:pt x="761" y="120"/>
                  </a:lnTo>
                  <a:lnTo>
                    <a:pt x="779" y="131"/>
                  </a:lnTo>
                  <a:lnTo>
                    <a:pt x="795" y="143"/>
                  </a:lnTo>
                  <a:lnTo>
                    <a:pt x="810" y="155"/>
                  </a:lnTo>
                  <a:lnTo>
                    <a:pt x="824" y="168"/>
                  </a:lnTo>
                  <a:lnTo>
                    <a:pt x="838" y="182"/>
                  </a:lnTo>
                  <a:lnTo>
                    <a:pt x="850" y="197"/>
                  </a:lnTo>
                  <a:lnTo>
                    <a:pt x="862" y="213"/>
                  </a:lnTo>
                  <a:lnTo>
                    <a:pt x="873" y="229"/>
                  </a:lnTo>
                  <a:lnTo>
                    <a:pt x="883" y="246"/>
                  </a:lnTo>
                  <a:lnTo>
                    <a:pt x="892" y="263"/>
                  </a:lnTo>
                  <a:lnTo>
                    <a:pt x="900" y="282"/>
                  </a:lnTo>
                  <a:lnTo>
                    <a:pt x="908" y="301"/>
                  </a:lnTo>
                  <a:lnTo>
                    <a:pt x="915" y="320"/>
                  </a:lnTo>
                  <a:lnTo>
                    <a:pt x="921" y="341"/>
                  </a:lnTo>
                  <a:lnTo>
                    <a:pt x="926" y="362"/>
                  </a:lnTo>
                  <a:lnTo>
                    <a:pt x="931" y="384"/>
                  </a:lnTo>
                  <a:lnTo>
                    <a:pt x="935" y="406"/>
                  </a:lnTo>
                  <a:lnTo>
                    <a:pt x="938" y="429"/>
                  </a:lnTo>
                  <a:lnTo>
                    <a:pt x="941" y="453"/>
                  </a:lnTo>
                  <a:lnTo>
                    <a:pt x="943" y="477"/>
                  </a:lnTo>
                  <a:lnTo>
                    <a:pt x="945" y="502"/>
                  </a:lnTo>
                  <a:lnTo>
                    <a:pt x="946" y="527"/>
                  </a:lnTo>
                  <a:lnTo>
                    <a:pt x="946" y="555"/>
                  </a:lnTo>
                  <a:lnTo>
                    <a:pt x="946" y="582"/>
                  </a:lnTo>
                  <a:lnTo>
                    <a:pt x="945" y="608"/>
                  </a:lnTo>
                  <a:lnTo>
                    <a:pt x="944" y="633"/>
                  </a:lnTo>
                  <a:lnTo>
                    <a:pt x="942" y="659"/>
                  </a:lnTo>
                  <a:lnTo>
                    <a:pt x="939" y="683"/>
                  </a:lnTo>
                  <a:lnTo>
                    <a:pt x="936" y="707"/>
                  </a:lnTo>
                  <a:lnTo>
                    <a:pt x="932" y="730"/>
                  </a:lnTo>
                  <a:lnTo>
                    <a:pt x="928" y="752"/>
                  </a:lnTo>
                  <a:lnTo>
                    <a:pt x="923" y="774"/>
                  </a:lnTo>
                  <a:lnTo>
                    <a:pt x="917" y="795"/>
                  </a:lnTo>
                  <a:lnTo>
                    <a:pt x="911" y="815"/>
                  </a:lnTo>
                  <a:lnTo>
                    <a:pt x="903" y="835"/>
                  </a:lnTo>
                  <a:lnTo>
                    <a:pt x="895" y="853"/>
                  </a:lnTo>
                  <a:lnTo>
                    <a:pt x="887" y="871"/>
                  </a:lnTo>
                  <a:lnTo>
                    <a:pt x="877" y="890"/>
                  </a:lnTo>
                  <a:lnTo>
                    <a:pt x="867" y="906"/>
                  </a:lnTo>
                  <a:lnTo>
                    <a:pt x="855" y="922"/>
                  </a:lnTo>
                  <a:lnTo>
                    <a:pt x="843" y="937"/>
                  </a:lnTo>
                  <a:lnTo>
                    <a:pt x="830" y="951"/>
                  </a:lnTo>
                  <a:lnTo>
                    <a:pt x="816" y="964"/>
                  </a:lnTo>
                  <a:lnTo>
                    <a:pt x="801" y="977"/>
                  </a:lnTo>
                  <a:lnTo>
                    <a:pt x="785" y="988"/>
                  </a:lnTo>
                  <a:lnTo>
                    <a:pt x="768" y="999"/>
                  </a:lnTo>
                  <a:lnTo>
                    <a:pt x="749" y="1009"/>
                  </a:lnTo>
                  <a:lnTo>
                    <a:pt x="730" y="1019"/>
                  </a:lnTo>
                  <a:lnTo>
                    <a:pt x="710" y="1027"/>
                  </a:lnTo>
                  <a:lnTo>
                    <a:pt x="689" y="1035"/>
                  </a:lnTo>
                  <a:lnTo>
                    <a:pt x="666" y="1041"/>
                  </a:lnTo>
                  <a:lnTo>
                    <a:pt x="643" y="1047"/>
                  </a:lnTo>
                  <a:lnTo>
                    <a:pt x="618" y="1051"/>
                  </a:lnTo>
                  <a:lnTo>
                    <a:pt x="592" y="1055"/>
                  </a:lnTo>
                  <a:lnTo>
                    <a:pt x="565" y="1058"/>
                  </a:lnTo>
                  <a:lnTo>
                    <a:pt x="565" y="1154"/>
                  </a:lnTo>
                  <a:lnTo>
                    <a:pt x="380" y="1154"/>
                  </a:lnTo>
                  <a:lnTo>
                    <a:pt x="380"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7" name="Freeform 20"/>
            <p:cNvSpPr>
              <a:spLocks/>
            </p:cNvSpPr>
            <p:nvPr/>
          </p:nvSpPr>
          <p:spPr bwMode="auto">
            <a:xfrm>
              <a:off x="8010525" y="7705725"/>
              <a:ext cx="92075" cy="155575"/>
            </a:xfrm>
            <a:custGeom>
              <a:avLst/>
              <a:gdLst>
                <a:gd name="T0" fmla="*/ 683 w 697"/>
                <a:gd name="T1" fmla="*/ 961 h 1172"/>
                <a:gd name="T2" fmla="*/ 659 w 697"/>
                <a:gd name="T3" fmla="*/ 1013 h 1172"/>
                <a:gd name="T4" fmla="*/ 627 w 697"/>
                <a:gd name="T5" fmla="*/ 1058 h 1172"/>
                <a:gd name="T6" fmla="*/ 587 w 697"/>
                <a:gd name="T7" fmla="*/ 1097 h 1172"/>
                <a:gd name="T8" fmla="*/ 540 w 697"/>
                <a:gd name="T9" fmla="*/ 1128 h 1172"/>
                <a:gd name="T10" fmla="*/ 489 w 697"/>
                <a:gd name="T11" fmla="*/ 1151 h 1172"/>
                <a:gd name="T12" fmla="*/ 433 w 697"/>
                <a:gd name="T13" fmla="*/ 1165 h 1172"/>
                <a:gd name="T14" fmla="*/ 372 w 697"/>
                <a:gd name="T15" fmla="*/ 1172 h 1172"/>
                <a:gd name="T16" fmla="*/ 291 w 697"/>
                <a:gd name="T17" fmla="*/ 1168 h 1172"/>
                <a:gd name="T18" fmla="*/ 216 w 697"/>
                <a:gd name="T19" fmla="*/ 1151 h 1172"/>
                <a:gd name="T20" fmla="*/ 153 w 697"/>
                <a:gd name="T21" fmla="*/ 1120 h 1172"/>
                <a:gd name="T22" fmla="*/ 99 w 697"/>
                <a:gd name="T23" fmla="*/ 1078 h 1172"/>
                <a:gd name="T24" fmla="*/ 57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3 w 697"/>
                <a:gd name="T37" fmla="*/ 192 h 1172"/>
                <a:gd name="T38" fmla="*/ 66 w 697"/>
                <a:gd name="T39" fmla="*/ 135 h 1172"/>
                <a:gd name="T40" fmla="*/ 110 w 697"/>
                <a:gd name="T41" fmla="*/ 86 h 1172"/>
                <a:gd name="T42" fmla="*/ 166 w 697"/>
                <a:gd name="T43" fmla="*/ 46 h 1172"/>
                <a:gd name="T44" fmla="*/ 232 w 697"/>
                <a:gd name="T45" fmla="*/ 17 h 1172"/>
                <a:gd name="T46" fmla="*/ 311 w 697"/>
                <a:gd name="T47" fmla="*/ 2 h 1172"/>
                <a:gd name="T48" fmla="*/ 390 w 697"/>
                <a:gd name="T49" fmla="*/ 1 h 1172"/>
                <a:gd name="T50" fmla="*/ 452 w 697"/>
                <a:gd name="T51" fmla="*/ 10 h 1172"/>
                <a:gd name="T52" fmla="*/ 509 w 697"/>
                <a:gd name="T53" fmla="*/ 28 h 1172"/>
                <a:gd name="T54" fmla="*/ 559 w 697"/>
                <a:gd name="T55" fmla="*/ 56 h 1172"/>
                <a:gd name="T56" fmla="*/ 603 w 697"/>
                <a:gd name="T57" fmla="*/ 92 h 1172"/>
                <a:gd name="T58" fmla="*/ 639 w 697"/>
                <a:gd name="T59" fmla="*/ 132 h 1172"/>
                <a:gd name="T60" fmla="*/ 668 w 697"/>
                <a:gd name="T61" fmla="*/ 178 h 1172"/>
                <a:gd name="T62" fmla="*/ 689 w 697"/>
                <a:gd name="T63" fmla="*/ 229 h 1172"/>
                <a:gd name="T64" fmla="*/ 513 w 697"/>
                <a:gd name="T65" fmla="*/ 303 h 1172"/>
                <a:gd name="T66" fmla="*/ 493 w 697"/>
                <a:gd name="T67" fmla="*/ 256 h 1172"/>
                <a:gd name="T68" fmla="*/ 458 w 697"/>
                <a:gd name="T69" fmla="*/ 215 h 1172"/>
                <a:gd name="T70" fmla="*/ 406 w 697"/>
                <a:gd name="T71" fmla="*/ 188 h 1172"/>
                <a:gd name="T72" fmla="*/ 344 w 697"/>
                <a:gd name="T73" fmla="*/ 182 h 1172"/>
                <a:gd name="T74" fmla="*/ 306 w 697"/>
                <a:gd name="T75" fmla="*/ 188 h 1172"/>
                <a:gd name="T76" fmla="*/ 266 w 697"/>
                <a:gd name="T77" fmla="*/ 205 h 1172"/>
                <a:gd name="T78" fmla="*/ 221 w 697"/>
                <a:gd name="T79" fmla="*/ 249 h 1172"/>
                <a:gd name="T80" fmla="*/ 197 w 697"/>
                <a:gd name="T81" fmla="*/ 305 h 1172"/>
                <a:gd name="T82" fmla="*/ 191 w 697"/>
                <a:gd name="T83" fmla="*/ 809 h 1172"/>
                <a:gd name="T84" fmla="*/ 201 w 697"/>
                <a:gd name="T85" fmla="*/ 878 h 1172"/>
                <a:gd name="T86" fmla="*/ 232 w 697"/>
                <a:gd name="T87" fmla="*/ 937 h 1172"/>
                <a:gd name="T88" fmla="*/ 283 w 697"/>
                <a:gd name="T89" fmla="*/ 976 h 1172"/>
                <a:gd name="T90" fmla="*/ 316 w 697"/>
                <a:gd name="T91" fmla="*/ 987 h 1172"/>
                <a:gd name="T92" fmla="*/ 385 w 697"/>
                <a:gd name="T93" fmla="*/ 988 h 1172"/>
                <a:gd name="T94" fmla="*/ 437 w 697"/>
                <a:gd name="T95" fmla="*/ 971 h 1172"/>
                <a:gd name="T96" fmla="*/ 479 w 697"/>
                <a:gd name="T97" fmla="*/ 936 h 1172"/>
                <a:gd name="T98" fmla="*/ 507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8" y="1078"/>
                  </a:lnTo>
                  <a:lnTo>
                    <a:pt x="598" y="1088"/>
                  </a:lnTo>
                  <a:lnTo>
                    <a:pt x="587" y="1097"/>
                  </a:lnTo>
                  <a:lnTo>
                    <a:pt x="576" y="1105"/>
                  </a:lnTo>
                  <a:lnTo>
                    <a:pt x="564" y="1113"/>
                  </a:lnTo>
                  <a:lnTo>
                    <a:pt x="552" y="1121"/>
                  </a:lnTo>
                  <a:lnTo>
                    <a:pt x="540" y="1128"/>
                  </a:lnTo>
                  <a:lnTo>
                    <a:pt x="528" y="1134"/>
                  </a:lnTo>
                  <a:lnTo>
                    <a:pt x="515" y="1140"/>
                  </a:lnTo>
                  <a:lnTo>
                    <a:pt x="502" y="1146"/>
                  </a:lnTo>
                  <a:lnTo>
                    <a:pt x="489" y="1151"/>
                  </a:lnTo>
                  <a:lnTo>
                    <a:pt x="475" y="1155"/>
                  </a:lnTo>
                  <a:lnTo>
                    <a:pt x="461" y="1159"/>
                  </a:lnTo>
                  <a:lnTo>
                    <a:pt x="447" y="1163"/>
                  </a:lnTo>
                  <a:lnTo>
                    <a:pt x="433" y="1165"/>
                  </a:lnTo>
                  <a:lnTo>
                    <a:pt x="418" y="1168"/>
                  </a:lnTo>
                  <a:lnTo>
                    <a:pt x="403" y="1170"/>
                  </a:lnTo>
                  <a:lnTo>
                    <a:pt x="387" y="1171"/>
                  </a:lnTo>
                  <a:lnTo>
                    <a:pt x="372" y="1172"/>
                  </a:lnTo>
                  <a:lnTo>
                    <a:pt x="356" y="1172"/>
                  </a:lnTo>
                  <a:lnTo>
                    <a:pt x="333" y="1172"/>
                  </a:lnTo>
                  <a:lnTo>
                    <a:pt x="311" y="1170"/>
                  </a:lnTo>
                  <a:lnTo>
                    <a:pt x="291" y="1168"/>
                  </a:lnTo>
                  <a:lnTo>
                    <a:pt x="271" y="1165"/>
                  </a:lnTo>
                  <a:lnTo>
                    <a:pt x="252" y="1161"/>
                  </a:lnTo>
                  <a:lnTo>
                    <a:pt x="234" y="1156"/>
                  </a:lnTo>
                  <a:lnTo>
                    <a:pt x="216" y="1151"/>
                  </a:lnTo>
                  <a:lnTo>
                    <a:pt x="199" y="1144"/>
                  </a:lnTo>
                  <a:lnTo>
                    <a:pt x="183" y="1137"/>
                  </a:lnTo>
                  <a:lnTo>
                    <a:pt x="168" y="1129"/>
                  </a:lnTo>
                  <a:lnTo>
                    <a:pt x="153" y="1120"/>
                  </a:lnTo>
                  <a:lnTo>
                    <a:pt x="138" y="1110"/>
                  </a:lnTo>
                  <a:lnTo>
                    <a:pt x="125" y="1100"/>
                  </a:lnTo>
                  <a:lnTo>
                    <a:pt x="111" y="1090"/>
                  </a:lnTo>
                  <a:lnTo>
                    <a:pt x="99" y="1078"/>
                  </a:lnTo>
                  <a:lnTo>
                    <a:pt x="87" y="1066"/>
                  </a:lnTo>
                  <a:lnTo>
                    <a:pt x="77" y="1054"/>
                  </a:lnTo>
                  <a:lnTo>
                    <a:pt x="67" y="1040"/>
                  </a:lnTo>
                  <a:lnTo>
                    <a:pt x="57" y="1027"/>
                  </a:lnTo>
                  <a:lnTo>
                    <a:pt x="49" y="1012"/>
                  </a:lnTo>
                  <a:lnTo>
                    <a:pt x="41" y="997"/>
                  </a:lnTo>
                  <a:lnTo>
                    <a:pt x="34" y="982"/>
                  </a:lnTo>
                  <a:lnTo>
                    <a:pt x="27" y="966"/>
                  </a:lnTo>
                  <a:lnTo>
                    <a:pt x="21"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1" y="224"/>
                  </a:lnTo>
                  <a:lnTo>
                    <a:pt x="27" y="207"/>
                  </a:lnTo>
                  <a:lnTo>
                    <a:pt x="33" y="192"/>
                  </a:lnTo>
                  <a:lnTo>
                    <a:pt x="41" y="177"/>
                  </a:lnTo>
                  <a:lnTo>
                    <a:pt x="48" y="162"/>
                  </a:lnTo>
                  <a:lnTo>
                    <a:pt x="57" y="148"/>
                  </a:lnTo>
                  <a:lnTo>
                    <a:pt x="66" y="135"/>
                  </a:lnTo>
                  <a:lnTo>
                    <a:pt x="76" y="122"/>
                  </a:lnTo>
                  <a:lnTo>
                    <a:pt x="87" y="109"/>
                  </a:lnTo>
                  <a:lnTo>
                    <a:pt x="98" y="97"/>
                  </a:lnTo>
                  <a:lnTo>
                    <a:pt x="110" y="86"/>
                  </a:lnTo>
                  <a:lnTo>
                    <a:pt x="124" y="75"/>
                  </a:lnTo>
                  <a:lnTo>
                    <a:pt x="137" y="65"/>
                  </a:lnTo>
                  <a:lnTo>
                    <a:pt x="151" y="55"/>
                  </a:lnTo>
                  <a:lnTo>
                    <a:pt x="166" y="46"/>
                  </a:lnTo>
                  <a:lnTo>
                    <a:pt x="181" y="38"/>
                  </a:lnTo>
                  <a:lnTo>
                    <a:pt x="198" y="30"/>
                  </a:lnTo>
                  <a:lnTo>
                    <a:pt x="215" y="23"/>
                  </a:lnTo>
                  <a:lnTo>
                    <a:pt x="232" y="17"/>
                  </a:lnTo>
                  <a:lnTo>
                    <a:pt x="251" y="12"/>
                  </a:lnTo>
                  <a:lnTo>
                    <a:pt x="270" y="7"/>
                  </a:lnTo>
                  <a:lnTo>
                    <a:pt x="290" y="4"/>
                  </a:lnTo>
                  <a:lnTo>
                    <a:pt x="311" y="2"/>
                  </a:lnTo>
                  <a:lnTo>
                    <a:pt x="332" y="0"/>
                  </a:lnTo>
                  <a:lnTo>
                    <a:pt x="356" y="0"/>
                  </a:lnTo>
                  <a:lnTo>
                    <a:pt x="373" y="0"/>
                  </a:lnTo>
                  <a:lnTo>
                    <a:pt x="390" y="1"/>
                  </a:lnTo>
                  <a:lnTo>
                    <a:pt x="406" y="3"/>
                  </a:lnTo>
                  <a:lnTo>
                    <a:pt x="422" y="5"/>
                  </a:lnTo>
                  <a:lnTo>
                    <a:pt x="437" y="7"/>
                  </a:lnTo>
                  <a:lnTo>
                    <a:pt x="452" y="10"/>
                  </a:lnTo>
                  <a:lnTo>
                    <a:pt x="467" y="14"/>
                  </a:lnTo>
                  <a:lnTo>
                    <a:pt x="482" y="18"/>
                  </a:lnTo>
                  <a:lnTo>
                    <a:pt x="495" y="23"/>
                  </a:lnTo>
                  <a:lnTo>
                    <a:pt x="509" y="28"/>
                  </a:lnTo>
                  <a:lnTo>
                    <a:pt x="522" y="34"/>
                  </a:lnTo>
                  <a:lnTo>
                    <a:pt x="535" y="41"/>
                  </a:lnTo>
                  <a:lnTo>
                    <a:pt x="547" y="48"/>
                  </a:lnTo>
                  <a:lnTo>
                    <a:pt x="559" y="56"/>
                  </a:lnTo>
                  <a:lnTo>
                    <a:pt x="570" y="64"/>
                  </a:lnTo>
                  <a:lnTo>
                    <a:pt x="581" y="73"/>
                  </a:lnTo>
                  <a:lnTo>
                    <a:pt x="593" y="82"/>
                  </a:lnTo>
                  <a:lnTo>
                    <a:pt x="603" y="92"/>
                  </a:lnTo>
                  <a:lnTo>
                    <a:pt x="613" y="101"/>
                  </a:lnTo>
                  <a:lnTo>
                    <a:pt x="622" y="111"/>
                  </a:lnTo>
                  <a:lnTo>
                    <a:pt x="631" y="122"/>
                  </a:lnTo>
                  <a:lnTo>
                    <a:pt x="639" y="132"/>
                  </a:lnTo>
                  <a:lnTo>
                    <a:pt x="647" y="143"/>
                  </a:lnTo>
                  <a:lnTo>
                    <a:pt x="654" y="155"/>
                  </a:lnTo>
                  <a:lnTo>
                    <a:pt x="661" y="166"/>
                  </a:lnTo>
                  <a:lnTo>
                    <a:pt x="668" y="178"/>
                  </a:lnTo>
                  <a:lnTo>
                    <a:pt x="674" y="190"/>
                  </a:lnTo>
                  <a:lnTo>
                    <a:pt x="680" y="202"/>
                  </a:lnTo>
                  <a:lnTo>
                    <a:pt x="685" y="215"/>
                  </a:lnTo>
                  <a:lnTo>
                    <a:pt x="689" y="229"/>
                  </a:lnTo>
                  <a:lnTo>
                    <a:pt x="694" y="242"/>
                  </a:lnTo>
                  <a:lnTo>
                    <a:pt x="697" y="256"/>
                  </a:lnTo>
                  <a:lnTo>
                    <a:pt x="516" y="315"/>
                  </a:lnTo>
                  <a:lnTo>
                    <a:pt x="513" y="303"/>
                  </a:lnTo>
                  <a:lnTo>
                    <a:pt x="509" y="291"/>
                  </a:lnTo>
                  <a:lnTo>
                    <a:pt x="505" y="279"/>
                  </a:lnTo>
                  <a:lnTo>
                    <a:pt x="500" y="267"/>
                  </a:lnTo>
                  <a:lnTo>
                    <a:pt x="493" y="256"/>
                  </a:lnTo>
                  <a:lnTo>
                    <a:pt x="486" y="245"/>
                  </a:lnTo>
                  <a:lnTo>
                    <a:pt x="477" y="235"/>
                  </a:lnTo>
                  <a:lnTo>
                    <a:pt x="468" y="225"/>
                  </a:lnTo>
                  <a:lnTo>
                    <a:pt x="458" y="215"/>
                  </a:lnTo>
                  <a:lnTo>
                    <a:pt x="446" y="207"/>
                  </a:lnTo>
                  <a:lnTo>
                    <a:pt x="434" y="200"/>
                  </a:lnTo>
                  <a:lnTo>
                    <a:pt x="420" y="194"/>
                  </a:lnTo>
                  <a:lnTo>
                    <a:pt x="406" y="188"/>
                  </a:lnTo>
                  <a:lnTo>
                    <a:pt x="390" y="185"/>
                  </a:lnTo>
                  <a:lnTo>
                    <a:pt x="373" y="183"/>
                  </a:lnTo>
                  <a:lnTo>
                    <a:pt x="356" y="182"/>
                  </a:lnTo>
                  <a:lnTo>
                    <a:pt x="344" y="182"/>
                  </a:lnTo>
                  <a:lnTo>
                    <a:pt x="334" y="183"/>
                  </a:lnTo>
                  <a:lnTo>
                    <a:pt x="324" y="184"/>
                  </a:lnTo>
                  <a:lnTo>
                    <a:pt x="315" y="186"/>
                  </a:lnTo>
                  <a:lnTo>
                    <a:pt x="306" y="188"/>
                  </a:lnTo>
                  <a:lnTo>
                    <a:pt x="297" y="190"/>
                  </a:lnTo>
                  <a:lnTo>
                    <a:pt x="289" y="193"/>
                  </a:lnTo>
                  <a:lnTo>
                    <a:pt x="281" y="197"/>
                  </a:lnTo>
                  <a:lnTo>
                    <a:pt x="266" y="205"/>
                  </a:lnTo>
                  <a:lnTo>
                    <a:pt x="253" y="214"/>
                  </a:lnTo>
                  <a:lnTo>
                    <a:pt x="241" y="225"/>
                  </a:lnTo>
                  <a:lnTo>
                    <a:pt x="231" y="237"/>
                  </a:lnTo>
                  <a:lnTo>
                    <a:pt x="221" y="249"/>
                  </a:lnTo>
                  <a:lnTo>
                    <a:pt x="213" y="262"/>
                  </a:lnTo>
                  <a:lnTo>
                    <a:pt x="206" y="276"/>
                  </a:lnTo>
                  <a:lnTo>
                    <a:pt x="201" y="290"/>
                  </a:lnTo>
                  <a:lnTo>
                    <a:pt x="197" y="305"/>
                  </a:lnTo>
                  <a:lnTo>
                    <a:pt x="193" y="320"/>
                  </a:lnTo>
                  <a:lnTo>
                    <a:pt x="192" y="335"/>
                  </a:lnTo>
                  <a:lnTo>
                    <a:pt x="191" y="350"/>
                  </a:lnTo>
                  <a:lnTo>
                    <a:pt x="191" y="809"/>
                  </a:lnTo>
                  <a:lnTo>
                    <a:pt x="192" y="827"/>
                  </a:lnTo>
                  <a:lnTo>
                    <a:pt x="193" y="845"/>
                  </a:lnTo>
                  <a:lnTo>
                    <a:pt x="197" y="862"/>
                  </a:lnTo>
                  <a:lnTo>
                    <a:pt x="201" y="878"/>
                  </a:lnTo>
                  <a:lnTo>
                    <a:pt x="207" y="895"/>
                  </a:lnTo>
                  <a:lnTo>
                    <a:pt x="213" y="910"/>
                  </a:lnTo>
                  <a:lnTo>
                    <a:pt x="222" y="924"/>
                  </a:lnTo>
                  <a:lnTo>
                    <a:pt x="232" y="937"/>
                  </a:lnTo>
                  <a:lnTo>
                    <a:pt x="242" y="949"/>
                  </a:lnTo>
                  <a:lnTo>
                    <a:pt x="255" y="959"/>
                  </a:lnTo>
                  <a:lnTo>
                    <a:pt x="268" y="968"/>
                  </a:lnTo>
                  <a:lnTo>
                    <a:pt x="283" y="976"/>
                  </a:lnTo>
                  <a:lnTo>
                    <a:pt x="291" y="979"/>
                  </a:lnTo>
                  <a:lnTo>
                    <a:pt x="299" y="982"/>
                  </a:lnTo>
                  <a:lnTo>
                    <a:pt x="307" y="985"/>
                  </a:lnTo>
                  <a:lnTo>
                    <a:pt x="316" y="987"/>
                  </a:lnTo>
                  <a:lnTo>
                    <a:pt x="335"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79" y="936"/>
                  </a:lnTo>
                  <a:lnTo>
                    <a:pt x="488" y="926"/>
                  </a:lnTo>
                  <a:lnTo>
                    <a:pt x="495" y="914"/>
                  </a:lnTo>
                  <a:lnTo>
                    <a:pt x="501" y="902"/>
                  </a:lnTo>
                  <a:lnTo>
                    <a:pt x="507" y="887"/>
                  </a:lnTo>
                  <a:lnTo>
                    <a:pt x="511" y="873"/>
                  </a:lnTo>
                  <a:lnTo>
                    <a:pt x="514"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8" name="Freeform 21"/>
            <p:cNvSpPr>
              <a:spLocks/>
            </p:cNvSpPr>
            <p:nvPr/>
          </p:nvSpPr>
          <p:spPr bwMode="auto">
            <a:xfrm>
              <a:off x="8124825" y="7707313"/>
              <a:ext cx="98425" cy="152400"/>
            </a:xfrm>
            <a:custGeom>
              <a:avLst/>
              <a:gdLst>
                <a:gd name="T0" fmla="*/ 0 w 749"/>
                <a:gd name="T1" fmla="*/ 0 h 1154"/>
                <a:gd name="T2" fmla="*/ 190 w 749"/>
                <a:gd name="T3" fmla="*/ 484 h 1154"/>
                <a:gd name="T4" fmla="*/ 295 w 749"/>
                <a:gd name="T5" fmla="*/ 484 h 1154"/>
                <a:gd name="T6" fmla="*/ 320 w 749"/>
                <a:gd name="T7" fmla="*/ 480 h 1154"/>
                <a:gd name="T8" fmla="*/ 346 w 749"/>
                <a:gd name="T9" fmla="*/ 474 h 1154"/>
                <a:gd name="T10" fmla="*/ 372 w 749"/>
                <a:gd name="T11" fmla="*/ 462 h 1154"/>
                <a:gd name="T12" fmla="*/ 396 w 749"/>
                <a:gd name="T13" fmla="*/ 444 h 1154"/>
                <a:gd name="T14" fmla="*/ 418 w 749"/>
                <a:gd name="T15" fmla="*/ 419 h 1154"/>
                <a:gd name="T16" fmla="*/ 439 w 749"/>
                <a:gd name="T17" fmla="*/ 387 h 1154"/>
                <a:gd name="T18" fmla="*/ 456 w 749"/>
                <a:gd name="T19" fmla="*/ 345 h 1154"/>
                <a:gd name="T20" fmla="*/ 548 w 749"/>
                <a:gd name="T21" fmla="*/ 4 h 1154"/>
                <a:gd name="T22" fmla="*/ 640 w 749"/>
                <a:gd name="T23" fmla="*/ 344 h 1154"/>
                <a:gd name="T24" fmla="*/ 628 w 749"/>
                <a:gd name="T25" fmla="*/ 384 h 1154"/>
                <a:gd name="T26" fmla="*/ 614 w 749"/>
                <a:gd name="T27" fmla="*/ 421 h 1154"/>
                <a:gd name="T28" fmla="*/ 598 w 749"/>
                <a:gd name="T29" fmla="*/ 454 h 1154"/>
                <a:gd name="T30" fmla="*/ 579 w 749"/>
                <a:gd name="T31" fmla="*/ 483 h 1154"/>
                <a:gd name="T32" fmla="*/ 558 w 749"/>
                <a:gd name="T33" fmla="*/ 509 h 1154"/>
                <a:gd name="T34" fmla="*/ 536 w 749"/>
                <a:gd name="T35" fmla="*/ 529 h 1154"/>
                <a:gd name="T36" fmla="*/ 512 w 749"/>
                <a:gd name="T37" fmla="*/ 546 h 1154"/>
                <a:gd name="T38" fmla="*/ 486 w 749"/>
                <a:gd name="T39" fmla="*/ 558 h 1154"/>
                <a:gd name="T40" fmla="*/ 519 w 749"/>
                <a:gd name="T41" fmla="*/ 571 h 1154"/>
                <a:gd name="T42" fmla="*/ 548 w 749"/>
                <a:gd name="T43" fmla="*/ 589 h 1154"/>
                <a:gd name="T44" fmla="*/ 573 w 749"/>
                <a:gd name="T45" fmla="*/ 611 h 1154"/>
                <a:gd name="T46" fmla="*/ 594 w 749"/>
                <a:gd name="T47" fmla="*/ 636 h 1154"/>
                <a:gd name="T48" fmla="*/ 612 w 749"/>
                <a:gd name="T49" fmla="*/ 666 h 1154"/>
                <a:gd name="T50" fmla="*/ 627 w 749"/>
                <a:gd name="T51" fmla="*/ 699 h 1154"/>
                <a:gd name="T52" fmla="*/ 641 w 749"/>
                <a:gd name="T53" fmla="*/ 737 h 1154"/>
                <a:gd name="T54" fmla="*/ 652 w 749"/>
                <a:gd name="T55" fmla="*/ 778 h 1154"/>
                <a:gd name="T56" fmla="*/ 554 w 749"/>
                <a:gd name="T57" fmla="*/ 1154 h 1154"/>
                <a:gd name="T58" fmla="*/ 466 w 749"/>
                <a:gd name="T59" fmla="*/ 801 h 1154"/>
                <a:gd name="T60" fmla="*/ 451 w 749"/>
                <a:gd name="T61" fmla="*/ 757 h 1154"/>
                <a:gd name="T62" fmla="*/ 432 w 749"/>
                <a:gd name="T63" fmla="*/ 723 h 1154"/>
                <a:gd name="T64" fmla="*/ 416 w 749"/>
                <a:gd name="T65" fmla="*/ 703 h 1154"/>
                <a:gd name="T66" fmla="*/ 405 w 749"/>
                <a:gd name="T67" fmla="*/ 692 h 1154"/>
                <a:gd name="T68" fmla="*/ 388 w 749"/>
                <a:gd name="T69" fmla="*/ 680 h 1154"/>
                <a:gd name="T70" fmla="*/ 362 w 749"/>
                <a:gd name="T71" fmla="*/ 667 h 1154"/>
                <a:gd name="T72" fmla="*/ 335 w 749"/>
                <a:gd name="T73" fmla="*/ 659 h 1154"/>
                <a:gd name="T74" fmla="*/ 306 w 749"/>
                <a:gd name="T75" fmla="*/ 654 h 1154"/>
                <a:gd name="T76" fmla="*/ 190 w 749"/>
                <a:gd name="T77" fmla="*/ 654 h 1154"/>
                <a:gd name="T78" fmla="*/ 0 w 749"/>
                <a:gd name="T7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9" h="1154">
                  <a:moveTo>
                    <a:pt x="0" y="1154"/>
                  </a:moveTo>
                  <a:lnTo>
                    <a:pt x="0" y="0"/>
                  </a:lnTo>
                  <a:lnTo>
                    <a:pt x="190" y="0"/>
                  </a:lnTo>
                  <a:lnTo>
                    <a:pt x="190" y="484"/>
                  </a:lnTo>
                  <a:lnTo>
                    <a:pt x="282" y="484"/>
                  </a:lnTo>
                  <a:lnTo>
                    <a:pt x="295" y="484"/>
                  </a:lnTo>
                  <a:lnTo>
                    <a:pt x="307" y="482"/>
                  </a:lnTo>
                  <a:lnTo>
                    <a:pt x="320" y="480"/>
                  </a:lnTo>
                  <a:lnTo>
                    <a:pt x="333" y="478"/>
                  </a:lnTo>
                  <a:lnTo>
                    <a:pt x="346" y="474"/>
                  </a:lnTo>
                  <a:lnTo>
                    <a:pt x="359" y="468"/>
                  </a:lnTo>
                  <a:lnTo>
                    <a:pt x="372" y="462"/>
                  </a:lnTo>
                  <a:lnTo>
                    <a:pt x="384" y="454"/>
                  </a:lnTo>
                  <a:lnTo>
                    <a:pt x="396" y="444"/>
                  </a:lnTo>
                  <a:lnTo>
                    <a:pt x="407" y="432"/>
                  </a:lnTo>
                  <a:lnTo>
                    <a:pt x="418" y="419"/>
                  </a:lnTo>
                  <a:lnTo>
                    <a:pt x="428" y="404"/>
                  </a:lnTo>
                  <a:lnTo>
                    <a:pt x="439" y="387"/>
                  </a:lnTo>
                  <a:lnTo>
                    <a:pt x="448" y="367"/>
                  </a:lnTo>
                  <a:lnTo>
                    <a:pt x="456" y="345"/>
                  </a:lnTo>
                  <a:lnTo>
                    <a:pt x="463" y="320"/>
                  </a:lnTo>
                  <a:lnTo>
                    <a:pt x="548" y="4"/>
                  </a:lnTo>
                  <a:lnTo>
                    <a:pt x="731" y="4"/>
                  </a:lnTo>
                  <a:lnTo>
                    <a:pt x="640" y="344"/>
                  </a:lnTo>
                  <a:lnTo>
                    <a:pt x="635" y="364"/>
                  </a:lnTo>
                  <a:lnTo>
                    <a:pt x="628" y="384"/>
                  </a:lnTo>
                  <a:lnTo>
                    <a:pt x="622" y="403"/>
                  </a:lnTo>
                  <a:lnTo>
                    <a:pt x="614" y="421"/>
                  </a:lnTo>
                  <a:lnTo>
                    <a:pt x="606" y="438"/>
                  </a:lnTo>
                  <a:lnTo>
                    <a:pt x="598" y="454"/>
                  </a:lnTo>
                  <a:lnTo>
                    <a:pt x="589" y="469"/>
                  </a:lnTo>
                  <a:lnTo>
                    <a:pt x="579" y="483"/>
                  </a:lnTo>
                  <a:lnTo>
                    <a:pt x="569" y="497"/>
                  </a:lnTo>
                  <a:lnTo>
                    <a:pt x="558" y="509"/>
                  </a:lnTo>
                  <a:lnTo>
                    <a:pt x="547" y="520"/>
                  </a:lnTo>
                  <a:lnTo>
                    <a:pt x="536" y="529"/>
                  </a:lnTo>
                  <a:lnTo>
                    <a:pt x="524" y="538"/>
                  </a:lnTo>
                  <a:lnTo>
                    <a:pt x="512" y="546"/>
                  </a:lnTo>
                  <a:lnTo>
                    <a:pt x="500" y="553"/>
                  </a:lnTo>
                  <a:lnTo>
                    <a:pt x="486" y="558"/>
                  </a:lnTo>
                  <a:lnTo>
                    <a:pt x="503" y="564"/>
                  </a:lnTo>
                  <a:lnTo>
                    <a:pt x="519" y="571"/>
                  </a:lnTo>
                  <a:lnTo>
                    <a:pt x="534" y="580"/>
                  </a:lnTo>
                  <a:lnTo>
                    <a:pt x="548" y="589"/>
                  </a:lnTo>
                  <a:lnTo>
                    <a:pt x="561" y="599"/>
                  </a:lnTo>
                  <a:lnTo>
                    <a:pt x="573" y="611"/>
                  </a:lnTo>
                  <a:lnTo>
                    <a:pt x="584" y="623"/>
                  </a:lnTo>
                  <a:lnTo>
                    <a:pt x="594" y="636"/>
                  </a:lnTo>
                  <a:lnTo>
                    <a:pt x="603" y="651"/>
                  </a:lnTo>
                  <a:lnTo>
                    <a:pt x="612" y="666"/>
                  </a:lnTo>
                  <a:lnTo>
                    <a:pt x="620" y="682"/>
                  </a:lnTo>
                  <a:lnTo>
                    <a:pt x="627" y="699"/>
                  </a:lnTo>
                  <a:lnTo>
                    <a:pt x="634" y="718"/>
                  </a:lnTo>
                  <a:lnTo>
                    <a:pt x="641" y="737"/>
                  </a:lnTo>
                  <a:lnTo>
                    <a:pt x="647" y="757"/>
                  </a:lnTo>
                  <a:lnTo>
                    <a:pt x="652" y="778"/>
                  </a:lnTo>
                  <a:lnTo>
                    <a:pt x="749" y="1154"/>
                  </a:lnTo>
                  <a:lnTo>
                    <a:pt x="554" y="1154"/>
                  </a:lnTo>
                  <a:lnTo>
                    <a:pt x="473" y="826"/>
                  </a:lnTo>
                  <a:lnTo>
                    <a:pt x="466" y="801"/>
                  </a:lnTo>
                  <a:lnTo>
                    <a:pt x="459" y="778"/>
                  </a:lnTo>
                  <a:lnTo>
                    <a:pt x="451" y="757"/>
                  </a:lnTo>
                  <a:lnTo>
                    <a:pt x="442" y="739"/>
                  </a:lnTo>
                  <a:lnTo>
                    <a:pt x="432" y="723"/>
                  </a:lnTo>
                  <a:lnTo>
                    <a:pt x="421" y="709"/>
                  </a:lnTo>
                  <a:lnTo>
                    <a:pt x="416" y="703"/>
                  </a:lnTo>
                  <a:lnTo>
                    <a:pt x="411" y="697"/>
                  </a:lnTo>
                  <a:lnTo>
                    <a:pt x="405" y="692"/>
                  </a:lnTo>
                  <a:lnTo>
                    <a:pt x="400" y="688"/>
                  </a:lnTo>
                  <a:lnTo>
                    <a:pt x="388" y="680"/>
                  </a:lnTo>
                  <a:lnTo>
                    <a:pt x="375" y="673"/>
                  </a:lnTo>
                  <a:lnTo>
                    <a:pt x="362" y="667"/>
                  </a:lnTo>
                  <a:lnTo>
                    <a:pt x="349" y="662"/>
                  </a:lnTo>
                  <a:lnTo>
                    <a:pt x="335" y="659"/>
                  </a:lnTo>
                  <a:lnTo>
                    <a:pt x="321" y="656"/>
                  </a:lnTo>
                  <a:lnTo>
                    <a:pt x="306" y="654"/>
                  </a:lnTo>
                  <a:lnTo>
                    <a:pt x="290" y="654"/>
                  </a:lnTo>
                  <a:lnTo>
                    <a:pt x="190" y="654"/>
                  </a:lnTo>
                  <a:lnTo>
                    <a:pt x="190"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9" name="Freeform 22"/>
            <p:cNvSpPr>
              <a:spLocks/>
            </p:cNvSpPr>
            <p:nvPr/>
          </p:nvSpPr>
          <p:spPr bwMode="auto">
            <a:xfrm>
              <a:off x="8302625" y="7707313"/>
              <a:ext cx="84137" cy="152400"/>
            </a:xfrm>
            <a:custGeom>
              <a:avLst/>
              <a:gdLst>
                <a:gd name="T0" fmla="*/ 0 w 643"/>
                <a:gd name="T1" fmla="*/ 1154 h 1154"/>
                <a:gd name="T2" fmla="*/ 0 w 643"/>
                <a:gd name="T3" fmla="*/ 0 h 1154"/>
                <a:gd name="T4" fmla="*/ 643 w 643"/>
                <a:gd name="T5" fmla="*/ 0 h 1154"/>
                <a:gd name="T6" fmla="*/ 643 w 643"/>
                <a:gd name="T7" fmla="*/ 176 h 1154"/>
                <a:gd name="T8" fmla="*/ 189 w 643"/>
                <a:gd name="T9" fmla="*/ 176 h 1154"/>
                <a:gd name="T10" fmla="*/ 189 w 643"/>
                <a:gd name="T11" fmla="*/ 484 h 1154"/>
                <a:gd name="T12" fmla="*/ 580 w 643"/>
                <a:gd name="T13" fmla="*/ 484 h 1154"/>
                <a:gd name="T14" fmla="*/ 580 w 643"/>
                <a:gd name="T15" fmla="*/ 657 h 1154"/>
                <a:gd name="T16" fmla="*/ 189 w 643"/>
                <a:gd name="T17" fmla="*/ 657 h 1154"/>
                <a:gd name="T18" fmla="*/ 189 w 643"/>
                <a:gd name="T19" fmla="*/ 976 h 1154"/>
                <a:gd name="T20" fmla="*/ 643 w 643"/>
                <a:gd name="T21" fmla="*/ 976 h 1154"/>
                <a:gd name="T22" fmla="*/ 643 w 643"/>
                <a:gd name="T23" fmla="*/ 1154 h 1154"/>
                <a:gd name="T24" fmla="*/ 0 w 643"/>
                <a:gd name="T25"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1154">
                  <a:moveTo>
                    <a:pt x="0" y="1154"/>
                  </a:moveTo>
                  <a:lnTo>
                    <a:pt x="0" y="0"/>
                  </a:lnTo>
                  <a:lnTo>
                    <a:pt x="643" y="0"/>
                  </a:lnTo>
                  <a:lnTo>
                    <a:pt x="643" y="176"/>
                  </a:lnTo>
                  <a:lnTo>
                    <a:pt x="189" y="176"/>
                  </a:lnTo>
                  <a:lnTo>
                    <a:pt x="189" y="484"/>
                  </a:lnTo>
                  <a:lnTo>
                    <a:pt x="580" y="484"/>
                  </a:lnTo>
                  <a:lnTo>
                    <a:pt x="580" y="657"/>
                  </a:lnTo>
                  <a:lnTo>
                    <a:pt x="189" y="657"/>
                  </a:lnTo>
                  <a:lnTo>
                    <a:pt x="189" y="976"/>
                  </a:lnTo>
                  <a:lnTo>
                    <a:pt x="643" y="976"/>
                  </a:lnTo>
                  <a:lnTo>
                    <a:pt x="643"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0" name="Freeform 23"/>
            <p:cNvSpPr>
              <a:spLocks/>
            </p:cNvSpPr>
            <p:nvPr/>
          </p:nvSpPr>
          <p:spPr bwMode="auto">
            <a:xfrm>
              <a:off x="8404225" y="7705725"/>
              <a:ext cx="92075" cy="155575"/>
            </a:xfrm>
            <a:custGeom>
              <a:avLst/>
              <a:gdLst>
                <a:gd name="T0" fmla="*/ 503 w 694"/>
                <a:gd name="T1" fmla="*/ 343 h 1172"/>
                <a:gd name="T2" fmla="*/ 494 w 694"/>
                <a:gd name="T3" fmla="*/ 279 h 1172"/>
                <a:gd name="T4" fmla="*/ 470 w 694"/>
                <a:gd name="T5" fmla="*/ 230 h 1172"/>
                <a:gd name="T6" fmla="*/ 440 w 694"/>
                <a:gd name="T7" fmla="*/ 203 h 1172"/>
                <a:gd name="T8" fmla="*/ 400 w 694"/>
                <a:gd name="T9" fmla="*/ 185 h 1172"/>
                <a:gd name="T10" fmla="*/ 358 w 694"/>
                <a:gd name="T11" fmla="*/ 179 h 1172"/>
                <a:gd name="T12" fmla="*/ 297 w 694"/>
                <a:gd name="T13" fmla="*/ 186 h 1172"/>
                <a:gd name="T14" fmla="*/ 244 w 694"/>
                <a:gd name="T15" fmla="*/ 214 h 1172"/>
                <a:gd name="T16" fmla="*/ 206 w 694"/>
                <a:gd name="T17" fmla="*/ 257 h 1172"/>
                <a:gd name="T18" fmla="*/ 183 w 694"/>
                <a:gd name="T19" fmla="*/ 309 h 1172"/>
                <a:gd name="T20" fmla="*/ 9 w 694"/>
                <a:gd name="T21" fmla="*/ 236 h 1172"/>
                <a:gd name="T22" fmla="*/ 30 w 694"/>
                <a:gd name="T23" fmla="*/ 183 h 1172"/>
                <a:gd name="T24" fmla="*/ 58 w 694"/>
                <a:gd name="T25" fmla="*/ 136 h 1172"/>
                <a:gd name="T26" fmla="*/ 94 w 694"/>
                <a:gd name="T27" fmla="*/ 94 h 1172"/>
                <a:gd name="T28" fmla="*/ 138 w 694"/>
                <a:gd name="T29" fmla="*/ 58 h 1172"/>
                <a:gd name="T30" fmla="*/ 189 w 694"/>
                <a:gd name="T31" fmla="*/ 31 h 1172"/>
                <a:gd name="T32" fmla="*/ 248 w 694"/>
                <a:gd name="T33" fmla="*/ 11 h 1172"/>
                <a:gd name="T34" fmla="*/ 313 w 694"/>
                <a:gd name="T35" fmla="*/ 1 h 1172"/>
                <a:gd name="T36" fmla="*/ 397 w 694"/>
                <a:gd name="T37" fmla="*/ 2 h 1172"/>
                <a:gd name="T38" fmla="*/ 483 w 694"/>
                <a:gd name="T39" fmla="*/ 18 h 1172"/>
                <a:gd name="T40" fmla="*/ 549 w 694"/>
                <a:gd name="T41" fmla="*/ 50 h 1172"/>
                <a:gd name="T42" fmla="*/ 602 w 694"/>
                <a:gd name="T43" fmla="*/ 92 h 1172"/>
                <a:gd name="T44" fmla="*/ 641 w 694"/>
                <a:gd name="T45" fmla="*/ 144 h 1172"/>
                <a:gd name="T46" fmla="*/ 668 w 694"/>
                <a:gd name="T47" fmla="*/ 203 h 1172"/>
                <a:gd name="T48" fmla="*/ 690 w 694"/>
                <a:gd name="T49" fmla="*/ 302 h 1172"/>
                <a:gd name="T50" fmla="*/ 694 w 694"/>
                <a:gd name="T51" fmla="*/ 820 h 1172"/>
                <a:gd name="T52" fmla="*/ 686 w 694"/>
                <a:gd name="T53" fmla="*/ 895 h 1172"/>
                <a:gd name="T54" fmla="*/ 667 w 694"/>
                <a:gd name="T55" fmla="*/ 963 h 1172"/>
                <a:gd name="T56" fmla="*/ 638 w 694"/>
                <a:gd name="T57" fmla="*/ 1024 h 1172"/>
                <a:gd name="T58" fmla="*/ 598 w 694"/>
                <a:gd name="T59" fmla="*/ 1076 h 1172"/>
                <a:gd name="T60" fmla="*/ 546 w 694"/>
                <a:gd name="T61" fmla="*/ 1118 h 1172"/>
                <a:gd name="T62" fmla="*/ 482 w 694"/>
                <a:gd name="T63" fmla="*/ 1150 h 1172"/>
                <a:gd name="T64" fmla="*/ 405 w 694"/>
                <a:gd name="T65" fmla="*/ 1168 h 1172"/>
                <a:gd name="T66" fmla="*/ 324 w 694"/>
                <a:gd name="T67" fmla="*/ 1172 h 1172"/>
                <a:gd name="T68" fmla="*/ 261 w 694"/>
                <a:gd name="T69" fmla="*/ 1165 h 1172"/>
                <a:gd name="T70" fmla="*/ 203 w 694"/>
                <a:gd name="T71" fmla="*/ 1150 h 1172"/>
                <a:gd name="T72" fmla="*/ 151 w 694"/>
                <a:gd name="T73" fmla="*/ 1126 h 1172"/>
                <a:gd name="T74" fmla="*/ 105 w 694"/>
                <a:gd name="T75" fmla="*/ 1094 h 1172"/>
                <a:gd name="T76" fmla="*/ 66 w 694"/>
                <a:gd name="T77" fmla="*/ 1054 h 1172"/>
                <a:gd name="T78" fmla="*/ 35 w 694"/>
                <a:gd name="T79" fmla="*/ 1007 h 1172"/>
                <a:gd name="T80" fmla="*/ 12 w 694"/>
                <a:gd name="T81" fmla="*/ 954 h 1172"/>
                <a:gd name="T82" fmla="*/ 182 w 694"/>
                <a:gd name="T83" fmla="*/ 852 h 1172"/>
                <a:gd name="T84" fmla="*/ 201 w 694"/>
                <a:gd name="T85" fmla="*/ 911 h 1172"/>
                <a:gd name="T86" fmla="*/ 237 w 694"/>
                <a:gd name="T87" fmla="*/ 955 h 1172"/>
                <a:gd name="T88" fmla="*/ 284 w 694"/>
                <a:gd name="T89" fmla="*/ 984 h 1172"/>
                <a:gd name="T90" fmla="*/ 340 w 694"/>
                <a:gd name="T91" fmla="*/ 993 h 1172"/>
                <a:gd name="T92" fmla="*/ 383 w 694"/>
                <a:gd name="T93" fmla="*/ 989 h 1172"/>
                <a:gd name="T94" fmla="*/ 418 w 694"/>
                <a:gd name="T95" fmla="*/ 977 h 1172"/>
                <a:gd name="T96" fmla="*/ 447 w 694"/>
                <a:gd name="T97" fmla="*/ 958 h 1172"/>
                <a:gd name="T98" fmla="*/ 469 w 694"/>
                <a:gd name="T99" fmla="*/ 933 h 1172"/>
                <a:gd name="T100" fmla="*/ 495 w 694"/>
                <a:gd name="T101" fmla="*/ 870 h 1172"/>
                <a:gd name="T102" fmla="*/ 503 w 694"/>
                <a:gd name="T103" fmla="*/ 798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1172">
                  <a:moveTo>
                    <a:pt x="210" y="486"/>
                  </a:moveTo>
                  <a:lnTo>
                    <a:pt x="503" y="486"/>
                  </a:lnTo>
                  <a:lnTo>
                    <a:pt x="503" y="360"/>
                  </a:lnTo>
                  <a:lnTo>
                    <a:pt x="503" y="343"/>
                  </a:lnTo>
                  <a:lnTo>
                    <a:pt x="502" y="327"/>
                  </a:lnTo>
                  <a:lnTo>
                    <a:pt x="500" y="311"/>
                  </a:lnTo>
                  <a:lnTo>
                    <a:pt x="497" y="295"/>
                  </a:lnTo>
                  <a:lnTo>
                    <a:pt x="494" y="279"/>
                  </a:lnTo>
                  <a:lnTo>
                    <a:pt x="489" y="264"/>
                  </a:lnTo>
                  <a:lnTo>
                    <a:pt x="482" y="250"/>
                  </a:lnTo>
                  <a:lnTo>
                    <a:pt x="474" y="237"/>
                  </a:lnTo>
                  <a:lnTo>
                    <a:pt x="470" y="230"/>
                  </a:lnTo>
                  <a:lnTo>
                    <a:pt x="465" y="224"/>
                  </a:lnTo>
                  <a:lnTo>
                    <a:pt x="459" y="219"/>
                  </a:lnTo>
                  <a:lnTo>
                    <a:pt x="454" y="213"/>
                  </a:lnTo>
                  <a:lnTo>
                    <a:pt x="440" y="203"/>
                  </a:lnTo>
                  <a:lnTo>
                    <a:pt x="425" y="194"/>
                  </a:lnTo>
                  <a:lnTo>
                    <a:pt x="417" y="191"/>
                  </a:lnTo>
                  <a:lnTo>
                    <a:pt x="409" y="187"/>
                  </a:lnTo>
                  <a:lnTo>
                    <a:pt x="400" y="185"/>
                  </a:lnTo>
                  <a:lnTo>
                    <a:pt x="390" y="183"/>
                  </a:lnTo>
                  <a:lnTo>
                    <a:pt x="380" y="181"/>
                  </a:lnTo>
                  <a:lnTo>
                    <a:pt x="370" y="180"/>
                  </a:lnTo>
                  <a:lnTo>
                    <a:pt x="358" y="179"/>
                  </a:lnTo>
                  <a:lnTo>
                    <a:pt x="347" y="179"/>
                  </a:lnTo>
                  <a:lnTo>
                    <a:pt x="329" y="179"/>
                  </a:lnTo>
                  <a:lnTo>
                    <a:pt x="313" y="182"/>
                  </a:lnTo>
                  <a:lnTo>
                    <a:pt x="297" y="186"/>
                  </a:lnTo>
                  <a:lnTo>
                    <a:pt x="282" y="191"/>
                  </a:lnTo>
                  <a:lnTo>
                    <a:pt x="269" y="198"/>
                  </a:lnTo>
                  <a:lnTo>
                    <a:pt x="256" y="205"/>
                  </a:lnTo>
                  <a:lnTo>
                    <a:pt x="244" y="214"/>
                  </a:lnTo>
                  <a:lnTo>
                    <a:pt x="234" y="224"/>
                  </a:lnTo>
                  <a:lnTo>
                    <a:pt x="224" y="235"/>
                  </a:lnTo>
                  <a:lnTo>
                    <a:pt x="215" y="246"/>
                  </a:lnTo>
                  <a:lnTo>
                    <a:pt x="206" y="257"/>
                  </a:lnTo>
                  <a:lnTo>
                    <a:pt x="199" y="270"/>
                  </a:lnTo>
                  <a:lnTo>
                    <a:pt x="193" y="283"/>
                  </a:lnTo>
                  <a:lnTo>
                    <a:pt x="187" y="296"/>
                  </a:lnTo>
                  <a:lnTo>
                    <a:pt x="183" y="309"/>
                  </a:lnTo>
                  <a:lnTo>
                    <a:pt x="180" y="322"/>
                  </a:lnTo>
                  <a:lnTo>
                    <a:pt x="2" y="264"/>
                  </a:lnTo>
                  <a:lnTo>
                    <a:pt x="5" y="250"/>
                  </a:lnTo>
                  <a:lnTo>
                    <a:pt x="9" y="236"/>
                  </a:lnTo>
                  <a:lnTo>
                    <a:pt x="14" y="223"/>
                  </a:lnTo>
                  <a:lnTo>
                    <a:pt x="19" y="209"/>
                  </a:lnTo>
                  <a:lnTo>
                    <a:pt x="24" y="196"/>
                  </a:lnTo>
                  <a:lnTo>
                    <a:pt x="30" y="183"/>
                  </a:lnTo>
                  <a:lnTo>
                    <a:pt x="36" y="171"/>
                  </a:lnTo>
                  <a:lnTo>
                    <a:pt x="43" y="159"/>
                  </a:lnTo>
                  <a:lnTo>
                    <a:pt x="50" y="147"/>
                  </a:lnTo>
                  <a:lnTo>
                    <a:pt x="58" y="136"/>
                  </a:lnTo>
                  <a:lnTo>
                    <a:pt x="67" y="125"/>
                  </a:lnTo>
                  <a:lnTo>
                    <a:pt x="75" y="114"/>
                  </a:lnTo>
                  <a:lnTo>
                    <a:pt x="85" y="104"/>
                  </a:lnTo>
                  <a:lnTo>
                    <a:pt x="94" y="94"/>
                  </a:lnTo>
                  <a:lnTo>
                    <a:pt x="104" y="84"/>
                  </a:lnTo>
                  <a:lnTo>
                    <a:pt x="115" y="75"/>
                  </a:lnTo>
                  <a:lnTo>
                    <a:pt x="126" y="67"/>
                  </a:lnTo>
                  <a:lnTo>
                    <a:pt x="138" y="58"/>
                  </a:lnTo>
                  <a:lnTo>
                    <a:pt x="150" y="51"/>
                  </a:lnTo>
                  <a:lnTo>
                    <a:pt x="162" y="44"/>
                  </a:lnTo>
                  <a:lnTo>
                    <a:pt x="175" y="37"/>
                  </a:lnTo>
                  <a:lnTo>
                    <a:pt x="189" y="31"/>
                  </a:lnTo>
                  <a:lnTo>
                    <a:pt x="203" y="25"/>
                  </a:lnTo>
                  <a:lnTo>
                    <a:pt x="218" y="20"/>
                  </a:lnTo>
                  <a:lnTo>
                    <a:pt x="233" y="15"/>
                  </a:lnTo>
                  <a:lnTo>
                    <a:pt x="248" y="11"/>
                  </a:lnTo>
                  <a:lnTo>
                    <a:pt x="263" y="8"/>
                  </a:lnTo>
                  <a:lnTo>
                    <a:pt x="279" y="5"/>
                  </a:lnTo>
                  <a:lnTo>
                    <a:pt x="296" y="3"/>
                  </a:lnTo>
                  <a:lnTo>
                    <a:pt x="313" y="1"/>
                  </a:lnTo>
                  <a:lnTo>
                    <a:pt x="330" y="0"/>
                  </a:lnTo>
                  <a:lnTo>
                    <a:pt x="348" y="0"/>
                  </a:lnTo>
                  <a:lnTo>
                    <a:pt x="374" y="1"/>
                  </a:lnTo>
                  <a:lnTo>
                    <a:pt x="397" y="2"/>
                  </a:lnTo>
                  <a:lnTo>
                    <a:pt x="420" y="5"/>
                  </a:lnTo>
                  <a:lnTo>
                    <a:pt x="442" y="8"/>
                  </a:lnTo>
                  <a:lnTo>
                    <a:pt x="463" y="13"/>
                  </a:lnTo>
                  <a:lnTo>
                    <a:pt x="483" y="18"/>
                  </a:lnTo>
                  <a:lnTo>
                    <a:pt x="501" y="25"/>
                  </a:lnTo>
                  <a:lnTo>
                    <a:pt x="518" y="32"/>
                  </a:lnTo>
                  <a:lnTo>
                    <a:pt x="534" y="41"/>
                  </a:lnTo>
                  <a:lnTo>
                    <a:pt x="549" y="50"/>
                  </a:lnTo>
                  <a:lnTo>
                    <a:pt x="564" y="59"/>
                  </a:lnTo>
                  <a:lnTo>
                    <a:pt x="577" y="69"/>
                  </a:lnTo>
                  <a:lnTo>
                    <a:pt x="590" y="80"/>
                  </a:lnTo>
                  <a:lnTo>
                    <a:pt x="602" y="92"/>
                  </a:lnTo>
                  <a:lnTo>
                    <a:pt x="613" y="104"/>
                  </a:lnTo>
                  <a:lnTo>
                    <a:pt x="623" y="117"/>
                  </a:lnTo>
                  <a:lnTo>
                    <a:pt x="632" y="130"/>
                  </a:lnTo>
                  <a:lnTo>
                    <a:pt x="641" y="144"/>
                  </a:lnTo>
                  <a:lnTo>
                    <a:pt x="649" y="158"/>
                  </a:lnTo>
                  <a:lnTo>
                    <a:pt x="656" y="172"/>
                  </a:lnTo>
                  <a:lnTo>
                    <a:pt x="663" y="187"/>
                  </a:lnTo>
                  <a:lnTo>
                    <a:pt x="668" y="203"/>
                  </a:lnTo>
                  <a:lnTo>
                    <a:pt x="673" y="220"/>
                  </a:lnTo>
                  <a:lnTo>
                    <a:pt x="678" y="236"/>
                  </a:lnTo>
                  <a:lnTo>
                    <a:pt x="686" y="269"/>
                  </a:lnTo>
                  <a:lnTo>
                    <a:pt x="690" y="302"/>
                  </a:lnTo>
                  <a:lnTo>
                    <a:pt x="693" y="335"/>
                  </a:lnTo>
                  <a:lnTo>
                    <a:pt x="694" y="368"/>
                  </a:lnTo>
                  <a:lnTo>
                    <a:pt x="694" y="801"/>
                  </a:lnTo>
                  <a:lnTo>
                    <a:pt x="694" y="820"/>
                  </a:lnTo>
                  <a:lnTo>
                    <a:pt x="693" y="839"/>
                  </a:lnTo>
                  <a:lnTo>
                    <a:pt x="691" y="857"/>
                  </a:lnTo>
                  <a:lnTo>
                    <a:pt x="689" y="876"/>
                  </a:lnTo>
                  <a:lnTo>
                    <a:pt x="686" y="895"/>
                  </a:lnTo>
                  <a:lnTo>
                    <a:pt x="683" y="912"/>
                  </a:lnTo>
                  <a:lnTo>
                    <a:pt x="678" y="929"/>
                  </a:lnTo>
                  <a:lnTo>
                    <a:pt x="673" y="946"/>
                  </a:lnTo>
                  <a:lnTo>
                    <a:pt x="667" y="963"/>
                  </a:lnTo>
                  <a:lnTo>
                    <a:pt x="661" y="979"/>
                  </a:lnTo>
                  <a:lnTo>
                    <a:pt x="654" y="994"/>
                  </a:lnTo>
                  <a:lnTo>
                    <a:pt x="646" y="1009"/>
                  </a:lnTo>
                  <a:lnTo>
                    <a:pt x="638" y="1024"/>
                  </a:lnTo>
                  <a:lnTo>
                    <a:pt x="629" y="1038"/>
                  </a:lnTo>
                  <a:lnTo>
                    <a:pt x="619" y="1051"/>
                  </a:lnTo>
                  <a:lnTo>
                    <a:pt x="609" y="1064"/>
                  </a:lnTo>
                  <a:lnTo>
                    <a:pt x="598" y="1076"/>
                  </a:lnTo>
                  <a:lnTo>
                    <a:pt x="586" y="1088"/>
                  </a:lnTo>
                  <a:lnTo>
                    <a:pt x="573" y="1099"/>
                  </a:lnTo>
                  <a:lnTo>
                    <a:pt x="560" y="1109"/>
                  </a:lnTo>
                  <a:lnTo>
                    <a:pt x="546" y="1118"/>
                  </a:lnTo>
                  <a:lnTo>
                    <a:pt x="531" y="1127"/>
                  </a:lnTo>
                  <a:lnTo>
                    <a:pt x="515" y="1136"/>
                  </a:lnTo>
                  <a:lnTo>
                    <a:pt x="499" y="1143"/>
                  </a:lnTo>
                  <a:lnTo>
                    <a:pt x="482" y="1150"/>
                  </a:lnTo>
                  <a:lnTo>
                    <a:pt x="464" y="1156"/>
                  </a:lnTo>
                  <a:lnTo>
                    <a:pt x="445" y="1161"/>
                  </a:lnTo>
                  <a:lnTo>
                    <a:pt x="425" y="1165"/>
                  </a:lnTo>
                  <a:lnTo>
                    <a:pt x="405" y="1168"/>
                  </a:lnTo>
                  <a:lnTo>
                    <a:pt x="384" y="1170"/>
                  </a:lnTo>
                  <a:lnTo>
                    <a:pt x="363" y="1172"/>
                  </a:lnTo>
                  <a:lnTo>
                    <a:pt x="340" y="1172"/>
                  </a:lnTo>
                  <a:lnTo>
                    <a:pt x="324" y="1172"/>
                  </a:lnTo>
                  <a:lnTo>
                    <a:pt x="307" y="1171"/>
                  </a:lnTo>
                  <a:lnTo>
                    <a:pt x="292" y="1170"/>
                  </a:lnTo>
                  <a:lnTo>
                    <a:pt x="276" y="1168"/>
                  </a:lnTo>
                  <a:lnTo>
                    <a:pt x="261" y="1165"/>
                  </a:lnTo>
                  <a:lnTo>
                    <a:pt x="246" y="1162"/>
                  </a:lnTo>
                  <a:lnTo>
                    <a:pt x="232" y="1159"/>
                  </a:lnTo>
                  <a:lnTo>
                    <a:pt x="217" y="1155"/>
                  </a:lnTo>
                  <a:lnTo>
                    <a:pt x="203" y="1150"/>
                  </a:lnTo>
                  <a:lnTo>
                    <a:pt x="189" y="1145"/>
                  </a:lnTo>
                  <a:lnTo>
                    <a:pt x="176" y="1139"/>
                  </a:lnTo>
                  <a:lnTo>
                    <a:pt x="163" y="1133"/>
                  </a:lnTo>
                  <a:lnTo>
                    <a:pt x="151" y="1126"/>
                  </a:lnTo>
                  <a:lnTo>
                    <a:pt x="139" y="1119"/>
                  </a:lnTo>
                  <a:lnTo>
                    <a:pt x="127" y="1111"/>
                  </a:lnTo>
                  <a:lnTo>
                    <a:pt x="116" y="1103"/>
                  </a:lnTo>
                  <a:lnTo>
                    <a:pt x="105" y="1094"/>
                  </a:lnTo>
                  <a:lnTo>
                    <a:pt x="95" y="1085"/>
                  </a:lnTo>
                  <a:lnTo>
                    <a:pt x="85" y="1075"/>
                  </a:lnTo>
                  <a:lnTo>
                    <a:pt x="75" y="1065"/>
                  </a:lnTo>
                  <a:lnTo>
                    <a:pt x="66" y="1054"/>
                  </a:lnTo>
                  <a:lnTo>
                    <a:pt x="58" y="1043"/>
                  </a:lnTo>
                  <a:lnTo>
                    <a:pt x="50" y="1032"/>
                  </a:lnTo>
                  <a:lnTo>
                    <a:pt x="42" y="1020"/>
                  </a:lnTo>
                  <a:lnTo>
                    <a:pt x="35" y="1007"/>
                  </a:lnTo>
                  <a:lnTo>
                    <a:pt x="29" y="995"/>
                  </a:lnTo>
                  <a:lnTo>
                    <a:pt x="23" y="982"/>
                  </a:lnTo>
                  <a:lnTo>
                    <a:pt x="17" y="968"/>
                  </a:lnTo>
                  <a:lnTo>
                    <a:pt x="12" y="954"/>
                  </a:lnTo>
                  <a:lnTo>
                    <a:pt x="8" y="939"/>
                  </a:lnTo>
                  <a:lnTo>
                    <a:pt x="4" y="924"/>
                  </a:lnTo>
                  <a:lnTo>
                    <a:pt x="0" y="909"/>
                  </a:lnTo>
                  <a:lnTo>
                    <a:pt x="182" y="852"/>
                  </a:lnTo>
                  <a:lnTo>
                    <a:pt x="185" y="868"/>
                  </a:lnTo>
                  <a:lnTo>
                    <a:pt x="190" y="883"/>
                  </a:lnTo>
                  <a:lnTo>
                    <a:pt x="195" y="898"/>
                  </a:lnTo>
                  <a:lnTo>
                    <a:pt x="201" y="911"/>
                  </a:lnTo>
                  <a:lnTo>
                    <a:pt x="210" y="923"/>
                  </a:lnTo>
                  <a:lnTo>
                    <a:pt x="218" y="935"/>
                  </a:lnTo>
                  <a:lnTo>
                    <a:pt x="227" y="946"/>
                  </a:lnTo>
                  <a:lnTo>
                    <a:pt x="237" y="955"/>
                  </a:lnTo>
                  <a:lnTo>
                    <a:pt x="248" y="964"/>
                  </a:lnTo>
                  <a:lnTo>
                    <a:pt x="259" y="972"/>
                  </a:lnTo>
                  <a:lnTo>
                    <a:pt x="271" y="979"/>
                  </a:lnTo>
                  <a:lnTo>
                    <a:pt x="284" y="984"/>
                  </a:lnTo>
                  <a:lnTo>
                    <a:pt x="297" y="988"/>
                  </a:lnTo>
                  <a:lnTo>
                    <a:pt x="311" y="991"/>
                  </a:lnTo>
                  <a:lnTo>
                    <a:pt x="325" y="993"/>
                  </a:lnTo>
                  <a:lnTo>
                    <a:pt x="340" y="993"/>
                  </a:lnTo>
                  <a:lnTo>
                    <a:pt x="352" y="993"/>
                  </a:lnTo>
                  <a:lnTo>
                    <a:pt x="362" y="992"/>
                  </a:lnTo>
                  <a:lnTo>
                    <a:pt x="373" y="991"/>
                  </a:lnTo>
                  <a:lnTo>
                    <a:pt x="383" y="989"/>
                  </a:lnTo>
                  <a:lnTo>
                    <a:pt x="392" y="987"/>
                  </a:lnTo>
                  <a:lnTo>
                    <a:pt x="401" y="984"/>
                  </a:lnTo>
                  <a:lnTo>
                    <a:pt x="410" y="981"/>
                  </a:lnTo>
                  <a:lnTo>
                    <a:pt x="418" y="977"/>
                  </a:lnTo>
                  <a:lnTo>
                    <a:pt x="426" y="973"/>
                  </a:lnTo>
                  <a:lnTo>
                    <a:pt x="433" y="968"/>
                  </a:lnTo>
                  <a:lnTo>
                    <a:pt x="440" y="963"/>
                  </a:lnTo>
                  <a:lnTo>
                    <a:pt x="447" y="958"/>
                  </a:lnTo>
                  <a:lnTo>
                    <a:pt x="453" y="952"/>
                  </a:lnTo>
                  <a:lnTo>
                    <a:pt x="459" y="946"/>
                  </a:lnTo>
                  <a:lnTo>
                    <a:pt x="464" y="940"/>
                  </a:lnTo>
                  <a:lnTo>
                    <a:pt x="469" y="933"/>
                  </a:lnTo>
                  <a:lnTo>
                    <a:pt x="477" y="919"/>
                  </a:lnTo>
                  <a:lnTo>
                    <a:pt x="484" y="904"/>
                  </a:lnTo>
                  <a:lnTo>
                    <a:pt x="490" y="887"/>
                  </a:lnTo>
                  <a:lnTo>
                    <a:pt x="495" y="870"/>
                  </a:lnTo>
                  <a:lnTo>
                    <a:pt x="499" y="852"/>
                  </a:lnTo>
                  <a:lnTo>
                    <a:pt x="501" y="834"/>
                  </a:lnTo>
                  <a:lnTo>
                    <a:pt x="503" y="816"/>
                  </a:lnTo>
                  <a:lnTo>
                    <a:pt x="503" y="798"/>
                  </a:lnTo>
                  <a:lnTo>
                    <a:pt x="503" y="658"/>
                  </a:lnTo>
                  <a:lnTo>
                    <a:pt x="210" y="658"/>
                  </a:lnTo>
                  <a:lnTo>
                    <a:pt x="210"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1" name="Freeform 24"/>
            <p:cNvSpPr>
              <a:spLocks/>
            </p:cNvSpPr>
            <p:nvPr/>
          </p:nvSpPr>
          <p:spPr bwMode="auto">
            <a:xfrm>
              <a:off x="8521700" y="7705725"/>
              <a:ext cx="92075" cy="155575"/>
            </a:xfrm>
            <a:custGeom>
              <a:avLst/>
              <a:gdLst>
                <a:gd name="T0" fmla="*/ 683 w 697"/>
                <a:gd name="T1" fmla="*/ 961 h 1172"/>
                <a:gd name="T2" fmla="*/ 659 w 697"/>
                <a:gd name="T3" fmla="*/ 1013 h 1172"/>
                <a:gd name="T4" fmla="*/ 627 w 697"/>
                <a:gd name="T5" fmla="*/ 1058 h 1172"/>
                <a:gd name="T6" fmla="*/ 588 w 697"/>
                <a:gd name="T7" fmla="*/ 1097 h 1172"/>
                <a:gd name="T8" fmla="*/ 541 w 697"/>
                <a:gd name="T9" fmla="*/ 1128 h 1172"/>
                <a:gd name="T10" fmla="*/ 489 w 697"/>
                <a:gd name="T11" fmla="*/ 1151 h 1172"/>
                <a:gd name="T12" fmla="*/ 433 w 697"/>
                <a:gd name="T13" fmla="*/ 1165 h 1172"/>
                <a:gd name="T14" fmla="*/ 372 w 697"/>
                <a:gd name="T15" fmla="*/ 1172 h 1172"/>
                <a:gd name="T16" fmla="*/ 292 w 697"/>
                <a:gd name="T17" fmla="*/ 1168 h 1172"/>
                <a:gd name="T18" fmla="*/ 216 w 697"/>
                <a:gd name="T19" fmla="*/ 1151 h 1172"/>
                <a:gd name="T20" fmla="*/ 153 w 697"/>
                <a:gd name="T21" fmla="*/ 1120 h 1172"/>
                <a:gd name="T22" fmla="*/ 100 w 697"/>
                <a:gd name="T23" fmla="*/ 1078 h 1172"/>
                <a:gd name="T24" fmla="*/ 58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5 w 697"/>
                <a:gd name="T37" fmla="*/ 192 h 1172"/>
                <a:gd name="T38" fmla="*/ 67 w 697"/>
                <a:gd name="T39" fmla="*/ 135 h 1172"/>
                <a:gd name="T40" fmla="*/ 111 w 697"/>
                <a:gd name="T41" fmla="*/ 86 h 1172"/>
                <a:gd name="T42" fmla="*/ 166 w 697"/>
                <a:gd name="T43" fmla="*/ 46 h 1172"/>
                <a:gd name="T44" fmla="*/ 232 w 697"/>
                <a:gd name="T45" fmla="*/ 17 h 1172"/>
                <a:gd name="T46" fmla="*/ 312 w 697"/>
                <a:gd name="T47" fmla="*/ 2 h 1172"/>
                <a:gd name="T48" fmla="*/ 390 w 697"/>
                <a:gd name="T49" fmla="*/ 1 h 1172"/>
                <a:gd name="T50" fmla="*/ 453 w 697"/>
                <a:gd name="T51" fmla="*/ 10 h 1172"/>
                <a:gd name="T52" fmla="*/ 510 w 697"/>
                <a:gd name="T53" fmla="*/ 28 h 1172"/>
                <a:gd name="T54" fmla="*/ 560 w 697"/>
                <a:gd name="T55" fmla="*/ 56 h 1172"/>
                <a:gd name="T56" fmla="*/ 603 w 697"/>
                <a:gd name="T57" fmla="*/ 92 h 1172"/>
                <a:gd name="T58" fmla="*/ 639 w 697"/>
                <a:gd name="T59" fmla="*/ 132 h 1172"/>
                <a:gd name="T60" fmla="*/ 668 w 697"/>
                <a:gd name="T61" fmla="*/ 178 h 1172"/>
                <a:gd name="T62" fmla="*/ 690 w 697"/>
                <a:gd name="T63" fmla="*/ 229 h 1172"/>
                <a:gd name="T64" fmla="*/ 514 w 697"/>
                <a:gd name="T65" fmla="*/ 303 h 1172"/>
                <a:gd name="T66" fmla="*/ 493 w 697"/>
                <a:gd name="T67" fmla="*/ 256 h 1172"/>
                <a:gd name="T68" fmla="*/ 458 w 697"/>
                <a:gd name="T69" fmla="*/ 215 h 1172"/>
                <a:gd name="T70" fmla="*/ 406 w 697"/>
                <a:gd name="T71" fmla="*/ 188 h 1172"/>
                <a:gd name="T72" fmla="*/ 345 w 697"/>
                <a:gd name="T73" fmla="*/ 182 h 1172"/>
                <a:gd name="T74" fmla="*/ 307 w 697"/>
                <a:gd name="T75" fmla="*/ 188 h 1172"/>
                <a:gd name="T76" fmla="*/ 267 w 697"/>
                <a:gd name="T77" fmla="*/ 205 h 1172"/>
                <a:gd name="T78" fmla="*/ 222 w 697"/>
                <a:gd name="T79" fmla="*/ 249 h 1172"/>
                <a:gd name="T80" fmla="*/ 197 w 697"/>
                <a:gd name="T81" fmla="*/ 305 h 1172"/>
                <a:gd name="T82" fmla="*/ 191 w 697"/>
                <a:gd name="T83" fmla="*/ 809 h 1172"/>
                <a:gd name="T84" fmla="*/ 201 w 697"/>
                <a:gd name="T85" fmla="*/ 878 h 1172"/>
                <a:gd name="T86" fmla="*/ 232 w 697"/>
                <a:gd name="T87" fmla="*/ 937 h 1172"/>
                <a:gd name="T88" fmla="*/ 284 w 697"/>
                <a:gd name="T89" fmla="*/ 976 h 1172"/>
                <a:gd name="T90" fmla="*/ 317 w 697"/>
                <a:gd name="T91" fmla="*/ 987 h 1172"/>
                <a:gd name="T92" fmla="*/ 385 w 697"/>
                <a:gd name="T93" fmla="*/ 988 h 1172"/>
                <a:gd name="T94" fmla="*/ 437 w 697"/>
                <a:gd name="T95" fmla="*/ 971 h 1172"/>
                <a:gd name="T96" fmla="*/ 480 w 697"/>
                <a:gd name="T97" fmla="*/ 936 h 1172"/>
                <a:gd name="T98" fmla="*/ 508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9" y="1078"/>
                  </a:lnTo>
                  <a:lnTo>
                    <a:pt x="599" y="1088"/>
                  </a:lnTo>
                  <a:lnTo>
                    <a:pt x="588" y="1097"/>
                  </a:lnTo>
                  <a:lnTo>
                    <a:pt x="577" y="1105"/>
                  </a:lnTo>
                  <a:lnTo>
                    <a:pt x="565" y="1113"/>
                  </a:lnTo>
                  <a:lnTo>
                    <a:pt x="553" y="1121"/>
                  </a:lnTo>
                  <a:lnTo>
                    <a:pt x="541" y="1128"/>
                  </a:lnTo>
                  <a:lnTo>
                    <a:pt x="529" y="1134"/>
                  </a:lnTo>
                  <a:lnTo>
                    <a:pt x="516" y="1140"/>
                  </a:lnTo>
                  <a:lnTo>
                    <a:pt x="502" y="1146"/>
                  </a:lnTo>
                  <a:lnTo>
                    <a:pt x="489" y="1151"/>
                  </a:lnTo>
                  <a:lnTo>
                    <a:pt x="475" y="1155"/>
                  </a:lnTo>
                  <a:lnTo>
                    <a:pt x="461" y="1159"/>
                  </a:lnTo>
                  <a:lnTo>
                    <a:pt x="447" y="1163"/>
                  </a:lnTo>
                  <a:lnTo>
                    <a:pt x="433" y="1165"/>
                  </a:lnTo>
                  <a:lnTo>
                    <a:pt x="418" y="1168"/>
                  </a:lnTo>
                  <a:lnTo>
                    <a:pt x="403" y="1170"/>
                  </a:lnTo>
                  <a:lnTo>
                    <a:pt x="388" y="1171"/>
                  </a:lnTo>
                  <a:lnTo>
                    <a:pt x="372" y="1172"/>
                  </a:lnTo>
                  <a:lnTo>
                    <a:pt x="356" y="1172"/>
                  </a:lnTo>
                  <a:lnTo>
                    <a:pt x="334" y="1172"/>
                  </a:lnTo>
                  <a:lnTo>
                    <a:pt x="313" y="1170"/>
                  </a:lnTo>
                  <a:lnTo>
                    <a:pt x="292" y="1168"/>
                  </a:lnTo>
                  <a:lnTo>
                    <a:pt x="272" y="1165"/>
                  </a:lnTo>
                  <a:lnTo>
                    <a:pt x="252" y="1161"/>
                  </a:lnTo>
                  <a:lnTo>
                    <a:pt x="234" y="1156"/>
                  </a:lnTo>
                  <a:lnTo>
                    <a:pt x="216" y="1151"/>
                  </a:lnTo>
                  <a:lnTo>
                    <a:pt x="199" y="1144"/>
                  </a:lnTo>
                  <a:lnTo>
                    <a:pt x="183" y="1137"/>
                  </a:lnTo>
                  <a:lnTo>
                    <a:pt x="168" y="1129"/>
                  </a:lnTo>
                  <a:lnTo>
                    <a:pt x="153" y="1120"/>
                  </a:lnTo>
                  <a:lnTo>
                    <a:pt x="139" y="1110"/>
                  </a:lnTo>
                  <a:lnTo>
                    <a:pt x="125" y="1100"/>
                  </a:lnTo>
                  <a:lnTo>
                    <a:pt x="112" y="1090"/>
                  </a:lnTo>
                  <a:lnTo>
                    <a:pt x="100" y="1078"/>
                  </a:lnTo>
                  <a:lnTo>
                    <a:pt x="89" y="1066"/>
                  </a:lnTo>
                  <a:lnTo>
                    <a:pt x="78" y="1054"/>
                  </a:lnTo>
                  <a:lnTo>
                    <a:pt x="68" y="1040"/>
                  </a:lnTo>
                  <a:lnTo>
                    <a:pt x="58" y="1027"/>
                  </a:lnTo>
                  <a:lnTo>
                    <a:pt x="50" y="1012"/>
                  </a:lnTo>
                  <a:lnTo>
                    <a:pt x="42" y="997"/>
                  </a:lnTo>
                  <a:lnTo>
                    <a:pt x="35" y="982"/>
                  </a:lnTo>
                  <a:lnTo>
                    <a:pt x="27" y="966"/>
                  </a:lnTo>
                  <a:lnTo>
                    <a:pt x="22"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2" y="224"/>
                  </a:lnTo>
                  <a:lnTo>
                    <a:pt x="27" y="207"/>
                  </a:lnTo>
                  <a:lnTo>
                    <a:pt x="35" y="192"/>
                  </a:lnTo>
                  <a:lnTo>
                    <a:pt x="42" y="177"/>
                  </a:lnTo>
                  <a:lnTo>
                    <a:pt x="50" y="162"/>
                  </a:lnTo>
                  <a:lnTo>
                    <a:pt x="58" y="148"/>
                  </a:lnTo>
                  <a:lnTo>
                    <a:pt x="67" y="135"/>
                  </a:lnTo>
                  <a:lnTo>
                    <a:pt x="77" y="122"/>
                  </a:lnTo>
                  <a:lnTo>
                    <a:pt x="88" y="109"/>
                  </a:lnTo>
                  <a:lnTo>
                    <a:pt x="99" y="97"/>
                  </a:lnTo>
                  <a:lnTo>
                    <a:pt x="111" y="86"/>
                  </a:lnTo>
                  <a:lnTo>
                    <a:pt x="124" y="75"/>
                  </a:lnTo>
                  <a:lnTo>
                    <a:pt x="137" y="65"/>
                  </a:lnTo>
                  <a:lnTo>
                    <a:pt x="151" y="55"/>
                  </a:lnTo>
                  <a:lnTo>
                    <a:pt x="166" y="46"/>
                  </a:lnTo>
                  <a:lnTo>
                    <a:pt x="182" y="38"/>
                  </a:lnTo>
                  <a:lnTo>
                    <a:pt x="198" y="30"/>
                  </a:lnTo>
                  <a:lnTo>
                    <a:pt x="215" y="23"/>
                  </a:lnTo>
                  <a:lnTo>
                    <a:pt x="232" y="17"/>
                  </a:lnTo>
                  <a:lnTo>
                    <a:pt x="251" y="12"/>
                  </a:lnTo>
                  <a:lnTo>
                    <a:pt x="271" y="7"/>
                  </a:lnTo>
                  <a:lnTo>
                    <a:pt x="291" y="4"/>
                  </a:lnTo>
                  <a:lnTo>
                    <a:pt x="312" y="2"/>
                  </a:lnTo>
                  <a:lnTo>
                    <a:pt x="334" y="0"/>
                  </a:lnTo>
                  <a:lnTo>
                    <a:pt x="356" y="0"/>
                  </a:lnTo>
                  <a:lnTo>
                    <a:pt x="373" y="0"/>
                  </a:lnTo>
                  <a:lnTo>
                    <a:pt x="390" y="1"/>
                  </a:lnTo>
                  <a:lnTo>
                    <a:pt x="406" y="3"/>
                  </a:lnTo>
                  <a:lnTo>
                    <a:pt x="422" y="5"/>
                  </a:lnTo>
                  <a:lnTo>
                    <a:pt x="438" y="7"/>
                  </a:lnTo>
                  <a:lnTo>
                    <a:pt x="453" y="10"/>
                  </a:lnTo>
                  <a:lnTo>
                    <a:pt x="467" y="14"/>
                  </a:lnTo>
                  <a:lnTo>
                    <a:pt x="482" y="18"/>
                  </a:lnTo>
                  <a:lnTo>
                    <a:pt x="496" y="23"/>
                  </a:lnTo>
                  <a:lnTo>
                    <a:pt x="510" y="28"/>
                  </a:lnTo>
                  <a:lnTo>
                    <a:pt x="523" y="34"/>
                  </a:lnTo>
                  <a:lnTo>
                    <a:pt x="536" y="41"/>
                  </a:lnTo>
                  <a:lnTo>
                    <a:pt x="548" y="48"/>
                  </a:lnTo>
                  <a:lnTo>
                    <a:pt x="560" y="56"/>
                  </a:lnTo>
                  <a:lnTo>
                    <a:pt x="571" y="64"/>
                  </a:lnTo>
                  <a:lnTo>
                    <a:pt x="583" y="73"/>
                  </a:lnTo>
                  <a:lnTo>
                    <a:pt x="593" y="82"/>
                  </a:lnTo>
                  <a:lnTo>
                    <a:pt x="603" y="92"/>
                  </a:lnTo>
                  <a:lnTo>
                    <a:pt x="613" y="101"/>
                  </a:lnTo>
                  <a:lnTo>
                    <a:pt x="622" y="111"/>
                  </a:lnTo>
                  <a:lnTo>
                    <a:pt x="631" y="122"/>
                  </a:lnTo>
                  <a:lnTo>
                    <a:pt x="639" y="132"/>
                  </a:lnTo>
                  <a:lnTo>
                    <a:pt x="647" y="143"/>
                  </a:lnTo>
                  <a:lnTo>
                    <a:pt x="655" y="155"/>
                  </a:lnTo>
                  <a:lnTo>
                    <a:pt x="662" y="166"/>
                  </a:lnTo>
                  <a:lnTo>
                    <a:pt x="668" y="178"/>
                  </a:lnTo>
                  <a:lnTo>
                    <a:pt x="674" y="190"/>
                  </a:lnTo>
                  <a:lnTo>
                    <a:pt x="680" y="202"/>
                  </a:lnTo>
                  <a:lnTo>
                    <a:pt x="685" y="215"/>
                  </a:lnTo>
                  <a:lnTo>
                    <a:pt x="690" y="229"/>
                  </a:lnTo>
                  <a:lnTo>
                    <a:pt x="694" y="242"/>
                  </a:lnTo>
                  <a:lnTo>
                    <a:pt x="697" y="256"/>
                  </a:lnTo>
                  <a:lnTo>
                    <a:pt x="517" y="315"/>
                  </a:lnTo>
                  <a:lnTo>
                    <a:pt x="514" y="303"/>
                  </a:lnTo>
                  <a:lnTo>
                    <a:pt x="511" y="291"/>
                  </a:lnTo>
                  <a:lnTo>
                    <a:pt x="505" y="279"/>
                  </a:lnTo>
                  <a:lnTo>
                    <a:pt x="500" y="267"/>
                  </a:lnTo>
                  <a:lnTo>
                    <a:pt x="493" y="256"/>
                  </a:lnTo>
                  <a:lnTo>
                    <a:pt x="486" y="245"/>
                  </a:lnTo>
                  <a:lnTo>
                    <a:pt x="478" y="235"/>
                  </a:lnTo>
                  <a:lnTo>
                    <a:pt x="468" y="225"/>
                  </a:lnTo>
                  <a:lnTo>
                    <a:pt x="458" y="215"/>
                  </a:lnTo>
                  <a:lnTo>
                    <a:pt x="446" y="207"/>
                  </a:lnTo>
                  <a:lnTo>
                    <a:pt x="434" y="200"/>
                  </a:lnTo>
                  <a:lnTo>
                    <a:pt x="420" y="194"/>
                  </a:lnTo>
                  <a:lnTo>
                    <a:pt x="406" y="188"/>
                  </a:lnTo>
                  <a:lnTo>
                    <a:pt x="390" y="185"/>
                  </a:lnTo>
                  <a:lnTo>
                    <a:pt x="374" y="183"/>
                  </a:lnTo>
                  <a:lnTo>
                    <a:pt x="356" y="182"/>
                  </a:lnTo>
                  <a:lnTo>
                    <a:pt x="345" y="182"/>
                  </a:lnTo>
                  <a:lnTo>
                    <a:pt x="335" y="183"/>
                  </a:lnTo>
                  <a:lnTo>
                    <a:pt x="325" y="184"/>
                  </a:lnTo>
                  <a:lnTo>
                    <a:pt x="316" y="186"/>
                  </a:lnTo>
                  <a:lnTo>
                    <a:pt x="307" y="188"/>
                  </a:lnTo>
                  <a:lnTo>
                    <a:pt x="298" y="190"/>
                  </a:lnTo>
                  <a:lnTo>
                    <a:pt x="290" y="193"/>
                  </a:lnTo>
                  <a:lnTo>
                    <a:pt x="282" y="197"/>
                  </a:lnTo>
                  <a:lnTo>
                    <a:pt x="267" y="205"/>
                  </a:lnTo>
                  <a:lnTo>
                    <a:pt x="253" y="214"/>
                  </a:lnTo>
                  <a:lnTo>
                    <a:pt x="241" y="225"/>
                  </a:lnTo>
                  <a:lnTo>
                    <a:pt x="231" y="237"/>
                  </a:lnTo>
                  <a:lnTo>
                    <a:pt x="222" y="249"/>
                  </a:lnTo>
                  <a:lnTo>
                    <a:pt x="213" y="262"/>
                  </a:lnTo>
                  <a:lnTo>
                    <a:pt x="207" y="276"/>
                  </a:lnTo>
                  <a:lnTo>
                    <a:pt x="201" y="290"/>
                  </a:lnTo>
                  <a:lnTo>
                    <a:pt x="197" y="305"/>
                  </a:lnTo>
                  <a:lnTo>
                    <a:pt x="194" y="320"/>
                  </a:lnTo>
                  <a:lnTo>
                    <a:pt x="192" y="335"/>
                  </a:lnTo>
                  <a:lnTo>
                    <a:pt x="191" y="350"/>
                  </a:lnTo>
                  <a:lnTo>
                    <a:pt x="191" y="809"/>
                  </a:lnTo>
                  <a:lnTo>
                    <a:pt x="192" y="827"/>
                  </a:lnTo>
                  <a:lnTo>
                    <a:pt x="194" y="845"/>
                  </a:lnTo>
                  <a:lnTo>
                    <a:pt x="197" y="862"/>
                  </a:lnTo>
                  <a:lnTo>
                    <a:pt x="201" y="878"/>
                  </a:lnTo>
                  <a:lnTo>
                    <a:pt x="207" y="895"/>
                  </a:lnTo>
                  <a:lnTo>
                    <a:pt x="214" y="910"/>
                  </a:lnTo>
                  <a:lnTo>
                    <a:pt x="222" y="924"/>
                  </a:lnTo>
                  <a:lnTo>
                    <a:pt x="232" y="937"/>
                  </a:lnTo>
                  <a:lnTo>
                    <a:pt x="243" y="949"/>
                  </a:lnTo>
                  <a:lnTo>
                    <a:pt x="255" y="959"/>
                  </a:lnTo>
                  <a:lnTo>
                    <a:pt x="268" y="968"/>
                  </a:lnTo>
                  <a:lnTo>
                    <a:pt x="284" y="976"/>
                  </a:lnTo>
                  <a:lnTo>
                    <a:pt x="292" y="979"/>
                  </a:lnTo>
                  <a:lnTo>
                    <a:pt x="300" y="982"/>
                  </a:lnTo>
                  <a:lnTo>
                    <a:pt x="308" y="985"/>
                  </a:lnTo>
                  <a:lnTo>
                    <a:pt x="317" y="987"/>
                  </a:lnTo>
                  <a:lnTo>
                    <a:pt x="336"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80" y="936"/>
                  </a:lnTo>
                  <a:lnTo>
                    <a:pt x="488" y="926"/>
                  </a:lnTo>
                  <a:lnTo>
                    <a:pt x="495" y="914"/>
                  </a:lnTo>
                  <a:lnTo>
                    <a:pt x="501" y="902"/>
                  </a:lnTo>
                  <a:lnTo>
                    <a:pt x="508" y="887"/>
                  </a:lnTo>
                  <a:lnTo>
                    <a:pt x="512" y="873"/>
                  </a:lnTo>
                  <a:lnTo>
                    <a:pt x="516"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grpSp>
    </p:spTree>
    <p:extLst>
      <p:ext uri="{BB962C8B-B14F-4D97-AF65-F5344CB8AC3E}">
        <p14:creationId xmlns:p14="http://schemas.microsoft.com/office/powerpoint/2010/main" val="284166057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268644" y="282655"/>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965434666"/>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Заголовок и 2 объекта с подзаголовк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5" name="Объект 4"/>
          <p:cNvSpPr>
            <a:spLocks noGrp="1"/>
          </p:cNvSpPr>
          <p:nvPr>
            <p:ph sz="quarter" idx="12"/>
          </p:nvPr>
        </p:nvSpPr>
        <p:spPr>
          <a:xfrm>
            <a:off x="290722" y="1723292"/>
            <a:ext cx="4176611" cy="4450496"/>
          </a:xfrm>
        </p:spPr>
        <p:txBody>
          <a:bodyPr/>
          <a:lstStyle/>
          <a:p>
            <a:endParaRPr lang="ru-RU" dirty="0"/>
          </a:p>
        </p:txBody>
      </p:sp>
      <p:sp>
        <p:nvSpPr>
          <p:cNvPr id="6" name="Объект 5"/>
          <p:cNvSpPr>
            <a:spLocks noGrp="1"/>
          </p:cNvSpPr>
          <p:nvPr>
            <p:ph sz="quarter" idx="13"/>
          </p:nvPr>
        </p:nvSpPr>
        <p:spPr>
          <a:xfrm>
            <a:off x="4680515" y="1723292"/>
            <a:ext cx="4176000" cy="4450496"/>
          </a:xfrm>
        </p:spPr>
        <p:txBody>
          <a:bodyPr/>
          <a:lstStyle/>
          <a:p>
            <a:endParaRPr lang="ru-RU" dirty="0"/>
          </a:p>
        </p:txBody>
      </p:sp>
      <p:sp>
        <p:nvSpPr>
          <p:cNvPr id="7" name="Текст 6"/>
          <p:cNvSpPr>
            <a:spLocks noGrp="1"/>
          </p:cNvSpPr>
          <p:nvPr>
            <p:ph type="body" sz="quarter" idx="16"/>
          </p:nvPr>
        </p:nvSpPr>
        <p:spPr>
          <a:xfrm>
            <a:off x="290720" y="772121"/>
            <a:ext cx="4176000" cy="740156"/>
          </a:xfrm>
        </p:spPr>
        <p:txBody>
          <a:bodyPr/>
          <a:lstStyle>
            <a:lvl1pPr>
              <a:defRPr sz="2400" b="1"/>
            </a:lvl1pPr>
          </a:lstStyle>
          <a:p>
            <a:endParaRPr lang="ru-RU" dirty="0"/>
          </a:p>
        </p:txBody>
      </p:sp>
      <p:sp>
        <p:nvSpPr>
          <p:cNvPr id="8" name="Текст 7"/>
          <p:cNvSpPr>
            <a:spLocks noGrp="1"/>
          </p:cNvSpPr>
          <p:nvPr>
            <p:ph type="body" sz="quarter" idx="18"/>
          </p:nvPr>
        </p:nvSpPr>
        <p:spPr>
          <a:xfrm>
            <a:off x="4680516" y="780239"/>
            <a:ext cx="4176000" cy="732038"/>
          </a:xfrm>
        </p:spPr>
        <p:txBody>
          <a:bodyPr/>
          <a:lstStyle>
            <a:lvl1pPr>
              <a:defRPr sz="2400" b="1"/>
            </a:lvl1pPr>
          </a:lstStyle>
          <a:p>
            <a:endParaRPr lang="ru-RU" dirty="0"/>
          </a:p>
        </p:txBody>
      </p:sp>
    </p:spTree>
    <p:extLst>
      <p:ext uri="{BB962C8B-B14F-4D97-AF65-F5344CB8AC3E}">
        <p14:creationId xmlns:p14="http://schemas.microsoft.com/office/powerpoint/2010/main" val="885114001"/>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Титульный слайд">
    <p:spTree>
      <p:nvGrpSpPr>
        <p:cNvPr id="1" name=""/>
        <p:cNvGrpSpPr/>
        <p:nvPr/>
      </p:nvGrpSpPr>
      <p:grpSpPr>
        <a:xfrm>
          <a:off x="0" y="0"/>
          <a:ext cx="0" cy="0"/>
          <a:chOff x="0" y="0"/>
          <a:chExt cx="0" cy="0"/>
        </a:xfrm>
      </p:grpSpPr>
      <p:grpSp>
        <p:nvGrpSpPr>
          <p:cNvPr id="43" name="Группа 42"/>
          <p:cNvGrpSpPr/>
          <p:nvPr userDrawn="1"/>
        </p:nvGrpSpPr>
        <p:grpSpPr>
          <a:xfrm>
            <a:off x="2" y="701879"/>
            <a:ext cx="9147045" cy="2812270"/>
            <a:chOff x="0" y="701879"/>
            <a:chExt cx="12196060" cy="2812270"/>
          </a:xfrm>
        </p:grpSpPr>
        <p:sp>
          <p:nvSpPr>
            <p:cNvPr id="44" name="Freeform 7"/>
            <p:cNvSpPr>
              <a:spLocks/>
            </p:cNvSpPr>
            <p:nvPr/>
          </p:nvSpPr>
          <p:spPr bwMode="auto">
            <a:xfrm>
              <a:off x="0" y="701879"/>
              <a:ext cx="6673376" cy="1457861"/>
            </a:xfrm>
            <a:custGeom>
              <a:avLst/>
              <a:gdLst>
                <a:gd name="T0" fmla="*/ 0 w 8386"/>
                <a:gd name="T1" fmla="*/ 1833 h 1833"/>
                <a:gd name="T2" fmla="*/ 8386 w 8386"/>
                <a:gd name="T3" fmla="*/ 930 h 1833"/>
                <a:gd name="T4" fmla="*/ 0 w 8386"/>
                <a:gd name="T5" fmla="*/ 0 h 1833"/>
                <a:gd name="T6" fmla="*/ 0 w 8386"/>
                <a:gd name="T7" fmla="*/ 1833 h 1833"/>
              </a:gdLst>
              <a:ahLst/>
              <a:cxnLst>
                <a:cxn ang="0">
                  <a:pos x="T0" y="T1"/>
                </a:cxn>
                <a:cxn ang="0">
                  <a:pos x="T2" y="T3"/>
                </a:cxn>
                <a:cxn ang="0">
                  <a:pos x="T4" y="T5"/>
                </a:cxn>
                <a:cxn ang="0">
                  <a:pos x="T6" y="T7"/>
                </a:cxn>
              </a:cxnLst>
              <a:rect l="0" t="0" r="r" b="b"/>
              <a:pathLst>
                <a:path w="8386" h="1833">
                  <a:moveTo>
                    <a:pt x="0" y="1833"/>
                  </a:moveTo>
                  <a:lnTo>
                    <a:pt x="8386" y="930"/>
                  </a:lnTo>
                  <a:lnTo>
                    <a:pt x="0" y="0"/>
                  </a:lnTo>
                  <a:lnTo>
                    <a:pt x="0" y="1833"/>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5" name="Freeform 8"/>
            <p:cNvSpPr>
              <a:spLocks/>
            </p:cNvSpPr>
            <p:nvPr/>
          </p:nvSpPr>
          <p:spPr bwMode="auto">
            <a:xfrm>
              <a:off x="0" y="1440359"/>
              <a:ext cx="12188102" cy="1332129"/>
            </a:xfrm>
            <a:custGeom>
              <a:avLst/>
              <a:gdLst>
                <a:gd name="T0" fmla="*/ 6924 w 15317"/>
                <a:gd name="T1" fmla="*/ 1673 h 1673"/>
                <a:gd name="T2" fmla="*/ 15317 w 15317"/>
                <a:gd name="T3" fmla="*/ 769 h 1673"/>
                <a:gd name="T4" fmla="*/ 8386 w 15317"/>
                <a:gd name="T5" fmla="*/ 0 h 1673"/>
                <a:gd name="T6" fmla="*/ 0 w 15317"/>
                <a:gd name="T7" fmla="*/ 903 h 1673"/>
                <a:gd name="T8" fmla="*/ 0 w 15317"/>
                <a:gd name="T9" fmla="*/ 904 h 1673"/>
                <a:gd name="T10" fmla="*/ 6924 w 15317"/>
                <a:gd name="T11" fmla="*/ 1673 h 1673"/>
              </a:gdLst>
              <a:ahLst/>
              <a:cxnLst>
                <a:cxn ang="0">
                  <a:pos x="T0" y="T1"/>
                </a:cxn>
                <a:cxn ang="0">
                  <a:pos x="T2" y="T3"/>
                </a:cxn>
                <a:cxn ang="0">
                  <a:pos x="T4" y="T5"/>
                </a:cxn>
                <a:cxn ang="0">
                  <a:pos x="T6" y="T7"/>
                </a:cxn>
                <a:cxn ang="0">
                  <a:pos x="T8" y="T9"/>
                </a:cxn>
                <a:cxn ang="0">
                  <a:pos x="T10" y="T11"/>
                </a:cxn>
              </a:cxnLst>
              <a:rect l="0" t="0" r="r" b="b"/>
              <a:pathLst>
                <a:path w="15317" h="1673">
                  <a:moveTo>
                    <a:pt x="6924" y="1673"/>
                  </a:moveTo>
                  <a:lnTo>
                    <a:pt x="15317" y="769"/>
                  </a:lnTo>
                  <a:lnTo>
                    <a:pt x="8386" y="0"/>
                  </a:lnTo>
                  <a:lnTo>
                    <a:pt x="0" y="903"/>
                  </a:lnTo>
                  <a:lnTo>
                    <a:pt x="0" y="904"/>
                  </a:lnTo>
                  <a:lnTo>
                    <a:pt x="6924" y="1673"/>
                  </a:lnTo>
                  <a:close/>
                </a:path>
              </a:pathLst>
            </a:custGeom>
            <a:solidFill>
              <a:srgbClr val="0039A6"/>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6" name="Freeform 9"/>
            <p:cNvSpPr>
              <a:spLocks/>
            </p:cNvSpPr>
            <p:nvPr/>
          </p:nvSpPr>
          <p:spPr bwMode="auto">
            <a:xfrm>
              <a:off x="5509951" y="2053105"/>
              <a:ext cx="6686109" cy="1461044"/>
            </a:xfrm>
            <a:custGeom>
              <a:avLst/>
              <a:gdLst>
                <a:gd name="T0" fmla="*/ 0 w 8402"/>
                <a:gd name="T1" fmla="*/ 904 h 1836"/>
                <a:gd name="T2" fmla="*/ 8402 w 8402"/>
                <a:gd name="T3" fmla="*/ 1836 h 1836"/>
                <a:gd name="T4" fmla="*/ 8402 w 8402"/>
                <a:gd name="T5" fmla="*/ 2 h 1836"/>
                <a:gd name="T6" fmla="*/ 8393 w 8402"/>
                <a:gd name="T7" fmla="*/ 0 h 1836"/>
                <a:gd name="T8" fmla="*/ 0 w 8402"/>
                <a:gd name="T9" fmla="*/ 904 h 1836"/>
              </a:gdLst>
              <a:ahLst/>
              <a:cxnLst>
                <a:cxn ang="0">
                  <a:pos x="T0" y="T1"/>
                </a:cxn>
                <a:cxn ang="0">
                  <a:pos x="T2" y="T3"/>
                </a:cxn>
                <a:cxn ang="0">
                  <a:pos x="T4" y="T5"/>
                </a:cxn>
                <a:cxn ang="0">
                  <a:pos x="T6" y="T7"/>
                </a:cxn>
                <a:cxn ang="0">
                  <a:pos x="T8" y="T9"/>
                </a:cxn>
              </a:cxnLst>
              <a:rect l="0" t="0" r="r" b="b"/>
              <a:pathLst>
                <a:path w="8402" h="1836">
                  <a:moveTo>
                    <a:pt x="0" y="904"/>
                  </a:moveTo>
                  <a:lnTo>
                    <a:pt x="8402" y="1836"/>
                  </a:lnTo>
                  <a:lnTo>
                    <a:pt x="8402" y="2"/>
                  </a:lnTo>
                  <a:lnTo>
                    <a:pt x="8393" y="0"/>
                  </a:lnTo>
                  <a:lnTo>
                    <a:pt x="0" y="904"/>
                  </a:lnTo>
                  <a:close/>
                </a:path>
              </a:pathLst>
            </a:custGeom>
            <a:solidFill>
              <a:srgbClr val="D52B1E"/>
            </a:solidFill>
            <a:ln>
              <a:noFill/>
            </a:ln>
          </p:spPr>
          <p:txBody>
            <a:bodyPr vert="horz" wrap="square" lIns="91440" tIns="45720" rIns="91440" bIns="45720" numCol="1" anchor="t" anchorCtr="0" compatLnSpc="1">
              <a:prstTxWarp prst="textNoShape">
                <a:avLst/>
              </a:prstTxWarp>
            </a:bodyPr>
            <a:lstStyle/>
            <a:p>
              <a:endParaRPr lang="ru-RU" sz="1800"/>
            </a:p>
          </p:txBody>
        </p:sp>
      </p:grpSp>
      <p:grpSp>
        <p:nvGrpSpPr>
          <p:cNvPr id="47" name="Группа 46"/>
          <p:cNvGrpSpPr>
            <a:grpSpLocks noChangeAspect="1"/>
          </p:cNvGrpSpPr>
          <p:nvPr userDrawn="1"/>
        </p:nvGrpSpPr>
        <p:grpSpPr>
          <a:xfrm>
            <a:off x="3378427" y="-1935"/>
            <a:ext cx="2417711" cy="6858000"/>
            <a:chOff x="3742275" y="-3550946"/>
            <a:chExt cx="2127250" cy="6034088"/>
          </a:xfrm>
        </p:grpSpPr>
        <p:sp>
          <p:nvSpPr>
            <p:cNvPr id="48" name="Freeform 14"/>
            <p:cNvSpPr>
              <a:spLocks/>
            </p:cNvSpPr>
            <p:nvPr/>
          </p:nvSpPr>
          <p:spPr bwMode="auto">
            <a:xfrm>
              <a:off x="3742275" y="-3550946"/>
              <a:ext cx="2127250" cy="2073275"/>
            </a:xfrm>
            <a:custGeom>
              <a:avLst/>
              <a:gdLst>
                <a:gd name="T0" fmla="*/ 3661 w 4021"/>
                <a:gd name="T1" fmla="*/ 0 h 3917"/>
                <a:gd name="T2" fmla="*/ 360 w 4021"/>
                <a:gd name="T3" fmla="*/ 0 h 3917"/>
                <a:gd name="T4" fmla="*/ 0 w 4021"/>
                <a:gd name="T5" fmla="*/ 0 h 3917"/>
                <a:gd name="T6" fmla="*/ 0 w 4021"/>
                <a:gd name="T7" fmla="*/ 2075 h 3917"/>
                <a:gd name="T8" fmla="*/ 0 w 4021"/>
                <a:gd name="T9" fmla="*/ 2713 h 3917"/>
                <a:gd name="T10" fmla="*/ 0 w 4021"/>
                <a:gd name="T11" fmla="*/ 3470 h 3917"/>
                <a:gd name="T12" fmla="*/ 360 w 4021"/>
                <a:gd name="T13" fmla="*/ 3511 h 3917"/>
                <a:gd name="T14" fmla="*/ 3661 w 4021"/>
                <a:gd name="T15" fmla="*/ 3876 h 3917"/>
                <a:gd name="T16" fmla="*/ 4021 w 4021"/>
                <a:gd name="T17" fmla="*/ 3917 h 3917"/>
                <a:gd name="T18" fmla="*/ 4021 w 4021"/>
                <a:gd name="T19" fmla="*/ 2522 h 3917"/>
                <a:gd name="T20" fmla="*/ 4021 w 4021"/>
                <a:gd name="T21" fmla="*/ 2281 h 3917"/>
                <a:gd name="T22" fmla="*/ 4021 w 4021"/>
                <a:gd name="T23" fmla="*/ 0 h 3917"/>
                <a:gd name="T24" fmla="*/ 3661 w 4021"/>
                <a:gd name="T25" fmla="*/ 0 h 39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21" h="3917">
                  <a:moveTo>
                    <a:pt x="3661" y="0"/>
                  </a:moveTo>
                  <a:lnTo>
                    <a:pt x="360" y="0"/>
                  </a:lnTo>
                  <a:lnTo>
                    <a:pt x="0" y="0"/>
                  </a:lnTo>
                  <a:lnTo>
                    <a:pt x="0" y="2075"/>
                  </a:lnTo>
                  <a:lnTo>
                    <a:pt x="0" y="2713"/>
                  </a:lnTo>
                  <a:lnTo>
                    <a:pt x="0" y="3470"/>
                  </a:lnTo>
                  <a:lnTo>
                    <a:pt x="360" y="3511"/>
                  </a:lnTo>
                  <a:lnTo>
                    <a:pt x="3661" y="3876"/>
                  </a:lnTo>
                  <a:lnTo>
                    <a:pt x="4021" y="3917"/>
                  </a:lnTo>
                  <a:lnTo>
                    <a:pt x="4021" y="2522"/>
                  </a:lnTo>
                  <a:lnTo>
                    <a:pt x="4021" y="2281"/>
                  </a:lnTo>
                  <a:lnTo>
                    <a:pt x="4021" y="0"/>
                  </a:lnTo>
                  <a:lnTo>
                    <a:pt x="3661"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ru-RU" sz="1800"/>
            </a:p>
          </p:txBody>
        </p:sp>
        <p:sp>
          <p:nvSpPr>
            <p:cNvPr id="49" name="Freeform 17"/>
            <p:cNvSpPr>
              <a:spLocks/>
            </p:cNvSpPr>
            <p:nvPr/>
          </p:nvSpPr>
          <p:spPr bwMode="auto">
            <a:xfrm>
              <a:off x="3742275" y="1610017"/>
              <a:ext cx="2127250" cy="873125"/>
            </a:xfrm>
            <a:custGeom>
              <a:avLst/>
              <a:gdLst>
                <a:gd name="T0" fmla="*/ 360 w 4021"/>
                <a:gd name="T1" fmla="*/ 40 h 1652"/>
                <a:gd name="T2" fmla="*/ 0 w 4021"/>
                <a:gd name="T3" fmla="*/ 0 h 1652"/>
                <a:gd name="T4" fmla="*/ 0 w 4021"/>
                <a:gd name="T5" fmla="*/ 1652 h 1652"/>
                <a:gd name="T6" fmla="*/ 360 w 4021"/>
                <a:gd name="T7" fmla="*/ 1652 h 1652"/>
                <a:gd name="T8" fmla="*/ 3661 w 4021"/>
                <a:gd name="T9" fmla="*/ 1652 h 1652"/>
                <a:gd name="T10" fmla="*/ 4021 w 4021"/>
                <a:gd name="T11" fmla="*/ 1652 h 1652"/>
                <a:gd name="T12" fmla="*/ 4021 w 4021"/>
                <a:gd name="T13" fmla="*/ 446 h 1652"/>
                <a:gd name="T14" fmla="*/ 3661 w 4021"/>
                <a:gd name="T15" fmla="*/ 406 h 1652"/>
                <a:gd name="T16" fmla="*/ 360 w 4021"/>
                <a:gd name="T17" fmla="*/ 40 h 1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21" h="1652">
                  <a:moveTo>
                    <a:pt x="360" y="40"/>
                  </a:moveTo>
                  <a:lnTo>
                    <a:pt x="0" y="0"/>
                  </a:lnTo>
                  <a:lnTo>
                    <a:pt x="0" y="1652"/>
                  </a:lnTo>
                  <a:lnTo>
                    <a:pt x="360" y="1652"/>
                  </a:lnTo>
                  <a:lnTo>
                    <a:pt x="3661" y="1652"/>
                  </a:lnTo>
                  <a:lnTo>
                    <a:pt x="4021" y="1652"/>
                  </a:lnTo>
                  <a:lnTo>
                    <a:pt x="4021" y="446"/>
                  </a:lnTo>
                  <a:lnTo>
                    <a:pt x="3661" y="406"/>
                  </a:lnTo>
                  <a:lnTo>
                    <a:pt x="360" y="4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ru-RU" sz="1800"/>
            </a:p>
          </p:txBody>
        </p:sp>
      </p:grpSp>
      <p:sp>
        <p:nvSpPr>
          <p:cNvPr id="41" name="TextBox 40"/>
          <p:cNvSpPr txBox="1"/>
          <p:nvPr userDrawn="1"/>
        </p:nvSpPr>
        <p:spPr>
          <a:xfrm>
            <a:off x="3874700" y="6346831"/>
            <a:ext cx="1403782" cy="276999"/>
          </a:xfrm>
          <a:prstGeom prst="rect">
            <a:avLst/>
          </a:prstGeom>
          <a:noFill/>
        </p:spPr>
        <p:txBody>
          <a:bodyPr wrap="none" lIns="0" rIns="0" rtlCol="0">
            <a:spAutoFit/>
          </a:bodyPr>
          <a:lstStyle/>
          <a:p>
            <a:pPr>
              <a:spcBef>
                <a:spcPts val="450"/>
              </a:spcBef>
            </a:pPr>
            <a:r>
              <a:rPr lang="en-US" sz="1200" b="1" dirty="0" smtClean="0">
                <a:solidFill>
                  <a:schemeClr val="bg1"/>
                </a:solidFill>
                <a:latin typeface="+mj-lt"/>
              </a:rPr>
              <a:t>WWW.FSK-EES.RU</a:t>
            </a:r>
            <a:endParaRPr lang="ru-RU" sz="1200" b="1" dirty="0" err="1" smtClean="0">
              <a:solidFill>
                <a:schemeClr val="bg1"/>
              </a:solidFill>
              <a:latin typeface="+mj-lt"/>
            </a:endParaRPr>
          </a:p>
        </p:txBody>
      </p:sp>
      <p:sp>
        <p:nvSpPr>
          <p:cNvPr id="19" name="TitleLogoEng" hidden="1"/>
          <p:cNvSpPr>
            <a:spLocks noEditPoints="1"/>
          </p:cNvSpPr>
          <p:nvPr/>
        </p:nvSpPr>
        <p:spPr bwMode="auto">
          <a:xfrm>
            <a:off x="7879610" y="5873922"/>
            <a:ext cx="974189" cy="453600"/>
          </a:xfrm>
          <a:custGeom>
            <a:avLst/>
            <a:gdLst>
              <a:gd name="T0" fmla="*/ 1992 w 4450"/>
              <a:gd name="T1" fmla="*/ 1156 h 2072"/>
              <a:gd name="T2" fmla="*/ 1998 w 4450"/>
              <a:gd name="T3" fmla="*/ 1076 h 2072"/>
              <a:gd name="T4" fmla="*/ 2976 w 4450"/>
              <a:gd name="T5" fmla="*/ 1058 h 2072"/>
              <a:gd name="T6" fmla="*/ 2962 w 4450"/>
              <a:gd name="T7" fmla="*/ 654 h 2072"/>
              <a:gd name="T8" fmla="*/ 2840 w 4450"/>
              <a:gd name="T9" fmla="*/ 716 h 2072"/>
              <a:gd name="T10" fmla="*/ 2854 w 4450"/>
              <a:gd name="T11" fmla="*/ 1018 h 2072"/>
              <a:gd name="T12" fmla="*/ 3376 w 4450"/>
              <a:gd name="T13" fmla="*/ 1072 h 2072"/>
              <a:gd name="T14" fmla="*/ 3386 w 4450"/>
              <a:gd name="T15" fmla="*/ 672 h 2072"/>
              <a:gd name="T16" fmla="*/ 3214 w 4450"/>
              <a:gd name="T17" fmla="*/ 1102 h 2072"/>
              <a:gd name="T18" fmla="*/ 3274 w 4450"/>
              <a:gd name="T19" fmla="*/ 1002 h 2072"/>
              <a:gd name="T20" fmla="*/ 4306 w 4450"/>
              <a:gd name="T21" fmla="*/ 896 h 2072"/>
              <a:gd name="T22" fmla="*/ 3600 w 4450"/>
              <a:gd name="T23" fmla="*/ 1348 h 2072"/>
              <a:gd name="T24" fmla="*/ 3816 w 4450"/>
              <a:gd name="T25" fmla="*/ 1260 h 2072"/>
              <a:gd name="T26" fmla="*/ 3772 w 4450"/>
              <a:gd name="T27" fmla="*/ 638 h 2072"/>
              <a:gd name="T28" fmla="*/ 3524 w 4450"/>
              <a:gd name="T29" fmla="*/ 654 h 2072"/>
              <a:gd name="T30" fmla="*/ 3512 w 4450"/>
              <a:gd name="T31" fmla="*/ 1302 h 2072"/>
              <a:gd name="T32" fmla="*/ 3628 w 4450"/>
              <a:gd name="T33" fmla="*/ 742 h 2072"/>
              <a:gd name="T34" fmla="*/ 3688 w 4450"/>
              <a:gd name="T35" fmla="*/ 742 h 2072"/>
              <a:gd name="T36" fmla="*/ 3646 w 4450"/>
              <a:gd name="T37" fmla="*/ 1256 h 2072"/>
              <a:gd name="T38" fmla="*/ 1696 w 4450"/>
              <a:gd name="T39" fmla="*/ 1344 h 2072"/>
              <a:gd name="T40" fmla="*/ 1600 w 4450"/>
              <a:gd name="T41" fmla="*/ 992 h 2072"/>
              <a:gd name="T42" fmla="*/ 1606 w 4450"/>
              <a:gd name="T43" fmla="*/ 1260 h 2072"/>
              <a:gd name="T44" fmla="*/ 1576 w 4450"/>
              <a:gd name="T45" fmla="*/ 740 h 2072"/>
              <a:gd name="T46" fmla="*/ 1638 w 4450"/>
              <a:gd name="T47" fmla="*/ 856 h 2072"/>
              <a:gd name="T48" fmla="*/ 1710 w 4450"/>
              <a:gd name="T49" fmla="*/ 634 h 2072"/>
              <a:gd name="T50" fmla="*/ 1466 w 4450"/>
              <a:gd name="T51" fmla="*/ 662 h 2072"/>
              <a:gd name="T52" fmla="*/ 1466 w 4450"/>
              <a:gd name="T53" fmla="*/ 1312 h 2072"/>
              <a:gd name="T54" fmla="*/ 4450 w 4450"/>
              <a:gd name="T55" fmla="*/ 1590 h 2072"/>
              <a:gd name="T56" fmla="*/ 1572 w 4450"/>
              <a:gd name="T57" fmla="*/ 1668 h 2072"/>
              <a:gd name="T58" fmla="*/ 2628 w 4450"/>
              <a:gd name="T59" fmla="*/ 1726 h 2072"/>
              <a:gd name="T60" fmla="*/ 2628 w 4450"/>
              <a:gd name="T61" fmla="*/ 1726 h 2072"/>
              <a:gd name="T62" fmla="*/ 4324 w 4450"/>
              <a:gd name="T63" fmla="*/ 1726 h 2072"/>
              <a:gd name="T64" fmla="*/ 936 w 4450"/>
              <a:gd name="T65" fmla="*/ 1218 h 2072"/>
              <a:gd name="T66" fmla="*/ 1170 w 4450"/>
              <a:gd name="T67" fmla="*/ 906 h 2072"/>
              <a:gd name="T68" fmla="*/ 1162 w 4450"/>
              <a:gd name="T69" fmla="*/ 374 h 2072"/>
              <a:gd name="T70" fmla="*/ 944 w 4450"/>
              <a:gd name="T71" fmla="*/ 78 h 2072"/>
              <a:gd name="T72" fmla="*/ 790 w 4450"/>
              <a:gd name="T73" fmla="*/ 684 h 2072"/>
              <a:gd name="T74" fmla="*/ 992 w 4450"/>
              <a:gd name="T75" fmla="*/ 1260 h 2072"/>
              <a:gd name="T76" fmla="*/ 958 w 4450"/>
              <a:gd name="T77" fmla="*/ 870 h 2072"/>
              <a:gd name="T78" fmla="*/ 1050 w 4450"/>
              <a:gd name="T79" fmla="*/ 1012 h 2072"/>
              <a:gd name="T80" fmla="*/ 838 w 4450"/>
              <a:gd name="T81" fmla="*/ 624 h 2072"/>
              <a:gd name="T82" fmla="*/ 992 w 4450"/>
              <a:gd name="T83" fmla="*/ 102 h 2072"/>
              <a:gd name="T84" fmla="*/ 1142 w 4450"/>
              <a:gd name="T85" fmla="*/ 556 h 2072"/>
              <a:gd name="T86" fmla="*/ 1124 w 4450"/>
              <a:gd name="T87" fmla="*/ 760 h 2072"/>
              <a:gd name="T88" fmla="*/ 992 w 4450"/>
              <a:gd name="T89" fmla="*/ 314 h 2072"/>
              <a:gd name="T90" fmla="*/ 864 w 4450"/>
              <a:gd name="T91" fmla="*/ 742 h 2072"/>
              <a:gd name="T92" fmla="*/ 724 w 4450"/>
              <a:gd name="T93" fmla="*/ 1576 h 2072"/>
              <a:gd name="T94" fmla="*/ 908 w 4450"/>
              <a:gd name="T95" fmla="*/ 1520 h 2072"/>
              <a:gd name="T96" fmla="*/ 1064 w 4450"/>
              <a:gd name="T97" fmla="*/ 1660 h 2072"/>
              <a:gd name="T98" fmla="*/ 1012 w 4450"/>
              <a:gd name="T99" fmla="*/ 1862 h 2072"/>
              <a:gd name="T100" fmla="*/ 802 w 4450"/>
              <a:gd name="T101" fmla="*/ 1974 h 2072"/>
              <a:gd name="T102" fmla="*/ 436 w 4450"/>
              <a:gd name="T103" fmla="*/ 1862 h 2072"/>
              <a:gd name="T104" fmla="*/ 330 w 4450"/>
              <a:gd name="T105" fmla="*/ 1478 h 2072"/>
              <a:gd name="T106" fmla="*/ 570 w 4450"/>
              <a:gd name="T107" fmla="*/ 1202 h 2072"/>
              <a:gd name="T108" fmla="*/ 508 w 4450"/>
              <a:gd name="T109" fmla="*/ 662 h 2072"/>
              <a:gd name="T110" fmla="*/ 166 w 4450"/>
              <a:gd name="T111" fmla="*/ 892 h 2072"/>
              <a:gd name="T112" fmla="*/ 4 w 4450"/>
              <a:gd name="T113" fmla="*/ 1276 h 2072"/>
              <a:gd name="T114" fmla="*/ 72 w 4450"/>
              <a:gd name="T115" fmla="*/ 1662 h 2072"/>
              <a:gd name="T116" fmla="*/ 348 w 4450"/>
              <a:gd name="T117" fmla="*/ 1966 h 2072"/>
              <a:gd name="T118" fmla="*/ 724 w 4450"/>
              <a:gd name="T119" fmla="*/ 2072 h 2072"/>
              <a:gd name="T120" fmla="*/ 1144 w 4450"/>
              <a:gd name="T121" fmla="*/ 1938 h 2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450" h="2072">
                <a:moveTo>
                  <a:pt x="2586" y="1256"/>
                </a:moveTo>
                <a:lnTo>
                  <a:pt x="2416" y="1256"/>
                </a:lnTo>
                <a:lnTo>
                  <a:pt x="2578" y="716"/>
                </a:lnTo>
                <a:lnTo>
                  <a:pt x="2578" y="626"/>
                </a:lnTo>
                <a:lnTo>
                  <a:pt x="2268" y="626"/>
                </a:lnTo>
                <a:lnTo>
                  <a:pt x="2268" y="716"/>
                </a:lnTo>
                <a:lnTo>
                  <a:pt x="2428" y="716"/>
                </a:lnTo>
                <a:lnTo>
                  <a:pt x="2266" y="1258"/>
                </a:lnTo>
                <a:lnTo>
                  <a:pt x="2266" y="1348"/>
                </a:lnTo>
                <a:lnTo>
                  <a:pt x="2586" y="1348"/>
                </a:lnTo>
                <a:lnTo>
                  <a:pt x="2586" y="1256"/>
                </a:lnTo>
                <a:close/>
                <a:moveTo>
                  <a:pt x="1992" y="1156"/>
                </a:moveTo>
                <a:lnTo>
                  <a:pt x="2058" y="1156"/>
                </a:lnTo>
                <a:lnTo>
                  <a:pt x="2072" y="1348"/>
                </a:lnTo>
                <a:lnTo>
                  <a:pt x="2208" y="1348"/>
                </a:lnTo>
                <a:lnTo>
                  <a:pt x="2134" y="626"/>
                </a:lnTo>
                <a:lnTo>
                  <a:pt x="1916" y="626"/>
                </a:lnTo>
                <a:lnTo>
                  <a:pt x="1844" y="1348"/>
                </a:lnTo>
                <a:lnTo>
                  <a:pt x="1980" y="1348"/>
                </a:lnTo>
                <a:lnTo>
                  <a:pt x="1992" y="1156"/>
                </a:lnTo>
                <a:close/>
                <a:moveTo>
                  <a:pt x="2022" y="716"/>
                </a:moveTo>
                <a:lnTo>
                  <a:pt x="2030" y="716"/>
                </a:lnTo>
                <a:lnTo>
                  <a:pt x="2054" y="1076"/>
                </a:lnTo>
                <a:lnTo>
                  <a:pt x="1998" y="1076"/>
                </a:lnTo>
                <a:lnTo>
                  <a:pt x="2022" y="716"/>
                </a:lnTo>
                <a:close/>
                <a:moveTo>
                  <a:pt x="2804" y="1102"/>
                </a:moveTo>
                <a:lnTo>
                  <a:pt x="2882" y="1102"/>
                </a:lnTo>
                <a:lnTo>
                  <a:pt x="2882" y="1102"/>
                </a:lnTo>
                <a:lnTo>
                  <a:pt x="2900" y="1102"/>
                </a:lnTo>
                <a:lnTo>
                  <a:pt x="2916" y="1100"/>
                </a:lnTo>
                <a:lnTo>
                  <a:pt x="2930" y="1096"/>
                </a:lnTo>
                <a:lnTo>
                  <a:pt x="2942" y="1090"/>
                </a:lnTo>
                <a:lnTo>
                  <a:pt x="2952" y="1084"/>
                </a:lnTo>
                <a:lnTo>
                  <a:pt x="2962" y="1076"/>
                </a:lnTo>
                <a:lnTo>
                  <a:pt x="2970" y="1066"/>
                </a:lnTo>
                <a:lnTo>
                  <a:pt x="2976" y="1058"/>
                </a:lnTo>
                <a:lnTo>
                  <a:pt x="2986" y="1036"/>
                </a:lnTo>
                <a:lnTo>
                  <a:pt x="2992" y="1016"/>
                </a:lnTo>
                <a:lnTo>
                  <a:pt x="2994" y="994"/>
                </a:lnTo>
                <a:lnTo>
                  <a:pt x="2996" y="974"/>
                </a:lnTo>
                <a:lnTo>
                  <a:pt x="2996" y="756"/>
                </a:lnTo>
                <a:lnTo>
                  <a:pt x="2996" y="756"/>
                </a:lnTo>
                <a:lnTo>
                  <a:pt x="2994" y="734"/>
                </a:lnTo>
                <a:lnTo>
                  <a:pt x="2992" y="714"/>
                </a:lnTo>
                <a:lnTo>
                  <a:pt x="2986" y="692"/>
                </a:lnTo>
                <a:lnTo>
                  <a:pt x="2976" y="672"/>
                </a:lnTo>
                <a:lnTo>
                  <a:pt x="2970" y="662"/>
                </a:lnTo>
                <a:lnTo>
                  <a:pt x="2962" y="654"/>
                </a:lnTo>
                <a:lnTo>
                  <a:pt x="2952" y="646"/>
                </a:lnTo>
                <a:lnTo>
                  <a:pt x="2942" y="638"/>
                </a:lnTo>
                <a:lnTo>
                  <a:pt x="2930" y="634"/>
                </a:lnTo>
                <a:lnTo>
                  <a:pt x="2916" y="630"/>
                </a:lnTo>
                <a:lnTo>
                  <a:pt x="2900" y="626"/>
                </a:lnTo>
                <a:lnTo>
                  <a:pt x="2882" y="626"/>
                </a:lnTo>
                <a:lnTo>
                  <a:pt x="2664" y="626"/>
                </a:lnTo>
                <a:lnTo>
                  <a:pt x="2664" y="1348"/>
                </a:lnTo>
                <a:lnTo>
                  <a:pt x="2804" y="1348"/>
                </a:lnTo>
                <a:lnTo>
                  <a:pt x="2804" y="1102"/>
                </a:lnTo>
                <a:close/>
                <a:moveTo>
                  <a:pt x="2804" y="716"/>
                </a:moveTo>
                <a:lnTo>
                  <a:pt x="2840" y="716"/>
                </a:lnTo>
                <a:lnTo>
                  <a:pt x="2840" y="716"/>
                </a:lnTo>
                <a:lnTo>
                  <a:pt x="2846" y="716"/>
                </a:lnTo>
                <a:lnTo>
                  <a:pt x="2850" y="718"/>
                </a:lnTo>
                <a:lnTo>
                  <a:pt x="2854" y="722"/>
                </a:lnTo>
                <a:lnTo>
                  <a:pt x="2858" y="726"/>
                </a:lnTo>
                <a:lnTo>
                  <a:pt x="2864" y="736"/>
                </a:lnTo>
                <a:lnTo>
                  <a:pt x="2866" y="752"/>
                </a:lnTo>
                <a:lnTo>
                  <a:pt x="2866" y="988"/>
                </a:lnTo>
                <a:lnTo>
                  <a:pt x="2866" y="988"/>
                </a:lnTo>
                <a:lnTo>
                  <a:pt x="2864" y="1002"/>
                </a:lnTo>
                <a:lnTo>
                  <a:pt x="2858" y="1014"/>
                </a:lnTo>
                <a:lnTo>
                  <a:pt x="2854" y="1018"/>
                </a:lnTo>
                <a:lnTo>
                  <a:pt x="2850" y="1020"/>
                </a:lnTo>
                <a:lnTo>
                  <a:pt x="2846" y="1022"/>
                </a:lnTo>
                <a:lnTo>
                  <a:pt x="2840" y="1024"/>
                </a:lnTo>
                <a:lnTo>
                  <a:pt x="2804" y="1024"/>
                </a:lnTo>
                <a:lnTo>
                  <a:pt x="2804" y="716"/>
                </a:lnTo>
                <a:close/>
                <a:moveTo>
                  <a:pt x="3214" y="1102"/>
                </a:moveTo>
                <a:lnTo>
                  <a:pt x="3236" y="1102"/>
                </a:lnTo>
                <a:lnTo>
                  <a:pt x="3282" y="1348"/>
                </a:lnTo>
                <a:lnTo>
                  <a:pt x="3430" y="1348"/>
                </a:lnTo>
                <a:lnTo>
                  <a:pt x="3364" y="1082"/>
                </a:lnTo>
                <a:lnTo>
                  <a:pt x="3364" y="1082"/>
                </a:lnTo>
                <a:lnTo>
                  <a:pt x="3376" y="1072"/>
                </a:lnTo>
                <a:lnTo>
                  <a:pt x="3386" y="1058"/>
                </a:lnTo>
                <a:lnTo>
                  <a:pt x="3392" y="1046"/>
                </a:lnTo>
                <a:lnTo>
                  <a:pt x="3398" y="1030"/>
                </a:lnTo>
                <a:lnTo>
                  <a:pt x="3402" y="1016"/>
                </a:lnTo>
                <a:lnTo>
                  <a:pt x="3404" y="1002"/>
                </a:lnTo>
                <a:lnTo>
                  <a:pt x="3406" y="974"/>
                </a:lnTo>
                <a:lnTo>
                  <a:pt x="3406" y="756"/>
                </a:lnTo>
                <a:lnTo>
                  <a:pt x="3406" y="756"/>
                </a:lnTo>
                <a:lnTo>
                  <a:pt x="3406" y="734"/>
                </a:lnTo>
                <a:lnTo>
                  <a:pt x="3402" y="714"/>
                </a:lnTo>
                <a:lnTo>
                  <a:pt x="3396" y="692"/>
                </a:lnTo>
                <a:lnTo>
                  <a:pt x="3386" y="672"/>
                </a:lnTo>
                <a:lnTo>
                  <a:pt x="3380" y="662"/>
                </a:lnTo>
                <a:lnTo>
                  <a:pt x="3372" y="654"/>
                </a:lnTo>
                <a:lnTo>
                  <a:pt x="3362" y="646"/>
                </a:lnTo>
                <a:lnTo>
                  <a:pt x="3352" y="638"/>
                </a:lnTo>
                <a:lnTo>
                  <a:pt x="3340" y="634"/>
                </a:lnTo>
                <a:lnTo>
                  <a:pt x="3326" y="630"/>
                </a:lnTo>
                <a:lnTo>
                  <a:pt x="3310" y="626"/>
                </a:lnTo>
                <a:lnTo>
                  <a:pt x="3294" y="626"/>
                </a:lnTo>
                <a:lnTo>
                  <a:pt x="3074" y="626"/>
                </a:lnTo>
                <a:lnTo>
                  <a:pt x="3074" y="1348"/>
                </a:lnTo>
                <a:lnTo>
                  <a:pt x="3214" y="1348"/>
                </a:lnTo>
                <a:lnTo>
                  <a:pt x="3214" y="1102"/>
                </a:lnTo>
                <a:close/>
                <a:moveTo>
                  <a:pt x="3214" y="716"/>
                </a:moveTo>
                <a:lnTo>
                  <a:pt x="3250" y="716"/>
                </a:lnTo>
                <a:lnTo>
                  <a:pt x="3250" y="716"/>
                </a:lnTo>
                <a:lnTo>
                  <a:pt x="3256" y="716"/>
                </a:lnTo>
                <a:lnTo>
                  <a:pt x="3260" y="718"/>
                </a:lnTo>
                <a:lnTo>
                  <a:pt x="3266" y="722"/>
                </a:lnTo>
                <a:lnTo>
                  <a:pt x="3268" y="726"/>
                </a:lnTo>
                <a:lnTo>
                  <a:pt x="3274" y="736"/>
                </a:lnTo>
                <a:lnTo>
                  <a:pt x="3276" y="752"/>
                </a:lnTo>
                <a:lnTo>
                  <a:pt x="3276" y="988"/>
                </a:lnTo>
                <a:lnTo>
                  <a:pt x="3276" y="988"/>
                </a:lnTo>
                <a:lnTo>
                  <a:pt x="3274" y="1002"/>
                </a:lnTo>
                <a:lnTo>
                  <a:pt x="3268" y="1014"/>
                </a:lnTo>
                <a:lnTo>
                  <a:pt x="3266" y="1018"/>
                </a:lnTo>
                <a:lnTo>
                  <a:pt x="3260" y="1020"/>
                </a:lnTo>
                <a:lnTo>
                  <a:pt x="3256" y="1022"/>
                </a:lnTo>
                <a:lnTo>
                  <a:pt x="3250" y="1024"/>
                </a:lnTo>
                <a:lnTo>
                  <a:pt x="3214" y="1024"/>
                </a:lnTo>
                <a:lnTo>
                  <a:pt x="3214" y="716"/>
                </a:lnTo>
                <a:close/>
                <a:moveTo>
                  <a:pt x="4046" y="896"/>
                </a:moveTo>
                <a:lnTo>
                  <a:pt x="4052" y="896"/>
                </a:lnTo>
                <a:lnTo>
                  <a:pt x="4124" y="1348"/>
                </a:lnTo>
                <a:lnTo>
                  <a:pt x="4234" y="1348"/>
                </a:lnTo>
                <a:lnTo>
                  <a:pt x="4306" y="896"/>
                </a:lnTo>
                <a:lnTo>
                  <a:pt x="4310" y="896"/>
                </a:lnTo>
                <a:lnTo>
                  <a:pt x="4310" y="1348"/>
                </a:lnTo>
                <a:lnTo>
                  <a:pt x="4450" y="1348"/>
                </a:lnTo>
                <a:lnTo>
                  <a:pt x="4450" y="626"/>
                </a:lnTo>
                <a:lnTo>
                  <a:pt x="4270" y="626"/>
                </a:lnTo>
                <a:lnTo>
                  <a:pt x="4178" y="1134"/>
                </a:lnTo>
                <a:lnTo>
                  <a:pt x="4088" y="626"/>
                </a:lnTo>
                <a:lnTo>
                  <a:pt x="3908" y="626"/>
                </a:lnTo>
                <a:lnTo>
                  <a:pt x="3908" y="1348"/>
                </a:lnTo>
                <a:lnTo>
                  <a:pt x="4046" y="1348"/>
                </a:lnTo>
                <a:lnTo>
                  <a:pt x="4046" y="896"/>
                </a:lnTo>
                <a:close/>
                <a:moveTo>
                  <a:pt x="3600" y="1348"/>
                </a:moveTo>
                <a:lnTo>
                  <a:pt x="3716" y="1348"/>
                </a:lnTo>
                <a:lnTo>
                  <a:pt x="3716" y="1348"/>
                </a:lnTo>
                <a:lnTo>
                  <a:pt x="3732" y="1348"/>
                </a:lnTo>
                <a:lnTo>
                  <a:pt x="3748" y="1344"/>
                </a:lnTo>
                <a:lnTo>
                  <a:pt x="3762" y="1340"/>
                </a:lnTo>
                <a:lnTo>
                  <a:pt x="3772" y="1336"/>
                </a:lnTo>
                <a:lnTo>
                  <a:pt x="3782" y="1328"/>
                </a:lnTo>
                <a:lnTo>
                  <a:pt x="3790" y="1320"/>
                </a:lnTo>
                <a:lnTo>
                  <a:pt x="3798" y="1312"/>
                </a:lnTo>
                <a:lnTo>
                  <a:pt x="3804" y="1302"/>
                </a:lnTo>
                <a:lnTo>
                  <a:pt x="3812" y="1282"/>
                </a:lnTo>
                <a:lnTo>
                  <a:pt x="3816" y="1260"/>
                </a:lnTo>
                <a:lnTo>
                  <a:pt x="3818" y="1240"/>
                </a:lnTo>
                <a:lnTo>
                  <a:pt x="3818" y="1220"/>
                </a:lnTo>
                <a:lnTo>
                  <a:pt x="3818" y="756"/>
                </a:lnTo>
                <a:lnTo>
                  <a:pt x="3818" y="756"/>
                </a:lnTo>
                <a:lnTo>
                  <a:pt x="3818" y="734"/>
                </a:lnTo>
                <a:lnTo>
                  <a:pt x="3816" y="714"/>
                </a:lnTo>
                <a:lnTo>
                  <a:pt x="3812" y="692"/>
                </a:lnTo>
                <a:lnTo>
                  <a:pt x="3804" y="672"/>
                </a:lnTo>
                <a:lnTo>
                  <a:pt x="3798" y="662"/>
                </a:lnTo>
                <a:lnTo>
                  <a:pt x="3790" y="654"/>
                </a:lnTo>
                <a:lnTo>
                  <a:pt x="3782" y="646"/>
                </a:lnTo>
                <a:lnTo>
                  <a:pt x="3772" y="638"/>
                </a:lnTo>
                <a:lnTo>
                  <a:pt x="3762" y="634"/>
                </a:lnTo>
                <a:lnTo>
                  <a:pt x="3748" y="630"/>
                </a:lnTo>
                <a:lnTo>
                  <a:pt x="3732" y="626"/>
                </a:lnTo>
                <a:lnTo>
                  <a:pt x="3716" y="626"/>
                </a:lnTo>
                <a:lnTo>
                  <a:pt x="3600" y="626"/>
                </a:lnTo>
                <a:lnTo>
                  <a:pt x="3600" y="626"/>
                </a:lnTo>
                <a:lnTo>
                  <a:pt x="3582" y="626"/>
                </a:lnTo>
                <a:lnTo>
                  <a:pt x="3568" y="630"/>
                </a:lnTo>
                <a:lnTo>
                  <a:pt x="3554" y="634"/>
                </a:lnTo>
                <a:lnTo>
                  <a:pt x="3542" y="638"/>
                </a:lnTo>
                <a:lnTo>
                  <a:pt x="3534" y="646"/>
                </a:lnTo>
                <a:lnTo>
                  <a:pt x="3524" y="654"/>
                </a:lnTo>
                <a:lnTo>
                  <a:pt x="3518" y="662"/>
                </a:lnTo>
                <a:lnTo>
                  <a:pt x="3512" y="672"/>
                </a:lnTo>
                <a:lnTo>
                  <a:pt x="3504" y="692"/>
                </a:lnTo>
                <a:lnTo>
                  <a:pt x="3500" y="714"/>
                </a:lnTo>
                <a:lnTo>
                  <a:pt x="3498" y="734"/>
                </a:lnTo>
                <a:lnTo>
                  <a:pt x="3496" y="756"/>
                </a:lnTo>
                <a:lnTo>
                  <a:pt x="3496" y="1220"/>
                </a:lnTo>
                <a:lnTo>
                  <a:pt x="3496" y="1220"/>
                </a:lnTo>
                <a:lnTo>
                  <a:pt x="3498" y="1240"/>
                </a:lnTo>
                <a:lnTo>
                  <a:pt x="3500" y="1260"/>
                </a:lnTo>
                <a:lnTo>
                  <a:pt x="3504" y="1282"/>
                </a:lnTo>
                <a:lnTo>
                  <a:pt x="3512" y="1302"/>
                </a:lnTo>
                <a:lnTo>
                  <a:pt x="3518" y="1312"/>
                </a:lnTo>
                <a:lnTo>
                  <a:pt x="3524" y="1320"/>
                </a:lnTo>
                <a:lnTo>
                  <a:pt x="3534" y="1328"/>
                </a:lnTo>
                <a:lnTo>
                  <a:pt x="3542" y="1336"/>
                </a:lnTo>
                <a:lnTo>
                  <a:pt x="3554" y="1340"/>
                </a:lnTo>
                <a:lnTo>
                  <a:pt x="3568" y="1344"/>
                </a:lnTo>
                <a:lnTo>
                  <a:pt x="3582" y="1348"/>
                </a:lnTo>
                <a:lnTo>
                  <a:pt x="3600" y="1348"/>
                </a:lnTo>
                <a:lnTo>
                  <a:pt x="3600" y="1348"/>
                </a:lnTo>
                <a:close/>
                <a:moveTo>
                  <a:pt x="3628" y="1230"/>
                </a:moveTo>
                <a:lnTo>
                  <a:pt x="3628" y="746"/>
                </a:lnTo>
                <a:lnTo>
                  <a:pt x="3628" y="742"/>
                </a:lnTo>
                <a:lnTo>
                  <a:pt x="3628" y="740"/>
                </a:lnTo>
                <a:lnTo>
                  <a:pt x="3628" y="740"/>
                </a:lnTo>
                <a:lnTo>
                  <a:pt x="3630" y="730"/>
                </a:lnTo>
                <a:lnTo>
                  <a:pt x="3638" y="722"/>
                </a:lnTo>
                <a:lnTo>
                  <a:pt x="3646" y="718"/>
                </a:lnTo>
                <a:lnTo>
                  <a:pt x="3658" y="716"/>
                </a:lnTo>
                <a:lnTo>
                  <a:pt x="3658" y="716"/>
                </a:lnTo>
                <a:lnTo>
                  <a:pt x="3670" y="718"/>
                </a:lnTo>
                <a:lnTo>
                  <a:pt x="3678" y="722"/>
                </a:lnTo>
                <a:lnTo>
                  <a:pt x="3686" y="730"/>
                </a:lnTo>
                <a:lnTo>
                  <a:pt x="3688" y="740"/>
                </a:lnTo>
                <a:lnTo>
                  <a:pt x="3688" y="742"/>
                </a:lnTo>
                <a:lnTo>
                  <a:pt x="3688" y="746"/>
                </a:lnTo>
                <a:lnTo>
                  <a:pt x="3688" y="1230"/>
                </a:lnTo>
                <a:lnTo>
                  <a:pt x="3688" y="1230"/>
                </a:lnTo>
                <a:lnTo>
                  <a:pt x="3688" y="1230"/>
                </a:lnTo>
                <a:lnTo>
                  <a:pt x="3688" y="1230"/>
                </a:lnTo>
                <a:lnTo>
                  <a:pt x="3688" y="1236"/>
                </a:lnTo>
                <a:lnTo>
                  <a:pt x="3686" y="1242"/>
                </a:lnTo>
                <a:lnTo>
                  <a:pt x="3680" y="1250"/>
                </a:lnTo>
                <a:lnTo>
                  <a:pt x="3670" y="1256"/>
                </a:lnTo>
                <a:lnTo>
                  <a:pt x="3658" y="1260"/>
                </a:lnTo>
                <a:lnTo>
                  <a:pt x="3658" y="1260"/>
                </a:lnTo>
                <a:lnTo>
                  <a:pt x="3646" y="1256"/>
                </a:lnTo>
                <a:lnTo>
                  <a:pt x="3636" y="1250"/>
                </a:lnTo>
                <a:lnTo>
                  <a:pt x="3630" y="1242"/>
                </a:lnTo>
                <a:lnTo>
                  <a:pt x="3628" y="1236"/>
                </a:lnTo>
                <a:lnTo>
                  <a:pt x="3628" y="1230"/>
                </a:lnTo>
                <a:lnTo>
                  <a:pt x="3628" y="1230"/>
                </a:lnTo>
                <a:lnTo>
                  <a:pt x="3628" y="1230"/>
                </a:lnTo>
                <a:lnTo>
                  <a:pt x="3628" y="1230"/>
                </a:lnTo>
                <a:close/>
                <a:moveTo>
                  <a:pt x="1548" y="1348"/>
                </a:moveTo>
                <a:lnTo>
                  <a:pt x="1664" y="1348"/>
                </a:lnTo>
                <a:lnTo>
                  <a:pt x="1664" y="1348"/>
                </a:lnTo>
                <a:lnTo>
                  <a:pt x="1682" y="1348"/>
                </a:lnTo>
                <a:lnTo>
                  <a:pt x="1696" y="1344"/>
                </a:lnTo>
                <a:lnTo>
                  <a:pt x="1710" y="1340"/>
                </a:lnTo>
                <a:lnTo>
                  <a:pt x="1722" y="1336"/>
                </a:lnTo>
                <a:lnTo>
                  <a:pt x="1732" y="1328"/>
                </a:lnTo>
                <a:lnTo>
                  <a:pt x="1740" y="1320"/>
                </a:lnTo>
                <a:lnTo>
                  <a:pt x="1746" y="1312"/>
                </a:lnTo>
                <a:lnTo>
                  <a:pt x="1752" y="1302"/>
                </a:lnTo>
                <a:lnTo>
                  <a:pt x="1760" y="1282"/>
                </a:lnTo>
                <a:lnTo>
                  <a:pt x="1764" y="1260"/>
                </a:lnTo>
                <a:lnTo>
                  <a:pt x="1766" y="1240"/>
                </a:lnTo>
                <a:lnTo>
                  <a:pt x="1768" y="1220"/>
                </a:lnTo>
                <a:lnTo>
                  <a:pt x="1768" y="992"/>
                </a:lnTo>
                <a:lnTo>
                  <a:pt x="1600" y="992"/>
                </a:lnTo>
                <a:lnTo>
                  <a:pt x="1600" y="1074"/>
                </a:lnTo>
                <a:lnTo>
                  <a:pt x="1638" y="1074"/>
                </a:lnTo>
                <a:lnTo>
                  <a:pt x="1638" y="1230"/>
                </a:lnTo>
                <a:lnTo>
                  <a:pt x="1638" y="1230"/>
                </a:lnTo>
                <a:lnTo>
                  <a:pt x="1638" y="1230"/>
                </a:lnTo>
                <a:lnTo>
                  <a:pt x="1638" y="1230"/>
                </a:lnTo>
                <a:lnTo>
                  <a:pt x="1636" y="1236"/>
                </a:lnTo>
                <a:lnTo>
                  <a:pt x="1634" y="1242"/>
                </a:lnTo>
                <a:lnTo>
                  <a:pt x="1628" y="1250"/>
                </a:lnTo>
                <a:lnTo>
                  <a:pt x="1618" y="1256"/>
                </a:lnTo>
                <a:lnTo>
                  <a:pt x="1606" y="1260"/>
                </a:lnTo>
                <a:lnTo>
                  <a:pt x="1606" y="1260"/>
                </a:lnTo>
                <a:lnTo>
                  <a:pt x="1594" y="1256"/>
                </a:lnTo>
                <a:lnTo>
                  <a:pt x="1584" y="1250"/>
                </a:lnTo>
                <a:lnTo>
                  <a:pt x="1578" y="1242"/>
                </a:lnTo>
                <a:lnTo>
                  <a:pt x="1576" y="1236"/>
                </a:lnTo>
                <a:lnTo>
                  <a:pt x="1576" y="1230"/>
                </a:lnTo>
                <a:lnTo>
                  <a:pt x="1576" y="1230"/>
                </a:lnTo>
                <a:lnTo>
                  <a:pt x="1576" y="1230"/>
                </a:lnTo>
                <a:lnTo>
                  <a:pt x="1576" y="746"/>
                </a:lnTo>
                <a:lnTo>
                  <a:pt x="1576" y="746"/>
                </a:lnTo>
                <a:lnTo>
                  <a:pt x="1576" y="742"/>
                </a:lnTo>
                <a:lnTo>
                  <a:pt x="1576" y="740"/>
                </a:lnTo>
                <a:lnTo>
                  <a:pt x="1576" y="740"/>
                </a:lnTo>
                <a:lnTo>
                  <a:pt x="1578" y="730"/>
                </a:lnTo>
                <a:lnTo>
                  <a:pt x="1586" y="722"/>
                </a:lnTo>
                <a:lnTo>
                  <a:pt x="1596" y="718"/>
                </a:lnTo>
                <a:lnTo>
                  <a:pt x="1606" y="716"/>
                </a:lnTo>
                <a:lnTo>
                  <a:pt x="1606" y="716"/>
                </a:lnTo>
                <a:lnTo>
                  <a:pt x="1618" y="718"/>
                </a:lnTo>
                <a:lnTo>
                  <a:pt x="1628" y="722"/>
                </a:lnTo>
                <a:lnTo>
                  <a:pt x="1634" y="730"/>
                </a:lnTo>
                <a:lnTo>
                  <a:pt x="1636" y="740"/>
                </a:lnTo>
                <a:lnTo>
                  <a:pt x="1638" y="742"/>
                </a:lnTo>
                <a:lnTo>
                  <a:pt x="1638" y="746"/>
                </a:lnTo>
                <a:lnTo>
                  <a:pt x="1638" y="856"/>
                </a:lnTo>
                <a:lnTo>
                  <a:pt x="1768" y="856"/>
                </a:lnTo>
                <a:lnTo>
                  <a:pt x="1768" y="756"/>
                </a:lnTo>
                <a:lnTo>
                  <a:pt x="1768" y="756"/>
                </a:lnTo>
                <a:lnTo>
                  <a:pt x="1766" y="734"/>
                </a:lnTo>
                <a:lnTo>
                  <a:pt x="1764" y="714"/>
                </a:lnTo>
                <a:lnTo>
                  <a:pt x="1760" y="692"/>
                </a:lnTo>
                <a:lnTo>
                  <a:pt x="1752" y="672"/>
                </a:lnTo>
                <a:lnTo>
                  <a:pt x="1746" y="662"/>
                </a:lnTo>
                <a:lnTo>
                  <a:pt x="1740" y="654"/>
                </a:lnTo>
                <a:lnTo>
                  <a:pt x="1732" y="646"/>
                </a:lnTo>
                <a:lnTo>
                  <a:pt x="1722" y="638"/>
                </a:lnTo>
                <a:lnTo>
                  <a:pt x="1710" y="634"/>
                </a:lnTo>
                <a:lnTo>
                  <a:pt x="1696" y="630"/>
                </a:lnTo>
                <a:lnTo>
                  <a:pt x="1682" y="626"/>
                </a:lnTo>
                <a:lnTo>
                  <a:pt x="1664" y="626"/>
                </a:lnTo>
                <a:lnTo>
                  <a:pt x="1548" y="626"/>
                </a:lnTo>
                <a:lnTo>
                  <a:pt x="1548" y="626"/>
                </a:lnTo>
                <a:lnTo>
                  <a:pt x="1532" y="626"/>
                </a:lnTo>
                <a:lnTo>
                  <a:pt x="1516" y="630"/>
                </a:lnTo>
                <a:lnTo>
                  <a:pt x="1502" y="634"/>
                </a:lnTo>
                <a:lnTo>
                  <a:pt x="1492" y="638"/>
                </a:lnTo>
                <a:lnTo>
                  <a:pt x="1482" y="646"/>
                </a:lnTo>
                <a:lnTo>
                  <a:pt x="1474" y="654"/>
                </a:lnTo>
                <a:lnTo>
                  <a:pt x="1466" y="662"/>
                </a:lnTo>
                <a:lnTo>
                  <a:pt x="1460" y="672"/>
                </a:lnTo>
                <a:lnTo>
                  <a:pt x="1452" y="692"/>
                </a:lnTo>
                <a:lnTo>
                  <a:pt x="1448" y="714"/>
                </a:lnTo>
                <a:lnTo>
                  <a:pt x="1446" y="734"/>
                </a:lnTo>
                <a:lnTo>
                  <a:pt x="1446" y="756"/>
                </a:lnTo>
                <a:lnTo>
                  <a:pt x="1446" y="1220"/>
                </a:lnTo>
                <a:lnTo>
                  <a:pt x="1446" y="1220"/>
                </a:lnTo>
                <a:lnTo>
                  <a:pt x="1446" y="1240"/>
                </a:lnTo>
                <a:lnTo>
                  <a:pt x="1448" y="1260"/>
                </a:lnTo>
                <a:lnTo>
                  <a:pt x="1452" y="1282"/>
                </a:lnTo>
                <a:lnTo>
                  <a:pt x="1460" y="1302"/>
                </a:lnTo>
                <a:lnTo>
                  <a:pt x="1466" y="1312"/>
                </a:lnTo>
                <a:lnTo>
                  <a:pt x="1474" y="1320"/>
                </a:lnTo>
                <a:lnTo>
                  <a:pt x="1482" y="1328"/>
                </a:lnTo>
                <a:lnTo>
                  <a:pt x="1492" y="1336"/>
                </a:lnTo>
                <a:lnTo>
                  <a:pt x="1502" y="1340"/>
                </a:lnTo>
                <a:lnTo>
                  <a:pt x="1516" y="1344"/>
                </a:lnTo>
                <a:lnTo>
                  <a:pt x="1532" y="1348"/>
                </a:lnTo>
                <a:lnTo>
                  <a:pt x="1548" y="1348"/>
                </a:lnTo>
                <a:lnTo>
                  <a:pt x="1548" y="1348"/>
                </a:lnTo>
                <a:close/>
                <a:moveTo>
                  <a:pt x="1446" y="1590"/>
                </a:moveTo>
                <a:lnTo>
                  <a:pt x="1446" y="2072"/>
                </a:lnTo>
                <a:lnTo>
                  <a:pt x="4450" y="2072"/>
                </a:lnTo>
                <a:lnTo>
                  <a:pt x="4450" y="1590"/>
                </a:lnTo>
                <a:lnTo>
                  <a:pt x="1446" y="1590"/>
                </a:lnTo>
                <a:close/>
                <a:moveTo>
                  <a:pt x="1770" y="1982"/>
                </a:moveTo>
                <a:lnTo>
                  <a:pt x="1698" y="1982"/>
                </a:lnTo>
                <a:lnTo>
                  <a:pt x="1632" y="1790"/>
                </a:lnTo>
                <a:lnTo>
                  <a:pt x="1632" y="1790"/>
                </a:lnTo>
                <a:lnTo>
                  <a:pt x="1632" y="1790"/>
                </a:lnTo>
                <a:lnTo>
                  <a:pt x="1640" y="1848"/>
                </a:lnTo>
                <a:lnTo>
                  <a:pt x="1642" y="1880"/>
                </a:lnTo>
                <a:lnTo>
                  <a:pt x="1644" y="1908"/>
                </a:lnTo>
                <a:lnTo>
                  <a:pt x="1644" y="1982"/>
                </a:lnTo>
                <a:lnTo>
                  <a:pt x="1572" y="1982"/>
                </a:lnTo>
                <a:lnTo>
                  <a:pt x="1572" y="1668"/>
                </a:lnTo>
                <a:lnTo>
                  <a:pt x="1644" y="1668"/>
                </a:lnTo>
                <a:lnTo>
                  <a:pt x="1710" y="1864"/>
                </a:lnTo>
                <a:lnTo>
                  <a:pt x="1710" y="1864"/>
                </a:lnTo>
                <a:lnTo>
                  <a:pt x="1710" y="1864"/>
                </a:lnTo>
                <a:lnTo>
                  <a:pt x="1708" y="1836"/>
                </a:lnTo>
                <a:lnTo>
                  <a:pt x="1704" y="1806"/>
                </a:lnTo>
                <a:lnTo>
                  <a:pt x="1700" y="1774"/>
                </a:lnTo>
                <a:lnTo>
                  <a:pt x="1698" y="1746"/>
                </a:lnTo>
                <a:lnTo>
                  <a:pt x="1698" y="1668"/>
                </a:lnTo>
                <a:lnTo>
                  <a:pt x="1770" y="1668"/>
                </a:lnTo>
                <a:lnTo>
                  <a:pt x="1770" y="1982"/>
                </a:lnTo>
                <a:close/>
                <a:moveTo>
                  <a:pt x="2628" y="1726"/>
                </a:moveTo>
                <a:lnTo>
                  <a:pt x="2528" y="1726"/>
                </a:lnTo>
                <a:lnTo>
                  <a:pt x="2528" y="1788"/>
                </a:lnTo>
                <a:lnTo>
                  <a:pt x="2618" y="1788"/>
                </a:lnTo>
                <a:lnTo>
                  <a:pt x="2618" y="1848"/>
                </a:lnTo>
                <a:lnTo>
                  <a:pt x="2528" y="1848"/>
                </a:lnTo>
                <a:lnTo>
                  <a:pt x="2528" y="1922"/>
                </a:lnTo>
                <a:lnTo>
                  <a:pt x="2628" y="1922"/>
                </a:lnTo>
                <a:lnTo>
                  <a:pt x="2628" y="1982"/>
                </a:lnTo>
                <a:lnTo>
                  <a:pt x="2452" y="1982"/>
                </a:lnTo>
                <a:lnTo>
                  <a:pt x="2452" y="1668"/>
                </a:lnTo>
                <a:lnTo>
                  <a:pt x="2628" y="1668"/>
                </a:lnTo>
                <a:lnTo>
                  <a:pt x="2628" y="1726"/>
                </a:lnTo>
                <a:close/>
                <a:moveTo>
                  <a:pt x="3476" y="1726"/>
                </a:moveTo>
                <a:lnTo>
                  <a:pt x="3374" y="1726"/>
                </a:lnTo>
                <a:lnTo>
                  <a:pt x="3374" y="1788"/>
                </a:lnTo>
                <a:lnTo>
                  <a:pt x="3464" y="1788"/>
                </a:lnTo>
                <a:lnTo>
                  <a:pt x="3464" y="1848"/>
                </a:lnTo>
                <a:lnTo>
                  <a:pt x="3374" y="1848"/>
                </a:lnTo>
                <a:lnTo>
                  <a:pt x="3374" y="1982"/>
                </a:lnTo>
                <a:lnTo>
                  <a:pt x="3298" y="1982"/>
                </a:lnTo>
                <a:lnTo>
                  <a:pt x="3298" y="1668"/>
                </a:lnTo>
                <a:lnTo>
                  <a:pt x="3476" y="1668"/>
                </a:lnTo>
                <a:lnTo>
                  <a:pt x="3476" y="1726"/>
                </a:lnTo>
                <a:close/>
                <a:moveTo>
                  <a:pt x="4324" y="1726"/>
                </a:moveTo>
                <a:lnTo>
                  <a:pt x="4268" y="1726"/>
                </a:lnTo>
                <a:lnTo>
                  <a:pt x="4268" y="1982"/>
                </a:lnTo>
                <a:lnTo>
                  <a:pt x="4198" y="1982"/>
                </a:lnTo>
                <a:lnTo>
                  <a:pt x="4198" y="1726"/>
                </a:lnTo>
                <a:lnTo>
                  <a:pt x="4138" y="1726"/>
                </a:lnTo>
                <a:lnTo>
                  <a:pt x="4138" y="1668"/>
                </a:lnTo>
                <a:lnTo>
                  <a:pt x="4324" y="1668"/>
                </a:lnTo>
                <a:lnTo>
                  <a:pt x="4324" y="1726"/>
                </a:lnTo>
                <a:close/>
                <a:moveTo>
                  <a:pt x="878" y="1100"/>
                </a:moveTo>
                <a:lnTo>
                  <a:pt x="878" y="1100"/>
                </a:lnTo>
                <a:lnTo>
                  <a:pt x="906" y="1160"/>
                </a:lnTo>
                <a:lnTo>
                  <a:pt x="936" y="1218"/>
                </a:lnTo>
                <a:lnTo>
                  <a:pt x="966" y="1268"/>
                </a:lnTo>
                <a:lnTo>
                  <a:pt x="994" y="1308"/>
                </a:lnTo>
                <a:lnTo>
                  <a:pt x="994" y="1308"/>
                </a:lnTo>
                <a:lnTo>
                  <a:pt x="1014" y="1278"/>
                </a:lnTo>
                <a:lnTo>
                  <a:pt x="1040" y="1240"/>
                </a:lnTo>
                <a:lnTo>
                  <a:pt x="1066" y="1190"/>
                </a:lnTo>
                <a:lnTo>
                  <a:pt x="1094" y="1130"/>
                </a:lnTo>
                <a:lnTo>
                  <a:pt x="1122" y="1064"/>
                </a:lnTo>
                <a:lnTo>
                  <a:pt x="1136" y="1026"/>
                </a:lnTo>
                <a:lnTo>
                  <a:pt x="1148" y="988"/>
                </a:lnTo>
                <a:lnTo>
                  <a:pt x="1160" y="948"/>
                </a:lnTo>
                <a:lnTo>
                  <a:pt x="1170" y="906"/>
                </a:lnTo>
                <a:lnTo>
                  <a:pt x="1178" y="862"/>
                </a:lnTo>
                <a:lnTo>
                  <a:pt x="1186" y="818"/>
                </a:lnTo>
                <a:lnTo>
                  <a:pt x="1186" y="818"/>
                </a:lnTo>
                <a:lnTo>
                  <a:pt x="1192" y="768"/>
                </a:lnTo>
                <a:lnTo>
                  <a:pt x="1196" y="718"/>
                </a:lnTo>
                <a:lnTo>
                  <a:pt x="1198" y="668"/>
                </a:lnTo>
                <a:lnTo>
                  <a:pt x="1198" y="618"/>
                </a:lnTo>
                <a:lnTo>
                  <a:pt x="1194" y="562"/>
                </a:lnTo>
                <a:lnTo>
                  <a:pt x="1186" y="504"/>
                </a:lnTo>
                <a:lnTo>
                  <a:pt x="1176" y="442"/>
                </a:lnTo>
                <a:lnTo>
                  <a:pt x="1162" y="374"/>
                </a:lnTo>
                <a:lnTo>
                  <a:pt x="1162" y="374"/>
                </a:lnTo>
                <a:lnTo>
                  <a:pt x="1152" y="338"/>
                </a:lnTo>
                <a:lnTo>
                  <a:pt x="1142" y="304"/>
                </a:lnTo>
                <a:lnTo>
                  <a:pt x="1132" y="270"/>
                </a:lnTo>
                <a:lnTo>
                  <a:pt x="1120" y="238"/>
                </a:lnTo>
                <a:lnTo>
                  <a:pt x="1094" y="178"/>
                </a:lnTo>
                <a:lnTo>
                  <a:pt x="1066" y="124"/>
                </a:lnTo>
                <a:lnTo>
                  <a:pt x="1042" y="78"/>
                </a:lnTo>
                <a:lnTo>
                  <a:pt x="1020" y="42"/>
                </a:lnTo>
                <a:lnTo>
                  <a:pt x="992" y="0"/>
                </a:lnTo>
                <a:lnTo>
                  <a:pt x="992" y="0"/>
                </a:lnTo>
                <a:lnTo>
                  <a:pt x="964" y="44"/>
                </a:lnTo>
                <a:lnTo>
                  <a:pt x="944" y="78"/>
                </a:lnTo>
                <a:lnTo>
                  <a:pt x="922" y="118"/>
                </a:lnTo>
                <a:lnTo>
                  <a:pt x="900" y="164"/>
                </a:lnTo>
                <a:lnTo>
                  <a:pt x="876" y="216"/>
                </a:lnTo>
                <a:lnTo>
                  <a:pt x="856" y="270"/>
                </a:lnTo>
                <a:lnTo>
                  <a:pt x="836" y="326"/>
                </a:lnTo>
                <a:lnTo>
                  <a:pt x="836" y="326"/>
                </a:lnTo>
                <a:lnTo>
                  <a:pt x="820" y="390"/>
                </a:lnTo>
                <a:lnTo>
                  <a:pt x="808" y="450"/>
                </a:lnTo>
                <a:lnTo>
                  <a:pt x="798" y="510"/>
                </a:lnTo>
                <a:lnTo>
                  <a:pt x="792" y="570"/>
                </a:lnTo>
                <a:lnTo>
                  <a:pt x="790" y="628"/>
                </a:lnTo>
                <a:lnTo>
                  <a:pt x="790" y="684"/>
                </a:lnTo>
                <a:lnTo>
                  <a:pt x="792" y="742"/>
                </a:lnTo>
                <a:lnTo>
                  <a:pt x="798" y="798"/>
                </a:lnTo>
                <a:lnTo>
                  <a:pt x="798" y="798"/>
                </a:lnTo>
                <a:lnTo>
                  <a:pt x="806" y="852"/>
                </a:lnTo>
                <a:lnTo>
                  <a:pt x="818" y="908"/>
                </a:lnTo>
                <a:lnTo>
                  <a:pt x="830" y="958"/>
                </a:lnTo>
                <a:lnTo>
                  <a:pt x="844" y="1004"/>
                </a:lnTo>
                <a:lnTo>
                  <a:pt x="868" y="1074"/>
                </a:lnTo>
                <a:lnTo>
                  <a:pt x="878" y="1100"/>
                </a:lnTo>
                <a:lnTo>
                  <a:pt x="878" y="1100"/>
                </a:lnTo>
                <a:close/>
                <a:moveTo>
                  <a:pt x="992" y="1260"/>
                </a:moveTo>
                <a:lnTo>
                  <a:pt x="992" y="1260"/>
                </a:lnTo>
                <a:lnTo>
                  <a:pt x="976" y="1222"/>
                </a:lnTo>
                <a:lnTo>
                  <a:pt x="966" y="1198"/>
                </a:lnTo>
                <a:lnTo>
                  <a:pt x="956" y="1172"/>
                </a:lnTo>
                <a:lnTo>
                  <a:pt x="948" y="1140"/>
                </a:lnTo>
                <a:lnTo>
                  <a:pt x="942" y="1104"/>
                </a:lnTo>
                <a:lnTo>
                  <a:pt x="938" y="1066"/>
                </a:lnTo>
                <a:lnTo>
                  <a:pt x="934" y="1022"/>
                </a:lnTo>
                <a:lnTo>
                  <a:pt x="934" y="1022"/>
                </a:lnTo>
                <a:lnTo>
                  <a:pt x="936" y="980"/>
                </a:lnTo>
                <a:lnTo>
                  <a:pt x="942" y="940"/>
                </a:lnTo>
                <a:lnTo>
                  <a:pt x="950" y="904"/>
                </a:lnTo>
                <a:lnTo>
                  <a:pt x="958" y="870"/>
                </a:lnTo>
                <a:lnTo>
                  <a:pt x="968" y="840"/>
                </a:lnTo>
                <a:lnTo>
                  <a:pt x="978" y="816"/>
                </a:lnTo>
                <a:lnTo>
                  <a:pt x="988" y="798"/>
                </a:lnTo>
                <a:lnTo>
                  <a:pt x="994" y="788"/>
                </a:lnTo>
                <a:lnTo>
                  <a:pt x="994" y="788"/>
                </a:lnTo>
                <a:lnTo>
                  <a:pt x="1006" y="814"/>
                </a:lnTo>
                <a:lnTo>
                  <a:pt x="1016" y="836"/>
                </a:lnTo>
                <a:lnTo>
                  <a:pt x="1024" y="864"/>
                </a:lnTo>
                <a:lnTo>
                  <a:pt x="1034" y="894"/>
                </a:lnTo>
                <a:lnTo>
                  <a:pt x="1042" y="930"/>
                </a:lnTo>
                <a:lnTo>
                  <a:pt x="1048" y="970"/>
                </a:lnTo>
                <a:lnTo>
                  <a:pt x="1050" y="1012"/>
                </a:lnTo>
                <a:lnTo>
                  <a:pt x="1050" y="1012"/>
                </a:lnTo>
                <a:lnTo>
                  <a:pt x="1050" y="1054"/>
                </a:lnTo>
                <a:lnTo>
                  <a:pt x="1046" y="1094"/>
                </a:lnTo>
                <a:lnTo>
                  <a:pt x="1040" y="1130"/>
                </a:lnTo>
                <a:lnTo>
                  <a:pt x="1032" y="1164"/>
                </a:lnTo>
                <a:lnTo>
                  <a:pt x="1022" y="1194"/>
                </a:lnTo>
                <a:lnTo>
                  <a:pt x="1012" y="1220"/>
                </a:lnTo>
                <a:lnTo>
                  <a:pt x="1002" y="1242"/>
                </a:lnTo>
                <a:lnTo>
                  <a:pt x="992" y="1260"/>
                </a:lnTo>
                <a:lnTo>
                  <a:pt x="992" y="1260"/>
                </a:lnTo>
                <a:close/>
                <a:moveTo>
                  <a:pt x="838" y="624"/>
                </a:moveTo>
                <a:lnTo>
                  <a:pt x="838" y="624"/>
                </a:lnTo>
                <a:lnTo>
                  <a:pt x="840" y="586"/>
                </a:lnTo>
                <a:lnTo>
                  <a:pt x="844" y="550"/>
                </a:lnTo>
                <a:lnTo>
                  <a:pt x="854" y="480"/>
                </a:lnTo>
                <a:lnTo>
                  <a:pt x="868" y="420"/>
                </a:lnTo>
                <a:lnTo>
                  <a:pt x="878" y="376"/>
                </a:lnTo>
                <a:lnTo>
                  <a:pt x="878" y="376"/>
                </a:lnTo>
                <a:lnTo>
                  <a:pt x="896" y="320"/>
                </a:lnTo>
                <a:lnTo>
                  <a:pt x="916" y="268"/>
                </a:lnTo>
                <a:lnTo>
                  <a:pt x="932" y="224"/>
                </a:lnTo>
                <a:lnTo>
                  <a:pt x="950" y="186"/>
                </a:lnTo>
                <a:lnTo>
                  <a:pt x="976" y="130"/>
                </a:lnTo>
                <a:lnTo>
                  <a:pt x="992" y="102"/>
                </a:lnTo>
                <a:lnTo>
                  <a:pt x="992" y="102"/>
                </a:lnTo>
                <a:lnTo>
                  <a:pt x="1010" y="132"/>
                </a:lnTo>
                <a:lnTo>
                  <a:pt x="1040" y="194"/>
                </a:lnTo>
                <a:lnTo>
                  <a:pt x="1058" y="234"/>
                </a:lnTo>
                <a:lnTo>
                  <a:pt x="1076" y="276"/>
                </a:lnTo>
                <a:lnTo>
                  <a:pt x="1092" y="324"/>
                </a:lnTo>
                <a:lnTo>
                  <a:pt x="1108" y="372"/>
                </a:lnTo>
                <a:lnTo>
                  <a:pt x="1108" y="372"/>
                </a:lnTo>
                <a:lnTo>
                  <a:pt x="1120" y="420"/>
                </a:lnTo>
                <a:lnTo>
                  <a:pt x="1130" y="468"/>
                </a:lnTo>
                <a:lnTo>
                  <a:pt x="1138" y="514"/>
                </a:lnTo>
                <a:lnTo>
                  <a:pt x="1142" y="556"/>
                </a:lnTo>
                <a:lnTo>
                  <a:pt x="1146" y="598"/>
                </a:lnTo>
                <a:lnTo>
                  <a:pt x="1148" y="636"/>
                </a:lnTo>
                <a:lnTo>
                  <a:pt x="1150" y="700"/>
                </a:lnTo>
                <a:lnTo>
                  <a:pt x="1150" y="700"/>
                </a:lnTo>
                <a:lnTo>
                  <a:pt x="1146" y="754"/>
                </a:lnTo>
                <a:lnTo>
                  <a:pt x="1142" y="808"/>
                </a:lnTo>
                <a:lnTo>
                  <a:pt x="1136" y="856"/>
                </a:lnTo>
                <a:lnTo>
                  <a:pt x="1128" y="896"/>
                </a:lnTo>
                <a:lnTo>
                  <a:pt x="1128" y="896"/>
                </a:lnTo>
                <a:lnTo>
                  <a:pt x="1128" y="864"/>
                </a:lnTo>
                <a:lnTo>
                  <a:pt x="1128" y="832"/>
                </a:lnTo>
                <a:lnTo>
                  <a:pt x="1124" y="760"/>
                </a:lnTo>
                <a:lnTo>
                  <a:pt x="1116" y="686"/>
                </a:lnTo>
                <a:lnTo>
                  <a:pt x="1104" y="616"/>
                </a:lnTo>
                <a:lnTo>
                  <a:pt x="1104" y="616"/>
                </a:lnTo>
                <a:lnTo>
                  <a:pt x="1096" y="580"/>
                </a:lnTo>
                <a:lnTo>
                  <a:pt x="1084" y="542"/>
                </a:lnTo>
                <a:lnTo>
                  <a:pt x="1072" y="500"/>
                </a:lnTo>
                <a:lnTo>
                  <a:pt x="1056" y="458"/>
                </a:lnTo>
                <a:lnTo>
                  <a:pt x="1040" y="416"/>
                </a:lnTo>
                <a:lnTo>
                  <a:pt x="1024" y="378"/>
                </a:lnTo>
                <a:lnTo>
                  <a:pt x="1008" y="344"/>
                </a:lnTo>
                <a:lnTo>
                  <a:pt x="992" y="314"/>
                </a:lnTo>
                <a:lnTo>
                  <a:pt x="992" y="314"/>
                </a:lnTo>
                <a:lnTo>
                  <a:pt x="978" y="342"/>
                </a:lnTo>
                <a:lnTo>
                  <a:pt x="962" y="374"/>
                </a:lnTo>
                <a:lnTo>
                  <a:pt x="948" y="408"/>
                </a:lnTo>
                <a:lnTo>
                  <a:pt x="932" y="448"/>
                </a:lnTo>
                <a:lnTo>
                  <a:pt x="918" y="488"/>
                </a:lnTo>
                <a:lnTo>
                  <a:pt x="904" y="532"/>
                </a:lnTo>
                <a:lnTo>
                  <a:pt x="892" y="574"/>
                </a:lnTo>
                <a:lnTo>
                  <a:pt x="882" y="616"/>
                </a:lnTo>
                <a:lnTo>
                  <a:pt x="882" y="616"/>
                </a:lnTo>
                <a:lnTo>
                  <a:pt x="874" y="658"/>
                </a:lnTo>
                <a:lnTo>
                  <a:pt x="868" y="700"/>
                </a:lnTo>
                <a:lnTo>
                  <a:pt x="864" y="742"/>
                </a:lnTo>
                <a:lnTo>
                  <a:pt x="860" y="784"/>
                </a:lnTo>
                <a:lnTo>
                  <a:pt x="858" y="854"/>
                </a:lnTo>
                <a:lnTo>
                  <a:pt x="856" y="898"/>
                </a:lnTo>
                <a:lnTo>
                  <a:pt x="856" y="898"/>
                </a:lnTo>
                <a:lnTo>
                  <a:pt x="850" y="858"/>
                </a:lnTo>
                <a:lnTo>
                  <a:pt x="844" y="794"/>
                </a:lnTo>
                <a:lnTo>
                  <a:pt x="838" y="714"/>
                </a:lnTo>
                <a:lnTo>
                  <a:pt x="838" y="670"/>
                </a:lnTo>
                <a:lnTo>
                  <a:pt x="838" y="624"/>
                </a:lnTo>
                <a:lnTo>
                  <a:pt x="838" y="624"/>
                </a:lnTo>
                <a:close/>
                <a:moveTo>
                  <a:pt x="724" y="1576"/>
                </a:moveTo>
                <a:lnTo>
                  <a:pt x="724" y="1576"/>
                </a:lnTo>
                <a:lnTo>
                  <a:pt x="724" y="1574"/>
                </a:lnTo>
                <a:lnTo>
                  <a:pt x="724" y="1574"/>
                </a:lnTo>
                <a:lnTo>
                  <a:pt x="740" y="1560"/>
                </a:lnTo>
                <a:lnTo>
                  <a:pt x="756" y="1548"/>
                </a:lnTo>
                <a:lnTo>
                  <a:pt x="774" y="1538"/>
                </a:lnTo>
                <a:lnTo>
                  <a:pt x="792" y="1530"/>
                </a:lnTo>
                <a:lnTo>
                  <a:pt x="810" y="1524"/>
                </a:lnTo>
                <a:lnTo>
                  <a:pt x="830" y="1520"/>
                </a:lnTo>
                <a:lnTo>
                  <a:pt x="850" y="1516"/>
                </a:lnTo>
                <a:lnTo>
                  <a:pt x="868" y="1516"/>
                </a:lnTo>
                <a:lnTo>
                  <a:pt x="888" y="1516"/>
                </a:lnTo>
                <a:lnTo>
                  <a:pt x="908" y="1520"/>
                </a:lnTo>
                <a:lnTo>
                  <a:pt x="926" y="1524"/>
                </a:lnTo>
                <a:lnTo>
                  <a:pt x="946" y="1530"/>
                </a:lnTo>
                <a:lnTo>
                  <a:pt x="964" y="1538"/>
                </a:lnTo>
                <a:lnTo>
                  <a:pt x="980" y="1548"/>
                </a:lnTo>
                <a:lnTo>
                  <a:pt x="998" y="1560"/>
                </a:lnTo>
                <a:lnTo>
                  <a:pt x="1012" y="1574"/>
                </a:lnTo>
                <a:lnTo>
                  <a:pt x="1012" y="1574"/>
                </a:lnTo>
                <a:lnTo>
                  <a:pt x="1026" y="1590"/>
                </a:lnTo>
                <a:lnTo>
                  <a:pt x="1038" y="1606"/>
                </a:lnTo>
                <a:lnTo>
                  <a:pt x="1048" y="1624"/>
                </a:lnTo>
                <a:lnTo>
                  <a:pt x="1058" y="1642"/>
                </a:lnTo>
                <a:lnTo>
                  <a:pt x="1064" y="1660"/>
                </a:lnTo>
                <a:lnTo>
                  <a:pt x="1068" y="1680"/>
                </a:lnTo>
                <a:lnTo>
                  <a:pt x="1072" y="1698"/>
                </a:lnTo>
                <a:lnTo>
                  <a:pt x="1072" y="1718"/>
                </a:lnTo>
                <a:lnTo>
                  <a:pt x="1072" y="1738"/>
                </a:lnTo>
                <a:lnTo>
                  <a:pt x="1068" y="1756"/>
                </a:lnTo>
                <a:lnTo>
                  <a:pt x="1064" y="1776"/>
                </a:lnTo>
                <a:lnTo>
                  <a:pt x="1058" y="1794"/>
                </a:lnTo>
                <a:lnTo>
                  <a:pt x="1048" y="1812"/>
                </a:lnTo>
                <a:lnTo>
                  <a:pt x="1038" y="1830"/>
                </a:lnTo>
                <a:lnTo>
                  <a:pt x="1026" y="1846"/>
                </a:lnTo>
                <a:lnTo>
                  <a:pt x="1012" y="1862"/>
                </a:lnTo>
                <a:lnTo>
                  <a:pt x="1012" y="1862"/>
                </a:lnTo>
                <a:lnTo>
                  <a:pt x="1012" y="1862"/>
                </a:lnTo>
                <a:lnTo>
                  <a:pt x="1012" y="1862"/>
                </a:lnTo>
                <a:lnTo>
                  <a:pt x="1012" y="1862"/>
                </a:lnTo>
                <a:lnTo>
                  <a:pt x="1012" y="1862"/>
                </a:lnTo>
                <a:lnTo>
                  <a:pt x="1010" y="1864"/>
                </a:lnTo>
                <a:lnTo>
                  <a:pt x="1010" y="1864"/>
                </a:lnTo>
                <a:lnTo>
                  <a:pt x="980" y="1892"/>
                </a:lnTo>
                <a:lnTo>
                  <a:pt x="946" y="1914"/>
                </a:lnTo>
                <a:lnTo>
                  <a:pt x="912" y="1936"/>
                </a:lnTo>
                <a:lnTo>
                  <a:pt x="876" y="1952"/>
                </a:lnTo>
                <a:lnTo>
                  <a:pt x="840" y="1964"/>
                </a:lnTo>
                <a:lnTo>
                  <a:pt x="802" y="1974"/>
                </a:lnTo>
                <a:lnTo>
                  <a:pt x="762" y="1980"/>
                </a:lnTo>
                <a:lnTo>
                  <a:pt x="724" y="1982"/>
                </a:lnTo>
                <a:lnTo>
                  <a:pt x="724" y="1982"/>
                </a:lnTo>
                <a:lnTo>
                  <a:pt x="684" y="1980"/>
                </a:lnTo>
                <a:lnTo>
                  <a:pt x="646" y="1974"/>
                </a:lnTo>
                <a:lnTo>
                  <a:pt x="608" y="1964"/>
                </a:lnTo>
                <a:lnTo>
                  <a:pt x="570" y="1952"/>
                </a:lnTo>
                <a:lnTo>
                  <a:pt x="534" y="1934"/>
                </a:lnTo>
                <a:lnTo>
                  <a:pt x="500" y="1914"/>
                </a:lnTo>
                <a:lnTo>
                  <a:pt x="468" y="1890"/>
                </a:lnTo>
                <a:lnTo>
                  <a:pt x="436" y="1862"/>
                </a:lnTo>
                <a:lnTo>
                  <a:pt x="436" y="1862"/>
                </a:lnTo>
                <a:lnTo>
                  <a:pt x="412" y="1836"/>
                </a:lnTo>
                <a:lnTo>
                  <a:pt x="390" y="1806"/>
                </a:lnTo>
                <a:lnTo>
                  <a:pt x="370" y="1776"/>
                </a:lnTo>
                <a:lnTo>
                  <a:pt x="354" y="1746"/>
                </a:lnTo>
                <a:lnTo>
                  <a:pt x="342" y="1714"/>
                </a:lnTo>
                <a:lnTo>
                  <a:pt x="332" y="1680"/>
                </a:lnTo>
                <a:lnTo>
                  <a:pt x="324" y="1648"/>
                </a:lnTo>
                <a:lnTo>
                  <a:pt x="320" y="1614"/>
                </a:lnTo>
                <a:lnTo>
                  <a:pt x="318" y="1578"/>
                </a:lnTo>
                <a:lnTo>
                  <a:pt x="318" y="1544"/>
                </a:lnTo>
                <a:lnTo>
                  <a:pt x="322" y="1510"/>
                </a:lnTo>
                <a:lnTo>
                  <a:pt x="330" y="1478"/>
                </a:lnTo>
                <a:lnTo>
                  <a:pt x="340" y="1444"/>
                </a:lnTo>
                <a:lnTo>
                  <a:pt x="352" y="1412"/>
                </a:lnTo>
                <a:lnTo>
                  <a:pt x="368" y="1380"/>
                </a:lnTo>
                <a:lnTo>
                  <a:pt x="386" y="1350"/>
                </a:lnTo>
                <a:lnTo>
                  <a:pt x="386" y="1350"/>
                </a:lnTo>
                <a:lnTo>
                  <a:pt x="410" y="1320"/>
                </a:lnTo>
                <a:lnTo>
                  <a:pt x="436" y="1290"/>
                </a:lnTo>
                <a:lnTo>
                  <a:pt x="436" y="1290"/>
                </a:lnTo>
                <a:lnTo>
                  <a:pt x="468" y="1262"/>
                </a:lnTo>
                <a:lnTo>
                  <a:pt x="500" y="1238"/>
                </a:lnTo>
                <a:lnTo>
                  <a:pt x="534" y="1218"/>
                </a:lnTo>
                <a:lnTo>
                  <a:pt x="570" y="1202"/>
                </a:lnTo>
                <a:lnTo>
                  <a:pt x="608" y="1188"/>
                </a:lnTo>
                <a:lnTo>
                  <a:pt x="646" y="1178"/>
                </a:lnTo>
                <a:lnTo>
                  <a:pt x="684" y="1174"/>
                </a:lnTo>
                <a:lnTo>
                  <a:pt x="724" y="1172"/>
                </a:lnTo>
                <a:lnTo>
                  <a:pt x="724" y="630"/>
                </a:lnTo>
                <a:lnTo>
                  <a:pt x="724" y="630"/>
                </a:lnTo>
                <a:lnTo>
                  <a:pt x="686" y="630"/>
                </a:lnTo>
                <a:lnTo>
                  <a:pt x="650" y="634"/>
                </a:lnTo>
                <a:lnTo>
                  <a:pt x="614" y="638"/>
                </a:lnTo>
                <a:lnTo>
                  <a:pt x="578" y="644"/>
                </a:lnTo>
                <a:lnTo>
                  <a:pt x="542" y="652"/>
                </a:lnTo>
                <a:lnTo>
                  <a:pt x="508" y="662"/>
                </a:lnTo>
                <a:lnTo>
                  <a:pt x="474" y="674"/>
                </a:lnTo>
                <a:lnTo>
                  <a:pt x="442" y="686"/>
                </a:lnTo>
                <a:lnTo>
                  <a:pt x="410" y="700"/>
                </a:lnTo>
                <a:lnTo>
                  <a:pt x="378" y="716"/>
                </a:lnTo>
                <a:lnTo>
                  <a:pt x="348" y="734"/>
                </a:lnTo>
                <a:lnTo>
                  <a:pt x="320" y="752"/>
                </a:lnTo>
                <a:lnTo>
                  <a:pt x="290" y="772"/>
                </a:lnTo>
                <a:lnTo>
                  <a:pt x="264" y="794"/>
                </a:lnTo>
                <a:lnTo>
                  <a:pt x="238" y="816"/>
                </a:lnTo>
                <a:lnTo>
                  <a:pt x="212" y="840"/>
                </a:lnTo>
                <a:lnTo>
                  <a:pt x="188" y="866"/>
                </a:lnTo>
                <a:lnTo>
                  <a:pt x="166" y="892"/>
                </a:lnTo>
                <a:lnTo>
                  <a:pt x="144" y="920"/>
                </a:lnTo>
                <a:lnTo>
                  <a:pt x="124" y="948"/>
                </a:lnTo>
                <a:lnTo>
                  <a:pt x="104" y="976"/>
                </a:lnTo>
                <a:lnTo>
                  <a:pt x="88" y="1006"/>
                </a:lnTo>
                <a:lnTo>
                  <a:pt x="72" y="1038"/>
                </a:lnTo>
                <a:lnTo>
                  <a:pt x="56" y="1070"/>
                </a:lnTo>
                <a:lnTo>
                  <a:pt x="44" y="1102"/>
                </a:lnTo>
                <a:lnTo>
                  <a:pt x="32" y="1136"/>
                </a:lnTo>
                <a:lnTo>
                  <a:pt x="22" y="1170"/>
                </a:lnTo>
                <a:lnTo>
                  <a:pt x="14" y="1206"/>
                </a:lnTo>
                <a:lnTo>
                  <a:pt x="8" y="1240"/>
                </a:lnTo>
                <a:lnTo>
                  <a:pt x="4" y="1276"/>
                </a:lnTo>
                <a:lnTo>
                  <a:pt x="0" y="1314"/>
                </a:lnTo>
                <a:lnTo>
                  <a:pt x="0" y="1350"/>
                </a:lnTo>
                <a:lnTo>
                  <a:pt x="0" y="1350"/>
                </a:lnTo>
                <a:lnTo>
                  <a:pt x="0" y="1388"/>
                </a:lnTo>
                <a:lnTo>
                  <a:pt x="4" y="1424"/>
                </a:lnTo>
                <a:lnTo>
                  <a:pt x="8" y="1460"/>
                </a:lnTo>
                <a:lnTo>
                  <a:pt x="14" y="1496"/>
                </a:lnTo>
                <a:lnTo>
                  <a:pt x="22" y="1530"/>
                </a:lnTo>
                <a:lnTo>
                  <a:pt x="32" y="1564"/>
                </a:lnTo>
                <a:lnTo>
                  <a:pt x="44" y="1598"/>
                </a:lnTo>
                <a:lnTo>
                  <a:pt x="56" y="1630"/>
                </a:lnTo>
                <a:lnTo>
                  <a:pt x="72" y="1662"/>
                </a:lnTo>
                <a:lnTo>
                  <a:pt x="88" y="1694"/>
                </a:lnTo>
                <a:lnTo>
                  <a:pt x="104" y="1724"/>
                </a:lnTo>
                <a:lnTo>
                  <a:pt x="124" y="1754"/>
                </a:lnTo>
                <a:lnTo>
                  <a:pt x="144" y="1782"/>
                </a:lnTo>
                <a:lnTo>
                  <a:pt x="166" y="1808"/>
                </a:lnTo>
                <a:lnTo>
                  <a:pt x="188" y="1836"/>
                </a:lnTo>
                <a:lnTo>
                  <a:pt x="212" y="1860"/>
                </a:lnTo>
                <a:lnTo>
                  <a:pt x="238" y="1884"/>
                </a:lnTo>
                <a:lnTo>
                  <a:pt x="264" y="1906"/>
                </a:lnTo>
                <a:lnTo>
                  <a:pt x="290" y="1928"/>
                </a:lnTo>
                <a:lnTo>
                  <a:pt x="320" y="1948"/>
                </a:lnTo>
                <a:lnTo>
                  <a:pt x="348" y="1966"/>
                </a:lnTo>
                <a:lnTo>
                  <a:pt x="378" y="1984"/>
                </a:lnTo>
                <a:lnTo>
                  <a:pt x="410" y="2000"/>
                </a:lnTo>
                <a:lnTo>
                  <a:pt x="442" y="2014"/>
                </a:lnTo>
                <a:lnTo>
                  <a:pt x="474" y="2028"/>
                </a:lnTo>
                <a:lnTo>
                  <a:pt x="508" y="2038"/>
                </a:lnTo>
                <a:lnTo>
                  <a:pt x="542" y="2048"/>
                </a:lnTo>
                <a:lnTo>
                  <a:pt x="578" y="2056"/>
                </a:lnTo>
                <a:lnTo>
                  <a:pt x="614" y="2062"/>
                </a:lnTo>
                <a:lnTo>
                  <a:pt x="650" y="2068"/>
                </a:lnTo>
                <a:lnTo>
                  <a:pt x="686" y="2070"/>
                </a:lnTo>
                <a:lnTo>
                  <a:pt x="724" y="2072"/>
                </a:lnTo>
                <a:lnTo>
                  <a:pt x="724" y="2072"/>
                </a:lnTo>
                <a:lnTo>
                  <a:pt x="762" y="2070"/>
                </a:lnTo>
                <a:lnTo>
                  <a:pt x="800" y="2068"/>
                </a:lnTo>
                <a:lnTo>
                  <a:pt x="838" y="2062"/>
                </a:lnTo>
                <a:lnTo>
                  <a:pt x="876" y="2056"/>
                </a:lnTo>
                <a:lnTo>
                  <a:pt x="912" y="2046"/>
                </a:lnTo>
                <a:lnTo>
                  <a:pt x="948" y="2036"/>
                </a:lnTo>
                <a:lnTo>
                  <a:pt x="982" y="2024"/>
                </a:lnTo>
                <a:lnTo>
                  <a:pt x="1016" y="2010"/>
                </a:lnTo>
                <a:lnTo>
                  <a:pt x="1050" y="1994"/>
                </a:lnTo>
                <a:lnTo>
                  <a:pt x="1082" y="1976"/>
                </a:lnTo>
                <a:lnTo>
                  <a:pt x="1114" y="1958"/>
                </a:lnTo>
                <a:lnTo>
                  <a:pt x="1144" y="1938"/>
                </a:lnTo>
                <a:lnTo>
                  <a:pt x="1172" y="1916"/>
                </a:lnTo>
                <a:lnTo>
                  <a:pt x="1200" y="1894"/>
                </a:lnTo>
                <a:lnTo>
                  <a:pt x="1226" y="1868"/>
                </a:lnTo>
                <a:lnTo>
                  <a:pt x="1252" y="1844"/>
                </a:lnTo>
                <a:lnTo>
                  <a:pt x="1252" y="1348"/>
                </a:lnTo>
                <a:lnTo>
                  <a:pt x="724" y="1348"/>
                </a:lnTo>
                <a:lnTo>
                  <a:pt x="724" y="1576"/>
                </a:lnTo>
                <a:close/>
              </a:path>
            </a:pathLst>
          </a:custGeom>
          <a:solidFill>
            <a:schemeClr val="accent3"/>
          </a:solidFill>
          <a:ln>
            <a:noFill/>
          </a:ln>
          <a:extLst/>
        </p:spPr>
        <p:txBody>
          <a:bodyPr vert="horz" wrap="square" lIns="68580" tIns="34290" rIns="68580" bIns="34290" numCol="1" anchor="t" anchorCtr="0" compatLnSpc="1">
            <a:prstTxWarp prst="textNoShape">
              <a:avLst/>
            </a:prstTxWarp>
            <a:noAutofit/>
          </a:bodyPr>
          <a:lstStyle/>
          <a:p>
            <a:endParaRPr lang="ru-RU" sz="1350"/>
          </a:p>
        </p:txBody>
      </p:sp>
      <p:sp>
        <p:nvSpPr>
          <p:cNvPr id="26" name="TradeSecret" hidden="1"/>
          <p:cNvSpPr txBox="1"/>
          <p:nvPr/>
        </p:nvSpPr>
        <p:spPr>
          <a:xfrm>
            <a:off x="7094685" y="175973"/>
            <a:ext cx="1186222" cy="216982"/>
          </a:xfrm>
          <a:prstGeom prst="rect">
            <a:avLst/>
          </a:prstGeom>
          <a:noFill/>
        </p:spPr>
        <p:txBody>
          <a:bodyPr wrap="none" lIns="0" rIns="0" rtlCol="0">
            <a:spAutoFit/>
          </a:bodyPr>
          <a:lstStyle/>
          <a:p>
            <a:pPr algn="ctr">
              <a:lnSpc>
                <a:spcPct val="90000"/>
              </a:lnSpc>
              <a:spcBef>
                <a:spcPts val="0"/>
              </a:spcBef>
              <a:spcAft>
                <a:spcPts val="150"/>
              </a:spcAft>
            </a:pPr>
            <a:r>
              <a:rPr lang="ru-RU" sz="900" b="1" dirty="0" smtClean="0">
                <a:solidFill>
                  <a:schemeClr val="bg2"/>
                </a:solidFill>
              </a:rPr>
              <a:t>Коммерческая</a:t>
            </a:r>
            <a:r>
              <a:rPr lang="ru-RU" sz="900" b="1" baseline="0" dirty="0" smtClean="0">
                <a:solidFill>
                  <a:schemeClr val="bg2"/>
                </a:solidFill>
              </a:rPr>
              <a:t> тайна</a:t>
            </a:r>
          </a:p>
        </p:txBody>
      </p:sp>
      <p:sp>
        <p:nvSpPr>
          <p:cNvPr id="28" name="Confidential" hidden="1"/>
          <p:cNvSpPr txBox="1"/>
          <p:nvPr/>
        </p:nvSpPr>
        <p:spPr>
          <a:xfrm>
            <a:off x="7149187" y="175973"/>
            <a:ext cx="1077218" cy="216982"/>
          </a:xfrm>
          <a:prstGeom prst="rect">
            <a:avLst/>
          </a:prstGeom>
          <a:noFill/>
        </p:spPr>
        <p:txBody>
          <a:bodyPr wrap="none" lIns="0" rIns="0" rtlCol="0">
            <a:spAutoFit/>
          </a:bodyPr>
          <a:lstStyle/>
          <a:p>
            <a:pPr algn="ctr">
              <a:lnSpc>
                <a:spcPct val="90000"/>
              </a:lnSpc>
              <a:spcBef>
                <a:spcPts val="0"/>
              </a:spcBef>
              <a:spcAft>
                <a:spcPts val="150"/>
              </a:spcAft>
            </a:pPr>
            <a:r>
              <a:rPr lang="ru-RU" sz="900" b="1" dirty="0" smtClean="0">
                <a:solidFill>
                  <a:schemeClr val="bg2"/>
                </a:solidFill>
              </a:rPr>
              <a:t>Конфиденциально</a:t>
            </a:r>
            <a:endParaRPr lang="ru-RU" sz="825" b="1" baseline="0" dirty="0" smtClean="0">
              <a:solidFill>
                <a:schemeClr val="bg2"/>
              </a:solidFill>
            </a:endParaRPr>
          </a:p>
        </p:txBody>
      </p:sp>
      <p:sp>
        <p:nvSpPr>
          <p:cNvPr id="25" name="CompanyName" hidden="1"/>
          <p:cNvSpPr txBox="1"/>
          <p:nvPr/>
        </p:nvSpPr>
        <p:spPr>
          <a:xfrm>
            <a:off x="6490353" y="404666"/>
            <a:ext cx="2394886" cy="372794"/>
          </a:xfrm>
          <a:prstGeom prst="rect">
            <a:avLst/>
          </a:prstGeom>
          <a:noFill/>
        </p:spPr>
        <p:txBody>
          <a:bodyPr wrap="square" lIns="0" rIns="0" rtlCol="0">
            <a:spAutoFit/>
          </a:bodyPr>
          <a:lstStyle/>
          <a:p>
            <a:pPr algn="ctr">
              <a:lnSpc>
                <a:spcPct val="90000"/>
              </a:lnSpc>
              <a:spcBef>
                <a:spcPts val="0"/>
              </a:spcBef>
              <a:spcAft>
                <a:spcPts val="0"/>
              </a:spcAft>
            </a:pPr>
            <a:r>
              <a:rPr lang="ru-RU" sz="675" baseline="0" smtClean="0">
                <a:solidFill>
                  <a:schemeClr val="bg2"/>
                </a:solidFill>
              </a:rPr>
              <a:t>Публичное акционерное </a:t>
            </a:r>
            <a:r>
              <a:rPr lang="ru-RU" sz="675" baseline="0" dirty="0" smtClean="0">
                <a:solidFill>
                  <a:schemeClr val="bg2"/>
                </a:solidFill>
              </a:rPr>
              <a:t>общество</a:t>
            </a:r>
            <a:br>
              <a:rPr lang="ru-RU" sz="675" baseline="0" dirty="0" smtClean="0">
                <a:solidFill>
                  <a:schemeClr val="bg2"/>
                </a:solidFill>
              </a:rPr>
            </a:br>
            <a:r>
              <a:rPr lang="ru-RU" sz="675" baseline="0" dirty="0" smtClean="0">
                <a:solidFill>
                  <a:schemeClr val="bg2"/>
                </a:solidFill>
              </a:rPr>
              <a:t>«Газпром нефть», ул. Галерная, д. 5, лит. А,</a:t>
            </a:r>
            <a:br>
              <a:rPr lang="ru-RU" sz="675" baseline="0" dirty="0" smtClean="0">
                <a:solidFill>
                  <a:schemeClr val="bg2"/>
                </a:solidFill>
              </a:rPr>
            </a:br>
            <a:r>
              <a:rPr lang="ru-RU" sz="675" baseline="0" dirty="0" smtClean="0">
                <a:solidFill>
                  <a:schemeClr val="bg2"/>
                </a:solidFill>
              </a:rPr>
              <a:t>г. Санкт-Петербург, 190000</a:t>
            </a:r>
            <a:endParaRPr lang="ru-RU" sz="675" dirty="0" smtClean="0">
              <a:solidFill>
                <a:schemeClr val="bg2"/>
              </a:solidFill>
            </a:endParaRPr>
          </a:p>
        </p:txBody>
      </p:sp>
      <p:sp>
        <p:nvSpPr>
          <p:cNvPr id="30" name="Текст 39"/>
          <p:cNvSpPr>
            <a:spLocks noGrp="1"/>
          </p:cNvSpPr>
          <p:nvPr>
            <p:ph type="body" sz="quarter" idx="13" hasCustomPrompt="1"/>
          </p:nvPr>
        </p:nvSpPr>
        <p:spPr>
          <a:xfrm>
            <a:off x="834371" y="3459421"/>
            <a:ext cx="7478309" cy="1055151"/>
          </a:xfrm>
        </p:spPr>
        <p:txBody>
          <a:bodyPr/>
          <a:lstStyle>
            <a:lvl1pPr algn="ctr">
              <a:defRPr sz="2000" baseline="0">
                <a:solidFill>
                  <a:schemeClr val="bg1"/>
                </a:solidFill>
              </a:defRPr>
            </a:lvl1pPr>
          </a:lstStyle>
          <a:p>
            <a:pPr lvl="0"/>
            <a:r>
              <a:rPr lang="ru-RU" dirty="0" smtClean="0"/>
              <a:t>ЗАГОЛОВОК ПРЕЗЕНТАЦИИ В ОДНУ,</a:t>
            </a:r>
            <a:r>
              <a:rPr lang="en-US" dirty="0" smtClean="0"/>
              <a:t>                                      </a:t>
            </a:r>
            <a:r>
              <a:rPr lang="ru-RU" dirty="0" smtClean="0"/>
              <a:t>ДВЕ ИЛИ БОЛЕЕ СТРОК</a:t>
            </a:r>
          </a:p>
        </p:txBody>
      </p:sp>
      <p:sp>
        <p:nvSpPr>
          <p:cNvPr id="31" name="Текст 41"/>
          <p:cNvSpPr>
            <a:spLocks noGrp="1"/>
          </p:cNvSpPr>
          <p:nvPr>
            <p:ph type="body" sz="quarter" idx="14" hasCustomPrompt="1"/>
          </p:nvPr>
        </p:nvSpPr>
        <p:spPr>
          <a:xfrm>
            <a:off x="834023" y="4941168"/>
            <a:ext cx="7479000" cy="216024"/>
          </a:xfrm>
        </p:spPr>
        <p:txBody>
          <a:bodyPr anchor="b" anchorCtr="0"/>
          <a:lstStyle>
            <a:lvl1pPr algn="ctr">
              <a:defRPr sz="1200">
                <a:solidFill>
                  <a:schemeClr val="bg1"/>
                </a:solidFill>
              </a:defRPr>
            </a:lvl1pPr>
          </a:lstStyle>
          <a:p>
            <a:pPr lvl="0"/>
            <a:r>
              <a:rPr lang="ru-RU" dirty="0" smtClean="0"/>
              <a:t>Имя Фамилия спикера, должность</a:t>
            </a:r>
          </a:p>
        </p:txBody>
      </p:sp>
      <p:sp>
        <p:nvSpPr>
          <p:cNvPr id="32" name="Текст 41"/>
          <p:cNvSpPr>
            <a:spLocks noGrp="1"/>
          </p:cNvSpPr>
          <p:nvPr>
            <p:ph type="body" sz="quarter" idx="15" hasCustomPrompt="1"/>
          </p:nvPr>
        </p:nvSpPr>
        <p:spPr>
          <a:xfrm>
            <a:off x="834023" y="5229200"/>
            <a:ext cx="7479000" cy="207924"/>
          </a:xfrm>
        </p:spPr>
        <p:txBody>
          <a:bodyPr anchor="b" anchorCtr="0"/>
          <a:lstStyle>
            <a:lvl1pPr algn="ctr">
              <a:defRPr sz="1200">
                <a:solidFill>
                  <a:schemeClr val="bg1"/>
                </a:solidFill>
              </a:defRPr>
            </a:lvl1pPr>
          </a:lstStyle>
          <a:p>
            <a:pPr lvl="0"/>
            <a:r>
              <a:rPr lang="ru-RU" dirty="0" smtClean="0"/>
              <a:t>Город, ХХ месяц 20ХХ</a:t>
            </a:r>
          </a:p>
        </p:txBody>
      </p:sp>
      <p:grpSp>
        <p:nvGrpSpPr>
          <p:cNvPr id="67" name="Группа 66"/>
          <p:cNvGrpSpPr/>
          <p:nvPr userDrawn="1"/>
        </p:nvGrpSpPr>
        <p:grpSpPr>
          <a:xfrm>
            <a:off x="3725490" y="1010568"/>
            <a:ext cx="1696975" cy="532285"/>
            <a:chOff x="7072313" y="7223125"/>
            <a:chExt cx="2125662" cy="666750"/>
          </a:xfrm>
          <a:solidFill>
            <a:schemeClr val="bg1"/>
          </a:solidFill>
        </p:grpSpPr>
        <p:sp>
          <p:nvSpPr>
            <p:cNvPr id="68" name="Freeform 5"/>
            <p:cNvSpPr>
              <a:spLocks noEditPoints="1"/>
            </p:cNvSpPr>
            <p:nvPr/>
          </p:nvSpPr>
          <p:spPr bwMode="auto">
            <a:xfrm>
              <a:off x="7861300" y="7342188"/>
              <a:ext cx="157162" cy="244475"/>
            </a:xfrm>
            <a:custGeom>
              <a:avLst/>
              <a:gdLst>
                <a:gd name="T0" fmla="*/ 723 w 1181"/>
                <a:gd name="T1" fmla="*/ 773 h 1846"/>
                <a:gd name="T2" fmla="*/ 688 w 1181"/>
                <a:gd name="T3" fmla="*/ 793 h 1846"/>
                <a:gd name="T4" fmla="*/ 650 w 1181"/>
                <a:gd name="T5" fmla="*/ 806 h 1846"/>
                <a:gd name="T6" fmla="*/ 611 w 1181"/>
                <a:gd name="T7" fmla="*/ 813 h 1846"/>
                <a:gd name="T8" fmla="*/ 385 w 1181"/>
                <a:gd name="T9" fmla="*/ 813 h 1846"/>
                <a:gd name="T10" fmla="*/ 587 w 1181"/>
                <a:gd name="T11" fmla="*/ 355 h 1846"/>
                <a:gd name="T12" fmla="*/ 635 w 1181"/>
                <a:gd name="T13" fmla="*/ 358 h 1846"/>
                <a:gd name="T14" fmla="*/ 677 w 1181"/>
                <a:gd name="T15" fmla="*/ 368 h 1846"/>
                <a:gd name="T16" fmla="*/ 696 w 1181"/>
                <a:gd name="T17" fmla="*/ 375 h 1846"/>
                <a:gd name="T18" fmla="*/ 714 w 1181"/>
                <a:gd name="T19" fmla="*/ 384 h 1846"/>
                <a:gd name="T20" fmla="*/ 731 w 1181"/>
                <a:gd name="T21" fmla="*/ 395 h 1846"/>
                <a:gd name="T22" fmla="*/ 746 w 1181"/>
                <a:gd name="T23" fmla="*/ 407 h 1846"/>
                <a:gd name="T24" fmla="*/ 759 w 1181"/>
                <a:gd name="T25" fmla="*/ 421 h 1846"/>
                <a:gd name="T26" fmla="*/ 772 w 1181"/>
                <a:gd name="T27" fmla="*/ 437 h 1846"/>
                <a:gd name="T28" fmla="*/ 782 w 1181"/>
                <a:gd name="T29" fmla="*/ 455 h 1846"/>
                <a:gd name="T30" fmla="*/ 790 w 1181"/>
                <a:gd name="T31" fmla="*/ 476 h 1846"/>
                <a:gd name="T32" fmla="*/ 797 w 1181"/>
                <a:gd name="T33" fmla="*/ 498 h 1846"/>
                <a:gd name="T34" fmla="*/ 801 w 1181"/>
                <a:gd name="T35" fmla="*/ 522 h 1846"/>
                <a:gd name="T36" fmla="*/ 805 w 1181"/>
                <a:gd name="T37" fmla="*/ 578 h 1846"/>
                <a:gd name="T38" fmla="*/ 804 w 1181"/>
                <a:gd name="T39" fmla="*/ 610 h 1846"/>
                <a:gd name="T40" fmla="*/ 801 w 1181"/>
                <a:gd name="T41" fmla="*/ 639 h 1846"/>
                <a:gd name="T42" fmla="*/ 796 w 1181"/>
                <a:gd name="T43" fmla="*/ 665 h 1846"/>
                <a:gd name="T44" fmla="*/ 789 w 1181"/>
                <a:gd name="T45" fmla="*/ 689 h 1846"/>
                <a:gd name="T46" fmla="*/ 780 w 1181"/>
                <a:gd name="T47" fmla="*/ 710 h 1846"/>
                <a:gd name="T48" fmla="*/ 769 w 1181"/>
                <a:gd name="T49" fmla="*/ 730 h 1846"/>
                <a:gd name="T50" fmla="*/ 754 w 1181"/>
                <a:gd name="T51" fmla="*/ 746 h 1846"/>
                <a:gd name="T52" fmla="*/ 739 w 1181"/>
                <a:gd name="T53" fmla="*/ 761 h 1846"/>
                <a:gd name="T54" fmla="*/ 1151 w 1181"/>
                <a:gd name="T55" fmla="*/ 797 h 1846"/>
                <a:gd name="T56" fmla="*/ 1166 w 1181"/>
                <a:gd name="T57" fmla="*/ 740 h 1846"/>
                <a:gd name="T58" fmla="*/ 1176 w 1181"/>
                <a:gd name="T59" fmla="*/ 680 h 1846"/>
                <a:gd name="T60" fmla="*/ 1181 w 1181"/>
                <a:gd name="T61" fmla="*/ 617 h 1846"/>
                <a:gd name="T62" fmla="*/ 1181 w 1181"/>
                <a:gd name="T63" fmla="*/ 546 h 1846"/>
                <a:gd name="T64" fmla="*/ 1175 w 1181"/>
                <a:gd name="T65" fmla="*/ 476 h 1846"/>
                <a:gd name="T66" fmla="*/ 1164 w 1181"/>
                <a:gd name="T67" fmla="*/ 411 h 1846"/>
                <a:gd name="T68" fmla="*/ 1148 w 1181"/>
                <a:gd name="T69" fmla="*/ 350 h 1846"/>
                <a:gd name="T70" fmla="*/ 1127 w 1181"/>
                <a:gd name="T71" fmla="*/ 295 h 1846"/>
                <a:gd name="T72" fmla="*/ 1100 w 1181"/>
                <a:gd name="T73" fmla="*/ 244 h 1846"/>
                <a:gd name="T74" fmla="*/ 1070 w 1181"/>
                <a:gd name="T75" fmla="*/ 199 h 1846"/>
                <a:gd name="T76" fmla="*/ 1035 w 1181"/>
                <a:gd name="T77" fmla="*/ 159 h 1846"/>
                <a:gd name="T78" fmla="*/ 995 w 1181"/>
                <a:gd name="T79" fmla="*/ 123 h 1846"/>
                <a:gd name="T80" fmla="*/ 952 w 1181"/>
                <a:gd name="T81" fmla="*/ 92 h 1846"/>
                <a:gd name="T82" fmla="*/ 905 w 1181"/>
                <a:gd name="T83" fmla="*/ 65 h 1846"/>
                <a:gd name="T84" fmla="*/ 854 w 1181"/>
                <a:gd name="T85" fmla="*/ 44 h 1846"/>
                <a:gd name="T86" fmla="*/ 799 w 1181"/>
                <a:gd name="T87" fmla="*/ 26 h 1846"/>
                <a:gd name="T88" fmla="*/ 741 w 1181"/>
                <a:gd name="T89" fmla="*/ 13 h 1846"/>
                <a:gd name="T90" fmla="*/ 681 w 1181"/>
                <a:gd name="T91" fmla="*/ 5 h 1846"/>
                <a:gd name="T92" fmla="*/ 619 w 1181"/>
                <a:gd name="T93" fmla="*/ 1 h 1846"/>
                <a:gd name="T94" fmla="*/ 0 w 1181"/>
                <a:gd name="T95" fmla="*/ 0 h 1846"/>
                <a:gd name="T96" fmla="*/ 385 w 1181"/>
                <a:gd name="T97" fmla="*/ 1846 h 1846"/>
                <a:gd name="T98" fmla="*/ 608 w 1181"/>
                <a:gd name="T99" fmla="*/ 1172 h 1846"/>
                <a:gd name="T100" fmla="*/ 673 w 1181"/>
                <a:gd name="T101" fmla="*/ 1169 h 1846"/>
                <a:gd name="T102" fmla="*/ 734 w 1181"/>
                <a:gd name="T103" fmla="*/ 1161 h 1846"/>
                <a:gd name="T104" fmla="*/ 793 w 1181"/>
                <a:gd name="T105" fmla="*/ 1148 h 1846"/>
                <a:gd name="T106" fmla="*/ 847 w 1181"/>
                <a:gd name="T107" fmla="*/ 1129 h 1846"/>
                <a:gd name="T108" fmla="*/ 898 w 1181"/>
                <a:gd name="T109" fmla="*/ 1106 h 1846"/>
                <a:gd name="T110" fmla="*/ 945 w 1181"/>
                <a:gd name="T111" fmla="*/ 1079 h 1846"/>
                <a:gd name="T112" fmla="*/ 988 w 1181"/>
                <a:gd name="T113" fmla="*/ 1047 h 1846"/>
                <a:gd name="T114" fmla="*/ 1029 w 1181"/>
                <a:gd name="T115" fmla="*/ 1011 h 1846"/>
                <a:gd name="T116" fmla="*/ 1063 w 1181"/>
                <a:gd name="T117" fmla="*/ 971 h 1846"/>
                <a:gd name="T118" fmla="*/ 1093 w 1181"/>
                <a:gd name="T119" fmla="*/ 925 h 1846"/>
                <a:gd name="T120" fmla="*/ 1120 w 1181"/>
                <a:gd name="T121" fmla="*/ 876 h 1846"/>
                <a:gd name="T122" fmla="*/ 1142 w 1181"/>
                <a:gd name="T123" fmla="*/ 824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81" h="1846">
                  <a:moveTo>
                    <a:pt x="739" y="761"/>
                  </a:moveTo>
                  <a:lnTo>
                    <a:pt x="723" y="773"/>
                  </a:lnTo>
                  <a:lnTo>
                    <a:pt x="706" y="784"/>
                  </a:lnTo>
                  <a:lnTo>
                    <a:pt x="688" y="793"/>
                  </a:lnTo>
                  <a:lnTo>
                    <a:pt x="669" y="801"/>
                  </a:lnTo>
                  <a:lnTo>
                    <a:pt x="650" y="806"/>
                  </a:lnTo>
                  <a:lnTo>
                    <a:pt x="631" y="810"/>
                  </a:lnTo>
                  <a:lnTo>
                    <a:pt x="611" y="813"/>
                  </a:lnTo>
                  <a:lnTo>
                    <a:pt x="590" y="813"/>
                  </a:lnTo>
                  <a:lnTo>
                    <a:pt x="385" y="813"/>
                  </a:lnTo>
                  <a:lnTo>
                    <a:pt x="385" y="355"/>
                  </a:lnTo>
                  <a:lnTo>
                    <a:pt x="587" y="355"/>
                  </a:lnTo>
                  <a:lnTo>
                    <a:pt x="611" y="356"/>
                  </a:lnTo>
                  <a:lnTo>
                    <a:pt x="635" y="358"/>
                  </a:lnTo>
                  <a:lnTo>
                    <a:pt x="657" y="362"/>
                  </a:lnTo>
                  <a:lnTo>
                    <a:pt x="677" y="368"/>
                  </a:lnTo>
                  <a:lnTo>
                    <a:pt x="687" y="372"/>
                  </a:lnTo>
                  <a:lnTo>
                    <a:pt x="696" y="375"/>
                  </a:lnTo>
                  <a:lnTo>
                    <a:pt x="705" y="380"/>
                  </a:lnTo>
                  <a:lnTo>
                    <a:pt x="714" y="384"/>
                  </a:lnTo>
                  <a:lnTo>
                    <a:pt x="723" y="389"/>
                  </a:lnTo>
                  <a:lnTo>
                    <a:pt x="731" y="395"/>
                  </a:lnTo>
                  <a:lnTo>
                    <a:pt x="738" y="401"/>
                  </a:lnTo>
                  <a:lnTo>
                    <a:pt x="746" y="407"/>
                  </a:lnTo>
                  <a:lnTo>
                    <a:pt x="753" y="414"/>
                  </a:lnTo>
                  <a:lnTo>
                    <a:pt x="759" y="421"/>
                  </a:lnTo>
                  <a:lnTo>
                    <a:pt x="767" y="429"/>
                  </a:lnTo>
                  <a:lnTo>
                    <a:pt x="772" y="437"/>
                  </a:lnTo>
                  <a:lnTo>
                    <a:pt x="777" y="446"/>
                  </a:lnTo>
                  <a:lnTo>
                    <a:pt x="782" y="455"/>
                  </a:lnTo>
                  <a:lnTo>
                    <a:pt x="786" y="465"/>
                  </a:lnTo>
                  <a:lnTo>
                    <a:pt x="790" y="476"/>
                  </a:lnTo>
                  <a:lnTo>
                    <a:pt x="794" y="486"/>
                  </a:lnTo>
                  <a:lnTo>
                    <a:pt x="797" y="498"/>
                  </a:lnTo>
                  <a:lnTo>
                    <a:pt x="799" y="510"/>
                  </a:lnTo>
                  <a:lnTo>
                    <a:pt x="801" y="522"/>
                  </a:lnTo>
                  <a:lnTo>
                    <a:pt x="804" y="549"/>
                  </a:lnTo>
                  <a:lnTo>
                    <a:pt x="805" y="578"/>
                  </a:lnTo>
                  <a:lnTo>
                    <a:pt x="805" y="594"/>
                  </a:lnTo>
                  <a:lnTo>
                    <a:pt x="804" y="610"/>
                  </a:lnTo>
                  <a:lnTo>
                    <a:pt x="803" y="625"/>
                  </a:lnTo>
                  <a:lnTo>
                    <a:pt x="801" y="639"/>
                  </a:lnTo>
                  <a:lnTo>
                    <a:pt x="799" y="652"/>
                  </a:lnTo>
                  <a:lnTo>
                    <a:pt x="796" y="665"/>
                  </a:lnTo>
                  <a:lnTo>
                    <a:pt x="793" y="677"/>
                  </a:lnTo>
                  <a:lnTo>
                    <a:pt x="789" y="689"/>
                  </a:lnTo>
                  <a:lnTo>
                    <a:pt x="785" y="700"/>
                  </a:lnTo>
                  <a:lnTo>
                    <a:pt x="780" y="710"/>
                  </a:lnTo>
                  <a:lnTo>
                    <a:pt x="774" y="720"/>
                  </a:lnTo>
                  <a:lnTo>
                    <a:pt x="769" y="730"/>
                  </a:lnTo>
                  <a:lnTo>
                    <a:pt x="761" y="738"/>
                  </a:lnTo>
                  <a:lnTo>
                    <a:pt x="754" y="746"/>
                  </a:lnTo>
                  <a:lnTo>
                    <a:pt x="747" y="754"/>
                  </a:lnTo>
                  <a:lnTo>
                    <a:pt x="739" y="761"/>
                  </a:lnTo>
                  <a:close/>
                  <a:moveTo>
                    <a:pt x="1142" y="824"/>
                  </a:moveTo>
                  <a:lnTo>
                    <a:pt x="1151" y="797"/>
                  </a:lnTo>
                  <a:lnTo>
                    <a:pt x="1159" y="768"/>
                  </a:lnTo>
                  <a:lnTo>
                    <a:pt x="1166" y="740"/>
                  </a:lnTo>
                  <a:lnTo>
                    <a:pt x="1171" y="710"/>
                  </a:lnTo>
                  <a:lnTo>
                    <a:pt x="1176" y="680"/>
                  </a:lnTo>
                  <a:lnTo>
                    <a:pt x="1179" y="649"/>
                  </a:lnTo>
                  <a:lnTo>
                    <a:pt x="1181" y="617"/>
                  </a:lnTo>
                  <a:lnTo>
                    <a:pt x="1181" y="583"/>
                  </a:lnTo>
                  <a:lnTo>
                    <a:pt x="1181" y="546"/>
                  </a:lnTo>
                  <a:lnTo>
                    <a:pt x="1179" y="510"/>
                  </a:lnTo>
                  <a:lnTo>
                    <a:pt x="1175" y="476"/>
                  </a:lnTo>
                  <a:lnTo>
                    <a:pt x="1170" y="442"/>
                  </a:lnTo>
                  <a:lnTo>
                    <a:pt x="1164" y="411"/>
                  </a:lnTo>
                  <a:lnTo>
                    <a:pt x="1157" y="380"/>
                  </a:lnTo>
                  <a:lnTo>
                    <a:pt x="1148" y="350"/>
                  </a:lnTo>
                  <a:lnTo>
                    <a:pt x="1138" y="322"/>
                  </a:lnTo>
                  <a:lnTo>
                    <a:pt x="1127" y="295"/>
                  </a:lnTo>
                  <a:lnTo>
                    <a:pt x="1114" y="269"/>
                  </a:lnTo>
                  <a:lnTo>
                    <a:pt x="1100" y="244"/>
                  </a:lnTo>
                  <a:lnTo>
                    <a:pt x="1086" y="221"/>
                  </a:lnTo>
                  <a:lnTo>
                    <a:pt x="1070" y="199"/>
                  </a:lnTo>
                  <a:lnTo>
                    <a:pt x="1053" y="178"/>
                  </a:lnTo>
                  <a:lnTo>
                    <a:pt x="1035" y="159"/>
                  </a:lnTo>
                  <a:lnTo>
                    <a:pt x="1016" y="140"/>
                  </a:lnTo>
                  <a:lnTo>
                    <a:pt x="995" y="123"/>
                  </a:lnTo>
                  <a:lnTo>
                    <a:pt x="974" y="107"/>
                  </a:lnTo>
                  <a:lnTo>
                    <a:pt x="952" y="92"/>
                  </a:lnTo>
                  <a:lnTo>
                    <a:pt x="929" y="78"/>
                  </a:lnTo>
                  <a:lnTo>
                    <a:pt x="905" y="65"/>
                  </a:lnTo>
                  <a:lnTo>
                    <a:pt x="880" y="54"/>
                  </a:lnTo>
                  <a:lnTo>
                    <a:pt x="854" y="44"/>
                  </a:lnTo>
                  <a:lnTo>
                    <a:pt x="827" y="34"/>
                  </a:lnTo>
                  <a:lnTo>
                    <a:pt x="799" y="26"/>
                  </a:lnTo>
                  <a:lnTo>
                    <a:pt x="771" y="19"/>
                  </a:lnTo>
                  <a:lnTo>
                    <a:pt x="741" y="13"/>
                  </a:lnTo>
                  <a:lnTo>
                    <a:pt x="711" y="8"/>
                  </a:lnTo>
                  <a:lnTo>
                    <a:pt x="681" y="5"/>
                  </a:lnTo>
                  <a:lnTo>
                    <a:pt x="650" y="2"/>
                  </a:lnTo>
                  <a:lnTo>
                    <a:pt x="619" y="1"/>
                  </a:lnTo>
                  <a:lnTo>
                    <a:pt x="587" y="0"/>
                  </a:lnTo>
                  <a:lnTo>
                    <a:pt x="0" y="0"/>
                  </a:lnTo>
                  <a:lnTo>
                    <a:pt x="0" y="1846"/>
                  </a:lnTo>
                  <a:lnTo>
                    <a:pt x="385" y="1846"/>
                  </a:lnTo>
                  <a:lnTo>
                    <a:pt x="385" y="1172"/>
                  </a:lnTo>
                  <a:lnTo>
                    <a:pt x="608" y="1172"/>
                  </a:lnTo>
                  <a:lnTo>
                    <a:pt x="641" y="1171"/>
                  </a:lnTo>
                  <a:lnTo>
                    <a:pt x="673" y="1169"/>
                  </a:lnTo>
                  <a:lnTo>
                    <a:pt x="704" y="1166"/>
                  </a:lnTo>
                  <a:lnTo>
                    <a:pt x="734" y="1161"/>
                  </a:lnTo>
                  <a:lnTo>
                    <a:pt x="763" y="1155"/>
                  </a:lnTo>
                  <a:lnTo>
                    <a:pt x="793" y="1148"/>
                  </a:lnTo>
                  <a:lnTo>
                    <a:pt x="820" y="1139"/>
                  </a:lnTo>
                  <a:lnTo>
                    <a:pt x="847" y="1129"/>
                  </a:lnTo>
                  <a:lnTo>
                    <a:pt x="873" y="1118"/>
                  </a:lnTo>
                  <a:lnTo>
                    <a:pt x="898" y="1106"/>
                  </a:lnTo>
                  <a:lnTo>
                    <a:pt x="922" y="1093"/>
                  </a:lnTo>
                  <a:lnTo>
                    <a:pt x="945" y="1079"/>
                  </a:lnTo>
                  <a:lnTo>
                    <a:pt x="967" y="1063"/>
                  </a:lnTo>
                  <a:lnTo>
                    <a:pt x="988" y="1047"/>
                  </a:lnTo>
                  <a:lnTo>
                    <a:pt x="1009" y="1030"/>
                  </a:lnTo>
                  <a:lnTo>
                    <a:pt x="1029" y="1011"/>
                  </a:lnTo>
                  <a:lnTo>
                    <a:pt x="1046" y="991"/>
                  </a:lnTo>
                  <a:lnTo>
                    <a:pt x="1063" y="971"/>
                  </a:lnTo>
                  <a:lnTo>
                    <a:pt x="1079" y="949"/>
                  </a:lnTo>
                  <a:lnTo>
                    <a:pt x="1093" y="925"/>
                  </a:lnTo>
                  <a:lnTo>
                    <a:pt x="1107" y="901"/>
                  </a:lnTo>
                  <a:lnTo>
                    <a:pt x="1120" y="876"/>
                  </a:lnTo>
                  <a:lnTo>
                    <a:pt x="1131" y="851"/>
                  </a:lnTo>
                  <a:lnTo>
                    <a:pt x="1142" y="8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69" name="Freeform 6"/>
            <p:cNvSpPr>
              <a:spLocks noEditPoints="1"/>
            </p:cNvSpPr>
            <p:nvPr/>
          </p:nvSpPr>
          <p:spPr bwMode="auto">
            <a:xfrm>
              <a:off x="8054975" y="7340600"/>
              <a:ext cx="157162" cy="249238"/>
            </a:xfrm>
            <a:custGeom>
              <a:avLst/>
              <a:gdLst>
                <a:gd name="T0" fmla="*/ 386 w 1185"/>
                <a:gd name="T1" fmla="*/ 542 h 1875"/>
                <a:gd name="T2" fmla="*/ 410 w 1185"/>
                <a:gd name="T3" fmla="*/ 473 h 1875"/>
                <a:gd name="T4" fmla="*/ 446 w 1185"/>
                <a:gd name="T5" fmla="*/ 427 h 1875"/>
                <a:gd name="T6" fmla="*/ 478 w 1185"/>
                <a:gd name="T7" fmla="*/ 402 h 1875"/>
                <a:gd name="T8" fmla="*/ 519 w 1185"/>
                <a:gd name="T9" fmla="*/ 382 h 1875"/>
                <a:gd name="T10" fmla="*/ 568 w 1185"/>
                <a:gd name="T11" fmla="*/ 372 h 1875"/>
                <a:gd name="T12" fmla="*/ 624 w 1185"/>
                <a:gd name="T13" fmla="*/ 372 h 1875"/>
                <a:gd name="T14" fmla="*/ 672 w 1185"/>
                <a:gd name="T15" fmla="*/ 384 h 1875"/>
                <a:gd name="T16" fmla="*/ 728 w 1185"/>
                <a:gd name="T17" fmla="*/ 418 h 1875"/>
                <a:gd name="T18" fmla="*/ 756 w 1185"/>
                <a:gd name="T19" fmla="*/ 447 h 1875"/>
                <a:gd name="T20" fmla="*/ 789 w 1185"/>
                <a:gd name="T21" fmla="*/ 514 h 1875"/>
                <a:gd name="T22" fmla="*/ 797 w 1185"/>
                <a:gd name="T23" fmla="*/ 575 h 1875"/>
                <a:gd name="T24" fmla="*/ 792 w 1185"/>
                <a:gd name="T25" fmla="*/ 1359 h 1875"/>
                <a:gd name="T26" fmla="*/ 779 w 1185"/>
                <a:gd name="T27" fmla="*/ 1396 h 1875"/>
                <a:gd name="T28" fmla="*/ 759 w 1185"/>
                <a:gd name="T29" fmla="*/ 1429 h 1875"/>
                <a:gd name="T30" fmla="*/ 723 w 1185"/>
                <a:gd name="T31" fmla="*/ 1463 h 1875"/>
                <a:gd name="T32" fmla="*/ 654 w 1185"/>
                <a:gd name="T33" fmla="*/ 1496 h 1875"/>
                <a:gd name="T34" fmla="*/ 582 w 1185"/>
                <a:gd name="T35" fmla="*/ 1503 h 1875"/>
                <a:gd name="T36" fmla="*/ 531 w 1185"/>
                <a:gd name="T37" fmla="*/ 1497 h 1875"/>
                <a:gd name="T38" fmla="*/ 489 w 1185"/>
                <a:gd name="T39" fmla="*/ 1482 h 1875"/>
                <a:gd name="T40" fmla="*/ 453 w 1185"/>
                <a:gd name="T41" fmla="*/ 1458 h 1875"/>
                <a:gd name="T42" fmla="*/ 421 w 1185"/>
                <a:gd name="T43" fmla="*/ 1417 h 1875"/>
                <a:gd name="T44" fmla="*/ 390 w 1185"/>
                <a:gd name="T45" fmla="*/ 1334 h 1875"/>
                <a:gd name="T46" fmla="*/ 834 w 1185"/>
                <a:gd name="T47" fmla="*/ 1834 h 1875"/>
                <a:gd name="T48" fmla="*/ 934 w 1185"/>
                <a:gd name="T49" fmla="*/ 1784 h 1875"/>
                <a:gd name="T50" fmla="*/ 1019 w 1185"/>
                <a:gd name="T51" fmla="*/ 1715 h 1875"/>
                <a:gd name="T52" fmla="*/ 1089 w 1185"/>
                <a:gd name="T53" fmla="*/ 1629 h 1875"/>
                <a:gd name="T54" fmla="*/ 1141 w 1185"/>
                <a:gd name="T55" fmla="*/ 1525 h 1875"/>
                <a:gd name="T56" fmla="*/ 1174 w 1185"/>
                <a:gd name="T57" fmla="*/ 1409 h 1875"/>
                <a:gd name="T58" fmla="*/ 1185 w 1185"/>
                <a:gd name="T59" fmla="*/ 1278 h 1875"/>
                <a:gd name="T60" fmla="*/ 1180 w 1185"/>
                <a:gd name="T61" fmla="*/ 510 h 1875"/>
                <a:gd name="T62" fmla="*/ 1158 w 1185"/>
                <a:gd name="T63" fmla="*/ 403 h 1875"/>
                <a:gd name="T64" fmla="*/ 1118 w 1185"/>
                <a:gd name="T65" fmla="*/ 300 h 1875"/>
                <a:gd name="T66" fmla="*/ 1060 w 1185"/>
                <a:gd name="T67" fmla="*/ 207 h 1875"/>
                <a:gd name="T68" fmla="*/ 983 w 1185"/>
                <a:gd name="T69" fmla="*/ 128 h 1875"/>
                <a:gd name="T70" fmla="*/ 886 w 1185"/>
                <a:gd name="T71" fmla="*/ 65 h 1875"/>
                <a:gd name="T72" fmla="*/ 770 w 1185"/>
                <a:gd name="T73" fmla="*/ 20 h 1875"/>
                <a:gd name="T74" fmla="*/ 633 w 1185"/>
                <a:gd name="T75" fmla="*/ 1 h 1875"/>
                <a:gd name="T76" fmla="*/ 481 w 1185"/>
                <a:gd name="T77" fmla="*/ 7 h 1875"/>
                <a:gd name="T78" fmla="*/ 396 w 1185"/>
                <a:gd name="T79" fmla="*/ 25 h 1875"/>
                <a:gd name="T80" fmla="*/ 335 w 1185"/>
                <a:gd name="T81" fmla="*/ 47 h 1875"/>
                <a:gd name="T82" fmla="*/ 242 w 1185"/>
                <a:gd name="T83" fmla="*/ 99 h 1875"/>
                <a:gd name="T84" fmla="*/ 155 w 1185"/>
                <a:gd name="T85" fmla="*/ 172 h 1875"/>
                <a:gd name="T86" fmla="*/ 88 w 1185"/>
                <a:gd name="T87" fmla="*/ 259 h 1875"/>
                <a:gd name="T88" fmla="*/ 41 w 1185"/>
                <a:gd name="T89" fmla="*/ 357 h 1875"/>
                <a:gd name="T90" fmla="*/ 14 w 1185"/>
                <a:gd name="T91" fmla="*/ 461 h 1875"/>
                <a:gd name="T92" fmla="*/ 0 w 1185"/>
                <a:gd name="T93" fmla="*/ 565 h 1875"/>
                <a:gd name="T94" fmla="*/ 2 w 1185"/>
                <a:gd name="T95" fmla="*/ 1311 h 1875"/>
                <a:gd name="T96" fmla="*/ 20 w 1185"/>
                <a:gd name="T97" fmla="*/ 1430 h 1875"/>
                <a:gd name="T98" fmla="*/ 54 w 1185"/>
                <a:gd name="T99" fmla="*/ 1543 h 1875"/>
                <a:gd name="T100" fmla="*/ 106 w 1185"/>
                <a:gd name="T101" fmla="*/ 1643 h 1875"/>
                <a:gd name="T102" fmla="*/ 177 w 1185"/>
                <a:gd name="T103" fmla="*/ 1729 h 1875"/>
                <a:gd name="T104" fmla="*/ 270 w 1185"/>
                <a:gd name="T105" fmla="*/ 1797 h 1875"/>
                <a:gd name="T106" fmla="*/ 353 w 1185"/>
                <a:gd name="T107" fmla="*/ 1836 h 1875"/>
                <a:gd name="T108" fmla="*/ 448 w 1185"/>
                <a:gd name="T109" fmla="*/ 1862 h 1875"/>
                <a:gd name="T110" fmla="*/ 596 w 1185"/>
                <a:gd name="T111" fmla="*/ 1875 h 1875"/>
                <a:gd name="T112" fmla="*/ 721 w 1185"/>
                <a:gd name="T113" fmla="*/ 1864 h 1875"/>
                <a:gd name="T114" fmla="*/ 834 w 1185"/>
                <a:gd name="T115" fmla="*/ 1834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85" h="1875">
                  <a:moveTo>
                    <a:pt x="383" y="1259"/>
                  </a:moveTo>
                  <a:lnTo>
                    <a:pt x="383" y="575"/>
                  </a:lnTo>
                  <a:lnTo>
                    <a:pt x="384" y="559"/>
                  </a:lnTo>
                  <a:lnTo>
                    <a:pt x="386" y="542"/>
                  </a:lnTo>
                  <a:lnTo>
                    <a:pt x="390" y="525"/>
                  </a:lnTo>
                  <a:lnTo>
                    <a:pt x="395" y="507"/>
                  </a:lnTo>
                  <a:lnTo>
                    <a:pt x="402" y="490"/>
                  </a:lnTo>
                  <a:lnTo>
                    <a:pt x="410" y="473"/>
                  </a:lnTo>
                  <a:lnTo>
                    <a:pt x="420" y="456"/>
                  </a:lnTo>
                  <a:lnTo>
                    <a:pt x="432" y="441"/>
                  </a:lnTo>
                  <a:lnTo>
                    <a:pt x="439" y="434"/>
                  </a:lnTo>
                  <a:lnTo>
                    <a:pt x="446" y="427"/>
                  </a:lnTo>
                  <a:lnTo>
                    <a:pt x="453" y="420"/>
                  </a:lnTo>
                  <a:lnTo>
                    <a:pt x="461" y="414"/>
                  </a:lnTo>
                  <a:lnTo>
                    <a:pt x="469" y="407"/>
                  </a:lnTo>
                  <a:lnTo>
                    <a:pt x="478" y="402"/>
                  </a:lnTo>
                  <a:lnTo>
                    <a:pt x="488" y="396"/>
                  </a:lnTo>
                  <a:lnTo>
                    <a:pt x="498" y="391"/>
                  </a:lnTo>
                  <a:lnTo>
                    <a:pt x="508" y="386"/>
                  </a:lnTo>
                  <a:lnTo>
                    <a:pt x="519" y="382"/>
                  </a:lnTo>
                  <a:lnTo>
                    <a:pt x="531" y="379"/>
                  </a:lnTo>
                  <a:lnTo>
                    <a:pt x="543" y="376"/>
                  </a:lnTo>
                  <a:lnTo>
                    <a:pt x="555" y="374"/>
                  </a:lnTo>
                  <a:lnTo>
                    <a:pt x="568" y="372"/>
                  </a:lnTo>
                  <a:lnTo>
                    <a:pt x="582" y="371"/>
                  </a:lnTo>
                  <a:lnTo>
                    <a:pt x="596" y="371"/>
                  </a:lnTo>
                  <a:lnTo>
                    <a:pt x="610" y="371"/>
                  </a:lnTo>
                  <a:lnTo>
                    <a:pt x="624" y="372"/>
                  </a:lnTo>
                  <a:lnTo>
                    <a:pt x="637" y="374"/>
                  </a:lnTo>
                  <a:lnTo>
                    <a:pt x="649" y="377"/>
                  </a:lnTo>
                  <a:lnTo>
                    <a:pt x="661" y="380"/>
                  </a:lnTo>
                  <a:lnTo>
                    <a:pt x="672" y="384"/>
                  </a:lnTo>
                  <a:lnTo>
                    <a:pt x="682" y="388"/>
                  </a:lnTo>
                  <a:lnTo>
                    <a:pt x="692" y="393"/>
                  </a:lnTo>
                  <a:lnTo>
                    <a:pt x="711" y="405"/>
                  </a:lnTo>
                  <a:lnTo>
                    <a:pt x="728" y="418"/>
                  </a:lnTo>
                  <a:lnTo>
                    <a:pt x="736" y="425"/>
                  </a:lnTo>
                  <a:lnTo>
                    <a:pt x="743" y="432"/>
                  </a:lnTo>
                  <a:lnTo>
                    <a:pt x="750" y="440"/>
                  </a:lnTo>
                  <a:lnTo>
                    <a:pt x="756" y="447"/>
                  </a:lnTo>
                  <a:lnTo>
                    <a:pt x="766" y="464"/>
                  </a:lnTo>
                  <a:lnTo>
                    <a:pt x="776" y="480"/>
                  </a:lnTo>
                  <a:lnTo>
                    <a:pt x="783" y="497"/>
                  </a:lnTo>
                  <a:lnTo>
                    <a:pt x="789" y="514"/>
                  </a:lnTo>
                  <a:lnTo>
                    <a:pt x="793" y="531"/>
                  </a:lnTo>
                  <a:lnTo>
                    <a:pt x="795" y="546"/>
                  </a:lnTo>
                  <a:lnTo>
                    <a:pt x="797" y="561"/>
                  </a:lnTo>
                  <a:lnTo>
                    <a:pt x="797" y="575"/>
                  </a:lnTo>
                  <a:lnTo>
                    <a:pt x="797" y="1305"/>
                  </a:lnTo>
                  <a:lnTo>
                    <a:pt x="797" y="1327"/>
                  </a:lnTo>
                  <a:lnTo>
                    <a:pt x="794" y="1349"/>
                  </a:lnTo>
                  <a:lnTo>
                    <a:pt x="792" y="1359"/>
                  </a:lnTo>
                  <a:lnTo>
                    <a:pt x="789" y="1369"/>
                  </a:lnTo>
                  <a:lnTo>
                    <a:pt x="786" y="1378"/>
                  </a:lnTo>
                  <a:lnTo>
                    <a:pt x="783" y="1388"/>
                  </a:lnTo>
                  <a:lnTo>
                    <a:pt x="779" y="1396"/>
                  </a:lnTo>
                  <a:lnTo>
                    <a:pt x="775" y="1405"/>
                  </a:lnTo>
                  <a:lnTo>
                    <a:pt x="770" y="1413"/>
                  </a:lnTo>
                  <a:lnTo>
                    <a:pt x="764" y="1421"/>
                  </a:lnTo>
                  <a:lnTo>
                    <a:pt x="759" y="1429"/>
                  </a:lnTo>
                  <a:lnTo>
                    <a:pt x="752" y="1436"/>
                  </a:lnTo>
                  <a:lnTo>
                    <a:pt x="745" y="1443"/>
                  </a:lnTo>
                  <a:lnTo>
                    <a:pt x="738" y="1450"/>
                  </a:lnTo>
                  <a:lnTo>
                    <a:pt x="723" y="1463"/>
                  </a:lnTo>
                  <a:lnTo>
                    <a:pt x="706" y="1473"/>
                  </a:lnTo>
                  <a:lnTo>
                    <a:pt x="689" y="1483"/>
                  </a:lnTo>
                  <a:lnTo>
                    <a:pt x="672" y="1490"/>
                  </a:lnTo>
                  <a:lnTo>
                    <a:pt x="654" y="1496"/>
                  </a:lnTo>
                  <a:lnTo>
                    <a:pt x="635" y="1500"/>
                  </a:lnTo>
                  <a:lnTo>
                    <a:pt x="616" y="1502"/>
                  </a:lnTo>
                  <a:lnTo>
                    <a:pt x="596" y="1503"/>
                  </a:lnTo>
                  <a:lnTo>
                    <a:pt x="582" y="1503"/>
                  </a:lnTo>
                  <a:lnTo>
                    <a:pt x="569" y="1502"/>
                  </a:lnTo>
                  <a:lnTo>
                    <a:pt x="556" y="1501"/>
                  </a:lnTo>
                  <a:lnTo>
                    <a:pt x="543" y="1499"/>
                  </a:lnTo>
                  <a:lnTo>
                    <a:pt x="531" y="1497"/>
                  </a:lnTo>
                  <a:lnTo>
                    <a:pt x="520" y="1494"/>
                  </a:lnTo>
                  <a:lnTo>
                    <a:pt x="509" y="1490"/>
                  </a:lnTo>
                  <a:lnTo>
                    <a:pt x="498" y="1486"/>
                  </a:lnTo>
                  <a:lnTo>
                    <a:pt x="489" y="1482"/>
                  </a:lnTo>
                  <a:lnTo>
                    <a:pt x="478" y="1477"/>
                  </a:lnTo>
                  <a:lnTo>
                    <a:pt x="469" y="1471"/>
                  </a:lnTo>
                  <a:lnTo>
                    <a:pt x="461" y="1465"/>
                  </a:lnTo>
                  <a:lnTo>
                    <a:pt x="453" y="1458"/>
                  </a:lnTo>
                  <a:lnTo>
                    <a:pt x="446" y="1451"/>
                  </a:lnTo>
                  <a:lnTo>
                    <a:pt x="439" y="1443"/>
                  </a:lnTo>
                  <a:lnTo>
                    <a:pt x="432" y="1435"/>
                  </a:lnTo>
                  <a:lnTo>
                    <a:pt x="421" y="1417"/>
                  </a:lnTo>
                  <a:lnTo>
                    <a:pt x="411" y="1398"/>
                  </a:lnTo>
                  <a:lnTo>
                    <a:pt x="402" y="1378"/>
                  </a:lnTo>
                  <a:lnTo>
                    <a:pt x="395" y="1357"/>
                  </a:lnTo>
                  <a:lnTo>
                    <a:pt x="390" y="1334"/>
                  </a:lnTo>
                  <a:lnTo>
                    <a:pt x="386" y="1311"/>
                  </a:lnTo>
                  <a:lnTo>
                    <a:pt x="384" y="1285"/>
                  </a:lnTo>
                  <a:lnTo>
                    <a:pt x="383" y="1259"/>
                  </a:lnTo>
                  <a:close/>
                  <a:moveTo>
                    <a:pt x="834" y="1834"/>
                  </a:moveTo>
                  <a:lnTo>
                    <a:pt x="860" y="1823"/>
                  </a:lnTo>
                  <a:lnTo>
                    <a:pt x="886" y="1811"/>
                  </a:lnTo>
                  <a:lnTo>
                    <a:pt x="910" y="1798"/>
                  </a:lnTo>
                  <a:lnTo>
                    <a:pt x="934" y="1784"/>
                  </a:lnTo>
                  <a:lnTo>
                    <a:pt x="957" y="1768"/>
                  </a:lnTo>
                  <a:lnTo>
                    <a:pt x="979" y="1752"/>
                  </a:lnTo>
                  <a:lnTo>
                    <a:pt x="1000" y="1734"/>
                  </a:lnTo>
                  <a:lnTo>
                    <a:pt x="1019" y="1715"/>
                  </a:lnTo>
                  <a:lnTo>
                    <a:pt x="1039" y="1695"/>
                  </a:lnTo>
                  <a:lnTo>
                    <a:pt x="1057" y="1674"/>
                  </a:lnTo>
                  <a:lnTo>
                    <a:pt x="1073" y="1652"/>
                  </a:lnTo>
                  <a:lnTo>
                    <a:pt x="1089" y="1629"/>
                  </a:lnTo>
                  <a:lnTo>
                    <a:pt x="1104" y="1604"/>
                  </a:lnTo>
                  <a:lnTo>
                    <a:pt x="1117" y="1579"/>
                  </a:lnTo>
                  <a:lnTo>
                    <a:pt x="1130" y="1553"/>
                  </a:lnTo>
                  <a:lnTo>
                    <a:pt x="1141" y="1525"/>
                  </a:lnTo>
                  <a:lnTo>
                    <a:pt x="1151" y="1498"/>
                  </a:lnTo>
                  <a:lnTo>
                    <a:pt x="1160" y="1469"/>
                  </a:lnTo>
                  <a:lnTo>
                    <a:pt x="1168" y="1439"/>
                  </a:lnTo>
                  <a:lnTo>
                    <a:pt x="1174" y="1409"/>
                  </a:lnTo>
                  <a:lnTo>
                    <a:pt x="1179" y="1378"/>
                  </a:lnTo>
                  <a:lnTo>
                    <a:pt x="1182" y="1346"/>
                  </a:lnTo>
                  <a:lnTo>
                    <a:pt x="1184" y="1313"/>
                  </a:lnTo>
                  <a:lnTo>
                    <a:pt x="1185" y="1278"/>
                  </a:lnTo>
                  <a:lnTo>
                    <a:pt x="1185" y="591"/>
                  </a:lnTo>
                  <a:lnTo>
                    <a:pt x="1185" y="564"/>
                  </a:lnTo>
                  <a:lnTo>
                    <a:pt x="1183" y="536"/>
                  </a:lnTo>
                  <a:lnTo>
                    <a:pt x="1180" y="510"/>
                  </a:lnTo>
                  <a:lnTo>
                    <a:pt x="1176" y="483"/>
                  </a:lnTo>
                  <a:lnTo>
                    <a:pt x="1171" y="456"/>
                  </a:lnTo>
                  <a:lnTo>
                    <a:pt x="1165" y="429"/>
                  </a:lnTo>
                  <a:lnTo>
                    <a:pt x="1158" y="403"/>
                  </a:lnTo>
                  <a:lnTo>
                    <a:pt x="1149" y="376"/>
                  </a:lnTo>
                  <a:lnTo>
                    <a:pt x="1140" y="350"/>
                  </a:lnTo>
                  <a:lnTo>
                    <a:pt x="1129" y="325"/>
                  </a:lnTo>
                  <a:lnTo>
                    <a:pt x="1118" y="300"/>
                  </a:lnTo>
                  <a:lnTo>
                    <a:pt x="1105" y="275"/>
                  </a:lnTo>
                  <a:lnTo>
                    <a:pt x="1091" y="252"/>
                  </a:lnTo>
                  <a:lnTo>
                    <a:pt x="1076" y="229"/>
                  </a:lnTo>
                  <a:lnTo>
                    <a:pt x="1060" y="207"/>
                  </a:lnTo>
                  <a:lnTo>
                    <a:pt x="1042" y="186"/>
                  </a:lnTo>
                  <a:lnTo>
                    <a:pt x="1024" y="166"/>
                  </a:lnTo>
                  <a:lnTo>
                    <a:pt x="1004" y="147"/>
                  </a:lnTo>
                  <a:lnTo>
                    <a:pt x="983" y="128"/>
                  </a:lnTo>
                  <a:lnTo>
                    <a:pt x="961" y="111"/>
                  </a:lnTo>
                  <a:lnTo>
                    <a:pt x="937" y="95"/>
                  </a:lnTo>
                  <a:lnTo>
                    <a:pt x="912" y="79"/>
                  </a:lnTo>
                  <a:lnTo>
                    <a:pt x="886" y="65"/>
                  </a:lnTo>
                  <a:lnTo>
                    <a:pt x="859" y="52"/>
                  </a:lnTo>
                  <a:lnTo>
                    <a:pt x="830" y="39"/>
                  </a:lnTo>
                  <a:lnTo>
                    <a:pt x="801" y="29"/>
                  </a:lnTo>
                  <a:lnTo>
                    <a:pt x="770" y="20"/>
                  </a:lnTo>
                  <a:lnTo>
                    <a:pt x="738" y="13"/>
                  </a:lnTo>
                  <a:lnTo>
                    <a:pt x="703" y="7"/>
                  </a:lnTo>
                  <a:lnTo>
                    <a:pt x="669" y="3"/>
                  </a:lnTo>
                  <a:lnTo>
                    <a:pt x="633" y="1"/>
                  </a:lnTo>
                  <a:lnTo>
                    <a:pt x="596" y="0"/>
                  </a:lnTo>
                  <a:lnTo>
                    <a:pt x="556" y="1"/>
                  </a:lnTo>
                  <a:lnTo>
                    <a:pt x="518" y="3"/>
                  </a:lnTo>
                  <a:lnTo>
                    <a:pt x="481" y="7"/>
                  </a:lnTo>
                  <a:lnTo>
                    <a:pt x="446" y="13"/>
                  </a:lnTo>
                  <a:lnTo>
                    <a:pt x="429" y="17"/>
                  </a:lnTo>
                  <a:lnTo>
                    <a:pt x="412" y="21"/>
                  </a:lnTo>
                  <a:lnTo>
                    <a:pt x="396" y="25"/>
                  </a:lnTo>
                  <a:lnTo>
                    <a:pt x="380" y="30"/>
                  </a:lnTo>
                  <a:lnTo>
                    <a:pt x="365" y="35"/>
                  </a:lnTo>
                  <a:lnTo>
                    <a:pt x="350" y="41"/>
                  </a:lnTo>
                  <a:lnTo>
                    <a:pt x="335" y="47"/>
                  </a:lnTo>
                  <a:lnTo>
                    <a:pt x="321" y="54"/>
                  </a:lnTo>
                  <a:lnTo>
                    <a:pt x="294" y="68"/>
                  </a:lnTo>
                  <a:lnTo>
                    <a:pt x="268" y="83"/>
                  </a:lnTo>
                  <a:lnTo>
                    <a:pt x="242" y="99"/>
                  </a:lnTo>
                  <a:lnTo>
                    <a:pt x="218" y="116"/>
                  </a:lnTo>
                  <a:lnTo>
                    <a:pt x="196" y="134"/>
                  </a:lnTo>
                  <a:lnTo>
                    <a:pt x="175" y="152"/>
                  </a:lnTo>
                  <a:lnTo>
                    <a:pt x="155" y="172"/>
                  </a:lnTo>
                  <a:lnTo>
                    <a:pt x="137" y="193"/>
                  </a:lnTo>
                  <a:lnTo>
                    <a:pt x="120" y="214"/>
                  </a:lnTo>
                  <a:lnTo>
                    <a:pt x="103" y="236"/>
                  </a:lnTo>
                  <a:lnTo>
                    <a:pt x="88" y="259"/>
                  </a:lnTo>
                  <a:lnTo>
                    <a:pt x="75" y="282"/>
                  </a:lnTo>
                  <a:lnTo>
                    <a:pt x="62" y="307"/>
                  </a:lnTo>
                  <a:lnTo>
                    <a:pt x="51" y="332"/>
                  </a:lnTo>
                  <a:lnTo>
                    <a:pt x="41" y="357"/>
                  </a:lnTo>
                  <a:lnTo>
                    <a:pt x="33" y="383"/>
                  </a:lnTo>
                  <a:lnTo>
                    <a:pt x="26" y="409"/>
                  </a:lnTo>
                  <a:lnTo>
                    <a:pt x="19" y="435"/>
                  </a:lnTo>
                  <a:lnTo>
                    <a:pt x="14" y="461"/>
                  </a:lnTo>
                  <a:lnTo>
                    <a:pt x="8" y="487"/>
                  </a:lnTo>
                  <a:lnTo>
                    <a:pt x="4" y="513"/>
                  </a:lnTo>
                  <a:lnTo>
                    <a:pt x="2" y="539"/>
                  </a:lnTo>
                  <a:lnTo>
                    <a:pt x="0" y="565"/>
                  </a:lnTo>
                  <a:lnTo>
                    <a:pt x="0" y="591"/>
                  </a:lnTo>
                  <a:lnTo>
                    <a:pt x="0" y="1248"/>
                  </a:lnTo>
                  <a:lnTo>
                    <a:pt x="0" y="1279"/>
                  </a:lnTo>
                  <a:lnTo>
                    <a:pt x="2" y="1311"/>
                  </a:lnTo>
                  <a:lnTo>
                    <a:pt x="4" y="1341"/>
                  </a:lnTo>
                  <a:lnTo>
                    <a:pt x="8" y="1371"/>
                  </a:lnTo>
                  <a:lnTo>
                    <a:pt x="14" y="1401"/>
                  </a:lnTo>
                  <a:lnTo>
                    <a:pt x="20" y="1430"/>
                  </a:lnTo>
                  <a:lnTo>
                    <a:pt x="27" y="1459"/>
                  </a:lnTo>
                  <a:lnTo>
                    <a:pt x="34" y="1487"/>
                  </a:lnTo>
                  <a:lnTo>
                    <a:pt x="43" y="1515"/>
                  </a:lnTo>
                  <a:lnTo>
                    <a:pt x="54" y="1543"/>
                  </a:lnTo>
                  <a:lnTo>
                    <a:pt x="65" y="1569"/>
                  </a:lnTo>
                  <a:lnTo>
                    <a:pt x="77" y="1594"/>
                  </a:lnTo>
                  <a:lnTo>
                    <a:pt x="91" y="1619"/>
                  </a:lnTo>
                  <a:lnTo>
                    <a:pt x="106" y="1643"/>
                  </a:lnTo>
                  <a:lnTo>
                    <a:pt x="122" y="1666"/>
                  </a:lnTo>
                  <a:lnTo>
                    <a:pt x="139" y="1688"/>
                  </a:lnTo>
                  <a:lnTo>
                    <a:pt x="157" y="1709"/>
                  </a:lnTo>
                  <a:lnTo>
                    <a:pt x="177" y="1729"/>
                  </a:lnTo>
                  <a:lnTo>
                    <a:pt x="198" y="1747"/>
                  </a:lnTo>
                  <a:lnTo>
                    <a:pt x="221" y="1765"/>
                  </a:lnTo>
                  <a:lnTo>
                    <a:pt x="244" y="1782"/>
                  </a:lnTo>
                  <a:lnTo>
                    <a:pt x="270" y="1797"/>
                  </a:lnTo>
                  <a:lnTo>
                    <a:pt x="296" y="1811"/>
                  </a:lnTo>
                  <a:lnTo>
                    <a:pt x="324" y="1824"/>
                  </a:lnTo>
                  <a:lnTo>
                    <a:pt x="338" y="1830"/>
                  </a:lnTo>
                  <a:lnTo>
                    <a:pt x="353" y="1836"/>
                  </a:lnTo>
                  <a:lnTo>
                    <a:pt x="368" y="1841"/>
                  </a:lnTo>
                  <a:lnTo>
                    <a:pt x="383" y="1846"/>
                  </a:lnTo>
                  <a:lnTo>
                    <a:pt x="415" y="1855"/>
                  </a:lnTo>
                  <a:lnTo>
                    <a:pt x="448" y="1862"/>
                  </a:lnTo>
                  <a:lnTo>
                    <a:pt x="484" y="1868"/>
                  </a:lnTo>
                  <a:lnTo>
                    <a:pt x="520" y="1871"/>
                  </a:lnTo>
                  <a:lnTo>
                    <a:pt x="557" y="1874"/>
                  </a:lnTo>
                  <a:lnTo>
                    <a:pt x="596" y="1875"/>
                  </a:lnTo>
                  <a:lnTo>
                    <a:pt x="628" y="1874"/>
                  </a:lnTo>
                  <a:lnTo>
                    <a:pt x="659" y="1872"/>
                  </a:lnTo>
                  <a:lnTo>
                    <a:pt x="690" y="1869"/>
                  </a:lnTo>
                  <a:lnTo>
                    <a:pt x="721" y="1864"/>
                  </a:lnTo>
                  <a:lnTo>
                    <a:pt x="750" y="1859"/>
                  </a:lnTo>
                  <a:lnTo>
                    <a:pt x="779" y="1852"/>
                  </a:lnTo>
                  <a:lnTo>
                    <a:pt x="806" y="1843"/>
                  </a:lnTo>
                  <a:lnTo>
                    <a:pt x="834" y="18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0" name="Freeform 7"/>
            <p:cNvSpPr>
              <a:spLocks/>
            </p:cNvSpPr>
            <p:nvPr/>
          </p:nvSpPr>
          <p:spPr bwMode="auto">
            <a:xfrm>
              <a:off x="8261350" y="7340600"/>
              <a:ext cx="155575" cy="249238"/>
            </a:xfrm>
            <a:custGeom>
              <a:avLst/>
              <a:gdLst>
                <a:gd name="T0" fmla="*/ 197 w 1175"/>
                <a:gd name="T1" fmla="*/ 1747 h 1875"/>
                <a:gd name="T2" fmla="*/ 294 w 1175"/>
                <a:gd name="T3" fmla="*/ 1811 h 1875"/>
                <a:gd name="T4" fmla="*/ 366 w 1175"/>
                <a:gd name="T5" fmla="*/ 1841 h 1875"/>
                <a:gd name="T6" fmla="*/ 481 w 1175"/>
                <a:gd name="T7" fmla="*/ 1868 h 1875"/>
                <a:gd name="T8" fmla="*/ 622 w 1175"/>
                <a:gd name="T9" fmla="*/ 1874 h 1875"/>
                <a:gd name="T10" fmla="*/ 728 w 1175"/>
                <a:gd name="T11" fmla="*/ 1863 h 1875"/>
                <a:gd name="T12" fmla="*/ 826 w 1175"/>
                <a:gd name="T13" fmla="*/ 1836 h 1875"/>
                <a:gd name="T14" fmla="*/ 915 w 1175"/>
                <a:gd name="T15" fmla="*/ 1794 h 1875"/>
                <a:gd name="T16" fmla="*/ 995 w 1175"/>
                <a:gd name="T17" fmla="*/ 1737 h 1875"/>
                <a:gd name="T18" fmla="*/ 1063 w 1175"/>
                <a:gd name="T19" fmla="*/ 1668 h 1875"/>
                <a:gd name="T20" fmla="*/ 1116 w 1175"/>
                <a:gd name="T21" fmla="*/ 1586 h 1875"/>
                <a:gd name="T22" fmla="*/ 1154 w 1175"/>
                <a:gd name="T23" fmla="*/ 1493 h 1875"/>
                <a:gd name="T24" fmla="*/ 806 w 1175"/>
                <a:gd name="T25" fmla="*/ 1310 h 1875"/>
                <a:gd name="T26" fmla="*/ 782 w 1175"/>
                <a:gd name="T27" fmla="*/ 1391 h 1875"/>
                <a:gd name="T28" fmla="*/ 734 w 1175"/>
                <a:gd name="T29" fmla="*/ 1452 h 1875"/>
                <a:gd name="T30" fmla="*/ 669 w 1175"/>
                <a:gd name="T31" fmla="*/ 1490 h 1875"/>
                <a:gd name="T32" fmla="*/ 595 w 1175"/>
                <a:gd name="T33" fmla="*/ 1503 h 1875"/>
                <a:gd name="T34" fmla="*/ 540 w 1175"/>
                <a:gd name="T35" fmla="*/ 1499 h 1875"/>
                <a:gd name="T36" fmla="*/ 496 w 1175"/>
                <a:gd name="T37" fmla="*/ 1486 h 1875"/>
                <a:gd name="T38" fmla="*/ 460 w 1175"/>
                <a:gd name="T39" fmla="*/ 1465 h 1875"/>
                <a:gd name="T40" fmla="*/ 433 w 1175"/>
                <a:gd name="T41" fmla="*/ 1435 h 1875"/>
                <a:gd name="T42" fmla="*/ 398 w 1175"/>
                <a:gd name="T43" fmla="*/ 1357 h 1875"/>
                <a:gd name="T44" fmla="*/ 387 w 1175"/>
                <a:gd name="T45" fmla="*/ 1259 h 1875"/>
                <a:gd name="T46" fmla="*/ 393 w 1175"/>
                <a:gd name="T47" fmla="*/ 525 h 1875"/>
                <a:gd name="T48" fmla="*/ 421 w 1175"/>
                <a:gd name="T49" fmla="*/ 457 h 1875"/>
                <a:gd name="T50" fmla="*/ 452 w 1175"/>
                <a:gd name="T51" fmla="*/ 420 h 1875"/>
                <a:gd name="T52" fmla="*/ 485 w 1175"/>
                <a:gd name="T53" fmla="*/ 396 h 1875"/>
                <a:gd name="T54" fmla="*/ 527 w 1175"/>
                <a:gd name="T55" fmla="*/ 379 h 1875"/>
                <a:gd name="T56" fmla="*/ 579 w 1175"/>
                <a:gd name="T57" fmla="*/ 371 h 1875"/>
                <a:gd name="T58" fmla="*/ 634 w 1175"/>
                <a:gd name="T59" fmla="*/ 374 h 1875"/>
                <a:gd name="T60" fmla="*/ 679 w 1175"/>
                <a:gd name="T61" fmla="*/ 387 h 1875"/>
                <a:gd name="T62" fmla="*/ 741 w 1175"/>
                <a:gd name="T63" fmla="*/ 428 h 1875"/>
                <a:gd name="T64" fmla="*/ 787 w 1175"/>
                <a:gd name="T65" fmla="*/ 490 h 1875"/>
                <a:gd name="T66" fmla="*/ 808 w 1175"/>
                <a:gd name="T67" fmla="*/ 556 h 1875"/>
                <a:gd name="T68" fmla="*/ 1165 w 1175"/>
                <a:gd name="T69" fmla="*/ 417 h 1875"/>
                <a:gd name="T70" fmla="*/ 1133 w 1175"/>
                <a:gd name="T71" fmla="*/ 330 h 1875"/>
                <a:gd name="T72" fmla="*/ 1087 w 1175"/>
                <a:gd name="T73" fmla="*/ 246 h 1875"/>
                <a:gd name="T74" fmla="*/ 1028 w 1175"/>
                <a:gd name="T75" fmla="*/ 173 h 1875"/>
                <a:gd name="T76" fmla="*/ 957 w 1175"/>
                <a:gd name="T77" fmla="*/ 110 h 1875"/>
                <a:gd name="T78" fmla="*/ 871 w 1175"/>
                <a:gd name="T79" fmla="*/ 59 h 1875"/>
                <a:gd name="T80" fmla="*/ 770 w 1175"/>
                <a:gd name="T81" fmla="*/ 21 h 1875"/>
                <a:gd name="T82" fmla="*/ 656 w 1175"/>
                <a:gd name="T83" fmla="*/ 2 h 1875"/>
                <a:gd name="T84" fmla="*/ 516 w 1175"/>
                <a:gd name="T85" fmla="*/ 3 h 1875"/>
                <a:gd name="T86" fmla="*/ 410 w 1175"/>
                <a:gd name="T87" fmla="*/ 21 h 1875"/>
                <a:gd name="T88" fmla="*/ 348 w 1175"/>
                <a:gd name="T89" fmla="*/ 41 h 1875"/>
                <a:gd name="T90" fmla="*/ 265 w 1175"/>
                <a:gd name="T91" fmla="*/ 83 h 1875"/>
                <a:gd name="T92" fmla="*/ 174 w 1175"/>
                <a:gd name="T93" fmla="*/ 152 h 1875"/>
                <a:gd name="T94" fmla="*/ 102 w 1175"/>
                <a:gd name="T95" fmla="*/ 236 h 1875"/>
                <a:gd name="T96" fmla="*/ 51 w 1175"/>
                <a:gd name="T97" fmla="*/ 332 h 1875"/>
                <a:gd name="T98" fmla="*/ 19 w 1175"/>
                <a:gd name="T99" fmla="*/ 435 h 1875"/>
                <a:gd name="T100" fmla="*/ 2 w 1175"/>
                <a:gd name="T101" fmla="*/ 539 h 1875"/>
                <a:gd name="T102" fmla="*/ 1 w 1175"/>
                <a:gd name="T103" fmla="*/ 1279 h 1875"/>
                <a:gd name="T104" fmla="*/ 14 w 1175"/>
                <a:gd name="T105" fmla="*/ 1401 h 1875"/>
                <a:gd name="T106" fmla="*/ 43 w 1175"/>
                <a:gd name="T107" fmla="*/ 1515 h 1875"/>
                <a:gd name="T108" fmla="*/ 90 w 1175"/>
                <a:gd name="T109" fmla="*/ 1619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75" h="1875">
                  <a:moveTo>
                    <a:pt x="138" y="1688"/>
                  </a:moveTo>
                  <a:lnTo>
                    <a:pt x="157" y="1709"/>
                  </a:lnTo>
                  <a:lnTo>
                    <a:pt x="176" y="1729"/>
                  </a:lnTo>
                  <a:lnTo>
                    <a:pt x="197" y="1747"/>
                  </a:lnTo>
                  <a:lnTo>
                    <a:pt x="219" y="1765"/>
                  </a:lnTo>
                  <a:lnTo>
                    <a:pt x="243" y="1781"/>
                  </a:lnTo>
                  <a:lnTo>
                    <a:pt x="268" y="1797"/>
                  </a:lnTo>
                  <a:lnTo>
                    <a:pt x="294" y="1811"/>
                  </a:lnTo>
                  <a:lnTo>
                    <a:pt x="321" y="1824"/>
                  </a:lnTo>
                  <a:lnTo>
                    <a:pt x="335" y="1830"/>
                  </a:lnTo>
                  <a:lnTo>
                    <a:pt x="351" y="1836"/>
                  </a:lnTo>
                  <a:lnTo>
                    <a:pt x="366" y="1841"/>
                  </a:lnTo>
                  <a:lnTo>
                    <a:pt x="381" y="1846"/>
                  </a:lnTo>
                  <a:lnTo>
                    <a:pt x="413" y="1855"/>
                  </a:lnTo>
                  <a:lnTo>
                    <a:pt x="446" y="1862"/>
                  </a:lnTo>
                  <a:lnTo>
                    <a:pt x="481" y="1868"/>
                  </a:lnTo>
                  <a:lnTo>
                    <a:pt x="517" y="1872"/>
                  </a:lnTo>
                  <a:lnTo>
                    <a:pt x="555" y="1874"/>
                  </a:lnTo>
                  <a:lnTo>
                    <a:pt x="595" y="1875"/>
                  </a:lnTo>
                  <a:lnTo>
                    <a:pt x="622" y="1874"/>
                  </a:lnTo>
                  <a:lnTo>
                    <a:pt x="650" y="1873"/>
                  </a:lnTo>
                  <a:lnTo>
                    <a:pt x="676" y="1871"/>
                  </a:lnTo>
                  <a:lnTo>
                    <a:pt x="702" y="1867"/>
                  </a:lnTo>
                  <a:lnTo>
                    <a:pt x="728" y="1863"/>
                  </a:lnTo>
                  <a:lnTo>
                    <a:pt x="753" y="1858"/>
                  </a:lnTo>
                  <a:lnTo>
                    <a:pt x="778" y="1851"/>
                  </a:lnTo>
                  <a:lnTo>
                    <a:pt x="802" y="1844"/>
                  </a:lnTo>
                  <a:lnTo>
                    <a:pt x="826" y="1836"/>
                  </a:lnTo>
                  <a:lnTo>
                    <a:pt x="849" y="1827"/>
                  </a:lnTo>
                  <a:lnTo>
                    <a:pt x="872" y="1817"/>
                  </a:lnTo>
                  <a:lnTo>
                    <a:pt x="894" y="1806"/>
                  </a:lnTo>
                  <a:lnTo>
                    <a:pt x="915" y="1794"/>
                  </a:lnTo>
                  <a:lnTo>
                    <a:pt x="936" y="1782"/>
                  </a:lnTo>
                  <a:lnTo>
                    <a:pt x="956" y="1768"/>
                  </a:lnTo>
                  <a:lnTo>
                    <a:pt x="976" y="1753"/>
                  </a:lnTo>
                  <a:lnTo>
                    <a:pt x="995" y="1737"/>
                  </a:lnTo>
                  <a:lnTo>
                    <a:pt x="1013" y="1721"/>
                  </a:lnTo>
                  <a:lnTo>
                    <a:pt x="1030" y="1704"/>
                  </a:lnTo>
                  <a:lnTo>
                    <a:pt x="1046" y="1686"/>
                  </a:lnTo>
                  <a:lnTo>
                    <a:pt x="1063" y="1668"/>
                  </a:lnTo>
                  <a:lnTo>
                    <a:pt x="1077" y="1649"/>
                  </a:lnTo>
                  <a:lnTo>
                    <a:pt x="1091" y="1629"/>
                  </a:lnTo>
                  <a:lnTo>
                    <a:pt x="1104" y="1607"/>
                  </a:lnTo>
                  <a:lnTo>
                    <a:pt x="1116" y="1586"/>
                  </a:lnTo>
                  <a:lnTo>
                    <a:pt x="1127" y="1564"/>
                  </a:lnTo>
                  <a:lnTo>
                    <a:pt x="1137" y="1541"/>
                  </a:lnTo>
                  <a:lnTo>
                    <a:pt x="1146" y="1517"/>
                  </a:lnTo>
                  <a:lnTo>
                    <a:pt x="1154" y="1493"/>
                  </a:lnTo>
                  <a:lnTo>
                    <a:pt x="1161" y="1468"/>
                  </a:lnTo>
                  <a:lnTo>
                    <a:pt x="1167" y="1442"/>
                  </a:lnTo>
                  <a:lnTo>
                    <a:pt x="1173" y="1416"/>
                  </a:lnTo>
                  <a:lnTo>
                    <a:pt x="806" y="1310"/>
                  </a:lnTo>
                  <a:lnTo>
                    <a:pt x="802" y="1332"/>
                  </a:lnTo>
                  <a:lnTo>
                    <a:pt x="797" y="1353"/>
                  </a:lnTo>
                  <a:lnTo>
                    <a:pt x="791" y="1372"/>
                  </a:lnTo>
                  <a:lnTo>
                    <a:pt x="782" y="1391"/>
                  </a:lnTo>
                  <a:lnTo>
                    <a:pt x="773" y="1408"/>
                  </a:lnTo>
                  <a:lnTo>
                    <a:pt x="761" y="1423"/>
                  </a:lnTo>
                  <a:lnTo>
                    <a:pt x="749" y="1438"/>
                  </a:lnTo>
                  <a:lnTo>
                    <a:pt x="734" y="1452"/>
                  </a:lnTo>
                  <a:lnTo>
                    <a:pt x="719" y="1464"/>
                  </a:lnTo>
                  <a:lnTo>
                    <a:pt x="703" y="1474"/>
                  </a:lnTo>
                  <a:lnTo>
                    <a:pt x="686" y="1483"/>
                  </a:lnTo>
                  <a:lnTo>
                    <a:pt x="669" y="1490"/>
                  </a:lnTo>
                  <a:lnTo>
                    <a:pt x="651" y="1496"/>
                  </a:lnTo>
                  <a:lnTo>
                    <a:pt x="633" y="1500"/>
                  </a:lnTo>
                  <a:lnTo>
                    <a:pt x="614" y="1502"/>
                  </a:lnTo>
                  <a:lnTo>
                    <a:pt x="595" y="1503"/>
                  </a:lnTo>
                  <a:lnTo>
                    <a:pt x="580" y="1503"/>
                  </a:lnTo>
                  <a:lnTo>
                    <a:pt x="566" y="1502"/>
                  </a:lnTo>
                  <a:lnTo>
                    <a:pt x="553" y="1501"/>
                  </a:lnTo>
                  <a:lnTo>
                    <a:pt x="540" y="1499"/>
                  </a:lnTo>
                  <a:lnTo>
                    <a:pt x="529" y="1497"/>
                  </a:lnTo>
                  <a:lnTo>
                    <a:pt x="517" y="1494"/>
                  </a:lnTo>
                  <a:lnTo>
                    <a:pt x="506" y="1490"/>
                  </a:lnTo>
                  <a:lnTo>
                    <a:pt x="496" y="1486"/>
                  </a:lnTo>
                  <a:lnTo>
                    <a:pt x="486" y="1482"/>
                  </a:lnTo>
                  <a:lnTo>
                    <a:pt x="477" y="1477"/>
                  </a:lnTo>
                  <a:lnTo>
                    <a:pt x="468" y="1471"/>
                  </a:lnTo>
                  <a:lnTo>
                    <a:pt x="460" y="1465"/>
                  </a:lnTo>
                  <a:lnTo>
                    <a:pt x="453" y="1458"/>
                  </a:lnTo>
                  <a:lnTo>
                    <a:pt x="446" y="1451"/>
                  </a:lnTo>
                  <a:lnTo>
                    <a:pt x="439" y="1443"/>
                  </a:lnTo>
                  <a:lnTo>
                    <a:pt x="433" y="1435"/>
                  </a:lnTo>
                  <a:lnTo>
                    <a:pt x="422" y="1417"/>
                  </a:lnTo>
                  <a:lnTo>
                    <a:pt x="413" y="1398"/>
                  </a:lnTo>
                  <a:lnTo>
                    <a:pt x="405" y="1378"/>
                  </a:lnTo>
                  <a:lnTo>
                    <a:pt x="398" y="1357"/>
                  </a:lnTo>
                  <a:lnTo>
                    <a:pt x="393" y="1334"/>
                  </a:lnTo>
                  <a:lnTo>
                    <a:pt x="390" y="1311"/>
                  </a:lnTo>
                  <a:lnTo>
                    <a:pt x="387" y="1285"/>
                  </a:lnTo>
                  <a:lnTo>
                    <a:pt x="387" y="1259"/>
                  </a:lnTo>
                  <a:lnTo>
                    <a:pt x="387" y="575"/>
                  </a:lnTo>
                  <a:lnTo>
                    <a:pt x="387" y="558"/>
                  </a:lnTo>
                  <a:lnTo>
                    <a:pt x="389" y="542"/>
                  </a:lnTo>
                  <a:lnTo>
                    <a:pt x="393" y="525"/>
                  </a:lnTo>
                  <a:lnTo>
                    <a:pt x="398" y="507"/>
                  </a:lnTo>
                  <a:lnTo>
                    <a:pt x="404" y="490"/>
                  </a:lnTo>
                  <a:lnTo>
                    <a:pt x="411" y="473"/>
                  </a:lnTo>
                  <a:lnTo>
                    <a:pt x="421" y="457"/>
                  </a:lnTo>
                  <a:lnTo>
                    <a:pt x="432" y="441"/>
                  </a:lnTo>
                  <a:lnTo>
                    <a:pt x="438" y="434"/>
                  </a:lnTo>
                  <a:lnTo>
                    <a:pt x="445" y="427"/>
                  </a:lnTo>
                  <a:lnTo>
                    <a:pt x="452" y="420"/>
                  </a:lnTo>
                  <a:lnTo>
                    <a:pt x="460" y="413"/>
                  </a:lnTo>
                  <a:lnTo>
                    <a:pt x="468" y="407"/>
                  </a:lnTo>
                  <a:lnTo>
                    <a:pt x="476" y="401"/>
                  </a:lnTo>
                  <a:lnTo>
                    <a:pt x="485" y="396"/>
                  </a:lnTo>
                  <a:lnTo>
                    <a:pt x="495" y="391"/>
                  </a:lnTo>
                  <a:lnTo>
                    <a:pt x="505" y="386"/>
                  </a:lnTo>
                  <a:lnTo>
                    <a:pt x="516" y="382"/>
                  </a:lnTo>
                  <a:lnTo>
                    <a:pt x="527" y="379"/>
                  </a:lnTo>
                  <a:lnTo>
                    <a:pt x="539" y="376"/>
                  </a:lnTo>
                  <a:lnTo>
                    <a:pt x="552" y="374"/>
                  </a:lnTo>
                  <a:lnTo>
                    <a:pt x="565" y="372"/>
                  </a:lnTo>
                  <a:lnTo>
                    <a:pt x="579" y="371"/>
                  </a:lnTo>
                  <a:lnTo>
                    <a:pt x="595" y="371"/>
                  </a:lnTo>
                  <a:lnTo>
                    <a:pt x="608" y="371"/>
                  </a:lnTo>
                  <a:lnTo>
                    <a:pt x="621" y="372"/>
                  </a:lnTo>
                  <a:lnTo>
                    <a:pt x="634" y="374"/>
                  </a:lnTo>
                  <a:lnTo>
                    <a:pt x="646" y="376"/>
                  </a:lnTo>
                  <a:lnTo>
                    <a:pt x="657" y="379"/>
                  </a:lnTo>
                  <a:lnTo>
                    <a:pt x="668" y="383"/>
                  </a:lnTo>
                  <a:lnTo>
                    <a:pt x="679" y="387"/>
                  </a:lnTo>
                  <a:lnTo>
                    <a:pt x="689" y="392"/>
                  </a:lnTo>
                  <a:lnTo>
                    <a:pt x="708" y="403"/>
                  </a:lnTo>
                  <a:lnTo>
                    <a:pt x="725" y="415"/>
                  </a:lnTo>
                  <a:lnTo>
                    <a:pt x="741" y="428"/>
                  </a:lnTo>
                  <a:lnTo>
                    <a:pt x="755" y="442"/>
                  </a:lnTo>
                  <a:lnTo>
                    <a:pt x="767" y="457"/>
                  </a:lnTo>
                  <a:lnTo>
                    <a:pt x="778" y="473"/>
                  </a:lnTo>
                  <a:lnTo>
                    <a:pt x="787" y="490"/>
                  </a:lnTo>
                  <a:lnTo>
                    <a:pt x="794" y="507"/>
                  </a:lnTo>
                  <a:lnTo>
                    <a:pt x="799" y="524"/>
                  </a:lnTo>
                  <a:lnTo>
                    <a:pt x="804" y="541"/>
                  </a:lnTo>
                  <a:lnTo>
                    <a:pt x="808" y="556"/>
                  </a:lnTo>
                  <a:lnTo>
                    <a:pt x="811" y="569"/>
                  </a:lnTo>
                  <a:lnTo>
                    <a:pt x="1175" y="461"/>
                  </a:lnTo>
                  <a:lnTo>
                    <a:pt x="1170" y="439"/>
                  </a:lnTo>
                  <a:lnTo>
                    <a:pt x="1165" y="417"/>
                  </a:lnTo>
                  <a:lnTo>
                    <a:pt x="1158" y="395"/>
                  </a:lnTo>
                  <a:lnTo>
                    <a:pt x="1150" y="373"/>
                  </a:lnTo>
                  <a:lnTo>
                    <a:pt x="1142" y="351"/>
                  </a:lnTo>
                  <a:lnTo>
                    <a:pt x="1133" y="330"/>
                  </a:lnTo>
                  <a:lnTo>
                    <a:pt x="1123" y="309"/>
                  </a:lnTo>
                  <a:lnTo>
                    <a:pt x="1112" y="288"/>
                  </a:lnTo>
                  <a:lnTo>
                    <a:pt x="1100" y="266"/>
                  </a:lnTo>
                  <a:lnTo>
                    <a:pt x="1087" y="246"/>
                  </a:lnTo>
                  <a:lnTo>
                    <a:pt x="1074" y="227"/>
                  </a:lnTo>
                  <a:lnTo>
                    <a:pt x="1060" y="208"/>
                  </a:lnTo>
                  <a:lnTo>
                    <a:pt x="1044" y="190"/>
                  </a:lnTo>
                  <a:lnTo>
                    <a:pt x="1028" y="173"/>
                  </a:lnTo>
                  <a:lnTo>
                    <a:pt x="1011" y="156"/>
                  </a:lnTo>
                  <a:lnTo>
                    <a:pt x="994" y="140"/>
                  </a:lnTo>
                  <a:lnTo>
                    <a:pt x="976" y="125"/>
                  </a:lnTo>
                  <a:lnTo>
                    <a:pt x="957" y="110"/>
                  </a:lnTo>
                  <a:lnTo>
                    <a:pt x="937" y="96"/>
                  </a:lnTo>
                  <a:lnTo>
                    <a:pt x="916" y="82"/>
                  </a:lnTo>
                  <a:lnTo>
                    <a:pt x="894" y="70"/>
                  </a:lnTo>
                  <a:lnTo>
                    <a:pt x="871" y="59"/>
                  </a:lnTo>
                  <a:lnTo>
                    <a:pt x="847" y="48"/>
                  </a:lnTo>
                  <a:lnTo>
                    <a:pt x="822" y="38"/>
                  </a:lnTo>
                  <a:lnTo>
                    <a:pt x="796" y="29"/>
                  </a:lnTo>
                  <a:lnTo>
                    <a:pt x="770" y="21"/>
                  </a:lnTo>
                  <a:lnTo>
                    <a:pt x="742" y="15"/>
                  </a:lnTo>
                  <a:lnTo>
                    <a:pt x="714" y="9"/>
                  </a:lnTo>
                  <a:lnTo>
                    <a:pt x="686" y="5"/>
                  </a:lnTo>
                  <a:lnTo>
                    <a:pt x="656" y="2"/>
                  </a:lnTo>
                  <a:lnTo>
                    <a:pt x="626" y="1"/>
                  </a:lnTo>
                  <a:lnTo>
                    <a:pt x="595" y="0"/>
                  </a:lnTo>
                  <a:lnTo>
                    <a:pt x="554" y="1"/>
                  </a:lnTo>
                  <a:lnTo>
                    <a:pt x="516" y="3"/>
                  </a:lnTo>
                  <a:lnTo>
                    <a:pt x="479" y="7"/>
                  </a:lnTo>
                  <a:lnTo>
                    <a:pt x="444" y="13"/>
                  </a:lnTo>
                  <a:lnTo>
                    <a:pt x="427" y="17"/>
                  </a:lnTo>
                  <a:lnTo>
                    <a:pt x="410" y="21"/>
                  </a:lnTo>
                  <a:lnTo>
                    <a:pt x="394" y="25"/>
                  </a:lnTo>
                  <a:lnTo>
                    <a:pt x="378" y="30"/>
                  </a:lnTo>
                  <a:lnTo>
                    <a:pt x="363" y="35"/>
                  </a:lnTo>
                  <a:lnTo>
                    <a:pt x="348" y="41"/>
                  </a:lnTo>
                  <a:lnTo>
                    <a:pt x="332" y="47"/>
                  </a:lnTo>
                  <a:lnTo>
                    <a:pt x="318" y="54"/>
                  </a:lnTo>
                  <a:lnTo>
                    <a:pt x="291" y="68"/>
                  </a:lnTo>
                  <a:lnTo>
                    <a:pt x="265" y="83"/>
                  </a:lnTo>
                  <a:lnTo>
                    <a:pt x="240" y="99"/>
                  </a:lnTo>
                  <a:lnTo>
                    <a:pt x="217" y="116"/>
                  </a:lnTo>
                  <a:lnTo>
                    <a:pt x="194" y="134"/>
                  </a:lnTo>
                  <a:lnTo>
                    <a:pt x="174" y="152"/>
                  </a:lnTo>
                  <a:lnTo>
                    <a:pt x="154" y="172"/>
                  </a:lnTo>
                  <a:lnTo>
                    <a:pt x="136" y="193"/>
                  </a:lnTo>
                  <a:lnTo>
                    <a:pt x="119" y="214"/>
                  </a:lnTo>
                  <a:lnTo>
                    <a:pt x="102" y="236"/>
                  </a:lnTo>
                  <a:lnTo>
                    <a:pt x="88" y="259"/>
                  </a:lnTo>
                  <a:lnTo>
                    <a:pt x="74" y="282"/>
                  </a:lnTo>
                  <a:lnTo>
                    <a:pt x="62" y="307"/>
                  </a:lnTo>
                  <a:lnTo>
                    <a:pt x="51" y="332"/>
                  </a:lnTo>
                  <a:lnTo>
                    <a:pt x="41" y="357"/>
                  </a:lnTo>
                  <a:lnTo>
                    <a:pt x="33" y="383"/>
                  </a:lnTo>
                  <a:lnTo>
                    <a:pt x="25" y="409"/>
                  </a:lnTo>
                  <a:lnTo>
                    <a:pt x="19" y="435"/>
                  </a:lnTo>
                  <a:lnTo>
                    <a:pt x="13" y="461"/>
                  </a:lnTo>
                  <a:lnTo>
                    <a:pt x="9" y="487"/>
                  </a:lnTo>
                  <a:lnTo>
                    <a:pt x="5" y="513"/>
                  </a:lnTo>
                  <a:lnTo>
                    <a:pt x="2" y="539"/>
                  </a:lnTo>
                  <a:lnTo>
                    <a:pt x="1" y="565"/>
                  </a:lnTo>
                  <a:lnTo>
                    <a:pt x="0" y="591"/>
                  </a:lnTo>
                  <a:lnTo>
                    <a:pt x="0" y="1248"/>
                  </a:lnTo>
                  <a:lnTo>
                    <a:pt x="1" y="1279"/>
                  </a:lnTo>
                  <a:lnTo>
                    <a:pt x="3" y="1311"/>
                  </a:lnTo>
                  <a:lnTo>
                    <a:pt x="5" y="1341"/>
                  </a:lnTo>
                  <a:lnTo>
                    <a:pt x="9" y="1371"/>
                  </a:lnTo>
                  <a:lnTo>
                    <a:pt x="14" y="1401"/>
                  </a:lnTo>
                  <a:lnTo>
                    <a:pt x="20" y="1430"/>
                  </a:lnTo>
                  <a:lnTo>
                    <a:pt x="27" y="1459"/>
                  </a:lnTo>
                  <a:lnTo>
                    <a:pt x="34" y="1487"/>
                  </a:lnTo>
                  <a:lnTo>
                    <a:pt x="43" y="1515"/>
                  </a:lnTo>
                  <a:lnTo>
                    <a:pt x="53" y="1543"/>
                  </a:lnTo>
                  <a:lnTo>
                    <a:pt x="64" y="1569"/>
                  </a:lnTo>
                  <a:lnTo>
                    <a:pt x="77" y="1594"/>
                  </a:lnTo>
                  <a:lnTo>
                    <a:pt x="90" y="1619"/>
                  </a:lnTo>
                  <a:lnTo>
                    <a:pt x="105" y="1643"/>
                  </a:lnTo>
                  <a:lnTo>
                    <a:pt x="121" y="1666"/>
                  </a:lnTo>
                  <a:lnTo>
                    <a:pt x="138" y="16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1" name="Freeform 8"/>
            <p:cNvSpPr>
              <a:spLocks/>
            </p:cNvSpPr>
            <p:nvPr/>
          </p:nvSpPr>
          <p:spPr bwMode="auto">
            <a:xfrm>
              <a:off x="8459788" y="7340600"/>
              <a:ext cx="155575" cy="249238"/>
            </a:xfrm>
            <a:custGeom>
              <a:avLst/>
              <a:gdLst>
                <a:gd name="T0" fmla="*/ 419 w 1174"/>
                <a:gd name="T1" fmla="*/ 457 h 1875"/>
                <a:gd name="T2" fmla="*/ 450 w 1174"/>
                <a:gd name="T3" fmla="*/ 420 h 1875"/>
                <a:gd name="T4" fmla="*/ 484 w 1174"/>
                <a:gd name="T5" fmla="*/ 396 h 1875"/>
                <a:gd name="T6" fmla="*/ 527 w 1174"/>
                <a:gd name="T7" fmla="*/ 379 h 1875"/>
                <a:gd name="T8" fmla="*/ 579 w 1174"/>
                <a:gd name="T9" fmla="*/ 371 h 1875"/>
                <a:gd name="T10" fmla="*/ 632 w 1174"/>
                <a:gd name="T11" fmla="*/ 374 h 1875"/>
                <a:gd name="T12" fmla="*/ 677 w 1174"/>
                <a:gd name="T13" fmla="*/ 387 h 1875"/>
                <a:gd name="T14" fmla="*/ 741 w 1174"/>
                <a:gd name="T15" fmla="*/ 428 h 1875"/>
                <a:gd name="T16" fmla="*/ 782 w 1174"/>
                <a:gd name="T17" fmla="*/ 481 h 1875"/>
                <a:gd name="T18" fmla="*/ 798 w 1174"/>
                <a:gd name="T19" fmla="*/ 524 h 1875"/>
                <a:gd name="T20" fmla="*/ 1174 w 1174"/>
                <a:gd name="T21" fmla="*/ 461 h 1875"/>
                <a:gd name="T22" fmla="*/ 1149 w 1174"/>
                <a:gd name="T23" fmla="*/ 373 h 1875"/>
                <a:gd name="T24" fmla="*/ 1110 w 1174"/>
                <a:gd name="T25" fmla="*/ 288 h 1875"/>
                <a:gd name="T26" fmla="*/ 1059 w 1174"/>
                <a:gd name="T27" fmla="*/ 208 h 1875"/>
                <a:gd name="T28" fmla="*/ 994 w 1174"/>
                <a:gd name="T29" fmla="*/ 140 h 1875"/>
                <a:gd name="T30" fmla="*/ 914 w 1174"/>
                <a:gd name="T31" fmla="*/ 83 h 1875"/>
                <a:gd name="T32" fmla="*/ 821 w 1174"/>
                <a:gd name="T33" fmla="*/ 38 h 1875"/>
                <a:gd name="T34" fmla="*/ 713 w 1174"/>
                <a:gd name="T35" fmla="*/ 9 h 1875"/>
                <a:gd name="T36" fmla="*/ 593 w 1174"/>
                <a:gd name="T37" fmla="*/ 0 h 1875"/>
                <a:gd name="T38" fmla="*/ 443 w 1174"/>
                <a:gd name="T39" fmla="*/ 13 h 1875"/>
                <a:gd name="T40" fmla="*/ 377 w 1174"/>
                <a:gd name="T41" fmla="*/ 30 h 1875"/>
                <a:gd name="T42" fmla="*/ 318 w 1174"/>
                <a:gd name="T43" fmla="*/ 54 h 1875"/>
                <a:gd name="T44" fmla="*/ 215 w 1174"/>
                <a:gd name="T45" fmla="*/ 116 h 1875"/>
                <a:gd name="T46" fmla="*/ 134 w 1174"/>
                <a:gd name="T47" fmla="*/ 193 h 1875"/>
                <a:gd name="T48" fmla="*/ 74 w 1174"/>
                <a:gd name="T49" fmla="*/ 282 h 1875"/>
                <a:gd name="T50" fmla="*/ 33 w 1174"/>
                <a:gd name="T51" fmla="*/ 383 h 1875"/>
                <a:gd name="T52" fmla="*/ 8 w 1174"/>
                <a:gd name="T53" fmla="*/ 487 h 1875"/>
                <a:gd name="T54" fmla="*/ 0 w 1174"/>
                <a:gd name="T55" fmla="*/ 591 h 1875"/>
                <a:gd name="T56" fmla="*/ 5 w 1174"/>
                <a:gd name="T57" fmla="*/ 1341 h 1875"/>
                <a:gd name="T58" fmla="*/ 25 w 1174"/>
                <a:gd name="T59" fmla="*/ 1459 h 1875"/>
                <a:gd name="T60" fmla="*/ 64 w 1174"/>
                <a:gd name="T61" fmla="*/ 1569 h 1875"/>
                <a:gd name="T62" fmla="*/ 120 w 1174"/>
                <a:gd name="T63" fmla="*/ 1666 h 1875"/>
                <a:gd name="T64" fmla="*/ 196 w 1174"/>
                <a:gd name="T65" fmla="*/ 1747 h 1875"/>
                <a:gd name="T66" fmla="*/ 293 w 1174"/>
                <a:gd name="T67" fmla="*/ 1811 h 1875"/>
                <a:gd name="T68" fmla="*/ 364 w 1174"/>
                <a:gd name="T69" fmla="*/ 1841 h 1875"/>
                <a:gd name="T70" fmla="*/ 479 w 1174"/>
                <a:gd name="T71" fmla="*/ 1868 h 1875"/>
                <a:gd name="T72" fmla="*/ 621 w 1174"/>
                <a:gd name="T73" fmla="*/ 1874 h 1875"/>
                <a:gd name="T74" fmla="*/ 726 w 1174"/>
                <a:gd name="T75" fmla="*/ 1863 h 1875"/>
                <a:gd name="T76" fmla="*/ 825 w 1174"/>
                <a:gd name="T77" fmla="*/ 1836 h 1875"/>
                <a:gd name="T78" fmla="*/ 913 w 1174"/>
                <a:gd name="T79" fmla="*/ 1794 h 1875"/>
                <a:gd name="T80" fmla="*/ 994 w 1174"/>
                <a:gd name="T81" fmla="*/ 1737 h 1875"/>
                <a:gd name="T82" fmla="*/ 1061 w 1174"/>
                <a:gd name="T83" fmla="*/ 1668 h 1875"/>
                <a:gd name="T84" fmla="*/ 1114 w 1174"/>
                <a:gd name="T85" fmla="*/ 1586 h 1875"/>
                <a:gd name="T86" fmla="*/ 1152 w 1174"/>
                <a:gd name="T87" fmla="*/ 1493 h 1875"/>
                <a:gd name="T88" fmla="*/ 806 w 1174"/>
                <a:gd name="T89" fmla="*/ 1310 h 1875"/>
                <a:gd name="T90" fmla="*/ 782 w 1174"/>
                <a:gd name="T91" fmla="*/ 1390 h 1875"/>
                <a:gd name="T92" fmla="*/ 733 w 1174"/>
                <a:gd name="T93" fmla="*/ 1452 h 1875"/>
                <a:gd name="T94" fmla="*/ 667 w 1174"/>
                <a:gd name="T95" fmla="*/ 1490 h 1875"/>
                <a:gd name="T96" fmla="*/ 593 w 1174"/>
                <a:gd name="T97" fmla="*/ 1503 h 1875"/>
                <a:gd name="T98" fmla="*/ 540 w 1174"/>
                <a:gd name="T99" fmla="*/ 1499 h 1875"/>
                <a:gd name="T100" fmla="*/ 495 w 1174"/>
                <a:gd name="T101" fmla="*/ 1486 h 1875"/>
                <a:gd name="T102" fmla="*/ 459 w 1174"/>
                <a:gd name="T103" fmla="*/ 1465 h 1875"/>
                <a:gd name="T104" fmla="*/ 432 w 1174"/>
                <a:gd name="T105" fmla="*/ 1435 h 1875"/>
                <a:gd name="T106" fmla="*/ 397 w 1174"/>
                <a:gd name="T107" fmla="*/ 1357 h 1875"/>
                <a:gd name="T108" fmla="*/ 385 w 1174"/>
                <a:gd name="T109" fmla="*/ 1259 h 1875"/>
                <a:gd name="T110" fmla="*/ 391 w 1174"/>
                <a:gd name="T111" fmla="*/ 525 h 18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174" h="1875">
                  <a:moveTo>
                    <a:pt x="396" y="507"/>
                  </a:moveTo>
                  <a:lnTo>
                    <a:pt x="402" y="490"/>
                  </a:lnTo>
                  <a:lnTo>
                    <a:pt x="410" y="473"/>
                  </a:lnTo>
                  <a:lnTo>
                    <a:pt x="419" y="457"/>
                  </a:lnTo>
                  <a:lnTo>
                    <a:pt x="430" y="441"/>
                  </a:lnTo>
                  <a:lnTo>
                    <a:pt x="436" y="434"/>
                  </a:lnTo>
                  <a:lnTo>
                    <a:pt x="443" y="427"/>
                  </a:lnTo>
                  <a:lnTo>
                    <a:pt x="450" y="420"/>
                  </a:lnTo>
                  <a:lnTo>
                    <a:pt x="458" y="413"/>
                  </a:lnTo>
                  <a:lnTo>
                    <a:pt x="466" y="407"/>
                  </a:lnTo>
                  <a:lnTo>
                    <a:pt x="475" y="401"/>
                  </a:lnTo>
                  <a:lnTo>
                    <a:pt x="484" y="396"/>
                  </a:lnTo>
                  <a:lnTo>
                    <a:pt x="494" y="391"/>
                  </a:lnTo>
                  <a:lnTo>
                    <a:pt x="505" y="386"/>
                  </a:lnTo>
                  <a:lnTo>
                    <a:pt x="516" y="382"/>
                  </a:lnTo>
                  <a:lnTo>
                    <a:pt x="527" y="379"/>
                  </a:lnTo>
                  <a:lnTo>
                    <a:pt x="539" y="376"/>
                  </a:lnTo>
                  <a:lnTo>
                    <a:pt x="552" y="374"/>
                  </a:lnTo>
                  <a:lnTo>
                    <a:pt x="565" y="372"/>
                  </a:lnTo>
                  <a:lnTo>
                    <a:pt x="579" y="371"/>
                  </a:lnTo>
                  <a:lnTo>
                    <a:pt x="593" y="371"/>
                  </a:lnTo>
                  <a:lnTo>
                    <a:pt x="606" y="371"/>
                  </a:lnTo>
                  <a:lnTo>
                    <a:pt x="619" y="372"/>
                  </a:lnTo>
                  <a:lnTo>
                    <a:pt x="632" y="374"/>
                  </a:lnTo>
                  <a:lnTo>
                    <a:pt x="644" y="376"/>
                  </a:lnTo>
                  <a:lnTo>
                    <a:pt x="656" y="379"/>
                  </a:lnTo>
                  <a:lnTo>
                    <a:pt x="667" y="383"/>
                  </a:lnTo>
                  <a:lnTo>
                    <a:pt x="677" y="387"/>
                  </a:lnTo>
                  <a:lnTo>
                    <a:pt x="688" y="392"/>
                  </a:lnTo>
                  <a:lnTo>
                    <a:pt x="707" y="403"/>
                  </a:lnTo>
                  <a:lnTo>
                    <a:pt x="724" y="415"/>
                  </a:lnTo>
                  <a:lnTo>
                    <a:pt x="741" y="428"/>
                  </a:lnTo>
                  <a:lnTo>
                    <a:pt x="755" y="442"/>
                  </a:lnTo>
                  <a:lnTo>
                    <a:pt x="767" y="457"/>
                  </a:lnTo>
                  <a:lnTo>
                    <a:pt x="778" y="473"/>
                  </a:lnTo>
                  <a:lnTo>
                    <a:pt x="782" y="481"/>
                  </a:lnTo>
                  <a:lnTo>
                    <a:pt x="786" y="490"/>
                  </a:lnTo>
                  <a:lnTo>
                    <a:pt x="790" y="498"/>
                  </a:lnTo>
                  <a:lnTo>
                    <a:pt x="793" y="507"/>
                  </a:lnTo>
                  <a:lnTo>
                    <a:pt x="798" y="524"/>
                  </a:lnTo>
                  <a:lnTo>
                    <a:pt x="803" y="541"/>
                  </a:lnTo>
                  <a:lnTo>
                    <a:pt x="807" y="556"/>
                  </a:lnTo>
                  <a:lnTo>
                    <a:pt x="810" y="569"/>
                  </a:lnTo>
                  <a:lnTo>
                    <a:pt x="1174" y="461"/>
                  </a:lnTo>
                  <a:lnTo>
                    <a:pt x="1169" y="439"/>
                  </a:lnTo>
                  <a:lnTo>
                    <a:pt x="1163" y="416"/>
                  </a:lnTo>
                  <a:lnTo>
                    <a:pt x="1156" y="395"/>
                  </a:lnTo>
                  <a:lnTo>
                    <a:pt x="1149" y="373"/>
                  </a:lnTo>
                  <a:lnTo>
                    <a:pt x="1140" y="351"/>
                  </a:lnTo>
                  <a:lnTo>
                    <a:pt x="1131" y="330"/>
                  </a:lnTo>
                  <a:lnTo>
                    <a:pt x="1121" y="309"/>
                  </a:lnTo>
                  <a:lnTo>
                    <a:pt x="1110" y="288"/>
                  </a:lnTo>
                  <a:lnTo>
                    <a:pt x="1099" y="266"/>
                  </a:lnTo>
                  <a:lnTo>
                    <a:pt x="1086" y="246"/>
                  </a:lnTo>
                  <a:lnTo>
                    <a:pt x="1073" y="227"/>
                  </a:lnTo>
                  <a:lnTo>
                    <a:pt x="1059" y="208"/>
                  </a:lnTo>
                  <a:lnTo>
                    <a:pt x="1044" y="190"/>
                  </a:lnTo>
                  <a:lnTo>
                    <a:pt x="1028" y="173"/>
                  </a:lnTo>
                  <a:lnTo>
                    <a:pt x="1011" y="156"/>
                  </a:lnTo>
                  <a:lnTo>
                    <a:pt x="994" y="140"/>
                  </a:lnTo>
                  <a:lnTo>
                    <a:pt x="975" y="125"/>
                  </a:lnTo>
                  <a:lnTo>
                    <a:pt x="955" y="110"/>
                  </a:lnTo>
                  <a:lnTo>
                    <a:pt x="935" y="96"/>
                  </a:lnTo>
                  <a:lnTo>
                    <a:pt x="914" y="83"/>
                  </a:lnTo>
                  <a:lnTo>
                    <a:pt x="892" y="70"/>
                  </a:lnTo>
                  <a:lnTo>
                    <a:pt x="869" y="59"/>
                  </a:lnTo>
                  <a:lnTo>
                    <a:pt x="846" y="48"/>
                  </a:lnTo>
                  <a:lnTo>
                    <a:pt x="821" y="38"/>
                  </a:lnTo>
                  <a:lnTo>
                    <a:pt x="796" y="29"/>
                  </a:lnTo>
                  <a:lnTo>
                    <a:pt x="769" y="21"/>
                  </a:lnTo>
                  <a:lnTo>
                    <a:pt x="742" y="15"/>
                  </a:lnTo>
                  <a:lnTo>
                    <a:pt x="713" y="9"/>
                  </a:lnTo>
                  <a:lnTo>
                    <a:pt x="684" y="5"/>
                  </a:lnTo>
                  <a:lnTo>
                    <a:pt x="654" y="2"/>
                  </a:lnTo>
                  <a:lnTo>
                    <a:pt x="624" y="1"/>
                  </a:lnTo>
                  <a:lnTo>
                    <a:pt x="593" y="0"/>
                  </a:lnTo>
                  <a:lnTo>
                    <a:pt x="553" y="1"/>
                  </a:lnTo>
                  <a:lnTo>
                    <a:pt x="515" y="3"/>
                  </a:lnTo>
                  <a:lnTo>
                    <a:pt x="478" y="7"/>
                  </a:lnTo>
                  <a:lnTo>
                    <a:pt x="443" y="13"/>
                  </a:lnTo>
                  <a:lnTo>
                    <a:pt x="426" y="17"/>
                  </a:lnTo>
                  <a:lnTo>
                    <a:pt x="409" y="21"/>
                  </a:lnTo>
                  <a:lnTo>
                    <a:pt x="393" y="25"/>
                  </a:lnTo>
                  <a:lnTo>
                    <a:pt x="377" y="30"/>
                  </a:lnTo>
                  <a:lnTo>
                    <a:pt x="362" y="35"/>
                  </a:lnTo>
                  <a:lnTo>
                    <a:pt x="347" y="41"/>
                  </a:lnTo>
                  <a:lnTo>
                    <a:pt x="332" y="47"/>
                  </a:lnTo>
                  <a:lnTo>
                    <a:pt x="318" y="54"/>
                  </a:lnTo>
                  <a:lnTo>
                    <a:pt x="291" y="68"/>
                  </a:lnTo>
                  <a:lnTo>
                    <a:pt x="264" y="83"/>
                  </a:lnTo>
                  <a:lnTo>
                    <a:pt x="238" y="99"/>
                  </a:lnTo>
                  <a:lnTo>
                    <a:pt x="215" y="116"/>
                  </a:lnTo>
                  <a:lnTo>
                    <a:pt x="193" y="134"/>
                  </a:lnTo>
                  <a:lnTo>
                    <a:pt x="172" y="152"/>
                  </a:lnTo>
                  <a:lnTo>
                    <a:pt x="153" y="172"/>
                  </a:lnTo>
                  <a:lnTo>
                    <a:pt x="134" y="193"/>
                  </a:lnTo>
                  <a:lnTo>
                    <a:pt x="118" y="214"/>
                  </a:lnTo>
                  <a:lnTo>
                    <a:pt x="102" y="236"/>
                  </a:lnTo>
                  <a:lnTo>
                    <a:pt x="87" y="259"/>
                  </a:lnTo>
                  <a:lnTo>
                    <a:pt x="74" y="282"/>
                  </a:lnTo>
                  <a:lnTo>
                    <a:pt x="62" y="307"/>
                  </a:lnTo>
                  <a:lnTo>
                    <a:pt x="51" y="332"/>
                  </a:lnTo>
                  <a:lnTo>
                    <a:pt x="41" y="357"/>
                  </a:lnTo>
                  <a:lnTo>
                    <a:pt x="33" y="383"/>
                  </a:lnTo>
                  <a:lnTo>
                    <a:pt x="24" y="409"/>
                  </a:lnTo>
                  <a:lnTo>
                    <a:pt x="18" y="435"/>
                  </a:lnTo>
                  <a:lnTo>
                    <a:pt x="12" y="461"/>
                  </a:lnTo>
                  <a:lnTo>
                    <a:pt x="8" y="487"/>
                  </a:lnTo>
                  <a:lnTo>
                    <a:pt x="5" y="513"/>
                  </a:lnTo>
                  <a:lnTo>
                    <a:pt x="2" y="539"/>
                  </a:lnTo>
                  <a:lnTo>
                    <a:pt x="1" y="565"/>
                  </a:lnTo>
                  <a:lnTo>
                    <a:pt x="0" y="591"/>
                  </a:lnTo>
                  <a:lnTo>
                    <a:pt x="0" y="1248"/>
                  </a:lnTo>
                  <a:lnTo>
                    <a:pt x="1" y="1279"/>
                  </a:lnTo>
                  <a:lnTo>
                    <a:pt x="2" y="1311"/>
                  </a:lnTo>
                  <a:lnTo>
                    <a:pt x="5" y="1341"/>
                  </a:lnTo>
                  <a:lnTo>
                    <a:pt x="8" y="1371"/>
                  </a:lnTo>
                  <a:lnTo>
                    <a:pt x="13" y="1401"/>
                  </a:lnTo>
                  <a:lnTo>
                    <a:pt x="18" y="1430"/>
                  </a:lnTo>
                  <a:lnTo>
                    <a:pt x="25" y="1459"/>
                  </a:lnTo>
                  <a:lnTo>
                    <a:pt x="34" y="1487"/>
                  </a:lnTo>
                  <a:lnTo>
                    <a:pt x="43" y="1515"/>
                  </a:lnTo>
                  <a:lnTo>
                    <a:pt x="53" y="1543"/>
                  </a:lnTo>
                  <a:lnTo>
                    <a:pt x="64" y="1569"/>
                  </a:lnTo>
                  <a:lnTo>
                    <a:pt x="76" y="1594"/>
                  </a:lnTo>
                  <a:lnTo>
                    <a:pt x="89" y="1619"/>
                  </a:lnTo>
                  <a:lnTo>
                    <a:pt x="104" y="1643"/>
                  </a:lnTo>
                  <a:lnTo>
                    <a:pt x="120" y="1666"/>
                  </a:lnTo>
                  <a:lnTo>
                    <a:pt x="137" y="1688"/>
                  </a:lnTo>
                  <a:lnTo>
                    <a:pt x="155" y="1709"/>
                  </a:lnTo>
                  <a:lnTo>
                    <a:pt x="175" y="1729"/>
                  </a:lnTo>
                  <a:lnTo>
                    <a:pt x="196" y="1747"/>
                  </a:lnTo>
                  <a:lnTo>
                    <a:pt x="218" y="1765"/>
                  </a:lnTo>
                  <a:lnTo>
                    <a:pt x="241" y="1781"/>
                  </a:lnTo>
                  <a:lnTo>
                    <a:pt x="267" y="1797"/>
                  </a:lnTo>
                  <a:lnTo>
                    <a:pt x="293" y="1811"/>
                  </a:lnTo>
                  <a:lnTo>
                    <a:pt x="321" y="1824"/>
                  </a:lnTo>
                  <a:lnTo>
                    <a:pt x="335" y="1830"/>
                  </a:lnTo>
                  <a:lnTo>
                    <a:pt x="349" y="1836"/>
                  </a:lnTo>
                  <a:lnTo>
                    <a:pt x="364" y="1841"/>
                  </a:lnTo>
                  <a:lnTo>
                    <a:pt x="379" y="1846"/>
                  </a:lnTo>
                  <a:lnTo>
                    <a:pt x="411" y="1855"/>
                  </a:lnTo>
                  <a:lnTo>
                    <a:pt x="444" y="1862"/>
                  </a:lnTo>
                  <a:lnTo>
                    <a:pt x="479" y="1868"/>
                  </a:lnTo>
                  <a:lnTo>
                    <a:pt x="516" y="1872"/>
                  </a:lnTo>
                  <a:lnTo>
                    <a:pt x="554" y="1874"/>
                  </a:lnTo>
                  <a:lnTo>
                    <a:pt x="593" y="1875"/>
                  </a:lnTo>
                  <a:lnTo>
                    <a:pt x="621" y="1874"/>
                  </a:lnTo>
                  <a:lnTo>
                    <a:pt x="648" y="1873"/>
                  </a:lnTo>
                  <a:lnTo>
                    <a:pt x="675" y="1871"/>
                  </a:lnTo>
                  <a:lnTo>
                    <a:pt x="701" y="1867"/>
                  </a:lnTo>
                  <a:lnTo>
                    <a:pt x="726" y="1863"/>
                  </a:lnTo>
                  <a:lnTo>
                    <a:pt x="753" y="1858"/>
                  </a:lnTo>
                  <a:lnTo>
                    <a:pt x="777" y="1851"/>
                  </a:lnTo>
                  <a:lnTo>
                    <a:pt x="801" y="1844"/>
                  </a:lnTo>
                  <a:lnTo>
                    <a:pt x="825" y="1836"/>
                  </a:lnTo>
                  <a:lnTo>
                    <a:pt x="848" y="1827"/>
                  </a:lnTo>
                  <a:lnTo>
                    <a:pt x="870" y="1817"/>
                  </a:lnTo>
                  <a:lnTo>
                    <a:pt x="892" y="1806"/>
                  </a:lnTo>
                  <a:lnTo>
                    <a:pt x="913" y="1794"/>
                  </a:lnTo>
                  <a:lnTo>
                    <a:pt x="934" y="1782"/>
                  </a:lnTo>
                  <a:lnTo>
                    <a:pt x="954" y="1768"/>
                  </a:lnTo>
                  <a:lnTo>
                    <a:pt x="975" y="1753"/>
                  </a:lnTo>
                  <a:lnTo>
                    <a:pt x="994" y="1737"/>
                  </a:lnTo>
                  <a:lnTo>
                    <a:pt x="1012" y="1721"/>
                  </a:lnTo>
                  <a:lnTo>
                    <a:pt x="1030" y="1704"/>
                  </a:lnTo>
                  <a:lnTo>
                    <a:pt x="1046" y="1686"/>
                  </a:lnTo>
                  <a:lnTo>
                    <a:pt x="1061" y="1668"/>
                  </a:lnTo>
                  <a:lnTo>
                    <a:pt x="1076" y="1649"/>
                  </a:lnTo>
                  <a:lnTo>
                    <a:pt x="1089" y="1629"/>
                  </a:lnTo>
                  <a:lnTo>
                    <a:pt x="1102" y="1607"/>
                  </a:lnTo>
                  <a:lnTo>
                    <a:pt x="1114" y="1586"/>
                  </a:lnTo>
                  <a:lnTo>
                    <a:pt x="1125" y="1564"/>
                  </a:lnTo>
                  <a:lnTo>
                    <a:pt x="1135" y="1541"/>
                  </a:lnTo>
                  <a:lnTo>
                    <a:pt x="1144" y="1517"/>
                  </a:lnTo>
                  <a:lnTo>
                    <a:pt x="1152" y="1493"/>
                  </a:lnTo>
                  <a:lnTo>
                    <a:pt x="1159" y="1468"/>
                  </a:lnTo>
                  <a:lnTo>
                    <a:pt x="1165" y="1442"/>
                  </a:lnTo>
                  <a:lnTo>
                    <a:pt x="1171" y="1416"/>
                  </a:lnTo>
                  <a:lnTo>
                    <a:pt x="806" y="1310"/>
                  </a:lnTo>
                  <a:lnTo>
                    <a:pt x="802" y="1332"/>
                  </a:lnTo>
                  <a:lnTo>
                    <a:pt x="797" y="1353"/>
                  </a:lnTo>
                  <a:lnTo>
                    <a:pt x="790" y="1372"/>
                  </a:lnTo>
                  <a:lnTo>
                    <a:pt x="782" y="1390"/>
                  </a:lnTo>
                  <a:lnTo>
                    <a:pt x="772" y="1408"/>
                  </a:lnTo>
                  <a:lnTo>
                    <a:pt x="761" y="1423"/>
                  </a:lnTo>
                  <a:lnTo>
                    <a:pt x="748" y="1438"/>
                  </a:lnTo>
                  <a:lnTo>
                    <a:pt x="733" y="1452"/>
                  </a:lnTo>
                  <a:lnTo>
                    <a:pt x="717" y="1464"/>
                  </a:lnTo>
                  <a:lnTo>
                    <a:pt x="701" y="1474"/>
                  </a:lnTo>
                  <a:lnTo>
                    <a:pt x="685" y="1483"/>
                  </a:lnTo>
                  <a:lnTo>
                    <a:pt x="667" y="1490"/>
                  </a:lnTo>
                  <a:lnTo>
                    <a:pt x="650" y="1496"/>
                  </a:lnTo>
                  <a:lnTo>
                    <a:pt x="631" y="1500"/>
                  </a:lnTo>
                  <a:lnTo>
                    <a:pt x="612" y="1502"/>
                  </a:lnTo>
                  <a:lnTo>
                    <a:pt x="593" y="1503"/>
                  </a:lnTo>
                  <a:lnTo>
                    <a:pt x="579" y="1503"/>
                  </a:lnTo>
                  <a:lnTo>
                    <a:pt x="565" y="1502"/>
                  </a:lnTo>
                  <a:lnTo>
                    <a:pt x="552" y="1501"/>
                  </a:lnTo>
                  <a:lnTo>
                    <a:pt x="540" y="1499"/>
                  </a:lnTo>
                  <a:lnTo>
                    <a:pt x="528" y="1497"/>
                  </a:lnTo>
                  <a:lnTo>
                    <a:pt x="517" y="1494"/>
                  </a:lnTo>
                  <a:lnTo>
                    <a:pt x="506" y="1490"/>
                  </a:lnTo>
                  <a:lnTo>
                    <a:pt x="495" y="1486"/>
                  </a:lnTo>
                  <a:lnTo>
                    <a:pt x="485" y="1482"/>
                  </a:lnTo>
                  <a:lnTo>
                    <a:pt x="476" y="1477"/>
                  </a:lnTo>
                  <a:lnTo>
                    <a:pt x="467" y="1471"/>
                  </a:lnTo>
                  <a:lnTo>
                    <a:pt x="459" y="1465"/>
                  </a:lnTo>
                  <a:lnTo>
                    <a:pt x="451" y="1458"/>
                  </a:lnTo>
                  <a:lnTo>
                    <a:pt x="444" y="1451"/>
                  </a:lnTo>
                  <a:lnTo>
                    <a:pt x="438" y="1443"/>
                  </a:lnTo>
                  <a:lnTo>
                    <a:pt x="432" y="1435"/>
                  </a:lnTo>
                  <a:lnTo>
                    <a:pt x="421" y="1417"/>
                  </a:lnTo>
                  <a:lnTo>
                    <a:pt x="411" y="1398"/>
                  </a:lnTo>
                  <a:lnTo>
                    <a:pt x="403" y="1378"/>
                  </a:lnTo>
                  <a:lnTo>
                    <a:pt x="397" y="1357"/>
                  </a:lnTo>
                  <a:lnTo>
                    <a:pt x="392" y="1334"/>
                  </a:lnTo>
                  <a:lnTo>
                    <a:pt x="388" y="1311"/>
                  </a:lnTo>
                  <a:lnTo>
                    <a:pt x="386" y="1285"/>
                  </a:lnTo>
                  <a:lnTo>
                    <a:pt x="385" y="1259"/>
                  </a:lnTo>
                  <a:lnTo>
                    <a:pt x="385" y="575"/>
                  </a:lnTo>
                  <a:lnTo>
                    <a:pt x="386" y="558"/>
                  </a:lnTo>
                  <a:lnTo>
                    <a:pt x="388" y="542"/>
                  </a:lnTo>
                  <a:lnTo>
                    <a:pt x="391" y="525"/>
                  </a:lnTo>
                  <a:lnTo>
                    <a:pt x="396" y="50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2" name="Freeform 9"/>
            <p:cNvSpPr>
              <a:spLocks/>
            </p:cNvSpPr>
            <p:nvPr/>
          </p:nvSpPr>
          <p:spPr bwMode="auto">
            <a:xfrm>
              <a:off x="8662988" y="7342188"/>
              <a:ext cx="142875" cy="244475"/>
            </a:xfrm>
            <a:custGeom>
              <a:avLst/>
              <a:gdLst>
                <a:gd name="T0" fmla="*/ 0 w 1075"/>
                <a:gd name="T1" fmla="*/ 1845 h 1845"/>
                <a:gd name="T2" fmla="*/ 1075 w 1075"/>
                <a:gd name="T3" fmla="*/ 1845 h 1845"/>
                <a:gd name="T4" fmla="*/ 1075 w 1075"/>
                <a:gd name="T5" fmla="*/ 1482 h 1845"/>
                <a:gd name="T6" fmla="*/ 385 w 1075"/>
                <a:gd name="T7" fmla="*/ 1482 h 1845"/>
                <a:gd name="T8" fmla="*/ 385 w 1075"/>
                <a:gd name="T9" fmla="*/ 1090 h 1845"/>
                <a:gd name="T10" fmla="*/ 979 w 1075"/>
                <a:gd name="T11" fmla="*/ 1090 h 1845"/>
                <a:gd name="T12" fmla="*/ 979 w 1075"/>
                <a:gd name="T13" fmla="*/ 737 h 1845"/>
                <a:gd name="T14" fmla="*/ 385 w 1075"/>
                <a:gd name="T15" fmla="*/ 737 h 1845"/>
                <a:gd name="T16" fmla="*/ 385 w 1075"/>
                <a:gd name="T17" fmla="*/ 355 h 1845"/>
                <a:gd name="T18" fmla="*/ 1075 w 1075"/>
                <a:gd name="T19" fmla="*/ 355 h 1845"/>
                <a:gd name="T20" fmla="*/ 1075 w 1075"/>
                <a:gd name="T21" fmla="*/ 0 h 1845"/>
                <a:gd name="T22" fmla="*/ 0 w 1075"/>
                <a:gd name="T23" fmla="*/ 0 h 1845"/>
                <a:gd name="T24" fmla="*/ 0 w 1075"/>
                <a:gd name="T25" fmla="*/ 1845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75" h="1845">
                  <a:moveTo>
                    <a:pt x="0" y="1845"/>
                  </a:moveTo>
                  <a:lnTo>
                    <a:pt x="1075" y="1845"/>
                  </a:lnTo>
                  <a:lnTo>
                    <a:pt x="1075" y="1482"/>
                  </a:lnTo>
                  <a:lnTo>
                    <a:pt x="385" y="1482"/>
                  </a:lnTo>
                  <a:lnTo>
                    <a:pt x="385" y="1090"/>
                  </a:lnTo>
                  <a:lnTo>
                    <a:pt x="979" y="1090"/>
                  </a:lnTo>
                  <a:lnTo>
                    <a:pt x="979" y="737"/>
                  </a:lnTo>
                  <a:lnTo>
                    <a:pt x="385" y="737"/>
                  </a:lnTo>
                  <a:lnTo>
                    <a:pt x="385" y="355"/>
                  </a:lnTo>
                  <a:lnTo>
                    <a:pt x="1075" y="355"/>
                  </a:lnTo>
                  <a:lnTo>
                    <a:pt x="1075" y="0"/>
                  </a:lnTo>
                  <a:lnTo>
                    <a:pt x="0" y="0"/>
                  </a:lnTo>
                  <a:lnTo>
                    <a:pt x="0" y="1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3" name="Freeform 10"/>
            <p:cNvSpPr>
              <a:spLocks/>
            </p:cNvSpPr>
            <p:nvPr/>
          </p:nvSpPr>
          <p:spPr bwMode="auto">
            <a:xfrm>
              <a:off x="8834438" y="7342188"/>
              <a:ext cx="155575" cy="244475"/>
            </a:xfrm>
            <a:custGeom>
              <a:avLst/>
              <a:gdLst>
                <a:gd name="T0" fmla="*/ 0 w 1174"/>
                <a:gd name="T1" fmla="*/ 350 h 1845"/>
                <a:gd name="T2" fmla="*/ 396 w 1174"/>
                <a:gd name="T3" fmla="*/ 350 h 1845"/>
                <a:gd name="T4" fmla="*/ 396 w 1174"/>
                <a:gd name="T5" fmla="*/ 1845 h 1845"/>
                <a:gd name="T6" fmla="*/ 779 w 1174"/>
                <a:gd name="T7" fmla="*/ 1845 h 1845"/>
                <a:gd name="T8" fmla="*/ 779 w 1174"/>
                <a:gd name="T9" fmla="*/ 350 h 1845"/>
                <a:gd name="T10" fmla="*/ 1174 w 1174"/>
                <a:gd name="T11" fmla="*/ 350 h 1845"/>
                <a:gd name="T12" fmla="*/ 1174 w 1174"/>
                <a:gd name="T13" fmla="*/ 0 h 1845"/>
                <a:gd name="T14" fmla="*/ 0 w 1174"/>
                <a:gd name="T15" fmla="*/ 0 h 1845"/>
                <a:gd name="T16" fmla="*/ 0 w 1174"/>
                <a:gd name="T17" fmla="*/ 35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4" h="1845">
                  <a:moveTo>
                    <a:pt x="0" y="350"/>
                  </a:moveTo>
                  <a:lnTo>
                    <a:pt x="396" y="350"/>
                  </a:lnTo>
                  <a:lnTo>
                    <a:pt x="396" y="1845"/>
                  </a:lnTo>
                  <a:lnTo>
                    <a:pt x="779" y="1845"/>
                  </a:lnTo>
                  <a:lnTo>
                    <a:pt x="779" y="350"/>
                  </a:lnTo>
                  <a:lnTo>
                    <a:pt x="1174" y="350"/>
                  </a:lnTo>
                  <a:lnTo>
                    <a:pt x="1174" y="0"/>
                  </a:lnTo>
                  <a:lnTo>
                    <a:pt x="0" y="0"/>
                  </a:lnTo>
                  <a:lnTo>
                    <a:pt x="0" y="3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4" name="Freeform 11"/>
            <p:cNvSpPr>
              <a:spLocks/>
            </p:cNvSpPr>
            <p:nvPr/>
          </p:nvSpPr>
          <p:spPr bwMode="auto">
            <a:xfrm>
              <a:off x="9031288" y="7342188"/>
              <a:ext cx="166687" cy="244475"/>
            </a:xfrm>
            <a:custGeom>
              <a:avLst/>
              <a:gdLst>
                <a:gd name="T0" fmla="*/ 917 w 1264"/>
                <a:gd name="T1" fmla="*/ 0 h 1845"/>
                <a:gd name="T2" fmla="*/ 388 w 1264"/>
                <a:gd name="T3" fmla="*/ 1072 h 1845"/>
                <a:gd name="T4" fmla="*/ 382 w 1264"/>
                <a:gd name="T5" fmla="*/ 1072 h 1845"/>
                <a:gd name="T6" fmla="*/ 382 w 1264"/>
                <a:gd name="T7" fmla="*/ 0 h 1845"/>
                <a:gd name="T8" fmla="*/ 0 w 1264"/>
                <a:gd name="T9" fmla="*/ 0 h 1845"/>
                <a:gd name="T10" fmla="*/ 0 w 1264"/>
                <a:gd name="T11" fmla="*/ 1845 h 1845"/>
                <a:gd name="T12" fmla="*/ 361 w 1264"/>
                <a:gd name="T13" fmla="*/ 1845 h 1845"/>
                <a:gd name="T14" fmla="*/ 876 w 1264"/>
                <a:gd name="T15" fmla="*/ 841 h 1845"/>
                <a:gd name="T16" fmla="*/ 878 w 1264"/>
                <a:gd name="T17" fmla="*/ 841 h 1845"/>
                <a:gd name="T18" fmla="*/ 878 w 1264"/>
                <a:gd name="T19" fmla="*/ 1845 h 1845"/>
                <a:gd name="T20" fmla="*/ 1264 w 1264"/>
                <a:gd name="T21" fmla="*/ 1845 h 1845"/>
                <a:gd name="T22" fmla="*/ 1264 w 1264"/>
                <a:gd name="T23" fmla="*/ 0 h 1845"/>
                <a:gd name="T24" fmla="*/ 917 w 1264"/>
                <a:gd name="T25" fmla="*/ 0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64" h="1845">
                  <a:moveTo>
                    <a:pt x="917" y="0"/>
                  </a:moveTo>
                  <a:lnTo>
                    <a:pt x="388" y="1072"/>
                  </a:lnTo>
                  <a:lnTo>
                    <a:pt x="382" y="1072"/>
                  </a:lnTo>
                  <a:lnTo>
                    <a:pt x="382" y="0"/>
                  </a:lnTo>
                  <a:lnTo>
                    <a:pt x="0" y="0"/>
                  </a:lnTo>
                  <a:lnTo>
                    <a:pt x="0" y="1845"/>
                  </a:lnTo>
                  <a:lnTo>
                    <a:pt x="361" y="1845"/>
                  </a:lnTo>
                  <a:lnTo>
                    <a:pt x="876" y="841"/>
                  </a:lnTo>
                  <a:lnTo>
                    <a:pt x="878" y="841"/>
                  </a:lnTo>
                  <a:lnTo>
                    <a:pt x="878" y="1845"/>
                  </a:lnTo>
                  <a:lnTo>
                    <a:pt x="1264" y="1845"/>
                  </a:lnTo>
                  <a:lnTo>
                    <a:pt x="1264" y="0"/>
                  </a:lnTo>
                  <a:lnTo>
                    <a:pt x="91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75" name="Freeform 12"/>
            <p:cNvSpPr>
              <a:spLocks/>
            </p:cNvSpPr>
            <p:nvPr/>
          </p:nvSpPr>
          <p:spPr bwMode="auto">
            <a:xfrm>
              <a:off x="7278688" y="7423150"/>
              <a:ext cx="252412" cy="466725"/>
            </a:xfrm>
            <a:custGeom>
              <a:avLst/>
              <a:gdLst>
                <a:gd name="T0" fmla="*/ 1471 w 1903"/>
                <a:gd name="T1" fmla="*/ 0 h 3523"/>
                <a:gd name="T2" fmla="*/ 0 w 1903"/>
                <a:gd name="T3" fmla="*/ 3334 h 3523"/>
                <a:gd name="T4" fmla="*/ 56 w 1903"/>
                <a:gd name="T5" fmla="*/ 3357 h 3523"/>
                <a:gd name="T6" fmla="*/ 112 w 1903"/>
                <a:gd name="T7" fmla="*/ 3377 h 3523"/>
                <a:gd name="T8" fmla="*/ 169 w 1903"/>
                <a:gd name="T9" fmla="*/ 3397 h 3523"/>
                <a:gd name="T10" fmla="*/ 227 w 1903"/>
                <a:gd name="T11" fmla="*/ 3415 h 3523"/>
                <a:gd name="T12" fmla="*/ 286 w 1903"/>
                <a:gd name="T13" fmla="*/ 3432 h 3523"/>
                <a:gd name="T14" fmla="*/ 344 w 1903"/>
                <a:gd name="T15" fmla="*/ 3447 h 3523"/>
                <a:gd name="T16" fmla="*/ 403 w 1903"/>
                <a:gd name="T17" fmla="*/ 3461 h 3523"/>
                <a:gd name="T18" fmla="*/ 464 w 1903"/>
                <a:gd name="T19" fmla="*/ 3474 h 3523"/>
                <a:gd name="T20" fmla="*/ 524 w 1903"/>
                <a:gd name="T21" fmla="*/ 3485 h 3523"/>
                <a:gd name="T22" fmla="*/ 585 w 1903"/>
                <a:gd name="T23" fmla="*/ 3495 h 3523"/>
                <a:gd name="T24" fmla="*/ 646 w 1903"/>
                <a:gd name="T25" fmla="*/ 3504 h 3523"/>
                <a:gd name="T26" fmla="*/ 709 w 1903"/>
                <a:gd name="T27" fmla="*/ 3511 h 3523"/>
                <a:gd name="T28" fmla="*/ 771 w 1903"/>
                <a:gd name="T29" fmla="*/ 3516 h 3523"/>
                <a:gd name="T30" fmla="*/ 834 w 1903"/>
                <a:gd name="T31" fmla="*/ 3520 h 3523"/>
                <a:gd name="T32" fmla="*/ 897 w 1903"/>
                <a:gd name="T33" fmla="*/ 3522 h 3523"/>
                <a:gd name="T34" fmla="*/ 962 w 1903"/>
                <a:gd name="T35" fmla="*/ 3523 h 3523"/>
                <a:gd name="T36" fmla="*/ 1024 w 1903"/>
                <a:gd name="T37" fmla="*/ 3522 h 3523"/>
                <a:gd name="T38" fmla="*/ 1085 w 1903"/>
                <a:gd name="T39" fmla="*/ 3520 h 3523"/>
                <a:gd name="T40" fmla="*/ 1146 w 1903"/>
                <a:gd name="T41" fmla="*/ 3516 h 3523"/>
                <a:gd name="T42" fmla="*/ 1208 w 1903"/>
                <a:gd name="T43" fmla="*/ 3511 h 3523"/>
                <a:gd name="T44" fmla="*/ 1268 w 1903"/>
                <a:gd name="T45" fmla="*/ 3504 h 3523"/>
                <a:gd name="T46" fmla="*/ 1328 w 1903"/>
                <a:gd name="T47" fmla="*/ 3496 h 3523"/>
                <a:gd name="T48" fmla="*/ 1388 w 1903"/>
                <a:gd name="T49" fmla="*/ 3487 h 3523"/>
                <a:gd name="T50" fmla="*/ 1448 w 1903"/>
                <a:gd name="T51" fmla="*/ 3476 h 3523"/>
                <a:gd name="T52" fmla="*/ 1506 w 1903"/>
                <a:gd name="T53" fmla="*/ 3464 h 3523"/>
                <a:gd name="T54" fmla="*/ 1564 w 1903"/>
                <a:gd name="T55" fmla="*/ 3450 h 3523"/>
                <a:gd name="T56" fmla="*/ 1622 w 1903"/>
                <a:gd name="T57" fmla="*/ 3435 h 3523"/>
                <a:gd name="T58" fmla="*/ 1680 w 1903"/>
                <a:gd name="T59" fmla="*/ 3419 h 3523"/>
                <a:gd name="T60" fmla="*/ 1736 w 1903"/>
                <a:gd name="T61" fmla="*/ 3402 h 3523"/>
                <a:gd name="T62" fmla="*/ 1792 w 1903"/>
                <a:gd name="T63" fmla="*/ 3383 h 3523"/>
                <a:gd name="T64" fmla="*/ 1847 w 1903"/>
                <a:gd name="T65" fmla="*/ 3363 h 3523"/>
                <a:gd name="T66" fmla="*/ 1903 w 1903"/>
                <a:gd name="T67" fmla="*/ 3340 h 3523"/>
                <a:gd name="T68" fmla="*/ 1537 w 1903"/>
                <a:gd name="T69" fmla="*/ 10 h 3523"/>
                <a:gd name="T70" fmla="*/ 1520 w 1903"/>
                <a:gd name="T71" fmla="*/ 8 h 3523"/>
                <a:gd name="T72" fmla="*/ 1503 w 1903"/>
                <a:gd name="T73" fmla="*/ 6 h 3523"/>
                <a:gd name="T74" fmla="*/ 1487 w 1903"/>
                <a:gd name="T75" fmla="*/ 4 h 3523"/>
                <a:gd name="T76" fmla="*/ 1471 w 1903"/>
                <a:gd name="T77" fmla="*/ 0 h 3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03" h="3523">
                  <a:moveTo>
                    <a:pt x="1471" y="0"/>
                  </a:moveTo>
                  <a:lnTo>
                    <a:pt x="0" y="3334"/>
                  </a:lnTo>
                  <a:lnTo>
                    <a:pt x="56" y="3357"/>
                  </a:lnTo>
                  <a:lnTo>
                    <a:pt x="112" y="3377"/>
                  </a:lnTo>
                  <a:lnTo>
                    <a:pt x="169" y="3397"/>
                  </a:lnTo>
                  <a:lnTo>
                    <a:pt x="227" y="3415"/>
                  </a:lnTo>
                  <a:lnTo>
                    <a:pt x="286" y="3432"/>
                  </a:lnTo>
                  <a:lnTo>
                    <a:pt x="344" y="3447"/>
                  </a:lnTo>
                  <a:lnTo>
                    <a:pt x="403" y="3461"/>
                  </a:lnTo>
                  <a:lnTo>
                    <a:pt x="464" y="3474"/>
                  </a:lnTo>
                  <a:lnTo>
                    <a:pt x="524" y="3485"/>
                  </a:lnTo>
                  <a:lnTo>
                    <a:pt x="585" y="3495"/>
                  </a:lnTo>
                  <a:lnTo>
                    <a:pt x="646" y="3504"/>
                  </a:lnTo>
                  <a:lnTo>
                    <a:pt x="709" y="3511"/>
                  </a:lnTo>
                  <a:lnTo>
                    <a:pt x="771" y="3516"/>
                  </a:lnTo>
                  <a:lnTo>
                    <a:pt x="834" y="3520"/>
                  </a:lnTo>
                  <a:lnTo>
                    <a:pt x="897" y="3522"/>
                  </a:lnTo>
                  <a:lnTo>
                    <a:pt x="962" y="3523"/>
                  </a:lnTo>
                  <a:lnTo>
                    <a:pt x="1024" y="3522"/>
                  </a:lnTo>
                  <a:lnTo>
                    <a:pt x="1085" y="3520"/>
                  </a:lnTo>
                  <a:lnTo>
                    <a:pt x="1146" y="3516"/>
                  </a:lnTo>
                  <a:lnTo>
                    <a:pt x="1208" y="3511"/>
                  </a:lnTo>
                  <a:lnTo>
                    <a:pt x="1268" y="3504"/>
                  </a:lnTo>
                  <a:lnTo>
                    <a:pt x="1328" y="3496"/>
                  </a:lnTo>
                  <a:lnTo>
                    <a:pt x="1388" y="3487"/>
                  </a:lnTo>
                  <a:lnTo>
                    <a:pt x="1448" y="3476"/>
                  </a:lnTo>
                  <a:lnTo>
                    <a:pt x="1506" y="3464"/>
                  </a:lnTo>
                  <a:lnTo>
                    <a:pt x="1564" y="3450"/>
                  </a:lnTo>
                  <a:lnTo>
                    <a:pt x="1622" y="3435"/>
                  </a:lnTo>
                  <a:lnTo>
                    <a:pt x="1680" y="3419"/>
                  </a:lnTo>
                  <a:lnTo>
                    <a:pt x="1736" y="3402"/>
                  </a:lnTo>
                  <a:lnTo>
                    <a:pt x="1792" y="3383"/>
                  </a:lnTo>
                  <a:lnTo>
                    <a:pt x="1847" y="3363"/>
                  </a:lnTo>
                  <a:lnTo>
                    <a:pt x="1903" y="3340"/>
                  </a:lnTo>
                  <a:lnTo>
                    <a:pt x="1537" y="10"/>
                  </a:lnTo>
                  <a:lnTo>
                    <a:pt x="1520" y="8"/>
                  </a:lnTo>
                  <a:lnTo>
                    <a:pt x="1503" y="6"/>
                  </a:lnTo>
                  <a:lnTo>
                    <a:pt x="1487" y="4"/>
                  </a:lnTo>
                  <a:lnTo>
                    <a:pt x="14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7" name="Freeform 13"/>
            <p:cNvSpPr>
              <a:spLocks/>
            </p:cNvSpPr>
            <p:nvPr/>
          </p:nvSpPr>
          <p:spPr bwMode="auto">
            <a:xfrm>
              <a:off x="7086600" y="7410450"/>
              <a:ext cx="371475" cy="438150"/>
            </a:xfrm>
            <a:custGeom>
              <a:avLst/>
              <a:gdLst>
                <a:gd name="T0" fmla="*/ 2765 w 2816"/>
                <a:gd name="T1" fmla="*/ 0 h 3305"/>
                <a:gd name="T2" fmla="*/ 0 w 2816"/>
                <a:gd name="T3" fmla="*/ 1820 h 3305"/>
                <a:gd name="T4" fmla="*/ 19 w 2816"/>
                <a:gd name="T5" fmla="*/ 1879 h 3305"/>
                <a:gd name="T6" fmla="*/ 39 w 2816"/>
                <a:gd name="T7" fmla="*/ 1938 h 3305"/>
                <a:gd name="T8" fmla="*/ 60 w 2816"/>
                <a:gd name="T9" fmla="*/ 1996 h 3305"/>
                <a:gd name="T10" fmla="*/ 83 w 2816"/>
                <a:gd name="T11" fmla="*/ 2053 h 3305"/>
                <a:gd name="T12" fmla="*/ 107 w 2816"/>
                <a:gd name="T13" fmla="*/ 2109 h 3305"/>
                <a:gd name="T14" fmla="*/ 132 w 2816"/>
                <a:gd name="T15" fmla="*/ 2166 h 3305"/>
                <a:gd name="T16" fmla="*/ 159 w 2816"/>
                <a:gd name="T17" fmla="*/ 2221 h 3305"/>
                <a:gd name="T18" fmla="*/ 186 w 2816"/>
                <a:gd name="T19" fmla="*/ 2276 h 3305"/>
                <a:gd name="T20" fmla="*/ 215 w 2816"/>
                <a:gd name="T21" fmla="*/ 2329 h 3305"/>
                <a:gd name="T22" fmla="*/ 246 w 2816"/>
                <a:gd name="T23" fmla="*/ 2382 h 3305"/>
                <a:gd name="T24" fmla="*/ 278 w 2816"/>
                <a:gd name="T25" fmla="*/ 2434 h 3305"/>
                <a:gd name="T26" fmla="*/ 311 w 2816"/>
                <a:gd name="T27" fmla="*/ 2486 h 3305"/>
                <a:gd name="T28" fmla="*/ 345 w 2816"/>
                <a:gd name="T29" fmla="*/ 2536 h 3305"/>
                <a:gd name="T30" fmla="*/ 380 w 2816"/>
                <a:gd name="T31" fmla="*/ 2586 h 3305"/>
                <a:gd name="T32" fmla="*/ 417 w 2816"/>
                <a:gd name="T33" fmla="*/ 2634 h 3305"/>
                <a:gd name="T34" fmla="*/ 454 w 2816"/>
                <a:gd name="T35" fmla="*/ 2682 h 3305"/>
                <a:gd name="T36" fmla="*/ 494 w 2816"/>
                <a:gd name="T37" fmla="*/ 2728 h 3305"/>
                <a:gd name="T38" fmla="*/ 533 w 2816"/>
                <a:gd name="T39" fmla="*/ 2774 h 3305"/>
                <a:gd name="T40" fmla="*/ 574 w 2816"/>
                <a:gd name="T41" fmla="*/ 2820 h 3305"/>
                <a:gd name="T42" fmla="*/ 616 w 2816"/>
                <a:gd name="T43" fmla="*/ 2864 h 3305"/>
                <a:gd name="T44" fmla="*/ 658 w 2816"/>
                <a:gd name="T45" fmla="*/ 2906 h 3305"/>
                <a:gd name="T46" fmla="*/ 702 w 2816"/>
                <a:gd name="T47" fmla="*/ 2948 h 3305"/>
                <a:gd name="T48" fmla="*/ 748 w 2816"/>
                <a:gd name="T49" fmla="*/ 2989 h 3305"/>
                <a:gd name="T50" fmla="*/ 794 w 2816"/>
                <a:gd name="T51" fmla="*/ 3028 h 3305"/>
                <a:gd name="T52" fmla="*/ 840 w 2816"/>
                <a:gd name="T53" fmla="*/ 3067 h 3305"/>
                <a:gd name="T54" fmla="*/ 888 w 2816"/>
                <a:gd name="T55" fmla="*/ 3104 h 3305"/>
                <a:gd name="T56" fmla="*/ 936 w 2816"/>
                <a:gd name="T57" fmla="*/ 3141 h 3305"/>
                <a:gd name="T58" fmla="*/ 987 w 2816"/>
                <a:gd name="T59" fmla="*/ 3176 h 3305"/>
                <a:gd name="T60" fmla="*/ 1037 w 2816"/>
                <a:gd name="T61" fmla="*/ 3210 h 3305"/>
                <a:gd name="T62" fmla="*/ 1088 w 2816"/>
                <a:gd name="T63" fmla="*/ 3243 h 3305"/>
                <a:gd name="T64" fmla="*/ 1140 w 2816"/>
                <a:gd name="T65" fmla="*/ 3274 h 3305"/>
                <a:gd name="T66" fmla="*/ 1193 w 2816"/>
                <a:gd name="T67" fmla="*/ 3305 h 3305"/>
                <a:gd name="T68" fmla="*/ 2816 w 2816"/>
                <a:gd name="T69" fmla="*/ 46 h 3305"/>
                <a:gd name="T70" fmla="*/ 2802 w 2816"/>
                <a:gd name="T71" fmla="*/ 35 h 3305"/>
                <a:gd name="T72" fmla="*/ 2789 w 2816"/>
                <a:gd name="T73" fmla="*/ 24 h 3305"/>
                <a:gd name="T74" fmla="*/ 2777 w 2816"/>
                <a:gd name="T75" fmla="*/ 12 h 3305"/>
                <a:gd name="T76" fmla="*/ 2765 w 2816"/>
                <a:gd name="T77" fmla="*/ 0 h 3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16" h="3305">
                  <a:moveTo>
                    <a:pt x="2765" y="0"/>
                  </a:moveTo>
                  <a:lnTo>
                    <a:pt x="0" y="1820"/>
                  </a:lnTo>
                  <a:lnTo>
                    <a:pt x="19" y="1879"/>
                  </a:lnTo>
                  <a:lnTo>
                    <a:pt x="39" y="1938"/>
                  </a:lnTo>
                  <a:lnTo>
                    <a:pt x="60" y="1996"/>
                  </a:lnTo>
                  <a:lnTo>
                    <a:pt x="83" y="2053"/>
                  </a:lnTo>
                  <a:lnTo>
                    <a:pt x="107" y="2109"/>
                  </a:lnTo>
                  <a:lnTo>
                    <a:pt x="132" y="2166"/>
                  </a:lnTo>
                  <a:lnTo>
                    <a:pt x="159" y="2221"/>
                  </a:lnTo>
                  <a:lnTo>
                    <a:pt x="186" y="2276"/>
                  </a:lnTo>
                  <a:lnTo>
                    <a:pt x="215" y="2329"/>
                  </a:lnTo>
                  <a:lnTo>
                    <a:pt x="246" y="2382"/>
                  </a:lnTo>
                  <a:lnTo>
                    <a:pt x="278" y="2434"/>
                  </a:lnTo>
                  <a:lnTo>
                    <a:pt x="311" y="2486"/>
                  </a:lnTo>
                  <a:lnTo>
                    <a:pt x="345" y="2536"/>
                  </a:lnTo>
                  <a:lnTo>
                    <a:pt x="380" y="2586"/>
                  </a:lnTo>
                  <a:lnTo>
                    <a:pt x="417" y="2634"/>
                  </a:lnTo>
                  <a:lnTo>
                    <a:pt x="454" y="2682"/>
                  </a:lnTo>
                  <a:lnTo>
                    <a:pt x="494" y="2728"/>
                  </a:lnTo>
                  <a:lnTo>
                    <a:pt x="533" y="2774"/>
                  </a:lnTo>
                  <a:lnTo>
                    <a:pt x="574" y="2820"/>
                  </a:lnTo>
                  <a:lnTo>
                    <a:pt x="616" y="2864"/>
                  </a:lnTo>
                  <a:lnTo>
                    <a:pt x="658" y="2906"/>
                  </a:lnTo>
                  <a:lnTo>
                    <a:pt x="702" y="2948"/>
                  </a:lnTo>
                  <a:lnTo>
                    <a:pt x="748" y="2989"/>
                  </a:lnTo>
                  <a:lnTo>
                    <a:pt x="794" y="3028"/>
                  </a:lnTo>
                  <a:lnTo>
                    <a:pt x="840" y="3067"/>
                  </a:lnTo>
                  <a:lnTo>
                    <a:pt x="888" y="3104"/>
                  </a:lnTo>
                  <a:lnTo>
                    <a:pt x="936" y="3141"/>
                  </a:lnTo>
                  <a:lnTo>
                    <a:pt x="987" y="3176"/>
                  </a:lnTo>
                  <a:lnTo>
                    <a:pt x="1037" y="3210"/>
                  </a:lnTo>
                  <a:lnTo>
                    <a:pt x="1088" y="3243"/>
                  </a:lnTo>
                  <a:lnTo>
                    <a:pt x="1140" y="3274"/>
                  </a:lnTo>
                  <a:lnTo>
                    <a:pt x="1193" y="3305"/>
                  </a:lnTo>
                  <a:lnTo>
                    <a:pt x="2816" y="46"/>
                  </a:lnTo>
                  <a:lnTo>
                    <a:pt x="2802" y="35"/>
                  </a:lnTo>
                  <a:lnTo>
                    <a:pt x="2789" y="24"/>
                  </a:lnTo>
                  <a:lnTo>
                    <a:pt x="2777" y="12"/>
                  </a:lnTo>
                  <a:lnTo>
                    <a:pt x="276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8" name="Freeform 14"/>
            <p:cNvSpPr>
              <a:spLocks/>
            </p:cNvSpPr>
            <p:nvPr/>
          </p:nvSpPr>
          <p:spPr bwMode="auto">
            <a:xfrm>
              <a:off x="7499350" y="7418388"/>
              <a:ext cx="227012" cy="430213"/>
            </a:xfrm>
            <a:custGeom>
              <a:avLst/>
              <a:gdLst>
                <a:gd name="T0" fmla="*/ 0 w 1719"/>
                <a:gd name="T1" fmla="*/ 38 h 3256"/>
                <a:gd name="T2" fmla="*/ 517 w 1719"/>
                <a:gd name="T3" fmla="*/ 3256 h 3256"/>
                <a:gd name="T4" fmla="*/ 571 w 1719"/>
                <a:gd name="T5" fmla="*/ 3226 h 3256"/>
                <a:gd name="T6" fmla="*/ 623 w 1719"/>
                <a:gd name="T7" fmla="*/ 3194 h 3256"/>
                <a:gd name="T8" fmla="*/ 676 w 1719"/>
                <a:gd name="T9" fmla="*/ 3161 h 3256"/>
                <a:gd name="T10" fmla="*/ 726 w 1719"/>
                <a:gd name="T11" fmla="*/ 3127 h 3256"/>
                <a:gd name="T12" fmla="*/ 776 w 1719"/>
                <a:gd name="T13" fmla="*/ 3092 h 3256"/>
                <a:gd name="T14" fmla="*/ 825 w 1719"/>
                <a:gd name="T15" fmla="*/ 3054 h 3256"/>
                <a:gd name="T16" fmla="*/ 873 w 1719"/>
                <a:gd name="T17" fmla="*/ 3017 h 3256"/>
                <a:gd name="T18" fmla="*/ 921 w 1719"/>
                <a:gd name="T19" fmla="*/ 2978 h 3256"/>
                <a:gd name="T20" fmla="*/ 967 w 1719"/>
                <a:gd name="T21" fmla="*/ 2938 h 3256"/>
                <a:gd name="T22" fmla="*/ 1013 w 1719"/>
                <a:gd name="T23" fmla="*/ 2898 h 3256"/>
                <a:gd name="T24" fmla="*/ 1057 w 1719"/>
                <a:gd name="T25" fmla="*/ 2856 h 3256"/>
                <a:gd name="T26" fmla="*/ 1100 w 1719"/>
                <a:gd name="T27" fmla="*/ 2813 h 3256"/>
                <a:gd name="T28" fmla="*/ 1142 w 1719"/>
                <a:gd name="T29" fmla="*/ 2769 h 3256"/>
                <a:gd name="T30" fmla="*/ 1184 w 1719"/>
                <a:gd name="T31" fmla="*/ 2723 h 3256"/>
                <a:gd name="T32" fmla="*/ 1224 w 1719"/>
                <a:gd name="T33" fmla="*/ 2676 h 3256"/>
                <a:gd name="T34" fmla="*/ 1263 w 1719"/>
                <a:gd name="T35" fmla="*/ 2630 h 3256"/>
                <a:gd name="T36" fmla="*/ 1300 w 1719"/>
                <a:gd name="T37" fmla="*/ 2582 h 3256"/>
                <a:gd name="T38" fmla="*/ 1337 w 1719"/>
                <a:gd name="T39" fmla="*/ 2533 h 3256"/>
                <a:gd name="T40" fmla="*/ 1372 w 1719"/>
                <a:gd name="T41" fmla="*/ 2483 h 3256"/>
                <a:gd name="T42" fmla="*/ 1408 w 1719"/>
                <a:gd name="T43" fmla="*/ 2432 h 3256"/>
                <a:gd name="T44" fmla="*/ 1441 w 1719"/>
                <a:gd name="T45" fmla="*/ 2380 h 3256"/>
                <a:gd name="T46" fmla="*/ 1472 w 1719"/>
                <a:gd name="T47" fmla="*/ 2327 h 3256"/>
                <a:gd name="T48" fmla="*/ 1503 w 1719"/>
                <a:gd name="T49" fmla="*/ 2274 h 3256"/>
                <a:gd name="T50" fmla="*/ 1532 w 1719"/>
                <a:gd name="T51" fmla="*/ 2220 h 3256"/>
                <a:gd name="T52" fmla="*/ 1560 w 1719"/>
                <a:gd name="T53" fmla="*/ 2165 h 3256"/>
                <a:gd name="T54" fmla="*/ 1587 w 1719"/>
                <a:gd name="T55" fmla="*/ 2110 h 3256"/>
                <a:gd name="T56" fmla="*/ 1612 w 1719"/>
                <a:gd name="T57" fmla="*/ 2052 h 3256"/>
                <a:gd name="T58" fmla="*/ 1637 w 1719"/>
                <a:gd name="T59" fmla="*/ 1995 h 3256"/>
                <a:gd name="T60" fmla="*/ 1659 w 1719"/>
                <a:gd name="T61" fmla="*/ 1938 h 3256"/>
                <a:gd name="T62" fmla="*/ 1681 w 1719"/>
                <a:gd name="T63" fmla="*/ 1879 h 3256"/>
                <a:gd name="T64" fmla="*/ 1700 w 1719"/>
                <a:gd name="T65" fmla="*/ 1820 h 3256"/>
                <a:gd name="T66" fmla="*/ 1719 w 1719"/>
                <a:gd name="T67" fmla="*/ 1760 h 3256"/>
                <a:gd name="T68" fmla="*/ 81 w 1719"/>
                <a:gd name="T69" fmla="*/ 0 h 3256"/>
                <a:gd name="T70" fmla="*/ 62 w 1719"/>
                <a:gd name="T71" fmla="*/ 11 h 3256"/>
                <a:gd name="T72" fmla="*/ 42 w 1719"/>
                <a:gd name="T73" fmla="*/ 22 h 3256"/>
                <a:gd name="T74" fmla="*/ 21 w 1719"/>
                <a:gd name="T75" fmla="*/ 31 h 3256"/>
                <a:gd name="T76" fmla="*/ 0 w 1719"/>
                <a:gd name="T77" fmla="*/ 38 h 3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719" h="3256">
                  <a:moveTo>
                    <a:pt x="0" y="38"/>
                  </a:moveTo>
                  <a:lnTo>
                    <a:pt x="517" y="3256"/>
                  </a:lnTo>
                  <a:lnTo>
                    <a:pt x="571" y="3226"/>
                  </a:lnTo>
                  <a:lnTo>
                    <a:pt x="623" y="3194"/>
                  </a:lnTo>
                  <a:lnTo>
                    <a:pt x="676" y="3161"/>
                  </a:lnTo>
                  <a:lnTo>
                    <a:pt x="726" y="3127"/>
                  </a:lnTo>
                  <a:lnTo>
                    <a:pt x="776" y="3092"/>
                  </a:lnTo>
                  <a:lnTo>
                    <a:pt x="825" y="3054"/>
                  </a:lnTo>
                  <a:lnTo>
                    <a:pt x="873" y="3017"/>
                  </a:lnTo>
                  <a:lnTo>
                    <a:pt x="921" y="2978"/>
                  </a:lnTo>
                  <a:lnTo>
                    <a:pt x="967" y="2938"/>
                  </a:lnTo>
                  <a:lnTo>
                    <a:pt x="1013" y="2898"/>
                  </a:lnTo>
                  <a:lnTo>
                    <a:pt x="1057" y="2856"/>
                  </a:lnTo>
                  <a:lnTo>
                    <a:pt x="1100" y="2813"/>
                  </a:lnTo>
                  <a:lnTo>
                    <a:pt x="1142" y="2769"/>
                  </a:lnTo>
                  <a:lnTo>
                    <a:pt x="1184" y="2723"/>
                  </a:lnTo>
                  <a:lnTo>
                    <a:pt x="1224" y="2676"/>
                  </a:lnTo>
                  <a:lnTo>
                    <a:pt x="1263" y="2630"/>
                  </a:lnTo>
                  <a:lnTo>
                    <a:pt x="1300" y="2582"/>
                  </a:lnTo>
                  <a:lnTo>
                    <a:pt x="1337" y="2533"/>
                  </a:lnTo>
                  <a:lnTo>
                    <a:pt x="1372" y="2483"/>
                  </a:lnTo>
                  <a:lnTo>
                    <a:pt x="1408" y="2432"/>
                  </a:lnTo>
                  <a:lnTo>
                    <a:pt x="1441" y="2380"/>
                  </a:lnTo>
                  <a:lnTo>
                    <a:pt x="1472" y="2327"/>
                  </a:lnTo>
                  <a:lnTo>
                    <a:pt x="1503" y="2274"/>
                  </a:lnTo>
                  <a:lnTo>
                    <a:pt x="1532" y="2220"/>
                  </a:lnTo>
                  <a:lnTo>
                    <a:pt x="1560" y="2165"/>
                  </a:lnTo>
                  <a:lnTo>
                    <a:pt x="1587" y="2110"/>
                  </a:lnTo>
                  <a:lnTo>
                    <a:pt x="1612" y="2052"/>
                  </a:lnTo>
                  <a:lnTo>
                    <a:pt x="1637" y="1995"/>
                  </a:lnTo>
                  <a:lnTo>
                    <a:pt x="1659" y="1938"/>
                  </a:lnTo>
                  <a:lnTo>
                    <a:pt x="1681" y="1879"/>
                  </a:lnTo>
                  <a:lnTo>
                    <a:pt x="1700" y="1820"/>
                  </a:lnTo>
                  <a:lnTo>
                    <a:pt x="1719" y="1760"/>
                  </a:lnTo>
                  <a:lnTo>
                    <a:pt x="81" y="0"/>
                  </a:lnTo>
                  <a:lnTo>
                    <a:pt x="62" y="11"/>
                  </a:lnTo>
                  <a:lnTo>
                    <a:pt x="42" y="22"/>
                  </a:lnTo>
                  <a:lnTo>
                    <a:pt x="21" y="31"/>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99" name="Freeform 15"/>
            <p:cNvSpPr>
              <a:spLocks/>
            </p:cNvSpPr>
            <p:nvPr/>
          </p:nvSpPr>
          <p:spPr bwMode="auto">
            <a:xfrm>
              <a:off x="7158038" y="7223125"/>
              <a:ext cx="298450" cy="144463"/>
            </a:xfrm>
            <a:custGeom>
              <a:avLst/>
              <a:gdLst>
                <a:gd name="T0" fmla="*/ 2261 w 2261"/>
                <a:gd name="T1" fmla="*/ 923 h 1092"/>
                <a:gd name="T2" fmla="*/ 1733 w 2261"/>
                <a:gd name="T3" fmla="*/ 0 h 1092"/>
                <a:gd name="T4" fmla="*/ 1669 w 2261"/>
                <a:gd name="T5" fmla="*/ 5 h 1092"/>
                <a:gd name="T6" fmla="*/ 1605 w 2261"/>
                <a:gd name="T7" fmla="*/ 11 h 1092"/>
                <a:gd name="T8" fmla="*/ 1541 w 2261"/>
                <a:gd name="T9" fmla="*/ 18 h 1092"/>
                <a:gd name="T10" fmla="*/ 1479 w 2261"/>
                <a:gd name="T11" fmla="*/ 27 h 1092"/>
                <a:gd name="T12" fmla="*/ 1417 w 2261"/>
                <a:gd name="T13" fmla="*/ 38 h 1092"/>
                <a:gd name="T14" fmla="*/ 1354 w 2261"/>
                <a:gd name="T15" fmla="*/ 50 h 1092"/>
                <a:gd name="T16" fmla="*/ 1293 w 2261"/>
                <a:gd name="T17" fmla="*/ 64 h 1092"/>
                <a:gd name="T18" fmla="*/ 1233 w 2261"/>
                <a:gd name="T19" fmla="*/ 79 h 1092"/>
                <a:gd name="T20" fmla="*/ 1173 w 2261"/>
                <a:gd name="T21" fmla="*/ 96 h 1092"/>
                <a:gd name="T22" fmla="*/ 1113 w 2261"/>
                <a:gd name="T23" fmla="*/ 114 h 1092"/>
                <a:gd name="T24" fmla="*/ 1054 w 2261"/>
                <a:gd name="T25" fmla="*/ 133 h 1092"/>
                <a:gd name="T26" fmla="*/ 996 w 2261"/>
                <a:gd name="T27" fmla="*/ 154 h 1092"/>
                <a:gd name="T28" fmla="*/ 939 w 2261"/>
                <a:gd name="T29" fmla="*/ 177 h 1092"/>
                <a:gd name="T30" fmla="*/ 881 w 2261"/>
                <a:gd name="T31" fmla="*/ 201 h 1092"/>
                <a:gd name="T32" fmla="*/ 826 w 2261"/>
                <a:gd name="T33" fmla="*/ 226 h 1092"/>
                <a:gd name="T34" fmla="*/ 770 w 2261"/>
                <a:gd name="T35" fmla="*/ 252 h 1092"/>
                <a:gd name="T36" fmla="*/ 716 w 2261"/>
                <a:gd name="T37" fmla="*/ 280 h 1092"/>
                <a:gd name="T38" fmla="*/ 662 w 2261"/>
                <a:gd name="T39" fmla="*/ 308 h 1092"/>
                <a:gd name="T40" fmla="*/ 609 w 2261"/>
                <a:gd name="T41" fmla="*/ 338 h 1092"/>
                <a:gd name="T42" fmla="*/ 557 w 2261"/>
                <a:gd name="T43" fmla="*/ 370 h 1092"/>
                <a:gd name="T44" fmla="*/ 505 w 2261"/>
                <a:gd name="T45" fmla="*/ 402 h 1092"/>
                <a:gd name="T46" fmla="*/ 455 w 2261"/>
                <a:gd name="T47" fmla="*/ 436 h 1092"/>
                <a:gd name="T48" fmla="*/ 405 w 2261"/>
                <a:gd name="T49" fmla="*/ 471 h 1092"/>
                <a:gd name="T50" fmla="*/ 356 w 2261"/>
                <a:gd name="T51" fmla="*/ 507 h 1092"/>
                <a:gd name="T52" fmla="*/ 308 w 2261"/>
                <a:gd name="T53" fmla="*/ 545 h 1092"/>
                <a:gd name="T54" fmla="*/ 261 w 2261"/>
                <a:gd name="T55" fmla="*/ 583 h 1092"/>
                <a:gd name="T56" fmla="*/ 216 w 2261"/>
                <a:gd name="T57" fmla="*/ 622 h 1092"/>
                <a:gd name="T58" fmla="*/ 170 w 2261"/>
                <a:gd name="T59" fmla="*/ 663 h 1092"/>
                <a:gd name="T60" fmla="*/ 126 w 2261"/>
                <a:gd name="T61" fmla="*/ 704 h 1092"/>
                <a:gd name="T62" fmla="*/ 83 w 2261"/>
                <a:gd name="T63" fmla="*/ 746 h 1092"/>
                <a:gd name="T64" fmla="*/ 41 w 2261"/>
                <a:gd name="T65" fmla="*/ 790 h 1092"/>
                <a:gd name="T66" fmla="*/ 0 w 2261"/>
                <a:gd name="T67" fmla="*/ 834 h 1092"/>
                <a:gd name="T68" fmla="*/ 2148 w 2261"/>
                <a:gd name="T69" fmla="*/ 1092 h 1092"/>
                <a:gd name="T70" fmla="*/ 2152 w 2261"/>
                <a:gd name="T71" fmla="*/ 1079 h 1092"/>
                <a:gd name="T72" fmla="*/ 2157 w 2261"/>
                <a:gd name="T73" fmla="*/ 1067 h 1092"/>
                <a:gd name="T74" fmla="*/ 2162 w 2261"/>
                <a:gd name="T75" fmla="*/ 1055 h 1092"/>
                <a:gd name="T76" fmla="*/ 2167 w 2261"/>
                <a:gd name="T77" fmla="*/ 1043 h 1092"/>
                <a:gd name="T78" fmla="*/ 2179 w 2261"/>
                <a:gd name="T79" fmla="*/ 1020 h 1092"/>
                <a:gd name="T80" fmla="*/ 2192 w 2261"/>
                <a:gd name="T81" fmla="*/ 998 h 1092"/>
                <a:gd name="T82" fmla="*/ 2207 w 2261"/>
                <a:gd name="T83" fmla="*/ 978 h 1092"/>
                <a:gd name="T84" fmla="*/ 2223 w 2261"/>
                <a:gd name="T85" fmla="*/ 958 h 1092"/>
                <a:gd name="T86" fmla="*/ 2241 w 2261"/>
                <a:gd name="T87" fmla="*/ 940 h 1092"/>
                <a:gd name="T88" fmla="*/ 2261 w 2261"/>
                <a:gd name="T89" fmla="*/ 923 h 10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261" h="1092">
                  <a:moveTo>
                    <a:pt x="2261" y="923"/>
                  </a:moveTo>
                  <a:lnTo>
                    <a:pt x="1733" y="0"/>
                  </a:lnTo>
                  <a:lnTo>
                    <a:pt x="1669" y="5"/>
                  </a:lnTo>
                  <a:lnTo>
                    <a:pt x="1605" y="11"/>
                  </a:lnTo>
                  <a:lnTo>
                    <a:pt x="1541" y="18"/>
                  </a:lnTo>
                  <a:lnTo>
                    <a:pt x="1479" y="27"/>
                  </a:lnTo>
                  <a:lnTo>
                    <a:pt x="1417" y="38"/>
                  </a:lnTo>
                  <a:lnTo>
                    <a:pt x="1354" y="50"/>
                  </a:lnTo>
                  <a:lnTo>
                    <a:pt x="1293" y="64"/>
                  </a:lnTo>
                  <a:lnTo>
                    <a:pt x="1233" y="79"/>
                  </a:lnTo>
                  <a:lnTo>
                    <a:pt x="1173" y="96"/>
                  </a:lnTo>
                  <a:lnTo>
                    <a:pt x="1113" y="114"/>
                  </a:lnTo>
                  <a:lnTo>
                    <a:pt x="1054" y="133"/>
                  </a:lnTo>
                  <a:lnTo>
                    <a:pt x="996" y="154"/>
                  </a:lnTo>
                  <a:lnTo>
                    <a:pt x="939" y="177"/>
                  </a:lnTo>
                  <a:lnTo>
                    <a:pt x="881" y="201"/>
                  </a:lnTo>
                  <a:lnTo>
                    <a:pt x="826" y="226"/>
                  </a:lnTo>
                  <a:lnTo>
                    <a:pt x="770" y="252"/>
                  </a:lnTo>
                  <a:lnTo>
                    <a:pt x="716" y="280"/>
                  </a:lnTo>
                  <a:lnTo>
                    <a:pt x="662" y="308"/>
                  </a:lnTo>
                  <a:lnTo>
                    <a:pt x="609" y="338"/>
                  </a:lnTo>
                  <a:lnTo>
                    <a:pt x="557" y="370"/>
                  </a:lnTo>
                  <a:lnTo>
                    <a:pt x="505" y="402"/>
                  </a:lnTo>
                  <a:lnTo>
                    <a:pt x="455" y="436"/>
                  </a:lnTo>
                  <a:lnTo>
                    <a:pt x="405" y="471"/>
                  </a:lnTo>
                  <a:lnTo>
                    <a:pt x="356" y="507"/>
                  </a:lnTo>
                  <a:lnTo>
                    <a:pt x="308" y="545"/>
                  </a:lnTo>
                  <a:lnTo>
                    <a:pt x="261" y="583"/>
                  </a:lnTo>
                  <a:lnTo>
                    <a:pt x="216" y="622"/>
                  </a:lnTo>
                  <a:lnTo>
                    <a:pt x="170" y="663"/>
                  </a:lnTo>
                  <a:lnTo>
                    <a:pt x="126" y="704"/>
                  </a:lnTo>
                  <a:lnTo>
                    <a:pt x="83" y="746"/>
                  </a:lnTo>
                  <a:lnTo>
                    <a:pt x="41" y="790"/>
                  </a:lnTo>
                  <a:lnTo>
                    <a:pt x="0" y="834"/>
                  </a:lnTo>
                  <a:lnTo>
                    <a:pt x="2148" y="1092"/>
                  </a:lnTo>
                  <a:lnTo>
                    <a:pt x="2152" y="1079"/>
                  </a:lnTo>
                  <a:lnTo>
                    <a:pt x="2157" y="1067"/>
                  </a:lnTo>
                  <a:lnTo>
                    <a:pt x="2162" y="1055"/>
                  </a:lnTo>
                  <a:lnTo>
                    <a:pt x="2167" y="1043"/>
                  </a:lnTo>
                  <a:lnTo>
                    <a:pt x="2179" y="1020"/>
                  </a:lnTo>
                  <a:lnTo>
                    <a:pt x="2192" y="998"/>
                  </a:lnTo>
                  <a:lnTo>
                    <a:pt x="2207" y="978"/>
                  </a:lnTo>
                  <a:lnTo>
                    <a:pt x="2223" y="958"/>
                  </a:lnTo>
                  <a:lnTo>
                    <a:pt x="2241" y="940"/>
                  </a:lnTo>
                  <a:lnTo>
                    <a:pt x="2261" y="9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0" name="Freeform 16"/>
            <p:cNvSpPr>
              <a:spLocks/>
            </p:cNvSpPr>
            <p:nvPr/>
          </p:nvSpPr>
          <p:spPr bwMode="auto">
            <a:xfrm>
              <a:off x="7523163" y="7364413"/>
              <a:ext cx="217487" cy="242888"/>
            </a:xfrm>
            <a:custGeom>
              <a:avLst/>
              <a:gdLst>
                <a:gd name="T0" fmla="*/ 58 w 1648"/>
                <a:gd name="T1" fmla="*/ 136 h 1845"/>
                <a:gd name="T2" fmla="*/ 56 w 1648"/>
                <a:gd name="T3" fmla="*/ 160 h 1845"/>
                <a:gd name="T4" fmla="*/ 53 w 1648"/>
                <a:gd name="T5" fmla="*/ 184 h 1845"/>
                <a:gd name="T6" fmla="*/ 48 w 1648"/>
                <a:gd name="T7" fmla="*/ 207 h 1845"/>
                <a:gd name="T8" fmla="*/ 41 w 1648"/>
                <a:gd name="T9" fmla="*/ 230 h 1845"/>
                <a:gd name="T10" fmla="*/ 33 w 1648"/>
                <a:gd name="T11" fmla="*/ 252 h 1845"/>
                <a:gd name="T12" fmla="*/ 23 w 1648"/>
                <a:gd name="T13" fmla="*/ 273 h 1845"/>
                <a:gd name="T14" fmla="*/ 12 w 1648"/>
                <a:gd name="T15" fmla="*/ 293 h 1845"/>
                <a:gd name="T16" fmla="*/ 0 w 1648"/>
                <a:gd name="T17" fmla="*/ 313 h 1845"/>
                <a:gd name="T18" fmla="*/ 1617 w 1648"/>
                <a:gd name="T19" fmla="*/ 1845 h 1845"/>
                <a:gd name="T20" fmla="*/ 1624 w 1648"/>
                <a:gd name="T21" fmla="*/ 1797 h 1845"/>
                <a:gd name="T22" fmla="*/ 1630 w 1648"/>
                <a:gd name="T23" fmla="*/ 1748 h 1845"/>
                <a:gd name="T24" fmla="*/ 1635 w 1648"/>
                <a:gd name="T25" fmla="*/ 1700 h 1845"/>
                <a:gd name="T26" fmla="*/ 1640 w 1648"/>
                <a:gd name="T27" fmla="*/ 1651 h 1845"/>
                <a:gd name="T28" fmla="*/ 1643 w 1648"/>
                <a:gd name="T29" fmla="*/ 1602 h 1845"/>
                <a:gd name="T30" fmla="*/ 1646 w 1648"/>
                <a:gd name="T31" fmla="*/ 1552 h 1845"/>
                <a:gd name="T32" fmla="*/ 1647 w 1648"/>
                <a:gd name="T33" fmla="*/ 1503 h 1845"/>
                <a:gd name="T34" fmla="*/ 1648 w 1648"/>
                <a:gd name="T35" fmla="*/ 1452 h 1845"/>
                <a:gd name="T36" fmla="*/ 1647 w 1648"/>
                <a:gd name="T37" fmla="*/ 1401 h 1845"/>
                <a:gd name="T38" fmla="*/ 1646 w 1648"/>
                <a:gd name="T39" fmla="*/ 1351 h 1845"/>
                <a:gd name="T40" fmla="*/ 1643 w 1648"/>
                <a:gd name="T41" fmla="*/ 1301 h 1845"/>
                <a:gd name="T42" fmla="*/ 1640 w 1648"/>
                <a:gd name="T43" fmla="*/ 1251 h 1845"/>
                <a:gd name="T44" fmla="*/ 1635 w 1648"/>
                <a:gd name="T45" fmla="*/ 1202 h 1845"/>
                <a:gd name="T46" fmla="*/ 1630 w 1648"/>
                <a:gd name="T47" fmla="*/ 1153 h 1845"/>
                <a:gd name="T48" fmla="*/ 1624 w 1648"/>
                <a:gd name="T49" fmla="*/ 1103 h 1845"/>
                <a:gd name="T50" fmla="*/ 1616 w 1648"/>
                <a:gd name="T51" fmla="*/ 1054 h 1845"/>
                <a:gd name="T52" fmla="*/ 1608 w 1648"/>
                <a:gd name="T53" fmla="*/ 1006 h 1845"/>
                <a:gd name="T54" fmla="*/ 1599 w 1648"/>
                <a:gd name="T55" fmla="*/ 958 h 1845"/>
                <a:gd name="T56" fmla="*/ 1589 w 1648"/>
                <a:gd name="T57" fmla="*/ 911 h 1845"/>
                <a:gd name="T58" fmla="*/ 1578 w 1648"/>
                <a:gd name="T59" fmla="*/ 863 h 1845"/>
                <a:gd name="T60" fmla="*/ 1567 w 1648"/>
                <a:gd name="T61" fmla="*/ 816 h 1845"/>
                <a:gd name="T62" fmla="*/ 1554 w 1648"/>
                <a:gd name="T63" fmla="*/ 769 h 1845"/>
                <a:gd name="T64" fmla="*/ 1540 w 1648"/>
                <a:gd name="T65" fmla="*/ 723 h 1845"/>
                <a:gd name="T66" fmla="*/ 1526 w 1648"/>
                <a:gd name="T67" fmla="*/ 677 h 1845"/>
                <a:gd name="T68" fmla="*/ 1511 w 1648"/>
                <a:gd name="T69" fmla="*/ 631 h 1845"/>
                <a:gd name="T70" fmla="*/ 1495 w 1648"/>
                <a:gd name="T71" fmla="*/ 586 h 1845"/>
                <a:gd name="T72" fmla="*/ 1478 w 1648"/>
                <a:gd name="T73" fmla="*/ 542 h 1845"/>
                <a:gd name="T74" fmla="*/ 1460 w 1648"/>
                <a:gd name="T75" fmla="*/ 497 h 1845"/>
                <a:gd name="T76" fmla="*/ 1441 w 1648"/>
                <a:gd name="T77" fmla="*/ 453 h 1845"/>
                <a:gd name="T78" fmla="*/ 1421 w 1648"/>
                <a:gd name="T79" fmla="*/ 409 h 1845"/>
                <a:gd name="T80" fmla="*/ 1401 w 1648"/>
                <a:gd name="T81" fmla="*/ 366 h 1845"/>
                <a:gd name="T82" fmla="*/ 1381 w 1648"/>
                <a:gd name="T83" fmla="*/ 324 h 1845"/>
                <a:gd name="T84" fmla="*/ 1359 w 1648"/>
                <a:gd name="T85" fmla="*/ 281 h 1845"/>
                <a:gd name="T86" fmla="*/ 1337 w 1648"/>
                <a:gd name="T87" fmla="*/ 240 h 1845"/>
                <a:gd name="T88" fmla="*/ 1313 w 1648"/>
                <a:gd name="T89" fmla="*/ 199 h 1845"/>
                <a:gd name="T90" fmla="*/ 1289 w 1648"/>
                <a:gd name="T91" fmla="*/ 158 h 1845"/>
                <a:gd name="T92" fmla="*/ 1265 w 1648"/>
                <a:gd name="T93" fmla="*/ 118 h 1845"/>
                <a:gd name="T94" fmla="*/ 1240 w 1648"/>
                <a:gd name="T95" fmla="*/ 77 h 1845"/>
                <a:gd name="T96" fmla="*/ 1214 w 1648"/>
                <a:gd name="T97" fmla="*/ 38 h 1845"/>
                <a:gd name="T98" fmla="*/ 1186 w 1648"/>
                <a:gd name="T99" fmla="*/ 0 h 1845"/>
                <a:gd name="T100" fmla="*/ 58 w 1648"/>
                <a:gd name="T101" fmla="*/ 136 h 18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648" h="1845">
                  <a:moveTo>
                    <a:pt x="58" y="136"/>
                  </a:moveTo>
                  <a:lnTo>
                    <a:pt x="56" y="160"/>
                  </a:lnTo>
                  <a:lnTo>
                    <a:pt x="53" y="184"/>
                  </a:lnTo>
                  <a:lnTo>
                    <a:pt x="48" y="207"/>
                  </a:lnTo>
                  <a:lnTo>
                    <a:pt x="41" y="230"/>
                  </a:lnTo>
                  <a:lnTo>
                    <a:pt x="33" y="252"/>
                  </a:lnTo>
                  <a:lnTo>
                    <a:pt x="23" y="273"/>
                  </a:lnTo>
                  <a:lnTo>
                    <a:pt x="12" y="293"/>
                  </a:lnTo>
                  <a:lnTo>
                    <a:pt x="0" y="313"/>
                  </a:lnTo>
                  <a:lnTo>
                    <a:pt x="1617" y="1845"/>
                  </a:lnTo>
                  <a:lnTo>
                    <a:pt x="1624" y="1797"/>
                  </a:lnTo>
                  <a:lnTo>
                    <a:pt x="1630" y="1748"/>
                  </a:lnTo>
                  <a:lnTo>
                    <a:pt x="1635" y="1700"/>
                  </a:lnTo>
                  <a:lnTo>
                    <a:pt x="1640" y="1651"/>
                  </a:lnTo>
                  <a:lnTo>
                    <a:pt x="1643" y="1602"/>
                  </a:lnTo>
                  <a:lnTo>
                    <a:pt x="1646" y="1552"/>
                  </a:lnTo>
                  <a:lnTo>
                    <a:pt x="1647" y="1503"/>
                  </a:lnTo>
                  <a:lnTo>
                    <a:pt x="1648" y="1452"/>
                  </a:lnTo>
                  <a:lnTo>
                    <a:pt x="1647" y="1401"/>
                  </a:lnTo>
                  <a:lnTo>
                    <a:pt x="1646" y="1351"/>
                  </a:lnTo>
                  <a:lnTo>
                    <a:pt x="1643" y="1301"/>
                  </a:lnTo>
                  <a:lnTo>
                    <a:pt x="1640" y="1251"/>
                  </a:lnTo>
                  <a:lnTo>
                    <a:pt x="1635" y="1202"/>
                  </a:lnTo>
                  <a:lnTo>
                    <a:pt x="1630" y="1153"/>
                  </a:lnTo>
                  <a:lnTo>
                    <a:pt x="1624" y="1103"/>
                  </a:lnTo>
                  <a:lnTo>
                    <a:pt x="1616" y="1054"/>
                  </a:lnTo>
                  <a:lnTo>
                    <a:pt x="1608" y="1006"/>
                  </a:lnTo>
                  <a:lnTo>
                    <a:pt x="1599" y="958"/>
                  </a:lnTo>
                  <a:lnTo>
                    <a:pt x="1589" y="911"/>
                  </a:lnTo>
                  <a:lnTo>
                    <a:pt x="1578" y="863"/>
                  </a:lnTo>
                  <a:lnTo>
                    <a:pt x="1567" y="816"/>
                  </a:lnTo>
                  <a:lnTo>
                    <a:pt x="1554" y="769"/>
                  </a:lnTo>
                  <a:lnTo>
                    <a:pt x="1540" y="723"/>
                  </a:lnTo>
                  <a:lnTo>
                    <a:pt x="1526" y="677"/>
                  </a:lnTo>
                  <a:lnTo>
                    <a:pt x="1511" y="631"/>
                  </a:lnTo>
                  <a:lnTo>
                    <a:pt x="1495" y="586"/>
                  </a:lnTo>
                  <a:lnTo>
                    <a:pt x="1478" y="542"/>
                  </a:lnTo>
                  <a:lnTo>
                    <a:pt x="1460" y="497"/>
                  </a:lnTo>
                  <a:lnTo>
                    <a:pt x="1441" y="453"/>
                  </a:lnTo>
                  <a:lnTo>
                    <a:pt x="1421" y="409"/>
                  </a:lnTo>
                  <a:lnTo>
                    <a:pt x="1401" y="366"/>
                  </a:lnTo>
                  <a:lnTo>
                    <a:pt x="1381" y="324"/>
                  </a:lnTo>
                  <a:lnTo>
                    <a:pt x="1359" y="281"/>
                  </a:lnTo>
                  <a:lnTo>
                    <a:pt x="1337" y="240"/>
                  </a:lnTo>
                  <a:lnTo>
                    <a:pt x="1313" y="199"/>
                  </a:lnTo>
                  <a:lnTo>
                    <a:pt x="1289" y="158"/>
                  </a:lnTo>
                  <a:lnTo>
                    <a:pt x="1265" y="118"/>
                  </a:lnTo>
                  <a:lnTo>
                    <a:pt x="1240" y="77"/>
                  </a:lnTo>
                  <a:lnTo>
                    <a:pt x="1214" y="38"/>
                  </a:lnTo>
                  <a:lnTo>
                    <a:pt x="1186" y="0"/>
                  </a:lnTo>
                  <a:lnTo>
                    <a:pt x="58"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1" name="Freeform 17"/>
            <p:cNvSpPr>
              <a:spLocks/>
            </p:cNvSpPr>
            <p:nvPr/>
          </p:nvSpPr>
          <p:spPr bwMode="auto">
            <a:xfrm>
              <a:off x="7072313" y="7369175"/>
              <a:ext cx="369887" cy="241300"/>
            </a:xfrm>
            <a:custGeom>
              <a:avLst/>
              <a:gdLst>
                <a:gd name="T0" fmla="*/ 2782 w 2801"/>
                <a:gd name="T1" fmla="*/ 123 h 1832"/>
                <a:gd name="T2" fmla="*/ 436 w 2801"/>
                <a:gd name="T3" fmla="*/ 0 h 1832"/>
                <a:gd name="T4" fmla="*/ 410 w 2801"/>
                <a:gd name="T5" fmla="*/ 38 h 1832"/>
                <a:gd name="T6" fmla="*/ 386 w 2801"/>
                <a:gd name="T7" fmla="*/ 77 h 1832"/>
                <a:gd name="T8" fmla="*/ 362 w 2801"/>
                <a:gd name="T9" fmla="*/ 116 h 1832"/>
                <a:gd name="T10" fmla="*/ 337 w 2801"/>
                <a:gd name="T11" fmla="*/ 155 h 1832"/>
                <a:gd name="T12" fmla="*/ 315 w 2801"/>
                <a:gd name="T13" fmla="*/ 195 h 1832"/>
                <a:gd name="T14" fmla="*/ 293 w 2801"/>
                <a:gd name="T15" fmla="*/ 236 h 1832"/>
                <a:gd name="T16" fmla="*/ 272 w 2801"/>
                <a:gd name="T17" fmla="*/ 276 h 1832"/>
                <a:gd name="T18" fmla="*/ 251 w 2801"/>
                <a:gd name="T19" fmla="*/ 317 h 1832"/>
                <a:gd name="T20" fmla="*/ 232 w 2801"/>
                <a:gd name="T21" fmla="*/ 359 h 1832"/>
                <a:gd name="T22" fmla="*/ 213 w 2801"/>
                <a:gd name="T23" fmla="*/ 401 h 1832"/>
                <a:gd name="T24" fmla="*/ 195 w 2801"/>
                <a:gd name="T25" fmla="*/ 444 h 1832"/>
                <a:gd name="T26" fmla="*/ 177 w 2801"/>
                <a:gd name="T27" fmla="*/ 487 h 1832"/>
                <a:gd name="T28" fmla="*/ 160 w 2801"/>
                <a:gd name="T29" fmla="*/ 530 h 1832"/>
                <a:gd name="T30" fmla="*/ 145 w 2801"/>
                <a:gd name="T31" fmla="*/ 574 h 1832"/>
                <a:gd name="T32" fmla="*/ 129 w 2801"/>
                <a:gd name="T33" fmla="*/ 618 h 1832"/>
                <a:gd name="T34" fmla="*/ 114 w 2801"/>
                <a:gd name="T35" fmla="*/ 662 h 1832"/>
                <a:gd name="T36" fmla="*/ 101 w 2801"/>
                <a:gd name="T37" fmla="*/ 707 h 1832"/>
                <a:gd name="T38" fmla="*/ 88 w 2801"/>
                <a:gd name="T39" fmla="*/ 753 h 1832"/>
                <a:gd name="T40" fmla="*/ 76 w 2801"/>
                <a:gd name="T41" fmla="*/ 798 h 1832"/>
                <a:gd name="T42" fmla="*/ 65 w 2801"/>
                <a:gd name="T43" fmla="*/ 844 h 1832"/>
                <a:gd name="T44" fmla="*/ 55 w 2801"/>
                <a:gd name="T45" fmla="*/ 890 h 1832"/>
                <a:gd name="T46" fmla="*/ 45 w 2801"/>
                <a:gd name="T47" fmla="*/ 936 h 1832"/>
                <a:gd name="T48" fmla="*/ 37 w 2801"/>
                <a:gd name="T49" fmla="*/ 983 h 1832"/>
                <a:gd name="T50" fmla="*/ 29 w 2801"/>
                <a:gd name="T51" fmla="*/ 1030 h 1832"/>
                <a:gd name="T52" fmla="*/ 22 w 2801"/>
                <a:gd name="T53" fmla="*/ 1077 h 1832"/>
                <a:gd name="T54" fmla="*/ 17 w 2801"/>
                <a:gd name="T55" fmla="*/ 1126 h 1832"/>
                <a:gd name="T56" fmla="*/ 12 w 2801"/>
                <a:gd name="T57" fmla="*/ 1173 h 1832"/>
                <a:gd name="T58" fmla="*/ 7 w 2801"/>
                <a:gd name="T59" fmla="*/ 1221 h 1832"/>
                <a:gd name="T60" fmla="*/ 4 w 2801"/>
                <a:gd name="T61" fmla="*/ 1270 h 1832"/>
                <a:gd name="T62" fmla="*/ 2 w 2801"/>
                <a:gd name="T63" fmla="*/ 1318 h 1832"/>
                <a:gd name="T64" fmla="*/ 0 w 2801"/>
                <a:gd name="T65" fmla="*/ 1367 h 1832"/>
                <a:gd name="T66" fmla="*/ 0 w 2801"/>
                <a:gd name="T67" fmla="*/ 1416 h 1832"/>
                <a:gd name="T68" fmla="*/ 1 w 2801"/>
                <a:gd name="T69" fmla="*/ 1470 h 1832"/>
                <a:gd name="T70" fmla="*/ 2 w 2801"/>
                <a:gd name="T71" fmla="*/ 1522 h 1832"/>
                <a:gd name="T72" fmla="*/ 5 w 2801"/>
                <a:gd name="T73" fmla="*/ 1575 h 1832"/>
                <a:gd name="T74" fmla="*/ 9 w 2801"/>
                <a:gd name="T75" fmla="*/ 1627 h 1832"/>
                <a:gd name="T76" fmla="*/ 14 w 2801"/>
                <a:gd name="T77" fmla="*/ 1678 h 1832"/>
                <a:gd name="T78" fmla="*/ 20 w 2801"/>
                <a:gd name="T79" fmla="*/ 1730 h 1832"/>
                <a:gd name="T80" fmla="*/ 27 w 2801"/>
                <a:gd name="T81" fmla="*/ 1782 h 1832"/>
                <a:gd name="T82" fmla="*/ 35 w 2801"/>
                <a:gd name="T83" fmla="*/ 1832 h 1832"/>
                <a:gd name="T84" fmla="*/ 2801 w 2801"/>
                <a:gd name="T85" fmla="*/ 208 h 1832"/>
                <a:gd name="T86" fmla="*/ 2794 w 2801"/>
                <a:gd name="T87" fmla="*/ 188 h 1832"/>
                <a:gd name="T88" fmla="*/ 2789 w 2801"/>
                <a:gd name="T89" fmla="*/ 167 h 1832"/>
                <a:gd name="T90" fmla="*/ 2785 w 2801"/>
                <a:gd name="T91" fmla="*/ 145 h 1832"/>
                <a:gd name="T92" fmla="*/ 2782 w 2801"/>
                <a:gd name="T93" fmla="*/ 123 h 18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01" h="1832">
                  <a:moveTo>
                    <a:pt x="2782" y="123"/>
                  </a:moveTo>
                  <a:lnTo>
                    <a:pt x="436" y="0"/>
                  </a:lnTo>
                  <a:lnTo>
                    <a:pt x="410" y="38"/>
                  </a:lnTo>
                  <a:lnTo>
                    <a:pt x="386" y="77"/>
                  </a:lnTo>
                  <a:lnTo>
                    <a:pt x="362" y="116"/>
                  </a:lnTo>
                  <a:lnTo>
                    <a:pt x="337" y="155"/>
                  </a:lnTo>
                  <a:lnTo>
                    <a:pt x="315" y="195"/>
                  </a:lnTo>
                  <a:lnTo>
                    <a:pt x="293" y="236"/>
                  </a:lnTo>
                  <a:lnTo>
                    <a:pt x="272" y="276"/>
                  </a:lnTo>
                  <a:lnTo>
                    <a:pt x="251" y="317"/>
                  </a:lnTo>
                  <a:lnTo>
                    <a:pt x="232" y="359"/>
                  </a:lnTo>
                  <a:lnTo>
                    <a:pt x="213" y="401"/>
                  </a:lnTo>
                  <a:lnTo>
                    <a:pt x="195" y="444"/>
                  </a:lnTo>
                  <a:lnTo>
                    <a:pt x="177" y="487"/>
                  </a:lnTo>
                  <a:lnTo>
                    <a:pt x="160" y="530"/>
                  </a:lnTo>
                  <a:lnTo>
                    <a:pt x="145" y="574"/>
                  </a:lnTo>
                  <a:lnTo>
                    <a:pt x="129" y="618"/>
                  </a:lnTo>
                  <a:lnTo>
                    <a:pt x="114" y="662"/>
                  </a:lnTo>
                  <a:lnTo>
                    <a:pt x="101" y="707"/>
                  </a:lnTo>
                  <a:lnTo>
                    <a:pt x="88" y="753"/>
                  </a:lnTo>
                  <a:lnTo>
                    <a:pt x="76" y="798"/>
                  </a:lnTo>
                  <a:lnTo>
                    <a:pt x="65" y="844"/>
                  </a:lnTo>
                  <a:lnTo>
                    <a:pt x="55" y="890"/>
                  </a:lnTo>
                  <a:lnTo>
                    <a:pt x="45" y="936"/>
                  </a:lnTo>
                  <a:lnTo>
                    <a:pt x="37" y="983"/>
                  </a:lnTo>
                  <a:lnTo>
                    <a:pt x="29" y="1030"/>
                  </a:lnTo>
                  <a:lnTo>
                    <a:pt x="22" y="1077"/>
                  </a:lnTo>
                  <a:lnTo>
                    <a:pt x="17" y="1126"/>
                  </a:lnTo>
                  <a:lnTo>
                    <a:pt x="12" y="1173"/>
                  </a:lnTo>
                  <a:lnTo>
                    <a:pt x="7" y="1221"/>
                  </a:lnTo>
                  <a:lnTo>
                    <a:pt x="4" y="1270"/>
                  </a:lnTo>
                  <a:lnTo>
                    <a:pt x="2" y="1318"/>
                  </a:lnTo>
                  <a:lnTo>
                    <a:pt x="0" y="1367"/>
                  </a:lnTo>
                  <a:lnTo>
                    <a:pt x="0" y="1416"/>
                  </a:lnTo>
                  <a:lnTo>
                    <a:pt x="1" y="1470"/>
                  </a:lnTo>
                  <a:lnTo>
                    <a:pt x="2" y="1522"/>
                  </a:lnTo>
                  <a:lnTo>
                    <a:pt x="5" y="1575"/>
                  </a:lnTo>
                  <a:lnTo>
                    <a:pt x="9" y="1627"/>
                  </a:lnTo>
                  <a:lnTo>
                    <a:pt x="14" y="1678"/>
                  </a:lnTo>
                  <a:lnTo>
                    <a:pt x="20" y="1730"/>
                  </a:lnTo>
                  <a:lnTo>
                    <a:pt x="27" y="1782"/>
                  </a:lnTo>
                  <a:lnTo>
                    <a:pt x="35" y="1832"/>
                  </a:lnTo>
                  <a:lnTo>
                    <a:pt x="2801" y="208"/>
                  </a:lnTo>
                  <a:lnTo>
                    <a:pt x="2794" y="188"/>
                  </a:lnTo>
                  <a:lnTo>
                    <a:pt x="2789" y="167"/>
                  </a:lnTo>
                  <a:lnTo>
                    <a:pt x="2785" y="145"/>
                  </a:lnTo>
                  <a:lnTo>
                    <a:pt x="2782" y="1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2" name="Freeform 18"/>
            <p:cNvSpPr>
              <a:spLocks/>
            </p:cNvSpPr>
            <p:nvPr/>
          </p:nvSpPr>
          <p:spPr bwMode="auto">
            <a:xfrm>
              <a:off x="7427913" y="7223125"/>
              <a:ext cx="227012" cy="139700"/>
            </a:xfrm>
            <a:custGeom>
              <a:avLst/>
              <a:gdLst>
                <a:gd name="T0" fmla="*/ 442 w 1714"/>
                <a:gd name="T1" fmla="*/ 845 h 1055"/>
                <a:gd name="T2" fmla="*/ 467 w 1714"/>
                <a:gd name="T3" fmla="*/ 846 h 1055"/>
                <a:gd name="T4" fmla="*/ 493 w 1714"/>
                <a:gd name="T5" fmla="*/ 850 h 1055"/>
                <a:gd name="T6" fmla="*/ 518 w 1714"/>
                <a:gd name="T7" fmla="*/ 855 h 1055"/>
                <a:gd name="T8" fmla="*/ 542 w 1714"/>
                <a:gd name="T9" fmla="*/ 862 h 1055"/>
                <a:gd name="T10" fmla="*/ 565 w 1714"/>
                <a:gd name="T11" fmla="*/ 871 h 1055"/>
                <a:gd name="T12" fmla="*/ 587 w 1714"/>
                <a:gd name="T13" fmla="*/ 881 h 1055"/>
                <a:gd name="T14" fmla="*/ 608 w 1714"/>
                <a:gd name="T15" fmla="*/ 893 h 1055"/>
                <a:gd name="T16" fmla="*/ 629 w 1714"/>
                <a:gd name="T17" fmla="*/ 906 h 1055"/>
                <a:gd name="T18" fmla="*/ 648 w 1714"/>
                <a:gd name="T19" fmla="*/ 920 h 1055"/>
                <a:gd name="T20" fmla="*/ 666 w 1714"/>
                <a:gd name="T21" fmla="*/ 936 h 1055"/>
                <a:gd name="T22" fmla="*/ 684 w 1714"/>
                <a:gd name="T23" fmla="*/ 953 h 1055"/>
                <a:gd name="T24" fmla="*/ 699 w 1714"/>
                <a:gd name="T25" fmla="*/ 971 h 1055"/>
                <a:gd name="T26" fmla="*/ 714 w 1714"/>
                <a:gd name="T27" fmla="*/ 991 h 1055"/>
                <a:gd name="T28" fmla="*/ 727 w 1714"/>
                <a:gd name="T29" fmla="*/ 1011 h 1055"/>
                <a:gd name="T30" fmla="*/ 739 w 1714"/>
                <a:gd name="T31" fmla="*/ 1032 h 1055"/>
                <a:gd name="T32" fmla="*/ 750 w 1714"/>
                <a:gd name="T33" fmla="*/ 1055 h 1055"/>
                <a:gd name="T34" fmla="*/ 1714 w 1714"/>
                <a:gd name="T35" fmla="*/ 825 h 1055"/>
                <a:gd name="T36" fmla="*/ 1672 w 1714"/>
                <a:gd name="T37" fmla="*/ 781 h 1055"/>
                <a:gd name="T38" fmla="*/ 1631 w 1714"/>
                <a:gd name="T39" fmla="*/ 739 h 1055"/>
                <a:gd name="T40" fmla="*/ 1588 w 1714"/>
                <a:gd name="T41" fmla="*/ 697 h 1055"/>
                <a:gd name="T42" fmla="*/ 1545 w 1714"/>
                <a:gd name="T43" fmla="*/ 656 h 1055"/>
                <a:gd name="T44" fmla="*/ 1500 w 1714"/>
                <a:gd name="T45" fmla="*/ 616 h 1055"/>
                <a:gd name="T46" fmla="*/ 1455 w 1714"/>
                <a:gd name="T47" fmla="*/ 577 h 1055"/>
                <a:gd name="T48" fmla="*/ 1408 w 1714"/>
                <a:gd name="T49" fmla="*/ 540 h 1055"/>
                <a:gd name="T50" fmla="*/ 1360 w 1714"/>
                <a:gd name="T51" fmla="*/ 502 h 1055"/>
                <a:gd name="T52" fmla="*/ 1312 w 1714"/>
                <a:gd name="T53" fmla="*/ 467 h 1055"/>
                <a:gd name="T54" fmla="*/ 1263 w 1714"/>
                <a:gd name="T55" fmla="*/ 432 h 1055"/>
                <a:gd name="T56" fmla="*/ 1213 w 1714"/>
                <a:gd name="T57" fmla="*/ 399 h 1055"/>
                <a:gd name="T58" fmla="*/ 1162 w 1714"/>
                <a:gd name="T59" fmla="*/ 367 h 1055"/>
                <a:gd name="T60" fmla="*/ 1110 w 1714"/>
                <a:gd name="T61" fmla="*/ 336 h 1055"/>
                <a:gd name="T62" fmla="*/ 1058 w 1714"/>
                <a:gd name="T63" fmla="*/ 307 h 1055"/>
                <a:gd name="T64" fmla="*/ 1005 w 1714"/>
                <a:gd name="T65" fmla="*/ 278 h 1055"/>
                <a:gd name="T66" fmla="*/ 950 w 1714"/>
                <a:gd name="T67" fmla="*/ 251 h 1055"/>
                <a:gd name="T68" fmla="*/ 896 w 1714"/>
                <a:gd name="T69" fmla="*/ 225 h 1055"/>
                <a:gd name="T70" fmla="*/ 841 w 1714"/>
                <a:gd name="T71" fmla="*/ 201 h 1055"/>
                <a:gd name="T72" fmla="*/ 785 w 1714"/>
                <a:gd name="T73" fmla="*/ 177 h 1055"/>
                <a:gd name="T74" fmla="*/ 727 w 1714"/>
                <a:gd name="T75" fmla="*/ 154 h 1055"/>
                <a:gd name="T76" fmla="*/ 670 w 1714"/>
                <a:gd name="T77" fmla="*/ 134 h 1055"/>
                <a:gd name="T78" fmla="*/ 612 w 1714"/>
                <a:gd name="T79" fmla="*/ 114 h 1055"/>
                <a:gd name="T80" fmla="*/ 554 w 1714"/>
                <a:gd name="T81" fmla="*/ 96 h 1055"/>
                <a:gd name="T82" fmla="*/ 494 w 1714"/>
                <a:gd name="T83" fmla="*/ 80 h 1055"/>
                <a:gd name="T84" fmla="*/ 434 w 1714"/>
                <a:gd name="T85" fmla="*/ 65 h 1055"/>
                <a:gd name="T86" fmla="*/ 374 w 1714"/>
                <a:gd name="T87" fmla="*/ 51 h 1055"/>
                <a:gd name="T88" fmla="*/ 313 w 1714"/>
                <a:gd name="T89" fmla="*/ 39 h 1055"/>
                <a:gd name="T90" fmla="*/ 251 w 1714"/>
                <a:gd name="T91" fmla="*/ 28 h 1055"/>
                <a:gd name="T92" fmla="*/ 189 w 1714"/>
                <a:gd name="T93" fmla="*/ 19 h 1055"/>
                <a:gd name="T94" fmla="*/ 127 w 1714"/>
                <a:gd name="T95" fmla="*/ 11 h 1055"/>
                <a:gd name="T96" fmla="*/ 64 w 1714"/>
                <a:gd name="T97" fmla="*/ 4 h 1055"/>
                <a:gd name="T98" fmla="*/ 0 w 1714"/>
                <a:gd name="T99" fmla="*/ 0 h 1055"/>
                <a:gd name="T100" fmla="*/ 357 w 1714"/>
                <a:gd name="T101" fmla="*/ 855 h 1055"/>
                <a:gd name="T102" fmla="*/ 377 w 1714"/>
                <a:gd name="T103" fmla="*/ 851 h 1055"/>
                <a:gd name="T104" fmla="*/ 398 w 1714"/>
                <a:gd name="T105" fmla="*/ 848 h 1055"/>
                <a:gd name="T106" fmla="*/ 420 w 1714"/>
                <a:gd name="T107" fmla="*/ 845 h 1055"/>
                <a:gd name="T108" fmla="*/ 442 w 1714"/>
                <a:gd name="T109" fmla="*/ 845 h 10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14" h="1055">
                  <a:moveTo>
                    <a:pt x="442" y="845"/>
                  </a:moveTo>
                  <a:lnTo>
                    <a:pt x="467" y="846"/>
                  </a:lnTo>
                  <a:lnTo>
                    <a:pt x="493" y="850"/>
                  </a:lnTo>
                  <a:lnTo>
                    <a:pt x="518" y="855"/>
                  </a:lnTo>
                  <a:lnTo>
                    <a:pt x="542" y="862"/>
                  </a:lnTo>
                  <a:lnTo>
                    <a:pt x="565" y="871"/>
                  </a:lnTo>
                  <a:lnTo>
                    <a:pt x="587" y="881"/>
                  </a:lnTo>
                  <a:lnTo>
                    <a:pt x="608" y="893"/>
                  </a:lnTo>
                  <a:lnTo>
                    <a:pt x="629" y="906"/>
                  </a:lnTo>
                  <a:lnTo>
                    <a:pt x="648" y="920"/>
                  </a:lnTo>
                  <a:lnTo>
                    <a:pt x="666" y="936"/>
                  </a:lnTo>
                  <a:lnTo>
                    <a:pt x="684" y="953"/>
                  </a:lnTo>
                  <a:lnTo>
                    <a:pt x="699" y="971"/>
                  </a:lnTo>
                  <a:lnTo>
                    <a:pt x="714" y="991"/>
                  </a:lnTo>
                  <a:lnTo>
                    <a:pt x="727" y="1011"/>
                  </a:lnTo>
                  <a:lnTo>
                    <a:pt x="739" y="1032"/>
                  </a:lnTo>
                  <a:lnTo>
                    <a:pt x="750" y="1055"/>
                  </a:lnTo>
                  <a:lnTo>
                    <a:pt x="1714" y="825"/>
                  </a:lnTo>
                  <a:lnTo>
                    <a:pt x="1672" y="781"/>
                  </a:lnTo>
                  <a:lnTo>
                    <a:pt x="1631" y="739"/>
                  </a:lnTo>
                  <a:lnTo>
                    <a:pt x="1588" y="697"/>
                  </a:lnTo>
                  <a:lnTo>
                    <a:pt x="1545" y="656"/>
                  </a:lnTo>
                  <a:lnTo>
                    <a:pt x="1500" y="616"/>
                  </a:lnTo>
                  <a:lnTo>
                    <a:pt x="1455" y="577"/>
                  </a:lnTo>
                  <a:lnTo>
                    <a:pt x="1408" y="540"/>
                  </a:lnTo>
                  <a:lnTo>
                    <a:pt x="1360" y="502"/>
                  </a:lnTo>
                  <a:lnTo>
                    <a:pt x="1312" y="467"/>
                  </a:lnTo>
                  <a:lnTo>
                    <a:pt x="1263" y="432"/>
                  </a:lnTo>
                  <a:lnTo>
                    <a:pt x="1213" y="399"/>
                  </a:lnTo>
                  <a:lnTo>
                    <a:pt x="1162" y="367"/>
                  </a:lnTo>
                  <a:lnTo>
                    <a:pt x="1110" y="336"/>
                  </a:lnTo>
                  <a:lnTo>
                    <a:pt x="1058" y="307"/>
                  </a:lnTo>
                  <a:lnTo>
                    <a:pt x="1005" y="278"/>
                  </a:lnTo>
                  <a:lnTo>
                    <a:pt x="950" y="251"/>
                  </a:lnTo>
                  <a:lnTo>
                    <a:pt x="896" y="225"/>
                  </a:lnTo>
                  <a:lnTo>
                    <a:pt x="841" y="201"/>
                  </a:lnTo>
                  <a:lnTo>
                    <a:pt x="785" y="177"/>
                  </a:lnTo>
                  <a:lnTo>
                    <a:pt x="727" y="154"/>
                  </a:lnTo>
                  <a:lnTo>
                    <a:pt x="670" y="134"/>
                  </a:lnTo>
                  <a:lnTo>
                    <a:pt x="612" y="114"/>
                  </a:lnTo>
                  <a:lnTo>
                    <a:pt x="554" y="96"/>
                  </a:lnTo>
                  <a:lnTo>
                    <a:pt x="494" y="80"/>
                  </a:lnTo>
                  <a:lnTo>
                    <a:pt x="434" y="65"/>
                  </a:lnTo>
                  <a:lnTo>
                    <a:pt x="374" y="51"/>
                  </a:lnTo>
                  <a:lnTo>
                    <a:pt x="313" y="39"/>
                  </a:lnTo>
                  <a:lnTo>
                    <a:pt x="251" y="28"/>
                  </a:lnTo>
                  <a:lnTo>
                    <a:pt x="189" y="19"/>
                  </a:lnTo>
                  <a:lnTo>
                    <a:pt x="127" y="11"/>
                  </a:lnTo>
                  <a:lnTo>
                    <a:pt x="64" y="4"/>
                  </a:lnTo>
                  <a:lnTo>
                    <a:pt x="0" y="0"/>
                  </a:lnTo>
                  <a:lnTo>
                    <a:pt x="357" y="855"/>
                  </a:lnTo>
                  <a:lnTo>
                    <a:pt x="377" y="851"/>
                  </a:lnTo>
                  <a:lnTo>
                    <a:pt x="398" y="848"/>
                  </a:lnTo>
                  <a:lnTo>
                    <a:pt x="420" y="845"/>
                  </a:lnTo>
                  <a:lnTo>
                    <a:pt x="442" y="8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3" name="Freeform 19"/>
            <p:cNvSpPr>
              <a:spLocks noEditPoints="1"/>
            </p:cNvSpPr>
            <p:nvPr/>
          </p:nvSpPr>
          <p:spPr bwMode="auto">
            <a:xfrm>
              <a:off x="7861300" y="7707313"/>
              <a:ext cx="125412" cy="152400"/>
            </a:xfrm>
            <a:custGeom>
              <a:avLst/>
              <a:gdLst>
                <a:gd name="T0" fmla="*/ 606 w 946"/>
                <a:gd name="T1" fmla="*/ 884 h 1154"/>
                <a:gd name="T2" fmla="*/ 650 w 946"/>
                <a:gd name="T3" fmla="*/ 867 h 1154"/>
                <a:gd name="T4" fmla="*/ 686 w 946"/>
                <a:gd name="T5" fmla="*/ 842 h 1154"/>
                <a:gd name="T6" fmla="*/ 712 w 946"/>
                <a:gd name="T7" fmla="*/ 807 h 1154"/>
                <a:gd name="T8" fmla="*/ 732 w 946"/>
                <a:gd name="T9" fmla="*/ 763 h 1154"/>
                <a:gd name="T10" fmla="*/ 753 w 946"/>
                <a:gd name="T11" fmla="*/ 662 h 1154"/>
                <a:gd name="T12" fmla="*/ 758 w 946"/>
                <a:gd name="T13" fmla="*/ 518 h 1154"/>
                <a:gd name="T14" fmla="*/ 742 w 946"/>
                <a:gd name="T15" fmla="*/ 398 h 1154"/>
                <a:gd name="T16" fmla="*/ 711 w 946"/>
                <a:gd name="T17" fmla="*/ 317 h 1154"/>
                <a:gd name="T18" fmla="*/ 683 w 946"/>
                <a:gd name="T19" fmla="*/ 282 h 1154"/>
                <a:gd name="T20" fmla="*/ 648 w 946"/>
                <a:gd name="T21" fmla="*/ 256 h 1154"/>
                <a:gd name="T22" fmla="*/ 604 w 946"/>
                <a:gd name="T23" fmla="*/ 240 h 1154"/>
                <a:gd name="T24" fmla="*/ 566 w 946"/>
                <a:gd name="T25" fmla="*/ 890 h 1154"/>
                <a:gd name="T26" fmla="*/ 341 w 946"/>
                <a:gd name="T27" fmla="*/ 240 h 1154"/>
                <a:gd name="T28" fmla="*/ 297 w 946"/>
                <a:gd name="T29" fmla="*/ 257 h 1154"/>
                <a:gd name="T30" fmla="*/ 261 w 946"/>
                <a:gd name="T31" fmla="*/ 283 h 1154"/>
                <a:gd name="T32" fmla="*/ 234 w 946"/>
                <a:gd name="T33" fmla="*/ 318 h 1154"/>
                <a:gd name="T34" fmla="*/ 204 w 946"/>
                <a:gd name="T35" fmla="*/ 401 h 1154"/>
                <a:gd name="T36" fmla="*/ 188 w 946"/>
                <a:gd name="T37" fmla="*/ 520 h 1154"/>
                <a:gd name="T38" fmla="*/ 193 w 946"/>
                <a:gd name="T39" fmla="*/ 661 h 1154"/>
                <a:gd name="T40" fmla="*/ 205 w 946"/>
                <a:gd name="T41" fmla="*/ 735 h 1154"/>
                <a:gd name="T42" fmla="*/ 222 w 946"/>
                <a:gd name="T43" fmla="*/ 784 h 1154"/>
                <a:gd name="T44" fmla="*/ 245 w 946"/>
                <a:gd name="T45" fmla="*/ 824 h 1154"/>
                <a:gd name="T46" fmla="*/ 277 w 946"/>
                <a:gd name="T47" fmla="*/ 854 h 1154"/>
                <a:gd name="T48" fmla="*/ 317 w 946"/>
                <a:gd name="T49" fmla="*/ 875 h 1154"/>
                <a:gd name="T50" fmla="*/ 365 w 946"/>
                <a:gd name="T51" fmla="*/ 888 h 1154"/>
                <a:gd name="T52" fmla="*/ 353 w 946"/>
                <a:gd name="T53" fmla="*/ 1055 h 1154"/>
                <a:gd name="T54" fmla="*/ 254 w 946"/>
                <a:gd name="T55" fmla="*/ 1035 h 1154"/>
                <a:gd name="T56" fmla="*/ 176 w 946"/>
                <a:gd name="T57" fmla="*/ 1000 h 1154"/>
                <a:gd name="T58" fmla="*/ 115 w 946"/>
                <a:gd name="T59" fmla="*/ 953 h 1154"/>
                <a:gd name="T60" fmla="*/ 68 w 946"/>
                <a:gd name="T61" fmla="*/ 892 h 1154"/>
                <a:gd name="T62" fmla="*/ 34 w 946"/>
                <a:gd name="T63" fmla="*/ 819 h 1154"/>
                <a:gd name="T64" fmla="*/ 13 w 946"/>
                <a:gd name="T65" fmla="*/ 734 h 1154"/>
                <a:gd name="T66" fmla="*/ 2 w 946"/>
                <a:gd name="T67" fmla="*/ 638 h 1154"/>
                <a:gd name="T68" fmla="*/ 0 w 946"/>
                <a:gd name="T69" fmla="*/ 533 h 1154"/>
                <a:gd name="T70" fmla="*/ 7 w 946"/>
                <a:gd name="T71" fmla="*/ 437 h 1154"/>
                <a:gd name="T72" fmla="*/ 24 w 946"/>
                <a:gd name="T73" fmla="*/ 348 h 1154"/>
                <a:gd name="T74" fmla="*/ 52 w 946"/>
                <a:gd name="T75" fmla="*/ 269 h 1154"/>
                <a:gd name="T76" fmla="*/ 95 w 946"/>
                <a:gd name="T77" fmla="*/ 200 h 1154"/>
                <a:gd name="T78" fmla="*/ 150 w 946"/>
                <a:gd name="T79" fmla="*/ 144 h 1154"/>
                <a:gd name="T80" fmla="*/ 219 w 946"/>
                <a:gd name="T81" fmla="*/ 102 h 1154"/>
                <a:gd name="T82" fmla="*/ 306 w 946"/>
                <a:gd name="T83" fmla="*/ 73 h 1154"/>
                <a:gd name="T84" fmla="*/ 380 w 946"/>
                <a:gd name="T85" fmla="*/ 0 h 1154"/>
                <a:gd name="T86" fmla="*/ 616 w 946"/>
                <a:gd name="T87" fmla="*/ 68 h 1154"/>
                <a:gd name="T88" fmla="*/ 705 w 946"/>
                <a:gd name="T89" fmla="*/ 93 h 1154"/>
                <a:gd name="T90" fmla="*/ 779 w 946"/>
                <a:gd name="T91" fmla="*/ 131 h 1154"/>
                <a:gd name="T92" fmla="*/ 838 w 946"/>
                <a:gd name="T93" fmla="*/ 182 h 1154"/>
                <a:gd name="T94" fmla="*/ 883 w 946"/>
                <a:gd name="T95" fmla="*/ 246 h 1154"/>
                <a:gd name="T96" fmla="*/ 915 w 946"/>
                <a:gd name="T97" fmla="*/ 320 h 1154"/>
                <a:gd name="T98" fmla="*/ 935 w 946"/>
                <a:gd name="T99" fmla="*/ 406 h 1154"/>
                <a:gd name="T100" fmla="*/ 945 w 946"/>
                <a:gd name="T101" fmla="*/ 502 h 1154"/>
                <a:gd name="T102" fmla="*/ 945 w 946"/>
                <a:gd name="T103" fmla="*/ 608 h 1154"/>
                <a:gd name="T104" fmla="*/ 936 w 946"/>
                <a:gd name="T105" fmla="*/ 707 h 1154"/>
                <a:gd name="T106" fmla="*/ 917 w 946"/>
                <a:gd name="T107" fmla="*/ 795 h 1154"/>
                <a:gd name="T108" fmla="*/ 887 w 946"/>
                <a:gd name="T109" fmla="*/ 871 h 1154"/>
                <a:gd name="T110" fmla="*/ 843 w 946"/>
                <a:gd name="T111" fmla="*/ 937 h 1154"/>
                <a:gd name="T112" fmla="*/ 785 w 946"/>
                <a:gd name="T113" fmla="*/ 988 h 1154"/>
                <a:gd name="T114" fmla="*/ 710 w 946"/>
                <a:gd name="T115" fmla="*/ 1027 h 1154"/>
                <a:gd name="T116" fmla="*/ 618 w 946"/>
                <a:gd name="T117" fmla="*/ 1051 h 1154"/>
                <a:gd name="T118" fmla="*/ 380 w 946"/>
                <a:gd name="T11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6" h="1154">
                  <a:moveTo>
                    <a:pt x="566" y="890"/>
                  </a:moveTo>
                  <a:lnTo>
                    <a:pt x="580" y="888"/>
                  </a:lnTo>
                  <a:lnTo>
                    <a:pt x="593" y="886"/>
                  </a:lnTo>
                  <a:lnTo>
                    <a:pt x="606" y="884"/>
                  </a:lnTo>
                  <a:lnTo>
                    <a:pt x="617" y="881"/>
                  </a:lnTo>
                  <a:lnTo>
                    <a:pt x="629" y="876"/>
                  </a:lnTo>
                  <a:lnTo>
                    <a:pt x="640" y="872"/>
                  </a:lnTo>
                  <a:lnTo>
                    <a:pt x="650" y="867"/>
                  </a:lnTo>
                  <a:lnTo>
                    <a:pt x="660" y="861"/>
                  </a:lnTo>
                  <a:lnTo>
                    <a:pt x="669" y="855"/>
                  </a:lnTo>
                  <a:lnTo>
                    <a:pt x="677" y="849"/>
                  </a:lnTo>
                  <a:lnTo>
                    <a:pt x="686" y="842"/>
                  </a:lnTo>
                  <a:lnTo>
                    <a:pt x="693" y="834"/>
                  </a:lnTo>
                  <a:lnTo>
                    <a:pt x="700" y="825"/>
                  </a:lnTo>
                  <a:lnTo>
                    <a:pt x="707" y="817"/>
                  </a:lnTo>
                  <a:lnTo>
                    <a:pt x="712" y="807"/>
                  </a:lnTo>
                  <a:lnTo>
                    <a:pt x="718" y="797"/>
                  </a:lnTo>
                  <a:lnTo>
                    <a:pt x="723" y="786"/>
                  </a:lnTo>
                  <a:lnTo>
                    <a:pt x="727" y="775"/>
                  </a:lnTo>
                  <a:lnTo>
                    <a:pt x="732" y="763"/>
                  </a:lnTo>
                  <a:lnTo>
                    <a:pt x="735" y="750"/>
                  </a:lnTo>
                  <a:lnTo>
                    <a:pt x="742" y="723"/>
                  </a:lnTo>
                  <a:lnTo>
                    <a:pt x="748" y="694"/>
                  </a:lnTo>
                  <a:lnTo>
                    <a:pt x="753" y="662"/>
                  </a:lnTo>
                  <a:lnTo>
                    <a:pt x="756" y="628"/>
                  </a:lnTo>
                  <a:lnTo>
                    <a:pt x="758" y="592"/>
                  </a:lnTo>
                  <a:lnTo>
                    <a:pt x="758" y="553"/>
                  </a:lnTo>
                  <a:lnTo>
                    <a:pt x="758" y="518"/>
                  </a:lnTo>
                  <a:lnTo>
                    <a:pt x="756" y="485"/>
                  </a:lnTo>
                  <a:lnTo>
                    <a:pt x="752" y="454"/>
                  </a:lnTo>
                  <a:lnTo>
                    <a:pt x="748" y="425"/>
                  </a:lnTo>
                  <a:lnTo>
                    <a:pt x="742" y="398"/>
                  </a:lnTo>
                  <a:lnTo>
                    <a:pt x="735" y="373"/>
                  </a:lnTo>
                  <a:lnTo>
                    <a:pt x="726" y="349"/>
                  </a:lnTo>
                  <a:lnTo>
                    <a:pt x="716" y="327"/>
                  </a:lnTo>
                  <a:lnTo>
                    <a:pt x="711" y="317"/>
                  </a:lnTo>
                  <a:lnTo>
                    <a:pt x="705" y="307"/>
                  </a:lnTo>
                  <a:lnTo>
                    <a:pt x="698" y="298"/>
                  </a:lnTo>
                  <a:lnTo>
                    <a:pt x="691" y="290"/>
                  </a:lnTo>
                  <a:lnTo>
                    <a:pt x="683" y="282"/>
                  </a:lnTo>
                  <a:lnTo>
                    <a:pt x="675" y="275"/>
                  </a:lnTo>
                  <a:lnTo>
                    <a:pt x="667" y="268"/>
                  </a:lnTo>
                  <a:lnTo>
                    <a:pt x="658" y="262"/>
                  </a:lnTo>
                  <a:lnTo>
                    <a:pt x="648" y="256"/>
                  </a:lnTo>
                  <a:lnTo>
                    <a:pt x="638" y="251"/>
                  </a:lnTo>
                  <a:lnTo>
                    <a:pt x="627" y="247"/>
                  </a:lnTo>
                  <a:lnTo>
                    <a:pt x="616" y="243"/>
                  </a:lnTo>
                  <a:lnTo>
                    <a:pt x="604" y="240"/>
                  </a:lnTo>
                  <a:lnTo>
                    <a:pt x="592" y="238"/>
                  </a:lnTo>
                  <a:lnTo>
                    <a:pt x="580" y="236"/>
                  </a:lnTo>
                  <a:lnTo>
                    <a:pt x="566" y="234"/>
                  </a:lnTo>
                  <a:lnTo>
                    <a:pt x="566" y="890"/>
                  </a:lnTo>
                  <a:close/>
                  <a:moveTo>
                    <a:pt x="379" y="234"/>
                  </a:moveTo>
                  <a:lnTo>
                    <a:pt x="365" y="236"/>
                  </a:lnTo>
                  <a:lnTo>
                    <a:pt x="353" y="238"/>
                  </a:lnTo>
                  <a:lnTo>
                    <a:pt x="341" y="240"/>
                  </a:lnTo>
                  <a:lnTo>
                    <a:pt x="329" y="243"/>
                  </a:lnTo>
                  <a:lnTo>
                    <a:pt x="318" y="247"/>
                  </a:lnTo>
                  <a:lnTo>
                    <a:pt x="307" y="252"/>
                  </a:lnTo>
                  <a:lnTo>
                    <a:pt x="297" y="257"/>
                  </a:lnTo>
                  <a:lnTo>
                    <a:pt x="287" y="262"/>
                  </a:lnTo>
                  <a:lnTo>
                    <a:pt x="278" y="268"/>
                  </a:lnTo>
                  <a:lnTo>
                    <a:pt x="269" y="275"/>
                  </a:lnTo>
                  <a:lnTo>
                    <a:pt x="261" y="283"/>
                  </a:lnTo>
                  <a:lnTo>
                    <a:pt x="254" y="291"/>
                  </a:lnTo>
                  <a:lnTo>
                    <a:pt x="247" y="299"/>
                  </a:lnTo>
                  <a:lnTo>
                    <a:pt x="240" y="308"/>
                  </a:lnTo>
                  <a:lnTo>
                    <a:pt x="234" y="318"/>
                  </a:lnTo>
                  <a:lnTo>
                    <a:pt x="229" y="329"/>
                  </a:lnTo>
                  <a:lnTo>
                    <a:pt x="219" y="351"/>
                  </a:lnTo>
                  <a:lnTo>
                    <a:pt x="211" y="375"/>
                  </a:lnTo>
                  <a:lnTo>
                    <a:pt x="204" y="401"/>
                  </a:lnTo>
                  <a:lnTo>
                    <a:pt x="198" y="428"/>
                  </a:lnTo>
                  <a:lnTo>
                    <a:pt x="193" y="457"/>
                  </a:lnTo>
                  <a:lnTo>
                    <a:pt x="190" y="487"/>
                  </a:lnTo>
                  <a:lnTo>
                    <a:pt x="188" y="520"/>
                  </a:lnTo>
                  <a:lnTo>
                    <a:pt x="187" y="555"/>
                  </a:lnTo>
                  <a:lnTo>
                    <a:pt x="188" y="592"/>
                  </a:lnTo>
                  <a:lnTo>
                    <a:pt x="190" y="628"/>
                  </a:lnTo>
                  <a:lnTo>
                    <a:pt x="193" y="661"/>
                  </a:lnTo>
                  <a:lnTo>
                    <a:pt x="197" y="693"/>
                  </a:lnTo>
                  <a:lnTo>
                    <a:pt x="199" y="707"/>
                  </a:lnTo>
                  <a:lnTo>
                    <a:pt x="202" y="722"/>
                  </a:lnTo>
                  <a:lnTo>
                    <a:pt x="205" y="735"/>
                  </a:lnTo>
                  <a:lnTo>
                    <a:pt x="209" y="748"/>
                  </a:lnTo>
                  <a:lnTo>
                    <a:pt x="213" y="761"/>
                  </a:lnTo>
                  <a:lnTo>
                    <a:pt x="217" y="773"/>
                  </a:lnTo>
                  <a:lnTo>
                    <a:pt x="222" y="784"/>
                  </a:lnTo>
                  <a:lnTo>
                    <a:pt x="227" y="795"/>
                  </a:lnTo>
                  <a:lnTo>
                    <a:pt x="233" y="805"/>
                  </a:lnTo>
                  <a:lnTo>
                    <a:pt x="239" y="815"/>
                  </a:lnTo>
                  <a:lnTo>
                    <a:pt x="245" y="824"/>
                  </a:lnTo>
                  <a:lnTo>
                    <a:pt x="253" y="833"/>
                  </a:lnTo>
                  <a:lnTo>
                    <a:pt x="260" y="840"/>
                  </a:lnTo>
                  <a:lnTo>
                    <a:pt x="268" y="848"/>
                  </a:lnTo>
                  <a:lnTo>
                    <a:pt x="277" y="854"/>
                  </a:lnTo>
                  <a:lnTo>
                    <a:pt x="286" y="860"/>
                  </a:lnTo>
                  <a:lnTo>
                    <a:pt x="296" y="866"/>
                  </a:lnTo>
                  <a:lnTo>
                    <a:pt x="307" y="871"/>
                  </a:lnTo>
                  <a:lnTo>
                    <a:pt x="317" y="875"/>
                  </a:lnTo>
                  <a:lnTo>
                    <a:pt x="328" y="879"/>
                  </a:lnTo>
                  <a:lnTo>
                    <a:pt x="340" y="883"/>
                  </a:lnTo>
                  <a:lnTo>
                    <a:pt x="352" y="886"/>
                  </a:lnTo>
                  <a:lnTo>
                    <a:pt x="365" y="888"/>
                  </a:lnTo>
                  <a:lnTo>
                    <a:pt x="379" y="890"/>
                  </a:lnTo>
                  <a:lnTo>
                    <a:pt x="379" y="234"/>
                  </a:lnTo>
                  <a:close/>
                  <a:moveTo>
                    <a:pt x="380" y="1058"/>
                  </a:moveTo>
                  <a:lnTo>
                    <a:pt x="353" y="1055"/>
                  </a:lnTo>
                  <a:lnTo>
                    <a:pt x="327" y="1052"/>
                  </a:lnTo>
                  <a:lnTo>
                    <a:pt x="302" y="1047"/>
                  </a:lnTo>
                  <a:lnTo>
                    <a:pt x="277" y="1041"/>
                  </a:lnTo>
                  <a:lnTo>
                    <a:pt x="254" y="1035"/>
                  </a:lnTo>
                  <a:lnTo>
                    <a:pt x="233" y="1028"/>
                  </a:lnTo>
                  <a:lnTo>
                    <a:pt x="213" y="1019"/>
                  </a:lnTo>
                  <a:lnTo>
                    <a:pt x="194" y="1010"/>
                  </a:lnTo>
                  <a:lnTo>
                    <a:pt x="176" y="1000"/>
                  </a:lnTo>
                  <a:lnTo>
                    <a:pt x="160" y="990"/>
                  </a:lnTo>
                  <a:lnTo>
                    <a:pt x="144" y="978"/>
                  </a:lnTo>
                  <a:lnTo>
                    <a:pt x="129" y="966"/>
                  </a:lnTo>
                  <a:lnTo>
                    <a:pt x="115" y="953"/>
                  </a:lnTo>
                  <a:lnTo>
                    <a:pt x="102" y="939"/>
                  </a:lnTo>
                  <a:lnTo>
                    <a:pt x="90" y="924"/>
                  </a:lnTo>
                  <a:lnTo>
                    <a:pt x="78" y="909"/>
                  </a:lnTo>
                  <a:lnTo>
                    <a:pt x="68" y="892"/>
                  </a:lnTo>
                  <a:lnTo>
                    <a:pt x="58" y="874"/>
                  </a:lnTo>
                  <a:lnTo>
                    <a:pt x="49" y="856"/>
                  </a:lnTo>
                  <a:lnTo>
                    <a:pt x="41" y="838"/>
                  </a:lnTo>
                  <a:lnTo>
                    <a:pt x="34" y="819"/>
                  </a:lnTo>
                  <a:lnTo>
                    <a:pt x="27" y="799"/>
                  </a:lnTo>
                  <a:lnTo>
                    <a:pt x="22" y="778"/>
                  </a:lnTo>
                  <a:lnTo>
                    <a:pt x="17" y="756"/>
                  </a:lnTo>
                  <a:lnTo>
                    <a:pt x="13" y="734"/>
                  </a:lnTo>
                  <a:lnTo>
                    <a:pt x="9" y="711"/>
                  </a:lnTo>
                  <a:lnTo>
                    <a:pt x="6" y="688"/>
                  </a:lnTo>
                  <a:lnTo>
                    <a:pt x="4" y="663"/>
                  </a:lnTo>
                  <a:lnTo>
                    <a:pt x="2" y="638"/>
                  </a:lnTo>
                  <a:lnTo>
                    <a:pt x="1" y="613"/>
                  </a:lnTo>
                  <a:lnTo>
                    <a:pt x="0" y="586"/>
                  </a:lnTo>
                  <a:lnTo>
                    <a:pt x="0" y="560"/>
                  </a:lnTo>
                  <a:lnTo>
                    <a:pt x="0" y="533"/>
                  </a:lnTo>
                  <a:lnTo>
                    <a:pt x="1" y="508"/>
                  </a:lnTo>
                  <a:lnTo>
                    <a:pt x="2" y="484"/>
                  </a:lnTo>
                  <a:lnTo>
                    <a:pt x="4" y="460"/>
                  </a:lnTo>
                  <a:lnTo>
                    <a:pt x="7" y="437"/>
                  </a:lnTo>
                  <a:lnTo>
                    <a:pt x="10" y="414"/>
                  </a:lnTo>
                  <a:lnTo>
                    <a:pt x="14" y="391"/>
                  </a:lnTo>
                  <a:lnTo>
                    <a:pt x="19" y="369"/>
                  </a:lnTo>
                  <a:lnTo>
                    <a:pt x="24" y="348"/>
                  </a:lnTo>
                  <a:lnTo>
                    <a:pt x="30" y="327"/>
                  </a:lnTo>
                  <a:lnTo>
                    <a:pt x="37" y="307"/>
                  </a:lnTo>
                  <a:lnTo>
                    <a:pt x="44" y="288"/>
                  </a:lnTo>
                  <a:lnTo>
                    <a:pt x="52" y="269"/>
                  </a:lnTo>
                  <a:lnTo>
                    <a:pt x="63" y="251"/>
                  </a:lnTo>
                  <a:lnTo>
                    <a:pt x="73" y="234"/>
                  </a:lnTo>
                  <a:lnTo>
                    <a:pt x="83" y="217"/>
                  </a:lnTo>
                  <a:lnTo>
                    <a:pt x="95" y="200"/>
                  </a:lnTo>
                  <a:lnTo>
                    <a:pt x="107" y="185"/>
                  </a:lnTo>
                  <a:lnTo>
                    <a:pt x="121" y="171"/>
                  </a:lnTo>
                  <a:lnTo>
                    <a:pt x="135" y="157"/>
                  </a:lnTo>
                  <a:lnTo>
                    <a:pt x="150" y="144"/>
                  </a:lnTo>
                  <a:lnTo>
                    <a:pt x="166" y="133"/>
                  </a:lnTo>
                  <a:lnTo>
                    <a:pt x="183" y="121"/>
                  </a:lnTo>
                  <a:lnTo>
                    <a:pt x="201" y="111"/>
                  </a:lnTo>
                  <a:lnTo>
                    <a:pt x="219" y="102"/>
                  </a:lnTo>
                  <a:lnTo>
                    <a:pt x="239" y="93"/>
                  </a:lnTo>
                  <a:lnTo>
                    <a:pt x="260" y="86"/>
                  </a:lnTo>
                  <a:lnTo>
                    <a:pt x="282" y="79"/>
                  </a:lnTo>
                  <a:lnTo>
                    <a:pt x="306" y="73"/>
                  </a:lnTo>
                  <a:lnTo>
                    <a:pt x="329" y="68"/>
                  </a:lnTo>
                  <a:lnTo>
                    <a:pt x="354" y="64"/>
                  </a:lnTo>
                  <a:lnTo>
                    <a:pt x="380" y="61"/>
                  </a:lnTo>
                  <a:lnTo>
                    <a:pt x="380" y="0"/>
                  </a:lnTo>
                  <a:lnTo>
                    <a:pt x="565" y="0"/>
                  </a:lnTo>
                  <a:lnTo>
                    <a:pt x="565" y="61"/>
                  </a:lnTo>
                  <a:lnTo>
                    <a:pt x="591" y="64"/>
                  </a:lnTo>
                  <a:lnTo>
                    <a:pt x="616" y="68"/>
                  </a:lnTo>
                  <a:lnTo>
                    <a:pt x="640" y="73"/>
                  </a:lnTo>
                  <a:lnTo>
                    <a:pt x="662" y="79"/>
                  </a:lnTo>
                  <a:lnTo>
                    <a:pt x="684" y="85"/>
                  </a:lnTo>
                  <a:lnTo>
                    <a:pt x="705" y="93"/>
                  </a:lnTo>
                  <a:lnTo>
                    <a:pt x="725" y="101"/>
                  </a:lnTo>
                  <a:lnTo>
                    <a:pt x="743" y="110"/>
                  </a:lnTo>
                  <a:lnTo>
                    <a:pt x="761" y="120"/>
                  </a:lnTo>
                  <a:lnTo>
                    <a:pt x="779" y="131"/>
                  </a:lnTo>
                  <a:lnTo>
                    <a:pt x="795" y="143"/>
                  </a:lnTo>
                  <a:lnTo>
                    <a:pt x="810" y="155"/>
                  </a:lnTo>
                  <a:lnTo>
                    <a:pt x="824" y="168"/>
                  </a:lnTo>
                  <a:lnTo>
                    <a:pt x="838" y="182"/>
                  </a:lnTo>
                  <a:lnTo>
                    <a:pt x="850" y="197"/>
                  </a:lnTo>
                  <a:lnTo>
                    <a:pt x="862" y="213"/>
                  </a:lnTo>
                  <a:lnTo>
                    <a:pt x="873" y="229"/>
                  </a:lnTo>
                  <a:lnTo>
                    <a:pt x="883" y="246"/>
                  </a:lnTo>
                  <a:lnTo>
                    <a:pt x="892" y="263"/>
                  </a:lnTo>
                  <a:lnTo>
                    <a:pt x="900" y="282"/>
                  </a:lnTo>
                  <a:lnTo>
                    <a:pt x="908" y="301"/>
                  </a:lnTo>
                  <a:lnTo>
                    <a:pt x="915" y="320"/>
                  </a:lnTo>
                  <a:lnTo>
                    <a:pt x="921" y="341"/>
                  </a:lnTo>
                  <a:lnTo>
                    <a:pt x="926" y="362"/>
                  </a:lnTo>
                  <a:lnTo>
                    <a:pt x="931" y="384"/>
                  </a:lnTo>
                  <a:lnTo>
                    <a:pt x="935" y="406"/>
                  </a:lnTo>
                  <a:lnTo>
                    <a:pt x="938" y="429"/>
                  </a:lnTo>
                  <a:lnTo>
                    <a:pt x="941" y="453"/>
                  </a:lnTo>
                  <a:lnTo>
                    <a:pt x="943" y="477"/>
                  </a:lnTo>
                  <a:lnTo>
                    <a:pt x="945" y="502"/>
                  </a:lnTo>
                  <a:lnTo>
                    <a:pt x="946" y="527"/>
                  </a:lnTo>
                  <a:lnTo>
                    <a:pt x="946" y="555"/>
                  </a:lnTo>
                  <a:lnTo>
                    <a:pt x="946" y="582"/>
                  </a:lnTo>
                  <a:lnTo>
                    <a:pt x="945" y="608"/>
                  </a:lnTo>
                  <a:lnTo>
                    <a:pt x="944" y="633"/>
                  </a:lnTo>
                  <a:lnTo>
                    <a:pt x="942" y="659"/>
                  </a:lnTo>
                  <a:lnTo>
                    <a:pt x="939" y="683"/>
                  </a:lnTo>
                  <a:lnTo>
                    <a:pt x="936" y="707"/>
                  </a:lnTo>
                  <a:lnTo>
                    <a:pt x="932" y="730"/>
                  </a:lnTo>
                  <a:lnTo>
                    <a:pt x="928" y="752"/>
                  </a:lnTo>
                  <a:lnTo>
                    <a:pt x="923" y="774"/>
                  </a:lnTo>
                  <a:lnTo>
                    <a:pt x="917" y="795"/>
                  </a:lnTo>
                  <a:lnTo>
                    <a:pt x="911" y="815"/>
                  </a:lnTo>
                  <a:lnTo>
                    <a:pt x="903" y="835"/>
                  </a:lnTo>
                  <a:lnTo>
                    <a:pt x="895" y="853"/>
                  </a:lnTo>
                  <a:lnTo>
                    <a:pt x="887" y="871"/>
                  </a:lnTo>
                  <a:lnTo>
                    <a:pt x="877" y="890"/>
                  </a:lnTo>
                  <a:lnTo>
                    <a:pt x="867" y="906"/>
                  </a:lnTo>
                  <a:lnTo>
                    <a:pt x="855" y="922"/>
                  </a:lnTo>
                  <a:lnTo>
                    <a:pt x="843" y="937"/>
                  </a:lnTo>
                  <a:lnTo>
                    <a:pt x="830" y="951"/>
                  </a:lnTo>
                  <a:lnTo>
                    <a:pt x="816" y="964"/>
                  </a:lnTo>
                  <a:lnTo>
                    <a:pt x="801" y="977"/>
                  </a:lnTo>
                  <a:lnTo>
                    <a:pt x="785" y="988"/>
                  </a:lnTo>
                  <a:lnTo>
                    <a:pt x="768" y="999"/>
                  </a:lnTo>
                  <a:lnTo>
                    <a:pt x="749" y="1009"/>
                  </a:lnTo>
                  <a:lnTo>
                    <a:pt x="730" y="1019"/>
                  </a:lnTo>
                  <a:lnTo>
                    <a:pt x="710" y="1027"/>
                  </a:lnTo>
                  <a:lnTo>
                    <a:pt x="689" y="1035"/>
                  </a:lnTo>
                  <a:lnTo>
                    <a:pt x="666" y="1041"/>
                  </a:lnTo>
                  <a:lnTo>
                    <a:pt x="643" y="1047"/>
                  </a:lnTo>
                  <a:lnTo>
                    <a:pt x="618" y="1051"/>
                  </a:lnTo>
                  <a:lnTo>
                    <a:pt x="592" y="1055"/>
                  </a:lnTo>
                  <a:lnTo>
                    <a:pt x="565" y="1058"/>
                  </a:lnTo>
                  <a:lnTo>
                    <a:pt x="565" y="1154"/>
                  </a:lnTo>
                  <a:lnTo>
                    <a:pt x="380" y="1154"/>
                  </a:lnTo>
                  <a:lnTo>
                    <a:pt x="380" y="10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4" name="Freeform 20"/>
            <p:cNvSpPr>
              <a:spLocks/>
            </p:cNvSpPr>
            <p:nvPr/>
          </p:nvSpPr>
          <p:spPr bwMode="auto">
            <a:xfrm>
              <a:off x="8010525" y="7705725"/>
              <a:ext cx="92075" cy="155575"/>
            </a:xfrm>
            <a:custGeom>
              <a:avLst/>
              <a:gdLst>
                <a:gd name="T0" fmla="*/ 683 w 697"/>
                <a:gd name="T1" fmla="*/ 961 h 1172"/>
                <a:gd name="T2" fmla="*/ 659 w 697"/>
                <a:gd name="T3" fmla="*/ 1013 h 1172"/>
                <a:gd name="T4" fmla="*/ 627 w 697"/>
                <a:gd name="T5" fmla="*/ 1058 h 1172"/>
                <a:gd name="T6" fmla="*/ 587 w 697"/>
                <a:gd name="T7" fmla="*/ 1097 h 1172"/>
                <a:gd name="T8" fmla="*/ 540 w 697"/>
                <a:gd name="T9" fmla="*/ 1128 h 1172"/>
                <a:gd name="T10" fmla="*/ 489 w 697"/>
                <a:gd name="T11" fmla="*/ 1151 h 1172"/>
                <a:gd name="T12" fmla="*/ 433 w 697"/>
                <a:gd name="T13" fmla="*/ 1165 h 1172"/>
                <a:gd name="T14" fmla="*/ 372 w 697"/>
                <a:gd name="T15" fmla="*/ 1172 h 1172"/>
                <a:gd name="T16" fmla="*/ 291 w 697"/>
                <a:gd name="T17" fmla="*/ 1168 h 1172"/>
                <a:gd name="T18" fmla="*/ 216 w 697"/>
                <a:gd name="T19" fmla="*/ 1151 h 1172"/>
                <a:gd name="T20" fmla="*/ 153 w 697"/>
                <a:gd name="T21" fmla="*/ 1120 h 1172"/>
                <a:gd name="T22" fmla="*/ 99 w 697"/>
                <a:gd name="T23" fmla="*/ 1078 h 1172"/>
                <a:gd name="T24" fmla="*/ 57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3 w 697"/>
                <a:gd name="T37" fmla="*/ 192 h 1172"/>
                <a:gd name="T38" fmla="*/ 66 w 697"/>
                <a:gd name="T39" fmla="*/ 135 h 1172"/>
                <a:gd name="T40" fmla="*/ 110 w 697"/>
                <a:gd name="T41" fmla="*/ 86 h 1172"/>
                <a:gd name="T42" fmla="*/ 166 w 697"/>
                <a:gd name="T43" fmla="*/ 46 h 1172"/>
                <a:gd name="T44" fmla="*/ 232 w 697"/>
                <a:gd name="T45" fmla="*/ 17 h 1172"/>
                <a:gd name="T46" fmla="*/ 311 w 697"/>
                <a:gd name="T47" fmla="*/ 2 h 1172"/>
                <a:gd name="T48" fmla="*/ 390 w 697"/>
                <a:gd name="T49" fmla="*/ 1 h 1172"/>
                <a:gd name="T50" fmla="*/ 452 w 697"/>
                <a:gd name="T51" fmla="*/ 10 h 1172"/>
                <a:gd name="T52" fmla="*/ 509 w 697"/>
                <a:gd name="T53" fmla="*/ 28 h 1172"/>
                <a:gd name="T54" fmla="*/ 559 w 697"/>
                <a:gd name="T55" fmla="*/ 56 h 1172"/>
                <a:gd name="T56" fmla="*/ 603 w 697"/>
                <a:gd name="T57" fmla="*/ 92 h 1172"/>
                <a:gd name="T58" fmla="*/ 639 w 697"/>
                <a:gd name="T59" fmla="*/ 132 h 1172"/>
                <a:gd name="T60" fmla="*/ 668 w 697"/>
                <a:gd name="T61" fmla="*/ 178 h 1172"/>
                <a:gd name="T62" fmla="*/ 689 w 697"/>
                <a:gd name="T63" fmla="*/ 229 h 1172"/>
                <a:gd name="T64" fmla="*/ 513 w 697"/>
                <a:gd name="T65" fmla="*/ 303 h 1172"/>
                <a:gd name="T66" fmla="*/ 493 w 697"/>
                <a:gd name="T67" fmla="*/ 256 h 1172"/>
                <a:gd name="T68" fmla="*/ 458 w 697"/>
                <a:gd name="T69" fmla="*/ 215 h 1172"/>
                <a:gd name="T70" fmla="*/ 406 w 697"/>
                <a:gd name="T71" fmla="*/ 188 h 1172"/>
                <a:gd name="T72" fmla="*/ 344 w 697"/>
                <a:gd name="T73" fmla="*/ 182 h 1172"/>
                <a:gd name="T74" fmla="*/ 306 w 697"/>
                <a:gd name="T75" fmla="*/ 188 h 1172"/>
                <a:gd name="T76" fmla="*/ 266 w 697"/>
                <a:gd name="T77" fmla="*/ 205 h 1172"/>
                <a:gd name="T78" fmla="*/ 221 w 697"/>
                <a:gd name="T79" fmla="*/ 249 h 1172"/>
                <a:gd name="T80" fmla="*/ 197 w 697"/>
                <a:gd name="T81" fmla="*/ 305 h 1172"/>
                <a:gd name="T82" fmla="*/ 191 w 697"/>
                <a:gd name="T83" fmla="*/ 809 h 1172"/>
                <a:gd name="T84" fmla="*/ 201 w 697"/>
                <a:gd name="T85" fmla="*/ 878 h 1172"/>
                <a:gd name="T86" fmla="*/ 232 w 697"/>
                <a:gd name="T87" fmla="*/ 937 h 1172"/>
                <a:gd name="T88" fmla="*/ 283 w 697"/>
                <a:gd name="T89" fmla="*/ 976 h 1172"/>
                <a:gd name="T90" fmla="*/ 316 w 697"/>
                <a:gd name="T91" fmla="*/ 987 h 1172"/>
                <a:gd name="T92" fmla="*/ 385 w 697"/>
                <a:gd name="T93" fmla="*/ 988 h 1172"/>
                <a:gd name="T94" fmla="*/ 437 w 697"/>
                <a:gd name="T95" fmla="*/ 971 h 1172"/>
                <a:gd name="T96" fmla="*/ 479 w 697"/>
                <a:gd name="T97" fmla="*/ 936 h 1172"/>
                <a:gd name="T98" fmla="*/ 507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8" y="1078"/>
                  </a:lnTo>
                  <a:lnTo>
                    <a:pt x="598" y="1088"/>
                  </a:lnTo>
                  <a:lnTo>
                    <a:pt x="587" y="1097"/>
                  </a:lnTo>
                  <a:lnTo>
                    <a:pt x="576" y="1105"/>
                  </a:lnTo>
                  <a:lnTo>
                    <a:pt x="564" y="1113"/>
                  </a:lnTo>
                  <a:lnTo>
                    <a:pt x="552" y="1121"/>
                  </a:lnTo>
                  <a:lnTo>
                    <a:pt x="540" y="1128"/>
                  </a:lnTo>
                  <a:lnTo>
                    <a:pt x="528" y="1134"/>
                  </a:lnTo>
                  <a:lnTo>
                    <a:pt x="515" y="1140"/>
                  </a:lnTo>
                  <a:lnTo>
                    <a:pt x="502" y="1146"/>
                  </a:lnTo>
                  <a:lnTo>
                    <a:pt x="489" y="1151"/>
                  </a:lnTo>
                  <a:lnTo>
                    <a:pt x="475" y="1155"/>
                  </a:lnTo>
                  <a:lnTo>
                    <a:pt x="461" y="1159"/>
                  </a:lnTo>
                  <a:lnTo>
                    <a:pt x="447" y="1163"/>
                  </a:lnTo>
                  <a:lnTo>
                    <a:pt x="433" y="1165"/>
                  </a:lnTo>
                  <a:lnTo>
                    <a:pt x="418" y="1168"/>
                  </a:lnTo>
                  <a:lnTo>
                    <a:pt x="403" y="1170"/>
                  </a:lnTo>
                  <a:lnTo>
                    <a:pt x="387" y="1171"/>
                  </a:lnTo>
                  <a:lnTo>
                    <a:pt x="372" y="1172"/>
                  </a:lnTo>
                  <a:lnTo>
                    <a:pt x="356" y="1172"/>
                  </a:lnTo>
                  <a:lnTo>
                    <a:pt x="333" y="1172"/>
                  </a:lnTo>
                  <a:lnTo>
                    <a:pt x="311" y="1170"/>
                  </a:lnTo>
                  <a:lnTo>
                    <a:pt x="291" y="1168"/>
                  </a:lnTo>
                  <a:lnTo>
                    <a:pt x="271" y="1165"/>
                  </a:lnTo>
                  <a:lnTo>
                    <a:pt x="252" y="1161"/>
                  </a:lnTo>
                  <a:lnTo>
                    <a:pt x="234" y="1156"/>
                  </a:lnTo>
                  <a:lnTo>
                    <a:pt x="216" y="1151"/>
                  </a:lnTo>
                  <a:lnTo>
                    <a:pt x="199" y="1144"/>
                  </a:lnTo>
                  <a:lnTo>
                    <a:pt x="183" y="1137"/>
                  </a:lnTo>
                  <a:lnTo>
                    <a:pt x="168" y="1129"/>
                  </a:lnTo>
                  <a:lnTo>
                    <a:pt x="153" y="1120"/>
                  </a:lnTo>
                  <a:lnTo>
                    <a:pt x="138" y="1110"/>
                  </a:lnTo>
                  <a:lnTo>
                    <a:pt x="125" y="1100"/>
                  </a:lnTo>
                  <a:lnTo>
                    <a:pt x="111" y="1090"/>
                  </a:lnTo>
                  <a:lnTo>
                    <a:pt x="99" y="1078"/>
                  </a:lnTo>
                  <a:lnTo>
                    <a:pt x="87" y="1066"/>
                  </a:lnTo>
                  <a:lnTo>
                    <a:pt x="77" y="1054"/>
                  </a:lnTo>
                  <a:lnTo>
                    <a:pt x="67" y="1040"/>
                  </a:lnTo>
                  <a:lnTo>
                    <a:pt x="57" y="1027"/>
                  </a:lnTo>
                  <a:lnTo>
                    <a:pt x="49" y="1012"/>
                  </a:lnTo>
                  <a:lnTo>
                    <a:pt x="41" y="997"/>
                  </a:lnTo>
                  <a:lnTo>
                    <a:pt x="34" y="982"/>
                  </a:lnTo>
                  <a:lnTo>
                    <a:pt x="27" y="966"/>
                  </a:lnTo>
                  <a:lnTo>
                    <a:pt x="21"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1" y="224"/>
                  </a:lnTo>
                  <a:lnTo>
                    <a:pt x="27" y="207"/>
                  </a:lnTo>
                  <a:lnTo>
                    <a:pt x="33" y="192"/>
                  </a:lnTo>
                  <a:lnTo>
                    <a:pt x="41" y="177"/>
                  </a:lnTo>
                  <a:lnTo>
                    <a:pt x="48" y="162"/>
                  </a:lnTo>
                  <a:lnTo>
                    <a:pt x="57" y="148"/>
                  </a:lnTo>
                  <a:lnTo>
                    <a:pt x="66" y="135"/>
                  </a:lnTo>
                  <a:lnTo>
                    <a:pt x="76" y="122"/>
                  </a:lnTo>
                  <a:lnTo>
                    <a:pt x="87" y="109"/>
                  </a:lnTo>
                  <a:lnTo>
                    <a:pt x="98" y="97"/>
                  </a:lnTo>
                  <a:lnTo>
                    <a:pt x="110" y="86"/>
                  </a:lnTo>
                  <a:lnTo>
                    <a:pt x="124" y="75"/>
                  </a:lnTo>
                  <a:lnTo>
                    <a:pt x="137" y="65"/>
                  </a:lnTo>
                  <a:lnTo>
                    <a:pt x="151" y="55"/>
                  </a:lnTo>
                  <a:lnTo>
                    <a:pt x="166" y="46"/>
                  </a:lnTo>
                  <a:lnTo>
                    <a:pt x="181" y="38"/>
                  </a:lnTo>
                  <a:lnTo>
                    <a:pt x="198" y="30"/>
                  </a:lnTo>
                  <a:lnTo>
                    <a:pt x="215" y="23"/>
                  </a:lnTo>
                  <a:lnTo>
                    <a:pt x="232" y="17"/>
                  </a:lnTo>
                  <a:lnTo>
                    <a:pt x="251" y="12"/>
                  </a:lnTo>
                  <a:lnTo>
                    <a:pt x="270" y="7"/>
                  </a:lnTo>
                  <a:lnTo>
                    <a:pt x="290" y="4"/>
                  </a:lnTo>
                  <a:lnTo>
                    <a:pt x="311" y="2"/>
                  </a:lnTo>
                  <a:lnTo>
                    <a:pt x="332" y="0"/>
                  </a:lnTo>
                  <a:lnTo>
                    <a:pt x="356" y="0"/>
                  </a:lnTo>
                  <a:lnTo>
                    <a:pt x="373" y="0"/>
                  </a:lnTo>
                  <a:lnTo>
                    <a:pt x="390" y="1"/>
                  </a:lnTo>
                  <a:lnTo>
                    <a:pt x="406" y="3"/>
                  </a:lnTo>
                  <a:lnTo>
                    <a:pt x="422" y="5"/>
                  </a:lnTo>
                  <a:lnTo>
                    <a:pt x="437" y="7"/>
                  </a:lnTo>
                  <a:lnTo>
                    <a:pt x="452" y="10"/>
                  </a:lnTo>
                  <a:lnTo>
                    <a:pt x="467" y="14"/>
                  </a:lnTo>
                  <a:lnTo>
                    <a:pt x="482" y="18"/>
                  </a:lnTo>
                  <a:lnTo>
                    <a:pt x="495" y="23"/>
                  </a:lnTo>
                  <a:lnTo>
                    <a:pt x="509" y="28"/>
                  </a:lnTo>
                  <a:lnTo>
                    <a:pt x="522" y="34"/>
                  </a:lnTo>
                  <a:lnTo>
                    <a:pt x="535" y="41"/>
                  </a:lnTo>
                  <a:lnTo>
                    <a:pt x="547" y="48"/>
                  </a:lnTo>
                  <a:lnTo>
                    <a:pt x="559" y="56"/>
                  </a:lnTo>
                  <a:lnTo>
                    <a:pt x="570" y="64"/>
                  </a:lnTo>
                  <a:lnTo>
                    <a:pt x="581" y="73"/>
                  </a:lnTo>
                  <a:lnTo>
                    <a:pt x="593" y="82"/>
                  </a:lnTo>
                  <a:lnTo>
                    <a:pt x="603" y="92"/>
                  </a:lnTo>
                  <a:lnTo>
                    <a:pt x="613" y="101"/>
                  </a:lnTo>
                  <a:lnTo>
                    <a:pt x="622" y="111"/>
                  </a:lnTo>
                  <a:lnTo>
                    <a:pt x="631" y="122"/>
                  </a:lnTo>
                  <a:lnTo>
                    <a:pt x="639" y="132"/>
                  </a:lnTo>
                  <a:lnTo>
                    <a:pt x="647" y="143"/>
                  </a:lnTo>
                  <a:lnTo>
                    <a:pt x="654" y="155"/>
                  </a:lnTo>
                  <a:lnTo>
                    <a:pt x="661" y="166"/>
                  </a:lnTo>
                  <a:lnTo>
                    <a:pt x="668" y="178"/>
                  </a:lnTo>
                  <a:lnTo>
                    <a:pt x="674" y="190"/>
                  </a:lnTo>
                  <a:lnTo>
                    <a:pt x="680" y="202"/>
                  </a:lnTo>
                  <a:lnTo>
                    <a:pt x="685" y="215"/>
                  </a:lnTo>
                  <a:lnTo>
                    <a:pt x="689" y="229"/>
                  </a:lnTo>
                  <a:lnTo>
                    <a:pt x="694" y="242"/>
                  </a:lnTo>
                  <a:lnTo>
                    <a:pt x="697" y="256"/>
                  </a:lnTo>
                  <a:lnTo>
                    <a:pt x="516" y="315"/>
                  </a:lnTo>
                  <a:lnTo>
                    <a:pt x="513" y="303"/>
                  </a:lnTo>
                  <a:lnTo>
                    <a:pt x="509" y="291"/>
                  </a:lnTo>
                  <a:lnTo>
                    <a:pt x="505" y="279"/>
                  </a:lnTo>
                  <a:lnTo>
                    <a:pt x="500" y="267"/>
                  </a:lnTo>
                  <a:lnTo>
                    <a:pt x="493" y="256"/>
                  </a:lnTo>
                  <a:lnTo>
                    <a:pt x="486" y="245"/>
                  </a:lnTo>
                  <a:lnTo>
                    <a:pt x="477" y="235"/>
                  </a:lnTo>
                  <a:lnTo>
                    <a:pt x="468" y="225"/>
                  </a:lnTo>
                  <a:lnTo>
                    <a:pt x="458" y="215"/>
                  </a:lnTo>
                  <a:lnTo>
                    <a:pt x="446" y="207"/>
                  </a:lnTo>
                  <a:lnTo>
                    <a:pt x="434" y="200"/>
                  </a:lnTo>
                  <a:lnTo>
                    <a:pt x="420" y="194"/>
                  </a:lnTo>
                  <a:lnTo>
                    <a:pt x="406" y="188"/>
                  </a:lnTo>
                  <a:lnTo>
                    <a:pt x="390" y="185"/>
                  </a:lnTo>
                  <a:lnTo>
                    <a:pt x="373" y="183"/>
                  </a:lnTo>
                  <a:lnTo>
                    <a:pt x="356" y="182"/>
                  </a:lnTo>
                  <a:lnTo>
                    <a:pt x="344" y="182"/>
                  </a:lnTo>
                  <a:lnTo>
                    <a:pt x="334" y="183"/>
                  </a:lnTo>
                  <a:lnTo>
                    <a:pt x="324" y="184"/>
                  </a:lnTo>
                  <a:lnTo>
                    <a:pt x="315" y="186"/>
                  </a:lnTo>
                  <a:lnTo>
                    <a:pt x="306" y="188"/>
                  </a:lnTo>
                  <a:lnTo>
                    <a:pt x="297" y="190"/>
                  </a:lnTo>
                  <a:lnTo>
                    <a:pt x="289" y="193"/>
                  </a:lnTo>
                  <a:lnTo>
                    <a:pt x="281" y="197"/>
                  </a:lnTo>
                  <a:lnTo>
                    <a:pt x="266" y="205"/>
                  </a:lnTo>
                  <a:lnTo>
                    <a:pt x="253" y="214"/>
                  </a:lnTo>
                  <a:lnTo>
                    <a:pt x="241" y="225"/>
                  </a:lnTo>
                  <a:lnTo>
                    <a:pt x="231" y="237"/>
                  </a:lnTo>
                  <a:lnTo>
                    <a:pt x="221" y="249"/>
                  </a:lnTo>
                  <a:lnTo>
                    <a:pt x="213" y="262"/>
                  </a:lnTo>
                  <a:lnTo>
                    <a:pt x="206" y="276"/>
                  </a:lnTo>
                  <a:lnTo>
                    <a:pt x="201" y="290"/>
                  </a:lnTo>
                  <a:lnTo>
                    <a:pt x="197" y="305"/>
                  </a:lnTo>
                  <a:lnTo>
                    <a:pt x="193" y="320"/>
                  </a:lnTo>
                  <a:lnTo>
                    <a:pt x="192" y="335"/>
                  </a:lnTo>
                  <a:lnTo>
                    <a:pt x="191" y="350"/>
                  </a:lnTo>
                  <a:lnTo>
                    <a:pt x="191" y="809"/>
                  </a:lnTo>
                  <a:lnTo>
                    <a:pt x="192" y="827"/>
                  </a:lnTo>
                  <a:lnTo>
                    <a:pt x="193" y="845"/>
                  </a:lnTo>
                  <a:lnTo>
                    <a:pt x="197" y="862"/>
                  </a:lnTo>
                  <a:lnTo>
                    <a:pt x="201" y="878"/>
                  </a:lnTo>
                  <a:lnTo>
                    <a:pt x="207" y="895"/>
                  </a:lnTo>
                  <a:lnTo>
                    <a:pt x="213" y="910"/>
                  </a:lnTo>
                  <a:lnTo>
                    <a:pt x="222" y="924"/>
                  </a:lnTo>
                  <a:lnTo>
                    <a:pt x="232" y="937"/>
                  </a:lnTo>
                  <a:lnTo>
                    <a:pt x="242" y="949"/>
                  </a:lnTo>
                  <a:lnTo>
                    <a:pt x="255" y="959"/>
                  </a:lnTo>
                  <a:lnTo>
                    <a:pt x="268" y="968"/>
                  </a:lnTo>
                  <a:lnTo>
                    <a:pt x="283" y="976"/>
                  </a:lnTo>
                  <a:lnTo>
                    <a:pt x="291" y="979"/>
                  </a:lnTo>
                  <a:lnTo>
                    <a:pt x="299" y="982"/>
                  </a:lnTo>
                  <a:lnTo>
                    <a:pt x="307" y="985"/>
                  </a:lnTo>
                  <a:lnTo>
                    <a:pt x="316" y="987"/>
                  </a:lnTo>
                  <a:lnTo>
                    <a:pt x="335"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79" y="936"/>
                  </a:lnTo>
                  <a:lnTo>
                    <a:pt x="488" y="926"/>
                  </a:lnTo>
                  <a:lnTo>
                    <a:pt x="495" y="914"/>
                  </a:lnTo>
                  <a:lnTo>
                    <a:pt x="501" y="902"/>
                  </a:lnTo>
                  <a:lnTo>
                    <a:pt x="507" y="887"/>
                  </a:lnTo>
                  <a:lnTo>
                    <a:pt x="511" y="873"/>
                  </a:lnTo>
                  <a:lnTo>
                    <a:pt x="514"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5" name="Freeform 21"/>
            <p:cNvSpPr>
              <a:spLocks/>
            </p:cNvSpPr>
            <p:nvPr/>
          </p:nvSpPr>
          <p:spPr bwMode="auto">
            <a:xfrm>
              <a:off x="8124825" y="7707313"/>
              <a:ext cx="98425" cy="152400"/>
            </a:xfrm>
            <a:custGeom>
              <a:avLst/>
              <a:gdLst>
                <a:gd name="T0" fmla="*/ 0 w 749"/>
                <a:gd name="T1" fmla="*/ 0 h 1154"/>
                <a:gd name="T2" fmla="*/ 190 w 749"/>
                <a:gd name="T3" fmla="*/ 484 h 1154"/>
                <a:gd name="T4" fmla="*/ 295 w 749"/>
                <a:gd name="T5" fmla="*/ 484 h 1154"/>
                <a:gd name="T6" fmla="*/ 320 w 749"/>
                <a:gd name="T7" fmla="*/ 480 h 1154"/>
                <a:gd name="T8" fmla="*/ 346 w 749"/>
                <a:gd name="T9" fmla="*/ 474 h 1154"/>
                <a:gd name="T10" fmla="*/ 372 w 749"/>
                <a:gd name="T11" fmla="*/ 462 h 1154"/>
                <a:gd name="T12" fmla="*/ 396 w 749"/>
                <a:gd name="T13" fmla="*/ 444 h 1154"/>
                <a:gd name="T14" fmla="*/ 418 w 749"/>
                <a:gd name="T15" fmla="*/ 419 h 1154"/>
                <a:gd name="T16" fmla="*/ 439 w 749"/>
                <a:gd name="T17" fmla="*/ 387 h 1154"/>
                <a:gd name="T18" fmla="*/ 456 w 749"/>
                <a:gd name="T19" fmla="*/ 345 h 1154"/>
                <a:gd name="T20" fmla="*/ 548 w 749"/>
                <a:gd name="T21" fmla="*/ 4 h 1154"/>
                <a:gd name="T22" fmla="*/ 640 w 749"/>
                <a:gd name="T23" fmla="*/ 344 h 1154"/>
                <a:gd name="T24" fmla="*/ 628 w 749"/>
                <a:gd name="T25" fmla="*/ 384 h 1154"/>
                <a:gd name="T26" fmla="*/ 614 w 749"/>
                <a:gd name="T27" fmla="*/ 421 h 1154"/>
                <a:gd name="T28" fmla="*/ 598 w 749"/>
                <a:gd name="T29" fmla="*/ 454 h 1154"/>
                <a:gd name="T30" fmla="*/ 579 w 749"/>
                <a:gd name="T31" fmla="*/ 483 h 1154"/>
                <a:gd name="T32" fmla="*/ 558 w 749"/>
                <a:gd name="T33" fmla="*/ 509 h 1154"/>
                <a:gd name="T34" fmla="*/ 536 w 749"/>
                <a:gd name="T35" fmla="*/ 529 h 1154"/>
                <a:gd name="T36" fmla="*/ 512 w 749"/>
                <a:gd name="T37" fmla="*/ 546 h 1154"/>
                <a:gd name="T38" fmla="*/ 486 w 749"/>
                <a:gd name="T39" fmla="*/ 558 h 1154"/>
                <a:gd name="T40" fmla="*/ 519 w 749"/>
                <a:gd name="T41" fmla="*/ 571 h 1154"/>
                <a:gd name="T42" fmla="*/ 548 w 749"/>
                <a:gd name="T43" fmla="*/ 589 h 1154"/>
                <a:gd name="T44" fmla="*/ 573 w 749"/>
                <a:gd name="T45" fmla="*/ 611 h 1154"/>
                <a:gd name="T46" fmla="*/ 594 w 749"/>
                <a:gd name="T47" fmla="*/ 636 h 1154"/>
                <a:gd name="T48" fmla="*/ 612 w 749"/>
                <a:gd name="T49" fmla="*/ 666 h 1154"/>
                <a:gd name="T50" fmla="*/ 627 w 749"/>
                <a:gd name="T51" fmla="*/ 699 h 1154"/>
                <a:gd name="T52" fmla="*/ 641 w 749"/>
                <a:gd name="T53" fmla="*/ 737 h 1154"/>
                <a:gd name="T54" fmla="*/ 652 w 749"/>
                <a:gd name="T55" fmla="*/ 778 h 1154"/>
                <a:gd name="T56" fmla="*/ 554 w 749"/>
                <a:gd name="T57" fmla="*/ 1154 h 1154"/>
                <a:gd name="T58" fmla="*/ 466 w 749"/>
                <a:gd name="T59" fmla="*/ 801 h 1154"/>
                <a:gd name="T60" fmla="*/ 451 w 749"/>
                <a:gd name="T61" fmla="*/ 757 h 1154"/>
                <a:gd name="T62" fmla="*/ 432 w 749"/>
                <a:gd name="T63" fmla="*/ 723 h 1154"/>
                <a:gd name="T64" fmla="*/ 416 w 749"/>
                <a:gd name="T65" fmla="*/ 703 h 1154"/>
                <a:gd name="T66" fmla="*/ 405 w 749"/>
                <a:gd name="T67" fmla="*/ 692 h 1154"/>
                <a:gd name="T68" fmla="*/ 388 w 749"/>
                <a:gd name="T69" fmla="*/ 680 h 1154"/>
                <a:gd name="T70" fmla="*/ 362 w 749"/>
                <a:gd name="T71" fmla="*/ 667 h 1154"/>
                <a:gd name="T72" fmla="*/ 335 w 749"/>
                <a:gd name="T73" fmla="*/ 659 h 1154"/>
                <a:gd name="T74" fmla="*/ 306 w 749"/>
                <a:gd name="T75" fmla="*/ 654 h 1154"/>
                <a:gd name="T76" fmla="*/ 190 w 749"/>
                <a:gd name="T77" fmla="*/ 654 h 1154"/>
                <a:gd name="T78" fmla="*/ 0 w 749"/>
                <a:gd name="T79"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49" h="1154">
                  <a:moveTo>
                    <a:pt x="0" y="1154"/>
                  </a:moveTo>
                  <a:lnTo>
                    <a:pt x="0" y="0"/>
                  </a:lnTo>
                  <a:lnTo>
                    <a:pt x="190" y="0"/>
                  </a:lnTo>
                  <a:lnTo>
                    <a:pt x="190" y="484"/>
                  </a:lnTo>
                  <a:lnTo>
                    <a:pt x="282" y="484"/>
                  </a:lnTo>
                  <a:lnTo>
                    <a:pt x="295" y="484"/>
                  </a:lnTo>
                  <a:lnTo>
                    <a:pt x="307" y="482"/>
                  </a:lnTo>
                  <a:lnTo>
                    <a:pt x="320" y="480"/>
                  </a:lnTo>
                  <a:lnTo>
                    <a:pt x="333" y="478"/>
                  </a:lnTo>
                  <a:lnTo>
                    <a:pt x="346" y="474"/>
                  </a:lnTo>
                  <a:lnTo>
                    <a:pt x="359" y="468"/>
                  </a:lnTo>
                  <a:lnTo>
                    <a:pt x="372" y="462"/>
                  </a:lnTo>
                  <a:lnTo>
                    <a:pt x="384" y="454"/>
                  </a:lnTo>
                  <a:lnTo>
                    <a:pt x="396" y="444"/>
                  </a:lnTo>
                  <a:lnTo>
                    <a:pt x="407" y="432"/>
                  </a:lnTo>
                  <a:lnTo>
                    <a:pt x="418" y="419"/>
                  </a:lnTo>
                  <a:lnTo>
                    <a:pt x="428" y="404"/>
                  </a:lnTo>
                  <a:lnTo>
                    <a:pt x="439" y="387"/>
                  </a:lnTo>
                  <a:lnTo>
                    <a:pt x="448" y="367"/>
                  </a:lnTo>
                  <a:lnTo>
                    <a:pt x="456" y="345"/>
                  </a:lnTo>
                  <a:lnTo>
                    <a:pt x="463" y="320"/>
                  </a:lnTo>
                  <a:lnTo>
                    <a:pt x="548" y="4"/>
                  </a:lnTo>
                  <a:lnTo>
                    <a:pt x="731" y="4"/>
                  </a:lnTo>
                  <a:lnTo>
                    <a:pt x="640" y="344"/>
                  </a:lnTo>
                  <a:lnTo>
                    <a:pt x="635" y="364"/>
                  </a:lnTo>
                  <a:lnTo>
                    <a:pt x="628" y="384"/>
                  </a:lnTo>
                  <a:lnTo>
                    <a:pt x="622" y="403"/>
                  </a:lnTo>
                  <a:lnTo>
                    <a:pt x="614" y="421"/>
                  </a:lnTo>
                  <a:lnTo>
                    <a:pt x="606" y="438"/>
                  </a:lnTo>
                  <a:lnTo>
                    <a:pt x="598" y="454"/>
                  </a:lnTo>
                  <a:lnTo>
                    <a:pt x="589" y="469"/>
                  </a:lnTo>
                  <a:lnTo>
                    <a:pt x="579" y="483"/>
                  </a:lnTo>
                  <a:lnTo>
                    <a:pt x="569" y="497"/>
                  </a:lnTo>
                  <a:lnTo>
                    <a:pt x="558" y="509"/>
                  </a:lnTo>
                  <a:lnTo>
                    <a:pt x="547" y="520"/>
                  </a:lnTo>
                  <a:lnTo>
                    <a:pt x="536" y="529"/>
                  </a:lnTo>
                  <a:lnTo>
                    <a:pt x="524" y="538"/>
                  </a:lnTo>
                  <a:lnTo>
                    <a:pt x="512" y="546"/>
                  </a:lnTo>
                  <a:lnTo>
                    <a:pt x="500" y="553"/>
                  </a:lnTo>
                  <a:lnTo>
                    <a:pt x="486" y="558"/>
                  </a:lnTo>
                  <a:lnTo>
                    <a:pt x="503" y="564"/>
                  </a:lnTo>
                  <a:lnTo>
                    <a:pt x="519" y="571"/>
                  </a:lnTo>
                  <a:lnTo>
                    <a:pt x="534" y="580"/>
                  </a:lnTo>
                  <a:lnTo>
                    <a:pt x="548" y="589"/>
                  </a:lnTo>
                  <a:lnTo>
                    <a:pt x="561" y="599"/>
                  </a:lnTo>
                  <a:lnTo>
                    <a:pt x="573" y="611"/>
                  </a:lnTo>
                  <a:lnTo>
                    <a:pt x="584" y="623"/>
                  </a:lnTo>
                  <a:lnTo>
                    <a:pt x="594" y="636"/>
                  </a:lnTo>
                  <a:lnTo>
                    <a:pt x="603" y="651"/>
                  </a:lnTo>
                  <a:lnTo>
                    <a:pt x="612" y="666"/>
                  </a:lnTo>
                  <a:lnTo>
                    <a:pt x="620" y="682"/>
                  </a:lnTo>
                  <a:lnTo>
                    <a:pt x="627" y="699"/>
                  </a:lnTo>
                  <a:lnTo>
                    <a:pt x="634" y="718"/>
                  </a:lnTo>
                  <a:lnTo>
                    <a:pt x="641" y="737"/>
                  </a:lnTo>
                  <a:lnTo>
                    <a:pt x="647" y="757"/>
                  </a:lnTo>
                  <a:lnTo>
                    <a:pt x="652" y="778"/>
                  </a:lnTo>
                  <a:lnTo>
                    <a:pt x="749" y="1154"/>
                  </a:lnTo>
                  <a:lnTo>
                    <a:pt x="554" y="1154"/>
                  </a:lnTo>
                  <a:lnTo>
                    <a:pt x="473" y="826"/>
                  </a:lnTo>
                  <a:lnTo>
                    <a:pt x="466" y="801"/>
                  </a:lnTo>
                  <a:lnTo>
                    <a:pt x="459" y="778"/>
                  </a:lnTo>
                  <a:lnTo>
                    <a:pt x="451" y="757"/>
                  </a:lnTo>
                  <a:lnTo>
                    <a:pt x="442" y="739"/>
                  </a:lnTo>
                  <a:lnTo>
                    <a:pt x="432" y="723"/>
                  </a:lnTo>
                  <a:lnTo>
                    <a:pt x="421" y="709"/>
                  </a:lnTo>
                  <a:lnTo>
                    <a:pt x="416" y="703"/>
                  </a:lnTo>
                  <a:lnTo>
                    <a:pt x="411" y="697"/>
                  </a:lnTo>
                  <a:lnTo>
                    <a:pt x="405" y="692"/>
                  </a:lnTo>
                  <a:lnTo>
                    <a:pt x="400" y="688"/>
                  </a:lnTo>
                  <a:lnTo>
                    <a:pt x="388" y="680"/>
                  </a:lnTo>
                  <a:lnTo>
                    <a:pt x="375" y="673"/>
                  </a:lnTo>
                  <a:lnTo>
                    <a:pt x="362" y="667"/>
                  </a:lnTo>
                  <a:lnTo>
                    <a:pt x="349" y="662"/>
                  </a:lnTo>
                  <a:lnTo>
                    <a:pt x="335" y="659"/>
                  </a:lnTo>
                  <a:lnTo>
                    <a:pt x="321" y="656"/>
                  </a:lnTo>
                  <a:lnTo>
                    <a:pt x="306" y="654"/>
                  </a:lnTo>
                  <a:lnTo>
                    <a:pt x="290" y="654"/>
                  </a:lnTo>
                  <a:lnTo>
                    <a:pt x="190" y="654"/>
                  </a:lnTo>
                  <a:lnTo>
                    <a:pt x="190"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6" name="Freeform 22"/>
            <p:cNvSpPr>
              <a:spLocks/>
            </p:cNvSpPr>
            <p:nvPr/>
          </p:nvSpPr>
          <p:spPr bwMode="auto">
            <a:xfrm>
              <a:off x="8302625" y="7707313"/>
              <a:ext cx="84137" cy="152400"/>
            </a:xfrm>
            <a:custGeom>
              <a:avLst/>
              <a:gdLst>
                <a:gd name="T0" fmla="*/ 0 w 643"/>
                <a:gd name="T1" fmla="*/ 1154 h 1154"/>
                <a:gd name="T2" fmla="*/ 0 w 643"/>
                <a:gd name="T3" fmla="*/ 0 h 1154"/>
                <a:gd name="T4" fmla="*/ 643 w 643"/>
                <a:gd name="T5" fmla="*/ 0 h 1154"/>
                <a:gd name="T6" fmla="*/ 643 w 643"/>
                <a:gd name="T7" fmla="*/ 176 h 1154"/>
                <a:gd name="T8" fmla="*/ 189 w 643"/>
                <a:gd name="T9" fmla="*/ 176 h 1154"/>
                <a:gd name="T10" fmla="*/ 189 w 643"/>
                <a:gd name="T11" fmla="*/ 484 h 1154"/>
                <a:gd name="T12" fmla="*/ 580 w 643"/>
                <a:gd name="T13" fmla="*/ 484 h 1154"/>
                <a:gd name="T14" fmla="*/ 580 w 643"/>
                <a:gd name="T15" fmla="*/ 657 h 1154"/>
                <a:gd name="T16" fmla="*/ 189 w 643"/>
                <a:gd name="T17" fmla="*/ 657 h 1154"/>
                <a:gd name="T18" fmla="*/ 189 w 643"/>
                <a:gd name="T19" fmla="*/ 976 h 1154"/>
                <a:gd name="T20" fmla="*/ 643 w 643"/>
                <a:gd name="T21" fmla="*/ 976 h 1154"/>
                <a:gd name="T22" fmla="*/ 643 w 643"/>
                <a:gd name="T23" fmla="*/ 1154 h 1154"/>
                <a:gd name="T24" fmla="*/ 0 w 643"/>
                <a:gd name="T25" fmla="*/ 1154 h 1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3" h="1154">
                  <a:moveTo>
                    <a:pt x="0" y="1154"/>
                  </a:moveTo>
                  <a:lnTo>
                    <a:pt x="0" y="0"/>
                  </a:lnTo>
                  <a:lnTo>
                    <a:pt x="643" y="0"/>
                  </a:lnTo>
                  <a:lnTo>
                    <a:pt x="643" y="176"/>
                  </a:lnTo>
                  <a:lnTo>
                    <a:pt x="189" y="176"/>
                  </a:lnTo>
                  <a:lnTo>
                    <a:pt x="189" y="484"/>
                  </a:lnTo>
                  <a:lnTo>
                    <a:pt x="580" y="484"/>
                  </a:lnTo>
                  <a:lnTo>
                    <a:pt x="580" y="657"/>
                  </a:lnTo>
                  <a:lnTo>
                    <a:pt x="189" y="657"/>
                  </a:lnTo>
                  <a:lnTo>
                    <a:pt x="189" y="976"/>
                  </a:lnTo>
                  <a:lnTo>
                    <a:pt x="643" y="976"/>
                  </a:lnTo>
                  <a:lnTo>
                    <a:pt x="643" y="1154"/>
                  </a:lnTo>
                  <a:lnTo>
                    <a:pt x="0" y="1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7" name="Freeform 23"/>
            <p:cNvSpPr>
              <a:spLocks/>
            </p:cNvSpPr>
            <p:nvPr/>
          </p:nvSpPr>
          <p:spPr bwMode="auto">
            <a:xfrm>
              <a:off x="8404225" y="7705725"/>
              <a:ext cx="92075" cy="155575"/>
            </a:xfrm>
            <a:custGeom>
              <a:avLst/>
              <a:gdLst>
                <a:gd name="T0" fmla="*/ 503 w 694"/>
                <a:gd name="T1" fmla="*/ 343 h 1172"/>
                <a:gd name="T2" fmla="*/ 494 w 694"/>
                <a:gd name="T3" fmla="*/ 279 h 1172"/>
                <a:gd name="T4" fmla="*/ 470 w 694"/>
                <a:gd name="T5" fmla="*/ 230 h 1172"/>
                <a:gd name="T6" fmla="*/ 440 w 694"/>
                <a:gd name="T7" fmla="*/ 203 h 1172"/>
                <a:gd name="T8" fmla="*/ 400 w 694"/>
                <a:gd name="T9" fmla="*/ 185 h 1172"/>
                <a:gd name="T10" fmla="*/ 358 w 694"/>
                <a:gd name="T11" fmla="*/ 179 h 1172"/>
                <a:gd name="T12" fmla="*/ 297 w 694"/>
                <a:gd name="T13" fmla="*/ 186 h 1172"/>
                <a:gd name="T14" fmla="*/ 244 w 694"/>
                <a:gd name="T15" fmla="*/ 214 h 1172"/>
                <a:gd name="T16" fmla="*/ 206 w 694"/>
                <a:gd name="T17" fmla="*/ 257 h 1172"/>
                <a:gd name="T18" fmla="*/ 183 w 694"/>
                <a:gd name="T19" fmla="*/ 309 h 1172"/>
                <a:gd name="T20" fmla="*/ 9 w 694"/>
                <a:gd name="T21" fmla="*/ 236 h 1172"/>
                <a:gd name="T22" fmla="*/ 30 w 694"/>
                <a:gd name="T23" fmla="*/ 183 h 1172"/>
                <a:gd name="T24" fmla="*/ 58 w 694"/>
                <a:gd name="T25" fmla="*/ 136 h 1172"/>
                <a:gd name="T26" fmla="*/ 94 w 694"/>
                <a:gd name="T27" fmla="*/ 94 h 1172"/>
                <a:gd name="T28" fmla="*/ 138 w 694"/>
                <a:gd name="T29" fmla="*/ 58 h 1172"/>
                <a:gd name="T30" fmla="*/ 189 w 694"/>
                <a:gd name="T31" fmla="*/ 31 h 1172"/>
                <a:gd name="T32" fmla="*/ 248 w 694"/>
                <a:gd name="T33" fmla="*/ 11 h 1172"/>
                <a:gd name="T34" fmla="*/ 313 w 694"/>
                <a:gd name="T35" fmla="*/ 1 h 1172"/>
                <a:gd name="T36" fmla="*/ 397 w 694"/>
                <a:gd name="T37" fmla="*/ 2 h 1172"/>
                <a:gd name="T38" fmla="*/ 483 w 694"/>
                <a:gd name="T39" fmla="*/ 18 h 1172"/>
                <a:gd name="T40" fmla="*/ 549 w 694"/>
                <a:gd name="T41" fmla="*/ 50 h 1172"/>
                <a:gd name="T42" fmla="*/ 602 w 694"/>
                <a:gd name="T43" fmla="*/ 92 h 1172"/>
                <a:gd name="T44" fmla="*/ 641 w 694"/>
                <a:gd name="T45" fmla="*/ 144 h 1172"/>
                <a:gd name="T46" fmla="*/ 668 w 694"/>
                <a:gd name="T47" fmla="*/ 203 h 1172"/>
                <a:gd name="T48" fmla="*/ 690 w 694"/>
                <a:gd name="T49" fmla="*/ 302 h 1172"/>
                <a:gd name="T50" fmla="*/ 694 w 694"/>
                <a:gd name="T51" fmla="*/ 820 h 1172"/>
                <a:gd name="T52" fmla="*/ 686 w 694"/>
                <a:gd name="T53" fmla="*/ 895 h 1172"/>
                <a:gd name="T54" fmla="*/ 667 w 694"/>
                <a:gd name="T55" fmla="*/ 963 h 1172"/>
                <a:gd name="T56" fmla="*/ 638 w 694"/>
                <a:gd name="T57" fmla="*/ 1024 h 1172"/>
                <a:gd name="T58" fmla="*/ 598 w 694"/>
                <a:gd name="T59" fmla="*/ 1076 h 1172"/>
                <a:gd name="T60" fmla="*/ 546 w 694"/>
                <a:gd name="T61" fmla="*/ 1118 h 1172"/>
                <a:gd name="T62" fmla="*/ 482 w 694"/>
                <a:gd name="T63" fmla="*/ 1150 h 1172"/>
                <a:gd name="T64" fmla="*/ 405 w 694"/>
                <a:gd name="T65" fmla="*/ 1168 h 1172"/>
                <a:gd name="T66" fmla="*/ 324 w 694"/>
                <a:gd name="T67" fmla="*/ 1172 h 1172"/>
                <a:gd name="T68" fmla="*/ 261 w 694"/>
                <a:gd name="T69" fmla="*/ 1165 h 1172"/>
                <a:gd name="T70" fmla="*/ 203 w 694"/>
                <a:gd name="T71" fmla="*/ 1150 h 1172"/>
                <a:gd name="T72" fmla="*/ 151 w 694"/>
                <a:gd name="T73" fmla="*/ 1126 h 1172"/>
                <a:gd name="T74" fmla="*/ 105 w 694"/>
                <a:gd name="T75" fmla="*/ 1094 h 1172"/>
                <a:gd name="T76" fmla="*/ 66 w 694"/>
                <a:gd name="T77" fmla="*/ 1054 h 1172"/>
                <a:gd name="T78" fmla="*/ 35 w 694"/>
                <a:gd name="T79" fmla="*/ 1007 h 1172"/>
                <a:gd name="T80" fmla="*/ 12 w 694"/>
                <a:gd name="T81" fmla="*/ 954 h 1172"/>
                <a:gd name="T82" fmla="*/ 182 w 694"/>
                <a:gd name="T83" fmla="*/ 852 h 1172"/>
                <a:gd name="T84" fmla="*/ 201 w 694"/>
                <a:gd name="T85" fmla="*/ 911 h 1172"/>
                <a:gd name="T86" fmla="*/ 237 w 694"/>
                <a:gd name="T87" fmla="*/ 955 h 1172"/>
                <a:gd name="T88" fmla="*/ 284 w 694"/>
                <a:gd name="T89" fmla="*/ 984 h 1172"/>
                <a:gd name="T90" fmla="*/ 340 w 694"/>
                <a:gd name="T91" fmla="*/ 993 h 1172"/>
                <a:gd name="T92" fmla="*/ 383 w 694"/>
                <a:gd name="T93" fmla="*/ 989 h 1172"/>
                <a:gd name="T94" fmla="*/ 418 w 694"/>
                <a:gd name="T95" fmla="*/ 977 h 1172"/>
                <a:gd name="T96" fmla="*/ 447 w 694"/>
                <a:gd name="T97" fmla="*/ 958 h 1172"/>
                <a:gd name="T98" fmla="*/ 469 w 694"/>
                <a:gd name="T99" fmla="*/ 933 h 1172"/>
                <a:gd name="T100" fmla="*/ 495 w 694"/>
                <a:gd name="T101" fmla="*/ 870 h 1172"/>
                <a:gd name="T102" fmla="*/ 503 w 694"/>
                <a:gd name="T103" fmla="*/ 798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94" h="1172">
                  <a:moveTo>
                    <a:pt x="210" y="486"/>
                  </a:moveTo>
                  <a:lnTo>
                    <a:pt x="503" y="486"/>
                  </a:lnTo>
                  <a:lnTo>
                    <a:pt x="503" y="360"/>
                  </a:lnTo>
                  <a:lnTo>
                    <a:pt x="503" y="343"/>
                  </a:lnTo>
                  <a:lnTo>
                    <a:pt x="502" y="327"/>
                  </a:lnTo>
                  <a:lnTo>
                    <a:pt x="500" y="311"/>
                  </a:lnTo>
                  <a:lnTo>
                    <a:pt x="497" y="295"/>
                  </a:lnTo>
                  <a:lnTo>
                    <a:pt x="494" y="279"/>
                  </a:lnTo>
                  <a:lnTo>
                    <a:pt x="489" y="264"/>
                  </a:lnTo>
                  <a:lnTo>
                    <a:pt x="482" y="250"/>
                  </a:lnTo>
                  <a:lnTo>
                    <a:pt x="474" y="237"/>
                  </a:lnTo>
                  <a:lnTo>
                    <a:pt x="470" y="230"/>
                  </a:lnTo>
                  <a:lnTo>
                    <a:pt x="465" y="224"/>
                  </a:lnTo>
                  <a:lnTo>
                    <a:pt x="459" y="219"/>
                  </a:lnTo>
                  <a:lnTo>
                    <a:pt x="454" y="213"/>
                  </a:lnTo>
                  <a:lnTo>
                    <a:pt x="440" y="203"/>
                  </a:lnTo>
                  <a:lnTo>
                    <a:pt x="425" y="194"/>
                  </a:lnTo>
                  <a:lnTo>
                    <a:pt x="417" y="191"/>
                  </a:lnTo>
                  <a:lnTo>
                    <a:pt x="409" y="187"/>
                  </a:lnTo>
                  <a:lnTo>
                    <a:pt x="400" y="185"/>
                  </a:lnTo>
                  <a:lnTo>
                    <a:pt x="390" y="183"/>
                  </a:lnTo>
                  <a:lnTo>
                    <a:pt x="380" y="181"/>
                  </a:lnTo>
                  <a:lnTo>
                    <a:pt x="370" y="180"/>
                  </a:lnTo>
                  <a:lnTo>
                    <a:pt x="358" y="179"/>
                  </a:lnTo>
                  <a:lnTo>
                    <a:pt x="347" y="179"/>
                  </a:lnTo>
                  <a:lnTo>
                    <a:pt x="329" y="179"/>
                  </a:lnTo>
                  <a:lnTo>
                    <a:pt x="313" y="182"/>
                  </a:lnTo>
                  <a:lnTo>
                    <a:pt x="297" y="186"/>
                  </a:lnTo>
                  <a:lnTo>
                    <a:pt x="282" y="191"/>
                  </a:lnTo>
                  <a:lnTo>
                    <a:pt x="269" y="198"/>
                  </a:lnTo>
                  <a:lnTo>
                    <a:pt x="256" y="205"/>
                  </a:lnTo>
                  <a:lnTo>
                    <a:pt x="244" y="214"/>
                  </a:lnTo>
                  <a:lnTo>
                    <a:pt x="234" y="224"/>
                  </a:lnTo>
                  <a:lnTo>
                    <a:pt x="224" y="235"/>
                  </a:lnTo>
                  <a:lnTo>
                    <a:pt x="215" y="246"/>
                  </a:lnTo>
                  <a:lnTo>
                    <a:pt x="206" y="257"/>
                  </a:lnTo>
                  <a:lnTo>
                    <a:pt x="199" y="270"/>
                  </a:lnTo>
                  <a:lnTo>
                    <a:pt x="193" y="283"/>
                  </a:lnTo>
                  <a:lnTo>
                    <a:pt x="187" y="296"/>
                  </a:lnTo>
                  <a:lnTo>
                    <a:pt x="183" y="309"/>
                  </a:lnTo>
                  <a:lnTo>
                    <a:pt x="180" y="322"/>
                  </a:lnTo>
                  <a:lnTo>
                    <a:pt x="2" y="264"/>
                  </a:lnTo>
                  <a:lnTo>
                    <a:pt x="5" y="250"/>
                  </a:lnTo>
                  <a:lnTo>
                    <a:pt x="9" y="236"/>
                  </a:lnTo>
                  <a:lnTo>
                    <a:pt x="14" y="223"/>
                  </a:lnTo>
                  <a:lnTo>
                    <a:pt x="19" y="209"/>
                  </a:lnTo>
                  <a:lnTo>
                    <a:pt x="24" y="196"/>
                  </a:lnTo>
                  <a:lnTo>
                    <a:pt x="30" y="183"/>
                  </a:lnTo>
                  <a:lnTo>
                    <a:pt x="36" y="171"/>
                  </a:lnTo>
                  <a:lnTo>
                    <a:pt x="43" y="159"/>
                  </a:lnTo>
                  <a:lnTo>
                    <a:pt x="50" y="147"/>
                  </a:lnTo>
                  <a:lnTo>
                    <a:pt x="58" y="136"/>
                  </a:lnTo>
                  <a:lnTo>
                    <a:pt x="67" y="125"/>
                  </a:lnTo>
                  <a:lnTo>
                    <a:pt x="75" y="114"/>
                  </a:lnTo>
                  <a:lnTo>
                    <a:pt x="85" y="104"/>
                  </a:lnTo>
                  <a:lnTo>
                    <a:pt x="94" y="94"/>
                  </a:lnTo>
                  <a:lnTo>
                    <a:pt x="104" y="84"/>
                  </a:lnTo>
                  <a:lnTo>
                    <a:pt x="115" y="75"/>
                  </a:lnTo>
                  <a:lnTo>
                    <a:pt x="126" y="67"/>
                  </a:lnTo>
                  <a:lnTo>
                    <a:pt x="138" y="58"/>
                  </a:lnTo>
                  <a:lnTo>
                    <a:pt x="150" y="51"/>
                  </a:lnTo>
                  <a:lnTo>
                    <a:pt x="162" y="44"/>
                  </a:lnTo>
                  <a:lnTo>
                    <a:pt x="175" y="37"/>
                  </a:lnTo>
                  <a:lnTo>
                    <a:pt x="189" y="31"/>
                  </a:lnTo>
                  <a:lnTo>
                    <a:pt x="203" y="25"/>
                  </a:lnTo>
                  <a:lnTo>
                    <a:pt x="218" y="20"/>
                  </a:lnTo>
                  <a:lnTo>
                    <a:pt x="233" y="15"/>
                  </a:lnTo>
                  <a:lnTo>
                    <a:pt x="248" y="11"/>
                  </a:lnTo>
                  <a:lnTo>
                    <a:pt x="263" y="8"/>
                  </a:lnTo>
                  <a:lnTo>
                    <a:pt x="279" y="5"/>
                  </a:lnTo>
                  <a:lnTo>
                    <a:pt x="296" y="3"/>
                  </a:lnTo>
                  <a:lnTo>
                    <a:pt x="313" y="1"/>
                  </a:lnTo>
                  <a:lnTo>
                    <a:pt x="330" y="0"/>
                  </a:lnTo>
                  <a:lnTo>
                    <a:pt x="348" y="0"/>
                  </a:lnTo>
                  <a:lnTo>
                    <a:pt x="374" y="1"/>
                  </a:lnTo>
                  <a:lnTo>
                    <a:pt x="397" y="2"/>
                  </a:lnTo>
                  <a:lnTo>
                    <a:pt x="420" y="5"/>
                  </a:lnTo>
                  <a:lnTo>
                    <a:pt x="442" y="8"/>
                  </a:lnTo>
                  <a:lnTo>
                    <a:pt x="463" y="13"/>
                  </a:lnTo>
                  <a:lnTo>
                    <a:pt x="483" y="18"/>
                  </a:lnTo>
                  <a:lnTo>
                    <a:pt x="501" y="25"/>
                  </a:lnTo>
                  <a:lnTo>
                    <a:pt x="518" y="32"/>
                  </a:lnTo>
                  <a:lnTo>
                    <a:pt x="534" y="41"/>
                  </a:lnTo>
                  <a:lnTo>
                    <a:pt x="549" y="50"/>
                  </a:lnTo>
                  <a:lnTo>
                    <a:pt x="564" y="59"/>
                  </a:lnTo>
                  <a:lnTo>
                    <a:pt x="577" y="69"/>
                  </a:lnTo>
                  <a:lnTo>
                    <a:pt x="590" y="80"/>
                  </a:lnTo>
                  <a:lnTo>
                    <a:pt x="602" y="92"/>
                  </a:lnTo>
                  <a:lnTo>
                    <a:pt x="613" y="104"/>
                  </a:lnTo>
                  <a:lnTo>
                    <a:pt x="623" y="117"/>
                  </a:lnTo>
                  <a:lnTo>
                    <a:pt x="632" y="130"/>
                  </a:lnTo>
                  <a:lnTo>
                    <a:pt x="641" y="144"/>
                  </a:lnTo>
                  <a:lnTo>
                    <a:pt x="649" y="158"/>
                  </a:lnTo>
                  <a:lnTo>
                    <a:pt x="656" y="172"/>
                  </a:lnTo>
                  <a:lnTo>
                    <a:pt x="663" y="187"/>
                  </a:lnTo>
                  <a:lnTo>
                    <a:pt x="668" y="203"/>
                  </a:lnTo>
                  <a:lnTo>
                    <a:pt x="673" y="220"/>
                  </a:lnTo>
                  <a:lnTo>
                    <a:pt x="678" y="236"/>
                  </a:lnTo>
                  <a:lnTo>
                    <a:pt x="686" y="269"/>
                  </a:lnTo>
                  <a:lnTo>
                    <a:pt x="690" y="302"/>
                  </a:lnTo>
                  <a:lnTo>
                    <a:pt x="693" y="335"/>
                  </a:lnTo>
                  <a:lnTo>
                    <a:pt x="694" y="368"/>
                  </a:lnTo>
                  <a:lnTo>
                    <a:pt x="694" y="801"/>
                  </a:lnTo>
                  <a:lnTo>
                    <a:pt x="694" y="820"/>
                  </a:lnTo>
                  <a:lnTo>
                    <a:pt x="693" y="839"/>
                  </a:lnTo>
                  <a:lnTo>
                    <a:pt x="691" y="857"/>
                  </a:lnTo>
                  <a:lnTo>
                    <a:pt x="689" y="876"/>
                  </a:lnTo>
                  <a:lnTo>
                    <a:pt x="686" y="895"/>
                  </a:lnTo>
                  <a:lnTo>
                    <a:pt x="683" y="912"/>
                  </a:lnTo>
                  <a:lnTo>
                    <a:pt x="678" y="929"/>
                  </a:lnTo>
                  <a:lnTo>
                    <a:pt x="673" y="946"/>
                  </a:lnTo>
                  <a:lnTo>
                    <a:pt x="667" y="963"/>
                  </a:lnTo>
                  <a:lnTo>
                    <a:pt x="661" y="979"/>
                  </a:lnTo>
                  <a:lnTo>
                    <a:pt x="654" y="994"/>
                  </a:lnTo>
                  <a:lnTo>
                    <a:pt x="646" y="1009"/>
                  </a:lnTo>
                  <a:lnTo>
                    <a:pt x="638" y="1024"/>
                  </a:lnTo>
                  <a:lnTo>
                    <a:pt x="629" y="1038"/>
                  </a:lnTo>
                  <a:lnTo>
                    <a:pt x="619" y="1051"/>
                  </a:lnTo>
                  <a:lnTo>
                    <a:pt x="609" y="1064"/>
                  </a:lnTo>
                  <a:lnTo>
                    <a:pt x="598" y="1076"/>
                  </a:lnTo>
                  <a:lnTo>
                    <a:pt x="586" y="1088"/>
                  </a:lnTo>
                  <a:lnTo>
                    <a:pt x="573" y="1099"/>
                  </a:lnTo>
                  <a:lnTo>
                    <a:pt x="560" y="1109"/>
                  </a:lnTo>
                  <a:lnTo>
                    <a:pt x="546" y="1118"/>
                  </a:lnTo>
                  <a:lnTo>
                    <a:pt x="531" y="1127"/>
                  </a:lnTo>
                  <a:lnTo>
                    <a:pt x="515" y="1136"/>
                  </a:lnTo>
                  <a:lnTo>
                    <a:pt x="499" y="1143"/>
                  </a:lnTo>
                  <a:lnTo>
                    <a:pt x="482" y="1150"/>
                  </a:lnTo>
                  <a:lnTo>
                    <a:pt x="464" y="1156"/>
                  </a:lnTo>
                  <a:lnTo>
                    <a:pt x="445" y="1161"/>
                  </a:lnTo>
                  <a:lnTo>
                    <a:pt x="425" y="1165"/>
                  </a:lnTo>
                  <a:lnTo>
                    <a:pt x="405" y="1168"/>
                  </a:lnTo>
                  <a:lnTo>
                    <a:pt x="384" y="1170"/>
                  </a:lnTo>
                  <a:lnTo>
                    <a:pt x="363" y="1172"/>
                  </a:lnTo>
                  <a:lnTo>
                    <a:pt x="340" y="1172"/>
                  </a:lnTo>
                  <a:lnTo>
                    <a:pt x="324" y="1172"/>
                  </a:lnTo>
                  <a:lnTo>
                    <a:pt x="307" y="1171"/>
                  </a:lnTo>
                  <a:lnTo>
                    <a:pt x="292" y="1170"/>
                  </a:lnTo>
                  <a:lnTo>
                    <a:pt x="276" y="1168"/>
                  </a:lnTo>
                  <a:lnTo>
                    <a:pt x="261" y="1165"/>
                  </a:lnTo>
                  <a:lnTo>
                    <a:pt x="246" y="1162"/>
                  </a:lnTo>
                  <a:lnTo>
                    <a:pt x="232" y="1159"/>
                  </a:lnTo>
                  <a:lnTo>
                    <a:pt x="217" y="1155"/>
                  </a:lnTo>
                  <a:lnTo>
                    <a:pt x="203" y="1150"/>
                  </a:lnTo>
                  <a:lnTo>
                    <a:pt x="189" y="1145"/>
                  </a:lnTo>
                  <a:lnTo>
                    <a:pt x="176" y="1139"/>
                  </a:lnTo>
                  <a:lnTo>
                    <a:pt x="163" y="1133"/>
                  </a:lnTo>
                  <a:lnTo>
                    <a:pt x="151" y="1126"/>
                  </a:lnTo>
                  <a:lnTo>
                    <a:pt x="139" y="1119"/>
                  </a:lnTo>
                  <a:lnTo>
                    <a:pt x="127" y="1111"/>
                  </a:lnTo>
                  <a:lnTo>
                    <a:pt x="116" y="1103"/>
                  </a:lnTo>
                  <a:lnTo>
                    <a:pt x="105" y="1094"/>
                  </a:lnTo>
                  <a:lnTo>
                    <a:pt x="95" y="1085"/>
                  </a:lnTo>
                  <a:lnTo>
                    <a:pt x="85" y="1075"/>
                  </a:lnTo>
                  <a:lnTo>
                    <a:pt x="75" y="1065"/>
                  </a:lnTo>
                  <a:lnTo>
                    <a:pt x="66" y="1054"/>
                  </a:lnTo>
                  <a:lnTo>
                    <a:pt x="58" y="1043"/>
                  </a:lnTo>
                  <a:lnTo>
                    <a:pt x="50" y="1032"/>
                  </a:lnTo>
                  <a:lnTo>
                    <a:pt x="42" y="1020"/>
                  </a:lnTo>
                  <a:lnTo>
                    <a:pt x="35" y="1007"/>
                  </a:lnTo>
                  <a:lnTo>
                    <a:pt x="29" y="995"/>
                  </a:lnTo>
                  <a:lnTo>
                    <a:pt x="23" y="982"/>
                  </a:lnTo>
                  <a:lnTo>
                    <a:pt x="17" y="968"/>
                  </a:lnTo>
                  <a:lnTo>
                    <a:pt x="12" y="954"/>
                  </a:lnTo>
                  <a:lnTo>
                    <a:pt x="8" y="939"/>
                  </a:lnTo>
                  <a:lnTo>
                    <a:pt x="4" y="924"/>
                  </a:lnTo>
                  <a:lnTo>
                    <a:pt x="0" y="909"/>
                  </a:lnTo>
                  <a:lnTo>
                    <a:pt x="182" y="852"/>
                  </a:lnTo>
                  <a:lnTo>
                    <a:pt x="185" y="868"/>
                  </a:lnTo>
                  <a:lnTo>
                    <a:pt x="190" y="883"/>
                  </a:lnTo>
                  <a:lnTo>
                    <a:pt x="195" y="898"/>
                  </a:lnTo>
                  <a:lnTo>
                    <a:pt x="201" y="911"/>
                  </a:lnTo>
                  <a:lnTo>
                    <a:pt x="210" y="923"/>
                  </a:lnTo>
                  <a:lnTo>
                    <a:pt x="218" y="935"/>
                  </a:lnTo>
                  <a:lnTo>
                    <a:pt x="227" y="946"/>
                  </a:lnTo>
                  <a:lnTo>
                    <a:pt x="237" y="955"/>
                  </a:lnTo>
                  <a:lnTo>
                    <a:pt x="248" y="964"/>
                  </a:lnTo>
                  <a:lnTo>
                    <a:pt x="259" y="972"/>
                  </a:lnTo>
                  <a:lnTo>
                    <a:pt x="271" y="979"/>
                  </a:lnTo>
                  <a:lnTo>
                    <a:pt x="284" y="984"/>
                  </a:lnTo>
                  <a:lnTo>
                    <a:pt x="297" y="988"/>
                  </a:lnTo>
                  <a:lnTo>
                    <a:pt x="311" y="991"/>
                  </a:lnTo>
                  <a:lnTo>
                    <a:pt x="325" y="993"/>
                  </a:lnTo>
                  <a:lnTo>
                    <a:pt x="340" y="993"/>
                  </a:lnTo>
                  <a:lnTo>
                    <a:pt x="352" y="993"/>
                  </a:lnTo>
                  <a:lnTo>
                    <a:pt x="362" y="992"/>
                  </a:lnTo>
                  <a:lnTo>
                    <a:pt x="373" y="991"/>
                  </a:lnTo>
                  <a:lnTo>
                    <a:pt x="383" y="989"/>
                  </a:lnTo>
                  <a:lnTo>
                    <a:pt x="392" y="987"/>
                  </a:lnTo>
                  <a:lnTo>
                    <a:pt x="401" y="984"/>
                  </a:lnTo>
                  <a:lnTo>
                    <a:pt x="410" y="981"/>
                  </a:lnTo>
                  <a:lnTo>
                    <a:pt x="418" y="977"/>
                  </a:lnTo>
                  <a:lnTo>
                    <a:pt x="426" y="973"/>
                  </a:lnTo>
                  <a:lnTo>
                    <a:pt x="433" y="968"/>
                  </a:lnTo>
                  <a:lnTo>
                    <a:pt x="440" y="963"/>
                  </a:lnTo>
                  <a:lnTo>
                    <a:pt x="447" y="958"/>
                  </a:lnTo>
                  <a:lnTo>
                    <a:pt x="453" y="952"/>
                  </a:lnTo>
                  <a:lnTo>
                    <a:pt x="459" y="946"/>
                  </a:lnTo>
                  <a:lnTo>
                    <a:pt x="464" y="940"/>
                  </a:lnTo>
                  <a:lnTo>
                    <a:pt x="469" y="933"/>
                  </a:lnTo>
                  <a:lnTo>
                    <a:pt x="477" y="919"/>
                  </a:lnTo>
                  <a:lnTo>
                    <a:pt x="484" y="904"/>
                  </a:lnTo>
                  <a:lnTo>
                    <a:pt x="490" y="887"/>
                  </a:lnTo>
                  <a:lnTo>
                    <a:pt x="495" y="870"/>
                  </a:lnTo>
                  <a:lnTo>
                    <a:pt x="499" y="852"/>
                  </a:lnTo>
                  <a:lnTo>
                    <a:pt x="501" y="834"/>
                  </a:lnTo>
                  <a:lnTo>
                    <a:pt x="503" y="816"/>
                  </a:lnTo>
                  <a:lnTo>
                    <a:pt x="503" y="798"/>
                  </a:lnTo>
                  <a:lnTo>
                    <a:pt x="503" y="658"/>
                  </a:lnTo>
                  <a:lnTo>
                    <a:pt x="210" y="658"/>
                  </a:lnTo>
                  <a:lnTo>
                    <a:pt x="210" y="4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sp>
          <p:nvSpPr>
            <p:cNvPr id="108" name="Freeform 24"/>
            <p:cNvSpPr>
              <a:spLocks/>
            </p:cNvSpPr>
            <p:nvPr/>
          </p:nvSpPr>
          <p:spPr bwMode="auto">
            <a:xfrm>
              <a:off x="8521700" y="7705725"/>
              <a:ext cx="92075" cy="155575"/>
            </a:xfrm>
            <a:custGeom>
              <a:avLst/>
              <a:gdLst>
                <a:gd name="T0" fmla="*/ 683 w 697"/>
                <a:gd name="T1" fmla="*/ 961 h 1172"/>
                <a:gd name="T2" fmla="*/ 659 w 697"/>
                <a:gd name="T3" fmla="*/ 1013 h 1172"/>
                <a:gd name="T4" fmla="*/ 627 w 697"/>
                <a:gd name="T5" fmla="*/ 1058 h 1172"/>
                <a:gd name="T6" fmla="*/ 588 w 697"/>
                <a:gd name="T7" fmla="*/ 1097 h 1172"/>
                <a:gd name="T8" fmla="*/ 541 w 697"/>
                <a:gd name="T9" fmla="*/ 1128 h 1172"/>
                <a:gd name="T10" fmla="*/ 489 w 697"/>
                <a:gd name="T11" fmla="*/ 1151 h 1172"/>
                <a:gd name="T12" fmla="*/ 433 w 697"/>
                <a:gd name="T13" fmla="*/ 1165 h 1172"/>
                <a:gd name="T14" fmla="*/ 372 w 697"/>
                <a:gd name="T15" fmla="*/ 1172 h 1172"/>
                <a:gd name="T16" fmla="*/ 292 w 697"/>
                <a:gd name="T17" fmla="*/ 1168 h 1172"/>
                <a:gd name="T18" fmla="*/ 216 w 697"/>
                <a:gd name="T19" fmla="*/ 1151 h 1172"/>
                <a:gd name="T20" fmla="*/ 153 w 697"/>
                <a:gd name="T21" fmla="*/ 1120 h 1172"/>
                <a:gd name="T22" fmla="*/ 100 w 697"/>
                <a:gd name="T23" fmla="*/ 1078 h 1172"/>
                <a:gd name="T24" fmla="*/ 58 w 697"/>
                <a:gd name="T25" fmla="*/ 1027 h 1172"/>
                <a:gd name="T26" fmla="*/ 27 w 697"/>
                <a:gd name="T27" fmla="*/ 966 h 1172"/>
                <a:gd name="T28" fmla="*/ 8 w 697"/>
                <a:gd name="T29" fmla="*/ 898 h 1172"/>
                <a:gd name="T30" fmla="*/ 0 w 697"/>
                <a:gd name="T31" fmla="*/ 823 h 1172"/>
                <a:gd name="T32" fmla="*/ 1 w 697"/>
                <a:gd name="T33" fmla="*/ 323 h 1172"/>
                <a:gd name="T34" fmla="*/ 12 w 697"/>
                <a:gd name="T35" fmla="*/ 257 h 1172"/>
                <a:gd name="T36" fmla="*/ 35 w 697"/>
                <a:gd name="T37" fmla="*/ 192 h 1172"/>
                <a:gd name="T38" fmla="*/ 67 w 697"/>
                <a:gd name="T39" fmla="*/ 135 h 1172"/>
                <a:gd name="T40" fmla="*/ 111 w 697"/>
                <a:gd name="T41" fmla="*/ 86 h 1172"/>
                <a:gd name="T42" fmla="*/ 166 w 697"/>
                <a:gd name="T43" fmla="*/ 46 h 1172"/>
                <a:gd name="T44" fmla="*/ 232 w 697"/>
                <a:gd name="T45" fmla="*/ 17 h 1172"/>
                <a:gd name="T46" fmla="*/ 312 w 697"/>
                <a:gd name="T47" fmla="*/ 2 h 1172"/>
                <a:gd name="T48" fmla="*/ 390 w 697"/>
                <a:gd name="T49" fmla="*/ 1 h 1172"/>
                <a:gd name="T50" fmla="*/ 453 w 697"/>
                <a:gd name="T51" fmla="*/ 10 h 1172"/>
                <a:gd name="T52" fmla="*/ 510 w 697"/>
                <a:gd name="T53" fmla="*/ 28 h 1172"/>
                <a:gd name="T54" fmla="*/ 560 w 697"/>
                <a:gd name="T55" fmla="*/ 56 h 1172"/>
                <a:gd name="T56" fmla="*/ 603 w 697"/>
                <a:gd name="T57" fmla="*/ 92 h 1172"/>
                <a:gd name="T58" fmla="*/ 639 w 697"/>
                <a:gd name="T59" fmla="*/ 132 h 1172"/>
                <a:gd name="T60" fmla="*/ 668 w 697"/>
                <a:gd name="T61" fmla="*/ 178 h 1172"/>
                <a:gd name="T62" fmla="*/ 690 w 697"/>
                <a:gd name="T63" fmla="*/ 229 h 1172"/>
                <a:gd name="T64" fmla="*/ 514 w 697"/>
                <a:gd name="T65" fmla="*/ 303 h 1172"/>
                <a:gd name="T66" fmla="*/ 493 w 697"/>
                <a:gd name="T67" fmla="*/ 256 h 1172"/>
                <a:gd name="T68" fmla="*/ 458 w 697"/>
                <a:gd name="T69" fmla="*/ 215 h 1172"/>
                <a:gd name="T70" fmla="*/ 406 w 697"/>
                <a:gd name="T71" fmla="*/ 188 h 1172"/>
                <a:gd name="T72" fmla="*/ 345 w 697"/>
                <a:gd name="T73" fmla="*/ 182 h 1172"/>
                <a:gd name="T74" fmla="*/ 307 w 697"/>
                <a:gd name="T75" fmla="*/ 188 h 1172"/>
                <a:gd name="T76" fmla="*/ 267 w 697"/>
                <a:gd name="T77" fmla="*/ 205 h 1172"/>
                <a:gd name="T78" fmla="*/ 222 w 697"/>
                <a:gd name="T79" fmla="*/ 249 h 1172"/>
                <a:gd name="T80" fmla="*/ 197 w 697"/>
                <a:gd name="T81" fmla="*/ 305 h 1172"/>
                <a:gd name="T82" fmla="*/ 191 w 697"/>
                <a:gd name="T83" fmla="*/ 809 h 1172"/>
                <a:gd name="T84" fmla="*/ 201 w 697"/>
                <a:gd name="T85" fmla="*/ 878 h 1172"/>
                <a:gd name="T86" fmla="*/ 232 w 697"/>
                <a:gd name="T87" fmla="*/ 937 h 1172"/>
                <a:gd name="T88" fmla="*/ 284 w 697"/>
                <a:gd name="T89" fmla="*/ 976 h 1172"/>
                <a:gd name="T90" fmla="*/ 317 w 697"/>
                <a:gd name="T91" fmla="*/ 987 h 1172"/>
                <a:gd name="T92" fmla="*/ 385 w 697"/>
                <a:gd name="T93" fmla="*/ 988 h 1172"/>
                <a:gd name="T94" fmla="*/ 437 w 697"/>
                <a:gd name="T95" fmla="*/ 971 h 1172"/>
                <a:gd name="T96" fmla="*/ 480 w 697"/>
                <a:gd name="T97" fmla="*/ 936 h 1172"/>
                <a:gd name="T98" fmla="*/ 508 w 697"/>
                <a:gd name="T99" fmla="*/ 887 h 1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97" h="1172">
                  <a:moveTo>
                    <a:pt x="696" y="917"/>
                  </a:moveTo>
                  <a:lnTo>
                    <a:pt x="692" y="932"/>
                  </a:lnTo>
                  <a:lnTo>
                    <a:pt x="688" y="947"/>
                  </a:lnTo>
                  <a:lnTo>
                    <a:pt x="683" y="961"/>
                  </a:lnTo>
                  <a:lnTo>
                    <a:pt x="678" y="974"/>
                  </a:lnTo>
                  <a:lnTo>
                    <a:pt x="672" y="988"/>
                  </a:lnTo>
                  <a:lnTo>
                    <a:pt x="666" y="1000"/>
                  </a:lnTo>
                  <a:lnTo>
                    <a:pt x="659" y="1013"/>
                  </a:lnTo>
                  <a:lnTo>
                    <a:pt x="652" y="1025"/>
                  </a:lnTo>
                  <a:lnTo>
                    <a:pt x="644" y="1036"/>
                  </a:lnTo>
                  <a:lnTo>
                    <a:pt x="636" y="1047"/>
                  </a:lnTo>
                  <a:lnTo>
                    <a:pt x="627" y="1058"/>
                  </a:lnTo>
                  <a:lnTo>
                    <a:pt x="618" y="1068"/>
                  </a:lnTo>
                  <a:lnTo>
                    <a:pt x="609" y="1078"/>
                  </a:lnTo>
                  <a:lnTo>
                    <a:pt x="599" y="1088"/>
                  </a:lnTo>
                  <a:lnTo>
                    <a:pt x="588" y="1097"/>
                  </a:lnTo>
                  <a:lnTo>
                    <a:pt x="577" y="1105"/>
                  </a:lnTo>
                  <a:lnTo>
                    <a:pt x="565" y="1113"/>
                  </a:lnTo>
                  <a:lnTo>
                    <a:pt x="553" y="1121"/>
                  </a:lnTo>
                  <a:lnTo>
                    <a:pt x="541" y="1128"/>
                  </a:lnTo>
                  <a:lnTo>
                    <a:pt x="529" y="1134"/>
                  </a:lnTo>
                  <a:lnTo>
                    <a:pt x="516" y="1140"/>
                  </a:lnTo>
                  <a:lnTo>
                    <a:pt x="502" y="1146"/>
                  </a:lnTo>
                  <a:lnTo>
                    <a:pt x="489" y="1151"/>
                  </a:lnTo>
                  <a:lnTo>
                    <a:pt x="475" y="1155"/>
                  </a:lnTo>
                  <a:lnTo>
                    <a:pt x="461" y="1159"/>
                  </a:lnTo>
                  <a:lnTo>
                    <a:pt x="447" y="1163"/>
                  </a:lnTo>
                  <a:lnTo>
                    <a:pt x="433" y="1165"/>
                  </a:lnTo>
                  <a:lnTo>
                    <a:pt x="418" y="1168"/>
                  </a:lnTo>
                  <a:lnTo>
                    <a:pt x="403" y="1170"/>
                  </a:lnTo>
                  <a:lnTo>
                    <a:pt x="388" y="1171"/>
                  </a:lnTo>
                  <a:lnTo>
                    <a:pt x="372" y="1172"/>
                  </a:lnTo>
                  <a:lnTo>
                    <a:pt x="356" y="1172"/>
                  </a:lnTo>
                  <a:lnTo>
                    <a:pt x="334" y="1172"/>
                  </a:lnTo>
                  <a:lnTo>
                    <a:pt x="313" y="1170"/>
                  </a:lnTo>
                  <a:lnTo>
                    <a:pt x="292" y="1168"/>
                  </a:lnTo>
                  <a:lnTo>
                    <a:pt x="272" y="1165"/>
                  </a:lnTo>
                  <a:lnTo>
                    <a:pt x="252" y="1161"/>
                  </a:lnTo>
                  <a:lnTo>
                    <a:pt x="234" y="1156"/>
                  </a:lnTo>
                  <a:lnTo>
                    <a:pt x="216" y="1151"/>
                  </a:lnTo>
                  <a:lnTo>
                    <a:pt x="199" y="1144"/>
                  </a:lnTo>
                  <a:lnTo>
                    <a:pt x="183" y="1137"/>
                  </a:lnTo>
                  <a:lnTo>
                    <a:pt x="168" y="1129"/>
                  </a:lnTo>
                  <a:lnTo>
                    <a:pt x="153" y="1120"/>
                  </a:lnTo>
                  <a:lnTo>
                    <a:pt x="139" y="1110"/>
                  </a:lnTo>
                  <a:lnTo>
                    <a:pt x="125" y="1100"/>
                  </a:lnTo>
                  <a:lnTo>
                    <a:pt x="112" y="1090"/>
                  </a:lnTo>
                  <a:lnTo>
                    <a:pt x="100" y="1078"/>
                  </a:lnTo>
                  <a:lnTo>
                    <a:pt x="89" y="1066"/>
                  </a:lnTo>
                  <a:lnTo>
                    <a:pt x="78" y="1054"/>
                  </a:lnTo>
                  <a:lnTo>
                    <a:pt x="68" y="1040"/>
                  </a:lnTo>
                  <a:lnTo>
                    <a:pt x="58" y="1027"/>
                  </a:lnTo>
                  <a:lnTo>
                    <a:pt x="50" y="1012"/>
                  </a:lnTo>
                  <a:lnTo>
                    <a:pt x="42" y="997"/>
                  </a:lnTo>
                  <a:lnTo>
                    <a:pt x="35" y="982"/>
                  </a:lnTo>
                  <a:lnTo>
                    <a:pt x="27" y="966"/>
                  </a:lnTo>
                  <a:lnTo>
                    <a:pt x="22" y="950"/>
                  </a:lnTo>
                  <a:lnTo>
                    <a:pt x="16" y="933"/>
                  </a:lnTo>
                  <a:lnTo>
                    <a:pt x="12" y="916"/>
                  </a:lnTo>
                  <a:lnTo>
                    <a:pt x="8" y="898"/>
                  </a:lnTo>
                  <a:lnTo>
                    <a:pt x="5" y="879"/>
                  </a:lnTo>
                  <a:lnTo>
                    <a:pt x="3" y="861"/>
                  </a:lnTo>
                  <a:lnTo>
                    <a:pt x="1" y="842"/>
                  </a:lnTo>
                  <a:lnTo>
                    <a:pt x="0" y="823"/>
                  </a:lnTo>
                  <a:lnTo>
                    <a:pt x="0" y="804"/>
                  </a:lnTo>
                  <a:lnTo>
                    <a:pt x="0" y="357"/>
                  </a:lnTo>
                  <a:lnTo>
                    <a:pt x="0" y="340"/>
                  </a:lnTo>
                  <a:lnTo>
                    <a:pt x="1" y="323"/>
                  </a:lnTo>
                  <a:lnTo>
                    <a:pt x="3" y="306"/>
                  </a:lnTo>
                  <a:lnTo>
                    <a:pt x="5" y="290"/>
                  </a:lnTo>
                  <a:lnTo>
                    <a:pt x="8" y="273"/>
                  </a:lnTo>
                  <a:lnTo>
                    <a:pt x="12" y="257"/>
                  </a:lnTo>
                  <a:lnTo>
                    <a:pt x="16" y="240"/>
                  </a:lnTo>
                  <a:lnTo>
                    <a:pt x="22" y="224"/>
                  </a:lnTo>
                  <a:lnTo>
                    <a:pt x="27" y="207"/>
                  </a:lnTo>
                  <a:lnTo>
                    <a:pt x="35" y="192"/>
                  </a:lnTo>
                  <a:lnTo>
                    <a:pt x="42" y="177"/>
                  </a:lnTo>
                  <a:lnTo>
                    <a:pt x="50" y="162"/>
                  </a:lnTo>
                  <a:lnTo>
                    <a:pt x="58" y="148"/>
                  </a:lnTo>
                  <a:lnTo>
                    <a:pt x="67" y="135"/>
                  </a:lnTo>
                  <a:lnTo>
                    <a:pt x="77" y="122"/>
                  </a:lnTo>
                  <a:lnTo>
                    <a:pt x="88" y="109"/>
                  </a:lnTo>
                  <a:lnTo>
                    <a:pt x="99" y="97"/>
                  </a:lnTo>
                  <a:lnTo>
                    <a:pt x="111" y="86"/>
                  </a:lnTo>
                  <a:lnTo>
                    <a:pt x="124" y="75"/>
                  </a:lnTo>
                  <a:lnTo>
                    <a:pt x="137" y="65"/>
                  </a:lnTo>
                  <a:lnTo>
                    <a:pt x="151" y="55"/>
                  </a:lnTo>
                  <a:lnTo>
                    <a:pt x="166" y="46"/>
                  </a:lnTo>
                  <a:lnTo>
                    <a:pt x="182" y="38"/>
                  </a:lnTo>
                  <a:lnTo>
                    <a:pt x="198" y="30"/>
                  </a:lnTo>
                  <a:lnTo>
                    <a:pt x="215" y="23"/>
                  </a:lnTo>
                  <a:lnTo>
                    <a:pt x="232" y="17"/>
                  </a:lnTo>
                  <a:lnTo>
                    <a:pt x="251" y="12"/>
                  </a:lnTo>
                  <a:lnTo>
                    <a:pt x="271" y="7"/>
                  </a:lnTo>
                  <a:lnTo>
                    <a:pt x="291" y="4"/>
                  </a:lnTo>
                  <a:lnTo>
                    <a:pt x="312" y="2"/>
                  </a:lnTo>
                  <a:lnTo>
                    <a:pt x="334" y="0"/>
                  </a:lnTo>
                  <a:lnTo>
                    <a:pt x="356" y="0"/>
                  </a:lnTo>
                  <a:lnTo>
                    <a:pt x="373" y="0"/>
                  </a:lnTo>
                  <a:lnTo>
                    <a:pt x="390" y="1"/>
                  </a:lnTo>
                  <a:lnTo>
                    <a:pt x="406" y="3"/>
                  </a:lnTo>
                  <a:lnTo>
                    <a:pt x="422" y="5"/>
                  </a:lnTo>
                  <a:lnTo>
                    <a:pt x="438" y="7"/>
                  </a:lnTo>
                  <a:lnTo>
                    <a:pt x="453" y="10"/>
                  </a:lnTo>
                  <a:lnTo>
                    <a:pt x="467" y="14"/>
                  </a:lnTo>
                  <a:lnTo>
                    <a:pt x="482" y="18"/>
                  </a:lnTo>
                  <a:lnTo>
                    <a:pt x="496" y="23"/>
                  </a:lnTo>
                  <a:lnTo>
                    <a:pt x="510" y="28"/>
                  </a:lnTo>
                  <a:lnTo>
                    <a:pt x="523" y="34"/>
                  </a:lnTo>
                  <a:lnTo>
                    <a:pt x="536" y="41"/>
                  </a:lnTo>
                  <a:lnTo>
                    <a:pt x="548" y="48"/>
                  </a:lnTo>
                  <a:lnTo>
                    <a:pt x="560" y="56"/>
                  </a:lnTo>
                  <a:lnTo>
                    <a:pt x="571" y="64"/>
                  </a:lnTo>
                  <a:lnTo>
                    <a:pt x="583" y="73"/>
                  </a:lnTo>
                  <a:lnTo>
                    <a:pt x="593" y="82"/>
                  </a:lnTo>
                  <a:lnTo>
                    <a:pt x="603" y="92"/>
                  </a:lnTo>
                  <a:lnTo>
                    <a:pt x="613" y="101"/>
                  </a:lnTo>
                  <a:lnTo>
                    <a:pt x="622" y="111"/>
                  </a:lnTo>
                  <a:lnTo>
                    <a:pt x="631" y="122"/>
                  </a:lnTo>
                  <a:lnTo>
                    <a:pt x="639" y="132"/>
                  </a:lnTo>
                  <a:lnTo>
                    <a:pt x="647" y="143"/>
                  </a:lnTo>
                  <a:lnTo>
                    <a:pt x="655" y="155"/>
                  </a:lnTo>
                  <a:lnTo>
                    <a:pt x="662" y="166"/>
                  </a:lnTo>
                  <a:lnTo>
                    <a:pt x="668" y="178"/>
                  </a:lnTo>
                  <a:lnTo>
                    <a:pt x="674" y="190"/>
                  </a:lnTo>
                  <a:lnTo>
                    <a:pt x="680" y="202"/>
                  </a:lnTo>
                  <a:lnTo>
                    <a:pt x="685" y="215"/>
                  </a:lnTo>
                  <a:lnTo>
                    <a:pt x="690" y="229"/>
                  </a:lnTo>
                  <a:lnTo>
                    <a:pt x="694" y="242"/>
                  </a:lnTo>
                  <a:lnTo>
                    <a:pt x="697" y="256"/>
                  </a:lnTo>
                  <a:lnTo>
                    <a:pt x="517" y="315"/>
                  </a:lnTo>
                  <a:lnTo>
                    <a:pt x="514" y="303"/>
                  </a:lnTo>
                  <a:lnTo>
                    <a:pt x="511" y="291"/>
                  </a:lnTo>
                  <a:lnTo>
                    <a:pt x="505" y="279"/>
                  </a:lnTo>
                  <a:lnTo>
                    <a:pt x="500" y="267"/>
                  </a:lnTo>
                  <a:lnTo>
                    <a:pt x="493" y="256"/>
                  </a:lnTo>
                  <a:lnTo>
                    <a:pt x="486" y="245"/>
                  </a:lnTo>
                  <a:lnTo>
                    <a:pt x="478" y="235"/>
                  </a:lnTo>
                  <a:lnTo>
                    <a:pt x="468" y="225"/>
                  </a:lnTo>
                  <a:lnTo>
                    <a:pt x="458" y="215"/>
                  </a:lnTo>
                  <a:lnTo>
                    <a:pt x="446" y="207"/>
                  </a:lnTo>
                  <a:lnTo>
                    <a:pt x="434" y="200"/>
                  </a:lnTo>
                  <a:lnTo>
                    <a:pt x="420" y="194"/>
                  </a:lnTo>
                  <a:lnTo>
                    <a:pt x="406" y="188"/>
                  </a:lnTo>
                  <a:lnTo>
                    <a:pt x="390" y="185"/>
                  </a:lnTo>
                  <a:lnTo>
                    <a:pt x="374" y="183"/>
                  </a:lnTo>
                  <a:lnTo>
                    <a:pt x="356" y="182"/>
                  </a:lnTo>
                  <a:lnTo>
                    <a:pt x="345" y="182"/>
                  </a:lnTo>
                  <a:lnTo>
                    <a:pt x="335" y="183"/>
                  </a:lnTo>
                  <a:lnTo>
                    <a:pt x="325" y="184"/>
                  </a:lnTo>
                  <a:lnTo>
                    <a:pt x="316" y="186"/>
                  </a:lnTo>
                  <a:lnTo>
                    <a:pt x="307" y="188"/>
                  </a:lnTo>
                  <a:lnTo>
                    <a:pt x="298" y="190"/>
                  </a:lnTo>
                  <a:lnTo>
                    <a:pt x="290" y="193"/>
                  </a:lnTo>
                  <a:lnTo>
                    <a:pt x="282" y="197"/>
                  </a:lnTo>
                  <a:lnTo>
                    <a:pt x="267" y="205"/>
                  </a:lnTo>
                  <a:lnTo>
                    <a:pt x="253" y="214"/>
                  </a:lnTo>
                  <a:lnTo>
                    <a:pt x="241" y="225"/>
                  </a:lnTo>
                  <a:lnTo>
                    <a:pt x="231" y="237"/>
                  </a:lnTo>
                  <a:lnTo>
                    <a:pt x="222" y="249"/>
                  </a:lnTo>
                  <a:lnTo>
                    <a:pt x="213" y="262"/>
                  </a:lnTo>
                  <a:lnTo>
                    <a:pt x="207" y="276"/>
                  </a:lnTo>
                  <a:lnTo>
                    <a:pt x="201" y="290"/>
                  </a:lnTo>
                  <a:lnTo>
                    <a:pt x="197" y="305"/>
                  </a:lnTo>
                  <a:lnTo>
                    <a:pt x="194" y="320"/>
                  </a:lnTo>
                  <a:lnTo>
                    <a:pt x="192" y="335"/>
                  </a:lnTo>
                  <a:lnTo>
                    <a:pt x="191" y="350"/>
                  </a:lnTo>
                  <a:lnTo>
                    <a:pt x="191" y="809"/>
                  </a:lnTo>
                  <a:lnTo>
                    <a:pt x="192" y="827"/>
                  </a:lnTo>
                  <a:lnTo>
                    <a:pt x="194" y="845"/>
                  </a:lnTo>
                  <a:lnTo>
                    <a:pt x="197" y="862"/>
                  </a:lnTo>
                  <a:lnTo>
                    <a:pt x="201" y="878"/>
                  </a:lnTo>
                  <a:lnTo>
                    <a:pt x="207" y="895"/>
                  </a:lnTo>
                  <a:lnTo>
                    <a:pt x="214" y="910"/>
                  </a:lnTo>
                  <a:lnTo>
                    <a:pt x="222" y="924"/>
                  </a:lnTo>
                  <a:lnTo>
                    <a:pt x="232" y="937"/>
                  </a:lnTo>
                  <a:lnTo>
                    <a:pt x="243" y="949"/>
                  </a:lnTo>
                  <a:lnTo>
                    <a:pt x="255" y="959"/>
                  </a:lnTo>
                  <a:lnTo>
                    <a:pt x="268" y="968"/>
                  </a:lnTo>
                  <a:lnTo>
                    <a:pt x="284" y="976"/>
                  </a:lnTo>
                  <a:lnTo>
                    <a:pt x="292" y="979"/>
                  </a:lnTo>
                  <a:lnTo>
                    <a:pt x="300" y="982"/>
                  </a:lnTo>
                  <a:lnTo>
                    <a:pt x="308" y="985"/>
                  </a:lnTo>
                  <a:lnTo>
                    <a:pt x="317" y="987"/>
                  </a:lnTo>
                  <a:lnTo>
                    <a:pt x="336" y="989"/>
                  </a:lnTo>
                  <a:lnTo>
                    <a:pt x="356" y="990"/>
                  </a:lnTo>
                  <a:lnTo>
                    <a:pt x="371" y="990"/>
                  </a:lnTo>
                  <a:lnTo>
                    <a:pt x="385" y="988"/>
                  </a:lnTo>
                  <a:lnTo>
                    <a:pt x="399" y="985"/>
                  </a:lnTo>
                  <a:lnTo>
                    <a:pt x="412" y="981"/>
                  </a:lnTo>
                  <a:lnTo>
                    <a:pt x="425" y="977"/>
                  </a:lnTo>
                  <a:lnTo>
                    <a:pt x="437" y="971"/>
                  </a:lnTo>
                  <a:lnTo>
                    <a:pt x="449" y="964"/>
                  </a:lnTo>
                  <a:lnTo>
                    <a:pt x="460" y="955"/>
                  </a:lnTo>
                  <a:lnTo>
                    <a:pt x="470" y="946"/>
                  </a:lnTo>
                  <a:lnTo>
                    <a:pt x="480" y="936"/>
                  </a:lnTo>
                  <a:lnTo>
                    <a:pt x="488" y="926"/>
                  </a:lnTo>
                  <a:lnTo>
                    <a:pt x="495" y="914"/>
                  </a:lnTo>
                  <a:lnTo>
                    <a:pt x="501" y="902"/>
                  </a:lnTo>
                  <a:lnTo>
                    <a:pt x="508" y="887"/>
                  </a:lnTo>
                  <a:lnTo>
                    <a:pt x="512" y="873"/>
                  </a:lnTo>
                  <a:lnTo>
                    <a:pt x="516" y="859"/>
                  </a:lnTo>
                  <a:lnTo>
                    <a:pt x="696" y="9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sz="1800"/>
            </a:p>
          </p:txBody>
        </p:sp>
      </p:grpSp>
    </p:spTree>
    <p:extLst>
      <p:ext uri="{BB962C8B-B14F-4D97-AF65-F5344CB8AC3E}">
        <p14:creationId xmlns:p14="http://schemas.microsoft.com/office/powerpoint/2010/main" val="1858148489"/>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_Содержа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Содержание</a:t>
            </a:r>
            <a:endParaRPr lang="en-US" dirty="0"/>
          </a:p>
        </p:txBody>
      </p:sp>
      <p:sp>
        <p:nvSpPr>
          <p:cNvPr id="28" name="Прямоугольник 27"/>
          <p:cNvSpPr/>
          <p:nvPr userDrawn="1"/>
        </p:nvSpPr>
        <p:spPr>
          <a:xfrm>
            <a:off x="8026401" y="182573"/>
            <a:ext cx="1117600" cy="366111"/>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ru-RU" sz="1200" dirty="0" smtClean="0">
              <a:solidFill>
                <a:schemeClr val="tx1"/>
              </a:solidFill>
            </a:endParaRPr>
          </a:p>
        </p:txBody>
      </p:sp>
      <p:sp>
        <p:nvSpPr>
          <p:cNvPr id="29" name="Прямоугольник 28"/>
          <p:cNvSpPr/>
          <p:nvPr userDrawn="1"/>
        </p:nvSpPr>
        <p:spPr>
          <a:xfrm>
            <a:off x="0" y="188651"/>
            <a:ext cx="279400" cy="360033"/>
          </a:xfrm>
          <a:prstGeom prst="rect">
            <a:avLst/>
          </a:prstGeom>
          <a:solidFill>
            <a:schemeClr val="accent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ru-RU" sz="1200" dirty="0" smtClean="0">
              <a:solidFill>
                <a:schemeClr val="tx1"/>
              </a:solidFill>
            </a:endParaRPr>
          </a:p>
        </p:txBody>
      </p:sp>
      <p:sp>
        <p:nvSpPr>
          <p:cNvPr id="30" name="Прямоугольник 29"/>
          <p:cNvSpPr/>
          <p:nvPr userDrawn="1"/>
        </p:nvSpPr>
        <p:spPr>
          <a:xfrm>
            <a:off x="8474151" y="285058"/>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400" b="0" smtClean="0">
                <a:solidFill>
                  <a:schemeClr val="bg1"/>
                </a:solidFill>
              </a:rPr>
              <a:pPr algn="r"/>
              <a:t>‹#›</a:t>
            </a:fld>
            <a:endParaRPr lang="ru-RU" sz="1400" b="0" dirty="0">
              <a:solidFill>
                <a:schemeClr val="bg1"/>
              </a:solidFill>
            </a:endParaRPr>
          </a:p>
        </p:txBody>
      </p:sp>
      <p:pic>
        <p:nvPicPr>
          <p:cNvPr id="56" name="Рисунок 5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6526421" y="6431913"/>
            <a:ext cx="2347779" cy="418140"/>
          </a:xfrm>
          <a:prstGeom prst="rect">
            <a:avLst/>
          </a:prstGeom>
        </p:spPr>
      </p:pic>
    </p:spTree>
    <p:extLst>
      <p:ext uri="{BB962C8B-B14F-4D97-AF65-F5344CB8AC3E}">
        <p14:creationId xmlns:p14="http://schemas.microsoft.com/office/powerpoint/2010/main" val="200116681"/>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340801806"/>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3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94514748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4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565894005"/>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5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41556491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6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136995526"/>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7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111137322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5"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lvl1pPr>
              <a:defRPr/>
            </a:lvl1pPr>
          </a:lstStyle>
          <a:p>
            <a:r>
              <a:rPr lang="ru-RU" smtClean="0"/>
              <a:t>Образец заголовка</a:t>
            </a:r>
            <a:endParaRPr lang="ru-RU" dirty="0"/>
          </a:p>
        </p:txBody>
      </p:sp>
    </p:spTree>
    <p:extLst>
      <p:ext uri="{BB962C8B-B14F-4D97-AF65-F5344CB8AC3E}">
        <p14:creationId xmlns:p14="http://schemas.microsoft.com/office/powerpoint/2010/main" val="395794216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8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6848503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9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695583367"/>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0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401840779"/>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56178776"/>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2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761721394"/>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13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663354730"/>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14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893950814"/>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15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198520974"/>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6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2438229106"/>
      </p:ext>
    </p:extLst>
  </p:cSld>
  <p:clrMapOvr>
    <a:masterClrMapping/>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7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40005612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5" name="Объект 4"/>
          <p:cNvSpPr>
            <a:spLocks noGrp="1"/>
          </p:cNvSpPr>
          <p:nvPr>
            <p:ph sz="quarter" idx="10"/>
          </p:nvPr>
        </p:nvSpPr>
        <p:spPr>
          <a:xfrm>
            <a:off x="395288" y="981074"/>
            <a:ext cx="8353427" cy="5192713"/>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7"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2332087750"/>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8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685696910"/>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9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686746377"/>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0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542109" y="188651"/>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49174389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1_Заставка">
    <p:spTree>
      <p:nvGrpSpPr>
        <p:cNvPr id="1" name=""/>
        <p:cNvGrpSpPr/>
        <p:nvPr/>
      </p:nvGrpSpPr>
      <p:grpSpPr>
        <a:xfrm>
          <a:off x="0" y="0"/>
          <a:ext cx="0" cy="0"/>
          <a:chOff x="0" y="0"/>
          <a:chExt cx="0" cy="0"/>
        </a:xfrm>
      </p:grpSpPr>
      <p:pic>
        <p:nvPicPr>
          <p:cNvPr id="26" name="Рисунок 25"/>
          <p:cNvPicPr>
            <a:picLocks noChangeAspect="1"/>
          </p:cNvPicPr>
          <p:nvPr userDrawn="1"/>
        </p:nvPicPr>
        <p:blipFill rotWithShape="1">
          <a:blip r:embed="rId2" cstate="print">
            <a:extLst>
              <a:ext uri="{28A0092B-C50C-407E-A947-70E740481C1C}">
                <a14:useLocalDpi xmlns:a14="http://schemas.microsoft.com/office/drawing/2010/main" val="0"/>
              </a:ext>
            </a:extLst>
          </a:blip>
          <a:srcRect l="6549" r="54785"/>
          <a:stretch/>
        </p:blipFill>
        <p:spPr>
          <a:xfrm>
            <a:off x="1" y="0"/>
            <a:ext cx="9144000" cy="6858000"/>
          </a:xfrm>
          <a:prstGeom prst="rect">
            <a:avLst/>
          </a:prstGeom>
        </p:spPr>
      </p:pic>
      <p:pic>
        <p:nvPicPr>
          <p:cNvPr id="28" name="Рисунок 2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526421" y="6431913"/>
            <a:ext cx="2347779" cy="418140"/>
          </a:xfrm>
          <a:prstGeom prst="rect">
            <a:avLst/>
          </a:prstGeom>
        </p:spPr>
      </p:pic>
    </p:spTree>
    <p:extLst>
      <p:ext uri="{BB962C8B-B14F-4D97-AF65-F5344CB8AC3E}">
        <p14:creationId xmlns:p14="http://schemas.microsoft.com/office/powerpoint/2010/main" val="1198276906"/>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Титульный слайд 1">
    <p:spTree>
      <p:nvGrpSpPr>
        <p:cNvPr id="1" name=""/>
        <p:cNvGrpSpPr/>
        <p:nvPr/>
      </p:nvGrpSpPr>
      <p:grpSpPr>
        <a:xfrm>
          <a:off x="0" y="0"/>
          <a:ext cx="0" cy="0"/>
          <a:chOff x="0" y="0"/>
          <a:chExt cx="0" cy="0"/>
        </a:xfrm>
      </p:grpSpPr>
      <p:sp>
        <p:nvSpPr>
          <p:cNvPr id="9" name="Текст 8"/>
          <p:cNvSpPr>
            <a:spLocks noGrp="1"/>
          </p:cNvSpPr>
          <p:nvPr>
            <p:ph type="body" sz="quarter" idx="10" hasCustomPrompt="1"/>
          </p:nvPr>
        </p:nvSpPr>
        <p:spPr>
          <a:xfrm>
            <a:off x="3347712" y="4005064"/>
            <a:ext cx="5354963" cy="1196360"/>
          </a:xfrm>
        </p:spPr>
        <p:txBody>
          <a:bodyPr wrap="square" lIns="0" rIns="0" anchor="t">
            <a:noAutofit/>
          </a:bodyPr>
          <a:lstStyle>
            <a:lvl1pPr>
              <a:spcBef>
                <a:spcPts val="0"/>
              </a:spcBef>
              <a:defRPr sz="1800" b="1" baseline="0">
                <a:solidFill>
                  <a:schemeClr val="tx1"/>
                </a:solidFill>
              </a:defRPr>
            </a:lvl1pPr>
            <a:lvl2pPr>
              <a:defRPr sz="1800" b="1">
                <a:solidFill>
                  <a:schemeClr val="bg1"/>
                </a:solidFill>
              </a:defRPr>
            </a:lvl2pPr>
            <a:lvl3pPr>
              <a:defRPr sz="1500" b="1">
                <a:solidFill>
                  <a:schemeClr val="bg1"/>
                </a:solidFill>
              </a:defRPr>
            </a:lvl3pPr>
            <a:lvl4pPr>
              <a:defRPr sz="2400" b="1">
                <a:solidFill>
                  <a:schemeClr val="bg1"/>
                </a:solidFill>
              </a:defRPr>
            </a:lvl4pPr>
            <a:lvl5pPr>
              <a:defRPr sz="2400" b="1">
                <a:solidFill>
                  <a:schemeClr val="bg1"/>
                </a:solidFill>
              </a:defRPr>
            </a:lvl5pPr>
          </a:lstStyle>
          <a:p>
            <a:pPr lvl="0"/>
            <a:r>
              <a:rPr lang="ru-RU" dirty="0"/>
              <a:t>И.О. Фамилия докладчика</a:t>
            </a:r>
          </a:p>
          <a:p>
            <a:pPr lvl="0"/>
            <a:r>
              <a:rPr lang="ru-RU" dirty="0"/>
              <a:t>Должность докладчика</a:t>
            </a:r>
          </a:p>
        </p:txBody>
      </p:sp>
      <p:sp>
        <p:nvSpPr>
          <p:cNvPr id="2" name="Заголовок 1"/>
          <p:cNvSpPr>
            <a:spLocks noGrp="1"/>
          </p:cNvSpPr>
          <p:nvPr>
            <p:ph type="title" hasCustomPrompt="1"/>
          </p:nvPr>
        </p:nvSpPr>
        <p:spPr>
          <a:xfrm>
            <a:off x="3347864" y="957069"/>
            <a:ext cx="5354963" cy="664797"/>
          </a:xfrm>
        </p:spPr>
        <p:txBody>
          <a:bodyPr wrap="square" anchor="t">
            <a:spAutoFit/>
          </a:bodyPr>
          <a:lstStyle>
            <a:lvl1pPr>
              <a:defRPr sz="2400">
                <a:solidFill>
                  <a:schemeClr val="tx1"/>
                </a:solidFill>
              </a:defRPr>
            </a:lvl1pPr>
          </a:lstStyle>
          <a:p>
            <a:r>
              <a:rPr lang="ru-RU" dirty="0"/>
              <a:t>ОБРАЗЕЦ ЗАГОЛОВКА</a:t>
            </a:r>
            <a:br>
              <a:rPr lang="ru-RU" dirty="0"/>
            </a:br>
            <a:endParaRPr lang="ru-RU" dirty="0"/>
          </a:p>
        </p:txBody>
      </p:sp>
      <p:sp>
        <p:nvSpPr>
          <p:cNvPr id="12" name="Текст 8">
            <a:extLst>
              <a:ext uri="{FF2B5EF4-FFF2-40B4-BE49-F238E27FC236}">
                <a16:creationId xmlns:a16="http://schemas.microsoft.com/office/drawing/2014/main" id="{33517F78-C7B0-A24F-96AE-97288F26E443}"/>
              </a:ext>
            </a:extLst>
          </p:cNvPr>
          <p:cNvSpPr>
            <a:spLocks noGrp="1"/>
          </p:cNvSpPr>
          <p:nvPr>
            <p:ph type="body" sz="quarter" idx="11" hasCustomPrompt="1"/>
          </p:nvPr>
        </p:nvSpPr>
        <p:spPr>
          <a:xfrm>
            <a:off x="3347712" y="5669272"/>
            <a:ext cx="5354963" cy="352016"/>
          </a:xfrm>
        </p:spPr>
        <p:txBody>
          <a:bodyPr wrap="square" lIns="0" rIns="0" anchor="t">
            <a:noAutofit/>
          </a:bodyPr>
          <a:lstStyle>
            <a:lvl1pPr>
              <a:spcBef>
                <a:spcPts val="0"/>
              </a:spcBef>
              <a:defRPr sz="1400" b="1" baseline="0">
                <a:solidFill>
                  <a:schemeClr val="tx1"/>
                </a:solidFill>
              </a:defRPr>
            </a:lvl1pPr>
            <a:lvl2pPr>
              <a:defRPr sz="1800" b="1">
                <a:solidFill>
                  <a:schemeClr val="bg1"/>
                </a:solidFill>
              </a:defRPr>
            </a:lvl2pPr>
            <a:lvl3pPr>
              <a:defRPr sz="1500" b="1">
                <a:solidFill>
                  <a:schemeClr val="bg1"/>
                </a:solidFill>
              </a:defRPr>
            </a:lvl3pPr>
            <a:lvl4pPr>
              <a:defRPr sz="2400" b="1">
                <a:solidFill>
                  <a:schemeClr val="bg1"/>
                </a:solidFill>
              </a:defRPr>
            </a:lvl4pPr>
            <a:lvl5pPr>
              <a:defRPr sz="2400" b="1">
                <a:solidFill>
                  <a:schemeClr val="bg1"/>
                </a:solidFill>
              </a:defRPr>
            </a:lvl5pPr>
          </a:lstStyle>
          <a:p>
            <a:pPr lvl="0"/>
            <a:r>
              <a:rPr lang="ru-RU" dirty="0"/>
              <a:t>ДАТА  </a:t>
            </a:r>
            <a:r>
              <a:rPr lang="en-US" dirty="0"/>
              <a:t>I  </a:t>
            </a:r>
            <a:r>
              <a:rPr lang="ru-RU" dirty="0"/>
              <a:t>РЕГИОН</a:t>
            </a:r>
          </a:p>
        </p:txBody>
      </p:sp>
      <p:pic>
        <p:nvPicPr>
          <p:cNvPr id="7" name="Рисунок 6">
            <a:extLst>
              <a:ext uri="{FF2B5EF4-FFF2-40B4-BE49-F238E27FC236}">
                <a16:creationId xmlns:a16="http://schemas.microsoft.com/office/drawing/2014/main" id="{BEE6D4F1-55C0-9145-83EE-1050D3A8201B}"/>
              </a:ext>
            </a:extLst>
          </p:cNvPr>
          <p:cNvPicPr>
            <a:picLocks noChangeAspect="1"/>
          </p:cNvPicPr>
          <p:nvPr/>
        </p:nvPicPr>
        <p:blipFill>
          <a:blip r:embed="rId2"/>
          <a:stretch>
            <a:fillRect/>
          </a:stretch>
        </p:blipFill>
        <p:spPr>
          <a:xfrm>
            <a:off x="908765" y="882332"/>
            <a:ext cx="1485900" cy="469900"/>
          </a:xfrm>
          <a:prstGeom prst="rect">
            <a:avLst/>
          </a:prstGeom>
        </p:spPr>
      </p:pic>
    </p:spTree>
    <p:extLst>
      <p:ext uri="{BB962C8B-B14F-4D97-AF65-F5344CB8AC3E}">
        <p14:creationId xmlns:p14="http://schemas.microsoft.com/office/powerpoint/2010/main" val="39874204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Только заголовок">
    <p:spTree>
      <p:nvGrpSpPr>
        <p:cNvPr id="1" name=""/>
        <p:cNvGrpSpPr/>
        <p:nvPr/>
      </p:nvGrpSpPr>
      <p:grpSpPr>
        <a:xfrm>
          <a:off x="0" y="0"/>
          <a:ext cx="0" cy="0"/>
          <a:chOff x="0" y="0"/>
          <a:chExt cx="0" cy="0"/>
        </a:xfrm>
      </p:grpSpPr>
      <p:sp>
        <p:nvSpPr>
          <p:cNvPr id="5" name="Заголовок 4"/>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353678305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Содержание 1">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763688" y="386516"/>
            <a:ext cx="6952972" cy="431355"/>
          </a:xfrm>
        </p:spPr>
        <p:txBody>
          <a:bodyPr/>
          <a:lstStyle/>
          <a:p>
            <a:r>
              <a:rPr lang="ru-RU" dirty="0"/>
              <a:t>СОДЕРЖАНИЕ</a:t>
            </a:r>
          </a:p>
        </p:txBody>
      </p:sp>
      <p:sp>
        <p:nvSpPr>
          <p:cNvPr id="6" name="Текст 5"/>
          <p:cNvSpPr>
            <a:spLocks noGrp="1"/>
          </p:cNvSpPr>
          <p:nvPr>
            <p:ph type="body" sz="quarter" idx="10" hasCustomPrompt="1"/>
          </p:nvPr>
        </p:nvSpPr>
        <p:spPr>
          <a:xfrm>
            <a:off x="1763688" y="976314"/>
            <a:ext cx="6938987" cy="446197"/>
          </a:xfrm>
        </p:spPr>
        <p:txBody>
          <a:bodyPr anchor="ctr"/>
          <a:lstStyle>
            <a:lvl1pPr>
              <a:defRPr baseline="0"/>
            </a:lvl1pPr>
          </a:lstStyle>
          <a:p>
            <a:pPr lvl="0"/>
            <a:r>
              <a:rPr lang="ru-RU" dirty="0"/>
              <a:t>НАЗВАНИЕ РАЗДЕЛА</a:t>
            </a:r>
          </a:p>
        </p:txBody>
      </p:sp>
      <p:sp>
        <p:nvSpPr>
          <p:cNvPr id="11" name="Текст 10"/>
          <p:cNvSpPr>
            <a:spLocks noGrp="1"/>
          </p:cNvSpPr>
          <p:nvPr>
            <p:ph type="body" sz="quarter" idx="12" hasCustomPrompt="1"/>
          </p:nvPr>
        </p:nvSpPr>
        <p:spPr>
          <a:xfrm>
            <a:off x="794542" y="981181"/>
            <a:ext cx="287518" cy="436463"/>
          </a:xfrm>
        </p:spPr>
        <p:txBody>
          <a:bodyPr lIns="0" rIns="0" anchor="ctr"/>
          <a:lstStyle>
            <a:lvl1pPr>
              <a:defRPr sz="2400" b="0">
                <a:solidFill>
                  <a:schemeClr val="accent1"/>
                </a:solidFill>
                <a:latin typeface="+mj-lt"/>
              </a:defRPr>
            </a:lvl1pPr>
          </a:lstStyle>
          <a:p>
            <a:pPr lvl="0"/>
            <a:r>
              <a:rPr lang="ru-RU" dirty="0"/>
              <a:t>№</a:t>
            </a:r>
          </a:p>
        </p:txBody>
      </p:sp>
      <p:sp>
        <p:nvSpPr>
          <p:cNvPr id="13" name="Текст 5"/>
          <p:cNvSpPr>
            <a:spLocks noGrp="1"/>
          </p:cNvSpPr>
          <p:nvPr>
            <p:ph type="body" sz="quarter" idx="13" hasCustomPrompt="1"/>
          </p:nvPr>
        </p:nvSpPr>
        <p:spPr>
          <a:xfrm>
            <a:off x="1763688" y="1561991"/>
            <a:ext cx="6938987" cy="446197"/>
          </a:xfrm>
        </p:spPr>
        <p:txBody>
          <a:bodyPr anchor="ctr"/>
          <a:lstStyle>
            <a:lvl1pPr>
              <a:defRPr baseline="0"/>
            </a:lvl1pPr>
          </a:lstStyle>
          <a:p>
            <a:pPr lvl="0"/>
            <a:r>
              <a:rPr lang="ru-RU" dirty="0"/>
              <a:t>НАЗВАНИЕ РАЗДЕЛА</a:t>
            </a:r>
          </a:p>
        </p:txBody>
      </p:sp>
      <p:sp>
        <p:nvSpPr>
          <p:cNvPr id="14" name="Текст 10"/>
          <p:cNvSpPr>
            <a:spLocks noGrp="1"/>
          </p:cNvSpPr>
          <p:nvPr>
            <p:ph type="body" sz="quarter" idx="14" hasCustomPrompt="1"/>
          </p:nvPr>
        </p:nvSpPr>
        <p:spPr>
          <a:xfrm>
            <a:off x="794542" y="1566858"/>
            <a:ext cx="287518" cy="436463"/>
          </a:xfrm>
        </p:spPr>
        <p:txBody>
          <a:bodyPr lIns="0" rIns="0" anchor="ctr"/>
          <a:lstStyle>
            <a:lvl1pPr>
              <a:defRPr sz="2400" b="0">
                <a:solidFill>
                  <a:schemeClr val="accent1"/>
                </a:solidFill>
                <a:latin typeface="+mj-lt"/>
              </a:defRPr>
            </a:lvl1pPr>
          </a:lstStyle>
          <a:p>
            <a:pPr lvl="0"/>
            <a:r>
              <a:rPr lang="ru-RU" dirty="0"/>
              <a:t>№</a:t>
            </a:r>
          </a:p>
        </p:txBody>
      </p:sp>
      <p:sp>
        <p:nvSpPr>
          <p:cNvPr id="16" name="Текст 5"/>
          <p:cNvSpPr>
            <a:spLocks noGrp="1"/>
          </p:cNvSpPr>
          <p:nvPr>
            <p:ph type="body" sz="quarter" idx="15" hasCustomPrompt="1"/>
          </p:nvPr>
        </p:nvSpPr>
        <p:spPr>
          <a:xfrm>
            <a:off x="1763688" y="2147668"/>
            <a:ext cx="6938987" cy="446197"/>
          </a:xfrm>
        </p:spPr>
        <p:txBody>
          <a:bodyPr anchor="ctr"/>
          <a:lstStyle>
            <a:lvl1pPr>
              <a:defRPr baseline="0"/>
            </a:lvl1pPr>
          </a:lstStyle>
          <a:p>
            <a:pPr lvl="0"/>
            <a:r>
              <a:rPr lang="ru-RU" dirty="0"/>
              <a:t>НАЗВАНИЕ РАЗДЕЛА</a:t>
            </a:r>
          </a:p>
        </p:txBody>
      </p:sp>
      <p:sp>
        <p:nvSpPr>
          <p:cNvPr id="17" name="Текст 10"/>
          <p:cNvSpPr>
            <a:spLocks noGrp="1"/>
          </p:cNvSpPr>
          <p:nvPr>
            <p:ph type="body" sz="quarter" idx="16" hasCustomPrompt="1"/>
          </p:nvPr>
        </p:nvSpPr>
        <p:spPr>
          <a:xfrm>
            <a:off x="794542" y="2152535"/>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19" name="Текст 5"/>
          <p:cNvSpPr>
            <a:spLocks noGrp="1"/>
          </p:cNvSpPr>
          <p:nvPr>
            <p:ph type="body" sz="quarter" idx="17" hasCustomPrompt="1"/>
          </p:nvPr>
        </p:nvSpPr>
        <p:spPr>
          <a:xfrm>
            <a:off x="1763688" y="2733345"/>
            <a:ext cx="6938987" cy="446197"/>
          </a:xfrm>
        </p:spPr>
        <p:txBody>
          <a:bodyPr anchor="ctr"/>
          <a:lstStyle>
            <a:lvl1pPr>
              <a:defRPr baseline="0"/>
            </a:lvl1pPr>
          </a:lstStyle>
          <a:p>
            <a:pPr lvl="0"/>
            <a:r>
              <a:rPr lang="ru-RU" dirty="0"/>
              <a:t>НАЗВАНИЕ РАЗДЕЛА</a:t>
            </a:r>
          </a:p>
        </p:txBody>
      </p:sp>
      <p:sp>
        <p:nvSpPr>
          <p:cNvPr id="20" name="Текст 10"/>
          <p:cNvSpPr>
            <a:spLocks noGrp="1"/>
          </p:cNvSpPr>
          <p:nvPr>
            <p:ph type="body" sz="quarter" idx="18" hasCustomPrompt="1"/>
          </p:nvPr>
        </p:nvSpPr>
        <p:spPr>
          <a:xfrm>
            <a:off x="794542" y="2738212"/>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2" name="Текст 5"/>
          <p:cNvSpPr>
            <a:spLocks noGrp="1"/>
          </p:cNvSpPr>
          <p:nvPr>
            <p:ph type="body" sz="quarter" idx="19" hasCustomPrompt="1"/>
          </p:nvPr>
        </p:nvSpPr>
        <p:spPr>
          <a:xfrm>
            <a:off x="1763688" y="3319022"/>
            <a:ext cx="6938987" cy="446197"/>
          </a:xfrm>
        </p:spPr>
        <p:txBody>
          <a:bodyPr anchor="ctr"/>
          <a:lstStyle>
            <a:lvl1pPr>
              <a:defRPr baseline="0"/>
            </a:lvl1pPr>
          </a:lstStyle>
          <a:p>
            <a:pPr lvl="0"/>
            <a:r>
              <a:rPr lang="ru-RU" dirty="0"/>
              <a:t>НАЗВАНИЕ РАЗДЕЛА</a:t>
            </a:r>
          </a:p>
        </p:txBody>
      </p:sp>
      <p:sp>
        <p:nvSpPr>
          <p:cNvPr id="23" name="Текст 10"/>
          <p:cNvSpPr>
            <a:spLocks noGrp="1"/>
          </p:cNvSpPr>
          <p:nvPr>
            <p:ph type="body" sz="quarter" idx="20" hasCustomPrompt="1"/>
          </p:nvPr>
        </p:nvSpPr>
        <p:spPr>
          <a:xfrm>
            <a:off x="794542" y="3323889"/>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5" name="Текст 5"/>
          <p:cNvSpPr>
            <a:spLocks noGrp="1"/>
          </p:cNvSpPr>
          <p:nvPr>
            <p:ph type="body" sz="quarter" idx="13" hasCustomPrompt="1"/>
          </p:nvPr>
        </p:nvSpPr>
        <p:spPr>
          <a:xfrm>
            <a:off x="1763688" y="3904699"/>
            <a:ext cx="6938987" cy="446197"/>
          </a:xfrm>
        </p:spPr>
        <p:txBody>
          <a:bodyPr anchor="ctr"/>
          <a:lstStyle>
            <a:lvl1pPr>
              <a:defRPr baseline="0"/>
            </a:lvl1pPr>
          </a:lstStyle>
          <a:p>
            <a:pPr lvl="0"/>
            <a:r>
              <a:rPr lang="ru-RU" dirty="0"/>
              <a:t>НАЗВАНИЕ РАЗДЕЛА</a:t>
            </a:r>
          </a:p>
        </p:txBody>
      </p:sp>
      <p:sp>
        <p:nvSpPr>
          <p:cNvPr id="26" name="Текст 10"/>
          <p:cNvSpPr>
            <a:spLocks noGrp="1"/>
          </p:cNvSpPr>
          <p:nvPr>
            <p:ph type="body" sz="quarter" idx="14" hasCustomPrompt="1"/>
          </p:nvPr>
        </p:nvSpPr>
        <p:spPr>
          <a:xfrm>
            <a:off x="794542" y="3909566"/>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8" name="Текст 5"/>
          <p:cNvSpPr>
            <a:spLocks noGrp="1"/>
          </p:cNvSpPr>
          <p:nvPr>
            <p:ph type="body" sz="quarter" idx="15" hasCustomPrompt="1"/>
          </p:nvPr>
        </p:nvSpPr>
        <p:spPr>
          <a:xfrm>
            <a:off x="1763688" y="4490378"/>
            <a:ext cx="6938987" cy="446197"/>
          </a:xfrm>
        </p:spPr>
        <p:txBody>
          <a:bodyPr anchor="ctr"/>
          <a:lstStyle>
            <a:lvl1pPr>
              <a:defRPr baseline="0"/>
            </a:lvl1pPr>
          </a:lstStyle>
          <a:p>
            <a:pPr lvl="0"/>
            <a:r>
              <a:rPr lang="ru-RU" dirty="0"/>
              <a:t>НАЗВАНИЕ РАЗДЕЛА</a:t>
            </a:r>
          </a:p>
        </p:txBody>
      </p:sp>
      <p:sp>
        <p:nvSpPr>
          <p:cNvPr id="29" name="Текст 10"/>
          <p:cNvSpPr>
            <a:spLocks noGrp="1"/>
          </p:cNvSpPr>
          <p:nvPr>
            <p:ph type="body" sz="quarter" idx="16" hasCustomPrompt="1"/>
          </p:nvPr>
        </p:nvSpPr>
        <p:spPr>
          <a:xfrm>
            <a:off x="794542" y="4495245"/>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30" name="Объект 15"/>
          <p:cNvSpPr txBox="1">
            <a:spLocks/>
          </p:cNvSpPr>
          <p:nvPr/>
        </p:nvSpPr>
        <p:spPr>
          <a:xfrm>
            <a:off x="-1530678" y="980551"/>
            <a:ext cx="1440165" cy="4558772"/>
          </a:xfrm>
          <a:prstGeom prst="rect">
            <a:avLst/>
          </a:prstGeom>
          <a:ln>
            <a:noFill/>
          </a:ln>
        </p:spPr>
        <p:txBody>
          <a:bodyPr vert="horz" lIns="0" tIns="0" rIns="0" bIns="0" rtlCol="0">
            <a:noAutofit/>
          </a:bodyPr>
          <a:lstStyle>
            <a:lvl1pPr marL="0" indent="0" algn="l" defTabSz="914400" rtl="0" eaLnBrk="1" latinLnBrk="0" hangingPunct="1">
              <a:spcBef>
                <a:spcPts val="1200"/>
              </a:spcBef>
              <a:spcAft>
                <a:spcPts val="0"/>
              </a:spcAft>
              <a:buClr>
                <a:schemeClr val="accent1"/>
              </a:buClr>
              <a:buSzPct val="90000"/>
              <a:buFont typeface="Wingdings" pitchFamily="2" charset="2"/>
              <a:buNone/>
              <a:defRPr sz="1400" b="0" kern="1200">
                <a:solidFill>
                  <a:schemeClr val="tx1"/>
                </a:solidFill>
                <a:latin typeface="+mn-lt"/>
                <a:ea typeface="+mn-ea"/>
                <a:cs typeface="+mn-cs"/>
              </a:defRPr>
            </a:lvl1pPr>
            <a:lvl2pPr marL="180975" marR="0" indent="-180975" algn="l" defTabSz="914400" rtl="0" eaLnBrk="1" fontAlgn="auto" latinLnBrk="0" hangingPunct="1">
              <a:lnSpc>
                <a:spcPct val="100000"/>
              </a:lnSpc>
              <a:spcBef>
                <a:spcPts val="80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mn-ea"/>
                <a:cs typeface="+mn-cs"/>
              </a:defRPr>
            </a:lvl2pPr>
            <a:lvl3pPr marL="350838" indent="-169863" algn="l" defTabSz="914400" rtl="0" eaLnBrk="1" latinLnBrk="0" hangingPunct="1">
              <a:spcBef>
                <a:spcPts val="600"/>
              </a:spcBef>
              <a:buClr>
                <a:srgbClr val="4F81BD"/>
              </a:buClr>
              <a:buSzPct val="105000"/>
              <a:buFont typeface="Arial" panose="020B0604020202020204" pitchFamily="34" charset="0"/>
              <a:buChar char="•"/>
              <a:tabLst/>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1050" b="1" dirty="0">
                <a:solidFill>
                  <a:schemeClr val="tx1">
                    <a:lumMod val="60000"/>
                    <a:lumOff val="40000"/>
                  </a:schemeClr>
                </a:solidFill>
              </a:rPr>
              <a:t>Содержание </a:t>
            </a:r>
            <a:br>
              <a:rPr lang="ru-RU" sz="1050" b="1" dirty="0">
                <a:solidFill>
                  <a:schemeClr val="tx1">
                    <a:lumMod val="60000"/>
                    <a:lumOff val="40000"/>
                  </a:schemeClr>
                </a:solidFill>
              </a:rPr>
            </a:br>
            <a:r>
              <a:rPr lang="ru-RU" sz="1050" dirty="0">
                <a:solidFill>
                  <a:schemeClr val="tx1">
                    <a:lumMod val="60000"/>
                    <a:lumOff val="40000"/>
                  </a:schemeClr>
                </a:solidFill>
              </a:rPr>
              <a:t>рекомендуется </a:t>
            </a:r>
            <a:br>
              <a:rPr lang="ru-RU" sz="1050" dirty="0">
                <a:solidFill>
                  <a:schemeClr val="tx1">
                    <a:lumMod val="60000"/>
                    <a:lumOff val="40000"/>
                  </a:schemeClr>
                </a:solidFill>
              </a:rPr>
            </a:br>
            <a:r>
              <a:rPr lang="ru-RU" sz="1050" dirty="0">
                <a:solidFill>
                  <a:schemeClr val="tx1">
                    <a:lumMod val="60000"/>
                    <a:lumOff val="40000"/>
                  </a:schemeClr>
                </a:solidFill>
              </a:rPr>
              <a:t>для использования </a:t>
            </a:r>
            <a:r>
              <a:rPr lang="en-US" sz="1050" dirty="0">
                <a:solidFill>
                  <a:schemeClr val="tx1">
                    <a:lumMod val="60000"/>
                    <a:lumOff val="40000"/>
                  </a:schemeClr>
                </a:solidFill>
              </a:rPr>
              <a:t/>
            </a:r>
            <a:br>
              <a:rPr lang="en-US" sz="1050" dirty="0">
                <a:solidFill>
                  <a:schemeClr val="tx1">
                    <a:lumMod val="60000"/>
                    <a:lumOff val="40000"/>
                  </a:schemeClr>
                </a:solidFill>
              </a:rPr>
            </a:br>
            <a:r>
              <a:rPr lang="ru-RU" sz="1050" dirty="0">
                <a:solidFill>
                  <a:schemeClr val="tx1">
                    <a:lumMod val="60000"/>
                    <a:lumOff val="40000"/>
                  </a:schemeClr>
                </a:solidFill>
              </a:rPr>
              <a:t>в презентации </a:t>
            </a:r>
            <a:br>
              <a:rPr lang="ru-RU" sz="1050" dirty="0">
                <a:solidFill>
                  <a:schemeClr val="tx1">
                    <a:lumMod val="60000"/>
                    <a:lumOff val="40000"/>
                  </a:schemeClr>
                </a:solidFill>
              </a:rPr>
            </a:br>
            <a:r>
              <a:rPr lang="ru-RU" sz="1050" dirty="0">
                <a:solidFill>
                  <a:schemeClr val="tx1">
                    <a:lumMod val="60000"/>
                    <a:lumOff val="40000"/>
                  </a:schemeClr>
                </a:solidFill>
              </a:rPr>
              <a:t>для показа на экране.</a:t>
            </a:r>
          </a:p>
          <a:p>
            <a:r>
              <a:rPr lang="ru-RU" sz="1050" dirty="0">
                <a:solidFill>
                  <a:schemeClr val="tx1">
                    <a:lumMod val="60000"/>
                    <a:lumOff val="40000"/>
                  </a:schemeClr>
                </a:solidFill>
              </a:rPr>
              <a:t>Содержание</a:t>
            </a:r>
            <a:r>
              <a:rPr lang="ru-RU" sz="1050" baseline="0" dirty="0">
                <a:solidFill>
                  <a:schemeClr val="tx1">
                    <a:lumMod val="60000"/>
                    <a:lumOff val="40000"/>
                  </a:schemeClr>
                </a:solidFill>
              </a:rPr>
              <a:t> помогает аудитории ориентироваться в структуре презентации.</a:t>
            </a:r>
            <a:endParaRPr lang="ru-RU" sz="1050" dirty="0">
              <a:solidFill>
                <a:schemeClr val="tx1">
                  <a:lumMod val="60000"/>
                  <a:lumOff val="40000"/>
                </a:schemeClr>
              </a:solidFill>
            </a:endParaRPr>
          </a:p>
        </p:txBody>
      </p:sp>
    </p:spTree>
    <p:extLst>
      <p:ext uri="{BB962C8B-B14F-4D97-AF65-F5344CB8AC3E}">
        <p14:creationId xmlns:p14="http://schemas.microsoft.com/office/powerpoint/2010/main" val="367494063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Заголовок и объект">
    <p:spTree>
      <p:nvGrpSpPr>
        <p:cNvPr id="1" name=""/>
        <p:cNvGrpSpPr/>
        <p:nvPr/>
      </p:nvGrpSpPr>
      <p:grpSpPr>
        <a:xfrm>
          <a:off x="0" y="0"/>
          <a:ext cx="0" cy="0"/>
          <a:chOff x="0" y="0"/>
          <a:chExt cx="0" cy="0"/>
        </a:xfrm>
      </p:grpSpPr>
      <p:sp>
        <p:nvSpPr>
          <p:cNvPr id="5" name="Объект 4"/>
          <p:cNvSpPr>
            <a:spLocks noGrp="1"/>
          </p:cNvSpPr>
          <p:nvPr>
            <p:ph sz="quarter" idx="10"/>
          </p:nvPr>
        </p:nvSpPr>
        <p:spPr>
          <a:xfrm>
            <a:off x="449580" y="975361"/>
            <a:ext cx="8252460" cy="53968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3943892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Изображение и подпись">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49580" y="975360"/>
            <a:ext cx="8252460" cy="5405120"/>
          </a:xfrm>
          <a:prstGeom prst="rect">
            <a:avLst/>
          </a:prstGeom>
        </p:spPr>
        <p:txBody>
          <a:bodyPr/>
          <a:lstStyle/>
          <a:p>
            <a:r>
              <a:rPr lang="ru-RU" smtClean="0"/>
              <a:t>Вставка рисунка</a:t>
            </a:r>
            <a:endParaRPr lang="ru-RU"/>
          </a:p>
        </p:txBody>
      </p:sp>
      <p:sp>
        <p:nvSpPr>
          <p:cNvPr id="2" name="Заголовок 1"/>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179739504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Заголовок и 2 колонк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5"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7" name="Объект 3"/>
          <p:cNvSpPr>
            <a:spLocks noGrp="1"/>
          </p:cNvSpPr>
          <p:nvPr>
            <p:ph sz="quarter" idx="19"/>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 name="TextBox 2"/>
          <p:cNvSpPr txBox="1"/>
          <p:nvPr/>
        </p:nvSpPr>
        <p:spPr>
          <a:xfrm>
            <a:off x="-1350151" y="976314"/>
            <a:ext cx="1350151" cy="2516073"/>
          </a:xfrm>
          <a:prstGeom prst="rect">
            <a:avLst/>
          </a:prstGeom>
          <a:noFill/>
        </p:spPr>
        <p:txBody>
          <a:bodyPr wrap="square" lIns="0" rIns="0" rtlCol="0">
            <a:spAutoFit/>
          </a:bodyPr>
          <a:lstStyle/>
          <a:p>
            <a:pPr>
              <a:spcBef>
                <a:spcPts val="450"/>
              </a:spcBef>
            </a:pPr>
            <a:r>
              <a:rPr lang="ru-RU" sz="1050" dirty="0">
                <a:solidFill>
                  <a:schemeClr val="accent4"/>
                </a:solidFill>
              </a:rPr>
              <a:t>Макет настроен </a:t>
            </a:r>
            <a:br>
              <a:rPr lang="ru-RU" sz="1050" dirty="0">
                <a:solidFill>
                  <a:schemeClr val="accent4"/>
                </a:solidFill>
              </a:rPr>
            </a:br>
            <a:r>
              <a:rPr lang="ru-RU" sz="1050" dirty="0">
                <a:solidFill>
                  <a:schemeClr val="accent4"/>
                </a:solidFill>
              </a:rPr>
              <a:t>для вывода любого содержимого в двух колонках, однако рекомендуется </a:t>
            </a:r>
            <a:br>
              <a:rPr lang="ru-RU" sz="1050" dirty="0">
                <a:solidFill>
                  <a:schemeClr val="accent4"/>
                </a:solidFill>
              </a:rPr>
            </a:br>
            <a:r>
              <a:rPr lang="ru-RU" sz="1050" dirty="0">
                <a:solidFill>
                  <a:schemeClr val="accent4"/>
                </a:solidFill>
              </a:rPr>
              <a:t>не использовать его </a:t>
            </a:r>
            <a:br>
              <a:rPr lang="ru-RU" sz="1050" dirty="0">
                <a:solidFill>
                  <a:schemeClr val="accent4"/>
                </a:solidFill>
              </a:rPr>
            </a:br>
            <a:r>
              <a:rPr lang="ru-RU" sz="1050" dirty="0">
                <a:solidFill>
                  <a:schemeClr val="accent4"/>
                </a:solidFill>
              </a:rPr>
              <a:t>для вывода только текстовых блоков: в случае большого количества текста лучше разделить текст на несколько модулей (3-4), по возможности добавить иконки или иные графические объекты.</a:t>
            </a:r>
          </a:p>
        </p:txBody>
      </p:sp>
    </p:spTree>
    <p:extLst>
      <p:ext uri="{BB962C8B-B14F-4D97-AF65-F5344CB8AC3E}">
        <p14:creationId xmlns:p14="http://schemas.microsoft.com/office/powerpoint/2010/main" val="639152697"/>
      </p:ext>
    </p:extLst>
  </p:cSld>
  <p:clrMapOvr>
    <a:masterClrMapping/>
  </p:clrMapOvr>
  <p:extLst mod="1">
    <p:ext uri="{DCECCB84-F9BA-43D5-87BE-67443E8EF086}">
      <p15:sldGuideLst xmlns:p15="http://schemas.microsoft.com/office/powerpoint/2012/main">
        <p15:guide id="1" pos="2759">
          <p15:clr>
            <a:srgbClr val="FBAE40"/>
          </p15:clr>
        </p15:guide>
        <p15:guide id="2" pos="300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Изображение и подпись">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 y="981074"/>
            <a:ext cx="9143999" cy="5192713"/>
          </a:xfrm>
          <a:prstGeom prst="rect">
            <a:avLst/>
          </a:prstGeom>
        </p:spPr>
        <p:txBody>
          <a:bodyPr/>
          <a:lstStyle>
            <a:lvl1pPr>
              <a:defRPr sz="1400"/>
            </a:lvl1pPr>
          </a:lstStyle>
          <a:p>
            <a:r>
              <a:rPr lang="ru-RU" smtClean="0"/>
              <a:t>Вставка рисунка</a:t>
            </a:r>
            <a:endParaRPr lang="ru-RU" dirty="0"/>
          </a:p>
        </p:txBody>
      </p:sp>
      <p:sp>
        <p:nvSpPr>
          <p:cNvPr id="7"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419560383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Подзаголовок и два объекта">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6" name="Объект 3"/>
          <p:cNvSpPr>
            <a:spLocks noGrp="1"/>
          </p:cNvSpPr>
          <p:nvPr>
            <p:ph sz="quarter" idx="18"/>
          </p:nvPr>
        </p:nvSpPr>
        <p:spPr>
          <a:xfrm>
            <a:off x="4785360" y="1615440"/>
            <a:ext cx="3916680" cy="475996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8" name="Объект 3"/>
          <p:cNvSpPr>
            <a:spLocks noGrp="1"/>
          </p:cNvSpPr>
          <p:nvPr>
            <p:ph sz="quarter" idx="12"/>
          </p:nvPr>
        </p:nvSpPr>
        <p:spPr>
          <a:xfrm>
            <a:off x="449580" y="1615440"/>
            <a:ext cx="3909060" cy="4759960"/>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738915909"/>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50057" y="976313"/>
            <a:ext cx="3908822" cy="538162"/>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lvl1pPr>
              <a:defRPr>
                <a:latin typeface="+mj-lt"/>
              </a:defRPr>
            </a:lvl1pPr>
          </a:lstStyle>
          <a:p>
            <a:r>
              <a:rPr lang="ru-RU" dirty="0"/>
              <a:t>ОБРАЗЕЦ ЗАГОЛОВКА</a:t>
            </a:r>
          </a:p>
        </p:txBody>
      </p:sp>
      <p:sp>
        <p:nvSpPr>
          <p:cNvPr id="6"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 name="Рисунок 3"/>
          <p:cNvSpPr>
            <a:spLocks noGrp="1"/>
          </p:cNvSpPr>
          <p:nvPr>
            <p:ph type="pic" sz="quarter" idx="19"/>
          </p:nvPr>
        </p:nvSpPr>
        <p:spPr>
          <a:xfrm>
            <a:off x="450057" y="1616076"/>
            <a:ext cx="3908822" cy="4767263"/>
          </a:xfrm>
        </p:spPr>
        <p:txBody>
          <a:bodyPr/>
          <a:lstStyle/>
          <a:p>
            <a:r>
              <a:rPr lang="ru-RU" smtClean="0"/>
              <a:t>Вставка рисунка</a:t>
            </a:r>
            <a:endParaRPr lang="ru-RU"/>
          </a:p>
        </p:txBody>
      </p:sp>
    </p:spTree>
    <p:extLst>
      <p:ext uri="{BB962C8B-B14F-4D97-AF65-F5344CB8AC3E}">
        <p14:creationId xmlns:p14="http://schemas.microsoft.com/office/powerpoint/2010/main" val="3627242878"/>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1_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793457" y="976313"/>
            <a:ext cx="3908822" cy="538162"/>
          </a:xfrm>
          <a:prstGeom prst="rect">
            <a:avLst/>
          </a:prstGeom>
        </p:spPr>
        <p:txBody>
          <a:bodyPr lIns="0" rIns="0" anchor="t" anchorCtr="0"/>
          <a:lstStyle>
            <a:lvl1pPr>
              <a:defRPr sz="1600" b="0" i="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6" name="Объект 3"/>
          <p:cNvSpPr>
            <a:spLocks noGrp="1"/>
          </p:cNvSpPr>
          <p:nvPr>
            <p:ph sz="quarter" idx="18"/>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 name="Рисунок 3"/>
          <p:cNvSpPr>
            <a:spLocks noGrp="1"/>
          </p:cNvSpPr>
          <p:nvPr>
            <p:ph type="pic" sz="quarter" idx="19"/>
          </p:nvPr>
        </p:nvSpPr>
        <p:spPr>
          <a:xfrm>
            <a:off x="4793457" y="1616076"/>
            <a:ext cx="3908822" cy="4767263"/>
          </a:xfrm>
        </p:spPr>
        <p:txBody>
          <a:bodyPr/>
          <a:lstStyle/>
          <a:p>
            <a:r>
              <a:rPr lang="ru-RU" smtClean="0"/>
              <a:t>Вставка рисунка</a:t>
            </a:r>
            <a:endParaRPr lang="ru-RU"/>
          </a:p>
        </p:txBody>
      </p:sp>
    </p:spTree>
    <p:extLst>
      <p:ext uri="{BB962C8B-B14F-4D97-AF65-F5344CB8AC3E}">
        <p14:creationId xmlns:p14="http://schemas.microsoft.com/office/powerpoint/2010/main" val="1184256249"/>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Подзаголовок и два рисунк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p:cNvSpPr>
          <p:nvPr>
            <p:ph type="pic" sz="quarter" idx="18"/>
          </p:nvPr>
        </p:nvSpPr>
        <p:spPr>
          <a:xfrm>
            <a:off x="4787503" y="1616076"/>
            <a:ext cx="3911612" cy="4759324"/>
          </a:xfrm>
        </p:spPr>
        <p:txBody>
          <a:bodyPr/>
          <a:lstStyle/>
          <a:p>
            <a:r>
              <a:rPr lang="ru-RU" smtClean="0"/>
              <a:t>Вставка рисунка</a:t>
            </a:r>
            <a:endParaRPr lang="ru-RU"/>
          </a:p>
        </p:txBody>
      </p:sp>
      <p:sp>
        <p:nvSpPr>
          <p:cNvPr id="6" name="Рисунок 5"/>
          <p:cNvSpPr>
            <a:spLocks noGrp="1"/>
          </p:cNvSpPr>
          <p:nvPr>
            <p:ph type="pic" sz="quarter" idx="19"/>
          </p:nvPr>
        </p:nvSpPr>
        <p:spPr>
          <a:xfrm>
            <a:off x="454105" y="1616076"/>
            <a:ext cx="3902393" cy="4759324"/>
          </a:xfrm>
        </p:spPr>
        <p:txBody>
          <a:bodyPr/>
          <a:lstStyle/>
          <a:p>
            <a:r>
              <a:rPr lang="ru-RU" smtClean="0"/>
              <a:t>Вставка рисунка</a:t>
            </a:r>
            <a:endParaRPr lang="ru-RU"/>
          </a:p>
        </p:txBody>
      </p:sp>
      <p:sp>
        <p:nvSpPr>
          <p:cNvPr id="9"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1487080389"/>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1018">
          <p15:clr>
            <a:srgbClr val="FBAE40"/>
          </p15:clr>
        </p15:guide>
        <p15:guide id="4" orient="horz" pos="95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_Подзаголовок и объект">
    <p:spTree>
      <p:nvGrpSpPr>
        <p:cNvPr id="1" name=""/>
        <p:cNvGrpSpPr/>
        <p:nvPr/>
      </p:nvGrpSpPr>
      <p:grpSpPr>
        <a:xfrm>
          <a:off x="0" y="0"/>
          <a:ext cx="0" cy="0"/>
          <a:chOff x="0" y="0"/>
          <a:chExt cx="0" cy="0"/>
        </a:xfrm>
      </p:grpSpPr>
      <p:sp>
        <p:nvSpPr>
          <p:cNvPr id="6" name="Текст 4"/>
          <p:cNvSpPr>
            <a:spLocks noGrp="1"/>
          </p:cNvSpPr>
          <p:nvPr>
            <p:ph type="body" sz="quarter" idx="16" hasCustomPrompt="1"/>
          </p:nvPr>
        </p:nvSpPr>
        <p:spPr>
          <a:xfrm>
            <a:off x="454105" y="980729"/>
            <a:ext cx="3902393" cy="513361"/>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7" name="Текст 4"/>
          <p:cNvSpPr>
            <a:spLocks noGrp="1"/>
          </p:cNvSpPr>
          <p:nvPr>
            <p:ph type="body" sz="quarter" idx="18" hasCustomPrompt="1"/>
          </p:nvPr>
        </p:nvSpPr>
        <p:spPr>
          <a:xfrm>
            <a:off x="4785360" y="3928716"/>
            <a:ext cx="3916680" cy="521364"/>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2" name="Заголовок 11"/>
          <p:cNvSpPr>
            <a:spLocks noGrp="1"/>
          </p:cNvSpPr>
          <p:nvPr>
            <p:ph type="title" hasCustomPrompt="1"/>
          </p:nvPr>
        </p:nvSpPr>
        <p:spPr/>
        <p:txBody>
          <a:bodyPr/>
          <a:lstStyle/>
          <a:p>
            <a:r>
              <a:rPr lang="ru-RU" dirty="0"/>
              <a:t>ОБРАЗЕЦ ЗАГОЛОВКА</a:t>
            </a:r>
          </a:p>
        </p:txBody>
      </p:sp>
      <p:sp>
        <p:nvSpPr>
          <p:cNvPr id="16" name="Объект 3"/>
          <p:cNvSpPr>
            <a:spLocks noGrp="1"/>
          </p:cNvSpPr>
          <p:nvPr>
            <p:ph sz="quarter" idx="19"/>
          </p:nvPr>
        </p:nvSpPr>
        <p:spPr>
          <a:xfrm>
            <a:off x="454106" y="1624014"/>
            <a:ext cx="3902392" cy="179916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1"/>
          </p:nvPr>
        </p:nvSpPr>
        <p:spPr>
          <a:xfrm>
            <a:off x="4785360" y="4561841"/>
            <a:ext cx="3916919" cy="180932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1" name="Объект 3"/>
          <p:cNvSpPr>
            <a:spLocks noGrp="1"/>
          </p:cNvSpPr>
          <p:nvPr>
            <p:ph sz="quarter" idx="24"/>
          </p:nvPr>
        </p:nvSpPr>
        <p:spPr>
          <a:xfrm>
            <a:off x="4785360" y="1615441"/>
            <a:ext cx="3916919" cy="18135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3" name="Текст 4"/>
          <p:cNvSpPr>
            <a:spLocks noGrp="1"/>
          </p:cNvSpPr>
          <p:nvPr>
            <p:ph type="body" sz="quarter" idx="25"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4" name="Объект 3"/>
          <p:cNvSpPr>
            <a:spLocks noGrp="1"/>
          </p:cNvSpPr>
          <p:nvPr>
            <p:ph sz="quarter" idx="26"/>
          </p:nvPr>
        </p:nvSpPr>
        <p:spPr>
          <a:xfrm>
            <a:off x="454106" y="4561841"/>
            <a:ext cx="3902392" cy="1809329"/>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3071825735"/>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947">
          <p15:clr>
            <a:srgbClr val="FBAE40"/>
          </p15:clr>
        </p15:guide>
        <p15:guide id="4" orient="horz" pos="1018">
          <p15:clr>
            <a:srgbClr val="FBAE40"/>
          </p15:clr>
        </p15:guide>
        <p15:guide id="5" orient="horz" pos="2160">
          <p15:clr>
            <a:srgbClr val="FBAE40"/>
          </p15:clr>
        </p15:guide>
        <p15:guide id="6" orient="horz" pos="2470">
          <p15:clr>
            <a:srgbClr val="FBAE40"/>
          </p15:clr>
        </p15:guide>
        <p15:guide id="7" orient="horz" pos="2803">
          <p15:clr>
            <a:srgbClr val="FBAE40"/>
          </p15:clr>
        </p15:guide>
        <p15:guide id="8" orient="horz" pos="2874">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2_Подзаголовок и объект">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0057" y="981076"/>
            <a:ext cx="3906441" cy="244246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6" name="Текст 4"/>
          <p:cNvSpPr>
            <a:spLocks noGrp="1"/>
          </p:cNvSpPr>
          <p:nvPr>
            <p:ph type="body" sz="quarter" idx="16"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7" name="Объект 3"/>
          <p:cNvSpPr>
            <a:spLocks noGrp="1"/>
          </p:cNvSpPr>
          <p:nvPr>
            <p:ph sz="quarter" idx="19"/>
          </p:nvPr>
        </p:nvSpPr>
        <p:spPr>
          <a:xfrm>
            <a:off x="454106" y="4572001"/>
            <a:ext cx="3902392" cy="1799168"/>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028669322"/>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2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6" name="Текст 4"/>
          <p:cNvSpPr>
            <a:spLocks noGrp="1"/>
          </p:cNvSpPr>
          <p:nvPr>
            <p:ph type="body" sz="quarter" idx="19"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Текст 4"/>
          <p:cNvSpPr>
            <a:spLocks noGrp="1"/>
          </p:cNvSpPr>
          <p:nvPr>
            <p:ph type="body" sz="quarter" idx="21"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Текст 4"/>
          <p:cNvSpPr>
            <a:spLocks noGrp="1"/>
          </p:cNvSpPr>
          <p:nvPr>
            <p:ph type="body" sz="quarter" idx="23"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1132628652"/>
      </p:ext>
    </p:extLst>
  </p:cSld>
  <p:clrMapOvr>
    <a:masterClrMapping/>
  </p:clrMapOvr>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18">
          <p15:clr>
            <a:srgbClr val="FBAE40"/>
          </p15:clr>
        </p15:guide>
        <p15:guide id="6" orient="horz" pos="947">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3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32"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3"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4"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5"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6"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7"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8" name="Объект 3"/>
          <p:cNvSpPr>
            <a:spLocks noGrp="1"/>
          </p:cNvSpPr>
          <p:nvPr>
            <p:ph sz="quarter" idx="24"/>
          </p:nvPr>
        </p:nvSpPr>
        <p:spPr>
          <a:xfrm>
            <a:off x="6236916"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9" name="Текст 4"/>
          <p:cNvSpPr>
            <a:spLocks noGrp="1"/>
          </p:cNvSpPr>
          <p:nvPr>
            <p:ph type="body" sz="quarter" idx="25"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40" name="Объект 3"/>
          <p:cNvSpPr>
            <a:spLocks noGrp="1"/>
          </p:cNvSpPr>
          <p:nvPr>
            <p:ph sz="quarter" idx="26"/>
          </p:nvPr>
        </p:nvSpPr>
        <p:spPr>
          <a:xfrm>
            <a:off x="459924"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1" name="Текст 4"/>
          <p:cNvSpPr>
            <a:spLocks noGrp="1"/>
          </p:cNvSpPr>
          <p:nvPr>
            <p:ph type="body" sz="quarter" idx="27"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42" name="Объект 3"/>
          <p:cNvSpPr>
            <a:spLocks noGrp="1"/>
          </p:cNvSpPr>
          <p:nvPr>
            <p:ph sz="quarter" idx="28"/>
          </p:nvPr>
        </p:nvSpPr>
        <p:spPr>
          <a:xfrm>
            <a:off x="3344784" y="1616076"/>
            <a:ext cx="2462400" cy="1807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43" name="Текст 4"/>
          <p:cNvSpPr>
            <a:spLocks noGrp="1"/>
          </p:cNvSpPr>
          <p:nvPr>
            <p:ph type="body" sz="quarter" idx="29"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1884019212"/>
      </p:ext>
    </p:extLst>
  </p:cSld>
  <p:clrMapOvr>
    <a:masterClrMapping/>
  </p:clrMapOvr>
  <p:extLst mod="1">
    <p:ext uri="{DCECCB84-F9BA-43D5-87BE-67443E8EF086}">
      <p15:sldGuideLst xmlns:p15="http://schemas.microsoft.com/office/powerpoint/2012/main">
        <p15:guide id="1" pos="1844">
          <p15:clr>
            <a:srgbClr val="FBAE40"/>
          </p15:clr>
        </p15:guide>
        <p15:guide id="2" pos="2102">
          <p15:clr>
            <a:srgbClr val="FBAE40"/>
          </p15:clr>
        </p15:guide>
        <p15:guide id="3" pos="3922">
          <p15:clr>
            <a:srgbClr val="FBAE40"/>
          </p15:clr>
        </p15:guide>
        <p15:guide id="4" pos="3668">
          <p15:clr>
            <a:srgbClr val="FBAE40"/>
          </p15:clr>
        </p15:guide>
        <p15:guide id="5" orient="horz" pos="947">
          <p15:clr>
            <a:srgbClr val="FBAE40"/>
          </p15:clr>
        </p15:guide>
        <p15:guide id="6" orient="horz" pos="2478">
          <p15:clr>
            <a:srgbClr val="FBAE40"/>
          </p15:clr>
        </p15:guide>
        <p15:guide id="7" orient="horz" pos="2157">
          <p15:clr>
            <a:srgbClr val="FBAE40"/>
          </p15:clr>
        </p15:guide>
        <p15:guide id="8" orient="horz" pos="1018">
          <p15:clr>
            <a:srgbClr val="FBAE40"/>
          </p15:clr>
        </p15:guide>
        <p15:guide id="9" orient="horz" pos="2874">
          <p15:clr>
            <a:srgbClr val="FBAE40"/>
          </p15:clr>
        </p15:guide>
        <p15:guide id="10" orient="horz" pos="2803">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Три вертикальных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9" name="Объект 3"/>
          <p:cNvSpPr>
            <a:spLocks noGrp="1"/>
          </p:cNvSpPr>
          <p:nvPr>
            <p:ph sz="quarter" idx="18"/>
          </p:nvPr>
        </p:nvSpPr>
        <p:spPr>
          <a:xfrm>
            <a:off x="6236916"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1" name="Объект 3"/>
          <p:cNvSpPr>
            <a:spLocks noGrp="1"/>
          </p:cNvSpPr>
          <p:nvPr>
            <p:ph sz="quarter" idx="20"/>
          </p:nvPr>
        </p:nvSpPr>
        <p:spPr>
          <a:xfrm>
            <a:off x="459924"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2" name="Объект 3"/>
          <p:cNvSpPr>
            <a:spLocks noGrp="1"/>
          </p:cNvSpPr>
          <p:nvPr>
            <p:ph sz="quarter" idx="22"/>
          </p:nvPr>
        </p:nvSpPr>
        <p:spPr>
          <a:xfrm>
            <a:off x="3344784" y="976314"/>
            <a:ext cx="2462400" cy="5399087"/>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206641634"/>
      </p:ext>
    </p:extLst>
  </p:cSld>
  <p:clrMapOvr>
    <a:masterClrMapping/>
  </p:clrMapOvr>
  <p:extLst mod="1">
    <p:ext uri="{DCECCB84-F9BA-43D5-87BE-67443E8EF086}">
      <p15:sldGuideLst xmlns:p15="http://schemas.microsoft.com/office/powerpoint/2012/main">
        <p15:guide id="1" pos="1848">
          <p15:clr>
            <a:srgbClr val="FBAE40"/>
          </p15:clr>
        </p15:guide>
        <p15:guide id="2" pos="2102">
          <p15:clr>
            <a:srgbClr val="FBAE40"/>
          </p15:clr>
        </p15:guide>
        <p15:guide id="3" pos="3926">
          <p15:clr>
            <a:srgbClr val="FBAE40"/>
          </p15:clr>
        </p15:guide>
        <p15:guide id="4" pos="366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1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0" name="Текст 4"/>
          <p:cNvSpPr>
            <a:spLocks noGrp="1"/>
          </p:cNvSpPr>
          <p:nvPr>
            <p:ph type="body" sz="quarter" idx="17" hasCustomPrompt="1"/>
          </p:nvPr>
        </p:nvSpPr>
        <p:spPr>
          <a:xfrm>
            <a:off x="696051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Текст 4"/>
          <p:cNvSpPr>
            <a:spLocks noGrp="1"/>
          </p:cNvSpPr>
          <p:nvPr>
            <p:ph type="body" sz="quarter" idx="25" hasCustomPrompt="1"/>
          </p:nvPr>
        </p:nvSpPr>
        <p:spPr>
          <a:xfrm>
            <a:off x="4798694"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Текст 4"/>
          <p:cNvSpPr>
            <a:spLocks noGrp="1"/>
          </p:cNvSpPr>
          <p:nvPr>
            <p:ph type="body" sz="quarter" idx="27" hasCustomPrompt="1"/>
          </p:nvPr>
        </p:nvSpPr>
        <p:spPr>
          <a:xfrm>
            <a:off x="2619498"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1" name="Текст 4"/>
          <p:cNvSpPr>
            <a:spLocks noGrp="1"/>
          </p:cNvSpPr>
          <p:nvPr>
            <p:ph type="body" sz="quarter" idx="29" hasCustomPrompt="1"/>
          </p:nvPr>
        </p:nvSpPr>
        <p:spPr>
          <a:xfrm>
            <a:off x="45767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836298847"/>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Подзаголовок и объект">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395288" y="1844830"/>
            <a:ext cx="8353425"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6" name="Текст 4"/>
          <p:cNvSpPr>
            <a:spLocks noGrp="1"/>
          </p:cNvSpPr>
          <p:nvPr>
            <p:ph type="body" sz="quarter" idx="16" hasCustomPrompt="1"/>
          </p:nvPr>
        </p:nvSpPr>
        <p:spPr>
          <a:xfrm>
            <a:off x="395289" y="990327"/>
            <a:ext cx="8353426" cy="590355"/>
          </a:xfrm>
          <a:prstGeom prst="rect">
            <a:avLst/>
          </a:prstGeom>
        </p:spPr>
        <p:txBody>
          <a:bodyPr anchor="ctr"/>
          <a:lstStyle>
            <a:lvl1pPr>
              <a:defRPr sz="1600" b="1"/>
            </a:lvl1pPr>
          </a:lstStyle>
          <a:p>
            <a:pPr lvl="0"/>
            <a:r>
              <a:rPr lang="ru-RU" dirty="0" smtClean="0"/>
              <a:t>Заголовок</a:t>
            </a:r>
            <a:endParaRPr lang="ru-RU" dirty="0"/>
          </a:p>
        </p:txBody>
      </p:sp>
      <p:sp>
        <p:nvSpPr>
          <p:cNvPr id="8"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3048333516"/>
      </p:ext>
    </p:extLst>
  </p:cSld>
  <p:clrMapOvr>
    <a:masterClrMapping/>
  </p:clrMapOvr>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5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23"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4"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5"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6"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7"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8"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3098288276"/>
      </p:ext>
    </p:extLst>
  </p:cSld>
  <p:clrMapOvr>
    <a:masterClrMapping/>
  </p:clrMapOvr>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2160">
          <p15:clr>
            <a:srgbClr val="FBAE40"/>
          </p15:clr>
        </p15:guide>
        <p15:guide id="6" orient="horz" pos="2483">
          <p15:clr>
            <a:srgbClr val="FBAE40"/>
          </p15:clr>
        </p15:guide>
        <p15:guide id="7" orient="horz" pos="2797">
          <p15:clr>
            <a:srgbClr val="FBAE40"/>
          </p15:clr>
        </p15:guide>
        <p15:guide id="8" orient="horz" pos="2874">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smtClean="0"/>
              <a:t>Вставка рисунка</a:t>
            </a:r>
            <a:endParaRPr lang="ru-RU"/>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smtClean="0"/>
              <a:t>Вставка рисунка</a:t>
            </a:r>
            <a:endParaRPr lang="ru-RU"/>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smtClean="0"/>
              <a:t>Вставка рисунка</a:t>
            </a:r>
            <a:endParaRPr lang="ru-RU"/>
          </a:p>
        </p:txBody>
      </p:sp>
      <p:sp>
        <p:nvSpPr>
          <p:cNvPr id="7" name="Текст 6"/>
          <p:cNvSpPr>
            <a:spLocks noGrp="1"/>
          </p:cNvSpPr>
          <p:nvPr>
            <p:ph type="body" sz="quarter" idx="16"/>
          </p:nvPr>
        </p:nvSpPr>
        <p:spPr>
          <a:xfrm>
            <a:off x="450057" y="3110601"/>
            <a:ext cx="2483644" cy="432048"/>
          </a:xfrm>
        </p:spPr>
        <p:txBody>
          <a:bodyPr lIns="0" rIns="0"/>
          <a:lstStyle/>
          <a:p>
            <a:pPr lvl="0"/>
            <a:r>
              <a:rPr lang="ru-RU" smtClean="0"/>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p>
            <a:pPr lvl="0"/>
            <a:r>
              <a:rPr lang="ru-RU" smtClean="0"/>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p>
            <a:pPr lvl="0"/>
            <a:r>
              <a:rPr lang="ru-RU" smtClean="0"/>
              <a:t>Образец текста</a:t>
            </a:r>
          </a:p>
        </p:txBody>
      </p:sp>
      <p:sp>
        <p:nvSpPr>
          <p:cNvPr id="31" name="Рисунок 3"/>
          <p:cNvSpPr>
            <a:spLocks noGrp="1" noChangeAspect="1"/>
          </p:cNvSpPr>
          <p:nvPr>
            <p:ph type="pic" sz="quarter" idx="19"/>
          </p:nvPr>
        </p:nvSpPr>
        <p:spPr>
          <a:xfrm>
            <a:off x="450056" y="3815652"/>
            <a:ext cx="2016000" cy="2016000"/>
          </a:xfrm>
          <a:prstGeom prst="ellipse">
            <a:avLst/>
          </a:prstGeom>
        </p:spPr>
        <p:txBody>
          <a:bodyPr lIns="0" rIns="0"/>
          <a:lstStyle/>
          <a:p>
            <a:r>
              <a:rPr lang="ru-RU" smtClean="0"/>
              <a:t>Вставка рисунка</a:t>
            </a:r>
            <a:endParaRPr lang="ru-RU"/>
          </a:p>
        </p:txBody>
      </p:sp>
      <p:sp>
        <p:nvSpPr>
          <p:cNvPr id="32" name="Рисунок 3"/>
          <p:cNvSpPr>
            <a:spLocks noGrp="1" noChangeAspect="1"/>
          </p:cNvSpPr>
          <p:nvPr>
            <p:ph type="pic" sz="quarter" idx="20"/>
          </p:nvPr>
        </p:nvSpPr>
        <p:spPr>
          <a:xfrm>
            <a:off x="3330178" y="3815652"/>
            <a:ext cx="2016000" cy="2016000"/>
          </a:xfrm>
          <a:prstGeom prst="ellipse">
            <a:avLst/>
          </a:prstGeom>
        </p:spPr>
        <p:txBody>
          <a:bodyPr lIns="0" rIns="0"/>
          <a:lstStyle/>
          <a:p>
            <a:r>
              <a:rPr lang="ru-RU" smtClean="0"/>
              <a:t>Вставка рисунка</a:t>
            </a:r>
            <a:endParaRPr lang="ru-RU" dirty="0"/>
          </a:p>
        </p:txBody>
      </p:sp>
      <p:sp>
        <p:nvSpPr>
          <p:cNvPr id="33" name="Рисунок 3"/>
          <p:cNvSpPr>
            <a:spLocks noGrp="1" noChangeAspect="1"/>
          </p:cNvSpPr>
          <p:nvPr>
            <p:ph type="pic" sz="quarter" idx="21"/>
          </p:nvPr>
        </p:nvSpPr>
        <p:spPr>
          <a:xfrm>
            <a:off x="6232922" y="3815652"/>
            <a:ext cx="2016000" cy="2016000"/>
          </a:xfrm>
          <a:prstGeom prst="ellipse">
            <a:avLst/>
          </a:prstGeom>
        </p:spPr>
        <p:txBody>
          <a:bodyPr lIns="0" rIns="0"/>
          <a:lstStyle/>
          <a:p>
            <a:r>
              <a:rPr lang="ru-RU" smtClean="0"/>
              <a:t>Вставка рисунка</a:t>
            </a:r>
            <a:endParaRPr lang="ru-RU"/>
          </a:p>
        </p:txBody>
      </p:sp>
      <p:sp>
        <p:nvSpPr>
          <p:cNvPr id="34" name="Текст 6"/>
          <p:cNvSpPr>
            <a:spLocks noGrp="1"/>
          </p:cNvSpPr>
          <p:nvPr>
            <p:ph type="body" sz="quarter" idx="22"/>
          </p:nvPr>
        </p:nvSpPr>
        <p:spPr>
          <a:xfrm>
            <a:off x="450057" y="5949939"/>
            <a:ext cx="2483644" cy="432048"/>
          </a:xfrm>
        </p:spPr>
        <p:txBody>
          <a:bodyPr lIns="0" rIns="0"/>
          <a:lstStyle/>
          <a:p>
            <a:pPr lvl="0"/>
            <a:r>
              <a:rPr lang="ru-RU" smtClean="0"/>
              <a:t>Образец текста</a:t>
            </a:r>
          </a:p>
        </p:txBody>
      </p:sp>
      <p:sp>
        <p:nvSpPr>
          <p:cNvPr id="35" name="Текст 6"/>
          <p:cNvSpPr>
            <a:spLocks noGrp="1"/>
          </p:cNvSpPr>
          <p:nvPr>
            <p:ph type="body" sz="quarter" idx="23"/>
          </p:nvPr>
        </p:nvSpPr>
        <p:spPr>
          <a:xfrm>
            <a:off x="3332221" y="5949939"/>
            <a:ext cx="2483644" cy="432048"/>
          </a:xfrm>
        </p:spPr>
        <p:txBody>
          <a:bodyPr lIns="0" rIns="0"/>
          <a:lstStyle/>
          <a:p>
            <a:pPr lvl="0"/>
            <a:r>
              <a:rPr lang="ru-RU" smtClean="0"/>
              <a:t>Образец текста</a:t>
            </a:r>
          </a:p>
        </p:txBody>
      </p:sp>
      <p:sp>
        <p:nvSpPr>
          <p:cNvPr id="36" name="Текст 6"/>
          <p:cNvSpPr>
            <a:spLocks noGrp="1"/>
          </p:cNvSpPr>
          <p:nvPr>
            <p:ph type="body" sz="quarter" idx="24"/>
          </p:nvPr>
        </p:nvSpPr>
        <p:spPr>
          <a:xfrm>
            <a:off x="6236087" y="5949939"/>
            <a:ext cx="2483644" cy="432048"/>
          </a:xfrm>
        </p:spPr>
        <p:txBody>
          <a:bodyPr lIns="0" rIns="0"/>
          <a:lstStyle/>
          <a:p>
            <a:pPr lvl="0"/>
            <a:r>
              <a:rPr lang="ru-RU" smtClean="0"/>
              <a:t>Образец текста</a:t>
            </a:r>
          </a:p>
        </p:txBody>
      </p:sp>
    </p:spTree>
    <p:extLst>
      <p:ext uri="{BB962C8B-B14F-4D97-AF65-F5344CB8AC3E}">
        <p14:creationId xmlns:p14="http://schemas.microsoft.com/office/powerpoint/2010/main" val="3391843042"/>
      </p:ext>
    </p:extLst>
  </p:cSld>
  <p:clrMapOvr>
    <a:masterClrMapping/>
  </p:clrMapOvr>
  <p:extLst mod="1">
    <p:ext uri="{DCECCB84-F9BA-43D5-87BE-67443E8EF086}">
      <p15:sldGuideLst xmlns:p15="http://schemas.microsoft.com/office/powerpoint/2012/main">
        <p15:guide id="0" orient="horz" pos="3678">
          <p15:clr>
            <a:srgbClr val="FBAE40"/>
          </p15:clr>
        </p15:guide>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1_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smtClean="0"/>
              <a:t>Вставка рисунка</a:t>
            </a:r>
            <a:endParaRPr lang="ru-RU"/>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smtClean="0"/>
              <a:t>Вставка рисунка</a:t>
            </a:r>
            <a:endParaRPr lang="ru-RU"/>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smtClean="0"/>
              <a:t>Вставка рисунка</a:t>
            </a:r>
            <a:endParaRPr lang="ru-RU"/>
          </a:p>
        </p:txBody>
      </p:sp>
      <p:sp>
        <p:nvSpPr>
          <p:cNvPr id="7" name="Текст 6"/>
          <p:cNvSpPr>
            <a:spLocks noGrp="1"/>
          </p:cNvSpPr>
          <p:nvPr>
            <p:ph type="body" sz="quarter" idx="16"/>
          </p:nvPr>
        </p:nvSpPr>
        <p:spPr>
          <a:xfrm>
            <a:off x="450057" y="3110601"/>
            <a:ext cx="2483644" cy="432048"/>
          </a:xfrm>
        </p:spPr>
        <p:txBody>
          <a:bodyPr lIns="0" rIns="0"/>
          <a:lstStyle>
            <a:lvl1pPr>
              <a:spcBef>
                <a:spcPts val="0"/>
              </a:spcBef>
              <a:defRPr/>
            </a:lvl1pPr>
          </a:lstStyle>
          <a:p>
            <a:pPr lvl="0"/>
            <a:r>
              <a:rPr lang="ru-RU" smtClean="0"/>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lvl1pPr>
              <a:spcBef>
                <a:spcPts val="0"/>
              </a:spcBef>
              <a:defRPr/>
            </a:lvl1pPr>
          </a:lstStyle>
          <a:p>
            <a:pPr lvl="0"/>
            <a:r>
              <a:rPr lang="ru-RU" smtClean="0"/>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lvl1pPr>
              <a:spcBef>
                <a:spcPts val="0"/>
              </a:spcBef>
              <a:defRPr/>
            </a:lvl1pPr>
          </a:lstStyle>
          <a:p>
            <a:pPr lvl="0"/>
            <a:r>
              <a:rPr lang="ru-RU" smtClean="0"/>
              <a:t>Образец текста</a:t>
            </a:r>
          </a:p>
        </p:txBody>
      </p:sp>
      <p:sp>
        <p:nvSpPr>
          <p:cNvPr id="31" name="Рисунок 3"/>
          <p:cNvSpPr>
            <a:spLocks noGrp="1" noChangeAspect="1"/>
          </p:cNvSpPr>
          <p:nvPr>
            <p:ph type="pic" sz="quarter" idx="19"/>
          </p:nvPr>
        </p:nvSpPr>
        <p:spPr>
          <a:xfrm>
            <a:off x="1890117" y="3815652"/>
            <a:ext cx="2016000" cy="2016000"/>
          </a:xfrm>
          <a:prstGeom prst="ellipse">
            <a:avLst/>
          </a:prstGeom>
        </p:spPr>
        <p:txBody>
          <a:bodyPr lIns="0" rIns="0"/>
          <a:lstStyle/>
          <a:p>
            <a:r>
              <a:rPr lang="ru-RU" smtClean="0"/>
              <a:t>Вставка рисунка</a:t>
            </a:r>
            <a:endParaRPr lang="ru-RU"/>
          </a:p>
        </p:txBody>
      </p:sp>
      <p:sp>
        <p:nvSpPr>
          <p:cNvPr id="32" name="Рисунок 3"/>
          <p:cNvSpPr>
            <a:spLocks noGrp="1" noChangeAspect="1"/>
          </p:cNvSpPr>
          <p:nvPr>
            <p:ph type="pic" sz="quarter" idx="20"/>
          </p:nvPr>
        </p:nvSpPr>
        <p:spPr>
          <a:xfrm>
            <a:off x="4781550" y="3815652"/>
            <a:ext cx="2016000" cy="2016000"/>
          </a:xfrm>
          <a:prstGeom prst="ellipse">
            <a:avLst/>
          </a:prstGeom>
        </p:spPr>
        <p:txBody>
          <a:bodyPr lIns="0" rIns="0"/>
          <a:lstStyle/>
          <a:p>
            <a:r>
              <a:rPr lang="ru-RU" smtClean="0"/>
              <a:t>Вставка рисунка</a:t>
            </a:r>
            <a:endParaRPr lang="ru-RU" dirty="0"/>
          </a:p>
        </p:txBody>
      </p:sp>
      <p:sp>
        <p:nvSpPr>
          <p:cNvPr id="34" name="Текст 6"/>
          <p:cNvSpPr>
            <a:spLocks noGrp="1"/>
          </p:cNvSpPr>
          <p:nvPr>
            <p:ph type="body" sz="quarter" idx="22"/>
          </p:nvPr>
        </p:nvSpPr>
        <p:spPr>
          <a:xfrm>
            <a:off x="1890117" y="5949939"/>
            <a:ext cx="2483644" cy="432048"/>
          </a:xfrm>
        </p:spPr>
        <p:txBody>
          <a:bodyPr lIns="0" rIns="0"/>
          <a:lstStyle>
            <a:lvl1pPr>
              <a:spcBef>
                <a:spcPts val="0"/>
              </a:spcBef>
              <a:defRPr/>
            </a:lvl1pPr>
          </a:lstStyle>
          <a:p>
            <a:pPr lvl="0"/>
            <a:r>
              <a:rPr lang="ru-RU" smtClean="0"/>
              <a:t>Образец текста</a:t>
            </a:r>
          </a:p>
        </p:txBody>
      </p:sp>
      <p:sp>
        <p:nvSpPr>
          <p:cNvPr id="35" name="Текст 6"/>
          <p:cNvSpPr>
            <a:spLocks noGrp="1"/>
          </p:cNvSpPr>
          <p:nvPr>
            <p:ph type="body" sz="quarter" idx="23"/>
          </p:nvPr>
        </p:nvSpPr>
        <p:spPr>
          <a:xfrm>
            <a:off x="4781550" y="5949939"/>
            <a:ext cx="2483644" cy="432048"/>
          </a:xfrm>
        </p:spPr>
        <p:txBody>
          <a:bodyPr lIns="0" rIns="0"/>
          <a:lstStyle>
            <a:lvl1pPr>
              <a:spcBef>
                <a:spcPts val="0"/>
              </a:spcBef>
              <a:defRPr/>
            </a:lvl1pPr>
          </a:lstStyle>
          <a:p>
            <a:pPr lvl="0"/>
            <a:r>
              <a:rPr lang="ru-RU" smtClean="0"/>
              <a:t>Образец текста</a:t>
            </a:r>
          </a:p>
        </p:txBody>
      </p:sp>
    </p:spTree>
    <p:extLst>
      <p:ext uri="{BB962C8B-B14F-4D97-AF65-F5344CB8AC3E}">
        <p14:creationId xmlns:p14="http://schemas.microsoft.com/office/powerpoint/2010/main" val="2807277319"/>
      </p:ext>
    </p:extLst>
  </p:cSld>
  <p:clrMapOvr>
    <a:masterClrMapping/>
  </p:clrMapOvr>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guide id="9" orient="horz" pos="3678">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4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20" name="Объект 3"/>
          <p:cNvSpPr>
            <a:spLocks noGrp="1"/>
          </p:cNvSpPr>
          <p:nvPr>
            <p:ph sz="quarter" idx="24"/>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7" name="Объект 3"/>
          <p:cNvSpPr>
            <a:spLocks noGrp="1"/>
          </p:cNvSpPr>
          <p:nvPr>
            <p:ph sz="quarter" idx="25"/>
          </p:nvPr>
        </p:nvSpPr>
        <p:spPr>
          <a:xfrm>
            <a:off x="6954678"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8" name="Объект 3"/>
          <p:cNvSpPr>
            <a:spLocks noGrp="1"/>
          </p:cNvSpPr>
          <p:nvPr>
            <p:ph sz="quarter" idx="26"/>
          </p:nvPr>
        </p:nvSpPr>
        <p:spPr>
          <a:xfrm>
            <a:off x="4791075"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9" name="Объект 3"/>
          <p:cNvSpPr>
            <a:spLocks noGrp="1"/>
          </p:cNvSpPr>
          <p:nvPr>
            <p:ph sz="quarter" idx="27"/>
          </p:nvPr>
        </p:nvSpPr>
        <p:spPr>
          <a:xfrm>
            <a:off x="2613660"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0" name="Объект 3"/>
          <p:cNvSpPr>
            <a:spLocks noGrp="1"/>
          </p:cNvSpPr>
          <p:nvPr>
            <p:ph sz="quarter" idx="28"/>
          </p:nvPr>
        </p:nvSpPr>
        <p:spPr>
          <a:xfrm>
            <a:off x="450057"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31" name="Текст 4"/>
          <p:cNvSpPr>
            <a:spLocks noGrp="1"/>
          </p:cNvSpPr>
          <p:nvPr>
            <p:ph type="body" sz="quarter" idx="17" hasCustomPrompt="1"/>
          </p:nvPr>
        </p:nvSpPr>
        <p:spPr>
          <a:xfrm>
            <a:off x="6960516" y="3940952"/>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2" name="Текст 4"/>
          <p:cNvSpPr>
            <a:spLocks noGrp="1"/>
          </p:cNvSpPr>
          <p:nvPr>
            <p:ph type="body" sz="quarter" idx="29" hasCustomPrompt="1"/>
          </p:nvPr>
        </p:nvSpPr>
        <p:spPr>
          <a:xfrm>
            <a:off x="4798694" y="3940952"/>
            <a:ext cx="1754506"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3" name="Текст 4"/>
          <p:cNvSpPr>
            <a:spLocks noGrp="1"/>
          </p:cNvSpPr>
          <p:nvPr>
            <p:ph type="body" sz="quarter" idx="30" hasCustomPrompt="1"/>
          </p:nvPr>
        </p:nvSpPr>
        <p:spPr>
          <a:xfrm>
            <a:off x="2619499" y="3940952"/>
            <a:ext cx="1736999"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4" name="Текст 4"/>
          <p:cNvSpPr>
            <a:spLocks noGrp="1"/>
          </p:cNvSpPr>
          <p:nvPr>
            <p:ph type="body" sz="quarter" idx="31" hasCustomPrompt="1"/>
          </p:nvPr>
        </p:nvSpPr>
        <p:spPr>
          <a:xfrm>
            <a:off x="457676" y="3940952"/>
            <a:ext cx="1759268"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3845754952"/>
      </p:ext>
    </p:extLst>
  </p:cSld>
  <p:clrMapOvr>
    <a:masterClrMapping/>
  </p:clrMapOvr>
  <p:extLst mod="1">
    <p:ext uri="{DCECCB84-F9BA-43D5-87BE-67443E8EF086}">
      <p15:sldGuideLst xmlns:p15="http://schemas.microsoft.com/office/powerpoint/2012/main">
        <p15:guide id="1" pos="1397">
          <p15:clr>
            <a:srgbClr val="FBAE40"/>
          </p15:clr>
        </p15:guide>
        <p15:guide id="2" pos="1646">
          <p15:clr>
            <a:srgbClr val="FBAE40"/>
          </p15:clr>
        </p15:guide>
        <p15:guide id="3" pos="2744">
          <p15:clr>
            <a:srgbClr val="FBAE40"/>
          </p15:clr>
        </p15:guide>
        <p15:guide id="4" pos="3016">
          <p15:clr>
            <a:srgbClr val="FBAE40"/>
          </p15:clr>
        </p15:guide>
        <p15:guide id="5" pos="4128">
          <p15:clr>
            <a:srgbClr val="FBAE40"/>
          </p15:clr>
        </p15:guide>
        <p15:guide id="6" pos="4378">
          <p15:clr>
            <a:srgbClr val="FBAE40"/>
          </p15:clr>
        </p15:guide>
        <p15:guide id="7" orient="horz" pos="2478">
          <p15:clr>
            <a:srgbClr val="FBAE40"/>
          </p15:clr>
        </p15:guide>
        <p15:guide id="8" orient="horz" pos="2160">
          <p15:clr>
            <a:srgbClr val="FBAE40"/>
          </p15:clr>
        </p15:guide>
        <p15:guide id="9" orient="horz" pos="2795">
          <p15:clr>
            <a:srgbClr val="FBAE40"/>
          </p15:clr>
        </p15:guide>
        <p15:guide id="10" orient="horz" pos="287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Два объекта с подзаголовками горизонталь">
    <p:spTree>
      <p:nvGrpSpPr>
        <p:cNvPr id="1" name=""/>
        <p:cNvGrpSpPr/>
        <p:nvPr/>
      </p:nvGrpSpPr>
      <p:grpSpPr>
        <a:xfrm>
          <a:off x="0" y="0"/>
          <a:ext cx="0" cy="0"/>
          <a:chOff x="0" y="0"/>
          <a:chExt cx="0" cy="0"/>
        </a:xfrm>
      </p:grpSpPr>
      <p:sp>
        <p:nvSpPr>
          <p:cNvPr id="28" name="Текст 5"/>
          <p:cNvSpPr>
            <a:spLocks noGrp="1"/>
          </p:cNvSpPr>
          <p:nvPr>
            <p:ph type="body" sz="quarter" idx="27" hasCustomPrompt="1"/>
          </p:nvPr>
        </p:nvSpPr>
        <p:spPr>
          <a:xfrm>
            <a:off x="450057" y="3933825"/>
            <a:ext cx="8252222" cy="503238"/>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a:t>Введите заголовок</a:t>
            </a:r>
          </a:p>
        </p:txBody>
      </p:sp>
      <p:sp>
        <p:nvSpPr>
          <p:cNvPr id="33" name="Объект 32"/>
          <p:cNvSpPr>
            <a:spLocks noGrp="1"/>
          </p:cNvSpPr>
          <p:nvPr>
            <p:ph sz="quarter" idx="30" hasCustomPrompt="1"/>
          </p:nvPr>
        </p:nvSpPr>
        <p:spPr>
          <a:xfrm>
            <a:off x="450057" y="4562476"/>
            <a:ext cx="8252222" cy="180869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7" name="Текст 5"/>
          <p:cNvSpPr>
            <a:spLocks noGrp="1"/>
          </p:cNvSpPr>
          <p:nvPr>
            <p:ph type="body" sz="quarter" idx="31" hasCustomPrompt="1"/>
          </p:nvPr>
        </p:nvSpPr>
        <p:spPr>
          <a:xfrm>
            <a:off x="450057" y="975360"/>
            <a:ext cx="8252222" cy="505112"/>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a:t>Введите заголовок</a:t>
            </a:r>
          </a:p>
        </p:txBody>
      </p:sp>
      <p:sp>
        <p:nvSpPr>
          <p:cNvPr id="8" name="Объект 32"/>
          <p:cNvSpPr>
            <a:spLocks noGrp="1"/>
          </p:cNvSpPr>
          <p:nvPr>
            <p:ph sz="quarter" idx="32" hasCustomPrompt="1"/>
          </p:nvPr>
        </p:nvSpPr>
        <p:spPr>
          <a:xfrm>
            <a:off x="450057" y="1616075"/>
            <a:ext cx="8252222" cy="1812926"/>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Tree>
    <p:extLst>
      <p:ext uri="{BB962C8B-B14F-4D97-AF65-F5344CB8AC3E}">
        <p14:creationId xmlns:p14="http://schemas.microsoft.com/office/powerpoint/2010/main" val="2448974516"/>
      </p:ext>
    </p:extLst>
  </p:cSld>
  <p:clrMapOvr>
    <a:masterClrMapping/>
  </p:clrMapOvr>
  <p:extLst mod="1">
    <p:ext uri="{DCECCB84-F9BA-43D5-87BE-67443E8EF086}">
      <p15:sldGuideLst xmlns:p15="http://schemas.microsoft.com/office/powerpoint/2012/main">
        <p15:guide id="1" orient="horz" pos="2160">
          <p15:clr>
            <a:srgbClr val="FBAE40"/>
          </p15:clr>
        </p15:guide>
        <p15:guide id="2" orient="horz" pos="2478">
          <p15:clr>
            <a:srgbClr val="FBAE40"/>
          </p15:clr>
        </p15:guide>
        <p15:guide id="3" orient="horz" pos="2795">
          <p15:clr>
            <a:srgbClr val="FBAE40"/>
          </p15:clr>
        </p15:guide>
        <p15:guide id="4" orient="horz" pos="2874">
          <p15:clr>
            <a:srgbClr val="FBAE40"/>
          </p15:clr>
        </p15:guide>
        <p15:guide id="5" orient="horz" pos="941">
          <p15:clr>
            <a:srgbClr val="FBAE40"/>
          </p15:clr>
        </p15:guide>
        <p15:guide id="6" orient="horz" pos="1018">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Три объекта: два сверху">
    <p:spTree>
      <p:nvGrpSpPr>
        <p:cNvPr id="1" name=""/>
        <p:cNvGrpSpPr/>
        <p:nvPr/>
      </p:nvGrpSpPr>
      <p:grpSpPr>
        <a:xfrm>
          <a:off x="0" y="0"/>
          <a:ext cx="0" cy="0"/>
          <a:chOff x="0" y="0"/>
          <a:chExt cx="0" cy="0"/>
        </a:xfrm>
      </p:grpSpPr>
      <p:sp>
        <p:nvSpPr>
          <p:cNvPr id="10" name="Объект 4"/>
          <p:cNvSpPr>
            <a:spLocks noGrp="1"/>
          </p:cNvSpPr>
          <p:nvPr>
            <p:ph sz="quarter" idx="16"/>
          </p:nvPr>
        </p:nvSpPr>
        <p:spPr>
          <a:xfrm>
            <a:off x="450057" y="3921125"/>
            <a:ext cx="8252222" cy="245427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8" name="Объект 3"/>
          <p:cNvSpPr>
            <a:spLocks noGrp="1"/>
          </p:cNvSpPr>
          <p:nvPr>
            <p:ph sz="quarter" idx="12"/>
          </p:nvPr>
        </p:nvSpPr>
        <p:spPr>
          <a:xfrm>
            <a:off x="4787504" y="981076"/>
            <a:ext cx="3914775" cy="2442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 name="Объект 3"/>
          <p:cNvSpPr>
            <a:spLocks noGrp="1"/>
          </p:cNvSpPr>
          <p:nvPr>
            <p:ph sz="quarter" idx="17"/>
          </p:nvPr>
        </p:nvSpPr>
        <p:spPr>
          <a:xfrm>
            <a:off x="450057" y="981076"/>
            <a:ext cx="3906441" cy="244284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789349959"/>
      </p:ext>
    </p:extLst>
  </p:cSld>
  <p:clrMapOvr>
    <a:masterClrMapping/>
  </p:clrMapOvr>
  <p:extLst mod="1">
    <p:ext uri="{DCECCB84-F9BA-43D5-87BE-67443E8EF086}">
      <p15:sldGuideLst xmlns:p15="http://schemas.microsoft.com/office/powerpoint/2012/main">
        <p15:guide id="1" pos="3016">
          <p15:clr>
            <a:srgbClr val="FBAE40"/>
          </p15:clr>
        </p15:guide>
        <p15:guide id="2" orient="horz" pos="2157">
          <p15:clr>
            <a:srgbClr val="FBAE40"/>
          </p15:clr>
        </p15:guide>
        <p15:guide id="3" orient="horz" pos="2470">
          <p15:clr>
            <a:srgbClr val="FBAE40"/>
          </p15:clr>
        </p15:guide>
        <p15:guide id="4" pos="2744">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Три объекта: два справа">
    <p:spTree>
      <p:nvGrpSpPr>
        <p:cNvPr id="1" name=""/>
        <p:cNvGrpSpPr/>
        <p:nvPr/>
      </p:nvGrpSpPr>
      <p:grpSpPr>
        <a:xfrm>
          <a:off x="0" y="0"/>
          <a:ext cx="0" cy="0"/>
          <a:chOff x="0" y="0"/>
          <a:chExt cx="0" cy="0"/>
        </a:xfrm>
      </p:grpSpPr>
      <p:sp>
        <p:nvSpPr>
          <p:cNvPr id="6" name="Объект 34"/>
          <p:cNvSpPr>
            <a:spLocks noGrp="1"/>
          </p:cNvSpPr>
          <p:nvPr>
            <p:ph sz="quarter" idx="31" hasCustomPrompt="1"/>
          </p:nvPr>
        </p:nvSpPr>
        <p:spPr>
          <a:xfrm>
            <a:off x="4787504" y="984848"/>
            <a:ext cx="3914775"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7" name="Объект 40"/>
          <p:cNvSpPr>
            <a:spLocks noGrp="1"/>
          </p:cNvSpPr>
          <p:nvPr>
            <p:ph sz="quarter" idx="34" hasCustomPrompt="1"/>
          </p:nvPr>
        </p:nvSpPr>
        <p:spPr>
          <a:xfrm>
            <a:off x="4787504" y="3933825"/>
            <a:ext cx="3914775"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2" name="Объект 3"/>
          <p:cNvSpPr>
            <a:spLocks noGrp="1"/>
          </p:cNvSpPr>
          <p:nvPr>
            <p:ph sz="quarter" idx="12"/>
          </p:nvPr>
        </p:nvSpPr>
        <p:spPr>
          <a:xfrm>
            <a:off x="450057" y="981076"/>
            <a:ext cx="3906441" cy="539940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3286695072"/>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160">
          <p15:clr>
            <a:srgbClr val="FBAE40"/>
          </p15:clr>
        </p15:guide>
        <p15:guide id="4" orient="horz" pos="2478">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Четыре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11" name="Объект 34"/>
          <p:cNvSpPr>
            <a:spLocks noGrp="1"/>
          </p:cNvSpPr>
          <p:nvPr>
            <p:ph sz="quarter" idx="31" hasCustomPrompt="1"/>
          </p:nvPr>
        </p:nvSpPr>
        <p:spPr>
          <a:xfrm>
            <a:off x="450056" y="986474"/>
            <a:ext cx="3906441"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12" name="Объект 40"/>
          <p:cNvSpPr>
            <a:spLocks noGrp="1"/>
          </p:cNvSpPr>
          <p:nvPr>
            <p:ph sz="quarter" idx="34" hasCustomPrompt="1"/>
          </p:nvPr>
        </p:nvSpPr>
        <p:spPr>
          <a:xfrm>
            <a:off x="4793541"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13" name="Объект 40"/>
          <p:cNvSpPr>
            <a:spLocks noGrp="1"/>
          </p:cNvSpPr>
          <p:nvPr>
            <p:ph sz="quarter" idx="35" hasCustomPrompt="1"/>
          </p:nvPr>
        </p:nvSpPr>
        <p:spPr>
          <a:xfrm>
            <a:off x="450056"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6" name="Объект 40"/>
          <p:cNvSpPr>
            <a:spLocks noGrp="1"/>
          </p:cNvSpPr>
          <p:nvPr>
            <p:ph sz="quarter" idx="36" hasCustomPrompt="1"/>
          </p:nvPr>
        </p:nvSpPr>
        <p:spPr>
          <a:xfrm>
            <a:off x="4792061" y="99822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Tree>
    <p:extLst>
      <p:ext uri="{BB962C8B-B14F-4D97-AF65-F5344CB8AC3E}">
        <p14:creationId xmlns:p14="http://schemas.microsoft.com/office/powerpoint/2010/main" val="3931442815"/>
      </p:ext>
    </p:extLst>
  </p:cSld>
  <p:clrMapOvr>
    <a:masterClrMapping/>
  </p:clrMapOvr>
  <p:extLst mod="1">
    <p:ext uri="{DCECCB84-F9BA-43D5-87BE-67443E8EF086}">
      <p15:sldGuideLst xmlns:p15="http://schemas.microsoft.com/office/powerpoint/2012/main">
        <p15:guide id="1" pos="3016">
          <p15:clr>
            <a:srgbClr val="FBAE40"/>
          </p15:clr>
        </p15:guide>
        <p15:guide id="2" orient="horz" pos="2170">
          <p15:clr>
            <a:srgbClr val="FBAE40"/>
          </p15:clr>
        </p15:guide>
        <p15:guide id="3" orient="horz" pos="2477">
          <p15:clr>
            <a:srgbClr val="FBAE40"/>
          </p15:clr>
        </p15:guide>
        <p15:guide id="4" pos="274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Приложе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ПРИЛОЖЕНИЕ</a:t>
            </a:r>
          </a:p>
        </p:txBody>
      </p:sp>
      <p:sp>
        <p:nvSpPr>
          <p:cNvPr id="4" name="Объект 3"/>
          <p:cNvSpPr>
            <a:spLocks noGrp="1"/>
          </p:cNvSpPr>
          <p:nvPr>
            <p:ph sz="quarter" idx="10"/>
          </p:nvPr>
        </p:nvSpPr>
        <p:spPr>
          <a:xfrm>
            <a:off x="450056" y="981076"/>
            <a:ext cx="8251984" cy="5394325"/>
          </a:xfrm>
        </p:spPr>
        <p:txBody>
          <a:bodyPr lIns="0" rIns="0"/>
          <a:lstStyle/>
          <a:p>
            <a:pPr lvl="0"/>
            <a:r>
              <a:rPr lang="ru-RU" smtClean="0"/>
              <a:t>Образец текста</a:t>
            </a:r>
          </a:p>
          <a:p>
            <a:pPr lvl="1"/>
            <a:r>
              <a:rPr lang="ru-RU" smtClean="0"/>
              <a:t>Второй уровень</a:t>
            </a:r>
          </a:p>
          <a:p>
            <a:pPr lvl="2"/>
            <a:r>
              <a:rPr lang="ru-RU" smtClean="0"/>
              <a:t>Третий уровень</a:t>
            </a:r>
          </a:p>
        </p:txBody>
      </p:sp>
    </p:spTree>
    <p:extLst>
      <p:ext uri="{BB962C8B-B14F-4D97-AF65-F5344CB8AC3E}">
        <p14:creationId xmlns:p14="http://schemas.microsoft.com/office/powerpoint/2010/main" val="1209349723"/>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1_2 подзаголовка с чертой и 4 текстовых блока ">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5128" y="981076"/>
            <a:ext cx="3906441" cy="2442465"/>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2 ПОДЗАГОЛОВКА И 4 ТЕКСТОВЫХ БЛОКА</a:t>
            </a:r>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Объект 3"/>
          <p:cNvSpPr>
            <a:spLocks noGrp="1"/>
          </p:cNvSpPr>
          <p:nvPr>
            <p:ph sz="quarter" idx="19"/>
          </p:nvPr>
        </p:nvSpPr>
        <p:spPr>
          <a:xfrm>
            <a:off x="459177" y="4572001"/>
            <a:ext cx="3902392" cy="1799168"/>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 name="Текст 4"/>
          <p:cNvSpPr>
            <a:spLocks noGrp="1"/>
          </p:cNvSpPr>
          <p:nvPr>
            <p:ph type="body" sz="quarter" idx="16" hasCustomPrompt="1"/>
          </p:nvPr>
        </p:nvSpPr>
        <p:spPr>
          <a:xfrm>
            <a:off x="4908430" y="980729"/>
            <a:ext cx="3784087" cy="513361"/>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sp>
        <p:nvSpPr>
          <p:cNvPr id="12" name="Текст 4"/>
          <p:cNvSpPr>
            <a:spLocks noGrp="1"/>
          </p:cNvSpPr>
          <p:nvPr>
            <p:ph type="body" sz="quarter" idx="29" hasCustomPrompt="1"/>
          </p:nvPr>
        </p:nvSpPr>
        <p:spPr>
          <a:xfrm>
            <a:off x="577969" y="3935002"/>
            <a:ext cx="3783600" cy="515078"/>
          </a:xfrm>
          <a:prstGeom prst="rect">
            <a:avLst/>
          </a:prstGeom>
        </p:spPr>
        <p:txBody>
          <a:bodyPr lIns="0" tIns="0" rIns="0" anchor="t" anchorCtr="0"/>
          <a:lstStyle>
            <a:lvl1pPr>
              <a:defRPr sz="1400" b="0">
                <a:solidFill>
                  <a:schemeClr val="tx1"/>
                </a:solidFill>
                <a:latin typeface="+mj-lt"/>
              </a:defRPr>
            </a:lvl1pPr>
          </a:lstStyle>
          <a:p>
            <a:pPr lvl="0"/>
            <a:r>
              <a:rPr lang="ru-RU" dirty="0"/>
              <a:t>ПОДЗАГОЛОВОК</a:t>
            </a:r>
          </a:p>
        </p:txBody>
      </p:sp>
      <p:cxnSp>
        <p:nvCxnSpPr>
          <p:cNvPr id="5" name="Прямая соединительная линия 4"/>
          <p:cNvCxnSpPr/>
          <p:nvPr/>
        </p:nvCxnSpPr>
        <p:spPr>
          <a:xfrm flipH="1">
            <a:off x="4804770" y="976313"/>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flipH="1">
            <a:off x="474310" y="3932298"/>
            <a:ext cx="2144"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20911731"/>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395287" y="1844830"/>
            <a:ext cx="4068764"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7" name="Объект 3"/>
          <p:cNvSpPr>
            <a:spLocks noGrp="1"/>
          </p:cNvSpPr>
          <p:nvPr>
            <p:ph sz="quarter" idx="13"/>
          </p:nvPr>
        </p:nvSpPr>
        <p:spPr>
          <a:xfrm>
            <a:off x="4679954" y="1844830"/>
            <a:ext cx="4068759"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0" name="Текст 4"/>
          <p:cNvSpPr>
            <a:spLocks noGrp="1"/>
          </p:cNvSpPr>
          <p:nvPr>
            <p:ph type="body" sz="quarter" idx="17" hasCustomPrompt="1"/>
          </p:nvPr>
        </p:nvSpPr>
        <p:spPr>
          <a:xfrm>
            <a:off x="395288" y="990327"/>
            <a:ext cx="8353425" cy="590355"/>
          </a:xfrm>
          <a:prstGeom prst="rect">
            <a:avLst/>
          </a:prstGeom>
        </p:spPr>
        <p:txBody>
          <a:bodyPr anchor="ctr"/>
          <a:lstStyle>
            <a:lvl1pPr>
              <a:defRPr sz="1600" b="1"/>
            </a:lvl1pPr>
          </a:lstStyle>
          <a:p>
            <a:pPr lvl="0"/>
            <a:r>
              <a:rPr lang="ru-RU" dirty="0" smtClean="0"/>
              <a:t>Заголовок</a:t>
            </a:r>
            <a:endParaRPr lang="ru-RU" dirty="0"/>
          </a:p>
        </p:txBody>
      </p:sp>
      <p:sp>
        <p:nvSpPr>
          <p:cNvPr id="8"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1420021678"/>
      </p:ext>
    </p:extLst>
  </p:cSld>
  <p:clrMapOvr>
    <a:masterClrMapping/>
  </p:clrMapOvr>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1_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3" name="Текст 4"/>
          <p:cNvSpPr>
            <a:spLocks noGrp="1"/>
          </p:cNvSpPr>
          <p:nvPr>
            <p:ph type="body" sz="quarter" idx="29" hasCustomPrompt="1"/>
          </p:nvPr>
        </p:nvSpPr>
        <p:spPr>
          <a:xfrm>
            <a:off x="549936"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V="1">
            <a:off x="335772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flipV="1">
            <a:off x="6258802"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p:ph type="body" sz="quarter" idx="30" hasCustomPrompt="1"/>
          </p:nvPr>
        </p:nvSpPr>
        <p:spPr>
          <a:xfrm>
            <a:off x="3434225"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
        <p:nvSpPr>
          <p:cNvPr id="24" name="Текст 4"/>
          <p:cNvSpPr>
            <a:spLocks noGrp="1"/>
          </p:cNvSpPr>
          <p:nvPr>
            <p:ph type="body" sz="quarter" idx="31" hasCustomPrompt="1"/>
          </p:nvPr>
        </p:nvSpPr>
        <p:spPr>
          <a:xfrm>
            <a:off x="6318514" y="988563"/>
            <a:ext cx="23837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801986366"/>
      </p:ext>
    </p:extLst>
  </p:cSld>
  <p:clrMapOvr>
    <a:masterClrMapping/>
  </p:clrMapOvr>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26">
          <p15:clr>
            <a:srgbClr val="FBAE40"/>
          </p15:clr>
        </p15:guide>
        <p15:guide id="6" orient="horz" pos="947">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1_4 подзаголовка с чертой и текстами">
    <p:spTree>
      <p:nvGrpSpPr>
        <p:cNvPr id="1" name=""/>
        <p:cNvGrpSpPr/>
        <p:nvPr/>
      </p:nvGrpSpPr>
      <p:grpSpPr>
        <a:xfrm>
          <a:off x="0" y="0"/>
          <a:ext cx="0" cy="0"/>
          <a:chOff x="0" y="0"/>
          <a:chExt cx="0" cy="0"/>
        </a:xfrm>
      </p:grpSpPr>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9"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4345316"/>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2_4 подзаголовка с чертой и текстами">
    <p:spTree>
      <p:nvGrpSpPr>
        <p:cNvPr id="1" name=""/>
        <p:cNvGrpSpPr/>
        <p:nvPr/>
      </p:nvGrpSpPr>
      <p:grpSpPr>
        <a:xfrm>
          <a:off x="0" y="0"/>
          <a:ext cx="0" cy="0"/>
          <a:chOff x="0" y="0"/>
          <a:chExt cx="0" cy="0"/>
        </a:xfrm>
      </p:grpSpPr>
      <p:sp>
        <p:nvSpPr>
          <p:cNvPr id="15" name="Прямоугольник 14"/>
          <p:cNvSpPr/>
          <p:nvPr/>
        </p:nvSpPr>
        <p:spPr>
          <a:xfrm>
            <a:off x="6894872" y="833438"/>
            <a:ext cx="1807407" cy="5549900"/>
          </a:xfrm>
          <a:prstGeom prst="rect">
            <a:avLst/>
          </a:prstGeom>
          <a:solidFill>
            <a:schemeClr val="accent5">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1050" dirty="0">
              <a:solidFill>
                <a:schemeClr val="tx1"/>
              </a:solidFill>
              <a:latin typeface="PF Din Text Cond Pro Обычный" charset="0"/>
            </a:endParaRPr>
          </a:p>
        </p:txBody>
      </p:sp>
      <p:sp>
        <p:nvSpPr>
          <p:cNvPr id="19" name="Текст 4"/>
          <p:cNvSpPr>
            <a:spLocks noGrp="1"/>
          </p:cNvSpPr>
          <p:nvPr>
            <p:ph type="body" sz="quarter" idx="33" hasCustomPrompt="1"/>
          </p:nvPr>
        </p:nvSpPr>
        <p:spPr>
          <a:xfrm>
            <a:off x="549936"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1" name="Прямая соединительная линия 20"/>
          <p:cNvCxnSpPr/>
          <p:nvPr/>
        </p:nvCxnSpPr>
        <p:spPr>
          <a:xfrm flipV="1">
            <a:off x="478547"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5" name="Объект 3"/>
          <p:cNvSpPr>
            <a:spLocks noGrp="1"/>
          </p:cNvSpPr>
          <p:nvPr>
            <p:ph sz="quarter" idx="12"/>
          </p:nvPr>
        </p:nvSpPr>
        <p:spPr>
          <a:xfrm>
            <a:off x="6954678" y="1616076"/>
            <a:ext cx="1692000"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 name="Заголовок 1"/>
          <p:cNvSpPr>
            <a:spLocks noGrp="1"/>
          </p:cNvSpPr>
          <p:nvPr>
            <p:ph type="title" hasCustomPrompt="1"/>
          </p:nvPr>
        </p:nvSpPr>
        <p:spPr/>
        <p:txBody>
          <a:bodyPr/>
          <a:lstStyle>
            <a:lvl1pPr>
              <a:defRPr/>
            </a:lvl1pPr>
          </a:lstStyle>
          <a:p>
            <a:r>
              <a:rPr lang="ru-RU" dirty="0"/>
              <a:t>4 ПОДЗАГОЛОВКА С ВЕРТИКАЛЬНЫМИ ТЕКСТОВЫМИ БЛОКАМИ</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200"/>
            </a:lvl1pPr>
            <a:lvl2pPr>
              <a:lnSpc>
                <a:spcPct val="90000"/>
              </a:lnSpc>
              <a:spcBef>
                <a:spcPts val="450"/>
              </a:spcBef>
              <a:spcAft>
                <a:spcPts val="0"/>
              </a:spcAft>
              <a:defRPr sz="1200"/>
            </a:lvl2pPr>
            <a:lvl3pPr>
              <a:lnSpc>
                <a:spcPct val="90000"/>
              </a:lnSpc>
              <a:spcBef>
                <a:spcPts val="300"/>
              </a:spcBef>
              <a:spcAft>
                <a:spcPts val="0"/>
              </a:spcAft>
              <a:defRPr sz="105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25" name="Текст 4"/>
          <p:cNvSpPr>
            <a:spLocks noGrp="1"/>
          </p:cNvSpPr>
          <p:nvPr>
            <p:ph type="body" sz="quarter" idx="34" hasCustomPrompt="1"/>
          </p:nvPr>
        </p:nvSpPr>
        <p:spPr>
          <a:xfrm>
            <a:off x="2709573" y="988563"/>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6" name="Прямая соединительная линия 25"/>
          <p:cNvCxnSpPr/>
          <p:nvPr/>
        </p:nvCxnSpPr>
        <p:spPr>
          <a:xfrm flipV="1">
            <a:off x="2638184" y="988563"/>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7" name="Текст 4"/>
          <p:cNvSpPr>
            <a:spLocks noGrp="1"/>
          </p:cNvSpPr>
          <p:nvPr>
            <p:ph type="body" sz="quarter" idx="35" hasCustomPrompt="1"/>
          </p:nvPr>
        </p:nvSpPr>
        <p:spPr>
          <a:xfrm>
            <a:off x="4882552" y="985687"/>
            <a:ext cx="1659865"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28" name="Прямая соединительная линия 27"/>
          <p:cNvCxnSpPr/>
          <p:nvPr/>
        </p:nvCxnSpPr>
        <p:spPr>
          <a:xfrm flipV="1">
            <a:off x="4811163"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9" name="Текст 4"/>
          <p:cNvSpPr>
            <a:spLocks noGrp="1"/>
          </p:cNvSpPr>
          <p:nvPr>
            <p:ph type="body" sz="quarter" idx="36" hasCustomPrompt="1"/>
          </p:nvPr>
        </p:nvSpPr>
        <p:spPr>
          <a:xfrm>
            <a:off x="7042188" y="985687"/>
            <a:ext cx="1602701" cy="514800"/>
          </a:xfrm>
          <a:prstGeom prst="rect">
            <a:avLst/>
          </a:prstGeom>
        </p:spPr>
        <p:txBody>
          <a:bodyPr lIns="0" rIns="0" anchor="t" anchorCtr="0"/>
          <a:lstStyle>
            <a:lvl1pPr>
              <a:defRPr sz="1400" b="0">
                <a:solidFill>
                  <a:schemeClr val="tx1"/>
                </a:solidFill>
                <a:latin typeface="+mj-lt"/>
              </a:defRPr>
            </a:lvl1pPr>
          </a:lstStyle>
          <a:p>
            <a:pPr lvl="0"/>
            <a:r>
              <a:rPr lang="ru-RU" dirty="0"/>
              <a:t>ПОДЗАГОЛОВОК</a:t>
            </a:r>
          </a:p>
        </p:txBody>
      </p:sp>
      <p:cxnSp>
        <p:nvCxnSpPr>
          <p:cNvPr id="30" name="Прямая соединительная линия 29"/>
          <p:cNvCxnSpPr/>
          <p:nvPr/>
        </p:nvCxnSpPr>
        <p:spPr>
          <a:xfrm flipV="1">
            <a:off x="6970800" y="985687"/>
            <a:ext cx="0" cy="514800"/>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7226914"/>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cSld name="3 подзаголовка с чертой и текстам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lvl1pPr>
              <a:defRPr/>
            </a:lvl1pPr>
          </a:lstStyle>
          <a:p>
            <a:r>
              <a:rPr lang="ru-RU" dirty="0"/>
              <a:t>3 ПОДЗАГОЛОВКА С ТЕКСТОВЫМИ БЛОКАМИ</a:t>
            </a:r>
          </a:p>
        </p:txBody>
      </p:sp>
      <p:sp>
        <p:nvSpPr>
          <p:cNvPr id="15" name="Объект 3"/>
          <p:cNvSpPr>
            <a:spLocks noGrp="1"/>
          </p:cNvSpPr>
          <p:nvPr>
            <p:ph sz="quarter" idx="18"/>
          </p:nvPr>
        </p:nvSpPr>
        <p:spPr>
          <a:xfrm>
            <a:off x="6236916" y="1527176"/>
            <a:ext cx="2462400" cy="4848225"/>
          </a:xfrm>
          <a:prstGeom prst="rect">
            <a:avLst/>
          </a:prstGeom>
        </p:spPr>
        <p:txBody>
          <a:bodyPr lIns="0" rIns="0"/>
          <a:lstStyle>
            <a:lvl1pPr>
              <a:defRPr sz="1050"/>
            </a:lvl1pPr>
            <a:lvl2pPr>
              <a:defRPr sz="1050"/>
            </a:lvl2pPr>
            <a:lvl3pPr>
              <a:defRPr sz="9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Объект 3"/>
          <p:cNvSpPr>
            <a:spLocks noGrp="1"/>
          </p:cNvSpPr>
          <p:nvPr>
            <p:ph sz="quarter" idx="20"/>
          </p:nvPr>
        </p:nvSpPr>
        <p:spPr>
          <a:xfrm>
            <a:off x="459924" y="1527176"/>
            <a:ext cx="2462400" cy="4848225"/>
          </a:xfrm>
          <a:prstGeom prst="rect">
            <a:avLst/>
          </a:prstGeom>
        </p:spPr>
        <p:txBody>
          <a:bodyPr lIns="0" rIns="0"/>
          <a:lstStyle>
            <a:lvl1pPr>
              <a:defRPr sz="1050"/>
            </a:lvl1pPr>
            <a:lvl2pPr>
              <a:defRPr sz="1050"/>
            </a:lvl2pPr>
            <a:lvl3pPr>
              <a:defRPr sz="9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9" name="Объект 3"/>
          <p:cNvSpPr>
            <a:spLocks noGrp="1"/>
          </p:cNvSpPr>
          <p:nvPr>
            <p:ph sz="quarter" idx="22"/>
          </p:nvPr>
        </p:nvSpPr>
        <p:spPr>
          <a:xfrm>
            <a:off x="3344784" y="1527176"/>
            <a:ext cx="2462400" cy="4848225"/>
          </a:xfrm>
          <a:prstGeom prst="rect">
            <a:avLst/>
          </a:prstGeom>
        </p:spPr>
        <p:txBody>
          <a:bodyPr lIns="0" rIns="0"/>
          <a:lstStyle>
            <a:lvl1pPr>
              <a:defRPr sz="1050"/>
            </a:lvl1pPr>
            <a:lvl2pPr>
              <a:defRPr sz="1050"/>
            </a:lvl2pPr>
            <a:lvl3pPr>
              <a:defRPr sz="9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3" name="Текст 4"/>
          <p:cNvSpPr>
            <a:spLocks noGrp="1"/>
          </p:cNvSpPr>
          <p:nvPr>
            <p:ph type="body" sz="quarter" idx="29" hasCustomPrompt="1"/>
          </p:nvPr>
        </p:nvSpPr>
        <p:spPr>
          <a:xfrm>
            <a:off x="549936"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cxnSp>
        <p:nvCxnSpPr>
          <p:cNvPr id="18" name="Прямая соединительная линия 17"/>
          <p:cNvCxnSpPr/>
          <p:nvPr/>
        </p:nvCxnSpPr>
        <p:spPr>
          <a:xfrm flipV="1">
            <a:off x="478547"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0" name="Прямая соединительная линия 19"/>
          <p:cNvCxnSpPr/>
          <p:nvPr/>
        </p:nvCxnSpPr>
        <p:spPr>
          <a:xfrm flipV="1">
            <a:off x="3357724"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21" name="Прямая соединительная линия 20"/>
          <p:cNvCxnSpPr/>
          <p:nvPr/>
        </p:nvCxnSpPr>
        <p:spPr>
          <a:xfrm flipV="1">
            <a:off x="6258802" y="988564"/>
            <a:ext cx="0" cy="414109"/>
          </a:xfrm>
          <a:prstGeom prst="line">
            <a:avLst/>
          </a:prstGeom>
          <a:ln w="57150">
            <a:solidFill>
              <a:schemeClr val="accent5"/>
            </a:solidFill>
          </a:ln>
        </p:spPr>
        <p:style>
          <a:lnRef idx="1">
            <a:schemeClr val="accent1"/>
          </a:lnRef>
          <a:fillRef idx="0">
            <a:schemeClr val="accent1"/>
          </a:fillRef>
          <a:effectRef idx="0">
            <a:schemeClr val="accent1"/>
          </a:effectRef>
          <a:fontRef idx="minor">
            <a:schemeClr val="tx1"/>
          </a:fontRef>
        </p:style>
      </p:cxnSp>
      <p:sp>
        <p:nvSpPr>
          <p:cNvPr id="23" name="Текст 4"/>
          <p:cNvSpPr>
            <a:spLocks noGrp="1"/>
          </p:cNvSpPr>
          <p:nvPr>
            <p:ph type="body" sz="quarter" idx="30" hasCustomPrompt="1"/>
          </p:nvPr>
        </p:nvSpPr>
        <p:spPr>
          <a:xfrm>
            <a:off x="3434225"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sp>
        <p:nvSpPr>
          <p:cNvPr id="24" name="Текст 4"/>
          <p:cNvSpPr>
            <a:spLocks noGrp="1"/>
          </p:cNvSpPr>
          <p:nvPr>
            <p:ph type="body" sz="quarter" idx="31" hasCustomPrompt="1"/>
          </p:nvPr>
        </p:nvSpPr>
        <p:spPr>
          <a:xfrm>
            <a:off x="6318514" y="988564"/>
            <a:ext cx="2383765" cy="414109"/>
          </a:xfrm>
          <a:prstGeom prst="rect">
            <a:avLst/>
          </a:prstGeom>
        </p:spPr>
        <p:txBody>
          <a:bodyPr lIns="0" rIns="0" anchor="t" anchorCtr="0"/>
          <a:lstStyle>
            <a:lvl1pPr>
              <a:defRPr sz="1200" b="0">
                <a:solidFill>
                  <a:schemeClr val="tx1"/>
                </a:solidFill>
                <a:latin typeface="+mj-lt"/>
              </a:defRPr>
            </a:lvl1pPr>
          </a:lstStyle>
          <a:p>
            <a:pPr lvl="0"/>
            <a:r>
              <a:rPr lang="ru-RU" dirty="0"/>
              <a:t>ПОДЗАГОЛОВОК</a:t>
            </a:r>
          </a:p>
        </p:txBody>
      </p:sp>
    </p:spTree>
    <p:extLst>
      <p:ext uri="{BB962C8B-B14F-4D97-AF65-F5344CB8AC3E}">
        <p14:creationId xmlns:p14="http://schemas.microsoft.com/office/powerpoint/2010/main" val="2825772675"/>
      </p:ext>
    </p:extLst>
  </p:cSld>
  <p:clrMapOvr>
    <a:masterClrMapping/>
  </p:clrMapOvr>
  <p:extLst mod="1">
    <p:ext uri="{DCECCB84-F9BA-43D5-87BE-67443E8EF086}">
      <p15:sldGuideLst xmlns:p15="http://schemas.microsoft.com/office/powerpoint/2012/main">
        <p15:guide id="1" pos="2803">
          <p15:clr>
            <a:srgbClr val="FBAE40"/>
          </p15:clr>
        </p15:guide>
        <p15:guide id="2" pos="2464">
          <p15:clr>
            <a:srgbClr val="FBAE40"/>
          </p15:clr>
        </p15:guide>
        <p15:guide id="3" pos="4883">
          <p15:clr>
            <a:srgbClr val="FBAE40"/>
          </p15:clr>
        </p15:guide>
        <p15:guide id="4" pos="5235">
          <p15:clr>
            <a:srgbClr val="FBAE40"/>
          </p15:clr>
        </p15:guide>
        <p15:guide id="5" orient="horz" pos="962">
          <p15:clr>
            <a:srgbClr val="FBAE40"/>
          </p15:clr>
        </p15:guide>
        <p15:guide id="6" orient="horz" pos="890">
          <p15:clr>
            <a:srgbClr val="FBAE40"/>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1_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268644" y="282655"/>
            <a:ext cx="7484292" cy="359993"/>
          </a:xfrm>
        </p:spPr>
        <p:txBody>
          <a:bodyPr/>
          <a:lstStyle>
            <a:lvl1pPr>
              <a:defRPr/>
            </a:lvl1pPr>
          </a:lstStyle>
          <a:p>
            <a:r>
              <a:rPr lang="ru-RU" dirty="0" smtClean="0"/>
              <a:t>Введите заголовок</a:t>
            </a:r>
            <a:endParaRPr lang="en-US" dirty="0"/>
          </a:p>
        </p:txBody>
      </p:sp>
      <p:sp>
        <p:nvSpPr>
          <p:cNvPr id="4" name="Объект 3"/>
          <p:cNvSpPr>
            <a:spLocks noGrp="1"/>
          </p:cNvSpPr>
          <p:nvPr>
            <p:ph sz="quarter" idx="10"/>
          </p:nvPr>
        </p:nvSpPr>
        <p:spPr>
          <a:xfrm>
            <a:off x="279402" y="765176"/>
            <a:ext cx="8577263" cy="5408613"/>
          </a:xfrm>
        </p:spPr>
        <p:txBody>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Tree>
    <p:extLst>
      <p:ext uri="{BB962C8B-B14F-4D97-AF65-F5344CB8AC3E}">
        <p14:creationId xmlns:p14="http://schemas.microsoft.com/office/powerpoint/2010/main" val="3735182285"/>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Титульный слайд 1">
    <p:spTree>
      <p:nvGrpSpPr>
        <p:cNvPr id="1" name=""/>
        <p:cNvGrpSpPr/>
        <p:nvPr/>
      </p:nvGrpSpPr>
      <p:grpSpPr>
        <a:xfrm>
          <a:off x="0" y="0"/>
          <a:ext cx="0" cy="0"/>
          <a:chOff x="0" y="0"/>
          <a:chExt cx="0" cy="0"/>
        </a:xfrm>
      </p:grpSpPr>
      <p:sp>
        <p:nvSpPr>
          <p:cNvPr id="9" name="Текст 8"/>
          <p:cNvSpPr>
            <a:spLocks noGrp="1"/>
          </p:cNvSpPr>
          <p:nvPr>
            <p:ph type="body" sz="quarter" idx="10" hasCustomPrompt="1"/>
          </p:nvPr>
        </p:nvSpPr>
        <p:spPr>
          <a:xfrm>
            <a:off x="3347712" y="4005064"/>
            <a:ext cx="5354963" cy="1196360"/>
          </a:xfrm>
        </p:spPr>
        <p:txBody>
          <a:bodyPr wrap="square" lIns="0" rIns="0" anchor="t">
            <a:noAutofit/>
          </a:bodyPr>
          <a:lstStyle>
            <a:lvl1pPr>
              <a:spcBef>
                <a:spcPts val="0"/>
              </a:spcBef>
              <a:defRPr sz="1800" b="1" baseline="0">
                <a:solidFill>
                  <a:schemeClr val="tx1"/>
                </a:solidFill>
              </a:defRPr>
            </a:lvl1pPr>
            <a:lvl2pPr>
              <a:defRPr sz="1800" b="1">
                <a:solidFill>
                  <a:schemeClr val="bg1"/>
                </a:solidFill>
              </a:defRPr>
            </a:lvl2pPr>
            <a:lvl3pPr>
              <a:defRPr sz="1500" b="1">
                <a:solidFill>
                  <a:schemeClr val="bg1"/>
                </a:solidFill>
              </a:defRPr>
            </a:lvl3pPr>
            <a:lvl4pPr>
              <a:defRPr sz="2400" b="1">
                <a:solidFill>
                  <a:schemeClr val="bg1"/>
                </a:solidFill>
              </a:defRPr>
            </a:lvl4pPr>
            <a:lvl5pPr>
              <a:defRPr sz="2400" b="1">
                <a:solidFill>
                  <a:schemeClr val="bg1"/>
                </a:solidFill>
              </a:defRPr>
            </a:lvl5pPr>
          </a:lstStyle>
          <a:p>
            <a:pPr lvl="0"/>
            <a:r>
              <a:rPr lang="ru-RU" dirty="0"/>
              <a:t>И.О. Фамилия докладчика</a:t>
            </a:r>
          </a:p>
          <a:p>
            <a:pPr lvl="0"/>
            <a:r>
              <a:rPr lang="ru-RU" dirty="0"/>
              <a:t>Должность докладчика</a:t>
            </a:r>
          </a:p>
        </p:txBody>
      </p:sp>
      <p:sp>
        <p:nvSpPr>
          <p:cNvPr id="2" name="Заголовок 1"/>
          <p:cNvSpPr>
            <a:spLocks noGrp="1"/>
          </p:cNvSpPr>
          <p:nvPr>
            <p:ph type="title" hasCustomPrompt="1"/>
          </p:nvPr>
        </p:nvSpPr>
        <p:spPr>
          <a:xfrm>
            <a:off x="3347864" y="957069"/>
            <a:ext cx="5354963" cy="664797"/>
          </a:xfrm>
        </p:spPr>
        <p:txBody>
          <a:bodyPr wrap="square" anchor="t">
            <a:spAutoFit/>
          </a:bodyPr>
          <a:lstStyle>
            <a:lvl1pPr>
              <a:defRPr sz="2400">
                <a:solidFill>
                  <a:schemeClr val="tx1"/>
                </a:solidFill>
              </a:defRPr>
            </a:lvl1pPr>
          </a:lstStyle>
          <a:p>
            <a:r>
              <a:rPr lang="ru-RU" dirty="0"/>
              <a:t>ОБРАЗЕЦ ЗАГОЛОВКА</a:t>
            </a:r>
            <a:br>
              <a:rPr lang="ru-RU" dirty="0"/>
            </a:br>
            <a:endParaRPr lang="ru-RU" dirty="0"/>
          </a:p>
        </p:txBody>
      </p:sp>
      <p:sp>
        <p:nvSpPr>
          <p:cNvPr id="12" name="Текст 8">
            <a:extLst>
              <a:ext uri="{FF2B5EF4-FFF2-40B4-BE49-F238E27FC236}">
                <a16:creationId xmlns:a16="http://schemas.microsoft.com/office/drawing/2014/main" id="{33517F78-C7B0-A24F-96AE-97288F26E443}"/>
              </a:ext>
            </a:extLst>
          </p:cNvPr>
          <p:cNvSpPr>
            <a:spLocks noGrp="1"/>
          </p:cNvSpPr>
          <p:nvPr>
            <p:ph type="body" sz="quarter" idx="11" hasCustomPrompt="1"/>
          </p:nvPr>
        </p:nvSpPr>
        <p:spPr>
          <a:xfrm>
            <a:off x="3347712" y="5669272"/>
            <a:ext cx="5354963" cy="352016"/>
          </a:xfrm>
        </p:spPr>
        <p:txBody>
          <a:bodyPr wrap="square" lIns="0" rIns="0" anchor="t">
            <a:noAutofit/>
          </a:bodyPr>
          <a:lstStyle>
            <a:lvl1pPr>
              <a:spcBef>
                <a:spcPts val="0"/>
              </a:spcBef>
              <a:defRPr sz="1400" b="1" baseline="0">
                <a:solidFill>
                  <a:schemeClr val="tx1"/>
                </a:solidFill>
              </a:defRPr>
            </a:lvl1pPr>
            <a:lvl2pPr>
              <a:defRPr sz="1800" b="1">
                <a:solidFill>
                  <a:schemeClr val="bg1"/>
                </a:solidFill>
              </a:defRPr>
            </a:lvl2pPr>
            <a:lvl3pPr>
              <a:defRPr sz="1500" b="1">
                <a:solidFill>
                  <a:schemeClr val="bg1"/>
                </a:solidFill>
              </a:defRPr>
            </a:lvl3pPr>
            <a:lvl4pPr>
              <a:defRPr sz="2400" b="1">
                <a:solidFill>
                  <a:schemeClr val="bg1"/>
                </a:solidFill>
              </a:defRPr>
            </a:lvl4pPr>
            <a:lvl5pPr>
              <a:defRPr sz="2400" b="1">
                <a:solidFill>
                  <a:schemeClr val="bg1"/>
                </a:solidFill>
              </a:defRPr>
            </a:lvl5pPr>
          </a:lstStyle>
          <a:p>
            <a:pPr lvl="0"/>
            <a:r>
              <a:rPr lang="ru-RU" dirty="0"/>
              <a:t>ДАТА  </a:t>
            </a:r>
            <a:r>
              <a:rPr lang="en-US" dirty="0"/>
              <a:t>I  </a:t>
            </a:r>
            <a:r>
              <a:rPr lang="ru-RU" dirty="0"/>
              <a:t>РЕГИОН</a:t>
            </a:r>
          </a:p>
        </p:txBody>
      </p:sp>
      <p:pic>
        <p:nvPicPr>
          <p:cNvPr id="3" name="Рисунок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503" y="839544"/>
            <a:ext cx="2087900" cy="740476"/>
          </a:xfrm>
          <a:prstGeom prst="rect">
            <a:avLst/>
          </a:prstGeom>
        </p:spPr>
      </p:pic>
    </p:spTree>
    <p:extLst>
      <p:ext uri="{BB962C8B-B14F-4D97-AF65-F5344CB8AC3E}">
        <p14:creationId xmlns:p14="http://schemas.microsoft.com/office/powerpoint/2010/main" val="231390649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5" name="Заголовок 4"/>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30054384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Содержание 1">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a:xfrm>
            <a:off x="1763688" y="386516"/>
            <a:ext cx="6952972" cy="431355"/>
          </a:xfrm>
        </p:spPr>
        <p:txBody>
          <a:bodyPr/>
          <a:lstStyle/>
          <a:p>
            <a:r>
              <a:rPr lang="ru-RU" dirty="0"/>
              <a:t>СОДЕРЖАНИЕ</a:t>
            </a:r>
          </a:p>
        </p:txBody>
      </p:sp>
      <p:sp>
        <p:nvSpPr>
          <p:cNvPr id="6" name="Текст 5"/>
          <p:cNvSpPr>
            <a:spLocks noGrp="1"/>
          </p:cNvSpPr>
          <p:nvPr>
            <p:ph type="body" sz="quarter" idx="10" hasCustomPrompt="1"/>
          </p:nvPr>
        </p:nvSpPr>
        <p:spPr>
          <a:xfrm>
            <a:off x="1763688" y="976314"/>
            <a:ext cx="6938987" cy="446197"/>
          </a:xfrm>
        </p:spPr>
        <p:txBody>
          <a:bodyPr anchor="ctr"/>
          <a:lstStyle>
            <a:lvl1pPr>
              <a:defRPr baseline="0"/>
            </a:lvl1pPr>
          </a:lstStyle>
          <a:p>
            <a:pPr lvl="0"/>
            <a:r>
              <a:rPr lang="ru-RU" dirty="0"/>
              <a:t>НАЗВАНИЕ РАЗДЕЛА</a:t>
            </a:r>
          </a:p>
        </p:txBody>
      </p:sp>
      <p:sp>
        <p:nvSpPr>
          <p:cNvPr id="11" name="Текст 10"/>
          <p:cNvSpPr>
            <a:spLocks noGrp="1"/>
          </p:cNvSpPr>
          <p:nvPr>
            <p:ph type="body" sz="quarter" idx="12" hasCustomPrompt="1"/>
          </p:nvPr>
        </p:nvSpPr>
        <p:spPr>
          <a:xfrm>
            <a:off x="794542" y="981181"/>
            <a:ext cx="287518" cy="436463"/>
          </a:xfrm>
        </p:spPr>
        <p:txBody>
          <a:bodyPr lIns="0" rIns="0" anchor="ctr"/>
          <a:lstStyle>
            <a:lvl1pPr>
              <a:defRPr sz="2400" b="0">
                <a:solidFill>
                  <a:schemeClr val="accent1"/>
                </a:solidFill>
                <a:latin typeface="+mj-lt"/>
              </a:defRPr>
            </a:lvl1pPr>
          </a:lstStyle>
          <a:p>
            <a:pPr lvl="0"/>
            <a:r>
              <a:rPr lang="ru-RU" dirty="0"/>
              <a:t>№</a:t>
            </a:r>
          </a:p>
        </p:txBody>
      </p:sp>
      <p:sp>
        <p:nvSpPr>
          <p:cNvPr id="13" name="Текст 5"/>
          <p:cNvSpPr>
            <a:spLocks noGrp="1"/>
          </p:cNvSpPr>
          <p:nvPr>
            <p:ph type="body" sz="quarter" idx="13" hasCustomPrompt="1"/>
          </p:nvPr>
        </p:nvSpPr>
        <p:spPr>
          <a:xfrm>
            <a:off x="1763688" y="1561991"/>
            <a:ext cx="6938987" cy="446197"/>
          </a:xfrm>
        </p:spPr>
        <p:txBody>
          <a:bodyPr anchor="ctr"/>
          <a:lstStyle>
            <a:lvl1pPr>
              <a:defRPr baseline="0"/>
            </a:lvl1pPr>
          </a:lstStyle>
          <a:p>
            <a:pPr lvl="0"/>
            <a:r>
              <a:rPr lang="ru-RU" dirty="0"/>
              <a:t>НАЗВАНИЕ РАЗДЕЛА</a:t>
            </a:r>
          </a:p>
        </p:txBody>
      </p:sp>
      <p:sp>
        <p:nvSpPr>
          <p:cNvPr id="14" name="Текст 10"/>
          <p:cNvSpPr>
            <a:spLocks noGrp="1"/>
          </p:cNvSpPr>
          <p:nvPr>
            <p:ph type="body" sz="quarter" idx="14" hasCustomPrompt="1"/>
          </p:nvPr>
        </p:nvSpPr>
        <p:spPr>
          <a:xfrm>
            <a:off x="794542" y="1566858"/>
            <a:ext cx="287518" cy="436463"/>
          </a:xfrm>
        </p:spPr>
        <p:txBody>
          <a:bodyPr lIns="0" rIns="0" anchor="ctr"/>
          <a:lstStyle>
            <a:lvl1pPr>
              <a:defRPr sz="2400" b="0">
                <a:solidFill>
                  <a:schemeClr val="accent1"/>
                </a:solidFill>
                <a:latin typeface="+mj-lt"/>
              </a:defRPr>
            </a:lvl1pPr>
          </a:lstStyle>
          <a:p>
            <a:pPr lvl="0"/>
            <a:r>
              <a:rPr lang="ru-RU" dirty="0"/>
              <a:t>№</a:t>
            </a:r>
          </a:p>
        </p:txBody>
      </p:sp>
      <p:sp>
        <p:nvSpPr>
          <p:cNvPr id="16" name="Текст 5"/>
          <p:cNvSpPr>
            <a:spLocks noGrp="1"/>
          </p:cNvSpPr>
          <p:nvPr>
            <p:ph type="body" sz="quarter" idx="15" hasCustomPrompt="1"/>
          </p:nvPr>
        </p:nvSpPr>
        <p:spPr>
          <a:xfrm>
            <a:off x="1763688" y="2147668"/>
            <a:ext cx="6938987" cy="446197"/>
          </a:xfrm>
        </p:spPr>
        <p:txBody>
          <a:bodyPr anchor="ctr"/>
          <a:lstStyle>
            <a:lvl1pPr>
              <a:defRPr baseline="0"/>
            </a:lvl1pPr>
          </a:lstStyle>
          <a:p>
            <a:pPr lvl="0"/>
            <a:r>
              <a:rPr lang="ru-RU" dirty="0"/>
              <a:t>НАЗВАНИЕ РАЗДЕЛА</a:t>
            </a:r>
          </a:p>
        </p:txBody>
      </p:sp>
      <p:sp>
        <p:nvSpPr>
          <p:cNvPr id="17" name="Текст 10"/>
          <p:cNvSpPr>
            <a:spLocks noGrp="1"/>
          </p:cNvSpPr>
          <p:nvPr>
            <p:ph type="body" sz="quarter" idx="16" hasCustomPrompt="1"/>
          </p:nvPr>
        </p:nvSpPr>
        <p:spPr>
          <a:xfrm>
            <a:off x="794542" y="2152535"/>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19" name="Текст 5"/>
          <p:cNvSpPr>
            <a:spLocks noGrp="1"/>
          </p:cNvSpPr>
          <p:nvPr>
            <p:ph type="body" sz="quarter" idx="17" hasCustomPrompt="1"/>
          </p:nvPr>
        </p:nvSpPr>
        <p:spPr>
          <a:xfrm>
            <a:off x="1763688" y="2733345"/>
            <a:ext cx="6938987" cy="446197"/>
          </a:xfrm>
        </p:spPr>
        <p:txBody>
          <a:bodyPr anchor="ctr"/>
          <a:lstStyle>
            <a:lvl1pPr>
              <a:defRPr baseline="0"/>
            </a:lvl1pPr>
          </a:lstStyle>
          <a:p>
            <a:pPr lvl="0"/>
            <a:r>
              <a:rPr lang="ru-RU" dirty="0"/>
              <a:t>НАЗВАНИЕ РАЗДЕЛА</a:t>
            </a:r>
          </a:p>
        </p:txBody>
      </p:sp>
      <p:sp>
        <p:nvSpPr>
          <p:cNvPr id="20" name="Текст 10"/>
          <p:cNvSpPr>
            <a:spLocks noGrp="1"/>
          </p:cNvSpPr>
          <p:nvPr>
            <p:ph type="body" sz="quarter" idx="18" hasCustomPrompt="1"/>
          </p:nvPr>
        </p:nvSpPr>
        <p:spPr>
          <a:xfrm>
            <a:off x="794542" y="2738212"/>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2" name="Текст 5"/>
          <p:cNvSpPr>
            <a:spLocks noGrp="1"/>
          </p:cNvSpPr>
          <p:nvPr>
            <p:ph type="body" sz="quarter" idx="19" hasCustomPrompt="1"/>
          </p:nvPr>
        </p:nvSpPr>
        <p:spPr>
          <a:xfrm>
            <a:off x="1763688" y="3319022"/>
            <a:ext cx="6938987" cy="446197"/>
          </a:xfrm>
        </p:spPr>
        <p:txBody>
          <a:bodyPr anchor="ctr"/>
          <a:lstStyle>
            <a:lvl1pPr>
              <a:defRPr baseline="0"/>
            </a:lvl1pPr>
          </a:lstStyle>
          <a:p>
            <a:pPr lvl="0"/>
            <a:r>
              <a:rPr lang="ru-RU" dirty="0"/>
              <a:t>НАЗВАНИЕ РАЗДЕЛА</a:t>
            </a:r>
          </a:p>
        </p:txBody>
      </p:sp>
      <p:sp>
        <p:nvSpPr>
          <p:cNvPr id="23" name="Текст 10"/>
          <p:cNvSpPr>
            <a:spLocks noGrp="1"/>
          </p:cNvSpPr>
          <p:nvPr>
            <p:ph type="body" sz="quarter" idx="20" hasCustomPrompt="1"/>
          </p:nvPr>
        </p:nvSpPr>
        <p:spPr>
          <a:xfrm>
            <a:off x="794542" y="3323889"/>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5" name="Текст 5"/>
          <p:cNvSpPr>
            <a:spLocks noGrp="1"/>
          </p:cNvSpPr>
          <p:nvPr>
            <p:ph type="body" sz="quarter" idx="13" hasCustomPrompt="1"/>
          </p:nvPr>
        </p:nvSpPr>
        <p:spPr>
          <a:xfrm>
            <a:off x="1763688" y="3904699"/>
            <a:ext cx="6938987" cy="446197"/>
          </a:xfrm>
        </p:spPr>
        <p:txBody>
          <a:bodyPr anchor="ctr"/>
          <a:lstStyle>
            <a:lvl1pPr>
              <a:defRPr baseline="0"/>
            </a:lvl1pPr>
          </a:lstStyle>
          <a:p>
            <a:pPr lvl="0"/>
            <a:r>
              <a:rPr lang="ru-RU" dirty="0"/>
              <a:t>НАЗВАНИЕ РАЗДЕЛА</a:t>
            </a:r>
          </a:p>
        </p:txBody>
      </p:sp>
      <p:sp>
        <p:nvSpPr>
          <p:cNvPr id="26" name="Текст 10"/>
          <p:cNvSpPr>
            <a:spLocks noGrp="1"/>
          </p:cNvSpPr>
          <p:nvPr>
            <p:ph type="body" sz="quarter" idx="14" hasCustomPrompt="1"/>
          </p:nvPr>
        </p:nvSpPr>
        <p:spPr>
          <a:xfrm>
            <a:off x="794542" y="3909566"/>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28" name="Текст 5"/>
          <p:cNvSpPr>
            <a:spLocks noGrp="1"/>
          </p:cNvSpPr>
          <p:nvPr>
            <p:ph type="body" sz="quarter" idx="15" hasCustomPrompt="1"/>
          </p:nvPr>
        </p:nvSpPr>
        <p:spPr>
          <a:xfrm>
            <a:off x="1763688" y="4490378"/>
            <a:ext cx="6938987" cy="446197"/>
          </a:xfrm>
        </p:spPr>
        <p:txBody>
          <a:bodyPr anchor="ctr"/>
          <a:lstStyle>
            <a:lvl1pPr>
              <a:defRPr baseline="0"/>
            </a:lvl1pPr>
          </a:lstStyle>
          <a:p>
            <a:pPr lvl="0"/>
            <a:r>
              <a:rPr lang="ru-RU" dirty="0"/>
              <a:t>НАЗВАНИЕ РАЗДЕЛА</a:t>
            </a:r>
          </a:p>
        </p:txBody>
      </p:sp>
      <p:sp>
        <p:nvSpPr>
          <p:cNvPr id="29" name="Текст 10"/>
          <p:cNvSpPr>
            <a:spLocks noGrp="1"/>
          </p:cNvSpPr>
          <p:nvPr>
            <p:ph type="body" sz="quarter" idx="16" hasCustomPrompt="1"/>
          </p:nvPr>
        </p:nvSpPr>
        <p:spPr>
          <a:xfrm>
            <a:off x="794542" y="4495245"/>
            <a:ext cx="287518" cy="436463"/>
          </a:xfrm>
        </p:spPr>
        <p:txBody>
          <a:bodyPr lIns="0" rIns="0" anchor="ctr"/>
          <a:lstStyle>
            <a:lvl1pPr>
              <a:defRPr sz="2400" b="0">
                <a:solidFill>
                  <a:schemeClr val="accent1"/>
                </a:solidFill>
                <a:latin typeface="+mj-lt"/>
              </a:defRPr>
            </a:lvl1pPr>
          </a:lstStyle>
          <a:p>
            <a:pPr lvl="0"/>
            <a:r>
              <a:rPr lang="ru-RU"/>
              <a:t>№</a:t>
            </a:r>
            <a:endParaRPr lang="ru-RU" dirty="0"/>
          </a:p>
        </p:txBody>
      </p:sp>
      <p:sp>
        <p:nvSpPr>
          <p:cNvPr id="30" name="Объект 15"/>
          <p:cNvSpPr txBox="1">
            <a:spLocks/>
          </p:cNvSpPr>
          <p:nvPr userDrawn="1"/>
        </p:nvSpPr>
        <p:spPr>
          <a:xfrm>
            <a:off x="-1530678" y="980551"/>
            <a:ext cx="1440165" cy="4558772"/>
          </a:xfrm>
          <a:prstGeom prst="rect">
            <a:avLst/>
          </a:prstGeom>
          <a:ln>
            <a:noFill/>
          </a:ln>
        </p:spPr>
        <p:txBody>
          <a:bodyPr vert="horz" lIns="0" tIns="0" rIns="0" bIns="0" rtlCol="0">
            <a:noAutofit/>
          </a:bodyPr>
          <a:lstStyle>
            <a:lvl1pPr marL="0" indent="0" algn="l" defTabSz="914400" rtl="0" eaLnBrk="1" latinLnBrk="0" hangingPunct="1">
              <a:spcBef>
                <a:spcPts val="1200"/>
              </a:spcBef>
              <a:spcAft>
                <a:spcPts val="0"/>
              </a:spcAft>
              <a:buClr>
                <a:schemeClr val="accent1"/>
              </a:buClr>
              <a:buSzPct val="90000"/>
              <a:buFont typeface="Wingdings" pitchFamily="2" charset="2"/>
              <a:buNone/>
              <a:defRPr sz="1400" b="0" kern="1200">
                <a:solidFill>
                  <a:schemeClr val="tx1"/>
                </a:solidFill>
                <a:latin typeface="+mn-lt"/>
                <a:ea typeface="+mn-ea"/>
                <a:cs typeface="+mn-cs"/>
              </a:defRPr>
            </a:lvl1pPr>
            <a:lvl2pPr marL="180975" marR="0" indent="-180975" algn="l" defTabSz="914400" rtl="0" eaLnBrk="1" fontAlgn="auto" latinLnBrk="0" hangingPunct="1">
              <a:lnSpc>
                <a:spcPct val="100000"/>
              </a:lnSpc>
              <a:spcBef>
                <a:spcPts val="80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mn-ea"/>
                <a:cs typeface="+mn-cs"/>
              </a:defRPr>
            </a:lvl2pPr>
            <a:lvl3pPr marL="350838" indent="-169863" algn="l" defTabSz="914400" rtl="0" eaLnBrk="1" latinLnBrk="0" hangingPunct="1">
              <a:spcBef>
                <a:spcPts val="600"/>
              </a:spcBef>
              <a:buClr>
                <a:srgbClr val="4F81BD"/>
              </a:buClr>
              <a:buSzPct val="105000"/>
              <a:buFont typeface="Arial" panose="020B0604020202020204" pitchFamily="34" charset="0"/>
              <a:buChar char="•"/>
              <a:tabLst/>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ru-RU" sz="1050" b="1" dirty="0">
                <a:solidFill>
                  <a:schemeClr val="tx1">
                    <a:lumMod val="60000"/>
                    <a:lumOff val="40000"/>
                  </a:schemeClr>
                </a:solidFill>
              </a:rPr>
              <a:t>Содержание </a:t>
            </a:r>
            <a:br>
              <a:rPr lang="ru-RU" sz="1050" b="1" dirty="0">
                <a:solidFill>
                  <a:schemeClr val="tx1">
                    <a:lumMod val="60000"/>
                    <a:lumOff val="40000"/>
                  </a:schemeClr>
                </a:solidFill>
              </a:rPr>
            </a:br>
            <a:r>
              <a:rPr lang="ru-RU" sz="1050" dirty="0">
                <a:solidFill>
                  <a:schemeClr val="tx1">
                    <a:lumMod val="60000"/>
                    <a:lumOff val="40000"/>
                  </a:schemeClr>
                </a:solidFill>
              </a:rPr>
              <a:t>рекомендуется </a:t>
            </a:r>
            <a:br>
              <a:rPr lang="ru-RU" sz="1050" dirty="0">
                <a:solidFill>
                  <a:schemeClr val="tx1">
                    <a:lumMod val="60000"/>
                    <a:lumOff val="40000"/>
                  </a:schemeClr>
                </a:solidFill>
              </a:rPr>
            </a:br>
            <a:r>
              <a:rPr lang="ru-RU" sz="1050" dirty="0">
                <a:solidFill>
                  <a:schemeClr val="tx1">
                    <a:lumMod val="60000"/>
                    <a:lumOff val="40000"/>
                  </a:schemeClr>
                </a:solidFill>
              </a:rPr>
              <a:t>для использования </a:t>
            </a:r>
            <a:r>
              <a:rPr lang="en-US" sz="1050" dirty="0">
                <a:solidFill>
                  <a:schemeClr val="tx1">
                    <a:lumMod val="60000"/>
                    <a:lumOff val="40000"/>
                  </a:schemeClr>
                </a:solidFill>
              </a:rPr>
              <a:t/>
            </a:r>
            <a:br>
              <a:rPr lang="en-US" sz="1050" dirty="0">
                <a:solidFill>
                  <a:schemeClr val="tx1">
                    <a:lumMod val="60000"/>
                    <a:lumOff val="40000"/>
                  </a:schemeClr>
                </a:solidFill>
              </a:rPr>
            </a:br>
            <a:r>
              <a:rPr lang="ru-RU" sz="1050" dirty="0">
                <a:solidFill>
                  <a:schemeClr val="tx1">
                    <a:lumMod val="60000"/>
                    <a:lumOff val="40000"/>
                  </a:schemeClr>
                </a:solidFill>
              </a:rPr>
              <a:t>в презентации </a:t>
            </a:r>
            <a:br>
              <a:rPr lang="ru-RU" sz="1050" dirty="0">
                <a:solidFill>
                  <a:schemeClr val="tx1">
                    <a:lumMod val="60000"/>
                    <a:lumOff val="40000"/>
                  </a:schemeClr>
                </a:solidFill>
              </a:rPr>
            </a:br>
            <a:r>
              <a:rPr lang="ru-RU" sz="1050" dirty="0">
                <a:solidFill>
                  <a:schemeClr val="tx1">
                    <a:lumMod val="60000"/>
                    <a:lumOff val="40000"/>
                  </a:schemeClr>
                </a:solidFill>
              </a:rPr>
              <a:t>для показа на экране.</a:t>
            </a:r>
          </a:p>
          <a:p>
            <a:r>
              <a:rPr lang="ru-RU" sz="1050" dirty="0">
                <a:solidFill>
                  <a:schemeClr val="tx1">
                    <a:lumMod val="60000"/>
                    <a:lumOff val="40000"/>
                  </a:schemeClr>
                </a:solidFill>
              </a:rPr>
              <a:t>Содержание</a:t>
            </a:r>
            <a:r>
              <a:rPr lang="ru-RU" sz="1050" baseline="0" dirty="0">
                <a:solidFill>
                  <a:schemeClr val="tx1">
                    <a:lumMod val="60000"/>
                    <a:lumOff val="40000"/>
                  </a:schemeClr>
                </a:solidFill>
              </a:rPr>
              <a:t> помогает аудитории ориентироваться в структуре презентации.</a:t>
            </a:r>
            <a:endParaRPr lang="ru-RU" sz="1050" dirty="0">
              <a:solidFill>
                <a:schemeClr val="tx1">
                  <a:lumMod val="60000"/>
                  <a:lumOff val="40000"/>
                </a:schemeClr>
              </a:solidFill>
            </a:endParaRPr>
          </a:p>
        </p:txBody>
      </p:sp>
    </p:spTree>
    <p:extLst>
      <p:ext uri="{BB962C8B-B14F-4D97-AF65-F5344CB8AC3E}">
        <p14:creationId xmlns:p14="http://schemas.microsoft.com/office/powerpoint/2010/main" val="18359536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sp>
        <p:nvSpPr>
          <p:cNvPr id="5" name="Объект 4"/>
          <p:cNvSpPr>
            <a:spLocks noGrp="1"/>
          </p:cNvSpPr>
          <p:nvPr>
            <p:ph sz="quarter" idx="10"/>
          </p:nvPr>
        </p:nvSpPr>
        <p:spPr>
          <a:xfrm>
            <a:off x="449580" y="975361"/>
            <a:ext cx="8252460" cy="5396865"/>
          </a:xfrm>
          <a:prstGeom prst="rect">
            <a:avLst/>
          </a:prstGeom>
        </p:spPr>
        <p:txBody>
          <a:bodyPr/>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42075977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Изображение и подпись">
    <p:spTree>
      <p:nvGrpSpPr>
        <p:cNvPr id="1" name=""/>
        <p:cNvGrpSpPr/>
        <p:nvPr/>
      </p:nvGrpSpPr>
      <p:grpSpPr>
        <a:xfrm>
          <a:off x="0" y="0"/>
          <a:ext cx="0" cy="0"/>
          <a:chOff x="0" y="0"/>
          <a:chExt cx="0" cy="0"/>
        </a:xfrm>
      </p:grpSpPr>
      <p:sp>
        <p:nvSpPr>
          <p:cNvPr id="4" name="Рисунок 3"/>
          <p:cNvSpPr>
            <a:spLocks noGrp="1"/>
          </p:cNvSpPr>
          <p:nvPr>
            <p:ph type="pic" sz="quarter" idx="10"/>
          </p:nvPr>
        </p:nvSpPr>
        <p:spPr>
          <a:xfrm>
            <a:off x="449580" y="975360"/>
            <a:ext cx="8252460" cy="5405120"/>
          </a:xfrm>
          <a:prstGeom prst="rect">
            <a:avLst/>
          </a:prstGeom>
        </p:spPr>
        <p:txBody>
          <a:bodyPr/>
          <a:lstStyle/>
          <a:p>
            <a:r>
              <a:rPr lang="ru-RU"/>
              <a:t>Вставка рисунка</a:t>
            </a:r>
          </a:p>
        </p:txBody>
      </p:sp>
      <p:sp>
        <p:nvSpPr>
          <p:cNvPr id="2" name="Заголовок 1"/>
          <p:cNvSpPr>
            <a:spLocks noGrp="1"/>
          </p:cNvSpPr>
          <p:nvPr>
            <p:ph type="title" hasCustomPrompt="1"/>
          </p:nvPr>
        </p:nvSpPr>
        <p:spPr/>
        <p:txBody>
          <a:bodyPr/>
          <a:lstStyle/>
          <a:p>
            <a:r>
              <a:rPr lang="ru-RU" dirty="0"/>
              <a:t>ОБРАЗЕЦ ЗАГОЛОВКА</a:t>
            </a:r>
          </a:p>
        </p:txBody>
      </p:sp>
    </p:spTree>
    <p:extLst>
      <p:ext uri="{BB962C8B-B14F-4D97-AF65-F5344CB8AC3E}">
        <p14:creationId xmlns:p14="http://schemas.microsoft.com/office/powerpoint/2010/main" val="13900659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Два объекта с подзаголовками">
    <p:spTree>
      <p:nvGrpSpPr>
        <p:cNvPr id="1" name=""/>
        <p:cNvGrpSpPr/>
        <p:nvPr/>
      </p:nvGrpSpPr>
      <p:grpSpPr>
        <a:xfrm>
          <a:off x="0" y="0"/>
          <a:ext cx="0" cy="0"/>
          <a:chOff x="0" y="0"/>
          <a:chExt cx="0" cy="0"/>
        </a:xfrm>
      </p:grpSpPr>
      <p:sp>
        <p:nvSpPr>
          <p:cNvPr id="7" name="Объект 3"/>
          <p:cNvSpPr>
            <a:spLocks noGrp="1"/>
          </p:cNvSpPr>
          <p:nvPr>
            <p:ph sz="quarter" idx="12"/>
          </p:nvPr>
        </p:nvSpPr>
        <p:spPr>
          <a:xfrm>
            <a:off x="395290" y="1844830"/>
            <a:ext cx="4068763"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9" name="Объект 3"/>
          <p:cNvSpPr>
            <a:spLocks noGrp="1"/>
          </p:cNvSpPr>
          <p:nvPr>
            <p:ph sz="quarter" idx="13"/>
          </p:nvPr>
        </p:nvSpPr>
        <p:spPr>
          <a:xfrm>
            <a:off x="4679954" y="1844830"/>
            <a:ext cx="4068759"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3" name="Текст 4"/>
          <p:cNvSpPr>
            <a:spLocks noGrp="1"/>
          </p:cNvSpPr>
          <p:nvPr>
            <p:ph type="body" sz="quarter" idx="16" hasCustomPrompt="1"/>
          </p:nvPr>
        </p:nvSpPr>
        <p:spPr>
          <a:xfrm>
            <a:off x="395289" y="985779"/>
            <a:ext cx="4068766" cy="590355"/>
          </a:xfrm>
          <a:prstGeom prst="rect">
            <a:avLst/>
          </a:prstGeom>
        </p:spPr>
        <p:txBody>
          <a:bodyPr anchor="ctr"/>
          <a:lstStyle>
            <a:lvl1pPr>
              <a:defRPr sz="1600" b="1"/>
            </a:lvl1pPr>
          </a:lstStyle>
          <a:p>
            <a:pPr lvl="0"/>
            <a:r>
              <a:rPr lang="ru-RU" dirty="0" smtClean="0"/>
              <a:t>Заголовок</a:t>
            </a:r>
            <a:endParaRPr lang="ru-RU" dirty="0"/>
          </a:p>
        </p:txBody>
      </p:sp>
      <p:sp>
        <p:nvSpPr>
          <p:cNvPr id="15" name="Текст 4"/>
          <p:cNvSpPr>
            <a:spLocks noGrp="1"/>
          </p:cNvSpPr>
          <p:nvPr>
            <p:ph type="body" sz="quarter" idx="18" hasCustomPrompt="1"/>
          </p:nvPr>
        </p:nvSpPr>
        <p:spPr>
          <a:xfrm>
            <a:off x="4679954" y="984272"/>
            <a:ext cx="4068760" cy="590355"/>
          </a:xfrm>
          <a:prstGeom prst="rect">
            <a:avLst/>
          </a:prstGeom>
        </p:spPr>
        <p:txBody>
          <a:bodyPr anchor="ctr"/>
          <a:lstStyle>
            <a:lvl1pPr>
              <a:defRPr sz="1600" b="1"/>
            </a:lvl1pPr>
          </a:lstStyle>
          <a:p>
            <a:pPr lvl="0"/>
            <a:r>
              <a:rPr lang="ru-RU" dirty="0" smtClean="0"/>
              <a:t>Заголовок</a:t>
            </a:r>
            <a:endParaRPr lang="ru-RU" dirty="0"/>
          </a:p>
        </p:txBody>
      </p:sp>
      <p:sp>
        <p:nvSpPr>
          <p:cNvPr id="11"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2525972946"/>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Заголовок и 2 колонки">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5"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7" name="Объект 3"/>
          <p:cNvSpPr>
            <a:spLocks noGrp="1"/>
          </p:cNvSpPr>
          <p:nvPr>
            <p:ph sz="quarter" idx="19"/>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3" name="TextBox 2"/>
          <p:cNvSpPr txBox="1"/>
          <p:nvPr userDrawn="1"/>
        </p:nvSpPr>
        <p:spPr>
          <a:xfrm>
            <a:off x="-1350151" y="976314"/>
            <a:ext cx="1350151" cy="2516073"/>
          </a:xfrm>
          <a:prstGeom prst="rect">
            <a:avLst/>
          </a:prstGeom>
          <a:noFill/>
        </p:spPr>
        <p:txBody>
          <a:bodyPr wrap="square" lIns="0" rIns="0" rtlCol="0">
            <a:spAutoFit/>
          </a:bodyPr>
          <a:lstStyle/>
          <a:p>
            <a:pPr>
              <a:spcBef>
                <a:spcPts val="450"/>
              </a:spcBef>
            </a:pPr>
            <a:r>
              <a:rPr lang="ru-RU" sz="1050" dirty="0">
                <a:solidFill>
                  <a:schemeClr val="accent4"/>
                </a:solidFill>
              </a:rPr>
              <a:t>Макет настроен </a:t>
            </a:r>
            <a:br>
              <a:rPr lang="ru-RU" sz="1050" dirty="0">
                <a:solidFill>
                  <a:schemeClr val="accent4"/>
                </a:solidFill>
              </a:rPr>
            </a:br>
            <a:r>
              <a:rPr lang="ru-RU" sz="1050" dirty="0">
                <a:solidFill>
                  <a:schemeClr val="accent4"/>
                </a:solidFill>
              </a:rPr>
              <a:t>для вывода любого содержимого в двух колонках, однако рекомендуется </a:t>
            </a:r>
            <a:br>
              <a:rPr lang="ru-RU" sz="1050" dirty="0">
                <a:solidFill>
                  <a:schemeClr val="accent4"/>
                </a:solidFill>
              </a:rPr>
            </a:br>
            <a:r>
              <a:rPr lang="ru-RU" sz="1050" dirty="0">
                <a:solidFill>
                  <a:schemeClr val="accent4"/>
                </a:solidFill>
              </a:rPr>
              <a:t>не использовать его </a:t>
            </a:r>
            <a:br>
              <a:rPr lang="ru-RU" sz="1050" dirty="0">
                <a:solidFill>
                  <a:schemeClr val="accent4"/>
                </a:solidFill>
              </a:rPr>
            </a:br>
            <a:r>
              <a:rPr lang="ru-RU" sz="1050" dirty="0">
                <a:solidFill>
                  <a:schemeClr val="accent4"/>
                </a:solidFill>
              </a:rPr>
              <a:t>для вывода только текстовых блоков: в случае большого количества текста лучше разделить текст на несколько модулей (3-4), по возможности добавить иконки или иные графические объекты.</a:t>
            </a:r>
          </a:p>
        </p:txBody>
      </p:sp>
    </p:spTree>
    <p:extLst>
      <p:ext uri="{BB962C8B-B14F-4D97-AF65-F5344CB8AC3E}">
        <p14:creationId xmlns:p14="http://schemas.microsoft.com/office/powerpoint/2010/main" val="723897678"/>
      </p:ext>
    </p:extLst>
  </p:cSld>
  <p:clrMapOvr>
    <a:masterClrMapping/>
  </p:clrMapOvr>
  <p:extLst mod="1">
    <p:ext uri="{DCECCB84-F9BA-43D5-87BE-67443E8EF086}">
      <p15:sldGuideLst xmlns:p15="http://schemas.microsoft.com/office/powerpoint/2012/main">
        <p15:guide id="1" pos="2759">
          <p15:clr>
            <a:srgbClr val="FBAE40"/>
          </p15:clr>
        </p15:guide>
        <p15:guide id="2" pos="3005">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Подзаголовок и два объекта">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6" name="Объект 3"/>
          <p:cNvSpPr>
            <a:spLocks noGrp="1"/>
          </p:cNvSpPr>
          <p:nvPr>
            <p:ph sz="quarter" idx="18"/>
          </p:nvPr>
        </p:nvSpPr>
        <p:spPr>
          <a:xfrm>
            <a:off x="4785360" y="1615440"/>
            <a:ext cx="3916680" cy="4759960"/>
          </a:xfrm>
          <a:prstGeom prst="rect">
            <a:avLst/>
          </a:prstGeom>
        </p:spPr>
        <p:txBody>
          <a:bodyPr/>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8" name="Объект 3"/>
          <p:cNvSpPr>
            <a:spLocks noGrp="1"/>
          </p:cNvSpPr>
          <p:nvPr>
            <p:ph sz="quarter" idx="12"/>
          </p:nvPr>
        </p:nvSpPr>
        <p:spPr>
          <a:xfrm>
            <a:off x="449580" y="1615440"/>
            <a:ext cx="3909060" cy="4759960"/>
          </a:xfrm>
          <a:prstGeom prst="rect">
            <a:avLst/>
          </a:prstGeom>
        </p:spPr>
        <p:txBody>
          <a:bodyPr/>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654266619"/>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50057" y="976313"/>
            <a:ext cx="3908822" cy="538162"/>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lvl1pPr>
              <a:defRPr>
                <a:latin typeface="+mj-lt"/>
              </a:defRPr>
            </a:lvl1pPr>
          </a:lstStyle>
          <a:p>
            <a:r>
              <a:rPr lang="ru-RU" dirty="0"/>
              <a:t>ОБРАЗЕЦ ЗАГОЛОВКА</a:t>
            </a:r>
          </a:p>
        </p:txBody>
      </p:sp>
      <p:sp>
        <p:nvSpPr>
          <p:cNvPr id="6" name="Объект 3"/>
          <p:cNvSpPr>
            <a:spLocks noGrp="1"/>
          </p:cNvSpPr>
          <p:nvPr>
            <p:ph sz="quarter" idx="18"/>
          </p:nvPr>
        </p:nvSpPr>
        <p:spPr>
          <a:xfrm>
            <a:off x="4785360" y="976314"/>
            <a:ext cx="3916680" cy="5399087"/>
          </a:xfrm>
          <a:prstGeom prst="rect">
            <a:avLst/>
          </a:prstGeom>
        </p:spPr>
        <p:txBody>
          <a:bodyPr lIns="0" tIns="0" rIns="0" b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4" name="Рисунок 3"/>
          <p:cNvSpPr>
            <a:spLocks noGrp="1"/>
          </p:cNvSpPr>
          <p:nvPr>
            <p:ph type="pic" sz="quarter" idx="19"/>
          </p:nvPr>
        </p:nvSpPr>
        <p:spPr>
          <a:xfrm>
            <a:off x="450057" y="1616076"/>
            <a:ext cx="3908822" cy="4767263"/>
          </a:xfrm>
        </p:spPr>
        <p:txBody>
          <a:bodyPr/>
          <a:lstStyle/>
          <a:p>
            <a:r>
              <a:rPr lang="ru-RU"/>
              <a:t>Вставка рисунка</a:t>
            </a:r>
          </a:p>
        </p:txBody>
      </p:sp>
    </p:spTree>
    <p:extLst>
      <p:ext uri="{BB962C8B-B14F-4D97-AF65-F5344CB8AC3E}">
        <p14:creationId xmlns:p14="http://schemas.microsoft.com/office/powerpoint/2010/main" val="1427427519"/>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Подзаголовок, объект, изображение">
    <p:spTree>
      <p:nvGrpSpPr>
        <p:cNvPr id="1" name=""/>
        <p:cNvGrpSpPr/>
        <p:nvPr/>
      </p:nvGrpSpPr>
      <p:grpSpPr>
        <a:xfrm>
          <a:off x="0" y="0"/>
          <a:ext cx="0" cy="0"/>
          <a:chOff x="0" y="0"/>
          <a:chExt cx="0" cy="0"/>
        </a:xfrm>
      </p:grpSpPr>
      <p:sp>
        <p:nvSpPr>
          <p:cNvPr id="10" name="Текст 4"/>
          <p:cNvSpPr>
            <a:spLocks noGrp="1"/>
          </p:cNvSpPr>
          <p:nvPr>
            <p:ph type="body" sz="quarter" idx="17" hasCustomPrompt="1"/>
          </p:nvPr>
        </p:nvSpPr>
        <p:spPr>
          <a:xfrm>
            <a:off x="4793457" y="976313"/>
            <a:ext cx="3908822" cy="538162"/>
          </a:xfrm>
          <a:prstGeom prst="rect">
            <a:avLst/>
          </a:prstGeom>
        </p:spPr>
        <p:txBody>
          <a:bodyPr lIns="0" rIns="0" anchor="t" anchorCtr="0"/>
          <a:lstStyle>
            <a:lvl1pPr>
              <a:defRPr sz="1600" b="0" i="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6" name="Объект 3"/>
          <p:cNvSpPr>
            <a:spLocks noGrp="1"/>
          </p:cNvSpPr>
          <p:nvPr>
            <p:ph sz="quarter" idx="18"/>
          </p:nvPr>
        </p:nvSpPr>
        <p:spPr>
          <a:xfrm>
            <a:off x="460498" y="976314"/>
            <a:ext cx="3916680" cy="5399087"/>
          </a:xfrm>
          <a:prstGeom prst="rect">
            <a:avLst/>
          </a:prstGeom>
        </p:spPr>
        <p:txBody>
          <a:bodyPr lIns="0" tIns="0" rIns="0" b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4" name="Рисунок 3"/>
          <p:cNvSpPr>
            <a:spLocks noGrp="1"/>
          </p:cNvSpPr>
          <p:nvPr>
            <p:ph type="pic" sz="quarter" idx="19"/>
          </p:nvPr>
        </p:nvSpPr>
        <p:spPr>
          <a:xfrm>
            <a:off x="4793457" y="1616076"/>
            <a:ext cx="3908822" cy="4767263"/>
          </a:xfrm>
        </p:spPr>
        <p:txBody>
          <a:bodyPr/>
          <a:lstStyle/>
          <a:p>
            <a:r>
              <a:rPr lang="ru-RU"/>
              <a:t>Вставка рисунка</a:t>
            </a:r>
          </a:p>
        </p:txBody>
      </p:sp>
    </p:spTree>
    <p:extLst>
      <p:ext uri="{BB962C8B-B14F-4D97-AF65-F5344CB8AC3E}">
        <p14:creationId xmlns:p14="http://schemas.microsoft.com/office/powerpoint/2010/main" val="1872313310"/>
      </p:ext>
    </p:extLst>
  </p:cSld>
  <p:clrMapOvr>
    <a:masterClrMapping/>
  </p:clrMapOvr>
  <p:extLst mod="1">
    <p:ext uri="{DCECCB84-F9BA-43D5-87BE-67443E8EF086}">
      <p15:sldGuideLst xmlns:p15="http://schemas.microsoft.com/office/powerpoint/2012/main">
        <p15:guide id="1" pos="2746">
          <p15:clr>
            <a:srgbClr val="FBAE40"/>
          </p15:clr>
        </p15:guide>
        <p15:guide id="2" pos="3014">
          <p15:clr>
            <a:srgbClr val="FBAE40"/>
          </p15:clr>
        </p15:guide>
        <p15:guide id="3" orient="horz" pos="954">
          <p15:clr>
            <a:srgbClr val="FBAE40"/>
          </p15:clr>
        </p15:guide>
        <p15:guide id="4" orient="horz" pos="1018">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Подзаголовок и два рисунк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p:cNvSpPr>
          <p:nvPr>
            <p:ph type="pic" sz="quarter" idx="18"/>
          </p:nvPr>
        </p:nvSpPr>
        <p:spPr>
          <a:xfrm>
            <a:off x="4787503" y="1616076"/>
            <a:ext cx="3911612" cy="4759324"/>
          </a:xfrm>
        </p:spPr>
        <p:txBody>
          <a:bodyPr/>
          <a:lstStyle/>
          <a:p>
            <a:r>
              <a:rPr lang="ru-RU"/>
              <a:t>Вставка рисунка</a:t>
            </a:r>
          </a:p>
        </p:txBody>
      </p:sp>
      <p:sp>
        <p:nvSpPr>
          <p:cNvPr id="6" name="Рисунок 5"/>
          <p:cNvSpPr>
            <a:spLocks noGrp="1"/>
          </p:cNvSpPr>
          <p:nvPr>
            <p:ph type="pic" sz="quarter" idx="19"/>
          </p:nvPr>
        </p:nvSpPr>
        <p:spPr>
          <a:xfrm>
            <a:off x="454105" y="1616076"/>
            <a:ext cx="3902393" cy="4759324"/>
          </a:xfrm>
        </p:spPr>
        <p:txBody>
          <a:bodyPr/>
          <a:lstStyle/>
          <a:p>
            <a:r>
              <a:rPr lang="ru-RU"/>
              <a:t>Вставка рисунка</a:t>
            </a:r>
          </a:p>
        </p:txBody>
      </p:sp>
      <p:sp>
        <p:nvSpPr>
          <p:cNvPr id="9" name="Текст 4"/>
          <p:cNvSpPr>
            <a:spLocks noGrp="1"/>
          </p:cNvSpPr>
          <p:nvPr>
            <p:ph type="body" sz="quarter" idx="17" hasCustomPrompt="1"/>
          </p:nvPr>
        </p:nvSpPr>
        <p:spPr>
          <a:xfrm>
            <a:off x="449581" y="990321"/>
            <a:ext cx="8252459" cy="503518"/>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2068984685"/>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1018">
          <p15:clr>
            <a:srgbClr val="FBAE40"/>
          </p15:clr>
        </p15:guide>
        <p15:guide id="4" orient="horz" pos="954">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Подзаголовок и объект">
    <p:spTree>
      <p:nvGrpSpPr>
        <p:cNvPr id="1" name=""/>
        <p:cNvGrpSpPr/>
        <p:nvPr/>
      </p:nvGrpSpPr>
      <p:grpSpPr>
        <a:xfrm>
          <a:off x="0" y="0"/>
          <a:ext cx="0" cy="0"/>
          <a:chOff x="0" y="0"/>
          <a:chExt cx="0" cy="0"/>
        </a:xfrm>
      </p:grpSpPr>
      <p:sp>
        <p:nvSpPr>
          <p:cNvPr id="6" name="Текст 4"/>
          <p:cNvSpPr>
            <a:spLocks noGrp="1"/>
          </p:cNvSpPr>
          <p:nvPr>
            <p:ph type="body" sz="quarter" idx="16" hasCustomPrompt="1"/>
          </p:nvPr>
        </p:nvSpPr>
        <p:spPr>
          <a:xfrm>
            <a:off x="454105" y="980729"/>
            <a:ext cx="3902393" cy="513361"/>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7" name="Текст 4"/>
          <p:cNvSpPr>
            <a:spLocks noGrp="1"/>
          </p:cNvSpPr>
          <p:nvPr>
            <p:ph type="body" sz="quarter" idx="18" hasCustomPrompt="1"/>
          </p:nvPr>
        </p:nvSpPr>
        <p:spPr>
          <a:xfrm>
            <a:off x="4785360" y="3928716"/>
            <a:ext cx="3916680" cy="521364"/>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2" name="Заголовок 11"/>
          <p:cNvSpPr>
            <a:spLocks noGrp="1"/>
          </p:cNvSpPr>
          <p:nvPr>
            <p:ph type="title" hasCustomPrompt="1"/>
          </p:nvPr>
        </p:nvSpPr>
        <p:spPr/>
        <p:txBody>
          <a:bodyPr/>
          <a:lstStyle/>
          <a:p>
            <a:r>
              <a:rPr lang="ru-RU" dirty="0"/>
              <a:t>ОБРАЗЕЦ ЗАГОЛОВКА</a:t>
            </a:r>
          </a:p>
        </p:txBody>
      </p:sp>
      <p:sp>
        <p:nvSpPr>
          <p:cNvPr id="16" name="Объект 3"/>
          <p:cNvSpPr>
            <a:spLocks noGrp="1"/>
          </p:cNvSpPr>
          <p:nvPr>
            <p:ph sz="quarter" idx="19"/>
          </p:nvPr>
        </p:nvSpPr>
        <p:spPr>
          <a:xfrm>
            <a:off x="454106" y="1624014"/>
            <a:ext cx="3902392" cy="1799168"/>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8" name="Объект 3"/>
          <p:cNvSpPr>
            <a:spLocks noGrp="1"/>
          </p:cNvSpPr>
          <p:nvPr>
            <p:ph sz="quarter" idx="21"/>
          </p:nvPr>
        </p:nvSpPr>
        <p:spPr>
          <a:xfrm>
            <a:off x="4785360" y="4561841"/>
            <a:ext cx="3916919" cy="1809328"/>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9"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1" name="Объект 3"/>
          <p:cNvSpPr>
            <a:spLocks noGrp="1"/>
          </p:cNvSpPr>
          <p:nvPr>
            <p:ph sz="quarter" idx="24"/>
          </p:nvPr>
        </p:nvSpPr>
        <p:spPr>
          <a:xfrm>
            <a:off x="4785360" y="1615441"/>
            <a:ext cx="3916919" cy="18135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3" name="Текст 4"/>
          <p:cNvSpPr>
            <a:spLocks noGrp="1"/>
          </p:cNvSpPr>
          <p:nvPr>
            <p:ph type="body" sz="quarter" idx="25"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4" name="Объект 3"/>
          <p:cNvSpPr>
            <a:spLocks noGrp="1"/>
          </p:cNvSpPr>
          <p:nvPr>
            <p:ph sz="quarter" idx="26"/>
          </p:nvPr>
        </p:nvSpPr>
        <p:spPr>
          <a:xfrm>
            <a:off x="454106" y="4561841"/>
            <a:ext cx="3902392" cy="1809329"/>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2020886465"/>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947">
          <p15:clr>
            <a:srgbClr val="FBAE40"/>
          </p15:clr>
        </p15:guide>
        <p15:guide id="4" orient="horz" pos="1018">
          <p15:clr>
            <a:srgbClr val="FBAE40"/>
          </p15:clr>
        </p15:guide>
        <p15:guide id="5" orient="horz" pos="2160">
          <p15:clr>
            <a:srgbClr val="FBAE40"/>
          </p15:clr>
        </p15:guide>
        <p15:guide id="6" orient="horz" pos="2470">
          <p15:clr>
            <a:srgbClr val="FBAE40"/>
          </p15:clr>
        </p15:guide>
        <p15:guide id="7" orient="horz" pos="2803">
          <p15:clr>
            <a:srgbClr val="FBAE40"/>
          </p15:clr>
        </p15:guide>
        <p15:guide id="8" orient="horz" pos="2874">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2_Подзаголовок и объект">
    <p:spTree>
      <p:nvGrpSpPr>
        <p:cNvPr id="1" name=""/>
        <p:cNvGrpSpPr/>
        <p:nvPr/>
      </p:nvGrpSpPr>
      <p:grpSpPr>
        <a:xfrm>
          <a:off x="0" y="0"/>
          <a:ext cx="0" cy="0"/>
          <a:chOff x="0" y="0"/>
          <a:chExt cx="0" cy="0"/>
        </a:xfrm>
      </p:grpSpPr>
      <p:sp>
        <p:nvSpPr>
          <p:cNvPr id="4" name="Объект 3"/>
          <p:cNvSpPr>
            <a:spLocks noGrp="1"/>
          </p:cNvSpPr>
          <p:nvPr>
            <p:ph sz="quarter" idx="12"/>
          </p:nvPr>
        </p:nvSpPr>
        <p:spPr>
          <a:xfrm>
            <a:off x="450057" y="981076"/>
            <a:ext cx="3906441" cy="244246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0" name="Объект 3"/>
          <p:cNvSpPr>
            <a:spLocks noGrp="1"/>
          </p:cNvSpPr>
          <p:nvPr>
            <p:ph sz="quarter" idx="21"/>
          </p:nvPr>
        </p:nvSpPr>
        <p:spPr>
          <a:xfrm>
            <a:off x="4785360" y="3921760"/>
            <a:ext cx="3916680" cy="2458720"/>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16" name="Текст 4"/>
          <p:cNvSpPr>
            <a:spLocks noGrp="1"/>
          </p:cNvSpPr>
          <p:nvPr>
            <p:ph type="body" sz="quarter" idx="16" hasCustomPrompt="1"/>
          </p:nvPr>
        </p:nvSpPr>
        <p:spPr>
          <a:xfrm>
            <a:off x="454105" y="3928716"/>
            <a:ext cx="3902393" cy="521365"/>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7" name="Объект 3"/>
          <p:cNvSpPr>
            <a:spLocks noGrp="1"/>
          </p:cNvSpPr>
          <p:nvPr>
            <p:ph sz="quarter" idx="19"/>
          </p:nvPr>
        </p:nvSpPr>
        <p:spPr>
          <a:xfrm>
            <a:off x="454106" y="4572001"/>
            <a:ext cx="3902392" cy="1799168"/>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18" name="Текст 4"/>
          <p:cNvSpPr>
            <a:spLocks noGrp="1"/>
          </p:cNvSpPr>
          <p:nvPr>
            <p:ph type="body" sz="quarter" idx="22" hasCustomPrompt="1"/>
          </p:nvPr>
        </p:nvSpPr>
        <p:spPr>
          <a:xfrm>
            <a:off x="4785360" y="990320"/>
            <a:ext cx="3916680" cy="51336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9" name="Объект 3"/>
          <p:cNvSpPr>
            <a:spLocks noGrp="1"/>
          </p:cNvSpPr>
          <p:nvPr>
            <p:ph sz="quarter" idx="24"/>
          </p:nvPr>
        </p:nvSpPr>
        <p:spPr>
          <a:xfrm>
            <a:off x="4785360" y="1615442"/>
            <a:ext cx="3916919" cy="1798319"/>
          </a:xfrm>
          <a:prstGeom prst="rect">
            <a:avLst/>
          </a:prstGeom>
        </p:spPr>
        <p:txBody>
          <a:bodyPr lIns="0" rIns="0"/>
          <a:lstStyle>
            <a:lvl1pPr>
              <a:defRPr sz="1400"/>
            </a:lvl1pPr>
            <a:lvl2pPr>
              <a:defRPr sz="1400"/>
            </a:lvl2pPr>
            <a:lvl3pPr marL="263129" indent="-127397">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834609169"/>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470">
          <p15:clr>
            <a:srgbClr val="FBAE40"/>
          </p15:clr>
        </p15:guide>
        <p15:guide id="4" orient="horz" pos="2157">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15" name="Объект 3"/>
          <p:cNvSpPr>
            <a:spLocks noGrp="1"/>
          </p:cNvSpPr>
          <p:nvPr>
            <p:ph sz="quarter" idx="18"/>
          </p:nvPr>
        </p:nvSpPr>
        <p:spPr>
          <a:xfrm>
            <a:off x="6236916"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6" name="Текст 4"/>
          <p:cNvSpPr>
            <a:spLocks noGrp="1"/>
          </p:cNvSpPr>
          <p:nvPr>
            <p:ph type="body" sz="quarter" idx="19"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7" name="Объект 3"/>
          <p:cNvSpPr>
            <a:spLocks noGrp="1"/>
          </p:cNvSpPr>
          <p:nvPr>
            <p:ph sz="quarter" idx="20"/>
          </p:nvPr>
        </p:nvSpPr>
        <p:spPr>
          <a:xfrm>
            <a:off x="459924"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8" name="Текст 4"/>
          <p:cNvSpPr>
            <a:spLocks noGrp="1"/>
          </p:cNvSpPr>
          <p:nvPr>
            <p:ph type="body" sz="quarter" idx="21"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19" name="Объект 3"/>
          <p:cNvSpPr>
            <a:spLocks noGrp="1"/>
          </p:cNvSpPr>
          <p:nvPr>
            <p:ph sz="quarter" idx="22"/>
          </p:nvPr>
        </p:nvSpPr>
        <p:spPr>
          <a:xfrm>
            <a:off x="3344784" y="1615440"/>
            <a:ext cx="2462400" cy="4759960"/>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0" name="Текст 4"/>
          <p:cNvSpPr>
            <a:spLocks noGrp="1"/>
          </p:cNvSpPr>
          <p:nvPr>
            <p:ph type="body" sz="quarter" idx="23"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2373151355"/>
      </p:ext>
    </p:extLst>
  </p:cSld>
  <p:clrMapOvr>
    <a:masterClrMapping/>
  </p:clrMapOvr>
  <p:extLst mod="1">
    <p:ext uri="{DCECCB84-F9BA-43D5-87BE-67443E8EF086}">
      <p15:sldGuideLst xmlns:p15="http://schemas.microsoft.com/office/powerpoint/2012/main">
        <p15:guide id="1" pos="2102">
          <p15:clr>
            <a:srgbClr val="FBAE40"/>
          </p15:clr>
        </p15:guide>
        <p15:guide id="2" pos="1848">
          <p15:clr>
            <a:srgbClr val="FBAE40"/>
          </p15:clr>
        </p15:guide>
        <p15:guide id="3" pos="3662">
          <p15:clr>
            <a:srgbClr val="FBAE40"/>
          </p15:clr>
        </p15:guide>
        <p15:guide id="4" pos="3926">
          <p15:clr>
            <a:srgbClr val="FBAE40"/>
          </p15:clr>
        </p15:guide>
        <p15:guide id="5" orient="horz" pos="1018">
          <p15:clr>
            <a:srgbClr val="FBAE40"/>
          </p15:clr>
        </p15:guide>
        <p15:guide id="6" orient="horz" pos="947">
          <p15:clr>
            <a:srgbClr val="FBAE40"/>
          </p15:clr>
        </p15:guide>
      </p15:sldGuideLst>
    </p:ext>
  </p:extLst>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3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32"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33"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4"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35"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6"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37"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38" name="Объект 3"/>
          <p:cNvSpPr>
            <a:spLocks noGrp="1"/>
          </p:cNvSpPr>
          <p:nvPr>
            <p:ph sz="quarter" idx="24"/>
          </p:nvPr>
        </p:nvSpPr>
        <p:spPr>
          <a:xfrm>
            <a:off x="6236916" y="1616076"/>
            <a:ext cx="2462400" cy="180784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39" name="Текст 4"/>
          <p:cNvSpPr>
            <a:spLocks noGrp="1"/>
          </p:cNvSpPr>
          <p:nvPr>
            <p:ph type="body" sz="quarter" idx="25" hasCustomPrompt="1"/>
          </p:nvPr>
        </p:nvSpPr>
        <p:spPr>
          <a:xfrm>
            <a:off x="6236916"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40" name="Объект 3"/>
          <p:cNvSpPr>
            <a:spLocks noGrp="1"/>
          </p:cNvSpPr>
          <p:nvPr>
            <p:ph sz="quarter" idx="26"/>
          </p:nvPr>
        </p:nvSpPr>
        <p:spPr>
          <a:xfrm>
            <a:off x="459924" y="1616076"/>
            <a:ext cx="2462400" cy="180784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41" name="Текст 4"/>
          <p:cNvSpPr>
            <a:spLocks noGrp="1"/>
          </p:cNvSpPr>
          <p:nvPr>
            <p:ph type="body" sz="quarter" idx="27" hasCustomPrompt="1"/>
          </p:nvPr>
        </p:nvSpPr>
        <p:spPr>
          <a:xfrm>
            <a:off x="45992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42" name="Объект 3"/>
          <p:cNvSpPr>
            <a:spLocks noGrp="1"/>
          </p:cNvSpPr>
          <p:nvPr>
            <p:ph sz="quarter" idx="28"/>
          </p:nvPr>
        </p:nvSpPr>
        <p:spPr>
          <a:xfrm>
            <a:off x="3344784" y="1616076"/>
            <a:ext cx="2462400" cy="180784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43" name="Текст 4"/>
          <p:cNvSpPr>
            <a:spLocks noGrp="1"/>
          </p:cNvSpPr>
          <p:nvPr>
            <p:ph type="body" sz="quarter" idx="29" hasCustomPrompt="1"/>
          </p:nvPr>
        </p:nvSpPr>
        <p:spPr>
          <a:xfrm>
            <a:off x="3344784" y="980161"/>
            <a:ext cx="2462400" cy="523519"/>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2031148454"/>
      </p:ext>
    </p:extLst>
  </p:cSld>
  <p:clrMapOvr>
    <a:masterClrMapping/>
  </p:clrMapOvr>
  <p:extLst mod="1">
    <p:ext uri="{DCECCB84-F9BA-43D5-87BE-67443E8EF086}">
      <p15:sldGuideLst xmlns:p15="http://schemas.microsoft.com/office/powerpoint/2012/main">
        <p15:guide id="1" pos="1844">
          <p15:clr>
            <a:srgbClr val="FBAE40"/>
          </p15:clr>
        </p15:guide>
        <p15:guide id="2" pos="2102">
          <p15:clr>
            <a:srgbClr val="FBAE40"/>
          </p15:clr>
        </p15:guide>
        <p15:guide id="3" pos="3922">
          <p15:clr>
            <a:srgbClr val="FBAE40"/>
          </p15:clr>
        </p15:guide>
        <p15:guide id="4" pos="3668">
          <p15:clr>
            <a:srgbClr val="FBAE40"/>
          </p15:clr>
        </p15:guide>
        <p15:guide id="5" orient="horz" pos="947">
          <p15:clr>
            <a:srgbClr val="FBAE40"/>
          </p15:clr>
        </p15:guide>
        <p15:guide id="6" orient="horz" pos="2478">
          <p15:clr>
            <a:srgbClr val="FBAE40"/>
          </p15:clr>
        </p15:guide>
        <p15:guide id="7" orient="horz" pos="2157">
          <p15:clr>
            <a:srgbClr val="FBAE40"/>
          </p15:clr>
        </p15:guide>
        <p15:guide id="8" orient="horz" pos="1018">
          <p15:clr>
            <a:srgbClr val="FBAE40"/>
          </p15:clr>
        </p15:guide>
        <p15:guide id="9" orient="horz" pos="2874">
          <p15:clr>
            <a:srgbClr val="FBAE40"/>
          </p15:clr>
        </p15:guide>
        <p15:guide id="10" orient="horz" pos="2803">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Три вертикальных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9" name="Объект 3"/>
          <p:cNvSpPr>
            <a:spLocks noGrp="1"/>
          </p:cNvSpPr>
          <p:nvPr>
            <p:ph sz="quarter" idx="18"/>
          </p:nvPr>
        </p:nvSpPr>
        <p:spPr>
          <a:xfrm>
            <a:off x="6236916" y="976314"/>
            <a:ext cx="2462400" cy="5399087"/>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1" name="Объект 3"/>
          <p:cNvSpPr>
            <a:spLocks noGrp="1"/>
          </p:cNvSpPr>
          <p:nvPr>
            <p:ph sz="quarter" idx="20"/>
          </p:nvPr>
        </p:nvSpPr>
        <p:spPr>
          <a:xfrm>
            <a:off x="459924" y="976314"/>
            <a:ext cx="2462400" cy="5399087"/>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12" name="Объект 3"/>
          <p:cNvSpPr>
            <a:spLocks noGrp="1"/>
          </p:cNvSpPr>
          <p:nvPr>
            <p:ph sz="quarter" idx="22"/>
          </p:nvPr>
        </p:nvSpPr>
        <p:spPr>
          <a:xfrm>
            <a:off x="3344784" y="976314"/>
            <a:ext cx="2462400" cy="5399087"/>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2586402888"/>
      </p:ext>
    </p:extLst>
  </p:cSld>
  <p:clrMapOvr>
    <a:masterClrMapping/>
  </p:clrMapOvr>
  <p:extLst mod="1">
    <p:ext uri="{DCECCB84-F9BA-43D5-87BE-67443E8EF086}">
      <p15:sldGuideLst xmlns:p15="http://schemas.microsoft.com/office/powerpoint/2012/main">
        <p15:guide id="1" pos="1848">
          <p15:clr>
            <a:srgbClr val="FBAE40"/>
          </p15:clr>
        </p15:guide>
        <p15:guide id="2" pos="2102">
          <p15:clr>
            <a:srgbClr val="FBAE40"/>
          </p15:clr>
        </p15:guide>
        <p15:guide id="3" pos="3926">
          <p15:clr>
            <a:srgbClr val="FBAE40"/>
          </p15:clr>
        </p15:guide>
        <p15:guide id="4" pos="366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Два объекта с заголовками и риснками">
    <p:spTree>
      <p:nvGrpSpPr>
        <p:cNvPr id="1" name=""/>
        <p:cNvGrpSpPr/>
        <p:nvPr/>
      </p:nvGrpSpPr>
      <p:grpSpPr>
        <a:xfrm>
          <a:off x="0" y="0"/>
          <a:ext cx="0" cy="0"/>
          <a:chOff x="0" y="0"/>
          <a:chExt cx="0" cy="0"/>
        </a:xfrm>
      </p:grpSpPr>
      <p:sp>
        <p:nvSpPr>
          <p:cNvPr id="3" name="Рисунок 2"/>
          <p:cNvSpPr>
            <a:spLocks noGrp="1"/>
          </p:cNvSpPr>
          <p:nvPr>
            <p:ph type="pic" sz="quarter" idx="14"/>
          </p:nvPr>
        </p:nvSpPr>
        <p:spPr>
          <a:xfrm>
            <a:off x="413938" y="995396"/>
            <a:ext cx="608234" cy="582236"/>
          </a:xfrm>
          <a:prstGeom prst="rect">
            <a:avLst/>
          </a:prstGeom>
        </p:spPr>
        <p:txBody>
          <a:bodyPr/>
          <a:lstStyle>
            <a:lvl1pPr>
              <a:defRPr sz="1400"/>
            </a:lvl1pPr>
          </a:lstStyle>
          <a:p>
            <a:r>
              <a:rPr lang="ru-RU" smtClean="0"/>
              <a:t>Вставка рисунка</a:t>
            </a:r>
            <a:endParaRPr lang="ru-RU" dirty="0"/>
          </a:p>
        </p:txBody>
      </p:sp>
      <p:sp>
        <p:nvSpPr>
          <p:cNvPr id="11" name="Рисунок 2"/>
          <p:cNvSpPr>
            <a:spLocks noGrp="1"/>
          </p:cNvSpPr>
          <p:nvPr>
            <p:ph type="pic" sz="quarter" idx="17"/>
          </p:nvPr>
        </p:nvSpPr>
        <p:spPr>
          <a:xfrm>
            <a:off x="4683847" y="993890"/>
            <a:ext cx="608234" cy="582236"/>
          </a:xfrm>
          <a:prstGeom prst="rect">
            <a:avLst/>
          </a:prstGeom>
        </p:spPr>
        <p:txBody>
          <a:bodyPr/>
          <a:lstStyle>
            <a:lvl1pPr>
              <a:defRPr sz="1400"/>
            </a:lvl1pPr>
          </a:lstStyle>
          <a:p>
            <a:r>
              <a:rPr lang="ru-RU" smtClean="0"/>
              <a:t>Вставка рисунка</a:t>
            </a:r>
            <a:endParaRPr lang="ru-RU" dirty="0"/>
          </a:p>
        </p:txBody>
      </p:sp>
      <p:sp>
        <p:nvSpPr>
          <p:cNvPr id="14" name="Объект 3"/>
          <p:cNvSpPr>
            <a:spLocks noGrp="1"/>
          </p:cNvSpPr>
          <p:nvPr>
            <p:ph sz="quarter" idx="19"/>
          </p:nvPr>
        </p:nvSpPr>
        <p:spPr>
          <a:xfrm>
            <a:off x="399183" y="1844830"/>
            <a:ext cx="4068763"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5" name="Объект 3"/>
          <p:cNvSpPr>
            <a:spLocks noGrp="1"/>
          </p:cNvSpPr>
          <p:nvPr>
            <p:ph sz="quarter" idx="20"/>
          </p:nvPr>
        </p:nvSpPr>
        <p:spPr>
          <a:xfrm>
            <a:off x="4683848" y="1844830"/>
            <a:ext cx="4068759" cy="4328965"/>
          </a:xfrm>
          <a:prstGeom prst="rect">
            <a:avLst/>
          </a:prstGeom>
        </p:spPr>
        <p:txBody>
          <a:bodyPr/>
          <a:lstStyle>
            <a:lvl1pPr>
              <a:defRPr sz="1400"/>
            </a:lvl1pPr>
            <a:lvl2pPr>
              <a:defRPr sz="1400"/>
            </a:lvl2pPr>
            <a:lvl3pPr>
              <a:defRPr sz="1200"/>
            </a:lvl3pPr>
          </a:lstStyle>
          <a:p>
            <a:pPr lvl="0"/>
            <a:r>
              <a:rPr lang="ru-RU" smtClean="0"/>
              <a:t>Образец текста</a:t>
            </a:r>
          </a:p>
          <a:p>
            <a:pPr lvl="1"/>
            <a:r>
              <a:rPr lang="ru-RU" smtClean="0"/>
              <a:t>Второй уровень</a:t>
            </a:r>
          </a:p>
          <a:p>
            <a:pPr lvl="2"/>
            <a:r>
              <a:rPr lang="ru-RU" smtClean="0"/>
              <a:t>Третий уровень</a:t>
            </a:r>
          </a:p>
        </p:txBody>
      </p:sp>
      <p:sp>
        <p:nvSpPr>
          <p:cNvPr id="17" name="Текст 4"/>
          <p:cNvSpPr>
            <a:spLocks noGrp="1"/>
          </p:cNvSpPr>
          <p:nvPr>
            <p:ph type="body" sz="quarter" idx="22" hasCustomPrompt="1"/>
          </p:nvPr>
        </p:nvSpPr>
        <p:spPr>
          <a:xfrm>
            <a:off x="5436098" y="984272"/>
            <a:ext cx="3312617" cy="590355"/>
          </a:xfrm>
          <a:prstGeom prst="rect">
            <a:avLst/>
          </a:prstGeom>
        </p:spPr>
        <p:txBody>
          <a:bodyPr anchor="ctr"/>
          <a:lstStyle>
            <a:lvl1pPr>
              <a:defRPr sz="1600" b="1"/>
            </a:lvl1pPr>
          </a:lstStyle>
          <a:p>
            <a:pPr lvl="0"/>
            <a:r>
              <a:rPr lang="ru-RU" dirty="0" smtClean="0"/>
              <a:t>Заголовок</a:t>
            </a:r>
            <a:endParaRPr lang="ru-RU" dirty="0"/>
          </a:p>
        </p:txBody>
      </p:sp>
      <p:sp>
        <p:nvSpPr>
          <p:cNvPr id="18" name="Текст 4"/>
          <p:cNvSpPr>
            <a:spLocks noGrp="1"/>
          </p:cNvSpPr>
          <p:nvPr>
            <p:ph type="body" sz="quarter" idx="23" hasCustomPrompt="1"/>
          </p:nvPr>
        </p:nvSpPr>
        <p:spPr>
          <a:xfrm>
            <a:off x="1170088" y="991343"/>
            <a:ext cx="3293965" cy="590355"/>
          </a:xfrm>
          <a:prstGeom prst="rect">
            <a:avLst/>
          </a:prstGeom>
        </p:spPr>
        <p:txBody>
          <a:bodyPr anchor="ctr"/>
          <a:lstStyle>
            <a:lvl1pPr>
              <a:defRPr sz="1600" b="1"/>
            </a:lvl1pPr>
          </a:lstStyle>
          <a:p>
            <a:pPr lvl="0"/>
            <a:r>
              <a:rPr lang="ru-RU" dirty="0" smtClean="0"/>
              <a:t>Заголовок</a:t>
            </a:r>
            <a:endParaRPr lang="ru-RU" dirty="0"/>
          </a:p>
        </p:txBody>
      </p:sp>
      <p:sp>
        <p:nvSpPr>
          <p:cNvPr id="12" name="Заголовок 1"/>
          <p:cNvSpPr>
            <a:spLocks noGrp="1"/>
          </p:cNvSpPr>
          <p:nvPr>
            <p:ph type="title"/>
          </p:nvPr>
        </p:nvSpPr>
        <p:spPr>
          <a:xfrm>
            <a:off x="395290" y="187286"/>
            <a:ext cx="6913016" cy="490257"/>
          </a:xfrm>
          <a:prstGeom prst="rect">
            <a:avLst/>
          </a:prstGeom>
          <a:noFill/>
          <a:ln>
            <a:noFill/>
          </a:ln>
        </p:spPr>
        <p:txBody>
          <a:bodyPr vert="horz" lIns="0" tIns="0" rIns="0" bIns="0" rtlCol="0" anchor="ctr" anchorCtr="0">
            <a:noAutofit/>
          </a:bodyPr>
          <a:lstStyle/>
          <a:p>
            <a:r>
              <a:rPr lang="ru-RU" smtClean="0"/>
              <a:t>Образец заголовка</a:t>
            </a:r>
            <a:endParaRPr lang="ru-RU" dirty="0"/>
          </a:p>
        </p:txBody>
      </p:sp>
    </p:spTree>
    <p:extLst>
      <p:ext uri="{BB962C8B-B14F-4D97-AF65-F5344CB8AC3E}">
        <p14:creationId xmlns:p14="http://schemas.microsoft.com/office/powerpoint/2010/main" val="1062606608"/>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1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6954678"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a:t>Образец текста</a:t>
            </a:r>
          </a:p>
          <a:p>
            <a:pPr lvl="1"/>
            <a:r>
              <a:rPr lang="ru-RU"/>
              <a:t>Второй уровень</a:t>
            </a:r>
          </a:p>
          <a:p>
            <a:pPr lvl="2"/>
            <a:r>
              <a:rPr lang="ru-RU"/>
              <a:t>Третий уровень</a:t>
            </a:r>
          </a:p>
        </p:txBody>
      </p:sp>
      <p:sp>
        <p:nvSpPr>
          <p:cNvPr id="10" name="Текст 4"/>
          <p:cNvSpPr>
            <a:spLocks noGrp="1"/>
          </p:cNvSpPr>
          <p:nvPr>
            <p:ph type="body" sz="quarter" idx="17" hasCustomPrompt="1"/>
          </p:nvPr>
        </p:nvSpPr>
        <p:spPr>
          <a:xfrm>
            <a:off x="696051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6" name="Объект 3"/>
          <p:cNvSpPr>
            <a:spLocks noGrp="1"/>
          </p:cNvSpPr>
          <p:nvPr>
            <p:ph sz="quarter" idx="24"/>
          </p:nvPr>
        </p:nvSpPr>
        <p:spPr>
          <a:xfrm>
            <a:off x="4791075"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a:t>Образец текста</a:t>
            </a:r>
          </a:p>
          <a:p>
            <a:pPr lvl="1"/>
            <a:r>
              <a:rPr lang="ru-RU"/>
              <a:t>Второй уровень</a:t>
            </a:r>
          </a:p>
          <a:p>
            <a:pPr lvl="2"/>
            <a:r>
              <a:rPr lang="ru-RU"/>
              <a:t>Третий уровень</a:t>
            </a:r>
          </a:p>
        </p:txBody>
      </p:sp>
      <p:sp>
        <p:nvSpPr>
          <p:cNvPr id="17" name="Текст 4"/>
          <p:cNvSpPr>
            <a:spLocks noGrp="1"/>
          </p:cNvSpPr>
          <p:nvPr>
            <p:ph type="body" sz="quarter" idx="25" hasCustomPrompt="1"/>
          </p:nvPr>
        </p:nvSpPr>
        <p:spPr>
          <a:xfrm>
            <a:off x="4798694"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18" name="Объект 3"/>
          <p:cNvSpPr>
            <a:spLocks noGrp="1"/>
          </p:cNvSpPr>
          <p:nvPr>
            <p:ph sz="quarter" idx="26"/>
          </p:nvPr>
        </p:nvSpPr>
        <p:spPr>
          <a:xfrm>
            <a:off x="2613660" y="1616076"/>
            <a:ext cx="1742721"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a:t>Образец текста</a:t>
            </a:r>
          </a:p>
          <a:p>
            <a:pPr lvl="1"/>
            <a:r>
              <a:rPr lang="ru-RU"/>
              <a:t>Второй уровень</a:t>
            </a:r>
          </a:p>
          <a:p>
            <a:pPr lvl="2"/>
            <a:r>
              <a:rPr lang="ru-RU"/>
              <a:t>Третий уровень</a:t>
            </a:r>
          </a:p>
        </p:txBody>
      </p:sp>
      <p:sp>
        <p:nvSpPr>
          <p:cNvPr id="19" name="Текст 4"/>
          <p:cNvSpPr>
            <a:spLocks noGrp="1"/>
          </p:cNvSpPr>
          <p:nvPr>
            <p:ph type="body" sz="quarter" idx="27" hasCustomPrompt="1"/>
          </p:nvPr>
        </p:nvSpPr>
        <p:spPr>
          <a:xfrm>
            <a:off x="2619498"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20" name="Объект 3"/>
          <p:cNvSpPr>
            <a:spLocks noGrp="1"/>
          </p:cNvSpPr>
          <p:nvPr>
            <p:ph sz="quarter" idx="28"/>
          </p:nvPr>
        </p:nvSpPr>
        <p:spPr>
          <a:xfrm>
            <a:off x="450057" y="1616076"/>
            <a:ext cx="1759744" cy="4759325"/>
          </a:xfrm>
          <a:prstGeom prst="rect">
            <a:avLst/>
          </a:prstGeom>
        </p:spPr>
        <p:txBody>
          <a:bodyPr lIns="0" rIns="0"/>
          <a:lstStyle>
            <a:lvl1pPr>
              <a:lnSpc>
                <a:spcPct val="90000"/>
              </a:lnSpc>
              <a:spcBef>
                <a:spcPts val="450"/>
              </a:spcBef>
              <a:spcAft>
                <a:spcPts val="0"/>
              </a:spcAft>
              <a:defRPr sz="1400"/>
            </a:lvl1pPr>
            <a:lvl2pPr>
              <a:lnSpc>
                <a:spcPct val="90000"/>
              </a:lnSpc>
              <a:spcBef>
                <a:spcPts val="450"/>
              </a:spcBef>
              <a:spcAft>
                <a:spcPts val="0"/>
              </a:spcAft>
              <a:defRPr sz="1400"/>
            </a:lvl2pPr>
            <a:lvl3pPr>
              <a:lnSpc>
                <a:spcPct val="90000"/>
              </a:lnSpc>
              <a:spcBef>
                <a:spcPts val="300"/>
              </a:spcBef>
              <a:spcAft>
                <a:spcPts val="0"/>
              </a:spcAft>
              <a:defRPr sz="1200"/>
            </a:lvl3pPr>
          </a:lstStyle>
          <a:p>
            <a:pPr lvl="0"/>
            <a:r>
              <a:rPr lang="ru-RU"/>
              <a:t>Образец текста</a:t>
            </a:r>
          </a:p>
          <a:p>
            <a:pPr lvl="1"/>
            <a:r>
              <a:rPr lang="ru-RU"/>
              <a:t>Второй уровень</a:t>
            </a:r>
          </a:p>
          <a:p>
            <a:pPr lvl="2"/>
            <a:r>
              <a:rPr lang="ru-RU"/>
              <a:t>Третий уровень</a:t>
            </a:r>
          </a:p>
        </p:txBody>
      </p:sp>
      <p:sp>
        <p:nvSpPr>
          <p:cNvPr id="21" name="Текст 4"/>
          <p:cNvSpPr>
            <a:spLocks noGrp="1"/>
          </p:cNvSpPr>
          <p:nvPr>
            <p:ph type="body" sz="quarter" idx="29" hasCustomPrompt="1"/>
          </p:nvPr>
        </p:nvSpPr>
        <p:spPr>
          <a:xfrm>
            <a:off x="457676" y="990321"/>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1698613092"/>
      </p:ext>
    </p:extLst>
  </p:cSld>
  <p:clrMapOvr>
    <a:masterClrMapping/>
  </p:clrMapOvr>
  <p:extLst mod="1">
    <p:ext uri="{DCECCB84-F9BA-43D5-87BE-67443E8EF086}">
      <p15:sldGuideLst xmlns:p15="http://schemas.microsoft.com/office/powerpoint/2012/main">
        <p15:guide id="1" pos="3016">
          <p15:clr>
            <a:srgbClr val="FBAE40"/>
          </p15:clr>
        </p15:guide>
        <p15:guide id="2" pos="2744">
          <p15:clr>
            <a:srgbClr val="FBAE40"/>
          </p15:clr>
        </p15:guide>
        <p15:guide id="3" pos="1646">
          <p15:clr>
            <a:srgbClr val="FBAE40"/>
          </p15:clr>
        </p15:guide>
        <p15:guide id="4" pos="1392">
          <p15:clr>
            <a:srgbClr val="FBAE40"/>
          </p15:clr>
        </p15:guide>
        <p15:guide id="5" pos="4128">
          <p15:clr>
            <a:srgbClr val="FBAE40"/>
          </p15:clr>
        </p15:guide>
        <p15:guide id="6" pos="4377">
          <p15:clr>
            <a:srgbClr val="FBAE40"/>
          </p15:clr>
        </p15:guide>
        <p15:guide id="7" orient="horz" pos="1018">
          <p15:clr>
            <a:srgbClr val="FBAE40"/>
          </p15:clr>
        </p15:guide>
        <p15:guide id="8" orient="horz" pos="947">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5_Подзаголовок и два объекта">
    <p:spTree>
      <p:nvGrpSpPr>
        <p:cNvPr id="1" name=""/>
        <p:cNvGrpSpPr/>
        <p:nvPr/>
      </p:nvGrpSpPr>
      <p:grpSpPr>
        <a:xfrm>
          <a:off x="0" y="0"/>
          <a:ext cx="0" cy="0"/>
          <a:chOff x="0" y="0"/>
          <a:chExt cx="0" cy="0"/>
        </a:xfrm>
      </p:grpSpPr>
      <p:sp>
        <p:nvSpPr>
          <p:cNvPr id="5" name="Объект 3"/>
          <p:cNvSpPr>
            <a:spLocks noGrp="1"/>
          </p:cNvSpPr>
          <p:nvPr>
            <p:ph sz="quarter" idx="12"/>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23" name="Объект 3"/>
          <p:cNvSpPr>
            <a:spLocks noGrp="1"/>
          </p:cNvSpPr>
          <p:nvPr>
            <p:ph sz="quarter" idx="18"/>
          </p:nvPr>
        </p:nvSpPr>
        <p:spPr>
          <a:xfrm>
            <a:off x="6236916"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4" name="Текст 4"/>
          <p:cNvSpPr>
            <a:spLocks noGrp="1"/>
          </p:cNvSpPr>
          <p:nvPr>
            <p:ph type="body" sz="quarter" idx="19" hasCustomPrompt="1"/>
          </p:nvPr>
        </p:nvSpPr>
        <p:spPr>
          <a:xfrm>
            <a:off x="6236916"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5" name="Объект 3"/>
          <p:cNvSpPr>
            <a:spLocks noGrp="1"/>
          </p:cNvSpPr>
          <p:nvPr>
            <p:ph sz="quarter" idx="20"/>
          </p:nvPr>
        </p:nvSpPr>
        <p:spPr>
          <a:xfrm>
            <a:off x="459924"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6" name="Текст 4"/>
          <p:cNvSpPr>
            <a:spLocks noGrp="1"/>
          </p:cNvSpPr>
          <p:nvPr>
            <p:ph type="body" sz="quarter" idx="21" hasCustomPrompt="1"/>
          </p:nvPr>
        </p:nvSpPr>
        <p:spPr>
          <a:xfrm>
            <a:off x="45992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
        <p:nvSpPr>
          <p:cNvPr id="27" name="Объект 3"/>
          <p:cNvSpPr>
            <a:spLocks noGrp="1"/>
          </p:cNvSpPr>
          <p:nvPr>
            <p:ph sz="quarter" idx="22"/>
          </p:nvPr>
        </p:nvSpPr>
        <p:spPr>
          <a:xfrm>
            <a:off x="3344784" y="4562476"/>
            <a:ext cx="2462400" cy="1820863"/>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8" name="Текст 4"/>
          <p:cNvSpPr>
            <a:spLocks noGrp="1"/>
          </p:cNvSpPr>
          <p:nvPr>
            <p:ph type="body" sz="quarter" idx="23" hasCustomPrompt="1"/>
          </p:nvPr>
        </p:nvSpPr>
        <p:spPr>
          <a:xfrm>
            <a:off x="3344784" y="3942649"/>
            <a:ext cx="2462400" cy="486000"/>
          </a:xfrm>
          <a:prstGeom prst="rect">
            <a:avLst/>
          </a:prstGeom>
        </p:spPr>
        <p:txBody>
          <a:bodyPr lIns="0" rIns="0" anchor="t" anchorCtr="0"/>
          <a:lstStyle>
            <a:lvl1pPr>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874429512"/>
      </p:ext>
    </p:extLst>
  </p:cSld>
  <p:clrMapOvr>
    <a:masterClrMapping/>
  </p:clrMapOvr>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2160">
          <p15:clr>
            <a:srgbClr val="FBAE40"/>
          </p15:clr>
        </p15:guide>
        <p15:guide id="6" orient="horz" pos="2483">
          <p15:clr>
            <a:srgbClr val="FBAE40"/>
          </p15:clr>
        </p15:guide>
        <p15:guide id="7" orient="horz" pos="2797">
          <p15:clr>
            <a:srgbClr val="FBAE40"/>
          </p15:clr>
        </p15:guide>
        <p15:guide id="8" orient="horz" pos="2874">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a:t>Вставка рисунка</a:t>
            </a:r>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a:t>Вставка рисунка</a:t>
            </a:r>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a:t>Вставка рисунка</a:t>
            </a:r>
          </a:p>
        </p:txBody>
      </p:sp>
      <p:sp>
        <p:nvSpPr>
          <p:cNvPr id="7" name="Текст 6"/>
          <p:cNvSpPr>
            <a:spLocks noGrp="1"/>
          </p:cNvSpPr>
          <p:nvPr>
            <p:ph type="body" sz="quarter" idx="16"/>
          </p:nvPr>
        </p:nvSpPr>
        <p:spPr>
          <a:xfrm>
            <a:off x="450057" y="3110601"/>
            <a:ext cx="2483644" cy="432048"/>
          </a:xfrm>
        </p:spPr>
        <p:txBody>
          <a:bodyPr lIns="0" rIns="0"/>
          <a:lstStyle/>
          <a:p>
            <a:pPr lvl="0"/>
            <a:r>
              <a:rPr lang="ru-RU"/>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p>
            <a:pPr lvl="0"/>
            <a:r>
              <a:rPr lang="ru-RU"/>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p>
            <a:pPr lvl="0"/>
            <a:r>
              <a:rPr lang="ru-RU"/>
              <a:t>Образец текста</a:t>
            </a:r>
          </a:p>
        </p:txBody>
      </p:sp>
      <p:sp>
        <p:nvSpPr>
          <p:cNvPr id="31" name="Рисунок 3"/>
          <p:cNvSpPr>
            <a:spLocks noGrp="1" noChangeAspect="1"/>
          </p:cNvSpPr>
          <p:nvPr>
            <p:ph type="pic" sz="quarter" idx="19"/>
          </p:nvPr>
        </p:nvSpPr>
        <p:spPr>
          <a:xfrm>
            <a:off x="450056" y="3815652"/>
            <a:ext cx="2016000" cy="2016000"/>
          </a:xfrm>
          <a:prstGeom prst="ellipse">
            <a:avLst/>
          </a:prstGeom>
        </p:spPr>
        <p:txBody>
          <a:bodyPr lIns="0" rIns="0"/>
          <a:lstStyle/>
          <a:p>
            <a:r>
              <a:rPr lang="ru-RU"/>
              <a:t>Вставка рисунка</a:t>
            </a:r>
          </a:p>
        </p:txBody>
      </p:sp>
      <p:sp>
        <p:nvSpPr>
          <p:cNvPr id="32" name="Рисунок 3"/>
          <p:cNvSpPr>
            <a:spLocks noGrp="1" noChangeAspect="1"/>
          </p:cNvSpPr>
          <p:nvPr>
            <p:ph type="pic" sz="quarter" idx="20"/>
          </p:nvPr>
        </p:nvSpPr>
        <p:spPr>
          <a:xfrm>
            <a:off x="3330178" y="3815652"/>
            <a:ext cx="2016000" cy="2016000"/>
          </a:xfrm>
          <a:prstGeom prst="ellipse">
            <a:avLst/>
          </a:prstGeom>
        </p:spPr>
        <p:txBody>
          <a:bodyPr lIns="0" rIns="0"/>
          <a:lstStyle/>
          <a:p>
            <a:r>
              <a:rPr lang="ru-RU"/>
              <a:t>Вставка рисунка</a:t>
            </a:r>
            <a:endParaRPr lang="ru-RU" dirty="0"/>
          </a:p>
        </p:txBody>
      </p:sp>
      <p:sp>
        <p:nvSpPr>
          <p:cNvPr id="33" name="Рисунок 3"/>
          <p:cNvSpPr>
            <a:spLocks noGrp="1" noChangeAspect="1"/>
          </p:cNvSpPr>
          <p:nvPr>
            <p:ph type="pic" sz="quarter" idx="21"/>
          </p:nvPr>
        </p:nvSpPr>
        <p:spPr>
          <a:xfrm>
            <a:off x="6232922" y="3815652"/>
            <a:ext cx="2016000" cy="2016000"/>
          </a:xfrm>
          <a:prstGeom prst="ellipse">
            <a:avLst/>
          </a:prstGeom>
        </p:spPr>
        <p:txBody>
          <a:bodyPr lIns="0" rIns="0"/>
          <a:lstStyle/>
          <a:p>
            <a:r>
              <a:rPr lang="ru-RU"/>
              <a:t>Вставка рисунка</a:t>
            </a:r>
          </a:p>
        </p:txBody>
      </p:sp>
      <p:sp>
        <p:nvSpPr>
          <p:cNvPr id="34" name="Текст 6"/>
          <p:cNvSpPr>
            <a:spLocks noGrp="1"/>
          </p:cNvSpPr>
          <p:nvPr>
            <p:ph type="body" sz="quarter" idx="22"/>
          </p:nvPr>
        </p:nvSpPr>
        <p:spPr>
          <a:xfrm>
            <a:off x="450057" y="5949939"/>
            <a:ext cx="2483644" cy="432048"/>
          </a:xfrm>
        </p:spPr>
        <p:txBody>
          <a:bodyPr lIns="0" rIns="0"/>
          <a:lstStyle/>
          <a:p>
            <a:pPr lvl="0"/>
            <a:r>
              <a:rPr lang="ru-RU"/>
              <a:t>Образец текста</a:t>
            </a:r>
          </a:p>
        </p:txBody>
      </p:sp>
      <p:sp>
        <p:nvSpPr>
          <p:cNvPr id="35" name="Текст 6"/>
          <p:cNvSpPr>
            <a:spLocks noGrp="1"/>
          </p:cNvSpPr>
          <p:nvPr>
            <p:ph type="body" sz="quarter" idx="23"/>
          </p:nvPr>
        </p:nvSpPr>
        <p:spPr>
          <a:xfrm>
            <a:off x="3332221" y="5949939"/>
            <a:ext cx="2483644" cy="432048"/>
          </a:xfrm>
        </p:spPr>
        <p:txBody>
          <a:bodyPr lIns="0" rIns="0"/>
          <a:lstStyle/>
          <a:p>
            <a:pPr lvl="0"/>
            <a:r>
              <a:rPr lang="ru-RU"/>
              <a:t>Образец текста</a:t>
            </a:r>
          </a:p>
        </p:txBody>
      </p:sp>
      <p:sp>
        <p:nvSpPr>
          <p:cNvPr id="36" name="Текст 6"/>
          <p:cNvSpPr>
            <a:spLocks noGrp="1"/>
          </p:cNvSpPr>
          <p:nvPr>
            <p:ph type="body" sz="quarter" idx="24"/>
          </p:nvPr>
        </p:nvSpPr>
        <p:spPr>
          <a:xfrm>
            <a:off x="6236087" y="5949939"/>
            <a:ext cx="2483644" cy="432048"/>
          </a:xfrm>
        </p:spPr>
        <p:txBody>
          <a:bodyPr lIns="0" rIns="0"/>
          <a:lstStyle/>
          <a:p>
            <a:pPr lvl="0"/>
            <a:r>
              <a:rPr lang="ru-RU"/>
              <a:t>Образец текста</a:t>
            </a:r>
          </a:p>
        </p:txBody>
      </p:sp>
    </p:spTree>
    <p:extLst>
      <p:ext uri="{BB962C8B-B14F-4D97-AF65-F5344CB8AC3E}">
        <p14:creationId xmlns:p14="http://schemas.microsoft.com/office/powerpoint/2010/main" val="3834473864"/>
      </p:ext>
    </p:extLst>
  </p:cSld>
  <p:clrMapOvr>
    <a:masterClrMapping/>
  </p:clrMapOvr>
  <p:extLst mod="1">
    <p:ext uri="{DCECCB84-F9BA-43D5-87BE-67443E8EF086}">
      <p15:sldGuideLst xmlns:p15="http://schemas.microsoft.com/office/powerpoint/2012/main">
        <p15:guide id="0" orient="horz" pos="3678">
          <p15:clr>
            <a:srgbClr val="FBAE40"/>
          </p15:clr>
        </p15:guide>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1_Круговые заполнители под фото">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4" name="Рисунок 3"/>
          <p:cNvSpPr>
            <a:spLocks noGrp="1" noChangeAspect="1"/>
          </p:cNvSpPr>
          <p:nvPr>
            <p:ph type="pic" sz="quarter" idx="10"/>
          </p:nvPr>
        </p:nvSpPr>
        <p:spPr>
          <a:xfrm>
            <a:off x="450056" y="976314"/>
            <a:ext cx="2016000" cy="2016000"/>
          </a:xfrm>
          <a:prstGeom prst="ellipse">
            <a:avLst/>
          </a:prstGeom>
        </p:spPr>
        <p:txBody>
          <a:bodyPr/>
          <a:lstStyle/>
          <a:p>
            <a:r>
              <a:rPr lang="ru-RU"/>
              <a:t>Вставка рисунка</a:t>
            </a:r>
          </a:p>
        </p:txBody>
      </p:sp>
      <p:sp>
        <p:nvSpPr>
          <p:cNvPr id="12" name="Рисунок 3"/>
          <p:cNvSpPr>
            <a:spLocks noGrp="1" noChangeAspect="1"/>
          </p:cNvSpPr>
          <p:nvPr>
            <p:ph type="pic" sz="quarter" idx="11"/>
          </p:nvPr>
        </p:nvSpPr>
        <p:spPr>
          <a:xfrm>
            <a:off x="3330178" y="976314"/>
            <a:ext cx="2016000" cy="2016000"/>
          </a:xfrm>
          <a:prstGeom prst="ellipse">
            <a:avLst/>
          </a:prstGeom>
        </p:spPr>
        <p:txBody>
          <a:bodyPr/>
          <a:lstStyle/>
          <a:p>
            <a:r>
              <a:rPr lang="ru-RU"/>
              <a:t>Вставка рисунка</a:t>
            </a:r>
          </a:p>
        </p:txBody>
      </p:sp>
      <p:sp>
        <p:nvSpPr>
          <p:cNvPr id="13" name="Рисунок 3"/>
          <p:cNvSpPr>
            <a:spLocks noGrp="1" noChangeAspect="1"/>
          </p:cNvSpPr>
          <p:nvPr>
            <p:ph type="pic" sz="quarter" idx="12"/>
          </p:nvPr>
        </p:nvSpPr>
        <p:spPr>
          <a:xfrm>
            <a:off x="6232922" y="976314"/>
            <a:ext cx="2016000" cy="2016000"/>
          </a:xfrm>
          <a:prstGeom prst="ellipse">
            <a:avLst/>
          </a:prstGeom>
        </p:spPr>
        <p:txBody>
          <a:bodyPr/>
          <a:lstStyle/>
          <a:p>
            <a:r>
              <a:rPr lang="ru-RU"/>
              <a:t>Вставка рисунка</a:t>
            </a:r>
          </a:p>
        </p:txBody>
      </p:sp>
      <p:sp>
        <p:nvSpPr>
          <p:cNvPr id="7" name="Текст 6"/>
          <p:cNvSpPr>
            <a:spLocks noGrp="1"/>
          </p:cNvSpPr>
          <p:nvPr>
            <p:ph type="body" sz="quarter" idx="16"/>
          </p:nvPr>
        </p:nvSpPr>
        <p:spPr>
          <a:xfrm>
            <a:off x="450057" y="3110601"/>
            <a:ext cx="2483644" cy="432048"/>
          </a:xfrm>
        </p:spPr>
        <p:txBody>
          <a:bodyPr lIns="0" rIns="0"/>
          <a:lstStyle>
            <a:lvl1pPr>
              <a:spcBef>
                <a:spcPts val="0"/>
              </a:spcBef>
              <a:defRPr/>
            </a:lvl1pPr>
          </a:lstStyle>
          <a:p>
            <a:pPr lvl="0"/>
            <a:r>
              <a:rPr lang="ru-RU"/>
              <a:t>Образец текста</a:t>
            </a:r>
          </a:p>
        </p:txBody>
      </p:sp>
      <p:sp>
        <p:nvSpPr>
          <p:cNvPr id="19" name="Текст 6"/>
          <p:cNvSpPr>
            <a:spLocks noGrp="1"/>
          </p:cNvSpPr>
          <p:nvPr>
            <p:ph type="body" sz="quarter" idx="17"/>
          </p:nvPr>
        </p:nvSpPr>
        <p:spPr>
          <a:xfrm>
            <a:off x="3332221" y="3110601"/>
            <a:ext cx="2483644" cy="432048"/>
          </a:xfrm>
        </p:spPr>
        <p:txBody>
          <a:bodyPr lIns="0" rIns="0"/>
          <a:lstStyle>
            <a:lvl1pPr>
              <a:spcBef>
                <a:spcPts val="0"/>
              </a:spcBef>
              <a:defRPr/>
            </a:lvl1pPr>
          </a:lstStyle>
          <a:p>
            <a:pPr lvl="0"/>
            <a:r>
              <a:rPr lang="ru-RU"/>
              <a:t>Образец текста</a:t>
            </a:r>
          </a:p>
        </p:txBody>
      </p:sp>
      <p:sp>
        <p:nvSpPr>
          <p:cNvPr id="20" name="Текст 6"/>
          <p:cNvSpPr>
            <a:spLocks noGrp="1"/>
          </p:cNvSpPr>
          <p:nvPr>
            <p:ph type="body" sz="quarter" idx="18"/>
          </p:nvPr>
        </p:nvSpPr>
        <p:spPr>
          <a:xfrm>
            <a:off x="6236087" y="3110601"/>
            <a:ext cx="2483644" cy="432048"/>
          </a:xfrm>
        </p:spPr>
        <p:txBody>
          <a:bodyPr lIns="0" rIns="0"/>
          <a:lstStyle>
            <a:lvl1pPr>
              <a:spcBef>
                <a:spcPts val="0"/>
              </a:spcBef>
              <a:defRPr/>
            </a:lvl1pPr>
          </a:lstStyle>
          <a:p>
            <a:pPr lvl="0"/>
            <a:r>
              <a:rPr lang="ru-RU"/>
              <a:t>Образец текста</a:t>
            </a:r>
          </a:p>
        </p:txBody>
      </p:sp>
      <p:sp>
        <p:nvSpPr>
          <p:cNvPr id="31" name="Рисунок 3"/>
          <p:cNvSpPr>
            <a:spLocks noGrp="1" noChangeAspect="1"/>
          </p:cNvSpPr>
          <p:nvPr>
            <p:ph type="pic" sz="quarter" idx="19"/>
          </p:nvPr>
        </p:nvSpPr>
        <p:spPr>
          <a:xfrm>
            <a:off x="1890117" y="3815652"/>
            <a:ext cx="2016000" cy="2016000"/>
          </a:xfrm>
          <a:prstGeom prst="ellipse">
            <a:avLst/>
          </a:prstGeom>
        </p:spPr>
        <p:txBody>
          <a:bodyPr lIns="0" rIns="0"/>
          <a:lstStyle/>
          <a:p>
            <a:r>
              <a:rPr lang="ru-RU"/>
              <a:t>Вставка рисунка</a:t>
            </a:r>
          </a:p>
        </p:txBody>
      </p:sp>
      <p:sp>
        <p:nvSpPr>
          <p:cNvPr id="32" name="Рисунок 3"/>
          <p:cNvSpPr>
            <a:spLocks noGrp="1" noChangeAspect="1"/>
          </p:cNvSpPr>
          <p:nvPr>
            <p:ph type="pic" sz="quarter" idx="20"/>
          </p:nvPr>
        </p:nvSpPr>
        <p:spPr>
          <a:xfrm>
            <a:off x="4781550" y="3815652"/>
            <a:ext cx="2016000" cy="2016000"/>
          </a:xfrm>
          <a:prstGeom prst="ellipse">
            <a:avLst/>
          </a:prstGeom>
        </p:spPr>
        <p:txBody>
          <a:bodyPr lIns="0" rIns="0"/>
          <a:lstStyle/>
          <a:p>
            <a:r>
              <a:rPr lang="ru-RU"/>
              <a:t>Вставка рисунка</a:t>
            </a:r>
            <a:endParaRPr lang="ru-RU" dirty="0"/>
          </a:p>
        </p:txBody>
      </p:sp>
      <p:sp>
        <p:nvSpPr>
          <p:cNvPr id="34" name="Текст 6"/>
          <p:cNvSpPr>
            <a:spLocks noGrp="1"/>
          </p:cNvSpPr>
          <p:nvPr>
            <p:ph type="body" sz="quarter" idx="22"/>
          </p:nvPr>
        </p:nvSpPr>
        <p:spPr>
          <a:xfrm>
            <a:off x="1890117" y="5949939"/>
            <a:ext cx="2483644" cy="432048"/>
          </a:xfrm>
        </p:spPr>
        <p:txBody>
          <a:bodyPr lIns="0" rIns="0"/>
          <a:lstStyle>
            <a:lvl1pPr>
              <a:spcBef>
                <a:spcPts val="0"/>
              </a:spcBef>
              <a:defRPr/>
            </a:lvl1pPr>
          </a:lstStyle>
          <a:p>
            <a:pPr lvl="0"/>
            <a:r>
              <a:rPr lang="ru-RU"/>
              <a:t>Образец текста</a:t>
            </a:r>
          </a:p>
        </p:txBody>
      </p:sp>
      <p:sp>
        <p:nvSpPr>
          <p:cNvPr id="35" name="Текст 6"/>
          <p:cNvSpPr>
            <a:spLocks noGrp="1"/>
          </p:cNvSpPr>
          <p:nvPr>
            <p:ph type="body" sz="quarter" idx="23"/>
          </p:nvPr>
        </p:nvSpPr>
        <p:spPr>
          <a:xfrm>
            <a:off x="4781550" y="5949939"/>
            <a:ext cx="2483644" cy="432048"/>
          </a:xfrm>
        </p:spPr>
        <p:txBody>
          <a:bodyPr lIns="0" rIns="0"/>
          <a:lstStyle>
            <a:lvl1pPr>
              <a:spcBef>
                <a:spcPts val="0"/>
              </a:spcBef>
              <a:defRPr/>
            </a:lvl1pPr>
          </a:lstStyle>
          <a:p>
            <a:pPr lvl="0"/>
            <a:r>
              <a:rPr lang="ru-RU"/>
              <a:t>Образец текста</a:t>
            </a:r>
          </a:p>
        </p:txBody>
      </p:sp>
    </p:spTree>
    <p:extLst>
      <p:ext uri="{BB962C8B-B14F-4D97-AF65-F5344CB8AC3E}">
        <p14:creationId xmlns:p14="http://schemas.microsoft.com/office/powerpoint/2010/main" val="3644826973"/>
      </p:ext>
    </p:extLst>
  </p:cSld>
  <p:clrMapOvr>
    <a:masterClrMapping/>
  </p:clrMapOvr>
  <p:extLst mod="1">
    <p:ext uri="{DCECCB84-F9BA-43D5-87BE-67443E8EF086}">
      <p15:sldGuideLst xmlns:p15="http://schemas.microsoft.com/office/powerpoint/2012/main">
        <p15:guide id="1" pos="1848">
          <p15:clr>
            <a:srgbClr val="FBAE40"/>
          </p15:clr>
        </p15:guide>
        <p15:guide id="2" pos="2098">
          <p15:clr>
            <a:srgbClr val="FBAE40"/>
          </p15:clr>
        </p15:guide>
        <p15:guide id="3" pos="3668">
          <p15:clr>
            <a:srgbClr val="FBAE40"/>
          </p15:clr>
        </p15:guide>
        <p15:guide id="4" pos="3926">
          <p15:clr>
            <a:srgbClr val="FBAE40"/>
          </p15:clr>
        </p15:guide>
        <p15:guide id="5" orient="horz" pos="1950">
          <p15:clr>
            <a:srgbClr val="FBAE40"/>
          </p15:clr>
        </p15:guide>
        <p15:guide id="6" orient="horz" pos="2235">
          <p15:clr>
            <a:srgbClr val="FBAE40"/>
          </p15:clr>
        </p15:guide>
        <p15:guide id="7" orient="horz" pos="2404">
          <p15:clr>
            <a:srgbClr val="FBAE40"/>
          </p15:clr>
        </p15:guide>
        <p15:guide id="8" orient="horz" pos="3748">
          <p15:clr>
            <a:srgbClr val="FBAE40"/>
          </p15:clr>
        </p15:guide>
        <p15:guide id="9" orient="horz" pos="3678">
          <p15:clr>
            <a:srgbClr val="FBAE40"/>
          </p15:clr>
        </p15:guide>
      </p15:sldGuideLst>
    </p:ext>
  </p:extLst>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4_Подзаголовок и два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20" name="Объект 3"/>
          <p:cNvSpPr>
            <a:spLocks noGrp="1"/>
          </p:cNvSpPr>
          <p:nvPr>
            <p:ph sz="quarter" idx="24"/>
          </p:nvPr>
        </p:nvSpPr>
        <p:spPr>
          <a:xfrm>
            <a:off x="450057" y="981076"/>
            <a:ext cx="8252222" cy="2447924"/>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7" name="Объект 3"/>
          <p:cNvSpPr>
            <a:spLocks noGrp="1"/>
          </p:cNvSpPr>
          <p:nvPr>
            <p:ph sz="quarter" idx="25"/>
          </p:nvPr>
        </p:nvSpPr>
        <p:spPr>
          <a:xfrm>
            <a:off x="6954678"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28" name="Объект 3"/>
          <p:cNvSpPr>
            <a:spLocks noGrp="1"/>
          </p:cNvSpPr>
          <p:nvPr>
            <p:ph sz="quarter" idx="26"/>
          </p:nvPr>
        </p:nvSpPr>
        <p:spPr>
          <a:xfrm>
            <a:off x="4791075"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29" name="Объект 3"/>
          <p:cNvSpPr>
            <a:spLocks noGrp="1"/>
          </p:cNvSpPr>
          <p:nvPr>
            <p:ph sz="quarter" idx="27"/>
          </p:nvPr>
        </p:nvSpPr>
        <p:spPr>
          <a:xfrm>
            <a:off x="2613660" y="4562476"/>
            <a:ext cx="1742721"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30" name="Объект 3"/>
          <p:cNvSpPr>
            <a:spLocks noGrp="1"/>
          </p:cNvSpPr>
          <p:nvPr>
            <p:ph sz="quarter" idx="28"/>
          </p:nvPr>
        </p:nvSpPr>
        <p:spPr>
          <a:xfrm>
            <a:off x="450057" y="4562476"/>
            <a:ext cx="1759744" cy="1812925"/>
          </a:xfrm>
          <a:prstGeom prst="rect">
            <a:avLst/>
          </a:prstGeom>
        </p:spPr>
        <p:txBody>
          <a:bodyPr lIns="0" rIns="0"/>
          <a:lstStyle>
            <a:lvl1pPr>
              <a:lnSpc>
                <a:spcPct val="90000"/>
              </a:lnSpc>
              <a:spcBef>
                <a:spcPts val="0"/>
              </a:spcBef>
              <a:spcAft>
                <a:spcPts val="0"/>
              </a:spcAft>
              <a:defRPr sz="1400"/>
            </a:lvl1pPr>
            <a:lvl2pPr marL="135731" indent="-135731">
              <a:lnSpc>
                <a:spcPct val="90000"/>
              </a:lnSpc>
              <a:spcBef>
                <a:spcPts val="0"/>
              </a:spcBef>
              <a:spcAft>
                <a:spcPts val="0"/>
              </a:spcAft>
              <a:defRPr lang="ru-RU" sz="1400" kern="1200" dirty="0" smtClean="0">
                <a:solidFill>
                  <a:schemeClr val="tx1"/>
                </a:solidFill>
                <a:latin typeface="+mn-lt"/>
                <a:ea typeface="PF Din Text Cond Pro" charset="0"/>
                <a:cs typeface="PF Din Text Cond Pro" charset="0"/>
              </a:defRPr>
            </a:lvl2pPr>
            <a:lvl3pPr marL="263129" indent="-127397">
              <a:lnSpc>
                <a:spcPct val="90000"/>
              </a:lnSpc>
              <a:spcBef>
                <a:spcPts val="0"/>
              </a:spcBef>
              <a:spcAft>
                <a:spcPts val="0"/>
              </a:spcAft>
              <a:defRPr lang="ru-RU" sz="1200" kern="1200" dirty="0" smtClean="0">
                <a:solidFill>
                  <a:schemeClr val="tx1"/>
                </a:solidFill>
                <a:latin typeface="+mn-lt"/>
                <a:ea typeface="PF Din Text Cond Pro" charset="0"/>
                <a:cs typeface="PF Din Text Cond Pro" charset="0"/>
              </a:defRPr>
            </a:lvl3pPr>
          </a:lstStyle>
          <a:p>
            <a:pPr lvl="0"/>
            <a:r>
              <a:rPr lang="ru-RU"/>
              <a:t>Образец текста</a:t>
            </a:r>
          </a:p>
          <a:p>
            <a:pPr lvl="1"/>
            <a:r>
              <a:rPr lang="ru-RU"/>
              <a:t>Второй уровень</a:t>
            </a:r>
          </a:p>
          <a:p>
            <a:pPr lvl="2"/>
            <a:r>
              <a:rPr lang="ru-RU"/>
              <a:t>Третий уровень</a:t>
            </a:r>
          </a:p>
        </p:txBody>
      </p:sp>
      <p:sp>
        <p:nvSpPr>
          <p:cNvPr id="31" name="Текст 4"/>
          <p:cNvSpPr>
            <a:spLocks noGrp="1"/>
          </p:cNvSpPr>
          <p:nvPr>
            <p:ph type="body" sz="quarter" idx="17" hasCustomPrompt="1"/>
          </p:nvPr>
        </p:nvSpPr>
        <p:spPr>
          <a:xfrm>
            <a:off x="6960516" y="3940952"/>
            <a:ext cx="1738800"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2" name="Текст 4"/>
          <p:cNvSpPr>
            <a:spLocks noGrp="1"/>
          </p:cNvSpPr>
          <p:nvPr>
            <p:ph type="body" sz="quarter" idx="29" hasCustomPrompt="1"/>
          </p:nvPr>
        </p:nvSpPr>
        <p:spPr>
          <a:xfrm>
            <a:off x="4798694" y="3940952"/>
            <a:ext cx="1754506"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3" name="Текст 4"/>
          <p:cNvSpPr>
            <a:spLocks noGrp="1"/>
          </p:cNvSpPr>
          <p:nvPr>
            <p:ph type="body" sz="quarter" idx="30" hasCustomPrompt="1"/>
          </p:nvPr>
        </p:nvSpPr>
        <p:spPr>
          <a:xfrm>
            <a:off x="2619499" y="3940952"/>
            <a:ext cx="1736999"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
        <p:nvSpPr>
          <p:cNvPr id="34" name="Текст 4"/>
          <p:cNvSpPr>
            <a:spLocks noGrp="1"/>
          </p:cNvSpPr>
          <p:nvPr>
            <p:ph type="body" sz="quarter" idx="31" hasCustomPrompt="1"/>
          </p:nvPr>
        </p:nvSpPr>
        <p:spPr>
          <a:xfrm>
            <a:off x="457676" y="3940952"/>
            <a:ext cx="1759268" cy="486000"/>
          </a:xfrm>
          <a:prstGeom prst="rect">
            <a:avLst/>
          </a:prstGeom>
        </p:spPr>
        <p:txBody>
          <a:bodyPr lIns="0" rIns="0" anchor="t" anchorCtr="0"/>
          <a:lstStyle>
            <a:lvl1pPr>
              <a:lnSpc>
                <a:spcPct val="90000"/>
              </a:lnSpc>
              <a:spcBef>
                <a:spcPts val="0"/>
              </a:spcBef>
              <a:spcAft>
                <a:spcPts val="0"/>
              </a:spcAft>
              <a:defRPr sz="1600" b="0">
                <a:solidFill>
                  <a:schemeClr val="tx1"/>
                </a:solidFill>
                <a:latin typeface="+mj-lt"/>
              </a:defRPr>
            </a:lvl1pPr>
          </a:lstStyle>
          <a:p>
            <a:pPr lvl="0"/>
            <a:r>
              <a:rPr lang="ru-RU" dirty="0"/>
              <a:t>Заголовок</a:t>
            </a:r>
          </a:p>
        </p:txBody>
      </p:sp>
    </p:spTree>
    <p:extLst>
      <p:ext uri="{BB962C8B-B14F-4D97-AF65-F5344CB8AC3E}">
        <p14:creationId xmlns:p14="http://schemas.microsoft.com/office/powerpoint/2010/main" val="1407928963"/>
      </p:ext>
    </p:extLst>
  </p:cSld>
  <p:clrMapOvr>
    <a:masterClrMapping/>
  </p:clrMapOvr>
  <p:extLst mod="1">
    <p:ext uri="{DCECCB84-F9BA-43D5-87BE-67443E8EF086}">
      <p15:sldGuideLst xmlns:p15="http://schemas.microsoft.com/office/powerpoint/2012/main">
        <p15:guide id="1" pos="1397">
          <p15:clr>
            <a:srgbClr val="FBAE40"/>
          </p15:clr>
        </p15:guide>
        <p15:guide id="2" pos="1646">
          <p15:clr>
            <a:srgbClr val="FBAE40"/>
          </p15:clr>
        </p15:guide>
        <p15:guide id="3" pos="2744">
          <p15:clr>
            <a:srgbClr val="FBAE40"/>
          </p15:clr>
        </p15:guide>
        <p15:guide id="4" pos="3016">
          <p15:clr>
            <a:srgbClr val="FBAE40"/>
          </p15:clr>
        </p15:guide>
        <p15:guide id="5" pos="4128">
          <p15:clr>
            <a:srgbClr val="FBAE40"/>
          </p15:clr>
        </p15:guide>
        <p15:guide id="6" pos="4378">
          <p15:clr>
            <a:srgbClr val="FBAE40"/>
          </p15:clr>
        </p15:guide>
        <p15:guide id="7" orient="horz" pos="2478">
          <p15:clr>
            <a:srgbClr val="FBAE40"/>
          </p15:clr>
        </p15:guide>
        <p15:guide id="8" orient="horz" pos="2160">
          <p15:clr>
            <a:srgbClr val="FBAE40"/>
          </p15:clr>
        </p15:guide>
        <p15:guide id="9" orient="horz" pos="2795">
          <p15:clr>
            <a:srgbClr val="FBAE40"/>
          </p15:clr>
        </p15:guide>
        <p15:guide id="10" orient="horz" pos="2874">
          <p15:clr>
            <a:srgbClr val="FBAE40"/>
          </p15:clr>
        </p15:guide>
      </p15:sldGuideLst>
    </p:ext>
  </p:extLst>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Два объекта с подзаголовками горизонталь">
    <p:spTree>
      <p:nvGrpSpPr>
        <p:cNvPr id="1" name=""/>
        <p:cNvGrpSpPr/>
        <p:nvPr/>
      </p:nvGrpSpPr>
      <p:grpSpPr>
        <a:xfrm>
          <a:off x="0" y="0"/>
          <a:ext cx="0" cy="0"/>
          <a:chOff x="0" y="0"/>
          <a:chExt cx="0" cy="0"/>
        </a:xfrm>
      </p:grpSpPr>
      <p:sp>
        <p:nvSpPr>
          <p:cNvPr id="28" name="Текст 5"/>
          <p:cNvSpPr>
            <a:spLocks noGrp="1"/>
          </p:cNvSpPr>
          <p:nvPr>
            <p:ph type="body" sz="quarter" idx="27" hasCustomPrompt="1"/>
          </p:nvPr>
        </p:nvSpPr>
        <p:spPr>
          <a:xfrm>
            <a:off x="450057" y="3933825"/>
            <a:ext cx="8252222" cy="503238"/>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a:t>Введите заголовок</a:t>
            </a:r>
          </a:p>
        </p:txBody>
      </p:sp>
      <p:sp>
        <p:nvSpPr>
          <p:cNvPr id="33" name="Объект 32"/>
          <p:cNvSpPr>
            <a:spLocks noGrp="1"/>
          </p:cNvSpPr>
          <p:nvPr>
            <p:ph sz="quarter" idx="30" hasCustomPrompt="1"/>
          </p:nvPr>
        </p:nvSpPr>
        <p:spPr>
          <a:xfrm>
            <a:off x="450057" y="4562476"/>
            <a:ext cx="8252222" cy="180869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7" name="Текст 5"/>
          <p:cNvSpPr>
            <a:spLocks noGrp="1"/>
          </p:cNvSpPr>
          <p:nvPr>
            <p:ph type="body" sz="quarter" idx="31" hasCustomPrompt="1"/>
          </p:nvPr>
        </p:nvSpPr>
        <p:spPr>
          <a:xfrm>
            <a:off x="450057" y="975360"/>
            <a:ext cx="8252222" cy="505112"/>
          </a:xfrm>
          <a:prstGeom prst="rect">
            <a:avLst/>
          </a:prstGeom>
        </p:spPr>
        <p:txBody>
          <a:bodyPr lIns="0" rIns="0" anchor="t" anchorCtr="0">
            <a:noAutofit/>
          </a:bodyPr>
          <a:lstStyle>
            <a:lvl1pPr>
              <a:lnSpc>
                <a:spcPct val="90000"/>
              </a:lnSpc>
              <a:spcBef>
                <a:spcPts val="0"/>
              </a:spcBef>
              <a:defRPr sz="1600" b="0">
                <a:solidFill>
                  <a:schemeClr val="tx1"/>
                </a:solidFill>
                <a:latin typeface="+mj-lt"/>
              </a:defRPr>
            </a:lvl1pPr>
          </a:lstStyle>
          <a:p>
            <a:pPr lvl="0"/>
            <a:r>
              <a:rPr lang="ru-RU" dirty="0"/>
              <a:t>Введите заголовок</a:t>
            </a:r>
          </a:p>
        </p:txBody>
      </p:sp>
      <p:sp>
        <p:nvSpPr>
          <p:cNvPr id="8" name="Объект 32"/>
          <p:cNvSpPr>
            <a:spLocks noGrp="1"/>
          </p:cNvSpPr>
          <p:nvPr>
            <p:ph sz="quarter" idx="32" hasCustomPrompt="1"/>
          </p:nvPr>
        </p:nvSpPr>
        <p:spPr>
          <a:xfrm>
            <a:off x="450057" y="1616075"/>
            <a:ext cx="8252222" cy="1812926"/>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Tree>
    <p:extLst>
      <p:ext uri="{BB962C8B-B14F-4D97-AF65-F5344CB8AC3E}">
        <p14:creationId xmlns:p14="http://schemas.microsoft.com/office/powerpoint/2010/main" val="621317834"/>
      </p:ext>
    </p:extLst>
  </p:cSld>
  <p:clrMapOvr>
    <a:masterClrMapping/>
  </p:clrMapOvr>
  <p:extLst mod="1">
    <p:ext uri="{DCECCB84-F9BA-43D5-87BE-67443E8EF086}">
      <p15:sldGuideLst xmlns:p15="http://schemas.microsoft.com/office/powerpoint/2012/main">
        <p15:guide id="1" orient="horz" pos="2160">
          <p15:clr>
            <a:srgbClr val="FBAE40"/>
          </p15:clr>
        </p15:guide>
        <p15:guide id="2" orient="horz" pos="2478">
          <p15:clr>
            <a:srgbClr val="FBAE40"/>
          </p15:clr>
        </p15:guide>
        <p15:guide id="3" orient="horz" pos="2795">
          <p15:clr>
            <a:srgbClr val="FBAE40"/>
          </p15:clr>
        </p15:guide>
        <p15:guide id="4" orient="horz" pos="2874">
          <p15:clr>
            <a:srgbClr val="FBAE40"/>
          </p15:clr>
        </p15:guide>
        <p15:guide id="5" orient="horz" pos="941">
          <p15:clr>
            <a:srgbClr val="FBAE40"/>
          </p15:clr>
        </p15:guide>
        <p15:guide id="6" orient="horz" pos="1018">
          <p15:clr>
            <a:srgbClr val="FBAE40"/>
          </p15:clr>
        </p15:guide>
      </p15:sldGuideLst>
    </p:ext>
  </p:extLst>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Три объекта: два сверху">
    <p:spTree>
      <p:nvGrpSpPr>
        <p:cNvPr id="1" name=""/>
        <p:cNvGrpSpPr/>
        <p:nvPr/>
      </p:nvGrpSpPr>
      <p:grpSpPr>
        <a:xfrm>
          <a:off x="0" y="0"/>
          <a:ext cx="0" cy="0"/>
          <a:chOff x="0" y="0"/>
          <a:chExt cx="0" cy="0"/>
        </a:xfrm>
      </p:grpSpPr>
      <p:sp>
        <p:nvSpPr>
          <p:cNvPr id="10" name="Объект 4"/>
          <p:cNvSpPr>
            <a:spLocks noGrp="1"/>
          </p:cNvSpPr>
          <p:nvPr>
            <p:ph sz="quarter" idx="16"/>
          </p:nvPr>
        </p:nvSpPr>
        <p:spPr>
          <a:xfrm>
            <a:off x="450057" y="3921125"/>
            <a:ext cx="8252222" cy="245427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8" name="Объект 3"/>
          <p:cNvSpPr>
            <a:spLocks noGrp="1"/>
          </p:cNvSpPr>
          <p:nvPr>
            <p:ph sz="quarter" idx="12"/>
          </p:nvPr>
        </p:nvSpPr>
        <p:spPr>
          <a:xfrm>
            <a:off x="4787504" y="981076"/>
            <a:ext cx="3914775" cy="244284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
        <p:nvSpPr>
          <p:cNvPr id="9" name="Объект 3"/>
          <p:cNvSpPr>
            <a:spLocks noGrp="1"/>
          </p:cNvSpPr>
          <p:nvPr>
            <p:ph sz="quarter" idx="17"/>
          </p:nvPr>
        </p:nvSpPr>
        <p:spPr>
          <a:xfrm>
            <a:off x="450057" y="981076"/>
            <a:ext cx="3906441" cy="244284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2606457093"/>
      </p:ext>
    </p:extLst>
  </p:cSld>
  <p:clrMapOvr>
    <a:masterClrMapping/>
  </p:clrMapOvr>
  <p:extLst mod="1">
    <p:ext uri="{DCECCB84-F9BA-43D5-87BE-67443E8EF086}">
      <p15:sldGuideLst xmlns:p15="http://schemas.microsoft.com/office/powerpoint/2012/main">
        <p15:guide id="1" pos="3016">
          <p15:clr>
            <a:srgbClr val="FBAE40"/>
          </p15:clr>
        </p15:guide>
        <p15:guide id="2" orient="horz" pos="2157">
          <p15:clr>
            <a:srgbClr val="FBAE40"/>
          </p15:clr>
        </p15:guide>
        <p15:guide id="3" orient="horz" pos="2470">
          <p15:clr>
            <a:srgbClr val="FBAE40"/>
          </p15:clr>
        </p15:guide>
        <p15:guide id="4" pos="2744">
          <p15:clr>
            <a:srgbClr val="FBAE40"/>
          </p15:clr>
        </p15:guide>
      </p15:sldGuideLst>
    </p:ext>
  </p:extLst>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Три объекта: два справа">
    <p:spTree>
      <p:nvGrpSpPr>
        <p:cNvPr id="1" name=""/>
        <p:cNvGrpSpPr/>
        <p:nvPr/>
      </p:nvGrpSpPr>
      <p:grpSpPr>
        <a:xfrm>
          <a:off x="0" y="0"/>
          <a:ext cx="0" cy="0"/>
          <a:chOff x="0" y="0"/>
          <a:chExt cx="0" cy="0"/>
        </a:xfrm>
      </p:grpSpPr>
      <p:sp>
        <p:nvSpPr>
          <p:cNvPr id="6" name="Объект 34"/>
          <p:cNvSpPr>
            <a:spLocks noGrp="1"/>
          </p:cNvSpPr>
          <p:nvPr>
            <p:ph sz="quarter" idx="31" hasCustomPrompt="1"/>
          </p:nvPr>
        </p:nvSpPr>
        <p:spPr>
          <a:xfrm>
            <a:off x="4787504" y="984848"/>
            <a:ext cx="3914775"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7" name="Объект 40"/>
          <p:cNvSpPr>
            <a:spLocks noGrp="1"/>
          </p:cNvSpPr>
          <p:nvPr>
            <p:ph sz="quarter" idx="34" hasCustomPrompt="1"/>
          </p:nvPr>
        </p:nvSpPr>
        <p:spPr>
          <a:xfrm>
            <a:off x="4787504" y="3933825"/>
            <a:ext cx="3914775"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2" name="Заголовок 1"/>
          <p:cNvSpPr>
            <a:spLocks noGrp="1"/>
          </p:cNvSpPr>
          <p:nvPr>
            <p:ph type="title" hasCustomPrompt="1"/>
          </p:nvPr>
        </p:nvSpPr>
        <p:spPr/>
        <p:txBody>
          <a:bodyPr/>
          <a:lstStyle/>
          <a:p>
            <a:r>
              <a:rPr lang="ru-RU" dirty="0"/>
              <a:t>ОБРАЗЕЦ ЗАГОЛОВКА</a:t>
            </a:r>
          </a:p>
        </p:txBody>
      </p:sp>
      <p:sp>
        <p:nvSpPr>
          <p:cNvPr id="12" name="Объект 3"/>
          <p:cNvSpPr>
            <a:spLocks noGrp="1"/>
          </p:cNvSpPr>
          <p:nvPr>
            <p:ph sz="quarter" idx="12"/>
          </p:nvPr>
        </p:nvSpPr>
        <p:spPr>
          <a:xfrm>
            <a:off x="450057" y="981076"/>
            <a:ext cx="3906441" cy="5399405"/>
          </a:xfrm>
          <a:prstGeom prst="rect">
            <a:avLst/>
          </a:prstGeom>
        </p:spPr>
        <p:txBody>
          <a:bodyPr lIns="0" rIns="0"/>
          <a:lstStyle>
            <a:lvl1pPr>
              <a:defRPr sz="1400"/>
            </a:lvl1pPr>
            <a:lvl2pPr>
              <a:defRPr sz="1400"/>
            </a:lvl2pPr>
            <a:lvl3pPr>
              <a:defRPr sz="1200"/>
            </a:lvl3pPr>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508358279"/>
      </p:ext>
    </p:extLst>
  </p:cSld>
  <p:clrMapOvr>
    <a:masterClrMapping/>
  </p:clrMapOvr>
  <p:extLst mod="1">
    <p:ext uri="{DCECCB84-F9BA-43D5-87BE-67443E8EF086}">
      <p15:sldGuideLst xmlns:p15="http://schemas.microsoft.com/office/powerpoint/2012/main">
        <p15:guide id="1" pos="2744">
          <p15:clr>
            <a:srgbClr val="FBAE40"/>
          </p15:clr>
        </p15:guide>
        <p15:guide id="2" pos="3016">
          <p15:clr>
            <a:srgbClr val="FBAE40"/>
          </p15:clr>
        </p15:guide>
        <p15:guide id="3" orient="horz" pos="2160">
          <p15:clr>
            <a:srgbClr val="FBAE40"/>
          </p15:clr>
        </p15:guide>
        <p15:guide id="4" orient="horz" pos="2478">
          <p15:clr>
            <a:srgbClr val="FBAE40"/>
          </p15:clr>
        </p15:guide>
      </p15:sldGuideLst>
    </p:ext>
  </p:extLst>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Четыре объекта">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ОБРАЗЕЦ ЗАГОЛОВКА</a:t>
            </a:r>
          </a:p>
        </p:txBody>
      </p:sp>
      <p:sp>
        <p:nvSpPr>
          <p:cNvPr id="11" name="Объект 34"/>
          <p:cNvSpPr>
            <a:spLocks noGrp="1"/>
          </p:cNvSpPr>
          <p:nvPr>
            <p:ph sz="quarter" idx="31" hasCustomPrompt="1"/>
          </p:nvPr>
        </p:nvSpPr>
        <p:spPr>
          <a:xfrm>
            <a:off x="450056" y="986474"/>
            <a:ext cx="3906441" cy="2444153"/>
          </a:xfrm>
          <a:prstGeom prst="rect">
            <a:avLst/>
          </a:prstGeom>
        </p:spPr>
        <p:txBody>
          <a:bodyPr lIns="0" rIns="0">
            <a:noAutofit/>
          </a:bodyPr>
          <a:lstStyle>
            <a:lvl1pPr>
              <a:spcBef>
                <a:spcPts val="600"/>
              </a:spcBef>
              <a:buFont typeface="Wingdings" pitchFamily="2" charset="2"/>
              <a:defRPr sz="1200" b="0"/>
            </a:lvl1pPr>
          </a:lstStyle>
          <a:p>
            <a:pPr lvl="0">
              <a:spcBef>
                <a:spcPts val="0"/>
              </a:spcBef>
              <a:buFont typeface="Wingdings" pitchFamily="2" charset="2"/>
            </a:pPr>
            <a:r>
              <a:rPr lang="ru-RU" dirty="0"/>
              <a:t>Введите текст или вставьте объект</a:t>
            </a:r>
          </a:p>
        </p:txBody>
      </p:sp>
      <p:sp>
        <p:nvSpPr>
          <p:cNvPr id="12" name="Объект 40"/>
          <p:cNvSpPr>
            <a:spLocks noGrp="1"/>
          </p:cNvSpPr>
          <p:nvPr>
            <p:ph sz="quarter" idx="34" hasCustomPrompt="1"/>
          </p:nvPr>
        </p:nvSpPr>
        <p:spPr>
          <a:xfrm>
            <a:off x="4793541"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13" name="Объект 40"/>
          <p:cNvSpPr>
            <a:spLocks noGrp="1"/>
          </p:cNvSpPr>
          <p:nvPr>
            <p:ph sz="quarter" idx="35" hasCustomPrompt="1"/>
          </p:nvPr>
        </p:nvSpPr>
        <p:spPr>
          <a:xfrm>
            <a:off x="450056" y="393545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
        <p:nvSpPr>
          <p:cNvPr id="6" name="Объект 40"/>
          <p:cNvSpPr>
            <a:spLocks noGrp="1"/>
          </p:cNvSpPr>
          <p:nvPr>
            <p:ph sz="quarter" idx="36" hasCustomPrompt="1"/>
          </p:nvPr>
        </p:nvSpPr>
        <p:spPr>
          <a:xfrm>
            <a:off x="4792061" y="998221"/>
            <a:ext cx="3906441" cy="2446655"/>
          </a:xfrm>
          <a:prstGeom prst="rect">
            <a:avLst/>
          </a:prstGeom>
        </p:spPr>
        <p:txBody>
          <a:bodyPr vert="horz" lIns="0" tIns="0" rIns="0" bIns="0" rtlCol="0">
            <a:noAutofit/>
          </a:bodyPr>
          <a:lstStyle>
            <a:lvl1pPr>
              <a:spcBef>
                <a:spcPts val="600"/>
              </a:spcBef>
              <a:buFont typeface="Wingdings" pitchFamily="2" charset="2"/>
              <a:defRPr lang="ru-RU" sz="1200" b="0" dirty="0" smtClean="0"/>
            </a:lvl1pPr>
          </a:lstStyle>
          <a:p>
            <a:pPr lvl="0">
              <a:spcBef>
                <a:spcPts val="0"/>
              </a:spcBef>
              <a:buFont typeface="Wingdings" pitchFamily="2" charset="2"/>
            </a:pPr>
            <a:r>
              <a:rPr lang="ru-RU" dirty="0"/>
              <a:t>Введите текст или вставьте объект</a:t>
            </a:r>
          </a:p>
        </p:txBody>
      </p:sp>
    </p:spTree>
    <p:extLst>
      <p:ext uri="{BB962C8B-B14F-4D97-AF65-F5344CB8AC3E}">
        <p14:creationId xmlns:p14="http://schemas.microsoft.com/office/powerpoint/2010/main" val="771722186"/>
      </p:ext>
    </p:extLst>
  </p:cSld>
  <p:clrMapOvr>
    <a:masterClrMapping/>
  </p:clrMapOvr>
  <p:extLst mod="1">
    <p:ext uri="{DCECCB84-F9BA-43D5-87BE-67443E8EF086}">
      <p15:sldGuideLst xmlns:p15="http://schemas.microsoft.com/office/powerpoint/2012/main">
        <p15:guide id="1" pos="3016">
          <p15:clr>
            <a:srgbClr val="FBAE40"/>
          </p15:clr>
        </p15:guide>
        <p15:guide id="2" orient="horz" pos="2170">
          <p15:clr>
            <a:srgbClr val="FBAE40"/>
          </p15:clr>
        </p15:guide>
        <p15:guide id="3" orient="horz" pos="2477">
          <p15:clr>
            <a:srgbClr val="FBAE40"/>
          </p15:clr>
        </p15:guide>
        <p15:guide id="4" pos="2744">
          <p15:clr>
            <a:srgbClr val="FBAE40"/>
          </p15:clr>
        </p15:guide>
      </p15:sldGuideLst>
    </p:ext>
  </p:extLst>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Приложение">
    <p:spTree>
      <p:nvGrpSpPr>
        <p:cNvPr id="1" name=""/>
        <p:cNvGrpSpPr/>
        <p:nvPr/>
      </p:nvGrpSpPr>
      <p:grpSpPr>
        <a:xfrm>
          <a:off x="0" y="0"/>
          <a:ext cx="0" cy="0"/>
          <a:chOff x="0" y="0"/>
          <a:chExt cx="0" cy="0"/>
        </a:xfrm>
      </p:grpSpPr>
      <p:sp>
        <p:nvSpPr>
          <p:cNvPr id="2" name="Заголовок 1"/>
          <p:cNvSpPr>
            <a:spLocks noGrp="1"/>
          </p:cNvSpPr>
          <p:nvPr>
            <p:ph type="title" hasCustomPrompt="1"/>
          </p:nvPr>
        </p:nvSpPr>
        <p:spPr/>
        <p:txBody>
          <a:bodyPr/>
          <a:lstStyle/>
          <a:p>
            <a:r>
              <a:rPr lang="ru-RU" dirty="0"/>
              <a:t>ПРИЛОЖЕНИЕ</a:t>
            </a:r>
          </a:p>
        </p:txBody>
      </p:sp>
      <p:sp>
        <p:nvSpPr>
          <p:cNvPr id="4" name="Объект 3"/>
          <p:cNvSpPr>
            <a:spLocks noGrp="1"/>
          </p:cNvSpPr>
          <p:nvPr>
            <p:ph sz="quarter" idx="10"/>
          </p:nvPr>
        </p:nvSpPr>
        <p:spPr>
          <a:xfrm>
            <a:off x="450056" y="981076"/>
            <a:ext cx="8251984" cy="5394325"/>
          </a:xfrm>
        </p:spPr>
        <p:txBody>
          <a:bodyPr lIns="0" rIns="0"/>
          <a:lstStyle/>
          <a:p>
            <a:pPr lvl="0"/>
            <a:r>
              <a:rPr lang="ru-RU"/>
              <a:t>Образец текста</a:t>
            </a:r>
          </a:p>
          <a:p>
            <a:pPr lvl="1"/>
            <a:r>
              <a:rPr lang="ru-RU"/>
              <a:t>Второй уровень</a:t>
            </a:r>
          </a:p>
          <a:p>
            <a:pPr lvl="2"/>
            <a:r>
              <a:rPr lang="ru-RU"/>
              <a:t>Третий уровень</a:t>
            </a:r>
          </a:p>
        </p:txBody>
      </p:sp>
    </p:spTree>
    <p:extLst>
      <p:ext uri="{BB962C8B-B14F-4D97-AF65-F5344CB8AC3E}">
        <p14:creationId xmlns:p14="http://schemas.microsoft.com/office/powerpoint/2010/main" val="3112606985"/>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image" Target="../media/image2.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microsoft.com/office/2007/relationships/hdphoto" Target="../media/hdphoto1.wdp"/><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6.xml"/><Relationship Id="rId18" Type="http://schemas.openxmlformats.org/officeDocument/2006/relationships/slideLayout" Target="../slideLayouts/slideLayout61.xml"/><Relationship Id="rId26" Type="http://schemas.openxmlformats.org/officeDocument/2006/relationships/slideLayout" Target="../slideLayouts/slideLayout69.xml"/><Relationship Id="rId3" Type="http://schemas.openxmlformats.org/officeDocument/2006/relationships/slideLayout" Target="../slideLayouts/slideLayout46.xml"/><Relationship Id="rId21" Type="http://schemas.openxmlformats.org/officeDocument/2006/relationships/slideLayout" Target="../slideLayouts/slideLayout64.xml"/><Relationship Id="rId34" Type="http://schemas.microsoft.com/office/2007/relationships/hdphoto" Target="../media/hdphoto1.wdp"/><Relationship Id="rId7" Type="http://schemas.openxmlformats.org/officeDocument/2006/relationships/slideLayout" Target="../slideLayouts/slideLayout50.xml"/><Relationship Id="rId12" Type="http://schemas.openxmlformats.org/officeDocument/2006/relationships/slideLayout" Target="../slideLayouts/slideLayout55.xml"/><Relationship Id="rId17" Type="http://schemas.openxmlformats.org/officeDocument/2006/relationships/slideLayout" Target="../slideLayouts/slideLayout60.xml"/><Relationship Id="rId25" Type="http://schemas.openxmlformats.org/officeDocument/2006/relationships/slideLayout" Target="../slideLayouts/slideLayout68.xml"/><Relationship Id="rId33" Type="http://schemas.openxmlformats.org/officeDocument/2006/relationships/image" Target="../media/image1.png"/><Relationship Id="rId2" Type="http://schemas.openxmlformats.org/officeDocument/2006/relationships/slideLayout" Target="../slideLayouts/slideLayout45.xml"/><Relationship Id="rId16" Type="http://schemas.openxmlformats.org/officeDocument/2006/relationships/slideLayout" Target="../slideLayouts/slideLayout59.xml"/><Relationship Id="rId20" Type="http://schemas.openxmlformats.org/officeDocument/2006/relationships/slideLayout" Target="../slideLayouts/slideLayout63.xml"/><Relationship Id="rId29" Type="http://schemas.openxmlformats.org/officeDocument/2006/relationships/slideLayout" Target="../slideLayouts/slideLayout72.xml"/><Relationship Id="rId1" Type="http://schemas.openxmlformats.org/officeDocument/2006/relationships/slideLayout" Target="../slideLayouts/slideLayout44.xml"/><Relationship Id="rId6" Type="http://schemas.openxmlformats.org/officeDocument/2006/relationships/slideLayout" Target="../slideLayouts/slideLayout49.xml"/><Relationship Id="rId11" Type="http://schemas.openxmlformats.org/officeDocument/2006/relationships/slideLayout" Target="../slideLayouts/slideLayout54.xml"/><Relationship Id="rId24" Type="http://schemas.openxmlformats.org/officeDocument/2006/relationships/slideLayout" Target="../slideLayouts/slideLayout67.xml"/><Relationship Id="rId32" Type="http://schemas.openxmlformats.org/officeDocument/2006/relationships/theme" Target="../theme/theme2.xml"/><Relationship Id="rId5" Type="http://schemas.openxmlformats.org/officeDocument/2006/relationships/slideLayout" Target="../slideLayouts/slideLayout48.xml"/><Relationship Id="rId15" Type="http://schemas.openxmlformats.org/officeDocument/2006/relationships/slideLayout" Target="../slideLayouts/slideLayout58.xml"/><Relationship Id="rId23" Type="http://schemas.openxmlformats.org/officeDocument/2006/relationships/slideLayout" Target="../slideLayouts/slideLayout66.xml"/><Relationship Id="rId28" Type="http://schemas.openxmlformats.org/officeDocument/2006/relationships/slideLayout" Target="../slideLayouts/slideLayout71.xml"/><Relationship Id="rId10" Type="http://schemas.openxmlformats.org/officeDocument/2006/relationships/slideLayout" Target="../slideLayouts/slideLayout53.xml"/><Relationship Id="rId19" Type="http://schemas.openxmlformats.org/officeDocument/2006/relationships/slideLayout" Target="../slideLayouts/slideLayout62.xml"/><Relationship Id="rId31" Type="http://schemas.openxmlformats.org/officeDocument/2006/relationships/slideLayout" Target="../slideLayouts/slideLayout74.xml"/><Relationship Id="rId4" Type="http://schemas.openxmlformats.org/officeDocument/2006/relationships/slideLayout" Target="../slideLayouts/slideLayout47.xml"/><Relationship Id="rId9" Type="http://schemas.openxmlformats.org/officeDocument/2006/relationships/slideLayout" Target="../slideLayouts/slideLayout52.xml"/><Relationship Id="rId14" Type="http://schemas.openxmlformats.org/officeDocument/2006/relationships/slideLayout" Target="../slideLayouts/slideLayout57.xml"/><Relationship Id="rId22" Type="http://schemas.openxmlformats.org/officeDocument/2006/relationships/slideLayout" Target="../slideLayouts/slideLayout65.xml"/><Relationship Id="rId27" Type="http://schemas.openxmlformats.org/officeDocument/2006/relationships/slideLayout" Target="../slideLayouts/slideLayout70.xml"/><Relationship Id="rId30" Type="http://schemas.openxmlformats.org/officeDocument/2006/relationships/slideLayout" Target="../slideLayouts/slideLayout73.xml"/><Relationship Id="rId35" Type="http://schemas.openxmlformats.org/officeDocument/2006/relationships/image" Target="../media/image2.png"/><Relationship Id="rId8" Type="http://schemas.openxmlformats.org/officeDocument/2006/relationships/slideLayout" Target="../slideLayouts/slideLayout51.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87.xml"/><Relationship Id="rId18" Type="http://schemas.openxmlformats.org/officeDocument/2006/relationships/slideLayout" Target="../slideLayouts/slideLayout92.xml"/><Relationship Id="rId26" Type="http://schemas.openxmlformats.org/officeDocument/2006/relationships/slideLayout" Target="../slideLayouts/slideLayout100.xml"/><Relationship Id="rId3" Type="http://schemas.openxmlformats.org/officeDocument/2006/relationships/slideLayout" Target="../slideLayouts/slideLayout77.xml"/><Relationship Id="rId21" Type="http://schemas.openxmlformats.org/officeDocument/2006/relationships/slideLayout" Target="../slideLayouts/slideLayout95.xml"/><Relationship Id="rId34" Type="http://schemas.openxmlformats.org/officeDocument/2006/relationships/image" Target="../media/image2.png"/><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5" Type="http://schemas.openxmlformats.org/officeDocument/2006/relationships/slideLayout" Target="../slideLayouts/slideLayout99.xml"/><Relationship Id="rId33" Type="http://schemas.microsoft.com/office/2007/relationships/hdphoto" Target="../media/hdphoto1.wdp"/><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slideLayout" Target="../slideLayouts/slideLayout94.xml"/><Relationship Id="rId29" Type="http://schemas.openxmlformats.org/officeDocument/2006/relationships/slideLayout" Target="../slideLayouts/slideLayout103.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24" Type="http://schemas.openxmlformats.org/officeDocument/2006/relationships/slideLayout" Target="../slideLayouts/slideLayout98.xml"/><Relationship Id="rId32" Type="http://schemas.openxmlformats.org/officeDocument/2006/relationships/image" Target="../media/image1.png"/><Relationship Id="rId5" Type="http://schemas.openxmlformats.org/officeDocument/2006/relationships/slideLayout" Target="../slideLayouts/slideLayout79.xml"/><Relationship Id="rId15" Type="http://schemas.openxmlformats.org/officeDocument/2006/relationships/slideLayout" Target="../slideLayouts/slideLayout89.xml"/><Relationship Id="rId23" Type="http://schemas.openxmlformats.org/officeDocument/2006/relationships/slideLayout" Target="../slideLayouts/slideLayout97.xml"/><Relationship Id="rId28" Type="http://schemas.openxmlformats.org/officeDocument/2006/relationships/slideLayout" Target="../slideLayouts/slideLayout102.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31" Type="http://schemas.openxmlformats.org/officeDocument/2006/relationships/theme" Target="../theme/theme3.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 Id="rId22" Type="http://schemas.openxmlformats.org/officeDocument/2006/relationships/slideLayout" Target="../slideLayouts/slideLayout96.xml"/><Relationship Id="rId27" Type="http://schemas.openxmlformats.org/officeDocument/2006/relationships/slideLayout" Target="../slideLayouts/slideLayout101.xml"/><Relationship Id="rId30" Type="http://schemas.openxmlformats.org/officeDocument/2006/relationships/slideLayout" Target="../slideLayouts/slideLayout104.xml"/><Relationship Id="rId8" Type="http://schemas.openxmlformats.org/officeDocument/2006/relationships/slideLayout" Target="../slideLayouts/slideLayout82.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117.xml"/><Relationship Id="rId18" Type="http://schemas.openxmlformats.org/officeDocument/2006/relationships/slideLayout" Target="../slideLayouts/slideLayout122.xml"/><Relationship Id="rId26" Type="http://schemas.openxmlformats.org/officeDocument/2006/relationships/slideLayout" Target="../slideLayouts/slideLayout130.xml"/><Relationship Id="rId39" Type="http://schemas.openxmlformats.org/officeDocument/2006/relationships/image" Target="../media/image1.png"/><Relationship Id="rId21" Type="http://schemas.openxmlformats.org/officeDocument/2006/relationships/slideLayout" Target="../slideLayouts/slideLayout125.xml"/><Relationship Id="rId34" Type="http://schemas.openxmlformats.org/officeDocument/2006/relationships/slideLayout" Target="../slideLayouts/slideLayout138.xml"/><Relationship Id="rId7" Type="http://schemas.openxmlformats.org/officeDocument/2006/relationships/slideLayout" Target="../slideLayouts/slideLayout111.xml"/><Relationship Id="rId12" Type="http://schemas.openxmlformats.org/officeDocument/2006/relationships/slideLayout" Target="../slideLayouts/slideLayout116.xml"/><Relationship Id="rId17" Type="http://schemas.openxmlformats.org/officeDocument/2006/relationships/slideLayout" Target="../slideLayouts/slideLayout121.xml"/><Relationship Id="rId25" Type="http://schemas.openxmlformats.org/officeDocument/2006/relationships/slideLayout" Target="../slideLayouts/slideLayout129.xml"/><Relationship Id="rId33" Type="http://schemas.openxmlformats.org/officeDocument/2006/relationships/slideLayout" Target="../slideLayouts/slideLayout137.xml"/><Relationship Id="rId38" Type="http://schemas.openxmlformats.org/officeDocument/2006/relationships/theme" Target="../theme/theme4.xml"/><Relationship Id="rId2" Type="http://schemas.openxmlformats.org/officeDocument/2006/relationships/slideLayout" Target="../slideLayouts/slideLayout106.xml"/><Relationship Id="rId16" Type="http://schemas.openxmlformats.org/officeDocument/2006/relationships/slideLayout" Target="../slideLayouts/slideLayout120.xml"/><Relationship Id="rId20" Type="http://schemas.openxmlformats.org/officeDocument/2006/relationships/slideLayout" Target="../slideLayouts/slideLayout124.xml"/><Relationship Id="rId29" Type="http://schemas.openxmlformats.org/officeDocument/2006/relationships/slideLayout" Target="../slideLayouts/slideLayout133.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24" Type="http://schemas.openxmlformats.org/officeDocument/2006/relationships/slideLayout" Target="../slideLayouts/slideLayout128.xml"/><Relationship Id="rId32" Type="http://schemas.openxmlformats.org/officeDocument/2006/relationships/slideLayout" Target="../slideLayouts/slideLayout136.xml"/><Relationship Id="rId37" Type="http://schemas.openxmlformats.org/officeDocument/2006/relationships/slideLayout" Target="../slideLayouts/slideLayout141.xml"/><Relationship Id="rId40" Type="http://schemas.microsoft.com/office/2007/relationships/hdphoto" Target="../media/hdphoto1.wdp"/><Relationship Id="rId5" Type="http://schemas.openxmlformats.org/officeDocument/2006/relationships/slideLayout" Target="../slideLayouts/slideLayout109.xml"/><Relationship Id="rId15" Type="http://schemas.openxmlformats.org/officeDocument/2006/relationships/slideLayout" Target="../slideLayouts/slideLayout119.xml"/><Relationship Id="rId23" Type="http://schemas.openxmlformats.org/officeDocument/2006/relationships/slideLayout" Target="../slideLayouts/slideLayout127.xml"/><Relationship Id="rId28" Type="http://schemas.openxmlformats.org/officeDocument/2006/relationships/slideLayout" Target="../slideLayouts/slideLayout132.xml"/><Relationship Id="rId36" Type="http://schemas.openxmlformats.org/officeDocument/2006/relationships/slideLayout" Target="../slideLayouts/slideLayout140.xml"/><Relationship Id="rId10" Type="http://schemas.openxmlformats.org/officeDocument/2006/relationships/slideLayout" Target="../slideLayouts/slideLayout114.xml"/><Relationship Id="rId19" Type="http://schemas.openxmlformats.org/officeDocument/2006/relationships/slideLayout" Target="../slideLayouts/slideLayout123.xml"/><Relationship Id="rId31" Type="http://schemas.openxmlformats.org/officeDocument/2006/relationships/slideLayout" Target="../slideLayouts/slideLayout135.xml"/><Relationship Id="rId4" Type="http://schemas.openxmlformats.org/officeDocument/2006/relationships/slideLayout" Target="../slideLayouts/slideLayout108.xml"/><Relationship Id="rId9" Type="http://schemas.openxmlformats.org/officeDocument/2006/relationships/slideLayout" Target="../slideLayouts/slideLayout113.xml"/><Relationship Id="rId14" Type="http://schemas.openxmlformats.org/officeDocument/2006/relationships/slideLayout" Target="../slideLayouts/slideLayout118.xml"/><Relationship Id="rId22" Type="http://schemas.openxmlformats.org/officeDocument/2006/relationships/slideLayout" Target="../slideLayouts/slideLayout126.xml"/><Relationship Id="rId27" Type="http://schemas.openxmlformats.org/officeDocument/2006/relationships/slideLayout" Target="../slideLayouts/slideLayout131.xml"/><Relationship Id="rId30" Type="http://schemas.openxmlformats.org/officeDocument/2006/relationships/slideLayout" Target="../slideLayouts/slideLayout134.xml"/><Relationship Id="rId35" Type="http://schemas.openxmlformats.org/officeDocument/2006/relationships/slideLayout" Target="../slideLayouts/slideLayout139.xml"/><Relationship Id="rId8" Type="http://schemas.openxmlformats.org/officeDocument/2006/relationships/slideLayout" Target="../slideLayouts/slideLayout112.xml"/><Relationship Id="rId3" Type="http://schemas.openxmlformats.org/officeDocument/2006/relationships/slideLayout" Target="../slideLayouts/slideLayout10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5">
            <a:lum/>
            <a:extLst>
              <a:ext uri="{BEBA8EAE-BF5A-486C-A8C5-ECC9F3942E4B}">
                <a14:imgProps xmlns:a14="http://schemas.microsoft.com/office/drawing/2010/main">
                  <a14:imgLayer r:embed="rId46"/>
                </a14:imgProps>
              </a:ext>
            </a:extLst>
          </a:blip>
          <a:srcRect/>
          <a:stretch>
            <a:fillRect/>
          </a:stretch>
        </a:blipFill>
        <a:effectLst/>
      </p:bgPr>
    </p:bg>
    <p:spTree>
      <p:nvGrpSpPr>
        <p:cNvPr id="1" name=""/>
        <p:cNvGrpSpPr/>
        <p:nvPr/>
      </p:nvGrpSpPr>
      <p:grpSpPr>
        <a:xfrm>
          <a:off x="0" y="0"/>
          <a:ext cx="0" cy="0"/>
          <a:chOff x="0" y="0"/>
          <a:chExt cx="0" cy="0"/>
        </a:xfrm>
      </p:grpSpPr>
      <p:sp>
        <p:nvSpPr>
          <p:cNvPr id="13" name="LogoEng" hidden="1"/>
          <p:cNvSpPr/>
          <p:nvPr/>
        </p:nvSpPr>
        <p:spPr>
          <a:xfrm>
            <a:off x="5435200" y="6500048"/>
            <a:ext cx="3150000" cy="162000"/>
          </a:xfrm>
          <a:prstGeom prst="rect">
            <a:avLst/>
          </a:prstGeom>
        </p:spPr>
        <p:txBody>
          <a:bodyPr vert="horz" lIns="0" tIns="0" rIns="0" bIns="0" rtlCol="0" anchor="ctr">
            <a:noAutofit/>
          </a:bodyPr>
          <a:lstStyle/>
          <a:p>
            <a:pPr lvl="0" algn="r"/>
            <a:r>
              <a:rPr lang="en-US" sz="750" noProof="0" dirty="0" smtClean="0">
                <a:solidFill>
                  <a:schemeClr val="bg2"/>
                </a:solidFill>
              </a:rPr>
              <a:t>Gazprom</a:t>
            </a:r>
            <a:r>
              <a:rPr lang="en-US" sz="750" baseline="0" noProof="0" dirty="0" smtClean="0">
                <a:solidFill>
                  <a:schemeClr val="bg2"/>
                </a:solidFill>
              </a:rPr>
              <a:t> </a:t>
            </a:r>
            <a:r>
              <a:rPr lang="en-US" sz="750" baseline="0" noProof="0" dirty="0" err="1" smtClean="0">
                <a:solidFill>
                  <a:schemeClr val="bg2"/>
                </a:solidFill>
              </a:rPr>
              <a:t>Neft</a:t>
            </a:r>
            <a:endParaRPr lang="ru-RU" sz="750" noProof="0" dirty="0">
              <a:solidFill>
                <a:schemeClr val="bg2"/>
              </a:solidFill>
            </a:endParaRPr>
          </a:p>
        </p:txBody>
      </p:sp>
      <p:sp>
        <p:nvSpPr>
          <p:cNvPr id="33" name="Текст 2"/>
          <p:cNvSpPr>
            <a:spLocks noGrp="1"/>
          </p:cNvSpPr>
          <p:nvPr>
            <p:ph type="body" idx="1"/>
          </p:nvPr>
        </p:nvSpPr>
        <p:spPr>
          <a:xfrm>
            <a:off x="395288" y="981075"/>
            <a:ext cx="8353425" cy="5184230"/>
          </a:xfrm>
          <a:prstGeom prst="rect">
            <a:avLst/>
          </a:prstGeom>
          <a:ln>
            <a:noFill/>
          </a:ln>
        </p:spPr>
        <p:txBody>
          <a:bodyPr vert="horz" lIns="0" tIns="0" rIns="0" bIns="0" rtlCol="0">
            <a:noAutofit/>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
        <p:nvSpPr>
          <p:cNvPr id="34" name="Прямоугольник 33"/>
          <p:cNvSpPr/>
          <p:nvPr/>
        </p:nvSpPr>
        <p:spPr>
          <a:xfrm>
            <a:off x="8026401" y="6383292"/>
            <a:ext cx="1117600" cy="294109"/>
          </a:xfrm>
          <a:prstGeom prst="rect">
            <a:avLst/>
          </a:prstGeom>
          <a:no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endParaRPr lang="ru-RU" sz="900" dirty="0" smtClean="0">
              <a:solidFill>
                <a:schemeClr val="accent1"/>
              </a:solidFill>
            </a:endParaRPr>
          </a:p>
        </p:txBody>
      </p:sp>
      <p:sp>
        <p:nvSpPr>
          <p:cNvPr id="35" name="Прямоугольник 34"/>
          <p:cNvSpPr/>
          <p:nvPr/>
        </p:nvSpPr>
        <p:spPr>
          <a:xfrm>
            <a:off x="8314854" y="6449773"/>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400" b="0" smtClean="0">
                <a:solidFill>
                  <a:schemeClr val="accent1"/>
                </a:solidFill>
              </a:rPr>
              <a:pPr algn="r"/>
              <a:t>‹#›</a:t>
            </a:fld>
            <a:endParaRPr lang="ru-RU" sz="1400" b="0" dirty="0">
              <a:solidFill>
                <a:schemeClr val="accent1"/>
              </a:solidFill>
            </a:endParaRPr>
          </a:p>
        </p:txBody>
      </p:sp>
      <p:cxnSp>
        <p:nvCxnSpPr>
          <p:cNvPr id="37" name="Прямая соединительная линия 36"/>
          <p:cNvCxnSpPr/>
          <p:nvPr/>
        </p:nvCxnSpPr>
        <p:spPr>
          <a:xfrm>
            <a:off x="8748464" y="6340221"/>
            <a:ext cx="0" cy="380236"/>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 name="AutoShape 3"/>
          <p:cNvSpPr>
            <a:spLocks noChangeAspect="1" noChangeArrowheads="1" noTextEdit="1"/>
          </p:cNvSpPr>
          <p:nvPr/>
        </p:nvSpPr>
        <p:spPr bwMode="auto">
          <a:xfrm>
            <a:off x="7668819" y="195264"/>
            <a:ext cx="1187053" cy="496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ru-RU" sz="1350"/>
          </a:p>
        </p:txBody>
      </p:sp>
      <p:sp>
        <p:nvSpPr>
          <p:cNvPr id="14" name="Заголовок 1"/>
          <p:cNvSpPr>
            <a:spLocks noGrp="1"/>
          </p:cNvSpPr>
          <p:nvPr>
            <p:ph type="title"/>
          </p:nvPr>
        </p:nvSpPr>
        <p:spPr>
          <a:xfrm>
            <a:off x="395289" y="187286"/>
            <a:ext cx="6721624" cy="490257"/>
          </a:xfrm>
          <a:prstGeom prst="rect">
            <a:avLst/>
          </a:prstGeom>
          <a:noFill/>
          <a:ln>
            <a:noFill/>
          </a:ln>
        </p:spPr>
        <p:txBody>
          <a:bodyPr vert="horz" lIns="0" tIns="0" rIns="0" bIns="0" rtlCol="0" anchor="ctr" anchorCtr="0">
            <a:noAutofit/>
          </a:bodyPr>
          <a:lstStyle/>
          <a:p>
            <a:r>
              <a:rPr lang="ru-RU" dirty="0" smtClean="0"/>
              <a:t>Образец заголовка</a:t>
            </a:r>
            <a:endParaRPr lang="ru-RU" dirty="0"/>
          </a:p>
        </p:txBody>
      </p:sp>
      <p:pic>
        <p:nvPicPr>
          <p:cNvPr id="2" name="Рисунок 1"/>
          <p:cNvPicPr>
            <a:picLocks noChangeAspect="1"/>
          </p:cNvPicPr>
          <p:nvPr userDrawn="1"/>
        </p:nvPicPr>
        <p:blipFill>
          <a:blip r:embed="rId47">
            <a:extLst>
              <a:ext uri="{28A0092B-C50C-407E-A947-70E740481C1C}">
                <a14:useLocalDpi xmlns:a14="http://schemas.microsoft.com/office/drawing/2010/main" val="0"/>
              </a:ext>
            </a:extLst>
          </a:blip>
          <a:stretch>
            <a:fillRect/>
          </a:stretch>
        </p:blipFill>
        <p:spPr>
          <a:xfrm>
            <a:off x="7336194" y="87881"/>
            <a:ext cx="1638529" cy="581106"/>
          </a:xfrm>
          <a:prstGeom prst="rect">
            <a:avLst/>
          </a:prstGeom>
        </p:spPr>
      </p:pic>
    </p:spTree>
    <p:extLst>
      <p:ext uri="{BB962C8B-B14F-4D97-AF65-F5344CB8AC3E}">
        <p14:creationId xmlns:p14="http://schemas.microsoft.com/office/powerpoint/2010/main" val="3884983573"/>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 id="2147483701" r:id="rId17"/>
    <p:sldLayoutId id="2147483702" r:id="rId18"/>
    <p:sldLayoutId id="2147483703" r:id="rId19"/>
    <p:sldLayoutId id="2147483704" r:id="rId20"/>
    <p:sldLayoutId id="2147483705" r:id="rId21"/>
    <p:sldLayoutId id="2147483660" r:id="rId22"/>
    <p:sldLayoutId id="2147483661" r:id="rId23"/>
    <p:sldLayoutId id="2147483663" r:id="rId24"/>
    <p:sldLayoutId id="2147483665" r:id="rId25"/>
    <p:sldLayoutId id="2147483666" r:id="rId26"/>
    <p:sldLayoutId id="2147483667" r:id="rId27"/>
    <p:sldLayoutId id="2147483668" r:id="rId28"/>
    <p:sldLayoutId id="2147483669" r:id="rId29"/>
    <p:sldLayoutId id="2147483670" r:id="rId30"/>
    <p:sldLayoutId id="2147483671" r:id="rId31"/>
    <p:sldLayoutId id="2147483672" r:id="rId32"/>
    <p:sldLayoutId id="2147483673" r:id="rId33"/>
    <p:sldLayoutId id="2147483674" r:id="rId34"/>
    <p:sldLayoutId id="2147483675" r:id="rId35"/>
    <p:sldLayoutId id="2147483676" r:id="rId36"/>
    <p:sldLayoutId id="2147483677" r:id="rId37"/>
    <p:sldLayoutId id="2147483678" r:id="rId38"/>
    <p:sldLayoutId id="2147483679" r:id="rId39"/>
    <p:sldLayoutId id="2147483680" r:id="rId40"/>
    <p:sldLayoutId id="2147483681" r:id="rId41"/>
    <p:sldLayoutId id="2147483682" r:id="rId42"/>
    <p:sldLayoutId id="2147483683" r:id="rId43"/>
  </p:sldLayoutIdLst>
  <p:timing>
    <p:tnLst>
      <p:par>
        <p:cTn id="1" dur="indefinite" restart="never" nodeType="tmRoot"/>
      </p:par>
    </p:tnLst>
  </p:timing>
  <p:txStyles>
    <p:titleStyle>
      <a:lvl1pPr algn="l" defTabSz="685783" rtl="0" eaLnBrk="1" latinLnBrk="0" hangingPunct="1">
        <a:lnSpc>
          <a:spcPct val="90000"/>
        </a:lnSpc>
        <a:spcBef>
          <a:spcPct val="0"/>
        </a:spcBef>
        <a:buNone/>
        <a:defRPr sz="2000" b="1" kern="1200" spc="0" baseline="0">
          <a:solidFill>
            <a:schemeClr val="accent1"/>
          </a:solidFill>
          <a:latin typeface="+mj-lt"/>
          <a:ea typeface="+mj-ea"/>
          <a:cs typeface="+mj-cs"/>
        </a:defRPr>
      </a:lvl1pPr>
    </p:titleStyle>
    <p:bodyStyle>
      <a:lvl1pPr marL="0" indent="0" algn="l" defTabSz="685783" rtl="0" eaLnBrk="1" latinLnBrk="0" hangingPunct="1">
        <a:spcBef>
          <a:spcPts val="900"/>
        </a:spcBef>
        <a:spcAft>
          <a:spcPts val="0"/>
        </a:spcAft>
        <a:buClr>
          <a:schemeClr val="accent1"/>
        </a:buClr>
        <a:buSzPct val="90000"/>
        <a:buFont typeface="Wingdings" pitchFamily="2" charset="2"/>
        <a:buNone/>
        <a:defRPr sz="1200" b="0" kern="1200">
          <a:solidFill>
            <a:schemeClr val="tx1"/>
          </a:solidFill>
          <a:latin typeface="+mn-lt"/>
          <a:ea typeface="+mn-ea"/>
          <a:cs typeface="+mn-cs"/>
        </a:defRPr>
      </a:lvl1pPr>
      <a:lvl2pPr marL="135728" marR="0" indent="-135728" algn="l" defTabSz="685783" rtl="0" eaLnBrk="1" fontAlgn="auto" latinLnBrk="0" hangingPunct="1">
        <a:lnSpc>
          <a:spcPct val="100000"/>
        </a:lnSpc>
        <a:spcBef>
          <a:spcPts val="600"/>
        </a:spcBef>
        <a:spcAft>
          <a:spcPts val="0"/>
        </a:spcAft>
        <a:buClr>
          <a:schemeClr val="accent1"/>
        </a:buClr>
        <a:buSzPct val="120000"/>
        <a:buFont typeface="Arial" panose="020B0604020202020204" pitchFamily="34" charset="0"/>
        <a:buChar char="•"/>
        <a:tabLst/>
        <a:defRPr sz="1200" kern="1200">
          <a:solidFill>
            <a:schemeClr val="tx1"/>
          </a:solidFill>
          <a:latin typeface="+mn-lt"/>
          <a:ea typeface="+mn-ea"/>
          <a:cs typeface="+mn-cs"/>
        </a:defRPr>
      </a:lvl2pPr>
      <a:lvl3pPr marL="263123" indent="-127394" algn="l" defTabSz="685783" rtl="0" eaLnBrk="1" latinLnBrk="0" hangingPunct="1">
        <a:spcBef>
          <a:spcPts val="450"/>
        </a:spcBef>
        <a:buClr>
          <a:schemeClr val="accent5"/>
        </a:buClr>
        <a:buSzPct val="105000"/>
        <a:buFont typeface="Arial" panose="020B0604020202020204" pitchFamily="34" charset="0"/>
        <a:buChar char="•"/>
        <a:tabLst/>
        <a:defRPr sz="1000" kern="1200">
          <a:solidFill>
            <a:schemeClr val="tx1"/>
          </a:solidFill>
          <a:latin typeface="+mn-lt"/>
          <a:ea typeface="+mn-ea"/>
          <a:cs typeface="+mn-cs"/>
        </a:defRPr>
      </a:lvl3pPr>
      <a:lvl4pPr marL="1200120" indent="-171446" algn="l" defTabSz="685783"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12" indent="-171446" algn="l" defTabSz="685783"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03"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795"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686"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577" indent="-171446" algn="l" defTabSz="6857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2" pos="2160" userDrawn="1">
          <p15:clr>
            <a:srgbClr val="F26B43"/>
          </p15:clr>
        </p15:guide>
        <p15:guide id="3" pos="187" userDrawn="1">
          <p15:clr>
            <a:srgbClr val="F26B43"/>
          </p15:clr>
        </p15:guide>
        <p15:guide id="5" orient="horz" pos="115" userDrawn="1">
          <p15:clr>
            <a:srgbClr val="F26B43"/>
          </p15:clr>
        </p15:guide>
        <p15:guide id="6" orient="horz" pos="4027" userDrawn="1">
          <p15:clr>
            <a:srgbClr val="F26B43"/>
          </p15:clr>
        </p15:guide>
        <p15:guide id="8" orient="horz" pos="433" userDrawn="1">
          <p15:clr>
            <a:srgbClr val="F26B43"/>
          </p15:clr>
        </p15:guide>
        <p15:guide id="9" orient="horz" pos="3889" userDrawn="1">
          <p15:clr>
            <a:srgbClr val="F26B43"/>
          </p15:clr>
        </p15:guide>
        <p15:guide id="11" orient="horz" pos="618" userDrawn="1">
          <p15:clr>
            <a:srgbClr val="F26B43"/>
          </p15:clr>
        </p15:guide>
        <p15:guide id="0" pos="2111" userDrawn="1">
          <p15:clr>
            <a:srgbClr val="F26B43"/>
          </p15:clr>
        </p15:guide>
        <p15:guide id="14" pos="2210" userDrawn="1">
          <p15:clr>
            <a:srgbClr val="F26B43"/>
          </p15:clr>
        </p15:guide>
        <p15:guide id="15" pos="4133" userDrawn="1">
          <p15:clr>
            <a:srgbClr val="F26B43"/>
          </p15:clr>
        </p15:guide>
        <p15:guide id="16" orient="horz" pos="21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3">
            <a:lum/>
            <a:extLst>
              <a:ext uri="{BEBA8EAE-BF5A-486C-A8C5-ECC9F3942E4B}">
                <a14:imgProps xmlns:a14="http://schemas.microsoft.com/office/drawing/2010/main">
                  <a14:imgLayer r:embed="rId34"/>
                </a14:imgProps>
              </a:ext>
            </a:extLst>
          </a:blip>
          <a:srcRect/>
          <a:stretch>
            <a:fillRect/>
          </a:stretch>
        </a:blipFill>
        <a:effectLst/>
      </p:bgPr>
    </p:bg>
    <p:spTree>
      <p:nvGrpSpPr>
        <p:cNvPr id="1" name=""/>
        <p:cNvGrpSpPr/>
        <p:nvPr/>
      </p:nvGrpSpPr>
      <p:grpSpPr>
        <a:xfrm>
          <a:off x="0" y="0"/>
          <a:ext cx="0" cy="0"/>
          <a:chOff x="0" y="0"/>
          <a:chExt cx="0" cy="0"/>
        </a:xfrm>
      </p:grpSpPr>
      <p:sp>
        <p:nvSpPr>
          <p:cNvPr id="13" name="LogoEng" hidden="1"/>
          <p:cNvSpPr/>
          <p:nvPr/>
        </p:nvSpPr>
        <p:spPr>
          <a:xfrm>
            <a:off x="5435200" y="6500048"/>
            <a:ext cx="3150000" cy="162000"/>
          </a:xfrm>
          <a:prstGeom prst="rect">
            <a:avLst/>
          </a:prstGeom>
        </p:spPr>
        <p:txBody>
          <a:bodyPr vert="horz" lIns="0" tIns="0" rIns="0" bIns="0" rtlCol="0" anchor="ctr">
            <a:noAutofit/>
          </a:bodyPr>
          <a:lstStyle/>
          <a:p>
            <a:pPr lvl="0" algn="r"/>
            <a:r>
              <a:rPr lang="en-US" sz="750" noProof="0" dirty="0">
                <a:solidFill>
                  <a:schemeClr val="bg2"/>
                </a:solidFill>
              </a:rPr>
              <a:t>Gazprom</a:t>
            </a:r>
            <a:r>
              <a:rPr lang="en-US" sz="750" baseline="0" noProof="0" dirty="0">
                <a:solidFill>
                  <a:schemeClr val="bg2"/>
                </a:solidFill>
              </a:rPr>
              <a:t> </a:t>
            </a:r>
            <a:r>
              <a:rPr lang="en-US" sz="750" baseline="0" noProof="0" dirty="0" err="1">
                <a:solidFill>
                  <a:schemeClr val="bg2"/>
                </a:solidFill>
              </a:rPr>
              <a:t>Neft</a:t>
            </a:r>
            <a:endParaRPr lang="ru-RU" sz="750" noProof="0" dirty="0">
              <a:solidFill>
                <a:schemeClr val="bg2"/>
              </a:solidFill>
            </a:endParaRPr>
          </a:p>
        </p:txBody>
      </p:sp>
      <p:sp>
        <p:nvSpPr>
          <p:cNvPr id="33" name="Текст 2"/>
          <p:cNvSpPr>
            <a:spLocks noGrp="1"/>
          </p:cNvSpPr>
          <p:nvPr>
            <p:ph type="body" idx="1"/>
          </p:nvPr>
        </p:nvSpPr>
        <p:spPr>
          <a:xfrm>
            <a:off x="449581" y="981512"/>
            <a:ext cx="8252459" cy="5390713"/>
          </a:xfrm>
          <a:prstGeom prst="rect">
            <a:avLst/>
          </a:prstGeom>
          <a:ln>
            <a:noFill/>
          </a:ln>
        </p:spPr>
        <p:txBody>
          <a:bodyPr vert="horz" lIns="72000" tIns="0" rIns="72000" bIns="0" rtlCol="0">
            <a:noAutofit/>
          </a:bodyPr>
          <a:lstStyle/>
          <a:p>
            <a:pPr lvl="0"/>
            <a:r>
              <a:rPr lang="ru-RU" dirty="0"/>
              <a:t>Образец текста</a:t>
            </a:r>
          </a:p>
          <a:p>
            <a:pPr lvl="1"/>
            <a:r>
              <a:rPr lang="ru-RU" dirty="0"/>
              <a:t>Первый уровень</a:t>
            </a:r>
          </a:p>
          <a:p>
            <a:pPr lvl="2"/>
            <a:r>
              <a:rPr lang="ru-RU" dirty="0"/>
              <a:t>Второй уровень</a:t>
            </a:r>
          </a:p>
        </p:txBody>
      </p:sp>
      <p:sp>
        <p:nvSpPr>
          <p:cNvPr id="35" name="Прямоугольник 34"/>
          <p:cNvSpPr/>
          <p:nvPr/>
        </p:nvSpPr>
        <p:spPr>
          <a:xfrm>
            <a:off x="8310897" y="6542052"/>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000" b="0" smtClean="0">
                <a:solidFill>
                  <a:schemeClr val="tx1">
                    <a:lumMod val="60000"/>
                    <a:lumOff val="40000"/>
                  </a:schemeClr>
                </a:solidFill>
                <a:latin typeface="+mn-lt"/>
                <a:ea typeface="PF Din Text Cond Pro" charset="0"/>
                <a:cs typeface="PF Din Text Cond Pro" charset="0"/>
              </a:rPr>
              <a:pPr algn="r"/>
              <a:t>‹#›</a:t>
            </a:fld>
            <a:endParaRPr lang="ru-RU" sz="1000" b="0" dirty="0">
              <a:solidFill>
                <a:schemeClr val="tx1">
                  <a:lumMod val="60000"/>
                  <a:lumOff val="40000"/>
                </a:schemeClr>
              </a:solidFill>
              <a:latin typeface="+mn-lt"/>
              <a:ea typeface="PF Din Text Cond Pro" charset="0"/>
              <a:cs typeface="PF Din Text Cond Pro" charset="0"/>
            </a:endParaRPr>
          </a:p>
        </p:txBody>
      </p:sp>
      <p:sp>
        <p:nvSpPr>
          <p:cNvPr id="36" name="Заголовок 1"/>
          <p:cNvSpPr>
            <a:spLocks noGrp="1"/>
          </p:cNvSpPr>
          <p:nvPr>
            <p:ph type="title"/>
          </p:nvPr>
        </p:nvSpPr>
        <p:spPr>
          <a:xfrm>
            <a:off x="1907704" y="386516"/>
            <a:ext cx="6808956" cy="431355"/>
          </a:xfrm>
          <a:prstGeom prst="rect">
            <a:avLst/>
          </a:prstGeom>
          <a:noFill/>
          <a:ln>
            <a:noFill/>
          </a:ln>
        </p:spPr>
        <p:txBody>
          <a:bodyPr vert="horz" lIns="0" tIns="0" rIns="0" bIns="0" rtlCol="0" anchor="t" anchorCtr="0">
            <a:noAutofit/>
          </a:bodyPr>
          <a:lstStyle/>
          <a:p>
            <a:r>
              <a:rPr lang="ru-RU" dirty="0"/>
              <a:t>ОБРАЗЕЦ ЗАГОЛОВКА</a:t>
            </a:r>
          </a:p>
        </p:txBody>
      </p:sp>
      <p:pic>
        <p:nvPicPr>
          <p:cNvPr id="2" name="Рисунок 1"/>
          <p:cNvPicPr>
            <a:picLocks noChangeAspect="1"/>
          </p:cNvPicPr>
          <p:nvPr userDrawn="1"/>
        </p:nvPicPr>
        <p:blipFill>
          <a:blip r:embed="rId35">
            <a:extLst>
              <a:ext uri="{28A0092B-C50C-407E-A947-70E740481C1C}">
                <a14:useLocalDpi xmlns:a14="http://schemas.microsoft.com/office/drawing/2010/main" val="0"/>
              </a:ext>
            </a:extLst>
          </a:blip>
          <a:stretch>
            <a:fillRect/>
          </a:stretch>
        </p:blipFill>
        <p:spPr>
          <a:xfrm>
            <a:off x="269175" y="230579"/>
            <a:ext cx="1638529" cy="581106"/>
          </a:xfrm>
          <a:prstGeom prst="rect">
            <a:avLst/>
          </a:prstGeom>
        </p:spPr>
      </p:pic>
    </p:spTree>
    <p:extLst>
      <p:ext uri="{BB962C8B-B14F-4D97-AF65-F5344CB8AC3E}">
        <p14:creationId xmlns:p14="http://schemas.microsoft.com/office/powerpoint/2010/main" val="3724044183"/>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 id="2147483718" r:id="rId12"/>
    <p:sldLayoutId id="2147483719" r:id="rId13"/>
    <p:sldLayoutId id="2147483720" r:id="rId14"/>
    <p:sldLayoutId id="2147483721" r:id="rId15"/>
    <p:sldLayoutId id="2147483722" r:id="rId16"/>
    <p:sldLayoutId id="2147483723" r:id="rId17"/>
    <p:sldLayoutId id="2147483724" r:id="rId18"/>
    <p:sldLayoutId id="2147483725" r:id="rId19"/>
    <p:sldLayoutId id="2147483726" r:id="rId20"/>
    <p:sldLayoutId id="2147483727" r:id="rId21"/>
    <p:sldLayoutId id="2147483728" r:id="rId22"/>
    <p:sldLayoutId id="2147483729" r:id="rId23"/>
    <p:sldLayoutId id="2147483730" r:id="rId24"/>
    <p:sldLayoutId id="2147483731" r:id="rId25"/>
    <p:sldLayoutId id="2147483732" r:id="rId26"/>
    <p:sldLayoutId id="2147483733" r:id="rId27"/>
    <p:sldLayoutId id="2147483734" r:id="rId28"/>
    <p:sldLayoutId id="2147483735" r:id="rId29"/>
    <p:sldLayoutId id="2147483736" r:id="rId30"/>
    <p:sldLayoutId id="2147483739" r:id="rId31"/>
  </p:sldLayoutIdLst>
  <p:txStyles>
    <p:titleStyle>
      <a:lvl1pPr algn="l" defTabSz="685800" rtl="0" eaLnBrk="1" latinLnBrk="0" hangingPunct="1">
        <a:lnSpc>
          <a:spcPct val="90000"/>
        </a:lnSpc>
        <a:spcBef>
          <a:spcPts val="0"/>
        </a:spcBef>
        <a:spcAft>
          <a:spcPts val="0"/>
        </a:spcAft>
        <a:buNone/>
        <a:defRPr sz="1600" b="0" kern="1200" spc="0" baseline="0">
          <a:solidFill>
            <a:schemeClr val="tx1"/>
          </a:solidFill>
          <a:effectLst/>
          <a:latin typeface="+mj-lt"/>
          <a:ea typeface="PF Din Text Cond Pro" charset="0"/>
          <a:cs typeface="PF Din Text Cond Pro" charset="0"/>
        </a:defRPr>
      </a:lvl1pPr>
    </p:titleStyle>
    <p:bodyStyle>
      <a:lvl1pPr marL="0" indent="0" algn="l" defTabSz="685800" rtl="0" eaLnBrk="1" latinLnBrk="0" hangingPunct="1">
        <a:lnSpc>
          <a:spcPct val="100000"/>
        </a:lnSpc>
        <a:spcBef>
          <a:spcPts val="600"/>
        </a:spcBef>
        <a:spcAft>
          <a:spcPts val="0"/>
        </a:spcAft>
        <a:buClr>
          <a:schemeClr val="accent1"/>
        </a:buClr>
        <a:buSzPct val="90000"/>
        <a:buFont typeface="Wingdings" pitchFamily="2" charset="2"/>
        <a:buNone/>
        <a:defRPr sz="1400" b="0" kern="1200">
          <a:solidFill>
            <a:schemeClr val="tx1"/>
          </a:solidFill>
          <a:latin typeface="+mn-lt"/>
          <a:ea typeface="PF Din Text Cond Pro" charset="0"/>
          <a:cs typeface="PF Din Text Cond Pro" charset="0"/>
        </a:defRPr>
      </a:lvl1pPr>
      <a:lvl2pPr marL="135731" marR="0" indent="-135731" algn="l" defTabSz="685800" rtl="0" eaLnBrk="1" fontAlgn="auto" latinLnBrk="0" hangingPunct="1">
        <a:lnSpc>
          <a:spcPct val="100000"/>
        </a:lnSpc>
        <a:spcBef>
          <a:spcPts val="45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PF Din Text Cond Pro" charset="0"/>
          <a:cs typeface="PF Din Text Cond Pro" charset="0"/>
        </a:defRPr>
      </a:lvl2pPr>
      <a:lvl3pPr marL="263129" indent="-127397" algn="l" defTabSz="685800" rtl="0" eaLnBrk="1" latinLnBrk="0" hangingPunct="1">
        <a:lnSpc>
          <a:spcPct val="100000"/>
        </a:lnSpc>
        <a:spcBef>
          <a:spcPts val="300"/>
        </a:spcBef>
        <a:spcAft>
          <a:spcPts val="0"/>
        </a:spcAft>
        <a:buClr>
          <a:schemeClr val="accent5"/>
        </a:buClr>
        <a:buSzPct val="105000"/>
        <a:buFont typeface="Arial" panose="020B0604020202020204" pitchFamily="34" charset="0"/>
        <a:buChar char="•"/>
        <a:tabLst/>
        <a:defRPr sz="1200" kern="1200">
          <a:solidFill>
            <a:schemeClr val="tx1"/>
          </a:solidFill>
          <a:latin typeface="+mn-lt"/>
          <a:ea typeface="PF Din Text Cond Pro" charset="0"/>
          <a:cs typeface="PF Din Text Cond Pro" charset="0"/>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284">
          <p15:clr>
            <a:srgbClr val="F26B43"/>
          </p15:clr>
        </p15:guide>
        <p15:guide id="6" orient="horz" pos="4117">
          <p15:clr>
            <a:srgbClr val="F26B43"/>
          </p15:clr>
        </p15:guide>
        <p15:guide id="9" orient="horz" pos="4021">
          <p15:clr>
            <a:srgbClr val="F26B43"/>
          </p15:clr>
        </p15:guide>
        <p15:guide id="11" orient="horz" pos="615">
          <p15:clr>
            <a:srgbClr val="F26B43"/>
          </p15:clr>
        </p15:guide>
        <p15:guide id="15" pos="2880">
          <p15:clr>
            <a:srgbClr val="F26B43"/>
          </p15:clr>
        </p15:guide>
        <p15:guide id="20" orient="horz" pos="263">
          <p15:clr>
            <a:srgbClr val="F26B43"/>
          </p15:clr>
        </p15:guide>
        <p15:guide id="36" orient="horz" pos="346">
          <p15:clr>
            <a:srgbClr val="F26B43"/>
          </p15:clr>
        </p15:guide>
        <p15:guide id="37" orient="horz" pos="520">
          <p15:clr>
            <a:srgbClr val="F26B43"/>
          </p15:clr>
        </p15:guide>
        <p15:guide id="38" pos="588">
          <p15:clr>
            <a:srgbClr val="F26B43"/>
          </p15:clr>
        </p15:guide>
        <p15:guide id="39" pos="5482">
          <p15:clr>
            <a:srgbClr val="F26B43"/>
          </p15:clr>
        </p15:guide>
        <p15:guide id="40" pos="2160" userDrawn="1">
          <p15:clr>
            <a:srgbClr val="F26B43"/>
          </p15:clr>
        </p15:guide>
        <p15:guide id="41" pos="187" userDrawn="1">
          <p15:clr>
            <a:srgbClr val="F26B43"/>
          </p15:clr>
        </p15:guide>
        <p15:guide id="42" orient="horz" pos="115" userDrawn="1">
          <p15:clr>
            <a:srgbClr val="F26B43"/>
          </p15:clr>
        </p15:guide>
        <p15:guide id="43" orient="horz" pos="4027" userDrawn="1">
          <p15:clr>
            <a:srgbClr val="F26B43"/>
          </p15:clr>
        </p15:guide>
        <p15:guide id="44" orient="horz" pos="433" userDrawn="1">
          <p15:clr>
            <a:srgbClr val="F26B43"/>
          </p15:clr>
        </p15:guide>
        <p15:guide id="45" orient="horz" pos="3889" userDrawn="1">
          <p15:clr>
            <a:srgbClr val="F26B43"/>
          </p15:clr>
        </p15:guide>
        <p15:guide id="46" orient="horz" pos="618" userDrawn="1">
          <p15:clr>
            <a:srgbClr val="F26B43"/>
          </p15:clr>
        </p15:guide>
        <p15:guide id="47" pos="2111" userDrawn="1">
          <p15:clr>
            <a:srgbClr val="F26B43"/>
          </p15:clr>
        </p15:guide>
        <p15:guide id="48" pos="2210" userDrawn="1">
          <p15:clr>
            <a:srgbClr val="F26B43"/>
          </p15:clr>
        </p15:guide>
        <p15:guide id="49" pos="4133" userDrawn="1">
          <p15:clr>
            <a:srgbClr val="F26B43"/>
          </p15:clr>
        </p15:guide>
        <p15:guide id="50" orient="horz" pos="216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2">
            <a:lum/>
            <a:extLst>
              <a:ext uri="{BEBA8EAE-BF5A-486C-A8C5-ECC9F3942E4B}">
                <a14:imgProps xmlns:a14="http://schemas.microsoft.com/office/drawing/2010/main">
                  <a14:imgLayer r:embed="rId33"/>
                </a14:imgProps>
              </a:ext>
            </a:extLst>
          </a:blip>
          <a:srcRect/>
          <a:stretch>
            <a:fillRect/>
          </a:stretch>
        </a:blipFill>
        <a:effectLst/>
      </p:bgPr>
    </p:bg>
    <p:spTree>
      <p:nvGrpSpPr>
        <p:cNvPr id="1" name=""/>
        <p:cNvGrpSpPr/>
        <p:nvPr/>
      </p:nvGrpSpPr>
      <p:grpSpPr>
        <a:xfrm>
          <a:off x="0" y="0"/>
          <a:ext cx="0" cy="0"/>
          <a:chOff x="0" y="0"/>
          <a:chExt cx="0" cy="0"/>
        </a:xfrm>
      </p:grpSpPr>
      <p:sp>
        <p:nvSpPr>
          <p:cNvPr id="13" name="LogoEng" hidden="1"/>
          <p:cNvSpPr/>
          <p:nvPr userDrawn="1"/>
        </p:nvSpPr>
        <p:spPr>
          <a:xfrm>
            <a:off x="5435200" y="6500048"/>
            <a:ext cx="3150000" cy="162000"/>
          </a:xfrm>
          <a:prstGeom prst="rect">
            <a:avLst/>
          </a:prstGeom>
        </p:spPr>
        <p:txBody>
          <a:bodyPr vert="horz" lIns="0" tIns="0" rIns="0" bIns="0" rtlCol="0" anchor="ctr">
            <a:noAutofit/>
          </a:bodyPr>
          <a:lstStyle/>
          <a:p>
            <a:pPr lvl="0" algn="r"/>
            <a:r>
              <a:rPr lang="en-US" sz="750" noProof="0" dirty="0">
                <a:solidFill>
                  <a:schemeClr val="bg2"/>
                </a:solidFill>
              </a:rPr>
              <a:t>Gazprom</a:t>
            </a:r>
            <a:r>
              <a:rPr lang="en-US" sz="750" baseline="0" noProof="0" dirty="0">
                <a:solidFill>
                  <a:schemeClr val="bg2"/>
                </a:solidFill>
              </a:rPr>
              <a:t> </a:t>
            </a:r>
            <a:r>
              <a:rPr lang="en-US" sz="750" baseline="0" noProof="0" dirty="0" err="1">
                <a:solidFill>
                  <a:schemeClr val="bg2"/>
                </a:solidFill>
              </a:rPr>
              <a:t>Neft</a:t>
            </a:r>
            <a:endParaRPr lang="ru-RU" sz="750" noProof="0" dirty="0">
              <a:solidFill>
                <a:schemeClr val="bg2"/>
              </a:solidFill>
            </a:endParaRPr>
          </a:p>
        </p:txBody>
      </p:sp>
      <p:sp>
        <p:nvSpPr>
          <p:cNvPr id="33" name="Текст 2"/>
          <p:cNvSpPr>
            <a:spLocks noGrp="1"/>
          </p:cNvSpPr>
          <p:nvPr>
            <p:ph type="body" idx="1"/>
          </p:nvPr>
        </p:nvSpPr>
        <p:spPr>
          <a:xfrm>
            <a:off x="449581" y="981512"/>
            <a:ext cx="8252459" cy="5390713"/>
          </a:xfrm>
          <a:prstGeom prst="rect">
            <a:avLst/>
          </a:prstGeom>
          <a:ln>
            <a:noFill/>
          </a:ln>
        </p:spPr>
        <p:txBody>
          <a:bodyPr vert="horz" lIns="72000" tIns="0" rIns="72000" bIns="0" rtlCol="0">
            <a:noAutofit/>
          </a:bodyPr>
          <a:lstStyle/>
          <a:p>
            <a:pPr lvl="0"/>
            <a:r>
              <a:rPr lang="ru-RU" dirty="0"/>
              <a:t>Образец текста</a:t>
            </a:r>
          </a:p>
          <a:p>
            <a:pPr lvl="1"/>
            <a:r>
              <a:rPr lang="ru-RU" dirty="0"/>
              <a:t>Первый уровень</a:t>
            </a:r>
          </a:p>
          <a:p>
            <a:pPr lvl="2"/>
            <a:r>
              <a:rPr lang="ru-RU" dirty="0"/>
              <a:t>Второй уровень</a:t>
            </a:r>
          </a:p>
        </p:txBody>
      </p:sp>
      <p:sp>
        <p:nvSpPr>
          <p:cNvPr id="35" name="Прямоугольник 34"/>
          <p:cNvSpPr/>
          <p:nvPr userDrawn="1"/>
        </p:nvSpPr>
        <p:spPr>
          <a:xfrm>
            <a:off x="8310897" y="6542052"/>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000" b="0" smtClean="0">
                <a:solidFill>
                  <a:schemeClr val="tx1">
                    <a:lumMod val="60000"/>
                    <a:lumOff val="40000"/>
                  </a:schemeClr>
                </a:solidFill>
                <a:latin typeface="+mn-lt"/>
                <a:ea typeface="PF Din Text Cond Pro" charset="0"/>
                <a:cs typeface="PF Din Text Cond Pro" charset="0"/>
              </a:rPr>
              <a:pPr algn="r"/>
              <a:t>‹#›</a:t>
            </a:fld>
            <a:endParaRPr lang="ru-RU" sz="1000" b="0" dirty="0">
              <a:solidFill>
                <a:schemeClr val="tx1">
                  <a:lumMod val="60000"/>
                  <a:lumOff val="40000"/>
                </a:schemeClr>
              </a:solidFill>
              <a:latin typeface="+mn-lt"/>
              <a:ea typeface="PF Din Text Cond Pro" charset="0"/>
              <a:cs typeface="PF Din Text Cond Pro" charset="0"/>
            </a:endParaRPr>
          </a:p>
        </p:txBody>
      </p:sp>
      <p:sp>
        <p:nvSpPr>
          <p:cNvPr id="36" name="Заголовок 1"/>
          <p:cNvSpPr>
            <a:spLocks noGrp="1"/>
          </p:cNvSpPr>
          <p:nvPr>
            <p:ph type="title"/>
          </p:nvPr>
        </p:nvSpPr>
        <p:spPr>
          <a:xfrm>
            <a:off x="1907704" y="386516"/>
            <a:ext cx="6808956" cy="431355"/>
          </a:xfrm>
          <a:prstGeom prst="rect">
            <a:avLst/>
          </a:prstGeom>
          <a:noFill/>
          <a:ln>
            <a:noFill/>
          </a:ln>
        </p:spPr>
        <p:txBody>
          <a:bodyPr vert="horz" lIns="0" tIns="0" rIns="0" bIns="0" rtlCol="0" anchor="t" anchorCtr="0">
            <a:noAutofit/>
          </a:bodyPr>
          <a:lstStyle/>
          <a:p>
            <a:r>
              <a:rPr lang="ru-RU" dirty="0"/>
              <a:t>ОБРАЗЕЦ ЗАГОЛОВКА</a:t>
            </a:r>
          </a:p>
        </p:txBody>
      </p:sp>
      <p:pic>
        <p:nvPicPr>
          <p:cNvPr id="2" name="Рисунок 1"/>
          <p:cNvPicPr>
            <a:picLocks noChangeAspect="1"/>
          </p:cNvPicPr>
          <p:nvPr userDrawn="1"/>
        </p:nvPicPr>
        <p:blipFill>
          <a:blip r:embed="rId34">
            <a:extLst>
              <a:ext uri="{28A0092B-C50C-407E-A947-70E740481C1C}">
                <a14:useLocalDpi xmlns:a14="http://schemas.microsoft.com/office/drawing/2010/main" val="0"/>
              </a:ext>
            </a:extLst>
          </a:blip>
          <a:stretch>
            <a:fillRect/>
          </a:stretch>
        </p:blipFill>
        <p:spPr>
          <a:xfrm>
            <a:off x="227985" y="216689"/>
            <a:ext cx="1638529" cy="581106"/>
          </a:xfrm>
          <a:prstGeom prst="rect">
            <a:avLst/>
          </a:prstGeom>
        </p:spPr>
      </p:pic>
    </p:spTree>
    <p:extLst>
      <p:ext uri="{BB962C8B-B14F-4D97-AF65-F5344CB8AC3E}">
        <p14:creationId xmlns:p14="http://schemas.microsoft.com/office/powerpoint/2010/main" val="817602799"/>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 id="2147483761" r:id="rId18"/>
    <p:sldLayoutId id="2147483762" r:id="rId19"/>
    <p:sldLayoutId id="2147483763" r:id="rId20"/>
    <p:sldLayoutId id="2147483764" r:id="rId21"/>
    <p:sldLayoutId id="2147483765" r:id="rId22"/>
    <p:sldLayoutId id="2147483766" r:id="rId23"/>
    <p:sldLayoutId id="2147483767" r:id="rId24"/>
    <p:sldLayoutId id="2147483768" r:id="rId25"/>
    <p:sldLayoutId id="2147483769" r:id="rId26"/>
    <p:sldLayoutId id="2147483770" r:id="rId27"/>
    <p:sldLayoutId id="2147483771" r:id="rId28"/>
    <p:sldLayoutId id="2147483772" r:id="rId29"/>
    <p:sldLayoutId id="2147483773" r:id="rId30"/>
  </p:sldLayoutIdLst>
  <p:txStyles>
    <p:titleStyle>
      <a:lvl1pPr algn="l" defTabSz="685800" rtl="0" eaLnBrk="1" latinLnBrk="0" hangingPunct="1">
        <a:lnSpc>
          <a:spcPct val="90000"/>
        </a:lnSpc>
        <a:spcBef>
          <a:spcPts val="0"/>
        </a:spcBef>
        <a:spcAft>
          <a:spcPts val="0"/>
        </a:spcAft>
        <a:buNone/>
        <a:defRPr sz="1600" b="0" kern="1200" spc="0" baseline="0">
          <a:solidFill>
            <a:schemeClr val="tx1"/>
          </a:solidFill>
          <a:effectLst/>
          <a:latin typeface="+mj-lt"/>
          <a:ea typeface="PF Din Text Cond Pro" charset="0"/>
          <a:cs typeface="PF Din Text Cond Pro" charset="0"/>
        </a:defRPr>
      </a:lvl1pPr>
    </p:titleStyle>
    <p:bodyStyle>
      <a:lvl1pPr marL="0" indent="0" algn="l" defTabSz="685800" rtl="0" eaLnBrk="1" latinLnBrk="0" hangingPunct="1">
        <a:lnSpc>
          <a:spcPct val="100000"/>
        </a:lnSpc>
        <a:spcBef>
          <a:spcPts val="600"/>
        </a:spcBef>
        <a:spcAft>
          <a:spcPts val="0"/>
        </a:spcAft>
        <a:buClr>
          <a:schemeClr val="accent1"/>
        </a:buClr>
        <a:buSzPct val="90000"/>
        <a:buFont typeface="Wingdings" pitchFamily="2" charset="2"/>
        <a:buNone/>
        <a:defRPr sz="1400" b="0" kern="1200">
          <a:solidFill>
            <a:schemeClr val="tx1"/>
          </a:solidFill>
          <a:latin typeface="+mn-lt"/>
          <a:ea typeface="PF Din Text Cond Pro" charset="0"/>
          <a:cs typeface="PF Din Text Cond Pro" charset="0"/>
        </a:defRPr>
      </a:lvl1pPr>
      <a:lvl2pPr marL="135731" marR="0" indent="-135731" algn="l" defTabSz="685800" rtl="0" eaLnBrk="1" fontAlgn="auto" latinLnBrk="0" hangingPunct="1">
        <a:lnSpc>
          <a:spcPct val="100000"/>
        </a:lnSpc>
        <a:spcBef>
          <a:spcPts val="45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PF Din Text Cond Pro" charset="0"/>
          <a:cs typeface="PF Din Text Cond Pro" charset="0"/>
        </a:defRPr>
      </a:lvl2pPr>
      <a:lvl3pPr marL="263129" indent="-127397" algn="l" defTabSz="685800" rtl="0" eaLnBrk="1" latinLnBrk="0" hangingPunct="1">
        <a:lnSpc>
          <a:spcPct val="100000"/>
        </a:lnSpc>
        <a:spcBef>
          <a:spcPts val="300"/>
        </a:spcBef>
        <a:spcAft>
          <a:spcPts val="0"/>
        </a:spcAft>
        <a:buClr>
          <a:schemeClr val="accent5"/>
        </a:buClr>
        <a:buSzPct val="105000"/>
        <a:buFont typeface="Arial" panose="020B0604020202020204" pitchFamily="34" charset="0"/>
        <a:buChar char="•"/>
        <a:tabLst/>
        <a:defRPr sz="1200" kern="1200">
          <a:solidFill>
            <a:schemeClr val="tx1"/>
          </a:solidFill>
          <a:latin typeface="+mn-lt"/>
          <a:ea typeface="PF Din Text Cond Pro" charset="0"/>
          <a:cs typeface="PF Din Text Cond Pro" charset="0"/>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284">
          <p15:clr>
            <a:srgbClr val="F26B43"/>
          </p15:clr>
        </p15:guide>
        <p15:guide id="6" orient="horz" pos="4117">
          <p15:clr>
            <a:srgbClr val="F26B43"/>
          </p15:clr>
        </p15:guide>
        <p15:guide id="9" orient="horz" pos="4021">
          <p15:clr>
            <a:srgbClr val="F26B43"/>
          </p15:clr>
        </p15:guide>
        <p15:guide id="11" orient="horz" pos="615">
          <p15:clr>
            <a:srgbClr val="F26B43"/>
          </p15:clr>
        </p15:guide>
        <p15:guide id="15" pos="2880">
          <p15:clr>
            <a:srgbClr val="F26B43"/>
          </p15:clr>
        </p15:guide>
        <p15:guide id="20" orient="horz" pos="263">
          <p15:clr>
            <a:srgbClr val="F26B43"/>
          </p15:clr>
        </p15:guide>
        <p15:guide id="36" orient="horz" pos="346">
          <p15:clr>
            <a:srgbClr val="F26B43"/>
          </p15:clr>
        </p15:guide>
        <p15:guide id="37" orient="horz" pos="520">
          <p15:clr>
            <a:srgbClr val="F26B43"/>
          </p15:clr>
        </p15:guide>
        <p15:guide id="38" pos="588">
          <p15:clr>
            <a:srgbClr val="F26B43"/>
          </p15:clr>
        </p15:guide>
        <p15:guide id="39" pos="5482">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9">
            <a:lum/>
            <a:extLst>
              <a:ext uri="{BEBA8EAE-BF5A-486C-A8C5-ECC9F3942E4B}">
                <a14:imgProps xmlns:a14="http://schemas.microsoft.com/office/drawing/2010/main">
                  <a14:imgLayer r:embed="rId40"/>
                </a14:imgProps>
              </a:ext>
            </a:extLst>
          </a:blip>
          <a:srcRect/>
          <a:stretch>
            <a:fillRect/>
          </a:stretch>
        </a:blipFill>
        <a:effectLst/>
      </p:bgPr>
    </p:bg>
    <p:spTree>
      <p:nvGrpSpPr>
        <p:cNvPr id="1" name=""/>
        <p:cNvGrpSpPr/>
        <p:nvPr/>
      </p:nvGrpSpPr>
      <p:grpSpPr>
        <a:xfrm>
          <a:off x="0" y="0"/>
          <a:ext cx="0" cy="0"/>
          <a:chOff x="0" y="0"/>
          <a:chExt cx="0" cy="0"/>
        </a:xfrm>
      </p:grpSpPr>
      <p:sp>
        <p:nvSpPr>
          <p:cNvPr id="13" name="LogoEng" hidden="1"/>
          <p:cNvSpPr/>
          <p:nvPr userDrawn="1"/>
        </p:nvSpPr>
        <p:spPr>
          <a:xfrm>
            <a:off x="5435200" y="6500048"/>
            <a:ext cx="3150000" cy="162000"/>
          </a:xfrm>
          <a:prstGeom prst="rect">
            <a:avLst/>
          </a:prstGeom>
        </p:spPr>
        <p:txBody>
          <a:bodyPr vert="horz" lIns="0" tIns="0" rIns="0" bIns="0" rtlCol="0" anchor="ctr">
            <a:noAutofit/>
          </a:bodyPr>
          <a:lstStyle/>
          <a:p>
            <a:pPr lvl="0" algn="r"/>
            <a:r>
              <a:rPr lang="en-US" sz="750" noProof="0" dirty="0" smtClean="0">
                <a:solidFill>
                  <a:schemeClr val="bg2"/>
                </a:solidFill>
              </a:rPr>
              <a:t>Gazprom</a:t>
            </a:r>
            <a:r>
              <a:rPr lang="en-US" sz="750" baseline="0" noProof="0" dirty="0" smtClean="0">
                <a:solidFill>
                  <a:schemeClr val="bg2"/>
                </a:solidFill>
              </a:rPr>
              <a:t> </a:t>
            </a:r>
            <a:r>
              <a:rPr lang="en-US" sz="750" baseline="0" noProof="0" dirty="0" err="1" smtClean="0">
                <a:solidFill>
                  <a:schemeClr val="bg2"/>
                </a:solidFill>
              </a:rPr>
              <a:t>Neft</a:t>
            </a:r>
            <a:endParaRPr lang="ru-RU" sz="750" noProof="0" dirty="0">
              <a:solidFill>
                <a:schemeClr val="bg2"/>
              </a:solidFill>
            </a:endParaRPr>
          </a:p>
        </p:txBody>
      </p:sp>
      <p:sp>
        <p:nvSpPr>
          <p:cNvPr id="33" name="Текст 2"/>
          <p:cNvSpPr>
            <a:spLocks noGrp="1"/>
          </p:cNvSpPr>
          <p:nvPr>
            <p:ph type="body" idx="1"/>
          </p:nvPr>
        </p:nvSpPr>
        <p:spPr>
          <a:xfrm>
            <a:off x="449581" y="981512"/>
            <a:ext cx="8252459" cy="5390713"/>
          </a:xfrm>
          <a:prstGeom prst="rect">
            <a:avLst/>
          </a:prstGeom>
          <a:ln>
            <a:noFill/>
          </a:ln>
        </p:spPr>
        <p:txBody>
          <a:bodyPr vert="horz" lIns="72000" tIns="0" rIns="72000" bIns="0" rtlCol="0">
            <a:noAutofit/>
          </a:bodyPr>
          <a:lstStyle/>
          <a:p>
            <a:pPr lvl="0"/>
            <a:r>
              <a:rPr lang="ru-RU" dirty="0" smtClean="0"/>
              <a:t>Образец текста</a:t>
            </a:r>
          </a:p>
          <a:p>
            <a:pPr lvl="1"/>
            <a:r>
              <a:rPr lang="ru-RU" dirty="0" smtClean="0"/>
              <a:t>Первый уровень</a:t>
            </a:r>
          </a:p>
          <a:p>
            <a:pPr lvl="2"/>
            <a:r>
              <a:rPr lang="ru-RU" dirty="0" smtClean="0"/>
              <a:t>Второй уровень</a:t>
            </a:r>
          </a:p>
        </p:txBody>
      </p:sp>
      <p:sp>
        <p:nvSpPr>
          <p:cNvPr id="35" name="Прямоугольник 34"/>
          <p:cNvSpPr/>
          <p:nvPr userDrawn="1"/>
        </p:nvSpPr>
        <p:spPr>
          <a:xfrm>
            <a:off x="8310897" y="6542052"/>
            <a:ext cx="391144" cy="1611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oAutofit/>
          </a:bodyPr>
          <a:lstStyle/>
          <a:p>
            <a:pPr algn="r"/>
            <a:fld id="{AF528B6D-1001-487C-8FFE-85B114390330}" type="slidenum">
              <a:rPr lang="ru-RU" sz="1000" b="0" smtClean="0">
                <a:solidFill>
                  <a:schemeClr val="tx1">
                    <a:lumMod val="60000"/>
                    <a:lumOff val="40000"/>
                  </a:schemeClr>
                </a:solidFill>
                <a:latin typeface="+mn-lt"/>
                <a:ea typeface="PF Din Text Cond Pro" charset="0"/>
                <a:cs typeface="PF Din Text Cond Pro" charset="0"/>
              </a:rPr>
              <a:pPr algn="r"/>
              <a:t>‹#›</a:t>
            </a:fld>
            <a:endParaRPr lang="ru-RU" sz="1000" b="0" dirty="0">
              <a:solidFill>
                <a:schemeClr val="tx1">
                  <a:lumMod val="60000"/>
                  <a:lumOff val="40000"/>
                </a:schemeClr>
              </a:solidFill>
              <a:latin typeface="+mn-lt"/>
              <a:ea typeface="PF Din Text Cond Pro" charset="0"/>
              <a:cs typeface="PF Din Text Cond Pro" charset="0"/>
            </a:endParaRPr>
          </a:p>
        </p:txBody>
      </p:sp>
      <p:sp>
        <p:nvSpPr>
          <p:cNvPr id="36" name="Заголовок 1"/>
          <p:cNvSpPr>
            <a:spLocks noGrp="1"/>
          </p:cNvSpPr>
          <p:nvPr>
            <p:ph type="title"/>
          </p:nvPr>
        </p:nvSpPr>
        <p:spPr>
          <a:xfrm>
            <a:off x="1763688" y="386516"/>
            <a:ext cx="6952972" cy="431355"/>
          </a:xfrm>
          <a:prstGeom prst="rect">
            <a:avLst/>
          </a:prstGeom>
          <a:noFill/>
          <a:ln>
            <a:noFill/>
          </a:ln>
        </p:spPr>
        <p:txBody>
          <a:bodyPr vert="horz" lIns="0" tIns="0" rIns="0" bIns="0" rtlCol="0" anchor="t" anchorCtr="0">
            <a:noAutofit/>
          </a:bodyPr>
          <a:lstStyle/>
          <a:p>
            <a:r>
              <a:rPr lang="ru-RU" dirty="0" smtClean="0"/>
              <a:t>ОБРАЗЕЦ ЗАГОЛОВКА</a:t>
            </a:r>
            <a:endParaRPr lang="ru-RU" dirty="0"/>
          </a:p>
        </p:txBody>
      </p:sp>
      <p:sp>
        <p:nvSpPr>
          <p:cNvPr id="23" name="Freeform 5"/>
          <p:cNvSpPr>
            <a:spLocks noChangeAspect="1" noEditPoints="1"/>
          </p:cNvSpPr>
          <p:nvPr userDrawn="1"/>
        </p:nvSpPr>
        <p:spPr bwMode="auto">
          <a:xfrm>
            <a:off x="410942" y="351532"/>
            <a:ext cx="1140585" cy="362202"/>
          </a:xfrm>
          <a:custGeom>
            <a:avLst/>
            <a:gdLst>
              <a:gd name="T0" fmla="*/ 6858 w 16296"/>
              <a:gd name="T1" fmla="*/ 1427 h 5166"/>
              <a:gd name="T2" fmla="*/ 11745 w 16296"/>
              <a:gd name="T3" fmla="*/ 4824 h 5166"/>
              <a:gd name="T4" fmla="*/ 11250 w 16296"/>
              <a:gd name="T5" fmla="*/ 4877 h 5166"/>
              <a:gd name="T6" fmla="*/ 11160 w 16296"/>
              <a:gd name="T7" fmla="*/ 3906 h 5166"/>
              <a:gd name="T8" fmla="*/ 11665 w 16296"/>
              <a:gd name="T9" fmla="*/ 3788 h 5166"/>
              <a:gd name="T10" fmla="*/ 11521 w 16296"/>
              <a:gd name="T11" fmla="*/ 3932 h 5166"/>
              <a:gd name="T12" fmla="*/ 11356 w 16296"/>
              <a:gd name="T13" fmla="*/ 4712 h 5166"/>
              <a:gd name="T14" fmla="*/ 10719 w 16296"/>
              <a:gd name="T15" fmla="*/ 4041 h 5166"/>
              <a:gd name="T16" fmla="*/ 10401 w 16296"/>
              <a:gd name="T17" fmla="*/ 4056 h 5166"/>
              <a:gd name="T18" fmla="*/ 10550 w 16296"/>
              <a:gd name="T19" fmla="*/ 3739 h 5166"/>
              <a:gd name="T20" fmla="*/ 10915 w 16296"/>
              <a:gd name="T21" fmla="*/ 4618 h 5166"/>
              <a:gd name="T22" fmla="*/ 10495 w 16296"/>
              <a:gd name="T23" fmla="*/ 4937 h 5166"/>
              <a:gd name="T24" fmla="*/ 10419 w 16296"/>
              <a:gd name="T25" fmla="*/ 4673 h 5166"/>
              <a:gd name="T26" fmla="*/ 10721 w 16296"/>
              <a:gd name="T27" fmla="*/ 4613 h 5166"/>
              <a:gd name="T28" fmla="*/ 8472 w 16296"/>
              <a:gd name="T29" fmla="*/ 4203 h 5166"/>
              <a:gd name="T30" fmla="*/ 8662 w 16296"/>
              <a:gd name="T31" fmla="*/ 4386 h 5166"/>
              <a:gd name="T32" fmla="*/ 8070 w 16296"/>
              <a:gd name="T33" fmla="*/ 4931 h 5166"/>
              <a:gd name="T34" fmla="*/ 7550 w 16296"/>
              <a:gd name="T35" fmla="*/ 4941 h 5166"/>
              <a:gd name="T36" fmla="*/ 7190 w 16296"/>
              <a:gd name="T37" fmla="*/ 4105 h 5166"/>
              <a:gd name="T38" fmla="*/ 7567 w 16296"/>
              <a:gd name="T39" fmla="*/ 3739 h 5166"/>
              <a:gd name="T40" fmla="*/ 7710 w 16296"/>
              <a:gd name="T41" fmla="*/ 4050 h 5166"/>
              <a:gd name="T42" fmla="*/ 7385 w 16296"/>
              <a:gd name="T43" fmla="*/ 4067 h 5166"/>
              <a:gd name="T44" fmla="*/ 7692 w 16296"/>
              <a:gd name="T45" fmla="*/ 4676 h 5166"/>
              <a:gd name="T46" fmla="*/ 6822 w 16296"/>
              <a:gd name="T47" fmla="*/ 4279 h 5166"/>
              <a:gd name="T48" fmla="*/ 6344 w 16296"/>
              <a:gd name="T49" fmla="*/ 4016 h 5166"/>
              <a:gd name="T50" fmla="*/ 6317 w 16296"/>
              <a:gd name="T51" fmla="*/ 4609 h 5166"/>
              <a:gd name="T52" fmla="*/ 6095 w 16296"/>
              <a:gd name="T53" fmla="*/ 4607 h 5166"/>
              <a:gd name="T54" fmla="*/ 6205 w 16296"/>
              <a:gd name="T55" fmla="*/ 3895 h 5166"/>
              <a:gd name="T56" fmla="*/ 6957 w 16296"/>
              <a:gd name="T57" fmla="*/ 4017 h 5166"/>
              <a:gd name="T58" fmla="*/ 6880 w 16296"/>
              <a:gd name="T59" fmla="*/ 4735 h 5166"/>
              <a:gd name="T60" fmla="*/ 4461 w 16296"/>
              <a:gd name="T61" fmla="*/ 847 h 5166"/>
              <a:gd name="T62" fmla="*/ 3085 w 16296"/>
              <a:gd name="T63" fmla="*/ 877 h 5166"/>
              <a:gd name="T64" fmla="*/ 12 w 16296"/>
              <a:gd name="T65" fmla="*/ 2331 h 5166"/>
              <a:gd name="T66" fmla="*/ 5117 w 16296"/>
              <a:gd name="T67" fmla="*/ 2734 h 5166"/>
              <a:gd name="T68" fmla="*/ 4708 w 16296"/>
              <a:gd name="T69" fmla="*/ 1171 h 5166"/>
              <a:gd name="T70" fmla="*/ 826 w 16296"/>
              <a:gd name="T71" fmla="*/ 680 h 5166"/>
              <a:gd name="T72" fmla="*/ 4555 w 16296"/>
              <a:gd name="T73" fmla="*/ 4203 h 5166"/>
              <a:gd name="T74" fmla="*/ 355 w 16296"/>
              <a:gd name="T75" fmla="*/ 3894 h 5166"/>
              <a:gd name="T76" fmla="*/ 1816 w 16296"/>
              <a:gd name="T77" fmla="*/ 5055 h 5166"/>
              <a:gd name="T78" fmla="*/ 3078 w 16296"/>
              <a:gd name="T79" fmla="*/ 1554 h 5166"/>
              <a:gd name="T80" fmla="*/ 13290 w 16296"/>
              <a:gd name="T81" fmla="*/ 928 h 5166"/>
              <a:gd name="T82" fmla="*/ 11372 w 16296"/>
              <a:gd name="T83" fmla="*/ 1341 h 5166"/>
              <a:gd name="T84" fmla="*/ 11564 w 16296"/>
              <a:gd name="T85" fmla="*/ 1000 h 5166"/>
              <a:gd name="T86" fmla="*/ 10756 w 16296"/>
              <a:gd name="T87" fmla="*/ 1135 h 5166"/>
              <a:gd name="T88" fmla="*/ 10794 w 16296"/>
              <a:gd name="T89" fmla="*/ 2667 h 5166"/>
              <a:gd name="T90" fmla="*/ 11625 w 16296"/>
              <a:gd name="T91" fmla="*/ 2712 h 5166"/>
              <a:gd name="T92" fmla="*/ 11238 w 16296"/>
              <a:gd name="T93" fmla="*/ 2456 h 5166"/>
              <a:gd name="T94" fmla="*/ 9316 w 16296"/>
              <a:gd name="T95" fmla="*/ 2706 h 5166"/>
              <a:gd name="T96" fmla="*/ 10144 w 16296"/>
              <a:gd name="T97" fmla="*/ 2679 h 5166"/>
              <a:gd name="T98" fmla="*/ 9691 w 16296"/>
              <a:gd name="T99" fmla="*/ 2455 h 5166"/>
              <a:gd name="T100" fmla="*/ 9568 w 16296"/>
              <a:gd name="T101" fmla="*/ 1353 h 5166"/>
              <a:gd name="T102" fmla="*/ 9936 w 16296"/>
              <a:gd name="T103" fmla="*/ 1486 h 5166"/>
              <a:gd name="T104" fmla="*/ 9751 w 16296"/>
              <a:gd name="T105" fmla="*/ 916 h 5166"/>
              <a:gd name="T106" fmla="*/ 9126 w 16296"/>
              <a:gd name="T107" fmla="*/ 1415 h 5166"/>
              <a:gd name="T108" fmla="*/ 7991 w 16296"/>
              <a:gd name="T109" fmla="*/ 1353 h 5166"/>
              <a:gd name="T110" fmla="*/ 8343 w 16296"/>
              <a:gd name="T111" fmla="*/ 1460 h 5166"/>
              <a:gd name="T112" fmla="*/ 8054 w 16296"/>
              <a:gd name="T113" fmla="*/ 2443 h 5166"/>
              <a:gd name="T114" fmla="*/ 8685 w 16296"/>
              <a:gd name="T115" fmla="*/ 2507 h 5166"/>
              <a:gd name="T116" fmla="*/ 8437 w 16296"/>
              <a:gd name="T117" fmla="*/ 982 h 5166"/>
              <a:gd name="T118" fmla="*/ 7614 w 16296"/>
              <a:gd name="T119" fmla="*/ 1205 h 5166"/>
              <a:gd name="T120" fmla="*/ 7763 w 16296"/>
              <a:gd name="T121" fmla="*/ 2724 h 5166"/>
              <a:gd name="T122" fmla="*/ 7249 w 16296"/>
              <a:gd name="T123" fmla="*/ 1452 h 5166"/>
              <a:gd name="T124" fmla="*/ 6443 w 16296"/>
              <a:gd name="T125" fmla="*/ 2821 h 5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6296" h="5166">
                <a:moveTo>
                  <a:pt x="6803" y="1709"/>
                </a:moveTo>
                <a:lnTo>
                  <a:pt x="6786" y="1721"/>
                </a:lnTo>
                <a:lnTo>
                  <a:pt x="6769" y="1732"/>
                </a:lnTo>
                <a:lnTo>
                  <a:pt x="6751" y="1742"/>
                </a:lnTo>
                <a:lnTo>
                  <a:pt x="6731" y="1750"/>
                </a:lnTo>
                <a:lnTo>
                  <a:pt x="6712" y="1755"/>
                </a:lnTo>
                <a:lnTo>
                  <a:pt x="6693" y="1759"/>
                </a:lnTo>
                <a:lnTo>
                  <a:pt x="6672" y="1762"/>
                </a:lnTo>
                <a:lnTo>
                  <a:pt x="6651" y="1762"/>
                </a:lnTo>
                <a:lnTo>
                  <a:pt x="6443" y="1762"/>
                </a:lnTo>
                <a:lnTo>
                  <a:pt x="6443" y="1292"/>
                </a:lnTo>
                <a:lnTo>
                  <a:pt x="6648" y="1292"/>
                </a:lnTo>
                <a:lnTo>
                  <a:pt x="6672" y="1293"/>
                </a:lnTo>
                <a:lnTo>
                  <a:pt x="6697" y="1295"/>
                </a:lnTo>
                <a:lnTo>
                  <a:pt x="6719" y="1299"/>
                </a:lnTo>
                <a:lnTo>
                  <a:pt x="6739" y="1306"/>
                </a:lnTo>
                <a:lnTo>
                  <a:pt x="6750" y="1310"/>
                </a:lnTo>
                <a:lnTo>
                  <a:pt x="6759" y="1313"/>
                </a:lnTo>
                <a:lnTo>
                  <a:pt x="6768" y="1318"/>
                </a:lnTo>
                <a:lnTo>
                  <a:pt x="6777" y="1322"/>
                </a:lnTo>
                <a:lnTo>
                  <a:pt x="6786" y="1327"/>
                </a:lnTo>
                <a:lnTo>
                  <a:pt x="6794" y="1333"/>
                </a:lnTo>
                <a:lnTo>
                  <a:pt x="6802" y="1340"/>
                </a:lnTo>
                <a:lnTo>
                  <a:pt x="6810" y="1346"/>
                </a:lnTo>
                <a:lnTo>
                  <a:pt x="6817" y="1353"/>
                </a:lnTo>
                <a:lnTo>
                  <a:pt x="6823" y="1360"/>
                </a:lnTo>
                <a:lnTo>
                  <a:pt x="6830" y="1368"/>
                </a:lnTo>
                <a:lnTo>
                  <a:pt x="6835" y="1377"/>
                </a:lnTo>
                <a:lnTo>
                  <a:pt x="6840" y="1386"/>
                </a:lnTo>
                <a:lnTo>
                  <a:pt x="6845" y="1395"/>
                </a:lnTo>
                <a:lnTo>
                  <a:pt x="6849" y="1405"/>
                </a:lnTo>
                <a:lnTo>
                  <a:pt x="6853" y="1417"/>
                </a:lnTo>
                <a:lnTo>
                  <a:pt x="6858" y="1427"/>
                </a:lnTo>
                <a:lnTo>
                  <a:pt x="6861" y="1439"/>
                </a:lnTo>
                <a:lnTo>
                  <a:pt x="6863" y="1452"/>
                </a:lnTo>
                <a:lnTo>
                  <a:pt x="6865" y="1464"/>
                </a:lnTo>
                <a:lnTo>
                  <a:pt x="6868" y="1492"/>
                </a:lnTo>
                <a:lnTo>
                  <a:pt x="6869" y="1522"/>
                </a:lnTo>
                <a:lnTo>
                  <a:pt x="6869" y="1538"/>
                </a:lnTo>
                <a:lnTo>
                  <a:pt x="6868" y="1553"/>
                </a:lnTo>
                <a:lnTo>
                  <a:pt x="6867" y="1569"/>
                </a:lnTo>
                <a:lnTo>
                  <a:pt x="6865" y="1583"/>
                </a:lnTo>
                <a:lnTo>
                  <a:pt x="6863" y="1597"/>
                </a:lnTo>
                <a:lnTo>
                  <a:pt x="6860" y="1610"/>
                </a:lnTo>
                <a:lnTo>
                  <a:pt x="6857" y="1622"/>
                </a:lnTo>
                <a:lnTo>
                  <a:pt x="6852" y="1635"/>
                </a:lnTo>
                <a:lnTo>
                  <a:pt x="6848" y="1646"/>
                </a:lnTo>
                <a:lnTo>
                  <a:pt x="6843" y="1656"/>
                </a:lnTo>
                <a:lnTo>
                  <a:pt x="6837" y="1666"/>
                </a:lnTo>
                <a:lnTo>
                  <a:pt x="6832" y="1677"/>
                </a:lnTo>
                <a:lnTo>
                  <a:pt x="6825" y="1685"/>
                </a:lnTo>
                <a:lnTo>
                  <a:pt x="6818" y="1693"/>
                </a:lnTo>
                <a:lnTo>
                  <a:pt x="6811" y="1701"/>
                </a:lnTo>
                <a:lnTo>
                  <a:pt x="6803" y="1709"/>
                </a:lnTo>
                <a:close/>
                <a:moveTo>
                  <a:pt x="11816" y="4679"/>
                </a:moveTo>
                <a:lnTo>
                  <a:pt x="11812" y="4694"/>
                </a:lnTo>
                <a:lnTo>
                  <a:pt x="11807" y="4710"/>
                </a:lnTo>
                <a:lnTo>
                  <a:pt x="11802" y="4724"/>
                </a:lnTo>
                <a:lnTo>
                  <a:pt x="11797" y="4737"/>
                </a:lnTo>
                <a:lnTo>
                  <a:pt x="11791" y="4752"/>
                </a:lnTo>
                <a:lnTo>
                  <a:pt x="11785" y="4764"/>
                </a:lnTo>
                <a:lnTo>
                  <a:pt x="11778" y="4777"/>
                </a:lnTo>
                <a:lnTo>
                  <a:pt x="11771" y="4790"/>
                </a:lnTo>
                <a:lnTo>
                  <a:pt x="11763" y="4801"/>
                </a:lnTo>
                <a:lnTo>
                  <a:pt x="11755" y="4812"/>
                </a:lnTo>
                <a:lnTo>
                  <a:pt x="11745" y="4824"/>
                </a:lnTo>
                <a:lnTo>
                  <a:pt x="11736" y="4834"/>
                </a:lnTo>
                <a:lnTo>
                  <a:pt x="11727" y="4844"/>
                </a:lnTo>
                <a:lnTo>
                  <a:pt x="11717" y="4854"/>
                </a:lnTo>
                <a:lnTo>
                  <a:pt x="11706" y="4864"/>
                </a:lnTo>
                <a:lnTo>
                  <a:pt x="11694" y="4872"/>
                </a:lnTo>
                <a:lnTo>
                  <a:pt x="11682" y="4880"/>
                </a:lnTo>
                <a:lnTo>
                  <a:pt x="11670" y="4888"/>
                </a:lnTo>
                <a:lnTo>
                  <a:pt x="11658" y="4896"/>
                </a:lnTo>
                <a:lnTo>
                  <a:pt x="11646" y="4902"/>
                </a:lnTo>
                <a:lnTo>
                  <a:pt x="11632" y="4908"/>
                </a:lnTo>
                <a:lnTo>
                  <a:pt x="11619" y="4914"/>
                </a:lnTo>
                <a:lnTo>
                  <a:pt x="11606" y="4919"/>
                </a:lnTo>
                <a:lnTo>
                  <a:pt x="11592" y="4923"/>
                </a:lnTo>
                <a:lnTo>
                  <a:pt x="11577" y="4927"/>
                </a:lnTo>
                <a:lnTo>
                  <a:pt x="11563" y="4932"/>
                </a:lnTo>
                <a:lnTo>
                  <a:pt x="11549" y="4934"/>
                </a:lnTo>
                <a:lnTo>
                  <a:pt x="11533" y="4937"/>
                </a:lnTo>
                <a:lnTo>
                  <a:pt x="11518" y="4939"/>
                </a:lnTo>
                <a:lnTo>
                  <a:pt x="11503" y="4940"/>
                </a:lnTo>
                <a:lnTo>
                  <a:pt x="11487" y="4941"/>
                </a:lnTo>
                <a:lnTo>
                  <a:pt x="11470" y="4941"/>
                </a:lnTo>
                <a:lnTo>
                  <a:pt x="11448" y="4941"/>
                </a:lnTo>
                <a:lnTo>
                  <a:pt x="11427" y="4939"/>
                </a:lnTo>
                <a:lnTo>
                  <a:pt x="11405" y="4937"/>
                </a:lnTo>
                <a:lnTo>
                  <a:pt x="11385" y="4934"/>
                </a:lnTo>
                <a:lnTo>
                  <a:pt x="11365" y="4930"/>
                </a:lnTo>
                <a:lnTo>
                  <a:pt x="11347" y="4924"/>
                </a:lnTo>
                <a:lnTo>
                  <a:pt x="11329" y="4919"/>
                </a:lnTo>
                <a:lnTo>
                  <a:pt x="11311" y="4912"/>
                </a:lnTo>
                <a:lnTo>
                  <a:pt x="11295" y="4905"/>
                </a:lnTo>
                <a:lnTo>
                  <a:pt x="11280" y="4897"/>
                </a:lnTo>
                <a:lnTo>
                  <a:pt x="11265" y="4887"/>
                </a:lnTo>
                <a:lnTo>
                  <a:pt x="11250" y="4877"/>
                </a:lnTo>
                <a:lnTo>
                  <a:pt x="11236" y="4867"/>
                </a:lnTo>
                <a:lnTo>
                  <a:pt x="11223" y="4857"/>
                </a:lnTo>
                <a:lnTo>
                  <a:pt x="11211" y="4844"/>
                </a:lnTo>
                <a:lnTo>
                  <a:pt x="11199" y="4832"/>
                </a:lnTo>
                <a:lnTo>
                  <a:pt x="11188" y="4820"/>
                </a:lnTo>
                <a:lnTo>
                  <a:pt x="11178" y="4805"/>
                </a:lnTo>
                <a:lnTo>
                  <a:pt x="11168" y="4792"/>
                </a:lnTo>
                <a:lnTo>
                  <a:pt x="11160" y="4776"/>
                </a:lnTo>
                <a:lnTo>
                  <a:pt x="11152" y="4761"/>
                </a:lnTo>
                <a:lnTo>
                  <a:pt x="11144" y="4746"/>
                </a:lnTo>
                <a:lnTo>
                  <a:pt x="11137" y="4729"/>
                </a:lnTo>
                <a:lnTo>
                  <a:pt x="11132" y="4713"/>
                </a:lnTo>
                <a:lnTo>
                  <a:pt x="11126" y="4695"/>
                </a:lnTo>
                <a:lnTo>
                  <a:pt x="11122" y="4678"/>
                </a:lnTo>
                <a:lnTo>
                  <a:pt x="11118" y="4659"/>
                </a:lnTo>
                <a:lnTo>
                  <a:pt x="11115" y="4641"/>
                </a:lnTo>
                <a:lnTo>
                  <a:pt x="11113" y="4622"/>
                </a:lnTo>
                <a:lnTo>
                  <a:pt x="11111" y="4603"/>
                </a:lnTo>
                <a:lnTo>
                  <a:pt x="11110" y="4583"/>
                </a:lnTo>
                <a:lnTo>
                  <a:pt x="11110" y="4564"/>
                </a:lnTo>
                <a:lnTo>
                  <a:pt x="11110" y="4105"/>
                </a:lnTo>
                <a:lnTo>
                  <a:pt x="11110" y="4088"/>
                </a:lnTo>
                <a:lnTo>
                  <a:pt x="11111" y="4070"/>
                </a:lnTo>
                <a:lnTo>
                  <a:pt x="11113" y="4053"/>
                </a:lnTo>
                <a:lnTo>
                  <a:pt x="11115" y="4036"/>
                </a:lnTo>
                <a:lnTo>
                  <a:pt x="11118" y="4019"/>
                </a:lnTo>
                <a:lnTo>
                  <a:pt x="11122" y="4002"/>
                </a:lnTo>
                <a:lnTo>
                  <a:pt x="11126" y="3985"/>
                </a:lnTo>
                <a:lnTo>
                  <a:pt x="11132" y="3968"/>
                </a:lnTo>
                <a:lnTo>
                  <a:pt x="11137" y="3952"/>
                </a:lnTo>
                <a:lnTo>
                  <a:pt x="11144" y="3936"/>
                </a:lnTo>
                <a:lnTo>
                  <a:pt x="11152" y="3921"/>
                </a:lnTo>
                <a:lnTo>
                  <a:pt x="11160" y="3906"/>
                </a:lnTo>
                <a:lnTo>
                  <a:pt x="11168" y="3891"/>
                </a:lnTo>
                <a:lnTo>
                  <a:pt x="11177" y="3878"/>
                </a:lnTo>
                <a:lnTo>
                  <a:pt x="11187" y="3864"/>
                </a:lnTo>
                <a:lnTo>
                  <a:pt x="11198" y="3851"/>
                </a:lnTo>
                <a:lnTo>
                  <a:pt x="11210" y="3839"/>
                </a:lnTo>
                <a:lnTo>
                  <a:pt x="11222" y="3827"/>
                </a:lnTo>
                <a:lnTo>
                  <a:pt x="11235" y="3816"/>
                </a:lnTo>
                <a:lnTo>
                  <a:pt x="11248" y="3806"/>
                </a:lnTo>
                <a:lnTo>
                  <a:pt x="11263" y="3796"/>
                </a:lnTo>
                <a:lnTo>
                  <a:pt x="11278" y="3786"/>
                </a:lnTo>
                <a:lnTo>
                  <a:pt x="11294" y="3778"/>
                </a:lnTo>
                <a:lnTo>
                  <a:pt x="11310" y="3770"/>
                </a:lnTo>
                <a:lnTo>
                  <a:pt x="11328" y="3763"/>
                </a:lnTo>
                <a:lnTo>
                  <a:pt x="11345" y="3757"/>
                </a:lnTo>
                <a:lnTo>
                  <a:pt x="11364" y="3751"/>
                </a:lnTo>
                <a:lnTo>
                  <a:pt x="11384" y="3746"/>
                </a:lnTo>
                <a:lnTo>
                  <a:pt x="11404" y="3743"/>
                </a:lnTo>
                <a:lnTo>
                  <a:pt x="11426" y="3741"/>
                </a:lnTo>
                <a:lnTo>
                  <a:pt x="11448" y="3739"/>
                </a:lnTo>
                <a:lnTo>
                  <a:pt x="11470" y="3739"/>
                </a:lnTo>
                <a:lnTo>
                  <a:pt x="11488" y="3739"/>
                </a:lnTo>
                <a:lnTo>
                  <a:pt x="11505" y="3740"/>
                </a:lnTo>
                <a:lnTo>
                  <a:pt x="11521" y="3742"/>
                </a:lnTo>
                <a:lnTo>
                  <a:pt x="11538" y="3744"/>
                </a:lnTo>
                <a:lnTo>
                  <a:pt x="11554" y="3746"/>
                </a:lnTo>
                <a:lnTo>
                  <a:pt x="11569" y="3749"/>
                </a:lnTo>
                <a:lnTo>
                  <a:pt x="11583" y="3753"/>
                </a:lnTo>
                <a:lnTo>
                  <a:pt x="11599" y="3758"/>
                </a:lnTo>
                <a:lnTo>
                  <a:pt x="11613" y="3763"/>
                </a:lnTo>
                <a:lnTo>
                  <a:pt x="11626" y="3768"/>
                </a:lnTo>
                <a:lnTo>
                  <a:pt x="11639" y="3774"/>
                </a:lnTo>
                <a:lnTo>
                  <a:pt x="11653" y="3781"/>
                </a:lnTo>
                <a:lnTo>
                  <a:pt x="11665" y="3788"/>
                </a:lnTo>
                <a:lnTo>
                  <a:pt x="11677" y="3797"/>
                </a:lnTo>
                <a:lnTo>
                  <a:pt x="11688" y="3805"/>
                </a:lnTo>
                <a:lnTo>
                  <a:pt x="11701" y="3814"/>
                </a:lnTo>
                <a:lnTo>
                  <a:pt x="11711" y="3823"/>
                </a:lnTo>
                <a:lnTo>
                  <a:pt x="11721" y="3834"/>
                </a:lnTo>
                <a:lnTo>
                  <a:pt x="11731" y="3843"/>
                </a:lnTo>
                <a:lnTo>
                  <a:pt x="11740" y="3853"/>
                </a:lnTo>
                <a:lnTo>
                  <a:pt x="11749" y="3864"/>
                </a:lnTo>
                <a:lnTo>
                  <a:pt x="11758" y="3875"/>
                </a:lnTo>
                <a:lnTo>
                  <a:pt x="11766" y="3886"/>
                </a:lnTo>
                <a:lnTo>
                  <a:pt x="11774" y="3898"/>
                </a:lnTo>
                <a:lnTo>
                  <a:pt x="11781" y="3910"/>
                </a:lnTo>
                <a:lnTo>
                  <a:pt x="11787" y="3922"/>
                </a:lnTo>
                <a:lnTo>
                  <a:pt x="11793" y="3934"/>
                </a:lnTo>
                <a:lnTo>
                  <a:pt x="11799" y="3947"/>
                </a:lnTo>
                <a:lnTo>
                  <a:pt x="11804" y="3960"/>
                </a:lnTo>
                <a:lnTo>
                  <a:pt x="11810" y="3973"/>
                </a:lnTo>
                <a:lnTo>
                  <a:pt x="11814" y="3987"/>
                </a:lnTo>
                <a:lnTo>
                  <a:pt x="11817" y="4001"/>
                </a:lnTo>
                <a:lnTo>
                  <a:pt x="11633" y="4062"/>
                </a:lnTo>
                <a:lnTo>
                  <a:pt x="11630" y="4050"/>
                </a:lnTo>
                <a:lnTo>
                  <a:pt x="11627" y="4037"/>
                </a:lnTo>
                <a:lnTo>
                  <a:pt x="11622" y="4025"/>
                </a:lnTo>
                <a:lnTo>
                  <a:pt x="11617" y="4013"/>
                </a:lnTo>
                <a:lnTo>
                  <a:pt x="11610" y="4001"/>
                </a:lnTo>
                <a:lnTo>
                  <a:pt x="11603" y="3990"/>
                </a:lnTo>
                <a:lnTo>
                  <a:pt x="11595" y="3980"/>
                </a:lnTo>
                <a:lnTo>
                  <a:pt x="11584" y="3969"/>
                </a:lnTo>
                <a:lnTo>
                  <a:pt x="11574" y="3960"/>
                </a:lnTo>
                <a:lnTo>
                  <a:pt x="11562" y="3952"/>
                </a:lnTo>
                <a:lnTo>
                  <a:pt x="11550" y="3945"/>
                </a:lnTo>
                <a:lnTo>
                  <a:pt x="11536" y="3938"/>
                </a:lnTo>
                <a:lnTo>
                  <a:pt x="11521" y="3932"/>
                </a:lnTo>
                <a:lnTo>
                  <a:pt x="11505" y="3929"/>
                </a:lnTo>
                <a:lnTo>
                  <a:pt x="11489" y="3927"/>
                </a:lnTo>
                <a:lnTo>
                  <a:pt x="11470" y="3926"/>
                </a:lnTo>
                <a:lnTo>
                  <a:pt x="11459" y="3926"/>
                </a:lnTo>
                <a:lnTo>
                  <a:pt x="11449" y="3927"/>
                </a:lnTo>
                <a:lnTo>
                  <a:pt x="11439" y="3928"/>
                </a:lnTo>
                <a:lnTo>
                  <a:pt x="11430" y="3930"/>
                </a:lnTo>
                <a:lnTo>
                  <a:pt x="11420" y="3932"/>
                </a:lnTo>
                <a:lnTo>
                  <a:pt x="11411" y="3934"/>
                </a:lnTo>
                <a:lnTo>
                  <a:pt x="11403" y="3937"/>
                </a:lnTo>
                <a:lnTo>
                  <a:pt x="11395" y="3942"/>
                </a:lnTo>
                <a:lnTo>
                  <a:pt x="11381" y="3950"/>
                </a:lnTo>
                <a:lnTo>
                  <a:pt x="11366" y="3959"/>
                </a:lnTo>
                <a:lnTo>
                  <a:pt x="11354" y="3969"/>
                </a:lnTo>
                <a:lnTo>
                  <a:pt x="11344" y="3982"/>
                </a:lnTo>
                <a:lnTo>
                  <a:pt x="11335" y="3994"/>
                </a:lnTo>
                <a:lnTo>
                  <a:pt x="11326" y="4007"/>
                </a:lnTo>
                <a:lnTo>
                  <a:pt x="11320" y="4022"/>
                </a:lnTo>
                <a:lnTo>
                  <a:pt x="11313" y="4036"/>
                </a:lnTo>
                <a:lnTo>
                  <a:pt x="11309" y="4052"/>
                </a:lnTo>
                <a:lnTo>
                  <a:pt x="11306" y="4067"/>
                </a:lnTo>
                <a:lnTo>
                  <a:pt x="11304" y="4082"/>
                </a:lnTo>
                <a:lnTo>
                  <a:pt x="11303" y="4098"/>
                </a:lnTo>
                <a:lnTo>
                  <a:pt x="11303" y="4569"/>
                </a:lnTo>
                <a:lnTo>
                  <a:pt x="11304" y="4587"/>
                </a:lnTo>
                <a:lnTo>
                  <a:pt x="11306" y="4606"/>
                </a:lnTo>
                <a:lnTo>
                  <a:pt x="11309" y="4623"/>
                </a:lnTo>
                <a:lnTo>
                  <a:pt x="11313" y="4640"/>
                </a:lnTo>
                <a:lnTo>
                  <a:pt x="11320" y="4656"/>
                </a:lnTo>
                <a:lnTo>
                  <a:pt x="11327" y="4672"/>
                </a:lnTo>
                <a:lnTo>
                  <a:pt x="11335" y="4686"/>
                </a:lnTo>
                <a:lnTo>
                  <a:pt x="11345" y="4699"/>
                </a:lnTo>
                <a:lnTo>
                  <a:pt x="11356" y="4712"/>
                </a:lnTo>
                <a:lnTo>
                  <a:pt x="11368" y="4722"/>
                </a:lnTo>
                <a:lnTo>
                  <a:pt x="11382" y="4731"/>
                </a:lnTo>
                <a:lnTo>
                  <a:pt x="11397" y="4739"/>
                </a:lnTo>
                <a:lnTo>
                  <a:pt x="11405" y="4742"/>
                </a:lnTo>
                <a:lnTo>
                  <a:pt x="11413" y="4746"/>
                </a:lnTo>
                <a:lnTo>
                  <a:pt x="11421" y="4749"/>
                </a:lnTo>
                <a:lnTo>
                  <a:pt x="11431" y="4751"/>
                </a:lnTo>
                <a:lnTo>
                  <a:pt x="11450" y="4753"/>
                </a:lnTo>
                <a:lnTo>
                  <a:pt x="11470" y="4754"/>
                </a:lnTo>
                <a:lnTo>
                  <a:pt x="11486" y="4754"/>
                </a:lnTo>
                <a:lnTo>
                  <a:pt x="11500" y="4752"/>
                </a:lnTo>
                <a:lnTo>
                  <a:pt x="11514" y="4749"/>
                </a:lnTo>
                <a:lnTo>
                  <a:pt x="11527" y="4744"/>
                </a:lnTo>
                <a:lnTo>
                  <a:pt x="11541" y="4740"/>
                </a:lnTo>
                <a:lnTo>
                  <a:pt x="11553" y="4734"/>
                </a:lnTo>
                <a:lnTo>
                  <a:pt x="11565" y="4727"/>
                </a:lnTo>
                <a:lnTo>
                  <a:pt x="11576" y="4718"/>
                </a:lnTo>
                <a:lnTo>
                  <a:pt x="11586" y="4709"/>
                </a:lnTo>
                <a:lnTo>
                  <a:pt x="11597" y="4698"/>
                </a:lnTo>
                <a:lnTo>
                  <a:pt x="11605" y="4688"/>
                </a:lnTo>
                <a:lnTo>
                  <a:pt x="11612" y="4676"/>
                </a:lnTo>
                <a:lnTo>
                  <a:pt x="11618" y="4663"/>
                </a:lnTo>
                <a:lnTo>
                  <a:pt x="11624" y="4649"/>
                </a:lnTo>
                <a:lnTo>
                  <a:pt x="11628" y="4634"/>
                </a:lnTo>
                <a:lnTo>
                  <a:pt x="11632" y="4620"/>
                </a:lnTo>
                <a:lnTo>
                  <a:pt x="11816" y="4679"/>
                </a:lnTo>
                <a:close/>
                <a:moveTo>
                  <a:pt x="10427" y="4238"/>
                </a:moveTo>
                <a:lnTo>
                  <a:pt x="10725" y="4238"/>
                </a:lnTo>
                <a:lnTo>
                  <a:pt x="10725" y="4108"/>
                </a:lnTo>
                <a:lnTo>
                  <a:pt x="10725" y="4091"/>
                </a:lnTo>
                <a:lnTo>
                  <a:pt x="10724" y="4074"/>
                </a:lnTo>
                <a:lnTo>
                  <a:pt x="10722" y="4058"/>
                </a:lnTo>
                <a:lnTo>
                  <a:pt x="10719" y="4041"/>
                </a:lnTo>
                <a:lnTo>
                  <a:pt x="10716" y="4025"/>
                </a:lnTo>
                <a:lnTo>
                  <a:pt x="10711" y="4009"/>
                </a:lnTo>
                <a:lnTo>
                  <a:pt x="10703" y="3995"/>
                </a:lnTo>
                <a:lnTo>
                  <a:pt x="10695" y="3982"/>
                </a:lnTo>
                <a:lnTo>
                  <a:pt x="10691" y="3974"/>
                </a:lnTo>
                <a:lnTo>
                  <a:pt x="10686" y="3968"/>
                </a:lnTo>
                <a:lnTo>
                  <a:pt x="10680" y="3963"/>
                </a:lnTo>
                <a:lnTo>
                  <a:pt x="10675" y="3958"/>
                </a:lnTo>
                <a:lnTo>
                  <a:pt x="10662" y="3948"/>
                </a:lnTo>
                <a:lnTo>
                  <a:pt x="10646" y="3938"/>
                </a:lnTo>
                <a:lnTo>
                  <a:pt x="10638" y="3935"/>
                </a:lnTo>
                <a:lnTo>
                  <a:pt x="10630" y="3931"/>
                </a:lnTo>
                <a:lnTo>
                  <a:pt x="10621" y="3929"/>
                </a:lnTo>
                <a:lnTo>
                  <a:pt x="10611" y="3927"/>
                </a:lnTo>
                <a:lnTo>
                  <a:pt x="10601" y="3925"/>
                </a:lnTo>
                <a:lnTo>
                  <a:pt x="10590" y="3924"/>
                </a:lnTo>
                <a:lnTo>
                  <a:pt x="10578" y="3923"/>
                </a:lnTo>
                <a:lnTo>
                  <a:pt x="10567" y="3923"/>
                </a:lnTo>
                <a:lnTo>
                  <a:pt x="10549" y="3923"/>
                </a:lnTo>
                <a:lnTo>
                  <a:pt x="10532" y="3926"/>
                </a:lnTo>
                <a:lnTo>
                  <a:pt x="10516" y="3930"/>
                </a:lnTo>
                <a:lnTo>
                  <a:pt x="10501" y="3935"/>
                </a:lnTo>
                <a:lnTo>
                  <a:pt x="10487" y="3943"/>
                </a:lnTo>
                <a:lnTo>
                  <a:pt x="10474" y="3950"/>
                </a:lnTo>
                <a:lnTo>
                  <a:pt x="10462" y="3959"/>
                </a:lnTo>
                <a:lnTo>
                  <a:pt x="10452" y="3968"/>
                </a:lnTo>
                <a:lnTo>
                  <a:pt x="10442" y="3980"/>
                </a:lnTo>
                <a:lnTo>
                  <a:pt x="10432" y="3991"/>
                </a:lnTo>
                <a:lnTo>
                  <a:pt x="10424" y="4002"/>
                </a:lnTo>
                <a:lnTo>
                  <a:pt x="10417" y="4016"/>
                </a:lnTo>
                <a:lnTo>
                  <a:pt x="10411" y="4029"/>
                </a:lnTo>
                <a:lnTo>
                  <a:pt x="10405" y="4042"/>
                </a:lnTo>
                <a:lnTo>
                  <a:pt x="10401" y="4056"/>
                </a:lnTo>
                <a:lnTo>
                  <a:pt x="10398" y="4069"/>
                </a:lnTo>
                <a:lnTo>
                  <a:pt x="10217" y="4009"/>
                </a:lnTo>
                <a:lnTo>
                  <a:pt x="10220" y="3995"/>
                </a:lnTo>
                <a:lnTo>
                  <a:pt x="10224" y="3981"/>
                </a:lnTo>
                <a:lnTo>
                  <a:pt x="10229" y="3967"/>
                </a:lnTo>
                <a:lnTo>
                  <a:pt x="10234" y="3954"/>
                </a:lnTo>
                <a:lnTo>
                  <a:pt x="10239" y="3941"/>
                </a:lnTo>
                <a:lnTo>
                  <a:pt x="10245" y="3927"/>
                </a:lnTo>
                <a:lnTo>
                  <a:pt x="10251" y="3915"/>
                </a:lnTo>
                <a:lnTo>
                  <a:pt x="10258" y="3903"/>
                </a:lnTo>
                <a:lnTo>
                  <a:pt x="10265" y="3890"/>
                </a:lnTo>
                <a:lnTo>
                  <a:pt x="10274" y="3879"/>
                </a:lnTo>
                <a:lnTo>
                  <a:pt x="10283" y="3868"/>
                </a:lnTo>
                <a:lnTo>
                  <a:pt x="10291" y="3856"/>
                </a:lnTo>
                <a:lnTo>
                  <a:pt x="10301" y="3846"/>
                </a:lnTo>
                <a:lnTo>
                  <a:pt x="10310" y="3836"/>
                </a:lnTo>
                <a:lnTo>
                  <a:pt x="10320" y="3825"/>
                </a:lnTo>
                <a:lnTo>
                  <a:pt x="10332" y="3816"/>
                </a:lnTo>
                <a:lnTo>
                  <a:pt x="10343" y="3808"/>
                </a:lnTo>
                <a:lnTo>
                  <a:pt x="10355" y="3799"/>
                </a:lnTo>
                <a:lnTo>
                  <a:pt x="10367" y="3791"/>
                </a:lnTo>
                <a:lnTo>
                  <a:pt x="10380" y="3784"/>
                </a:lnTo>
                <a:lnTo>
                  <a:pt x="10393" y="3777"/>
                </a:lnTo>
                <a:lnTo>
                  <a:pt x="10407" y="3771"/>
                </a:lnTo>
                <a:lnTo>
                  <a:pt x="10421" y="3765"/>
                </a:lnTo>
                <a:lnTo>
                  <a:pt x="10436" y="3760"/>
                </a:lnTo>
                <a:lnTo>
                  <a:pt x="10451" y="3754"/>
                </a:lnTo>
                <a:lnTo>
                  <a:pt x="10466" y="3750"/>
                </a:lnTo>
                <a:lnTo>
                  <a:pt x="10481" y="3747"/>
                </a:lnTo>
                <a:lnTo>
                  <a:pt x="10498" y="3744"/>
                </a:lnTo>
                <a:lnTo>
                  <a:pt x="10515" y="3742"/>
                </a:lnTo>
                <a:lnTo>
                  <a:pt x="10532" y="3740"/>
                </a:lnTo>
                <a:lnTo>
                  <a:pt x="10550" y="3739"/>
                </a:lnTo>
                <a:lnTo>
                  <a:pt x="10568" y="3739"/>
                </a:lnTo>
                <a:lnTo>
                  <a:pt x="10594" y="3740"/>
                </a:lnTo>
                <a:lnTo>
                  <a:pt x="10618" y="3741"/>
                </a:lnTo>
                <a:lnTo>
                  <a:pt x="10641" y="3744"/>
                </a:lnTo>
                <a:lnTo>
                  <a:pt x="10664" y="3747"/>
                </a:lnTo>
                <a:lnTo>
                  <a:pt x="10684" y="3752"/>
                </a:lnTo>
                <a:lnTo>
                  <a:pt x="10704" y="3758"/>
                </a:lnTo>
                <a:lnTo>
                  <a:pt x="10723" y="3765"/>
                </a:lnTo>
                <a:lnTo>
                  <a:pt x="10740" y="3772"/>
                </a:lnTo>
                <a:lnTo>
                  <a:pt x="10756" y="3781"/>
                </a:lnTo>
                <a:lnTo>
                  <a:pt x="10772" y="3790"/>
                </a:lnTo>
                <a:lnTo>
                  <a:pt x="10787" y="3800"/>
                </a:lnTo>
                <a:lnTo>
                  <a:pt x="10800" y="3810"/>
                </a:lnTo>
                <a:lnTo>
                  <a:pt x="10813" y="3821"/>
                </a:lnTo>
                <a:lnTo>
                  <a:pt x="10826" y="3834"/>
                </a:lnTo>
                <a:lnTo>
                  <a:pt x="10837" y="3846"/>
                </a:lnTo>
                <a:lnTo>
                  <a:pt x="10847" y="3859"/>
                </a:lnTo>
                <a:lnTo>
                  <a:pt x="10856" y="3873"/>
                </a:lnTo>
                <a:lnTo>
                  <a:pt x="10865" y="3887"/>
                </a:lnTo>
                <a:lnTo>
                  <a:pt x="10874" y="3901"/>
                </a:lnTo>
                <a:lnTo>
                  <a:pt x="10881" y="3916"/>
                </a:lnTo>
                <a:lnTo>
                  <a:pt x="10888" y="3931"/>
                </a:lnTo>
                <a:lnTo>
                  <a:pt x="10893" y="3948"/>
                </a:lnTo>
                <a:lnTo>
                  <a:pt x="10898" y="3964"/>
                </a:lnTo>
                <a:lnTo>
                  <a:pt x="10903" y="3981"/>
                </a:lnTo>
                <a:lnTo>
                  <a:pt x="10910" y="4015"/>
                </a:lnTo>
                <a:lnTo>
                  <a:pt x="10914" y="4048"/>
                </a:lnTo>
                <a:lnTo>
                  <a:pt x="10917" y="4082"/>
                </a:lnTo>
                <a:lnTo>
                  <a:pt x="10918" y="4116"/>
                </a:lnTo>
                <a:lnTo>
                  <a:pt x="10918" y="4560"/>
                </a:lnTo>
                <a:lnTo>
                  <a:pt x="10918" y="4580"/>
                </a:lnTo>
                <a:lnTo>
                  <a:pt x="10917" y="4600"/>
                </a:lnTo>
                <a:lnTo>
                  <a:pt x="10915" y="4618"/>
                </a:lnTo>
                <a:lnTo>
                  <a:pt x="10913" y="4638"/>
                </a:lnTo>
                <a:lnTo>
                  <a:pt x="10910" y="4656"/>
                </a:lnTo>
                <a:lnTo>
                  <a:pt x="10907" y="4674"/>
                </a:lnTo>
                <a:lnTo>
                  <a:pt x="10903" y="4691"/>
                </a:lnTo>
                <a:lnTo>
                  <a:pt x="10898" y="4709"/>
                </a:lnTo>
                <a:lnTo>
                  <a:pt x="10892" y="4726"/>
                </a:lnTo>
                <a:lnTo>
                  <a:pt x="10886" y="4742"/>
                </a:lnTo>
                <a:lnTo>
                  <a:pt x="10879" y="4758"/>
                </a:lnTo>
                <a:lnTo>
                  <a:pt x="10870" y="4773"/>
                </a:lnTo>
                <a:lnTo>
                  <a:pt x="10862" y="4789"/>
                </a:lnTo>
                <a:lnTo>
                  <a:pt x="10853" y="4803"/>
                </a:lnTo>
                <a:lnTo>
                  <a:pt x="10843" y="4816"/>
                </a:lnTo>
                <a:lnTo>
                  <a:pt x="10833" y="4830"/>
                </a:lnTo>
                <a:lnTo>
                  <a:pt x="10822" y="4842"/>
                </a:lnTo>
                <a:lnTo>
                  <a:pt x="10809" y="4854"/>
                </a:lnTo>
                <a:lnTo>
                  <a:pt x="10796" y="4866"/>
                </a:lnTo>
                <a:lnTo>
                  <a:pt x="10783" y="4876"/>
                </a:lnTo>
                <a:lnTo>
                  <a:pt x="10769" y="4885"/>
                </a:lnTo>
                <a:lnTo>
                  <a:pt x="10753" y="4895"/>
                </a:lnTo>
                <a:lnTo>
                  <a:pt x="10737" y="4904"/>
                </a:lnTo>
                <a:lnTo>
                  <a:pt x="10721" y="4911"/>
                </a:lnTo>
                <a:lnTo>
                  <a:pt x="10703" y="4918"/>
                </a:lnTo>
                <a:lnTo>
                  <a:pt x="10685" y="4924"/>
                </a:lnTo>
                <a:lnTo>
                  <a:pt x="10666" y="4930"/>
                </a:lnTo>
                <a:lnTo>
                  <a:pt x="10646" y="4934"/>
                </a:lnTo>
                <a:lnTo>
                  <a:pt x="10626" y="4937"/>
                </a:lnTo>
                <a:lnTo>
                  <a:pt x="10605" y="4939"/>
                </a:lnTo>
                <a:lnTo>
                  <a:pt x="10583" y="4941"/>
                </a:lnTo>
                <a:lnTo>
                  <a:pt x="10560" y="4941"/>
                </a:lnTo>
                <a:lnTo>
                  <a:pt x="10544" y="4941"/>
                </a:lnTo>
                <a:lnTo>
                  <a:pt x="10526" y="4940"/>
                </a:lnTo>
                <a:lnTo>
                  <a:pt x="10511" y="4939"/>
                </a:lnTo>
                <a:lnTo>
                  <a:pt x="10495" y="4937"/>
                </a:lnTo>
                <a:lnTo>
                  <a:pt x="10479" y="4934"/>
                </a:lnTo>
                <a:lnTo>
                  <a:pt x="10464" y="4931"/>
                </a:lnTo>
                <a:lnTo>
                  <a:pt x="10450" y="4927"/>
                </a:lnTo>
                <a:lnTo>
                  <a:pt x="10435" y="4923"/>
                </a:lnTo>
                <a:lnTo>
                  <a:pt x="10421" y="4918"/>
                </a:lnTo>
                <a:lnTo>
                  <a:pt x="10407" y="4913"/>
                </a:lnTo>
                <a:lnTo>
                  <a:pt x="10394" y="4907"/>
                </a:lnTo>
                <a:lnTo>
                  <a:pt x="10381" y="4901"/>
                </a:lnTo>
                <a:lnTo>
                  <a:pt x="10368" y="4894"/>
                </a:lnTo>
                <a:lnTo>
                  <a:pt x="10356" y="4886"/>
                </a:lnTo>
                <a:lnTo>
                  <a:pt x="10344" y="4878"/>
                </a:lnTo>
                <a:lnTo>
                  <a:pt x="10333" y="4870"/>
                </a:lnTo>
                <a:lnTo>
                  <a:pt x="10321" y="4861"/>
                </a:lnTo>
                <a:lnTo>
                  <a:pt x="10311" y="4851"/>
                </a:lnTo>
                <a:lnTo>
                  <a:pt x="10301" y="4841"/>
                </a:lnTo>
                <a:lnTo>
                  <a:pt x="10291" y="4831"/>
                </a:lnTo>
                <a:lnTo>
                  <a:pt x="10282" y="4820"/>
                </a:lnTo>
                <a:lnTo>
                  <a:pt x="10274" y="4808"/>
                </a:lnTo>
                <a:lnTo>
                  <a:pt x="10265" y="4797"/>
                </a:lnTo>
                <a:lnTo>
                  <a:pt x="10257" y="4785"/>
                </a:lnTo>
                <a:lnTo>
                  <a:pt x="10250" y="4771"/>
                </a:lnTo>
                <a:lnTo>
                  <a:pt x="10244" y="4759"/>
                </a:lnTo>
                <a:lnTo>
                  <a:pt x="10238" y="4746"/>
                </a:lnTo>
                <a:lnTo>
                  <a:pt x="10232" y="4731"/>
                </a:lnTo>
                <a:lnTo>
                  <a:pt x="10227" y="4717"/>
                </a:lnTo>
                <a:lnTo>
                  <a:pt x="10223" y="4701"/>
                </a:lnTo>
                <a:lnTo>
                  <a:pt x="10219" y="4686"/>
                </a:lnTo>
                <a:lnTo>
                  <a:pt x="10215" y="4670"/>
                </a:lnTo>
                <a:lnTo>
                  <a:pt x="10400" y="4613"/>
                </a:lnTo>
                <a:lnTo>
                  <a:pt x="10403" y="4629"/>
                </a:lnTo>
                <a:lnTo>
                  <a:pt x="10408" y="4645"/>
                </a:lnTo>
                <a:lnTo>
                  <a:pt x="10413" y="4659"/>
                </a:lnTo>
                <a:lnTo>
                  <a:pt x="10419" y="4673"/>
                </a:lnTo>
                <a:lnTo>
                  <a:pt x="10427" y="4685"/>
                </a:lnTo>
                <a:lnTo>
                  <a:pt x="10436" y="4697"/>
                </a:lnTo>
                <a:lnTo>
                  <a:pt x="10445" y="4709"/>
                </a:lnTo>
                <a:lnTo>
                  <a:pt x="10455" y="4718"/>
                </a:lnTo>
                <a:lnTo>
                  <a:pt x="10466" y="4727"/>
                </a:lnTo>
                <a:lnTo>
                  <a:pt x="10477" y="4735"/>
                </a:lnTo>
                <a:lnTo>
                  <a:pt x="10490" y="4742"/>
                </a:lnTo>
                <a:lnTo>
                  <a:pt x="10503" y="4748"/>
                </a:lnTo>
                <a:lnTo>
                  <a:pt x="10516" y="4752"/>
                </a:lnTo>
                <a:lnTo>
                  <a:pt x="10530" y="4755"/>
                </a:lnTo>
                <a:lnTo>
                  <a:pt x="10545" y="4757"/>
                </a:lnTo>
                <a:lnTo>
                  <a:pt x="10560" y="4757"/>
                </a:lnTo>
                <a:lnTo>
                  <a:pt x="10572" y="4757"/>
                </a:lnTo>
                <a:lnTo>
                  <a:pt x="10582" y="4756"/>
                </a:lnTo>
                <a:lnTo>
                  <a:pt x="10593" y="4755"/>
                </a:lnTo>
                <a:lnTo>
                  <a:pt x="10604" y="4753"/>
                </a:lnTo>
                <a:lnTo>
                  <a:pt x="10613" y="4751"/>
                </a:lnTo>
                <a:lnTo>
                  <a:pt x="10622" y="4748"/>
                </a:lnTo>
                <a:lnTo>
                  <a:pt x="10631" y="4744"/>
                </a:lnTo>
                <a:lnTo>
                  <a:pt x="10639" y="4740"/>
                </a:lnTo>
                <a:lnTo>
                  <a:pt x="10647" y="4736"/>
                </a:lnTo>
                <a:lnTo>
                  <a:pt x="10655" y="4731"/>
                </a:lnTo>
                <a:lnTo>
                  <a:pt x="10662" y="4726"/>
                </a:lnTo>
                <a:lnTo>
                  <a:pt x="10668" y="4721"/>
                </a:lnTo>
                <a:lnTo>
                  <a:pt x="10674" y="4715"/>
                </a:lnTo>
                <a:lnTo>
                  <a:pt x="10680" y="4709"/>
                </a:lnTo>
                <a:lnTo>
                  <a:pt x="10685" y="4702"/>
                </a:lnTo>
                <a:lnTo>
                  <a:pt x="10690" y="4695"/>
                </a:lnTo>
                <a:lnTo>
                  <a:pt x="10698" y="4681"/>
                </a:lnTo>
                <a:lnTo>
                  <a:pt x="10705" y="4665"/>
                </a:lnTo>
                <a:lnTo>
                  <a:pt x="10712" y="4649"/>
                </a:lnTo>
                <a:lnTo>
                  <a:pt x="10717" y="4631"/>
                </a:lnTo>
                <a:lnTo>
                  <a:pt x="10721" y="4613"/>
                </a:lnTo>
                <a:lnTo>
                  <a:pt x="10723" y="4594"/>
                </a:lnTo>
                <a:lnTo>
                  <a:pt x="10725" y="4576"/>
                </a:lnTo>
                <a:lnTo>
                  <a:pt x="10725" y="4557"/>
                </a:lnTo>
                <a:lnTo>
                  <a:pt x="10725" y="4413"/>
                </a:lnTo>
                <a:lnTo>
                  <a:pt x="10427" y="4413"/>
                </a:lnTo>
                <a:lnTo>
                  <a:pt x="10427" y="4238"/>
                </a:lnTo>
                <a:close/>
                <a:moveTo>
                  <a:pt x="9427" y="4931"/>
                </a:moveTo>
                <a:lnTo>
                  <a:pt x="9427" y="3747"/>
                </a:lnTo>
                <a:lnTo>
                  <a:pt x="10079" y="3747"/>
                </a:lnTo>
                <a:lnTo>
                  <a:pt x="10079" y="3928"/>
                </a:lnTo>
                <a:lnTo>
                  <a:pt x="9619" y="3928"/>
                </a:lnTo>
                <a:lnTo>
                  <a:pt x="9619" y="4244"/>
                </a:lnTo>
                <a:lnTo>
                  <a:pt x="10015" y="4244"/>
                </a:lnTo>
                <a:lnTo>
                  <a:pt x="10015" y="4421"/>
                </a:lnTo>
                <a:lnTo>
                  <a:pt x="9619" y="4421"/>
                </a:lnTo>
                <a:lnTo>
                  <a:pt x="9619" y="4748"/>
                </a:lnTo>
                <a:lnTo>
                  <a:pt x="10079" y="4748"/>
                </a:lnTo>
                <a:lnTo>
                  <a:pt x="10079" y="4931"/>
                </a:lnTo>
                <a:lnTo>
                  <a:pt x="9427" y="4931"/>
                </a:lnTo>
                <a:close/>
                <a:moveTo>
                  <a:pt x="8070" y="4931"/>
                </a:moveTo>
                <a:lnTo>
                  <a:pt x="8070" y="3747"/>
                </a:lnTo>
                <a:lnTo>
                  <a:pt x="8263" y="3747"/>
                </a:lnTo>
                <a:lnTo>
                  <a:pt x="8263" y="4244"/>
                </a:lnTo>
                <a:lnTo>
                  <a:pt x="8356" y="4244"/>
                </a:lnTo>
                <a:lnTo>
                  <a:pt x="8369" y="4244"/>
                </a:lnTo>
                <a:lnTo>
                  <a:pt x="8381" y="4242"/>
                </a:lnTo>
                <a:lnTo>
                  <a:pt x="8394" y="4240"/>
                </a:lnTo>
                <a:lnTo>
                  <a:pt x="8408" y="4238"/>
                </a:lnTo>
                <a:lnTo>
                  <a:pt x="8421" y="4234"/>
                </a:lnTo>
                <a:lnTo>
                  <a:pt x="8434" y="4227"/>
                </a:lnTo>
                <a:lnTo>
                  <a:pt x="8447" y="4221"/>
                </a:lnTo>
                <a:lnTo>
                  <a:pt x="8460" y="4213"/>
                </a:lnTo>
                <a:lnTo>
                  <a:pt x="8472" y="4203"/>
                </a:lnTo>
                <a:lnTo>
                  <a:pt x="8483" y="4190"/>
                </a:lnTo>
                <a:lnTo>
                  <a:pt x="8494" y="4177"/>
                </a:lnTo>
                <a:lnTo>
                  <a:pt x="8504" y="4162"/>
                </a:lnTo>
                <a:lnTo>
                  <a:pt x="8515" y="4144"/>
                </a:lnTo>
                <a:lnTo>
                  <a:pt x="8524" y="4124"/>
                </a:lnTo>
                <a:lnTo>
                  <a:pt x="8532" y="4101"/>
                </a:lnTo>
                <a:lnTo>
                  <a:pt x="8539" y="4075"/>
                </a:lnTo>
                <a:lnTo>
                  <a:pt x="8626" y="3751"/>
                </a:lnTo>
                <a:lnTo>
                  <a:pt x="8811" y="3751"/>
                </a:lnTo>
                <a:lnTo>
                  <a:pt x="8719" y="4100"/>
                </a:lnTo>
                <a:lnTo>
                  <a:pt x="8714" y="4120"/>
                </a:lnTo>
                <a:lnTo>
                  <a:pt x="8707" y="4141"/>
                </a:lnTo>
                <a:lnTo>
                  <a:pt x="8701" y="4161"/>
                </a:lnTo>
                <a:lnTo>
                  <a:pt x="8693" y="4179"/>
                </a:lnTo>
                <a:lnTo>
                  <a:pt x="8685" y="4197"/>
                </a:lnTo>
                <a:lnTo>
                  <a:pt x="8677" y="4213"/>
                </a:lnTo>
                <a:lnTo>
                  <a:pt x="8667" y="4228"/>
                </a:lnTo>
                <a:lnTo>
                  <a:pt x="8657" y="4243"/>
                </a:lnTo>
                <a:lnTo>
                  <a:pt x="8647" y="4257"/>
                </a:lnTo>
                <a:lnTo>
                  <a:pt x="8636" y="4270"/>
                </a:lnTo>
                <a:lnTo>
                  <a:pt x="8625" y="4281"/>
                </a:lnTo>
                <a:lnTo>
                  <a:pt x="8613" y="4290"/>
                </a:lnTo>
                <a:lnTo>
                  <a:pt x="8601" y="4299"/>
                </a:lnTo>
                <a:lnTo>
                  <a:pt x="8589" y="4307"/>
                </a:lnTo>
                <a:lnTo>
                  <a:pt x="8577" y="4314"/>
                </a:lnTo>
                <a:lnTo>
                  <a:pt x="8563" y="4319"/>
                </a:lnTo>
                <a:lnTo>
                  <a:pt x="8580" y="4325"/>
                </a:lnTo>
                <a:lnTo>
                  <a:pt x="8596" y="4332"/>
                </a:lnTo>
                <a:lnTo>
                  <a:pt x="8611" y="4341"/>
                </a:lnTo>
                <a:lnTo>
                  <a:pt x="8626" y="4351"/>
                </a:lnTo>
                <a:lnTo>
                  <a:pt x="8639" y="4361"/>
                </a:lnTo>
                <a:lnTo>
                  <a:pt x="8651" y="4373"/>
                </a:lnTo>
                <a:lnTo>
                  <a:pt x="8662" y="4386"/>
                </a:lnTo>
                <a:lnTo>
                  <a:pt x="8673" y="4399"/>
                </a:lnTo>
                <a:lnTo>
                  <a:pt x="8682" y="4414"/>
                </a:lnTo>
                <a:lnTo>
                  <a:pt x="8691" y="4430"/>
                </a:lnTo>
                <a:lnTo>
                  <a:pt x="8699" y="4446"/>
                </a:lnTo>
                <a:lnTo>
                  <a:pt x="8706" y="4464"/>
                </a:lnTo>
                <a:lnTo>
                  <a:pt x="8713" y="4483"/>
                </a:lnTo>
                <a:lnTo>
                  <a:pt x="8720" y="4503"/>
                </a:lnTo>
                <a:lnTo>
                  <a:pt x="8727" y="4523"/>
                </a:lnTo>
                <a:lnTo>
                  <a:pt x="8732" y="4545"/>
                </a:lnTo>
                <a:lnTo>
                  <a:pt x="8829" y="4931"/>
                </a:lnTo>
                <a:lnTo>
                  <a:pt x="8632" y="4931"/>
                </a:lnTo>
                <a:lnTo>
                  <a:pt x="8549" y="4594"/>
                </a:lnTo>
                <a:lnTo>
                  <a:pt x="8542" y="4569"/>
                </a:lnTo>
                <a:lnTo>
                  <a:pt x="8535" y="4545"/>
                </a:lnTo>
                <a:lnTo>
                  <a:pt x="8527" y="4523"/>
                </a:lnTo>
                <a:lnTo>
                  <a:pt x="8518" y="4505"/>
                </a:lnTo>
                <a:lnTo>
                  <a:pt x="8508" y="4489"/>
                </a:lnTo>
                <a:lnTo>
                  <a:pt x="8497" y="4474"/>
                </a:lnTo>
                <a:lnTo>
                  <a:pt x="8492" y="4468"/>
                </a:lnTo>
                <a:lnTo>
                  <a:pt x="8487" y="4462"/>
                </a:lnTo>
                <a:lnTo>
                  <a:pt x="8481" y="4457"/>
                </a:lnTo>
                <a:lnTo>
                  <a:pt x="8476" y="4453"/>
                </a:lnTo>
                <a:lnTo>
                  <a:pt x="8464" y="4444"/>
                </a:lnTo>
                <a:lnTo>
                  <a:pt x="8450" y="4437"/>
                </a:lnTo>
                <a:lnTo>
                  <a:pt x="8437" y="4431"/>
                </a:lnTo>
                <a:lnTo>
                  <a:pt x="8424" y="4426"/>
                </a:lnTo>
                <a:lnTo>
                  <a:pt x="8410" y="4423"/>
                </a:lnTo>
                <a:lnTo>
                  <a:pt x="8395" y="4420"/>
                </a:lnTo>
                <a:lnTo>
                  <a:pt x="8380" y="4418"/>
                </a:lnTo>
                <a:lnTo>
                  <a:pt x="8364" y="4418"/>
                </a:lnTo>
                <a:lnTo>
                  <a:pt x="8263" y="4418"/>
                </a:lnTo>
                <a:lnTo>
                  <a:pt x="8263" y="4931"/>
                </a:lnTo>
                <a:lnTo>
                  <a:pt x="8070" y="4931"/>
                </a:lnTo>
                <a:close/>
                <a:moveTo>
                  <a:pt x="7895" y="4679"/>
                </a:moveTo>
                <a:lnTo>
                  <a:pt x="7891" y="4694"/>
                </a:lnTo>
                <a:lnTo>
                  <a:pt x="7887" y="4710"/>
                </a:lnTo>
                <a:lnTo>
                  <a:pt x="7882" y="4724"/>
                </a:lnTo>
                <a:lnTo>
                  <a:pt x="7877" y="4737"/>
                </a:lnTo>
                <a:lnTo>
                  <a:pt x="7871" y="4752"/>
                </a:lnTo>
                <a:lnTo>
                  <a:pt x="7865" y="4764"/>
                </a:lnTo>
                <a:lnTo>
                  <a:pt x="7858" y="4777"/>
                </a:lnTo>
                <a:lnTo>
                  <a:pt x="7851" y="4790"/>
                </a:lnTo>
                <a:lnTo>
                  <a:pt x="7842" y="4801"/>
                </a:lnTo>
                <a:lnTo>
                  <a:pt x="7834" y="4812"/>
                </a:lnTo>
                <a:lnTo>
                  <a:pt x="7825" y="4824"/>
                </a:lnTo>
                <a:lnTo>
                  <a:pt x="7816" y="4834"/>
                </a:lnTo>
                <a:lnTo>
                  <a:pt x="7806" y="4844"/>
                </a:lnTo>
                <a:lnTo>
                  <a:pt x="7796" y="4854"/>
                </a:lnTo>
                <a:lnTo>
                  <a:pt x="7785" y="4864"/>
                </a:lnTo>
                <a:lnTo>
                  <a:pt x="7774" y="4872"/>
                </a:lnTo>
                <a:lnTo>
                  <a:pt x="7762" y="4880"/>
                </a:lnTo>
                <a:lnTo>
                  <a:pt x="7750" y="4888"/>
                </a:lnTo>
                <a:lnTo>
                  <a:pt x="7738" y="4896"/>
                </a:lnTo>
                <a:lnTo>
                  <a:pt x="7725" y="4902"/>
                </a:lnTo>
                <a:lnTo>
                  <a:pt x="7712" y="4908"/>
                </a:lnTo>
                <a:lnTo>
                  <a:pt x="7699" y="4914"/>
                </a:lnTo>
                <a:lnTo>
                  <a:pt x="7686" y="4919"/>
                </a:lnTo>
                <a:lnTo>
                  <a:pt x="7671" y="4923"/>
                </a:lnTo>
                <a:lnTo>
                  <a:pt x="7657" y="4927"/>
                </a:lnTo>
                <a:lnTo>
                  <a:pt x="7643" y="4932"/>
                </a:lnTo>
                <a:lnTo>
                  <a:pt x="7629" y="4934"/>
                </a:lnTo>
                <a:lnTo>
                  <a:pt x="7613" y="4937"/>
                </a:lnTo>
                <a:lnTo>
                  <a:pt x="7598" y="4939"/>
                </a:lnTo>
                <a:lnTo>
                  <a:pt x="7582" y="4940"/>
                </a:lnTo>
                <a:lnTo>
                  <a:pt x="7566" y="4941"/>
                </a:lnTo>
                <a:lnTo>
                  <a:pt x="7550" y="4941"/>
                </a:lnTo>
                <a:lnTo>
                  <a:pt x="7528" y="4941"/>
                </a:lnTo>
                <a:lnTo>
                  <a:pt x="7505" y="4939"/>
                </a:lnTo>
                <a:lnTo>
                  <a:pt x="7485" y="4937"/>
                </a:lnTo>
                <a:lnTo>
                  <a:pt x="7465" y="4934"/>
                </a:lnTo>
                <a:lnTo>
                  <a:pt x="7445" y="4930"/>
                </a:lnTo>
                <a:lnTo>
                  <a:pt x="7427" y="4924"/>
                </a:lnTo>
                <a:lnTo>
                  <a:pt x="7409" y="4919"/>
                </a:lnTo>
                <a:lnTo>
                  <a:pt x="7391" y="4912"/>
                </a:lnTo>
                <a:lnTo>
                  <a:pt x="7375" y="4905"/>
                </a:lnTo>
                <a:lnTo>
                  <a:pt x="7360" y="4897"/>
                </a:lnTo>
                <a:lnTo>
                  <a:pt x="7344" y="4887"/>
                </a:lnTo>
                <a:lnTo>
                  <a:pt x="7329" y="4877"/>
                </a:lnTo>
                <a:lnTo>
                  <a:pt x="7316" y="4867"/>
                </a:lnTo>
                <a:lnTo>
                  <a:pt x="7303" y="4857"/>
                </a:lnTo>
                <a:lnTo>
                  <a:pt x="7290" y="4844"/>
                </a:lnTo>
                <a:lnTo>
                  <a:pt x="7278" y="4832"/>
                </a:lnTo>
                <a:lnTo>
                  <a:pt x="7268" y="4820"/>
                </a:lnTo>
                <a:lnTo>
                  <a:pt x="7258" y="4805"/>
                </a:lnTo>
                <a:lnTo>
                  <a:pt x="7248" y="4792"/>
                </a:lnTo>
                <a:lnTo>
                  <a:pt x="7239" y="4776"/>
                </a:lnTo>
                <a:lnTo>
                  <a:pt x="7231" y="4761"/>
                </a:lnTo>
                <a:lnTo>
                  <a:pt x="7224" y="4746"/>
                </a:lnTo>
                <a:lnTo>
                  <a:pt x="7217" y="4729"/>
                </a:lnTo>
                <a:lnTo>
                  <a:pt x="7211" y="4713"/>
                </a:lnTo>
                <a:lnTo>
                  <a:pt x="7206" y="4695"/>
                </a:lnTo>
                <a:lnTo>
                  <a:pt x="7202" y="4678"/>
                </a:lnTo>
                <a:lnTo>
                  <a:pt x="7198" y="4659"/>
                </a:lnTo>
                <a:lnTo>
                  <a:pt x="7195" y="4641"/>
                </a:lnTo>
                <a:lnTo>
                  <a:pt x="7193" y="4622"/>
                </a:lnTo>
                <a:lnTo>
                  <a:pt x="7191" y="4603"/>
                </a:lnTo>
                <a:lnTo>
                  <a:pt x="7190" y="4583"/>
                </a:lnTo>
                <a:lnTo>
                  <a:pt x="7190" y="4564"/>
                </a:lnTo>
                <a:lnTo>
                  <a:pt x="7190" y="4105"/>
                </a:lnTo>
                <a:lnTo>
                  <a:pt x="7190" y="4088"/>
                </a:lnTo>
                <a:lnTo>
                  <a:pt x="7191" y="4070"/>
                </a:lnTo>
                <a:lnTo>
                  <a:pt x="7193" y="4053"/>
                </a:lnTo>
                <a:lnTo>
                  <a:pt x="7195" y="4036"/>
                </a:lnTo>
                <a:lnTo>
                  <a:pt x="7198" y="4019"/>
                </a:lnTo>
                <a:lnTo>
                  <a:pt x="7202" y="4002"/>
                </a:lnTo>
                <a:lnTo>
                  <a:pt x="7206" y="3985"/>
                </a:lnTo>
                <a:lnTo>
                  <a:pt x="7211" y="3968"/>
                </a:lnTo>
                <a:lnTo>
                  <a:pt x="7217" y="3952"/>
                </a:lnTo>
                <a:lnTo>
                  <a:pt x="7223" y="3936"/>
                </a:lnTo>
                <a:lnTo>
                  <a:pt x="7231" y="3921"/>
                </a:lnTo>
                <a:lnTo>
                  <a:pt x="7238" y="3906"/>
                </a:lnTo>
                <a:lnTo>
                  <a:pt x="7248" y="3891"/>
                </a:lnTo>
                <a:lnTo>
                  <a:pt x="7257" y="3878"/>
                </a:lnTo>
                <a:lnTo>
                  <a:pt x="7267" y="3864"/>
                </a:lnTo>
                <a:lnTo>
                  <a:pt x="7278" y="3851"/>
                </a:lnTo>
                <a:lnTo>
                  <a:pt x="7289" y="3839"/>
                </a:lnTo>
                <a:lnTo>
                  <a:pt x="7302" y="3827"/>
                </a:lnTo>
                <a:lnTo>
                  <a:pt x="7315" y="3816"/>
                </a:lnTo>
                <a:lnTo>
                  <a:pt x="7328" y="3806"/>
                </a:lnTo>
                <a:lnTo>
                  <a:pt x="7342" y="3796"/>
                </a:lnTo>
                <a:lnTo>
                  <a:pt x="7358" y="3786"/>
                </a:lnTo>
                <a:lnTo>
                  <a:pt x="7373" y="3778"/>
                </a:lnTo>
                <a:lnTo>
                  <a:pt x="7390" y="3770"/>
                </a:lnTo>
                <a:lnTo>
                  <a:pt x="7408" y="3763"/>
                </a:lnTo>
                <a:lnTo>
                  <a:pt x="7425" y="3757"/>
                </a:lnTo>
                <a:lnTo>
                  <a:pt x="7444" y="3751"/>
                </a:lnTo>
                <a:lnTo>
                  <a:pt x="7464" y="3746"/>
                </a:lnTo>
                <a:lnTo>
                  <a:pt x="7484" y="3743"/>
                </a:lnTo>
                <a:lnTo>
                  <a:pt x="7505" y="3741"/>
                </a:lnTo>
                <a:lnTo>
                  <a:pt x="7527" y="3739"/>
                </a:lnTo>
                <a:lnTo>
                  <a:pt x="7550" y="3739"/>
                </a:lnTo>
                <a:lnTo>
                  <a:pt x="7567" y="3739"/>
                </a:lnTo>
                <a:lnTo>
                  <a:pt x="7585" y="3740"/>
                </a:lnTo>
                <a:lnTo>
                  <a:pt x="7601" y="3742"/>
                </a:lnTo>
                <a:lnTo>
                  <a:pt x="7617" y="3744"/>
                </a:lnTo>
                <a:lnTo>
                  <a:pt x="7633" y="3746"/>
                </a:lnTo>
                <a:lnTo>
                  <a:pt x="7648" y="3749"/>
                </a:lnTo>
                <a:lnTo>
                  <a:pt x="7663" y="3753"/>
                </a:lnTo>
                <a:lnTo>
                  <a:pt x="7678" y="3758"/>
                </a:lnTo>
                <a:lnTo>
                  <a:pt x="7692" y="3763"/>
                </a:lnTo>
                <a:lnTo>
                  <a:pt x="7706" y="3768"/>
                </a:lnTo>
                <a:lnTo>
                  <a:pt x="7719" y="3774"/>
                </a:lnTo>
                <a:lnTo>
                  <a:pt x="7732" y="3781"/>
                </a:lnTo>
                <a:lnTo>
                  <a:pt x="7745" y="3788"/>
                </a:lnTo>
                <a:lnTo>
                  <a:pt x="7757" y="3797"/>
                </a:lnTo>
                <a:lnTo>
                  <a:pt x="7768" y="3805"/>
                </a:lnTo>
                <a:lnTo>
                  <a:pt x="7779" y="3814"/>
                </a:lnTo>
                <a:lnTo>
                  <a:pt x="7791" y="3823"/>
                </a:lnTo>
                <a:lnTo>
                  <a:pt x="7801" y="3834"/>
                </a:lnTo>
                <a:lnTo>
                  <a:pt x="7811" y="3843"/>
                </a:lnTo>
                <a:lnTo>
                  <a:pt x="7820" y="3853"/>
                </a:lnTo>
                <a:lnTo>
                  <a:pt x="7829" y="3864"/>
                </a:lnTo>
                <a:lnTo>
                  <a:pt x="7837" y="3875"/>
                </a:lnTo>
                <a:lnTo>
                  <a:pt x="7846" y="3886"/>
                </a:lnTo>
                <a:lnTo>
                  <a:pt x="7853" y="3898"/>
                </a:lnTo>
                <a:lnTo>
                  <a:pt x="7860" y="3910"/>
                </a:lnTo>
                <a:lnTo>
                  <a:pt x="7867" y="3922"/>
                </a:lnTo>
                <a:lnTo>
                  <a:pt x="7873" y="3934"/>
                </a:lnTo>
                <a:lnTo>
                  <a:pt x="7879" y="3947"/>
                </a:lnTo>
                <a:lnTo>
                  <a:pt x="7884" y="3960"/>
                </a:lnTo>
                <a:lnTo>
                  <a:pt x="7888" y="3973"/>
                </a:lnTo>
                <a:lnTo>
                  <a:pt x="7893" y="3987"/>
                </a:lnTo>
                <a:lnTo>
                  <a:pt x="7896" y="4001"/>
                </a:lnTo>
                <a:lnTo>
                  <a:pt x="7713" y="4062"/>
                </a:lnTo>
                <a:lnTo>
                  <a:pt x="7710" y="4050"/>
                </a:lnTo>
                <a:lnTo>
                  <a:pt x="7706" y="4037"/>
                </a:lnTo>
                <a:lnTo>
                  <a:pt x="7702" y="4025"/>
                </a:lnTo>
                <a:lnTo>
                  <a:pt x="7697" y="4013"/>
                </a:lnTo>
                <a:lnTo>
                  <a:pt x="7690" y="4001"/>
                </a:lnTo>
                <a:lnTo>
                  <a:pt x="7683" y="3990"/>
                </a:lnTo>
                <a:lnTo>
                  <a:pt x="7673" y="3980"/>
                </a:lnTo>
                <a:lnTo>
                  <a:pt x="7664" y="3969"/>
                </a:lnTo>
                <a:lnTo>
                  <a:pt x="7654" y="3960"/>
                </a:lnTo>
                <a:lnTo>
                  <a:pt x="7642" y="3952"/>
                </a:lnTo>
                <a:lnTo>
                  <a:pt x="7630" y="3945"/>
                </a:lnTo>
                <a:lnTo>
                  <a:pt x="7615" y="3938"/>
                </a:lnTo>
                <a:lnTo>
                  <a:pt x="7601" y="3932"/>
                </a:lnTo>
                <a:lnTo>
                  <a:pt x="7585" y="3929"/>
                </a:lnTo>
                <a:lnTo>
                  <a:pt x="7567" y="3927"/>
                </a:lnTo>
                <a:lnTo>
                  <a:pt x="7550" y="3926"/>
                </a:lnTo>
                <a:lnTo>
                  <a:pt x="7539" y="3926"/>
                </a:lnTo>
                <a:lnTo>
                  <a:pt x="7529" y="3927"/>
                </a:lnTo>
                <a:lnTo>
                  <a:pt x="7519" y="3928"/>
                </a:lnTo>
                <a:lnTo>
                  <a:pt x="7509" y="3930"/>
                </a:lnTo>
                <a:lnTo>
                  <a:pt x="7500" y="3932"/>
                </a:lnTo>
                <a:lnTo>
                  <a:pt x="7491" y="3934"/>
                </a:lnTo>
                <a:lnTo>
                  <a:pt x="7483" y="3937"/>
                </a:lnTo>
                <a:lnTo>
                  <a:pt x="7475" y="3942"/>
                </a:lnTo>
                <a:lnTo>
                  <a:pt x="7459" y="3950"/>
                </a:lnTo>
                <a:lnTo>
                  <a:pt x="7446" y="3959"/>
                </a:lnTo>
                <a:lnTo>
                  <a:pt x="7434" y="3969"/>
                </a:lnTo>
                <a:lnTo>
                  <a:pt x="7424" y="3982"/>
                </a:lnTo>
                <a:lnTo>
                  <a:pt x="7414" y="3994"/>
                </a:lnTo>
                <a:lnTo>
                  <a:pt x="7406" y="4007"/>
                </a:lnTo>
                <a:lnTo>
                  <a:pt x="7398" y="4022"/>
                </a:lnTo>
                <a:lnTo>
                  <a:pt x="7393" y="4036"/>
                </a:lnTo>
                <a:lnTo>
                  <a:pt x="7389" y="4052"/>
                </a:lnTo>
                <a:lnTo>
                  <a:pt x="7385" y="4067"/>
                </a:lnTo>
                <a:lnTo>
                  <a:pt x="7384" y="4082"/>
                </a:lnTo>
                <a:lnTo>
                  <a:pt x="7383" y="4098"/>
                </a:lnTo>
                <a:lnTo>
                  <a:pt x="7383" y="4569"/>
                </a:lnTo>
                <a:lnTo>
                  <a:pt x="7384" y="4587"/>
                </a:lnTo>
                <a:lnTo>
                  <a:pt x="7385" y="4606"/>
                </a:lnTo>
                <a:lnTo>
                  <a:pt x="7389" y="4623"/>
                </a:lnTo>
                <a:lnTo>
                  <a:pt x="7393" y="4640"/>
                </a:lnTo>
                <a:lnTo>
                  <a:pt x="7399" y="4656"/>
                </a:lnTo>
                <a:lnTo>
                  <a:pt x="7406" y="4672"/>
                </a:lnTo>
                <a:lnTo>
                  <a:pt x="7415" y="4686"/>
                </a:lnTo>
                <a:lnTo>
                  <a:pt x="7425" y="4699"/>
                </a:lnTo>
                <a:lnTo>
                  <a:pt x="7435" y="4712"/>
                </a:lnTo>
                <a:lnTo>
                  <a:pt x="7448" y="4722"/>
                </a:lnTo>
                <a:lnTo>
                  <a:pt x="7462" y="4731"/>
                </a:lnTo>
                <a:lnTo>
                  <a:pt x="7477" y="4739"/>
                </a:lnTo>
                <a:lnTo>
                  <a:pt x="7485" y="4742"/>
                </a:lnTo>
                <a:lnTo>
                  <a:pt x="7493" y="4746"/>
                </a:lnTo>
                <a:lnTo>
                  <a:pt x="7501" y="4749"/>
                </a:lnTo>
                <a:lnTo>
                  <a:pt x="7510" y="4751"/>
                </a:lnTo>
                <a:lnTo>
                  <a:pt x="7530" y="4753"/>
                </a:lnTo>
                <a:lnTo>
                  <a:pt x="7550" y="4754"/>
                </a:lnTo>
                <a:lnTo>
                  <a:pt x="7565" y="4754"/>
                </a:lnTo>
                <a:lnTo>
                  <a:pt x="7580" y="4752"/>
                </a:lnTo>
                <a:lnTo>
                  <a:pt x="7594" y="4749"/>
                </a:lnTo>
                <a:lnTo>
                  <a:pt x="7607" y="4744"/>
                </a:lnTo>
                <a:lnTo>
                  <a:pt x="7620" y="4740"/>
                </a:lnTo>
                <a:lnTo>
                  <a:pt x="7633" y="4734"/>
                </a:lnTo>
                <a:lnTo>
                  <a:pt x="7645" y="4727"/>
                </a:lnTo>
                <a:lnTo>
                  <a:pt x="7656" y="4718"/>
                </a:lnTo>
                <a:lnTo>
                  <a:pt x="7666" y="4709"/>
                </a:lnTo>
                <a:lnTo>
                  <a:pt x="7675" y="4698"/>
                </a:lnTo>
                <a:lnTo>
                  <a:pt x="7685" y="4688"/>
                </a:lnTo>
                <a:lnTo>
                  <a:pt x="7692" y="4676"/>
                </a:lnTo>
                <a:lnTo>
                  <a:pt x="7698" y="4663"/>
                </a:lnTo>
                <a:lnTo>
                  <a:pt x="7704" y="4649"/>
                </a:lnTo>
                <a:lnTo>
                  <a:pt x="7708" y="4634"/>
                </a:lnTo>
                <a:lnTo>
                  <a:pt x="7711" y="4620"/>
                </a:lnTo>
                <a:lnTo>
                  <a:pt x="7895" y="4679"/>
                </a:lnTo>
                <a:close/>
                <a:moveTo>
                  <a:pt x="6626" y="4659"/>
                </a:moveTo>
                <a:lnTo>
                  <a:pt x="6641" y="4657"/>
                </a:lnTo>
                <a:lnTo>
                  <a:pt x="6654" y="4655"/>
                </a:lnTo>
                <a:lnTo>
                  <a:pt x="6667" y="4653"/>
                </a:lnTo>
                <a:lnTo>
                  <a:pt x="6678" y="4650"/>
                </a:lnTo>
                <a:lnTo>
                  <a:pt x="6691" y="4646"/>
                </a:lnTo>
                <a:lnTo>
                  <a:pt x="6702" y="4642"/>
                </a:lnTo>
                <a:lnTo>
                  <a:pt x="6712" y="4637"/>
                </a:lnTo>
                <a:lnTo>
                  <a:pt x="6722" y="4630"/>
                </a:lnTo>
                <a:lnTo>
                  <a:pt x="6731" y="4624"/>
                </a:lnTo>
                <a:lnTo>
                  <a:pt x="6739" y="4618"/>
                </a:lnTo>
                <a:lnTo>
                  <a:pt x="6749" y="4611"/>
                </a:lnTo>
                <a:lnTo>
                  <a:pt x="6756" y="4603"/>
                </a:lnTo>
                <a:lnTo>
                  <a:pt x="6763" y="4593"/>
                </a:lnTo>
                <a:lnTo>
                  <a:pt x="6770" y="4585"/>
                </a:lnTo>
                <a:lnTo>
                  <a:pt x="6775" y="4575"/>
                </a:lnTo>
                <a:lnTo>
                  <a:pt x="6781" y="4565"/>
                </a:lnTo>
                <a:lnTo>
                  <a:pt x="6786" y="4553"/>
                </a:lnTo>
                <a:lnTo>
                  <a:pt x="6790" y="4542"/>
                </a:lnTo>
                <a:lnTo>
                  <a:pt x="6795" y="4530"/>
                </a:lnTo>
                <a:lnTo>
                  <a:pt x="6798" y="4516"/>
                </a:lnTo>
                <a:lnTo>
                  <a:pt x="6806" y="4489"/>
                </a:lnTo>
                <a:lnTo>
                  <a:pt x="6812" y="4459"/>
                </a:lnTo>
                <a:lnTo>
                  <a:pt x="6817" y="4426"/>
                </a:lnTo>
                <a:lnTo>
                  <a:pt x="6820" y="4391"/>
                </a:lnTo>
                <a:lnTo>
                  <a:pt x="6822" y="4354"/>
                </a:lnTo>
                <a:lnTo>
                  <a:pt x="6822" y="4314"/>
                </a:lnTo>
                <a:lnTo>
                  <a:pt x="6822" y="4279"/>
                </a:lnTo>
                <a:lnTo>
                  <a:pt x="6820" y="4245"/>
                </a:lnTo>
                <a:lnTo>
                  <a:pt x="6816" y="4213"/>
                </a:lnTo>
                <a:lnTo>
                  <a:pt x="6812" y="4183"/>
                </a:lnTo>
                <a:lnTo>
                  <a:pt x="6806" y="4155"/>
                </a:lnTo>
                <a:lnTo>
                  <a:pt x="6798" y="4130"/>
                </a:lnTo>
                <a:lnTo>
                  <a:pt x="6789" y="4105"/>
                </a:lnTo>
                <a:lnTo>
                  <a:pt x="6779" y="4082"/>
                </a:lnTo>
                <a:lnTo>
                  <a:pt x="6774" y="4072"/>
                </a:lnTo>
                <a:lnTo>
                  <a:pt x="6768" y="4062"/>
                </a:lnTo>
                <a:lnTo>
                  <a:pt x="6761" y="4053"/>
                </a:lnTo>
                <a:lnTo>
                  <a:pt x="6754" y="4044"/>
                </a:lnTo>
                <a:lnTo>
                  <a:pt x="6746" y="4036"/>
                </a:lnTo>
                <a:lnTo>
                  <a:pt x="6737" y="4029"/>
                </a:lnTo>
                <a:lnTo>
                  <a:pt x="6729" y="4022"/>
                </a:lnTo>
                <a:lnTo>
                  <a:pt x="6720" y="4016"/>
                </a:lnTo>
                <a:lnTo>
                  <a:pt x="6710" y="4009"/>
                </a:lnTo>
                <a:lnTo>
                  <a:pt x="6700" y="4004"/>
                </a:lnTo>
                <a:lnTo>
                  <a:pt x="6688" y="4000"/>
                </a:lnTo>
                <a:lnTo>
                  <a:pt x="6677" y="3996"/>
                </a:lnTo>
                <a:lnTo>
                  <a:pt x="6665" y="3993"/>
                </a:lnTo>
                <a:lnTo>
                  <a:pt x="6653" y="3991"/>
                </a:lnTo>
                <a:lnTo>
                  <a:pt x="6641" y="3989"/>
                </a:lnTo>
                <a:lnTo>
                  <a:pt x="6626" y="3987"/>
                </a:lnTo>
                <a:lnTo>
                  <a:pt x="6626" y="4659"/>
                </a:lnTo>
                <a:close/>
                <a:moveTo>
                  <a:pt x="6437" y="3987"/>
                </a:moveTo>
                <a:lnTo>
                  <a:pt x="6423" y="3989"/>
                </a:lnTo>
                <a:lnTo>
                  <a:pt x="6410" y="3991"/>
                </a:lnTo>
                <a:lnTo>
                  <a:pt x="6398" y="3993"/>
                </a:lnTo>
                <a:lnTo>
                  <a:pt x="6386" y="3996"/>
                </a:lnTo>
                <a:lnTo>
                  <a:pt x="6375" y="4000"/>
                </a:lnTo>
                <a:lnTo>
                  <a:pt x="6364" y="4005"/>
                </a:lnTo>
                <a:lnTo>
                  <a:pt x="6353" y="4010"/>
                </a:lnTo>
                <a:lnTo>
                  <a:pt x="6344" y="4016"/>
                </a:lnTo>
                <a:lnTo>
                  <a:pt x="6335" y="4022"/>
                </a:lnTo>
                <a:lnTo>
                  <a:pt x="6326" y="4029"/>
                </a:lnTo>
                <a:lnTo>
                  <a:pt x="6318" y="4037"/>
                </a:lnTo>
                <a:lnTo>
                  <a:pt x="6311" y="4045"/>
                </a:lnTo>
                <a:lnTo>
                  <a:pt x="6303" y="4054"/>
                </a:lnTo>
                <a:lnTo>
                  <a:pt x="6296" y="4063"/>
                </a:lnTo>
                <a:lnTo>
                  <a:pt x="6290" y="4073"/>
                </a:lnTo>
                <a:lnTo>
                  <a:pt x="6285" y="4084"/>
                </a:lnTo>
                <a:lnTo>
                  <a:pt x="6275" y="4107"/>
                </a:lnTo>
                <a:lnTo>
                  <a:pt x="6267" y="4132"/>
                </a:lnTo>
                <a:lnTo>
                  <a:pt x="6260" y="4159"/>
                </a:lnTo>
                <a:lnTo>
                  <a:pt x="6254" y="4186"/>
                </a:lnTo>
                <a:lnTo>
                  <a:pt x="6248" y="4216"/>
                </a:lnTo>
                <a:lnTo>
                  <a:pt x="6245" y="4247"/>
                </a:lnTo>
                <a:lnTo>
                  <a:pt x="6243" y="4281"/>
                </a:lnTo>
                <a:lnTo>
                  <a:pt x="6242" y="4316"/>
                </a:lnTo>
                <a:lnTo>
                  <a:pt x="6243" y="4354"/>
                </a:lnTo>
                <a:lnTo>
                  <a:pt x="6245" y="4391"/>
                </a:lnTo>
                <a:lnTo>
                  <a:pt x="6248" y="4425"/>
                </a:lnTo>
                <a:lnTo>
                  <a:pt x="6253" y="4458"/>
                </a:lnTo>
                <a:lnTo>
                  <a:pt x="6255" y="4472"/>
                </a:lnTo>
                <a:lnTo>
                  <a:pt x="6258" y="4487"/>
                </a:lnTo>
                <a:lnTo>
                  <a:pt x="6261" y="4501"/>
                </a:lnTo>
                <a:lnTo>
                  <a:pt x="6265" y="4514"/>
                </a:lnTo>
                <a:lnTo>
                  <a:pt x="6269" y="4528"/>
                </a:lnTo>
                <a:lnTo>
                  <a:pt x="6273" y="4540"/>
                </a:lnTo>
                <a:lnTo>
                  <a:pt x="6278" y="4551"/>
                </a:lnTo>
                <a:lnTo>
                  <a:pt x="6283" y="4563"/>
                </a:lnTo>
                <a:lnTo>
                  <a:pt x="6289" y="4573"/>
                </a:lnTo>
                <a:lnTo>
                  <a:pt x="6295" y="4583"/>
                </a:lnTo>
                <a:lnTo>
                  <a:pt x="6301" y="4592"/>
                </a:lnTo>
                <a:lnTo>
                  <a:pt x="6310" y="4602"/>
                </a:lnTo>
                <a:lnTo>
                  <a:pt x="6317" y="4609"/>
                </a:lnTo>
                <a:lnTo>
                  <a:pt x="6325" y="4617"/>
                </a:lnTo>
                <a:lnTo>
                  <a:pt x="6334" y="4623"/>
                </a:lnTo>
                <a:lnTo>
                  <a:pt x="6343" y="4629"/>
                </a:lnTo>
                <a:lnTo>
                  <a:pt x="6352" y="4636"/>
                </a:lnTo>
                <a:lnTo>
                  <a:pt x="6364" y="4641"/>
                </a:lnTo>
                <a:lnTo>
                  <a:pt x="6374" y="4645"/>
                </a:lnTo>
                <a:lnTo>
                  <a:pt x="6385" y="4649"/>
                </a:lnTo>
                <a:lnTo>
                  <a:pt x="6397" y="4652"/>
                </a:lnTo>
                <a:lnTo>
                  <a:pt x="6409" y="4655"/>
                </a:lnTo>
                <a:lnTo>
                  <a:pt x="6423" y="4657"/>
                </a:lnTo>
                <a:lnTo>
                  <a:pt x="6437" y="4659"/>
                </a:lnTo>
                <a:lnTo>
                  <a:pt x="6437" y="3987"/>
                </a:lnTo>
                <a:close/>
                <a:moveTo>
                  <a:pt x="6438" y="4832"/>
                </a:moveTo>
                <a:lnTo>
                  <a:pt x="6410" y="4829"/>
                </a:lnTo>
                <a:lnTo>
                  <a:pt x="6384" y="4826"/>
                </a:lnTo>
                <a:lnTo>
                  <a:pt x="6358" y="4821"/>
                </a:lnTo>
                <a:lnTo>
                  <a:pt x="6334" y="4814"/>
                </a:lnTo>
                <a:lnTo>
                  <a:pt x="6311" y="4808"/>
                </a:lnTo>
                <a:lnTo>
                  <a:pt x="6289" y="4801"/>
                </a:lnTo>
                <a:lnTo>
                  <a:pt x="6269" y="4792"/>
                </a:lnTo>
                <a:lnTo>
                  <a:pt x="6250" y="4783"/>
                </a:lnTo>
                <a:lnTo>
                  <a:pt x="6231" y="4772"/>
                </a:lnTo>
                <a:lnTo>
                  <a:pt x="6215" y="4762"/>
                </a:lnTo>
                <a:lnTo>
                  <a:pt x="6199" y="4750"/>
                </a:lnTo>
                <a:lnTo>
                  <a:pt x="6183" y="4737"/>
                </a:lnTo>
                <a:lnTo>
                  <a:pt x="6169" y="4724"/>
                </a:lnTo>
                <a:lnTo>
                  <a:pt x="6156" y="4710"/>
                </a:lnTo>
                <a:lnTo>
                  <a:pt x="6144" y="4694"/>
                </a:lnTo>
                <a:lnTo>
                  <a:pt x="6131" y="4679"/>
                </a:lnTo>
                <a:lnTo>
                  <a:pt x="6121" y="4661"/>
                </a:lnTo>
                <a:lnTo>
                  <a:pt x="6111" y="4644"/>
                </a:lnTo>
                <a:lnTo>
                  <a:pt x="6103" y="4625"/>
                </a:lnTo>
                <a:lnTo>
                  <a:pt x="6095" y="4607"/>
                </a:lnTo>
                <a:lnTo>
                  <a:pt x="6088" y="4587"/>
                </a:lnTo>
                <a:lnTo>
                  <a:pt x="6080" y="4567"/>
                </a:lnTo>
                <a:lnTo>
                  <a:pt x="6075" y="4545"/>
                </a:lnTo>
                <a:lnTo>
                  <a:pt x="6070" y="4522"/>
                </a:lnTo>
                <a:lnTo>
                  <a:pt x="6066" y="4500"/>
                </a:lnTo>
                <a:lnTo>
                  <a:pt x="6062" y="4476"/>
                </a:lnTo>
                <a:lnTo>
                  <a:pt x="6059" y="4453"/>
                </a:lnTo>
                <a:lnTo>
                  <a:pt x="6057" y="4427"/>
                </a:lnTo>
                <a:lnTo>
                  <a:pt x="6055" y="4401"/>
                </a:lnTo>
                <a:lnTo>
                  <a:pt x="6054" y="4375"/>
                </a:lnTo>
                <a:lnTo>
                  <a:pt x="6053" y="4348"/>
                </a:lnTo>
                <a:lnTo>
                  <a:pt x="6053" y="4321"/>
                </a:lnTo>
                <a:lnTo>
                  <a:pt x="6053" y="4294"/>
                </a:lnTo>
                <a:lnTo>
                  <a:pt x="6054" y="4269"/>
                </a:lnTo>
                <a:lnTo>
                  <a:pt x="6055" y="4244"/>
                </a:lnTo>
                <a:lnTo>
                  <a:pt x="6057" y="4219"/>
                </a:lnTo>
                <a:lnTo>
                  <a:pt x="6060" y="4196"/>
                </a:lnTo>
                <a:lnTo>
                  <a:pt x="6063" y="4172"/>
                </a:lnTo>
                <a:lnTo>
                  <a:pt x="6067" y="4148"/>
                </a:lnTo>
                <a:lnTo>
                  <a:pt x="6072" y="4126"/>
                </a:lnTo>
                <a:lnTo>
                  <a:pt x="6077" y="4104"/>
                </a:lnTo>
                <a:lnTo>
                  <a:pt x="6084" y="4082"/>
                </a:lnTo>
                <a:lnTo>
                  <a:pt x="6091" y="4062"/>
                </a:lnTo>
                <a:lnTo>
                  <a:pt x="6098" y="4042"/>
                </a:lnTo>
                <a:lnTo>
                  <a:pt x="6106" y="4023"/>
                </a:lnTo>
                <a:lnTo>
                  <a:pt x="6116" y="4004"/>
                </a:lnTo>
                <a:lnTo>
                  <a:pt x="6126" y="3987"/>
                </a:lnTo>
                <a:lnTo>
                  <a:pt x="6136" y="3969"/>
                </a:lnTo>
                <a:lnTo>
                  <a:pt x="6149" y="3953"/>
                </a:lnTo>
                <a:lnTo>
                  <a:pt x="6161" y="3937"/>
                </a:lnTo>
                <a:lnTo>
                  <a:pt x="6175" y="3923"/>
                </a:lnTo>
                <a:lnTo>
                  <a:pt x="6189" y="3909"/>
                </a:lnTo>
                <a:lnTo>
                  <a:pt x="6205" y="3895"/>
                </a:lnTo>
                <a:lnTo>
                  <a:pt x="6221" y="3884"/>
                </a:lnTo>
                <a:lnTo>
                  <a:pt x="6238" y="3872"/>
                </a:lnTo>
                <a:lnTo>
                  <a:pt x="6257" y="3861"/>
                </a:lnTo>
                <a:lnTo>
                  <a:pt x="6275" y="3852"/>
                </a:lnTo>
                <a:lnTo>
                  <a:pt x="6295" y="3843"/>
                </a:lnTo>
                <a:lnTo>
                  <a:pt x="6317" y="3836"/>
                </a:lnTo>
                <a:lnTo>
                  <a:pt x="6339" y="3828"/>
                </a:lnTo>
                <a:lnTo>
                  <a:pt x="6363" y="3822"/>
                </a:lnTo>
                <a:lnTo>
                  <a:pt x="6386" y="3817"/>
                </a:lnTo>
                <a:lnTo>
                  <a:pt x="6411" y="3813"/>
                </a:lnTo>
                <a:lnTo>
                  <a:pt x="6438" y="3810"/>
                </a:lnTo>
                <a:lnTo>
                  <a:pt x="6438" y="3747"/>
                </a:lnTo>
                <a:lnTo>
                  <a:pt x="6625" y="3747"/>
                </a:lnTo>
                <a:lnTo>
                  <a:pt x="6625" y="3810"/>
                </a:lnTo>
                <a:lnTo>
                  <a:pt x="6652" y="3813"/>
                </a:lnTo>
                <a:lnTo>
                  <a:pt x="6677" y="3817"/>
                </a:lnTo>
                <a:lnTo>
                  <a:pt x="6702" y="3822"/>
                </a:lnTo>
                <a:lnTo>
                  <a:pt x="6724" y="3828"/>
                </a:lnTo>
                <a:lnTo>
                  <a:pt x="6747" y="3835"/>
                </a:lnTo>
                <a:lnTo>
                  <a:pt x="6768" y="3843"/>
                </a:lnTo>
                <a:lnTo>
                  <a:pt x="6788" y="3851"/>
                </a:lnTo>
                <a:lnTo>
                  <a:pt x="6807" y="3860"/>
                </a:lnTo>
                <a:lnTo>
                  <a:pt x="6825" y="3871"/>
                </a:lnTo>
                <a:lnTo>
                  <a:pt x="6842" y="3882"/>
                </a:lnTo>
                <a:lnTo>
                  <a:pt x="6859" y="3894"/>
                </a:lnTo>
                <a:lnTo>
                  <a:pt x="6874" y="3907"/>
                </a:lnTo>
                <a:lnTo>
                  <a:pt x="6888" y="3920"/>
                </a:lnTo>
                <a:lnTo>
                  <a:pt x="6902" y="3934"/>
                </a:lnTo>
                <a:lnTo>
                  <a:pt x="6915" y="3950"/>
                </a:lnTo>
                <a:lnTo>
                  <a:pt x="6927" y="3965"/>
                </a:lnTo>
                <a:lnTo>
                  <a:pt x="6938" y="3982"/>
                </a:lnTo>
                <a:lnTo>
                  <a:pt x="6948" y="3999"/>
                </a:lnTo>
                <a:lnTo>
                  <a:pt x="6957" y="4017"/>
                </a:lnTo>
                <a:lnTo>
                  <a:pt x="6966" y="4036"/>
                </a:lnTo>
                <a:lnTo>
                  <a:pt x="6974" y="4056"/>
                </a:lnTo>
                <a:lnTo>
                  <a:pt x="6981" y="4075"/>
                </a:lnTo>
                <a:lnTo>
                  <a:pt x="6987" y="4097"/>
                </a:lnTo>
                <a:lnTo>
                  <a:pt x="6992" y="4118"/>
                </a:lnTo>
                <a:lnTo>
                  <a:pt x="6997" y="4141"/>
                </a:lnTo>
                <a:lnTo>
                  <a:pt x="7001" y="4164"/>
                </a:lnTo>
                <a:lnTo>
                  <a:pt x="7004" y="4187"/>
                </a:lnTo>
                <a:lnTo>
                  <a:pt x="7007" y="4212"/>
                </a:lnTo>
                <a:lnTo>
                  <a:pt x="7009" y="4237"/>
                </a:lnTo>
                <a:lnTo>
                  <a:pt x="7011" y="4262"/>
                </a:lnTo>
                <a:lnTo>
                  <a:pt x="7012" y="4288"/>
                </a:lnTo>
                <a:lnTo>
                  <a:pt x="7012" y="4316"/>
                </a:lnTo>
                <a:lnTo>
                  <a:pt x="7012" y="4344"/>
                </a:lnTo>
                <a:lnTo>
                  <a:pt x="7011" y="4370"/>
                </a:lnTo>
                <a:lnTo>
                  <a:pt x="7010" y="4396"/>
                </a:lnTo>
                <a:lnTo>
                  <a:pt x="7008" y="4423"/>
                </a:lnTo>
                <a:lnTo>
                  <a:pt x="7005" y="4447"/>
                </a:lnTo>
                <a:lnTo>
                  <a:pt x="7002" y="4472"/>
                </a:lnTo>
                <a:lnTo>
                  <a:pt x="6998" y="4496"/>
                </a:lnTo>
                <a:lnTo>
                  <a:pt x="6994" y="4518"/>
                </a:lnTo>
                <a:lnTo>
                  <a:pt x="6989" y="4541"/>
                </a:lnTo>
                <a:lnTo>
                  <a:pt x="6983" y="4563"/>
                </a:lnTo>
                <a:lnTo>
                  <a:pt x="6977" y="4583"/>
                </a:lnTo>
                <a:lnTo>
                  <a:pt x="6969" y="4604"/>
                </a:lnTo>
                <a:lnTo>
                  <a:pt x="6960" y="4622"/>
                </a:lnTo>
                <a:lnTo>
                  <a:pt x="6952" y="4641"/>
                </a:lnTo>
                <a:lnTo>
                  <a:pt x="6942" y="4659"/>
                </a:lnTo>
                <a:lnTo>
                  <a:pt x="6932" y="4676"/>
                </a:lnTo>
                <a:lnTo>
                  <a:pt x="6920" y="4692"/>
                </a:lnTo>
                <a:lnTo>
                  <a:pt x="6907" y="4707"/>
                </a:lnTo>
                <a:lnTo>
                  <a:pt x="6894" y="4722"/>
                </a:lnTo>
                <a:lnTo>
                  <a:pt x="6880" y="4735"/>
                </a:lnTo>
                <a:lnTo>
                  <a:pt x="6865" y="4749"/>
                </a:lnTo>
                <a:lnTo>
                  <a:pt x="6848" y="4760"/>
                </a:lnTo>
                <a:lnTo>
                  <a:pt x="6831" y="4771"/>
                </a:lnTo>
                <a:lnTo>
                  <a:pt x="6813" y="4782"/>
                </a:lnTo>
                <a:lnTo>
                  <a:pt x="6793" y="4792"/>
                </a:lnTo>
                <a:lnTo>
                  <a:pt x="6773" y="4800"/>
                </a:lnTo>
                <a:lnTo>
                  <a:pt x="6752" y="4808"/>
                </a:lnTo>
                <a:lnTo>
                  <a:pt x="6728" y="4814"/>
                </a:lnTo>
                <a:lnTo>
                  <a:pt x="6705" y="4821"/>
                </a:lnTo>
                <a:lnTo>
                  <a:pt x="6679" y="4825"/>
                </a:lnTo>
                <a:lnTo>
                  <a:pt x="6653" y="4829"/>
                </a:lnTo>
                <a:lnTo>
                  <a:pt x="6625" y="4832"/>
                </a:lnTo>
                <a:lnTo>
                  <a:pt x="6625" y="4931"/>
                </a:lnTo>
                <a:lnTo>
                  <a:pt x="6438" y="4931"/>
                </a:lnTo>
                <a:lnTo>
                  <a:pt x="6438" y="4832"/>
                </a:lnTo>
                <a:close/>
                <a:moveTo>
                  <a:pt x="3172" y="867"/>
                </a:moveTo>
                <a:lnTo>
                  <a:pt x="3197" y="868"/>
                </a:lnTo>
                <a:lnTo>
                  <a:pt x="3224" y="872"/>
                </a:lnTo>
                <a:lnTo>
                  <a:pt x="3248" y="877"/>
                </a:lnTo>
                <a:lnTo>
                  <a:pt x="3272" y="884"/>
                </a:lnTo>
                <a:lnTo>
                  <a:pt x="3296" y="893"/>
                </a:lnTo>
                <a:lnTo>
                  <a:pt x="3318" y="904"/>
                </a:lnTo>
                <a:lnTo>
                  <a:pt x="3340" y="916"/>
                </a:lnTo>
                <a:lnTo>
                  <a:pt x="3361" y="929"/>
                </a:lnTo>
                <a:lnTo>
                  <a:pt x="3380" y="944"/>
                </a:lnTo>
                <a:lnTo>
                  <a:pt x="3399" y="960"/>
                </a:lnTo>
                <a:lnTo>
                  <a:pt x="3417" y="978"/>
                </a:lnTo>
                <a:lnTo>
                  <a:pt x="3432" y="996"/>
                </a:lnTo>
                <a:lnTo>
                  <a:pt x="3448" y="1017"/>
                </a:lnTo>
                <a:lnTo>
                  <a:pt x="3461" y="1037"/>
                </a:lnTo>
                <a:lnTo>
                  <a:pt x="3473" y="1059"/>
                </a:lnTo>
                <a:lnTo>
                  <a:pt x="3483" y="1083"/>
                </a:lnTo>
                <a:lnTo>
                  <a:pt x="4461" y="847"/>
                </a:lnTo>
                <a:lnTo>
                  <a:pt x="4419" y="802"/>
                </a:lnTo>
                <a:lnTo>
                  <a:pt x="4378" y="759"/>
                </a:lnTo>
                <a:lnTo>
                  <a:pt x="4334" y="716"/>
                </a:lnTo>
                <a:lnTo>
                  <a:pt x="4290" y="673"/>
                </a:lnTo>
                <a:lnTo>
                  <a:pt x="4244" y="632"/>
                </a:lnTo>
                <a:lnTo>
                  <a:pt x="4198" y="592"/>
                </a:lnTo>
                <a:lnTo>
                  <a:pt x="4151" y="554"/>
                </a:lnTo>
                <a:lnTo>
                  <a:pt x="4103" y="516"/>
                </a:lnTo>
                <a:lnTo>
                  <a:pt x="4054" y="480"/>
                </a:lnTo>
                <a:lnTo>
                  <a:pt x="4004" y="444"/>
                </a:lnTo>
                <a:lnTo>
                  <a:pt x="3954" y="410"/>
                </a:lnTo>
                <a:lnTo>
                  <a:pt x="3902" y="377"/>
                </a:lnTo>
                <a:lnTo>
                  <a:pt x="3849" y="345"/>
                </a:lnTo>
                <a:lnTo>
                  <a:pt x="3796" y="316"/>
                </a:lnTo>
                <a:lnTo>
                  <a:pt x="3742" y="286"/>
                </a:lnTo>
                <a:lnTo>
                  <a:pt x="3687" y="258"/>
                </a:lnTo>
                <a:lnTo>
                  <a:pt x="3632" y="231"/>
                </a:lnTo>
                <a:lnTo>
                  <a:pt x="3576" y="207"/>
                </a:lnTo>
                <a:lnTo>
                  <a:pt x="3519" y="182"/>
                </a:lnTo>
                <a:lnTo>
                  <a:pt x="3461" y="159"/>
                </a:lnTo>
                <a:lnTo>
                  <a:pt x="3403" y="139"/>
                </a:lnTo>
                <a:lnTo>
                  <a:pt x="3344" y="118"/>
                </a:lnTo>
                <a:lnTo>
                  <a:pt x="3285" y="100"/>
                </a:lnTo>
                <a:lnTo>
                  <a:pt x="3225" y="83"/>
                </a:lnTo>
                <a:lnTo>
                  <a:pt x="3163" y="68"/>
                </a:lnTo>
                <a:lnTo>
                  <a:pt x="3102" y="53"/>
                </a:lnTo>
                <a:lnTo>
                  <a:pt x="3040" y="41"/>
                </a:lnTo>
                <a:lnTo>
                  <a:pt x="2978" y="30"/>
                </a:lnTo>
                <a:lnTo>
                  <a:pt x="2915" y="21"/>
                </a:lnTo>
                <a:lnTo>
                  <a:pt x="2852" y="12"/>
                </a:lnTo>
                <a:lnTo>
                  <a:pt x="2788" y="5"/>
                </a:lnTo>
                <a:lnTo>
                  <a:pt x="2723" y="1"/>
                </a:lnTo>
                <a:lnTo>
                  <a:pt x="3085" y="877"/>
                </a:lnTo>
                <a:lnTo>
                  <a:pt x="3105" y="873"/>
                </a:lnTo>
                <a:lnTo>
                  <a:pt x="3127" y="870"/>
                </a:lnTo>
                <a:lnTo>
                  <a:pt x="3149" y="867"/>
                </a:lnTo>
                <a:lnTo>
                  <a:pt x="3172" y="867"/>
                </a:lnTo>
                <a:close/>
                <a:moveTo>
                  <a:pt x="2821" y="1254"/>
                </a:moveTo>
                <a:lnTo>
                  <a:pt x="442" y="1129"/>
                </a:lnTo>
                <a:lnTo>
                  <a:pt x="416" y="1168"/>
                </a:lnTo>
                <a:lnTo>
                  <a:pt x="391" y="1207"/>
                </a:lnTo>
                <a:lnTo>
                  <a:pt x="367" y="1247"/>
                </a:lnTo>
                <a:lnTo>
                  <a:pt x="342" y="1287"/>
                </a:lnTo>
                <a:lnTo>
                  <a:pt x="320" y="1328"/>
                </a:lnTo>
                <a:lnTo>
                  <a:pt x="297" y="1370"/>
                </a:lnTo>
                <a:lnTo>
                  <a:pt x="276" y="1412"/>
                </a:lnTo>
                <a:lnTo>
                  <a:pt x="255" y="1454"/>
                </a:lnTo>
                <a:lnTo>
                  <a:pt x="235" y="1497"/>
                </a:lnTo>
                <a:lnTo>
                  <a:pt x="216" y="1540"/>
                </a:lnTo>
                <a:lnTo>
                  <a:pt x="198" y="1583"/>
                </a:lnTo>
                <a:lnTo>
                  <a:pt x="179" y="1627"/>
                </a:lnTo>
                <a:lnTo>
                  <a:pt x="162" y="1672"/>
                </a:lnTo>
                <a:lnTo>
                  <a:pt x="147" y="1717"/>
                </a:lnTo>
                <a:lnTo>
                  <a:pt x="130" y="1762"/>
                </a:lnTo>
                <a:lnTo>
                  <a:pt x="116" y="1807"/>
                </a:lnTo>
                <a:lnTo>
                  <a:pt x="103" y="1854"/>
                </a:lnTo>
                <a:lnTo>
                  <a:pt x="90" y="1900"/>
                </a:lnTo>
                <a:lnTo>
                  <a:pt x="77" y="1946"/>
                </a:lnTo>
                <a:lnTo>
                  <a:pt x="66" y="1993"/>
                </a:lnTo>
                <a:lnTo>
                  <a:pt x="56" y="2041"/>
                </a:lnTo>
                <a:lnTo>
                  <a:pt x="46" y="2088"/>
                </a:lnTo>
                <a:lnTo>
                  <a:pt x="38" y="2136"/>
                </a:lnTo>
                <a:lnTo>
                  <a:pt x="30" y="2185"/>
                </a:lnTo>
                <a:lnTo>
                  <a:pt x="22" y="2233"/>
                </a:lnTo>
                <a:lnTo>
                  <a:pt x="17" y="2282"/>
                </a:lnTo>
                <a:lnTo>
                  <a:pt x="12" y="2331"/>
                </a:lnTo>
                <a:lnTo>
                  <a:pt x="7" y="2380"/>
                </a:lnTo>
                <a:lnTo>
                  <a:pt x="4" y="2430"/>
                </a:lnTo>
                <a:lnTo>
                  <a:pt x="2" y="2480"/>
                </a:lnTo>
                <a:lnTo>
                  <a:pt x="0" y="2530"/>
                </a:lnTo>
                <a:lnTo>
                  <a:pt x="0" y="2580"/>
                </a:lnTo>
                <a:lnTo>
                  <a:pt x="1" y="2635"/>
                </a:lnTo>
                <a:lnTo>
                  <a:pt x="2" y="2688"/>
                </a:lnTo>
                <a:lnTo>
                  <a:pt x="5" y="2743"/>
                </a:lnTo>
                <a:lnTo>
                  <a:pt x="9" y="2796"/>
                </a:lnTo>
                <a:lnTo>
                  <a:pt x="14" y="2849"/>
                </a:lnTo>
                <a:lnTo>
                  <a:pt x="20" y="2902"/>
                </a:lnTo>
                <a:lnTo>
                  <a:pt x="27" y="2955"/>
                </a:lnTo>
                <a:lnTo>
                  <a:pt x="36" y="3006"/>
                </a:lnTo>
                <a:lnTo>
                  <a:pt x="2841" y="1342"/>
                </a:lnTo>
                <a:lnTo>
                  <a:pt x="2833" y="1321"/>
                </a:lnTo>
                <a:lnTo>
                  <a:pt x="2828" y="1299"/>
                </a:lnTo>
                <a:lnTo>
                  <a:pt x="2824" y="1277"/>
                </a:lnTo>
                <a:lnTo>
                  <a:pt x="2821" y="1254"/>
                </a:lnTo>
                <a:close/>
                <a:moveTo>
                  <a:pt x="3509" y="1231"/>
                </a:moveTo>
                <a:lnTo>
                  <a:pt x="3507" y="1255"/>
                </a:lnTo>
                <a:lnTo>
                  <a:pt x="3504" y="1280"/>
                </a:lnTo>
                <a:lnTo>
                  <a:pt x="3499" y="1304"/>
                </a:lnTo>
                <a:lnTo>
                  <a:pt x="3491" y="1327"/>
                </a:lnTo>
                <a:lnTo>
                  <a:pt x="3483" y="1350"/>
                </a:lnTo>
                <a:lnTo>
                  <a:pt x="3474" y="1371"/>
                </a:lnTo>
                <a:lnTo>
                  <a:pt x="3463" y="1392"/>
                </a:lnTo>
                <a:lnTo>
                  <a:pt x="3451" y="1413"/>
                </a:lnTo>
                <a:lnTo>
                  <a:pt x="5090" y="2982"/>
                </a:lnTo>
                <a:lnTo>
                  <a:pt x="5098" y="2933"/>
                </a:lnTo>
                <a:lnTo>
                  <a:pt x="5104" y="2884"/>
                </a:lnTo>
                <a:lnTo>
                  <a:pt x="5109" y="2834"/>
                </a:lnTo>
                <a:lnTo>
                  <a:pt x="5114" y="2784"/>
                </a:lnTo>
                <a:lnTo>
                  <a:pt x="5117" y="2734"/>
                </a:lnTo>
                <a:lnTo>
                  <a:pt x="5120" y="2682"/>
                </a:lnTo>
                <a:lnTo>
                  <a:pt x="5121" y="2632"/>
                </a:lnTo>
                <a:lnTo>
                  <a:pt x="5122" y="2580"/>
                </a:lnTo>
                <a:lnTo>
                  <a:pt x="5121" y="2528"/>
                </a:lnTo>
                <a:lnTo>
                  <a:pt x="5120" y="2477"/>
                </a:lnTo>
                <a:lnTo>
                  <a:pt x="5117" y="2425"/>
                </a:lnTo>
                <a:lnTo>
                  <a:pt x="5114" y="2374"/>
                </a:lnTo>
                <a:lnTo>
                  <a:pt x="5109" y="2323"/>
                </a:lnTo>
                <a:lnTo>
                  <a:pt x="5104" y="2273"/>
                </a:lnTo>
                <a:lnTo>
                  <a:pt x="5098" y="2223"/>
                </a:lnTo>
                <a:lnTo>
                  <a:pt x="5089" y="2172"/>
                </a:lnTo>
                <a:lnTo>
                  <a:pt x="5081" y="2123"/>
                </a:lnTo>
                <a:lnTo>
                  <a:pt x="5072" y="2074"/>
                </a:lnTo>
                <a:lnTo>
                  <a:pt x="5062" y="2025"/>
                </a:lnTo>
                <a:lnTo>
                  <a:pt x="5051" y="1976"/>
                </a:lnTo>
                <a:lnTo>
                  <a:pt x="5040" y="1928"/>
                </a:lnTo>
                <a:lnTo>
                  <a:pt x="5026" y="1880"/>
                </a:lnTo>
                <a:lnTo>
                  <a:pt x="5012" y="1833"/>
                </a:lnTo>
                <a:lnTo>
                  <a:pt x="4998" y="1786"/>
                </a:lnTo>
                <a:lnTo>
                  <a:pt x="4983" y="1738"/>
                </a:lnTo>
                <a:lnTo>
                  <a:pt x="4966" y="1692"/>
                </a:lnTo>
                <a:lnTo>
                  <a:pt x="4949" y="1647"/>
                </a:lnTo>
                <a:lnTo>
                  <a:pt x="4931" y="1601"/>
                </a:lnTo>
                <a:lnTo>
                  <a:pt x="4912" y="1555"/>
                </a:lnTo>
                <a:lnTo>
                  <a:pt x="4892" y="1511"/>
                </a:lnTo>
                <a:lnTo>
                  <a:pt x="4871" y="1467"/>
                </a:lnTo>
                <a:lnTo>
                  <a:pt x="4851" y="1424"/>
                </a:lnTo>
                <a:lnTo>
                  <a:pt x="4829" y="1380"/>
                </a:lnTo>
                <a:lnTo>
                  <a:pt x="4806" y="1338"/>
                </a:lnTo>
                <a:lnTo>
                  <a:pt x="4782" y="1295"/>
                </a:lnTo>
                <a:lnTo>
                  <a:pt x="4757" y="1253"/>
                </a:lnTo>
                <a:lnTo>
                  <a:pt x="4733" y="1212"/>
                </a:lnTo>
                <a:lnTo>
                  <a:pt x="4708" y="1171"/>
                </a:lnTo>
                <a:lnTo>
                  <a:pt x="4681" y="1131"/>
                </a:lnTo>
                <a:lnTo>
                  <a:pt x="4654" y="1092"/>
                </a:lnTo>
                <a:lnTo>
                  <a:pt x="3509" y="1231"/>
                </a:lnTo>
                <a:close/>
                <a:moveTo>
                  <a:pt x="2947" y="946"/>
                </a:moveTo>
                <a:lnTo>
                  <a:pt x="2411" y="0"/>
                </a:lnTo>
                <a:lnTo>
                  <a:pt x="2346" y="5"/>
                </a:lnTo>
                <a:lnTo>
                  <a:pt x="2280" y="11"/>
                </a:lnTo>
                <a:lnTo>
                  <a:pt x="2216" y="19"/>
                </a:lnTo>
                <a:lnTo>
                  <a:pt x="2153" y="28"/>
                </a:lnTo>
                <a:lnTo>
                  <a:pt x="2090" y="39"/>
                </a:lnTo>
                <a:lnTo>
                  <a:pt x="2027" y="51"/>
                </a:lnTo>
                <a:lnTo>
                  <a:pt x="1965" y="66"/>
                </a:lnTo>
                <a:lnTo>
                  <a:pt x="1904" y="81"/>
                </a:lnTo>
                <a:lnTo>
                  <a:pt x="1842" y="99"/>
                </a:lnTo>
                <a:lnTo>
                  <a:pt x="1782" y="117"/>
                </a:lnTo>
                <a:lnTo>
                  <a:pt x="1722" y="137"/>
                </a:lnTo>
                <a:lnTo>
                  <a:pt x="1663" y="158"/>
                </a:lnTo>
                <a:lnTo>
                  <a:pt x="1605" y="181"/>
                </a:lnTo>
                <a:lnTo>
                  <a:pt x="1547" y="206"/>
                </a:lnTo>
                <a:lnTo>
                  <a:pt x="1491" y="231"/>
                </a:lnTo>
                <a:lnTo>
                  <a:pt x="1434" y="258"/>
                </a:lnTo>
                <a:lnTo>
                  <a:pt x="1379" y="287"/>
                </a:lnTo>
                <a:lnTo>
                  <a:pt x="1324" y="316"/>
                </a:lnTo>
                <a:lnTo>
                  <a:pt x="1271" y="346"/>
                </a:lnTo>
                <a:lnTo>
                  <a:pt x="1218" y="379"/>
                </a:lnTo>
                <a:lnTo>
                  <a:pt x="1165" y="412"/>
                </a:lnTo>
                <a:lnTo>
                  <a:pt x="1114" y="447"/>
                </a:lnTo>
                <a:lnTo>
                  <a:pt x="1064" y="483"/>
                </a:lnTo>
                <a:lnTo>
                  <a:pt x="1014" y="519"/>
                </a:lnTo>
                <a:lnTo>
                  <a:pt x="966" y="558"/>
                </a:lnTo>
                <a:lnTo>
                  <a:pt x="918" y="597"/>
                </a:lnTo>
                <a:lnTo>
                  <a:pt x="872" y="637"/>
                </a:lnTo>
                <a:lnTo>
                  <a:pt x="826" y="680"/>
                </a:lnTo>
                <a:lnTo>
                  <a:pt x="781" y="722"/>
                </a:lnTo>
                <a:lnTo>
                  <a:pt x="737" y="765"/>
                </a:lnTo>
                <a:lnTo>
                  <a:pt x="695" y="810"/>
                </a:lnTo>
                <a:lnTo>
                  <a:pt x="653" y="855"/>
                </a:lnTo>
                <a:lnTo>
                  <a:pt x="2831" y="1120"/>
                </a:lnTo>
                <a:lnTo>
                  <a:pt x="2836" y="1106"/>
                </a:lnTo>
                <a:lnTo>
                  <a:pt x="2841" y="1094"/>
                </a:lnTo>
                <a:lnTo>
                  <a:pt x="2846" y="1082"/>
                </a:lnTo>
                <a:lnTo>
                  <a:pt x="2851" y="1069"/>
                </a:lnTo>
                <a:lnTo>
                  <a:pt x="2863" y="1046"/>
                </a:lnTo>
                <a:lnTo>
                  <a:pt x="2876" y="1023"/>
                </a:lnTo>
                <a:lnTo>
                  <a:pt x="2892" y="1002"/>
                </a:lnTo>
                <a:lnTo>
                  <a:pt x="2908" y="982"/>
                </a:lnTo>
                <a:lnTo>
                  <a:pt x="2926" y="963"/>
                </a:lnTo>
                <a:lnTo>
                  <a:pt x="2947" y="946"/>
                </a:lnTo>
                <a:close/>
                <a:moveTo>
                  <a:pt x="3273" y="1546"/>
                </a:moveTo>
                <a:lnTo>
                  <a:pt x="3798" y="4844"/>
                </a:lnTo>
                <a:lnTo>
                  <a:pt x="3853" y="4813"/>
                </a:lnTo>
                <a:lnTo>
                  <a:pt x="3906" y="4780"/>
                </a:lnTo>
                <a:lnTo>
                  <a:pt x="3959" y="4747"/>
                </a:lnTo>
                <a:lnTo>
                  <a:pt x="4010" y="4712"/>
                </a:lnTo>
                <a:lnTo>
                  <a:pt x="4061" y="4676"/>
                </a:lnTo>
                <a:lnTo>
                  <a:pt x="4111" y="4638"/>
                </a:lnTo>
                <a:lnTo>
                  <a:pt x="4160" y="4600"/>
                </a:lnTo>
                <a:lnTo>
                  <a:pt x="4207" y="4559"/>
                </a:lnTo>
                <a:lnTo>
                  <a:pt x="4254" y="4518"/>
                </a:lnTo>
                <a:lnTo>
                  <a:pt x="4301" y="4477"/>
                </a:lnTo>
                <a:lnTo>
                  <a:pt x="4346" y="4434"/>
                </a:lnTo>
                <a:lnTo>
                  <a:pt x="4390" y="4390"/>
                </a:lnTo>
                <a:lnTo>
                  <a:pt x="4433" y="4345"/>
                </a:lnTo>
                <a:lnTo>
                  <a:pt x="4474" y="4298"/>
                </a:lnTo>
                <a:lnTo>
                  <a:pt x="4515" y="4250"/>
                </a:lnTo>
                <a:lnTo>
                  <a:pt x="4555" y="4203"/>
                </a:lnTo>
                <a:lnTo>
                  <a:pt x="4592" y="4153"/>
                </a:lnTo>
                <a:lnTo>
                  <a:pt x="4630" y="4103"/>
                </a:lnTo>
                <a:lnTo>
                  <a:pt x="4666" y="4052"/>
                </a:lnTo>
                <a:lnTo>
                  <a:pt x="4701" y="3999"/>
                </a:lnTo>
                <a:lnTo>
                  <a:pt x="4735" y="3947"/>
                </a:lnTo>
                <a:lnTo>
                  <a:pt x="4767" y="3892"/>
                </a:lnTo>
                <a:lnTo>
                  <a:pt x="4798" y="3838"/>
                </a:lnTo>
                <a:lnTo>
                  <a:pt x="4828" y="3782"/>
                </a:lnTo>
                <a:lnTo>
                  <a:pt x="4856" y="3726"/>
                </a:lnTo>
                <a:lnTo>
                  <a:pt x="4884" y="3669"/>
                </a:lnTo>
                <a:lnTo>
                  <a:pt x="4909" y="3611"/>
                </a:lnTo>
                <a:lnTo>
                  <a:pt x="4934" y="3552"/>
                </a:lnTo>
                <a:lnTo>
                  <a:pt x="4956" y="3493"/>
                </a:lnTo>
                <a:lnTo>
                  <a:pt x="4978" y="3433"/>
                </a:lnTo>
                <a:lnTo>
                  <a:pt x="4998" y="3372"/>
                </a:lnTo>
                <a:lnTo>
                  <a:pt x="5017" y="3310"/>
                </a:lnTo>
                <a:lnTo>
                  <a:pt x="3356" y="1507"/>
                </a:lnTo>
                <a:lnTo>
                  <a:pt x="3337" y="1518"/>
                </a:lnTo>
                <a:lnTo>
                  <a:pt x="3316" y="1530"/>
                </a:lnTo>
                <a:lnTo>
                  <a:pt x="3295" y="1539"/>
                </a:lnTo>
                <a:lnTo>
                  <a:pt x="3273" y="1546"/>
                </a:lnTo>
                <a:close/>
                <a:moveTo>
                  <a:pt x="2910" y="1453"/>
                </a:moveTo>
                <a:lnTo>
                  <a:pt x="106" y="3318"/>
                </a:lnTo>
                <a:lnTo>
                  <a:pt x="124" y="3378"/>
                </a:lnTo>
                <a:lnTo>
                  <a:pt x="145" y="3439"/>
                </a:lnTo>
                <a:lnTo>
                  <a:pt x="166" y="3498"/>
                </a:lnTo>
                <a:lnTo>
                  <a:pt x="189" y="3557"/>
                </a:lnTo>
                <a:lnTo>
                  <a:pt x="214" y="3615"/>
                </a:lnTo>
                <a:lnTo>
                  <a:pt x="239" y="3672"/>
                </a:lnTo>
                <a:lnTo>
                  <a:pt x="267" y="3729"/>
                </a:lnTo>
                <a:lnTo>
                  <a:pt x="294" y="3785"/>
                </a:lnTo>
                <a:lnTo>
                  <a:pt x="324" y="3840"/>
                </a:lnTo>
                <a:lnTo>
                  <a:pt x="355" y="3894"/>
                </a:lnTo>
                <a:lnTo>
                  <a:pt x="387" y="3948"/>
                </a:lnTo>
                <a:lnTo>
                  <a:pt x="421" y="4000"/>
                </a:lnTo>
                <a:lnTo>
                  <a:pt x="455" y="4052"/>
                </a:lnTo>
                <a:lnTo>
                  <a:pt x="491" y="4103"/>
                </a:lnTo>
                <a:lnTo>
                  <a:pt x="529" y="4152"/>
                </a:lnTo>
                <a:lnTo>
                  <a:pt x="566" y="4202"/>
                </a:lnTo>
                <a:lnTo>
                  <a:pt x="606" y="4249"/>
                </a:lnTo>
                <a:lnTo>
                  <a:pt x="646" y="4296"/>
                </a:lnTo>
                <a:lnTo>
                  <a:pt x="687" y="4343"/>
                </a:lnTo>
                <a:lnTo>
                  <a:pt x="730" y="4388"/>
                </a:lnTo>
                <a:lnTo>
                  <a:pt x="773" y="4431"/>
                </a:lnTo>
                <a:lnTo>
                  <a:pt x="818" y="4474"/>
                </a:lnTo>
                <a:lnTo>
                  <a:pt x="864" y="4516"/>
                </a:lnTo>
                <a:lnTo>
                  <a:pt x="911" y="4556"/>
                </a:lnTo>
                <a:lnTo>
                  <a:pt x="957" y="4596"/>
                </a:lnTo>
                <a:lnTo>
                  <a:pt x="1006" y="4634"/>
                </a:lnTo>
                <a:lnTo>
                  <a:pt x="1055" y="4672"/>
                </a:lnTo>
                <a:lnTo>
                  <a:pt x="1106" y="4707"/>
                </a:lnTo>
                <a:lnTo>
                  <a:pt x="1157" y="4742"/>
                </a:lnTo>
                <a:lnTo>
                  <a:pt x="1209" y="4776"/>
                </a:lnTo>
                <a:lnTo>
                  <a:pt x="1262" y="4808"/>
                </a:lnTo>
                <a:lnTo>
                  <a:pt x="1316" y="4840"/>
                </a:lnTo>
                <a:lnTo>
                  <a:pt x="2962" y="1500"/>
                </a:lnTo>
                <a:lnTo>
                  <a:pt x="2948" y="1489"/>
                </a:lnTo>
                <a:lnTo>
                  <a:pt x="2934" y="1477"/>
                </a:lnTo>
                <a:lnTo>
                  <a:pt x="2922" y="1465"/>
                </a:lnTo>
                <a:lnTo>
                  <a:pt x="2910" y="1453"/>
                </a:lnTo>
                <a:close/>
                <a:moveTo>
                  <a:pt x="3078" y="1554"/>
                </a:moveTo>
                <a:lnTo>
                  <a:pt x="1586" y="4973"/>
                </a:lnTo>
                <a:lnTo>
                  <a:pt x="1643" y="4995"/>
                </a:lnTo>
                <a:lnTo>
                  <a:pt x="1700" y="5016"/>
                </a:lnTo>
                <a:lnTo>
                  <a:pt x="1758" y="5036"/>
                </a:lnTo>
                <a:lnTo>
                  <a:pt x="1816" y="5055"/>
                </a:lnTo>
                <a:lnTo>
                  <a:pt x="1876" y="5072"/>
                </a:lnTo>
                <a:lnTo>
                  <a:pt x="1935" y="5088"/>
                </a:lnTo>
                <a:lnTo>
                  <a:pt x="1995" y="5102"/>
                </a:lnTo>
                <a:lnTo>
                  <a:pt x="2056" y="5116"/>
                </a:lnTo>
                <a:lnTo>
                  <a:pt x="2117" y="5127"/>
                </a:lnTo>
                <a:lnTo>
                  <a:pt x="2180" y="5137"/>
                </a:lnTo>
                <a:lnTo>
                  <a:pt x="2242" y="5146"/>
                </a:lnTo>
                <a:lnTo>
                  <a:pt x="2305" y="5154"/>
                </a:lnTo>
                <a:lnTo>
                  <a:pt x="2368" y="5159"/>
                </a:lnTo>
                <a:lnTo>
                  <a:pt x="2432" y="5163"/>
                </a:lnTo>
                <a:lnTo>
                  <a:pt x="2496" y="5165"/>
                </a:lnTo>
                <a:lnTo>
                  <a:pt x="2562" y="5166"/>
                </a:lnTo>
                <a:lnTo>
                  <a:pt x="2625" y="5165"/>
                </a:lnTo>
                <a:lnTo>
                  <a:pt x="2687" y="5163"/>
                </a:lnTo>
                <a:lnTo>
                  <a:pt x="2749" y="5159"/>
                </a:lnTo>
                <a:lnTo>
                  <a:pt x="2811" y="5154"/>
                </a:lnTo>
                <a:lnTo>
                  <a:pt x="2872" y="5146"/>
                </a:lnTo>
                <a:lnTo>
                  <a:pt x="2933" y="5138"/>
                </a:lnTo>
                <a:lnTo>
                  <a:pt x="2994" y="5129"/>
                </a:lnTo>
                <a:lnTo>
                  <a:pt x="3054" y="5118"/>
                </a:lnTo>
                <a:lnTo>
                  <a:pt x="3114" y="5105"/>
                </a:lnTo>
                <a:lnTo>
                  <a:pt x="3173" y="5091"/>
                </a:lnTo>
                <a:lnTo>
                  <a:pt x="3232" y="5076"/>
                </a:lnTo>
                <a:lnTo>
                  <a:pt x="3290" y="5059"/>
                </a:lnTo>
                <a:lnTo>
                  <a:pt x="3347" y="5042"/>
                </a:lnTo>
                <a:lnTo>
                  <a:pt x="3404" y="5022"/>
                </a:lnTo>
                <a:lnTo>
                  <a:pt x="3460" y="5002"/>
                </a:lnTo>
                <a:lnTo>
                  <a:pt x="3516" y="4979"/>
                </a:lnTo>
                <a:lnTo>
                  <a:pt x="3145" y="1565"/>
                </a:lnTo>
                <a:lnTo>
                  <a:pt x="3128" y="1563"/>
                </a:lnTo>
                <a:lnTo>
                  <a:pt x="3110" y="1561"/>
                </a:lnTo>
                <a:lnTo>
                  <a:pt x="3094" y="1559"/>
                </a:lnTo>
                <a:lnTo>
                  <a:pt x="3078" y="1554"/>
                </a:lnTo>
                <a:close/>
                <a:moveTo>
                  <a:pt x="15944" y="928"/>
                </a:moveTo>
                <a:lnTo>
                  <a:pt x="15408" y="2027"/>
                </a:lnTo>
                <a:lnTo>
                  <a:pt x="15402" y="2027"/>
                </a:lnTo>
                <a:lnTo>
                  <a:pt x="15402" y="928"/>
                </a:lnTo>
                <a:lnTo>
                  <a:pt x="15014" y="928"/>
                </a:lnTo>
                <a:lnTo>
                  <a:pt x="15014" y="2820"/>
                </a:lnTo>
                <a:lnTo>
                  <a:pt x="15380" y="2820"/>
                </a:lnTo>
                <a:lnTo>
                  <a:pt x="15903" y="1791"/>
                </a:lnTo>
                <a:lnTo>
                  <a:pt x="15905" y="1791"/>
                </a:lnTo>
                <a:lnTo>
                  <a:pt x="15905" y="2820"/>
                </a:lnTo>
                <a:lnTo>
                  <a:pt x="16296" y="2820"/>
                </a:lnTo>
                <a:lnTo>
                  <a:pt x="16296" y="928"/>
                </a:lnTo>
                <a:lnTo>
                  <a:pt x="15944" y="928"/>
                </a:lnTo>
                <a:close/>
                <a:moveTo>
                  <a:pt x="13505" y="1287"/>
                </a:moveTo>
                <a:lnTo>
                  <a:pt x="13907" y="1287"/>
                </a:lnTo>
                <a:lnTo>
                  <a:pt x="13907" y="2820"/>
                </a:lnTo>
                <a:lnTo>
                  <a:pt x="14295" y="2820"/>
                </a:lnTo>
                <a:lnTo>
                  <a:pt x="14295" y="1287"/>
                </a:lnTo>
                <a:lnTo>
                  <a:pt x="14696" y="1287"/>
                </a:lnTo>
                <a:lnTo>
                  <a:pt x="14696" y="928"/>
                </a:lnTo>
                <a:lnTo>
                  <a:pt x="13505" y="928"/>
                </a:lnTo>
                <a:lnTo>
                  <a:pt x="13505" y="1287"/>
                </a:lnTo>
                <a:close/>
                <a:moveTo>
                  <a:pt x="12200" y="2820"/>
                </a:moveTo>
                <a:lnTo>
                  <a:pt x="13290" y="2820"/>
                </a:lnTo>
                <a:lnTo>
                  <a:pt x="13290" y="2448"/>
                </a:lnTo>
                <a:lnTo>
                  <a:pt x="12590" y="2448"/>
                </a:lnTo>
                <a:lnTo>
                  <a:pt x="12590" y="2046"/>
                </a:lnTo>
                <a:lnTo>
                  <a:pt x="13193" y="2046"/>
                </a:lnTo>
                <a:lnTo>
                  <a:pt x="13193" y="1684"/>
                </a:lnTo>
                <a:lnTo>
                  <a:pt x="12590" y="1684"/>
                </a:lnTo>
                <a:lnTo>
                  <a:pt x="12590" y="1292"/>
                </a:lnTo>
                <a:lnTo>
                  <a:pt x="13290" y="1292"/>
                </a:lnTo>
                <a:lnTo>
                  <a:pt x="13290" y="928"/>
                </a:lnTo>
                <a:lnTo>
                  <a:pt x="12200" y="928"/>
                </a:lnTo>
                <a:lnTo>
                  <a:pt x="12200" y="2820"/>
                </a:lnTo>
                <a:close/>
                <a:moveTo>
                  <a:pt x="11039" y="1435"/>
                </a:moveTo>
                <a:lnTo>
                  <a:pt x="11045" y="1418"/>
                </a:lnTo>
                <a:lnTo>
                  <a:pt x="11053" y="1400"/>
                </a:lnTo>
                <a:lnTo>
                  <a:pt x="11062" y="1384"/>
                </a:lnTo>
                <a:lnTo>
                  <a:pt x="11073" y="1367"/>
                </a:lnTo>
                <a:lnTo>
                  <a:pt x="11079" y="1360"/>
                </a:lnTo>
                <a:lnTo>
                  <a:pt x="11086" y="1353"/>
                </a:lnTo>
                <a:lnTo>
                  <a:pt x="11094" y="1346"/>
                </a:lnTo>
                <a:lnTo>
                  <a:pt x="11102" y="1339"/>
                </a:lnTo>
                <a:lnTo>
                  <a:pt x="11110" y="1332"/>
                </a:lnTo>
                <a:lnTo>
                  <a:pt x="11119" y="1326"/>
                </a:lnTo>
                <a:lnTo>
                  <a:pt x="11128" y="1321"/>
                </a:lnTo>
                <a:lnTo>
                  <a:pt x="11138" y="1316"/>
                </a:lnTo>
                <a:lnTo>
                  <a:pt x="11149" y="1311"/>
                </a:lnTo>
                <a:lnTo>
                  <a:pt x="11160" y="1307"/>
                </a:lnTo>
                <a:lnTo>
                  <a:pt x="11171" y="1304"/>
                </a:lnTo>
                <a:lnTo>
                  <a:pt x="11183" y="1300"/>
                </a:lnTo>
                <a:lnTo>
                  <a:pt x="11196" y="1298"/>
                </a:lnTo>
                <a:lnTo>
                  <a:pt x="11210" y="1296"/>
                </a:lnTo>
                <a:lnTo>
                  <a:pt x="11224" y="1295"/>
                </a:lnTo>
                <a:lnTo>
                  <a:pt x="11238" y="1295"/>
                </a:lnTo>
                <a:lnTo>
                  <a:pt x="11251" y="1295"/>
                </a:lnTo>
                <a:lnTo>
                  <a:pt x="11265" y="1296"/>
                </a:lnTo>
                <a:lnTo>
                  <a:pt x="11278" y="1298"/>
                </a:lnTo>
                <a:lnTo>
                  <a:pt x="11290" y="1300"/>
                </a:lnTo>
                <a:lnTo>
                  <a:pt x="11302" y="1304"/>
                </a:lnTo>
                <a:lnTo>
                  <a:pt x="11313" y="1308"/>
                </a:lnTo>
                <a:lnTo>
                  <a:pt x="11324" y="1312"/>
                </a:lnTo>
                <a:lnTo>
                  <a:pt x="11335" y="1317"/>
                </a:lnTo>
                <a:lnTo>
                  <a:pt x="11354" y="1328"/>
                </a:lnTo>
                <a:lnTo>
                  <a:pt x="11372" y="1341"/>
                </a:lnTo>
                <a:lnTo>
                  <a:pt x="11388" y="1354"/>
                </a:lnTo>
                <a:lnTo>
                  <a:pt x="11402" y="1368"/>
                </a:lnTo>
                <a:lnTo>
                  <a:pt x="11414" y="1384"/>
                </a:lnTo>
                <a:lnTo>
                  <a:pt x="11426" y="1400"/>
                </a:lnTo>
                <a:lnTo>
                  <a:pt x="11430" y="1408"/>
                </a:lnTo>
                <a:lnTo>
                  <a:pt x="11434" y="1418"/>
                </a:lnTo>
                <a:lnTo>
                  <a:pt x="11438" y="1426"/>
                </a:lnTo>
                <a:lnTo>
                  <a:pt x="11441" y="1435"/>
                </a:lnTo>
                <a:lnTo>
                  <a:pt x="11446" y="1453"/>
                </a:lnTo>
                <a:lnTo>
                  <a:pt x="11451" y="1470"/>
                </a:lnTo>
                <a:lnTo>
                  <a:pt x="11455" y="1486"/>
                </a:lnTo>
                <a:lnTo>
                  <a:pt x="11458" y="1499"/>
                </a:lnTo>
                <a:lnTo>
                  <a:pt x="11828" y="1388"/>
                </a:lnTo>
                <a:lnTo>
                  <a:pt x="11823" y="1365"/>
                </a:lnTo>
                <a:lnTo>
                  <a:pt x="11817" y="1342"/>
                </a:lnTo>
                <a:lnTo>
                  <a:pt x="11810" y="1320"/>
                </a:lnTo>
                <a:lnTo>
                  <a:pt x="11802" y="1297"/>
                </a:lnTo>
                <a:lnTo>
                  <a:pt x="11793" y="1275"/>
                </a:lnTo>
                <a:lnTo>
                  <a:pt x="11784" y="1253"/>
                </a:lnTo>
                <a:lnTo>
                  <a:pt x="11774" y="1232"/>
                </a:lnTo>
                <a:lnTo>
                  <a:pt x="11763" y="1210"/>
                </a:lnTo>
                <a:lnTo>
                  <a:pt x="11751" y="1188"/>
                </a:lnTo>
                <a:lnTo>
                  <a:pt x="11738" y="1168"/>
                </a:lnTo>
                <a:lnTo>
                  <a:pt x="11725" y="1148"/>
                </a:lnTo>
                <a:lnTo>
                  <a:pt x="11711" y="1129"/>
                </a:lnTo>
                <a:lnTo>
                  <a:pt x="11695" y="1110"/>
                </a:lnTo>
                <a:lnTo>
                  <a:pt x="11679" y="1093"/>
                </a:lnTo>
                <a:lnTo>
                  <a:pt x="11662" y="1075"/>
                </a:lnTo>
                <a:lnTo>
                  <a:pt x="11645" y="1059"/>
                </a:lnTo>
                <a:lnTo>
                  <a:pt x="11625" y="1043"/>
                </a:lnTo>
                <a:lnTo>
                  <a:pt x="11606" y="1028"/>
                </a:lnTo>
                <a:lnTo>
                  <a:pt x="11585" y="1014"/>
                </a:lnTo>
                <a:lnTo>
                  <a:pt x="11564" y="1000"/>
                </a:lnTo>
                <a:lnTo>
                  <a:pt x="11542" y="987"/>
                </a:lnTo>
                <a:lnTo>
                  <a:pt x="11518" y="976"/>
                </a:lnTo>
                <a:lnTo>
                  <a:pt x="11495" y="964"/>
                </a:lnTo>
                <a:lnTo>
                  <a:pt x="11469" y="954"/>
                </a:lnTo>
                <a:lnTo>
                  <a:pt x="11444" y="945"/>
                </a:lnTo>
                <a:lnTo>
                  <a:pt x="11416" y="937"/>
                </a:lnTo>
                <a:lnTo>
                  <a:pt x="11389" y="930"/>
                </a:lnTo>
                <a:lnTo>
                  <a:pt x="11360" y="924"/>
                </a:lnTo>
                <a:lnTo>
                  <a:pt x="11331" y="920"/>
                </a:lnTo>
                <a:lnTo>
                  <a:pt x="11300" y="917"/>
                </a:lnTo>
                <a:lnTo>
                  <a:pt x="11270" y="916"/>
                </a:lnTo>
                <a:lnTo>
                  <a:pt x="11238" y="915"/>
                </a:lnTo>
                <a:lnTo>
                  <a:pt x="11197" y="916"/>
                </a:lnTo>
                <a:lnTo>
                  <a:pt x="11159" y="918"/>
                </a:lnTo>
                <a:lnTo>
                  <a:pt x="11122" y="922"/>
                </a:lnTo>
                <a:lnTo>
                  <a:pt x="11086" y="928"/>
                </a:lnTo>
                <a:lnTo>
                  <a:pt x="11069" y="932"/>
                </a:lnTo>
                <a:lnTo>
                  <a:pt x="11052" y="937"/>
                </a:lnTo>
                <a:lnTo>
                  <a:pt x="11035" y="941"/>
                </a:lnTo>
                <a:lnTo>
                  <a:pt x="11019" y="946"/>
                </a:lnTo>
                <a:lnTo>
                  <a:pt x="11004" y="951"/>
                </a:lnTo>
                <a:lnTo>
                  <a:pt x="10989" y="957"/>
                </a:lnTo>
                <a:lnTo>
                  <a:pt x="10973" y="963"/>
                </a:lnTo>
                <a:lnTo>
                  <a:pt x="10959" y="970"/>
                </a:lnTo>
                <a:lnTo>
                  <a:pt x="10932" y="985"/>
                </a:lnTo>
                <a:lnTo>
                  <a:pt x="10904" y="1000"/>
                </a:lnTo>
                <a:lnTo>
                  <a:pt x="10879" y="1017"/>
                </a:lnTo>
                <a:lnTo>
                  <a:pt x="10855" y="1034"/>
                </a:lnTo>
                <a:lnTo>
                  <a:pt x="10833" y="1053"/>
                </a:lnTo>
                <a:lnTo>
                  <a:pt x="10811" y="1071"/>
                </a:lnTo>
                <a:lnTo>
                  <a:pt x="10792" y="1092"/>
                </a:lnTo>
                <a:lnTo>
                  <a:pt x="10773" y="1113"/>
                </a:lnTo>
                <a:lnTo>
                  <a:pt x="10756" y="1135"/>
                </a:lnTo>
                <a:lnTo>
                  <a:pt x="10740" y="1158"/>
                </a:lnTo>
                <a:lnTo>
                  <a:pt x="10725" y="1181"/>
                </a:lnTo>
                <a:lnTo>
                  <a:pt x="10712" y="1205"/>
                </a:lnTo>
                <a:lnTo>
                  <a:pt x="10699" y="1230"/>
                </a:lnTo>
                <a:lnTo>
                  <a:pt x="10688" y="1255"/>
                </a:lnTo>
                <a:lnTo>
                  <a:pt x="10678" y="1281"/>
                </a:lnTo>
                <a:lnTo>
                  <a:pt x="10670" y="1308"/>
                </a:lnTo>
                <a:lnTo>
                  <a:pt x="10662" y="1334"/>
                </a:lnTo>
                <a:lnTo>
                  <a:pt x="10656" y="1361"/>
                </a:lnTo>
                <a:lnTo>
                  <a:pt x="10649" y="1388"/>
                </a:lnTo>
                <a:lnTo>
                  <a:pt x="10645" y="1415"/>
                </a:lnTo>
                <a:lnTo>
                  <a:pt x="10642" y="1441"/>
                </a:lnTo>
                <a:lnTo>
                  <a:pt x="10639" y="1468"/>
                </a:lnTo>
                <a:lnTo>
                  <a:pt x="10638" y="1495"/>
                </a:lnTo>
                <a:lnTo>
                  <a:pt x="10637" y="1522"/>
                </a:lnTo>
                <a:lnTo>
                  <a:pt x="10637" y="2195"/>
                </a:lnTo>
                <a:lnTo>
                  <a:pt x="10638" y="2227"/>
                </a:lnTo>
                <a:lnTo>
                  <a:pt x="10639" y="2259"/>
                </a:lnTo>
                <a:lnTo>
                  <a:pt x="10642" y="2289"/>
                </a:lnTo>
                <a:lnTo>
                  <a:pt x="10645" y="2320"/>
                </a:lnTo>
                <a:lnTo>
                  <a:pt x="10650" y="2351"/>
                </a:lnTo>
                <a:lnTo>
                  <a:pt x="10656" y="2381"/>
                </a:lnTo>
                <a:lnTo>
                  <a:pt x="10663" y="2411"/>
                </a:lnTo>
                <a:lnTo>
                  <a:pt x="10671" y="2440"/>
                </a:lnTo>
                <a:lnTo>
                  <a:pt x="10680" y="2468"/>
                </a:lnTo>
                <a:lnTo>
                  <a:pt x="10690" y="2497"/>
                </a:lnTo>
                <a:lnTo>
                  <a:pt x="10701" y="2524"/>
                </a:lnTo>
                <a:lnTo>
                  <a:pt x="10714" y="2550"/>
                </a:lnTo>
                <a:lnTo>
                  <a:pt x="10727" y="2575"/>
                </a:lnTo>
                <a:lnTo>
                  <a:pt x="10742" y="2599"/>
                </a:lnTo>
                <a:lnTo>
                  <a:pt x="10758" y="2623"/>
                </a:lnTo>
                <a:lnTo>
                  <a:pt x="10776" y="2645"/>
                </a:lnTo>
                <a:lnTo>
                  <a:pt x="10794" y="2667"/>
                </a:lnTo>
                <a:lnTo>
                  <a:pt x="10814" y="2687"/>
                </a:lnTo>
                <a:lnTo>
                  <a:pt x="10836" y="2706"/>
                </a:lnTo>
                <a:lnTo>
                  <a:pt x="10858" y="2724"/>
                </a:lnTo>
                <a:lnTo>
                  <a:pt x="10882" y="2741"/>
                </a:lnTo>
                <a:lnTo>
                  <a:pt x="10907" y="2757"/>
                </a:lnTo>
                <a:lnTo>
                  <a:pt x="10934" y="2772"/>
                </a:lnTo>
                <a:lnTo>
                  <a:pt x="10962" y="2785"/>
                </a:lnTo>
                <a:lnTo>
                  <a:pt x="10976" y="2791"/>
                </a:lnTo>
                <a:lnTo>
                  <a:pt x="10991" y="2797"/>
                </a:lnTo>
                <a:lnTo>
                  <a:pt x="11006" y="2802"/>
                </a:lnTo>
                <a:lnTo>
                  <a:pt x="11021" y="2808"/>
                </a:lnTo>
                <a:lnTo>
                  <a:pt x="11054" y="2817"/>
                </a:lnTo>
                <a:lnTo>
                  <a:pt x="11087" y="2824"/>
                </a:lnTo>
                <a:lnTo>
                  <a:pt x="11123" y="2830"/>
                </a:lnTo>
                <a:lnTo>
                  <a:pt x="11160" y="2834"/>
                </a:lnTo>
                <a:lnTo>
                  <a:pt x="11198" y="2836"/>
                </a:lnTo>
                <a:lnTo>
                  <a:pt x="11238" y="2837"/>
                </a:lnTo>
                <a:lnTo>
                  <a:pt x="11267" y="2836"/>
                </a:lnTo>
                <a:lnTo>
                  <a:pt x="11294" y="2835"/>
                </a:lnTo>
                <a:lnTo>
                  <a:pt x="11322" y="2833"/>
                </a:lnTo>
                <a:lnTo>
                  <a:pt x="11348" y="2829"/>
                </a:lnTo>
                <a:lnTo>
                  <a:pt x="11374" y="2825"/>
                </a:lnTo>
                <a:lnTo>
                  <a:pt x="11400" y="2820"/>
                </a:lnTo>
                <a:lnTo>
                  <a:pt x="11425" y="2813"/>
                </a:lnTo>
                <a:lnTo>
                  <a:pt x="11449" y="2806"/>
                </a:lnTo>
                <a:lnTo>
                  <a:pt x="11473" y="2797"/>
                </a:lnTo>
                <a:lnTo>
                  <a:pt x="11497" y="2788"/>
                </a:lnTo>
                <a:lnTo>
                  <a:pt x="11519" y="2778"/>
                </a:lnTo>
                <a:lnTo>
                  <a:pt x="11542" y="2767"/>
                </a:lnTo>
                <a:lnTo>
                  <a:pt x="11563" y="2754"/>
                </a:lnTo>
                <a:lnTo>
                  <a:pt x="11584" y="2742"/>
                </a:lnTo>
                <a:lnTo>
                  <a:pt x="11605" y="2727"/>
                </a:lnTo>
                <a:lnTo>
                  <a:pt x="11625" y="2712"/>
                </a:lnTo>
                <a:lnTo>
                  <a:pt x="11645" y="2696"/>
                </a:lnTo>
                <a:lnTo>
                  <a:pt x="11663" y="2679"/>
                </a:lnTo>
                <a:lnTo>
                  <a:pt x="11681" y="2662"/>
                </a:lnTo>
                <a:lnTo>
                  <a:pt x="11697" y="2643"/>
                </a:lnTo>
                <a:lnTo>
                  <a:pt x="11713" y="2625"/>
                </a:lnTo>
                <a:lnTo>
                  <a:pt x="11728" y="2605"/>
                </a:lnTo>
                <a:lnTo>
                  <a:pt x="11741" y="2585"/>
                </a:lnTo>
                <a:lnTo>
                  <a:pt x="11755" y="2563"/>
                </a:lnTo>
                <a:lnTo>
                  <a:pt x="11767" y="2541"/>
                </a:lnTo>
                <a:lnTo>
                  <a:pt x="11778" y="2519"/>
                </a:lnTo>
                <a:lnTo>
                  <a:pt x="11788" y="2495"/>
                </a:lnTo>
                <a:lnTo>
                  <a:pt x="11797" y="2470"/>
                </a:lnTo>
                <a:lnTo>
                  <a:pt x="11805" y="2446"/>
                </a:lnTo>
                <a:lnTo>
                  <a:pt x="11813" y="2420"/>
                </a:lnTo>
                <a:lnTo>
                  <a:pt x="11819" y="2393"/>
                </a:lnTo>
                <a:lnTo>
                  <a:pt x="11825" y="2367"/>
                </a:lnTo>
                <a:lnTo>
                  <a:pt x="11454" y="2258"/>
                </a:lnTo>
                <a:lnTo>
                  <a:pt x="11450" y="2280"/>
                </a:lnTo>
                <a:lnTo>
                  <a:pt x="11445" y="2302"/>
                </a:lnTo>
                <a:lnTo>
                  <a:pt x="11438" y="2321"/>
                </a:lnTo>
                <a:lnTo>
                  <a:pt x="11430" y="2340"/>
                </a:lnTo>
                <a:lnTo>
                  <a:pt x="11419" y="2358"/>
                </a:lnTo>
                <a:lnTo>
                  <a:pt x="11408" y="2374"/>
                </a:lnTo>
                <a:lnTo>
                  <a:pt x="11395" y="2389"/>
                </a:lnTo>
                <a:lnTo>
                  <a:pt x="11381" y="2404"/>
                </a:lnTo>
                <a:lnTo>
                  <a:pt x="11364" y="2416"/>
                </a:lnTo>
                <a:lnTo>
                  <a:pt x="11348" y="2426"/>
                </a:lnTo>
                <a:lnTo>
                  <a:pt x="11332" y="2435"/>
                </a:lnTo>
                <a:lnTo>
                  <a:pt x="11313" y="2443"/>
                </a:lnTo>
                <a:lnTo>
                  <a:pt x="11296" y="2449"/>
                </a:lnTo>
                <a:lnTo>
                  <a:pt x="11277" y="2453"/>
                </a:lnTo>
                <a:lnTo>
                  <a:pt x="11257" y="2455"/>
                </a:lnTo>
                <a:lnTo>
                  <a:pt x="11238" y="2456"/>
                </a:lnTo>
                <a:lnTo>
                  <a:pt x="11224" y="2456"/>
                </a:lnTo>
                <a:lnTo>
                  <a:pt x="11210" y="2455"/>
                </a:lnTo>
                <a:lnTo>
                  <a:pt x="11196" y="2454"/>
                </a:lnTo>
                <a:lnTo>
                  <a:pt x="11184" y="2452"/>
                </a:lnTo>
                <a:lnTo>
                  <a:pt x="11172" y="2450"/>
                </a:lnTo>
                <a:lnTo>
                  <a:pt x="11161" y="2447"/>
                </a:lnTo>
                <a:lnTo>
                  <a:pt x="11150" y="2443"/>
                </a:lnTo>
                <a:lnTo>
                  <a:pt x="11139" y="2439"/>
                </a:lnTo>
                <a:lnTo>
                  <a:pt x="11129" y="2434"/>
                </a:lnTo>
                <a:lnTo>
                  <a:pt x="11120" y="2429"/>
                </a:lnTo>
                <a:lnTo>
                  <a:pt x="11111" y="2423"/>
                </a:lnTo>
                <a:lnTo>
                  <a:pt x="11103" y="2417"/>
                </a:lnTo>
                <a:lnTo>
                  <a:pt x="11095" y="2410"/>
                </a:lnTo>
                <a:lnTo>
                  <a:pt x="11087" y="2403"/>
                </a:lnTo>
                <a:lnTo>
                  <a:pt x="11081" y="2394"/>
                </a:lnTo>
                <a:lnTo>
                  <a:pt x="11075" y="2386"/>
                </a:lnTo>
                <a:lnTo>
                  <a:pt x="11064" y="2368"/>
                </a:lnTo>
                <a:lnTo>
                  <a:pt x="11054" y="2348"/>
                </a:lnTo>
                <a:lnTo>
                  <a:pt x="11046" y="2328"/>
                </a:lnTo>
                <a:lnTo>
                  <a:pt x="11040" y="2306"/>
                </a:lnTo>
                <a:lnTo>
                  <a:pt x="11034" y="2282"/>
                </a:lnTo>
                <a:lnTo>
                  <a:pt x="11030" y="2259"/>
                </a:lnTo>
                <a:lnTo>
                  <a:pt x="11028" y="2233"/>
                </a:lnTo>
                <a:lnTo>
                  <a:pt x="11027" y="2206"/>
                </a:lnTo>
                <a:lnTo>
                  <a:pt x="11027" y="1505"/>
                </a:lnTo>
                <a:lnTo>
                  <a:pt x="11028" y="1488"/>
                </a:lnTo>
                <a:lnTo>
                  <a:pt x="11030" y="1471"/>
                </a:lnTo>
                <a:lnTo>
                  <a:pt x="11033" y="1454"/>
                </a:lnTo>
                <a:lnTo>
                  <a:pt x="11039" y="1435"/>
                </a:lnTo>
                <a:close/>
                <a:moveTo>
                  <a:pt x="9256" y="2645"/>
                </a:moveTo>
                <a:lnTo>
                  <a:pt x="9275" y="2667"/>
                </a:lnTo>
                <a:lnTo>
                  <a:pt x="9295" y="2687"/>
                </a:lnTo>
                <a:lnTo>
                  <a:pt x="9316" y="2706"/>
                </a:lnTo>
                <a:lnTo>
                  <a:pt x="9339" y="2724"/>
                </a:lnTo>
                <a:lnTo>
                  <a:pt x="9363" y="2741"/>
                </a:lnTo>
                <a:lnTo>
                  <a:pt x="9389" y="2757"/>
                </a:lnTo>
                <a:lnTo>
                  <a:pt x="9415" y="2772"/>
                </a:lnTo>
                <a:lnTo>
                  <a:pt x="9443" y="2785"/>
                </a:lnTo>
                <a:lnTo>
                  <a:pt x="9457" y="2791"/>
                </a:lnTo>
                <a:lnTo>
                  <a:pt x="9472" y="2797"/>
                </a:lnTo>
                <a:lnTo>
                  <a:pt x="9487" y="2802"/>
                </a:lnTo>
                <a:lnTo>
                  <a:pt x="9503" y="2808"/>
                </a:lnTo>
                <a:lnTo>
                  <a:pt x="9535" y="2817"/>
                </a:lnTo>
                <a:lnTo>
                  <a:pt x="9569" y="2824"/>
                </a:lnTo>
                <a:lnTo>
                  <a:pt x="9604" y="2830"/>
                </a:lnTo>
                <a:lnTo>
                  <a:pt x="9641" y="2834"/>
                </a:lnTo>
                <a:lnTo>
                  <a:pt x="9680" y="2836"/>
                </a:lnTo>
                <a:lnTo>
                  <a:pt x="9720" y="2837"/>
                </a:lnTo>
                <a:lnTo>
                  <a:pt x="9747" y="2836"/>
                </a:lnTo>
                <a:lnTo>
                  <a:pt x="9776" y="2835"/>
                </a:lnTo>
                <a:lnTo>
                  <a:pt x="9802" y="2833"/>
                </a:lnTo>
                <a:lnTo>
                  <a:pt x="9829" y="2829"/>
                </a:lnTo>
                <a:lnTo>
                  <a:pt x="9855" y="2825"/>
                </a:lnTo>
                <a:lnTo>
                  <a:pt x="9880" y="2820"/>
                </a:lnTo>
                <a:lnTo>
                  <a:pt x="9906" y="2813"/>
                </a:lnTo>
                <a:lnTo>
                  <a:pt x="9930" y="2806"/>
                </a:lnTo>
                <a:lnTo>
                  <a:pt x="9954" y="2797"/>
                </a:lnTo>
                <a:lnTo>
                  <a:pt x="9977" y="2788"/>
                </a:lnTo>
                <a:lnTo>
                  <a:pt x="10001" y="2778"/>
                </a:lnTo>
                <a:lnTo>
                  <a:pt x="10023" y="2767"/>
                </a:lnTo>
                <a:lnTo>
                  <a:pt x="10044" y="2754"/>
                </a:lnTo>
                <a:lnTo>
                  <a:pt x="10066" y="2742"/>
                </a:lnTo>
                <a:lnTo>
                  <a:pt x="10086" y="2727"/>
                </a:lnTo>
                <a:lnTo>
                  <a:pt x="10107" y="2712"/>
                </a:lnTo>
                <a:lnTo>
                  <a:pt x="10126" y="2696"/>
                </a:lnTo>
                <a:lnTo>
                  <a:pt x="10144" y="2679"/>
                </a:lnTo>
                <a:lnTo>
                  <a:pt x="10162" y="2662"/>
                </a:lnTo>
                <a:lnTo>
                  <a:pt x="10178" y="2643"/>
                </a:lnTo>
                <a:lnTo>
                  <a:pt x="10194" y="2625"/>
                </a:lnTo>
                <a:lnTo>
                  <a:pt x="10208" y="2605"/>
                </a:lnTo>
                <a:lnTo>
                  <a:pt x="10223" y="2585"/>
                </a:lnTo>
                <a:lnTo>
                  <a:pt x="10236" y="2563"/>
                </a:lnTo>
                <a:lnTo>
                  <a:pt x="10248" y="2541"/>
                </a:lnTo>
                <a:lnTo>
                  <a:pt x="10259" y="2519"/>
                </a:lnTo>
                <a:lnTo>
                  <a:pt x="10270" y="2495"/>
                </a:lnTo>
                <a:lnTo>
                  <a:pt x="10279" y="2470"/>
                </a:lnTo>
                <a:lnTo>
                  <a:pt x="10287" y="2446"/>
                </a:lnTo>
                <a:lnTo>
                  <a:pt x="10294" y="2420"/>
                </a:lnTo>
                <a:lnTo>
                  <a:pt x="10300" y="2393"/>
                </a:lnTo>
                <a:lnTo>
                  <a:pt x="10306" y="2367"/>
                </a:lnTo>
                <a:lnTo>
                  <a:pt x="9934" y="2258"/>
                </a:lnTo>
                <a:lnTo>
                  <a:pt x="9930" y="2280"/>
                </a:lnTo>
                <a:lnTo>
                  <a:pt x="9925" y="2302"/>
                </a:lnTo>
                <a:lnTo>
                  <a:pt x="9919" y="2321"/>
                </a:lnTo>
                <a:lnTo>
                  <a:pt x="9910" y="2341"/>
                </a:lnTo>
                <a:lnTo>
                  <a:pt x="9901" y="2358"/>
                </a:lnTo>
                <a:lnTo>
                  <a:pt x="9889" y="2374"/>
                </a:lnTo>
                <a:lnTo>
                  <a:pt x="9876" y="2389"/>
                </a:lnTo>
                <a:lnTo>
                  <a:pt x="9861" y="2404"/>
                </a:lnTo>
                <a:lnTo>
                  <a:pt x="9846" y="2416"/>
                </a:lnTo>
                <a:lnTo>
                  <a:pt x="9830" y="2426"/>
                </a:lnTo>
                <a:lnTo>
                  <a:pt x="9812" y="2435"/>
                </a:lnTo>
                <a:lnTo>
                  <a:pt x="9795" y="2443"/>
                </a:lnTo>
                <a:lnTo>
                  <a:pt x="9777" y="2449"/>
                </a:lnTo>
                <a:lnTo>
                  <a:pt x="9758" y="2453"/>
                </a:lnTo>
                <a:lnTo>
                  <a:pt x="9739" y="2455"/>
                </a:lnTo>
                <a:lnTo>
                  <a:pt x="9720" y="2456"/>
                </a:lnTo>
                <a:lnTo>
                  <a:pt x="9705" y="2456"/>
                </a:lnTo>
                <a:lnTo>
                  <a:pt x="9691" y="2455"/>
                </a:lnTo>
                <a:lnTo>
                  <a:pt x="9678" y="2454"/>
                </a:lnTo>
                <a:lnTo>
                  <a:pt x="9665" y="2452"/>
                </a:lnTo>
                <a:lnTo>
                  <a:pt x="9653" y="2450"/>
                </a:lnTo>
                <a:lnTo>
                  <a:pt x="9641" y="2447"/>
                </a:lnTo>
                <a:lnTo>
                  <a:pt x="9630" y="2443"/>
                </a:lnTo>
                <a:lnTo>
                  <a:pt x="9620" y="2439"/>
                </a:lnTo>
                <a:lnTo>
                  <a:pt x="9610" y="2434"/>
                </a:lnTo>
                <a:lnTo>
                  <a:pt x="9600" y="2429"/>
                </a:lnTo>
                <a:lnTo>
                  <a:pt x="9591" y="2423"/>
                </a:lnTo>
                <a:lnTo>
                  <a:pt x="9583" y="2417"/>
                </a:lnTo>
                <a:lnTo>
                  <a:pt x="9576" y="2410"/>
                </a:lnTo>
                <a:lnTo>
                  <a:pt x="9569" y="2403"/>
                </a:lnTo>
                <a:lnTo>
                  <a:pt x="9562" y="2394"/>
                </a:lnTo>
                <a:lnTo>
                  <a:pt x="9556" y="2386"/>
                </a:lnTo>
                <a:lnTo>
                  <a:pt x="9544" y="2368"/>
                </a:lnTo>
                <a:lnTo>
                  <a:pt x="9535" y="2348"/>
                </a:lnTo>
                <a:lnTo>
                  <a:pt x="9527" y="2328"/>
                </a:lnTo>
                <a:lnTo>
                  <a:pt x="9520" y="2306"/>
                </a:lnTo>
                <a:lnTo>
                  <a:pt x="9515" y="2282"/>
                </a:lnTo>
                <a:lnTo>
                  <a:pt x="9512" y="2259"/>
                </a:lnTo>
                <a:lnTo>
                  <a:pt x="9509" y="2233"/>
                </a:lnTo>
                <a:lnTo>
                  <a:pt x="9509" y="2206"/>
                </a:lnTo>
                <a:lnTo>
                  <a:pt x="9509" y="1505"/>
                </a:lnTo>
                <a:lnTo>
                  <a:pt x="9509" y="1488"/>
                </a:lnTo>
                <a:lnTo>
                  <a:pt x="9511" y="1471"/>
                </a:lnTo>
                <a:lnTo>
                  <a:pt x="9515" y="1454"/>
                </a:lnTo>
                <a:lnTo>
                  <a:pt x="9520" y="1435"/>
                </a:lnTo>
                <a:lnTo>
                  <a:pt x="9526" y="1418"/>
                </a:lnTo>
                <a:lnTo>
                  <a:pt x="9533" y="1400"/>
                </a:lnTo>
                <a:lnTo>
                  <a:pt x="9543" y="1384"/>
                </a:lnTo>
                <a:lnTo>
                  <a:pt x="9555" y="1367"/>
                </a:lnTo>
                <a:lnTo>
                  <a:pt x="9561" y="1360"/>
                </a:lnTo>
                <a:lnTo>
                  <a:pt x="9568" y="1353"/>
                </a:lnTo>
                <a:lnTo>
                  <a:pt x="9575" y="1346"/>
                </a:lnTo>
                <a:lnTo>
                  <a:pt x="9583" y="1339"/>
                </a:lnTo>
                <a:lnTo>
                  <a:pt x="9591" y="1332"/>
                </a:lnTo>
                <a:lnTo>
                  <a:pt x="9599" y="1326"/>
                </a:lnTo>
                <a:lnTo>
                  <a:pt x="9609" y="1321"/>
                </a:lnTo>
                <a:lnTo>
                  <a:pt x="9619" y="1316"/>
                </a:lnTo>
                <a:lnTo>
                  <a:pt x="9629" y="1311"/>
                </a:lnTo>
                <a:lnTo>
                  <a:pt x="9640" y="1307"/>
                </a:lnTo>
                <a:lnTo>
                  <a:pt x="9651" y="1304"/>
                </a:lnTo>
                <a:lnTo>
                  <a:pt x="9664" y="1300"/>
                </a:lnTo>
                <a:lnTo>
                  <a:pt x="9677" y="1298"/>
                </a:lnTo>
                <a:lnTo>
                  <a:pt x="9690" y="1296"/>
                </a:lnTo>
                <a:lnTo>
                  <a:pt x="9704" y="1295"/>
                </a:lnTo>
                <a:lnTo>
                  <a:pt x="9720" y="1295"/>
                </a:lnTo>
                <a:lnTo>
                  <a:pt x="9733" y="1295"/>
                </a:lnTo>
                <a:lnTo>
                  <a:pt x="9746" y="1296"/>
                </a:lnTo>
                <a:lnTo>
                  <a:pt x="9759" y="1298"/>
                </a:lnTo>
                <a:lnTo>
                  <a:pt x="9771" y="1300"/>
                </a:lnTo>
                <a:lnTo>
                  <a:pt x="9783" y="1304"/>
                </a:lnTo>
                <a:lnTo>
                  <a:pt x="9794" y="1308"/>
                </a:lnTo>
                <a:lnTo>
                  <a:pt x="9805" y="1312"/>
                </a:lnTo>
                <a:lnTo>
                  <a:pt x="9815" y="1317"/>
                </a:lnTo>
                <a:lnTo>
                  <a:pt x="9835" y="1328"/>
                </a:lnTo>
                <a:lnTo>
                  <a:pt x="9852" y="1341"/>
                </a:lnTo>
                <a:lnTo>
                  <a:pt x="9868" y="1354"/>
                </a:lnTo>
                <a:lnTo>
                  <a:pt x="9883" y="1368"/>
                </a:lnTo>
                <a:lnTo>
                  <a:pt x="9895" y="1384"/>
                </a:lnTo>
                <a:lnTo>
                  <a:pt x="9906" y="1400"/>
                </a:lnTo>
                <a:lnTo>
                  <a:pt x="9915" y="1418"/>
                </a:lnTo>
                <a:lnTo>
                  <a:pt x="9922" y="1435"/>
                </a:lnTo>
                <a:lnTo>
                  <a:pt x="9927" y="1453"/>
                </a:lnTo>
                <a:lnTo>
                  <a:pt x="9932" y="1470"/>
                </a:lnTo>
                <a:lnTo>
                  <a:pt x="9936" y="1486"/>
                </a:lnTo>
                <a:lnTo>
                  <a:pt x="9940" y="1499"/>
                </a:lnTo>
                <a:lnTo>
                  <a:pt x="10308" y="1388"/>
                </a:lnTo>
                <a:lnTo>
                  <a:pt x="10303" y="1365"/>
                </a:lnTo>
                <a:lnTo>
                  <a:pt x="10298" y="1343"/>
                </a:lnTo>
                <a:lnTo>
                  <a:pt x="10291" y="1320"/>
                </a:lnTo>
                <a:lnTo>
                  <a:pt x="10283" y="1297"/>
                </a:lnTo>
                <a:lnTo>
                  <a:pt x="10275" y="1275"/>
                </a:lnTo>
                <a:lnTo>
                  <a:pt x="10265" y="1253"/>
                </a:lnTo>
                <a:lnTo>
                  <a:pt x="10255" y="1232"/>
                </a:lnTo>
                <a:lnTo>
                  <a:pt x="10244" y="1210"/>
                </a:lnTo>
                <a:lnTo>
                  <a:pt x="10232" y="1188"/>
                </a:lnTo>
                <a:lnTo>
                  <a:pt x="10219" y="1168"/>
                </a:lnTo>
                <a:lnTo>
                  <a:pt x="10205" y="1148"/>
                </a:lnTo>
                <a:lnTo>
                  <a:pt x="10191" y="1129"/>
                </a:lnTo>
                <a:lnTo>
                  <a:pt x="10176" y="1110"/>
                </a:lnTo>
                <a:lnTo>
                  <a:pt x="10160" y="1093"/>
                </a:lnTo>
                <a:lnTo>
                  <a:pt x="10142" y="1075"/>
                </a:lnTo>
                <a:lnTo>
                  <a:pt x="10125" y="1059"/>
                </a:lnTo>
                <a:lnTo>
                  <a:pt x="10107" y="1043"/>
                </a:lnTo>
                <a:lnTo>
                  <a:pt x="10087" y="1028"/>
                </a:lnTo>
                <a:lnTo>
                  <a:pt x="10067" y="1014"/>
                </a:lnTo>
                <a:lnTo>
                  <a:pt x="10045" y="999"/>
                </a:lnTo>
                <a:lnTo>
                  <a:pt x="10023" y="987"/>
                </a:lnTo>
                <a:lnTo>
                  <a:pt x="10000" y="976"/>
                </a:lnTo>
                <a:lnTo>
                  <a:pt x="9975" y="964"/>
                </a:lnTo>
                <a:lnTo>
                  <a:pt x="9950" y="954"/>
                </a:lnTo>
                <a:lnTo>
                  <a:pt x="9924" y="945"/>
                </a:lnTo>
                <a:lnTo>
                  <a:pt x="9898" y="937"/>
                </a:lnTo>
                <a:lnTo>
                  <a:pt x="9869" y="930"/>
                </a:lnTo>
                <a:lnTo>
                  <a:pt x="9841" y="924"/>
                </a:lnTo>
                <a:lnTo>
                  <a:pt x="9812" y="920"/>
                </a:lnTo>
                <a:lnTo>
                  <a:pt x="9782" y="917"/>
                </a:lnTo>
                <a:lnTo>
                  <a:pt x="9751" y="916"/>
                </a:lnTo>
                <a:lnTo>
                  <a:pt x="9720" y="915"/>
                </a:lnTo>
                <a:lnTo>
                  <a:pt x="9679" y="916"/>
                </a:lnTo>
                <a:lnTo>
                  <a:pt x="9640" y="918"/>
                </a:lnTo>
                <a:lnTo>
                  <a:pt x="9602" y="922"/>
                </a:lnTo>
                <a:lnTo>
                  <a:pt x="9567" y="928"/>
                </a:lnTo>
                <a:lnTo>
                  <a:pt x="9549" y="932"/>
                </a:lnTo>
                <a:lnTo>
                  <a:pt x="9532" y="937"/>
                </a:lnTo>
                <a:lnTo>
                  <a:pt x="9516" y="941"/>
                </a:lnTo>
                <a:lnTo>
                  <a:pt x="9500" y="946"/>
                </a:lnTo>
                <a:lnTo>
                  <a:pt x="9484" y="951"/>
                </a:lnTo>
                <a:lnTo>
                  <a:pt x="9469" y="957"/>
                </a:lnTo>
                <a:lnTo>
                  <a:pt x="9454" y="963"/>
                </a:lnTo>
                <a:lnTo>
                  <a:pt x="9439" y="970"/>
                </a:lnTo>
                <a:lnTo>
                  <a:pt x="9412" y="985"/>
                </a:lnTo>
                <a:lnTo>
                  <a:pt x="9385" y="1000"/>
                </a:lnTo>
                <a:lnTo>
                  <a:pt x="9360" y="1017"/>
                </a:lnTo>
                <a:lnTo>
                  <a:pt x="9337" y="1034"/>
                </a:lnTo>
                <a:lnTo>
                  <a:pt x="9313" y="1053"/>
                </a:lnTo>
                <a:lnTo>
                  <a:pt x="9293" y="1071"/>
                </a:lnTo>
                <a:lnTo>
                  <a:pt x="9272" y="1092"/>
                </a:lnTo>
                <a:lnTo>
                  <a:pt x="9254" y="1113"/>
                </a:lnTo>
                <a:lnTo>
                  <a:pt x="9237" y="1135"/>
                </a:lnTo>
                <a:lnTo>
                  <a:pt x="9220" y="1158"/>
                </a:lnTo>
                <a:lnTo>
                  <a:pt x="9206" y="1181"/>
                </a:lnTo>
                <a:lnTo>
                  <a:pt x="9192" y="1205"/>
                </a:lnTo>
                <a:lnTo>
                  <a:pt x="9180" y="1230"/>
                </a:lnTo>
                <a:lnTo>
                  <a:pt x="9169" y="1255"/>
                </a:lnTo>
                <a:lnTo>
                  <a:pt x="9158" y="1281"/>
                </a:lnTo>
                <a:lnTo>
                  <a:pt x="9150" y="1308"/>
                </a:lnTo>
                <a:lnTo>
                  <a:pt x="9142" y="1334"/>
                </a:lnTo>
                <a:lnTo>
                  <a:pt x="9136" y="1361"/>
                </a:lnTo>
                <a:lnTo>
                  <a:pt x="9130" y="1388"/>
                </a:lnTo>
                <a:lnTo>
                  <a:pt x="9126" y="1415"/>
                </a:lnTo>
                <a:lnTo>
                  <a:pt x="9122" y="1441"/>
                </a:lnTo>
                <a:lnTo>
                  <a:pt x="9119" y="1468"/>
                </a:lnTo>
                <a:lnTo>
                  <a:pt x="9118" y="1495"/>
                </a:lnTo>
                <a:lnTo>
                  <a:pt x="9117" y="1522"/>
                </a:lnTo>
                <a:lnTo>
                  <a:pt x="9117" y="2195"/>
                </a:lnTo>
                <a:lnTo>
                  <a:pt x="9118" y="2227"/>
                </a:lnTo>
                <a:lnTo>
                  <a:pt x="9120" y="2259"/>
                </a:lnTo>
                <a:lnTo>
                  <a:pt x="9122" y="2289"/>
                </a:lnTo>
                <a:lnTo>
                  <a:pt x="9126" y="2320"/>
                </a:lnTo>
                <a:lnTo>
                  <a:pt x="9131" y="2351"/>
                </a:lnTo>
                <a:lnTo>
                  <a:pt x="9137" y="2381"/>
                </a:lnTo>
                <a:lnTo>
                  <a:pt x="9144" y="2411"/>
                </a:lnTo>
                <a:lnTo>
                  <a:pt x="9151" y="2440"/>
                </a:lnTo>
                <a:lnTo>
                  <a:pt x="9160" y="2468"/>
                </a:lnTo>
                <a:lnTo>
                  <a:pt x="9171" y="2497"/>
                </a:lnTo>
                <a:lnTo>
                  <a:pt x="9182" y="2524"/>
                </a:lnTo>
                <a:lnTo>
                  <a:pt x="9195" y="2550"/>
                </a:lnTo>
                <a:lnTo>
                  <a:pt x="9208" y="2575"/>
                </a:lnTo>
                <a:lnTo>
                  <a:pt x="9224" y="2599"/>
                </a:lnTo>
                <a:lnTo>
                  <a:pt x="9239" y="2623"/>
                </a:lnTo>
                <a:lnTo>
                  <a:pt x="9256" y="2645"/>
                </a:lnTo>
                <a:close/>
                <a:moveTo>
                  <a:pt x="7927" y="2206"/>
                </a:moveTo>
                <a:lnTo>
                  <a:pt x="7927" y="1505"/>
                </a:lnTo>
                <a:lnTo>
                  <a:pt x="7928" y="1489"/>
                </a:lnTo>
                <a:lnTo>
                  <a:pt x="7930" y="1471"/>
                </a:lnTo>
                <a:lnTo>
                  <a:pt x="7934" y="1454"/>
                </a:lnTo>
                <a:lnTo>
                  <a:pt x="7939" y="1435"/>
                </a:lnTo>
                <a:lnTo>
                  <a:pt x="7946" y="1418"/>
                </a:lnTo>
                <a:lnTo>
                  <a:pt x="7954" y="1400"/>
                </a:lnTo>
                <a:lnTo>
                  <a:pt x="7965" y="1383"/>
                </a:lnTo>
                <a:lnTo>
                  <a:pt x="7977" y="1367"/>
                </a:lnTo>
                <a:lnTo>
                  <a:pt x="7984" y="1360"/>
                </a:lnTo>
                <a:lnTo>
                  <a:pt x="7991" y="1353"/>
                </a:lnTo>
                <a:lnTo>
                  <a:pt x="7998" y="1346"/>
                </a:lnTo>
                <a:lnTo>
                  <a:pt x="8006" y="1340"/>
                </a:lnTo>
                <a:lnTo>
                  <a:pt x="8015" y="1332"/>
                </a:lnTo>
                <a:lnTo>
                  <a:pt x="8024" y="1327"/>
                </a:lnTo>
                <a:lnTo>
                  <a:pt x="8033" y="1321"/>
                </a:lnTo>
                <a:lnTo>
                  <a:pt x="8043" y="1316"/>
                </a:lnTo>
                <a:lnTo>
                  <a:pt x="8053" y="1311"/>
                </a:lnTo>
                <a:lnTo>
                  <a:pt x="8064" y="1307"/>
                </a:lnTo>
                <a:lnTo>
                  <a:pt x="8077" y="1304"/>
                </a:lnTo>
                <a:lnTo>
                  <a:pt x="8089" y="1300"/>
                </a:lnTo>
                <a:lnTo>
                  <a:pt x="8101" y="1298"/>
                </a:lnTo>
                <a:lnTo>
                  <a:pt x="8114" y="1296"/>
                </a:lnTo>
                <a:lnTo>
                  <a:pt x="8129" y="1295"/>
                </a:lnTo>
                <a:lnTo>
                  <a:pt x="8143" y="1295"/>
                </a:lnTo>
                <a:lnTo>
                  <a:pt x="8157" y="1295"/>
                </a:lnTo>
                <a:lnTo>
                  <a:pt x="8171" y="1296"/>
                </a:lnTo>
                <a:lnTo>
                  <a:pt x="8185" y="1298"/>
                </a:lnTo>
                <a:lnTo>
                  <a:pt x="8197" y="1302"/>
                </a:lnTo>
                <a:lnTo>
                  <a:pt x="8209" y="1305"/>
                </a:lnTo>
                <a:lnTo>
                  <a:pt x="8220" y="1309"/>
                </a:lnTo>
                <a:lnTo>
                  <a:pt x="8230" y="1313"/>
                </a:lnTo>
                <a:lnTo>
                  <a:pt x="8241" y="1318"/>
                </a:lnTo>
                <a:lnTo>
                  <a:pt x="8260" y="1330"/>
                </a:lnTo>
                <a:lnTo>
                  <a:pt x="8276" y="1344"/>
                </a:lnTo>
                <a:lnTo>
                  <a:pt x="8284" y="1351"/>
                </a:lnTo>
                <a:lnTo>
                  <a:pt x="8292" y="1358"/>
                </a:lnTo>
                <a:lnTo>
                  <a:pt x="8299" y="1366"/>
                </a:lnTo>
                <a:lnTo>
                  <a:pt x="8305" y="1373"/>
                </a:lnTo>
                <a:lnTo>
                  <a:pt x="8315" y="1391"/>
                </a:lnTo>
                <a:lnTo>
                  <a:pt x="8325" y="1407"/>
                </a:lnTo>
                <a:lnTo>
                  <a:pt x="8332" y="1425"/>
                </a:lnTo>
                <a:lnTo>
                  <a:pt x="8338" y="1442"/>
                </a:lnTo>
                <a:lnTo>
                  <a:pt x="8343" y="1460"/>
                </a:lnTo>
                <a:lnTo>
                  <a:pt x="8345" y="1475"/>
                </a:lnTo>
                <a:lnTo>
                  <a:pt x="8347" y="1491"/>
                </a:lnTo>
                <a:lnTo>
                  <a:pt x="8347" y="1505"/>
                </a:lnTo>
                <a:lnTo>
                  <a:pt x="8347" y="2252"/>
                </a:lnTo>
                <a:lnTo>
                  <a:pt x="8347" y="2275"/>
                </a:lnTo>
                <a:lnTo>
                  <a:pt x="8344" y="2298"/>
                </a:lnTo>
                <a:lnTo>
                  <a:pt x="8342" y="2308"/>
                </a:lnTo>
                <a:lnTo>
                  <a:pt x="8338" y="2318"/>
                </a:lnTo>
                <a:lnTo>
                  <a:pt x="8335" y="2328"/>
                </a:lnTo>
                <a:lnTo>
                  <a:pt x="8332" y="2338"/>
                </a:lnTo>
                <a:lnTo>
                  <a:pt x="8328" y="2346"/>
                </a:lnTo>
                <a:lnTo>
                  <a:pt x="8324" y="2355"/>
                </a:lnTo>
                <a:lnTo>
                  <a:pt x="8319" y="2364"/>
                </a:lnTo>
                <a:lnTo>
                  <a:pt x="8313" y="2372"/>
                </a:lnTo>
                <a:lnTo>
                  <a:pt x="8308" y="2380"/>
                </a:lnTo>
                <a:lnTo>
                  <a:pt x="8301" y="2387"/>
                </a:lnTo>
                <a:lnTo>
                  <a:pt x="8294" y="2394"/>
                </a:lnTo>
                <a:lnTo>
                  <a:pt x="8287" y="2402"/>
                </a:lnTo>
                <a:lnTo>
                  <a:pt x="8271" y="2415"/>
                </a:lnTo>
                <a:lnTo>
                  <a:pt x="8255" y="2425"/>
                </a:lnTo>
                <a:lnTo>
                  <a:pt x="8238" y="2435"/>
                </a:lnTo>
                <a:lnTo>
                  <a:pt x="8220" y="2443"/>
                </a:lnTo>
                <a:lnTo>
                  <a:pt x="8202" y="2449"/>
                </a:lnTo>
                <a:lnTo>
                  <a:pt x="8183" y="2453"/>
                </a:lnTo>
                <a:lnTo>
                  <a:pt x="8163" y="2455"/>
                </a:lnTo>
                <a:lnTo>
                  <a:pt x="8143" y="2456"/>
                </a:lnTo>
                <a:lnTo>
                  <a:pt x="8129" y="2456"/>
                </a:lnTo>
                <a:lnTo>
                  <a:pt x="8115" y="2455"/>
                </a:lnTo>
                <a:lnTo>
                  <a:pt x="8102" y="2454"/>
                </a:lnTo>
                <a:lnTo>
                  <a:pt x="8089" y="2452"/>
                </a:lnTo>
                <a:lnTo>
                  <a:pt x="8077" y="2450"/>
                </a:lnTo>
                <a:lnTo>
                  <a:pt x="8066" y="2447"/>
                </a:lnTo>
                <a:lnTo>
                  <a:pt x="8054" y="2443"/>
                </a:lnTo>
                <a:lnTo>
                  <a:pt x="8043" y="2439"/>
                </a:lnTo>
                <a:lnTo>
                  <a:pt x="8034" y="2434"/>
                </a:lnTo>
                <a:lnTo>
                  <a:pt x="8024" y="2429"/>
                </a:lnTo>
                <a:lnTo>
                  <a:pt x="8015" y="2423"/>
                </a:lnTo>
                <a:lnTo>
                  <a:pt x="8006" y="2417"/>
                </a:lnTo>
                <a:lnTo>
                  <a:pt x="7998" y="2410"/>
                </a:lnTo>
                <a:lnTo>
                  <a:pt x="7991" y="2403"/>
                </a:lnTo>
                <a:lnTo>
                  <a:pt x="7984" y="2394"/>
                </a:lnTo>
                <a:lnTo>
                  <a:pt x="7977" y="2386"/>
                </a:lnTo>
                <a:lnTo>
                  <a:pt x="7966" y="2368"/>
                </a:lnTo>
                <a:lnTo>
                  <a:pt x="7956" y="2348"/>
                </a:lnTo>
                <a:lnTo>
                  <a:pt x="7946" y="2328"/>
                </a:lnTo>
                <a:lnTo>
                  <a:pt x="7939" y="2306"/>
                </a:lnTo>
                <a:lnTo>
                  <a:pt x="7934" y="2282"/>
                </a:lnTo>
                <a:lnTo>
                  <a:pt x="7930" y="2259"/>
                </a:lnTo>
                <a:lnTo>
                  <a:pt x="7928" y="2233"/>
                </a:lnTo>
                <a:lnTo>
                  <a:pt x="7927" y="2206"/>
                </a:lnTo>
                <a:close/>
                <a:moveTo>
                  <a:pt x="8384" y="2795"/>
                </a:moveTo>
                <a:lnTo>
                  <a:pt x="8411" y="2784"/>
                </a:lnTo>
                <a:lnTo>
                  <a:pt x="8437" y="2772"/>
                </a:lnTo>
                <a:lnTo>
                  <a:pt x="8462" y="2758"/>
                </a:lnTo>
                <a:lnTo>
                  <a:pt x="8486" y="2744"/>
                </a:lnTo>
                <a:lnTo>
                  <a:pt x="8509" y="2727"/>
                </a:lnTo>
                <a:lnTo>
                  <a:pt x="8531" y="2711"/>
                </a:lnTo>
                <a:lnTo>
                  <a:pt x="8552" y="2692"/>
                </a:lnTo>
                <a:lnTo>
                  <a:pt x="8572" y="2673"/>
                </a:lnTo>
                <a:lnTo>
                  <a:pt x="8592" y="2652"/>
                </a:lnTo>
                <a:lnTo>
                  <a:pt x="8610" y="2631"/>
                </a:lnTo>
                <a:lnTo>
                  <a:pt x="8627" y="2608"/>
                </a:lnTo>
                <a:lnTo>
                  <a:pt x="8643" y="2585"/>
                </a:lnTo>
                <a:lnTo>
                  <a:pt x="8658" y="2560"/>
                </a:lnTo>
                <a:lnTo>
                  <a:pt x="8672" y="2534"/>
                </a:lnTo>
                <a:lnTo>
                  <a:pt x="8685" y="2507"/>
                </a:lnTo>
                <a:lnTo>
                  <a:pt x="8696" y="2479"/>
                </a:lnTo>
                <a:lnTo>
                  <a:pt x="8706" y="2451"/>
                </a:lnTo>
                <a:lnTo>
                  <a:pt x="8715" y="2421"/>
                </a:lnTo>
                <a:lnTo>
                  <a:pt x="8723" y="2390"/>
                </a:lnTo>
                <a:lnTo>
                  <a:pt x="8730" y="2359"/>
                </a:lnTo>
                <a:lnTo>
                  <a:pt x="8735" y="2328"/>
                </a:lnTo>
                <a:lnTo>
                  <a:pt x="8738" y="2295"/>
                </a:lnTo>
                <a:lnTo>
                  <a:pt x="8740" y="2261"/>
                </a:lnTo>
                <a:lnTo>
                  <a:pt x="8741" y="2226"/>
                </a:lnTo>
                <a:lnTo>
                  <a:pt x="8741" y="1522"/>
                </a:lnTo>
                <a:lnTo>
                  <a:pt x="8741" y="1494"/>
                </a:lnTo>
                <a:lnTo>
                  <a:pt x="8739" y="1465"/>
                </a:lnTo>
                <a:lnTo>
                  <a:pt x="8736" y="1438"/>
                </a:lnTo>
                <a:lnTo>
                  <a:pt x="8732" y="1410"/>
                </a:lnTo>
                <a:lnTo>
                  <a:pt x="8727" y="1383"/>
                </a:lnTo>
                <a:lnTo>
                  <a:pt x="8720" y="1355"/>
                </a:lnTo>
                <a:lnTo>
                  <a:pt x="8713" y="1328"/>
                </a:lnTo>
                <a:lnTo>
                  <a:pt x="8704" y="1300"/>
                </a:lnTo>
                <a:lnTo>
                  <a:pt x="8695" y="1274"/>
                </a:lnTo>
                <a:lnTo>
                  <a:pt x="8684" y="1248"/>
                </a:lnTo>
                <a:lnTo>
                  <a:pt x="8673" y="1222"/>
                </a:lnTo>
                <a:lnTo>
                  <a:pt x="8659" y="1198"/>
                </a:lnTo>
                <a:lnTo>
                  <a:pt x="8645" y="1174"/>
                </a:lnTo>
                <a:lnTo>
                  <a:pt x="8630" y="1150"/>
                </a:lnTo>
                <a:lnTo>
                  <a:pt x="8613" y="1128"/>
                </a:lnTo>
                <a:lnTo>
                  <a:pt x="8595" y="1106"/>
                </a:lnTo>
                <a:lnTo>
                  <a:pt x="8577" y="1086"/>
                </a:lnTo>
                <a:lnTo>
                  <a:pt x="8556" y="1066"/>
                </a:lnTo>
                <a:lnTo>
                  <a:pt x="8535" y="1047"/>
                </a:lnTo>
                <a:lnTo>
                  <a:pt x="8513" y="1029"/>
                </a:lnTo>
                <a:lnTo>
                  <a:pt x="8489" y="1013"/>
                </a:lnTo>
                <a:lnTo>
                  <a:pt x="8464" y="996"/>
                </a:lnTo>
                <a:lnTo>
                  <a:pt x="8437" y="982"/>
                </a:lnTo>
                <a:lnTo>
                  <a:pt x="8410" y="968"/>
                </a:lnTo>
                <a:lnTo>
                  <a:pt x="8380" y="955"/>
                </a:lnTo>
                <a:lnTo>
                  <a:pt x="8351" y="945"/>
                </a:lnTo>
                <a:lnTo>
                  <a:pt x="8319" y="936"/>
                </a:lnTo>
                <a:lnTo>
                  <a:pt x="8287" y="928"/>
                </a:lnTo>
                <a:lnTo>
                  <a:pt x="8252" y="922"/>
                </a:lnTo>
                <a:lnTo>
                  <a:pt x="8217" y="918"/>
                </a:lnTo>
                <a:lnTo>
                  <a:pt x="8181" y="916"/>
                </a:lnTo>
                <a:lnTo>
                  <a:pt x="8143" y="915"/>
                </a:lnTo>
                <a:lnTo>
                  <a:pt x="8102" y="916"/>
                </a:lnTo>
                <a:lnTo>
                  <a:pt x="8063" y="918"/>
                </a:lnTo>
                <a:lnTo>
                  <a:pt x="8027" y="922"/>
                </a:lnTo>
                <a:lnTo>
                  <a:pt x="7991" y="928"/>
                </a:lnTo>
                <a:lnTo>
                  <a:pt x="7974" y="932"/>
                </a:lnTo>
                <a:lnTo>
                  <a:pt x="7957" y="937"/>
                </a:lnTo>
                <a:lnTo>
                  <a:pt x="7940" y="941"/>
                </a:lnTo>
                <a:lnTo>
                  <a:pt x="7924" y="946"/>
                </a:lnTo>
                <a:lnTo>
                  <a:pt x="7909" y="951"/>
                </a:lnTo>
                <a:lnTo>
                  <a:pt x="7893" y="957"/>
                </a:lnTo>
                <a:lnTo>
                  <a:pt x="7878" y="963"/>
                </a:lnTo>
                <a:lnTo>
                  <a:pt x="7864" y="970"/>
                </a:lnTo>
                <a:lnTo>
                  <a:pt x="7836" y="985"/>
                </a:lnTo>
                <a:lnTo>
                  <a:pt x="7810" y="1000"/>
                </a:lnTo>
                <a:lnTo>
                  <a:pt x="7784" y="1017"/>
                </a:lnTo>
                <a:lnTo>
                  <a:pt x="7760" y="1034"/>
                </a:lnTo>
                <a:lnTo>
                  <a:pt x="7738" y="1053"/>
                </a:lnTo>
                <a:lnTo>
                  <a:pt x="7716" y="1071"/>
                </a:lnTo>
                <a:lnTo>
                  <a:pt x="7696" y="1092"/>
                </a:lnTo>
                <a:lnTo>
                  <a:pt x="7677" y="1113"/>
                </a:lnTo>
                <a:lnTo>
                  <a:pt x="7660" y="1135"/>
                </a:lnTo>
                <a:lnTo>
                  <a:pt x="7643" y="1158"/>
                </a:lnTo>
                <a:lnTo>
                  <a:pt x="7628" y="1181"/>
                </a:lnTo>
                <a:lnTo>
                  <a:pt x="7614" y="1205"/>
                </a:lnTo>
                <a:lnTo>
                  <a:pt x="7601" y="1230"/>
                </a:lnTo>
                <a:lnTo>
                  <a:pt x="7590" y="1255"/>
                </a:lnTo>
                <a:lnTo>
                  <a:pt x="7580" y="1281"/>
                </a:lnTo>
                <a:lnTo>
                  <a:pt x="7572" y="1308"/>
                </a:lnTo>
                <a:lnTo>
                  <a:pt x="7564" y="1334"/>
                </a:lnTo>
                <a:lnTo>
                  <a:pt x="7557" y="1361"/>
                </a:lnTo>
                <a:lnTo>
                  <a:pt x="7552" y="1388"/>
                </a:lnTo>
                <a:lnTo>
                  <a:pt x="7547" y="1415"/>
                </a:lnTo>
                <a:lnTo>
                  <a:pt x="7543" y="1441"/>
                </a:lnTo>
                <a:lnTo>
                  <a:pt x="7541" y="1468"/>
                </a:lnTo>
                <a:lnTo>
                  <a:pt x="7539" y="1495"/>
                </a:lnTo>
                <a:lnTo>
                  <a:pt x="7539" y="1522"/>
                </a:lnTo>
                <a:lnTo>
                  <a:pt x="7539" y="2195"/>
                </a:lnTo>
                <a:lnTo>
                  <a:pt x="7539" y="2227"/>
                </a:lnTo>
                <a:lnTo>
                  <a:pt x="7541" y="2259"/>
                </a:lnTo>
                <a:lnTo>
                  <a:pt x="7543" y="2289"/>
                </a:lnTo>
                <a:lnTo>
                  <a:pt x="7547" y="2320"/>
                </a:lnTo>
                <a:lnTo>
                  <a:pt x="7552" y="2351"/>
                </a:lnTo>
                <a:lnTo>
                  <a:pt x="7558" y="2381"/>
                </a:lnTo>
                <a:lnTo>
                  <a:pt x="7565" y="2411"/>
                </a:lnTo>
                <a:lnTo>
                  <a:pt x="7573" y="2440"/>
                </a:lnTo>
                <a:lnTo>
                  <a:pt x="7582" y="2468"/>
                </a:lnTo>
                <a:lnTo>
                  <a:pt x="7593" y="2497"/>
                </a:lnTo>
                <a:lnTo>
                  <a:pt x="7604" y="2524"/>
                </a:lnTo>
                <a:lnTo>
                  <a:pt x="7616" y="2550"/>
                </a:lnTo>
                <a:lnTo>
                  <a:pt x="7631" y="2575"/>
                </a:lnTo>
                <a:lnTo>
                  <a:pt x="7646" y="2599"/>
                </a:lnTo>
                <a:lnTo>
                  <a:pt x="7662" y="2623"/>
                </a:lnTo>
                <a:lnTo>
                  <a:pt x="7679" y="2645"/>
                </a:lnTo>
                <a:lnTo>
                  <a:pt x="7698" y="2667"/>
                </a:lnTo>
                <a:lnTo>
                  <a:pt x="7718" y="2687"/>
                </a:lnTo>
                <a:lnTo>
                  <a:pt x="7740" y="2706"/>
                </a:lnTo>
                <a:lnTo>
                  <a:pt x="7763" y="2724"/>
                </a:lnTo>
                <a:lnTo>
                  <a:pt x="7786" y="2742"/>
                </a:lnTo>
                <a:lnTo>
                  <a:pt x="7812" y="2757"/>
                </a:lnTo>
                <a:lnTo>
                  <a:pt x="7838" y="2772"/>
                </a:lnTo>
                <a:lnTo>
                  <a:pt x="7867" y="2785"/>
                </a:lnTo>
                <a:lnTo>
                  <a:pt x="7881" y="2791"/>
                </a:lnTo>
                <a:lnTo>
                  <a:pt x="7896" y="2797"/>
                </a:lnTo>
                <a:lnTo>
                  <a:pt x="7912" y="2802"/>
                </a:lnTo>
                <a:lnTo>
                  <a:pt x="7927" y="2808"/>
                </a:lnTo>
                <a:lnTo>
                  <a:pt x="7960" y="2817"/>
                </a:lnTo>
                <a:lnTo>
                  <a:pt x="7993" y="2824"/>
                </a:lnTo>
                <a:lnTo>
                  <a:pt x="8029" y="2830"/>
                </a:lnTo>
                <a:lnTo>
                  <a:pt x="8066" y="2833"/>
                </a:lnTo>
                <a:lnTo>
                  <a:pt x="8103" y="2836"/>
                </a:lnTo>
                <a:lnTo>
                  <a:pt x="8143" y="2837"/>
                </a:lnTo>
                <a:lnTo>
                  <a:pt x="8175" y="2836"/>
                </a:lnTo>
                <a:lnTo>
                  <a:pt x="8207" y="2834"/>
                </a:lnTo>
                <a:lnTo>
                  <a:pt x="8239" y="2831"/>
                </a:lnTo>
                <a:lnTo>
                  <a:pt x="8269" y="2826"/>
                </a:lnTo>
                <a:lnTo>
                  <a:pt x="8299" y="2821"/>
                </a:lnTo>
                <a:lnTo>
                  <a:pt x="8328" y="2814"/>
                </a:lnTo>
                <a:lnTo>
                  <a:pt x="8356" y="2805"/>
                </a:lnTo>
                <a:lnTo>
                  <a:pt x="8384" y="2795"/>
                </a:lnTo>
                <a:close/>
                <a:moveTo>
                  <a:pt x="7211" y="1773"/>
                </a:moveTo>
                <a:lnTo>
                  <a:pt x="7220" y="1746"/>
                </a:lnTo>
                <a:lnTo>
                  <a:pt x="7228" y="1716"/>
                </a:lnTo>
                <a:lnTo>
                  <a:pt x="7235" y="1687"/>
                </a:lnTo>
                <a:lnTo>
                  <a:pt x="7241" y="1656"/>
                </a:lnTo>
                <a:lnTo>
                  <a:pt x="7246" y="1625"/>
                </a:lnTo>
                <a:lnTo>
                  <a:pt x="7249" y="1593"/>
                </a:lnTo>
                <a:lnTo>
                  <a:pt x="7251" y="1561"/>
                </a:lnTo>
                <a:lnTo>
                  <a:pt x="7251" y="1527"/>
                </a:lnTo>
                <a:lnTo>
                  <a:pt x="7251" y="1489"/>
                </a:lnTo>
                <a:lnTo>
                  <a:pt x="7249" y="1452"/>
                </a:lnTo>
                <a:lnTo>
                  <a:pt x="7245" y="1417"/>
                </a:lnTo>
                <a:lnTo>
                  <a:pt x="7239" y="1382"/>
                </a:lnTo>
                <a:lnTo>
                  <a:pt x="7233" y="1350"/>
                </a:lnTo>
                <a:lnTo>
                  <a:pt x="7226" y="1318"/>
                </a:lnTo>
                <a:lnTo>
                  <a:pt x="7217" y="1287"/>
                </a:lnTo>
                <a:lnTo>
                  <a:pt x="7207" y="1258"/>
                </a:lnTo>
                <a:lnTo>
                  <a:pt x="7196" y="1231"/>
                </a:lnTo>
                <a:lnTo>
                  <a:pt x="7182" y="1205"/>
                </a:lnTo>
                <a:lnTo>
                  <a:pt x="7168" y="1179"/>
                </a:lnTo>
                <a:lnTo>
                  <a:pt x="7154" y="1156"/>
                </a:lnTo>
                <a:lnTo>
                  <a:pt x="7138" y="1133"/>
                </a:lnTo>
                <a:lnTo>
                  <a:pt x="7120" y="1111"/>
                </a:lnTo>
                <a:lnTo>
                  <a:pt x="7102" y="1092"/>
                </a:lnTo>
                <a:lnTo>
                  <a:pt x="7083" y="1072"/>
                </a:lnTo>
                <a:lnTo>
                  <a:pt x="7062" y="1055"/>
                </a:lnTo>
                <a:lnTo>
                  <a:pt x="7041" y="1038"/>
                </a:lnTo>
                <a:lnTo>
                  <a:pt x="7018" y="1023"/>
                </a:lnTo>
                <a:lnTo>
                  <a:pt x="6995" y="1009"/>
                </a:lnTo>
                <a:lnTo>
                  <a:pt x="6971" y="995"/>
                </a:lnTo>
                <a:lnTo>
                  <a:pt x="6945" y="984"/>
                </a:lnTo>
                <a:lnTo>
                  <a:pt x="6919" y="974"/>
                </a:lnTo>
                <a:lnTo>
                  <a:pt x="6891" y="963"/>
                </a:lnTo>
                <a:lnTo>
                  <a:pt x="6863" y="955"/>
                </a:lnTo>
                <a:lnTo>
                  <a:pt x="6834" y="948"/>
                </a:lnTo>
                <a:lnTo>
                  <a:pt x="6805" y="942"/>
                </a:lnTo>
                <a:lnTo>
                  <a:pt x="6774" y="937"/>
                </a:lnTo>
                <a:lnTo>
                  <a:pt x="6743" y="933"/>
                </a:lnTo>
                <a:lnTo>
                  <a:pt x="6712" y="930"/>
                </a:lnTo>
                <a:lnTo>
                  <a:pt x="6680" y="929"/>
                </a:lnTo>
                <a:lnTo>
                  <a:pt x="6648" y="928"/>
                </a:lnTo>
                <a:lnTo>
                  <a:pt x="6053" y="928"/>
                </a:lnTo>
                <a:lnTo>
                  <a:pt x="6053" y="2821"/>
                </a:lnTo>
                <a:lnTo>
                  <a:pt x="6443" y="2821"/>
                </a:lnTo>
                <a:lnTo>
                  <a:pt x="6443" y="2130"/>
                </a:lnTo>
                <a:lnTo>
                  <a:pt x="6669" y="2130"/>
                </a:lnTo>
                <a:lnTo>
                  <a:pt x="6703" y="2129"/>
                </a:lnTo>
                <a:lnTo>
                  <a:pt x="6735" y="2127"/>
                </a:lnTo>
                <a:lnTo>
                  <a:pt x="6767" y="2124"/>
                </a:lnTo>
                <a:lnTo>
                  <a:pt x="6797" y="2119"/>
                </a:lnTo>
                <a:lnTo>
                  <a:pt x="6827" y="2113"/>
                </a:lnTo>
                <a:lnTo>
                  <a:pt x="6857" y="2105"/>
                </a:lnTo>
                <a:lnTo>
                  <a:pt x="6884" y="2096"/>
                </a:lnTo>
                <a:lnTo>
                  <a:pt x="6912" y="2086"/>
                </a:lnTo>
                <a:lnTo>
                  <a:pt x="6938" y="2075"/>
                </a:lnTo>
                <a:lnTo>
                  <a:pt x="6963" y="2062"/>
                </a:lnTo>
                <a:lnTo>
                  <a:pt x="6988" y="2049"/>
                </a:lnTo>
                <a:lnTo>
                  <a:pt x="7011" y="2035"/>
                </a:lnTo>
                <a:lnTo>
                  <a:pt x="7034" y="2018"/>
                </a:lnTo>
                <a:lnTo>
                  <a:pt x="7055" y="2002"/>
                </a:lnTo>
                <a:lnTo>
                  <a:pt x="7076" y="1984"/>
                </a:lnTo>
                <a:lnTo>
                  <a:pt x="7096" y="1965"/>
                </a:lnTo>
                <a:lnTo>
                  <a:pt x="7113" y="1944"/>
                </a:lnTo>
                <a:lnTo>
                  <a:pt x="7131" y="1923"/>
                </a:lnTo>
                <a:lnTo>
                  <a:pt x="7147" y="1901"/>
                </a:lnTo>
                <a:lnTo>
                  <a:pt x="7161" y="1877"/>
                </a:lnTo>
                <a:lnTo>
                  <a:pt x="7175" y="1853"/>
                </a:lnTo>
                <a:lnTo>
                  <a:pt x="7189" y="1827"/>
                </a:lnTo>
                <a:lnTo>
                  <a:pt x="7200" y="1801"/>
                </a:lnTo>
                <a:lnTo>
                  <a:pt x="7211" y="1773"/>
                </a:lnTo>
                <a:close/>
              </a:path>
            </a:pathLst>
          </a:custGeom>
          <a:solidFill>
            <a:srgbClr val="005B9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2310466960"/>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 id="2147483786" r:id="rId12"/>
    <p:sldLayoutId id="2147483787" r:id="rId13"/>
    <p:sldLayoutId id="2147483788" r:id="rId14"/>
    <p:sldLayoutId id="2147483789" r:id="rId15"/>
    <p:sldLayoutId id="2147483790" r:id="rId16"/>
    <p:sldLayoutId id="2147483791" r:id="rId17"/>
    <p:sldLayoutId id="2147483792" r:id="rId18"/>
    <p:sldLayoutId id="2147483793" r:id="rId19"/>
    <p:sldLayoutId id="2147483794" r:id="rId20"/>
    <p:sldLayoutId id="2147483795" r:id="rId21"/>
    <p:sldLayoutId id="2147483796" r:id="rId22"/>
    <p:sldLayoutId id="2147483797" r:id="rId23"/>
    <p:sldLayoutId id="2147483798" r:id="rId24"/>
    <p:sldLayoutId id="2147483799" r:id="rId25"/>
    <p:sldLayoutId id="2147483800" r:id="rId26"/>
    <p:sldLayoutId id="2147483801" r:id="rId27"/>
    <p:sldLayoutId id="2147483802" r:id="rId28"/>
    <p:sldLayoutId id="2147483803" r:id="rId29"/>
    <p:sldLayoutId id="2147483804" r:id="rId30"/>
    <p:sldLayoutId id="2147483805" r:id="rId31"/>
    <p:sldLayoutId id="2147483806" r:id="rId32"/>
    <p:sldLayoutId id="2147483807" r:id="rId33"/>
    <p:sldLayoutId id="2147483808" r:id="rId34"/>
    <p:sldLayoutId id="2147483809" r:id="rId35"/>
    <p:sldLayoutId id="2147483810" r:id="rId36"/>
    <p:sldLayoutId id="2147483811" r:id="rId37"/>
  </p:sldLayoutIdLst>
  <p:timing>
    <p:tnLst>
      <p:par>
        <p:cTn id="1" dur="indefinite" restart="never" nodeType="tmRoot"/>
      </p:par>
    </p:tnLst>
  </p:timing>
  <p:txStyles>
    <p:titleStyle>
      <a:lvl1pPr algn="l" defTabSz="685800" rtl="0" eaLnBrk="1" latinLnBrk="0" hangingPunct="1">
        <a:lnSpc>
          <a:spcPct val="90000"/>
        </a:lnSpc>
        <a:spcBef>
          <a:spcPts val="0"/>
        </a:spcBef>
        <a:spcAft>
          <a:spcPts val="0"/>
        </a:spcAft>
        <a:buNone/>
        <a:defRPr sz="1600" b="0" kern="1200" spc="0" baseline="0">
          <a:solidFill>
            <a:schemeClr val="tx1"/>
          </a:solidFill>
          <a:effectLst/>
          <a:latin typeface="+mj-lt"/>
          <a:ea typeface="PF Din Text Cond Pro" charset="0"/>
          <a:cs typeface="PF Din Text Cond Pro" charset="0"/>
        </a:defRPr>
      </a:lvl1pPr>
    </p:titleStyle>
    <p:bodyStyle>
      <a:lvl1pPr marL="0" indent="0" algn="l" defTabSz="685800" rtl="0" eaLnBrk="1" latinLnBrk="0" hangingPunct="1">
        <a:lnSpc>
          <a:spcPct val="100000"/>
        </a:lnSpc>
        <a:spcBef>
          <a:spcPts val="600"/>
        </a:spcBef>
        <a:spcAft>
          <a:spcPts val="0"/>
        </a:spcAft>
        <a:buClr>
          <a:schemeClr val="accent1"/>
        </a:buClr>
        <a:buSzPct val="90000"/>
        <a:buFont typeface="Wingdings" pitchFamily="2" charset="2"/>
        <a:buNone/>
        <a:defRPr sz="1400" b="0" kern="1200">
          <a:solidFill>
            <a:schemeClr val="tx1"/>
          </a:solidFill>
          <a:latin typeface="+mn-lt"/>
          <a:ea typeface="PF Din Text Cond Pro" charset="0"/>
          <a:cs typeface="PF Din Text Cond Pro" charset="0"/>
        </a:defRPr>
      </a:lvl1pPr>
      <a:lvl2pPr marL="135731" marR="0" indent="-135731" algn="l" defTabSz="685800" rtl="0" eaLnBrk="1" fontAlgn="auto" latinLnBrk="0" hangingPunct="1">
        <a:lnSpc>
          <a:spcPct val="100000"/>
        </a:lnSpc>
        <a:spcBef>
          <a:spcPts val="450"/>
        </a:spcBef>
        <a:spcAft>
          <a:spcPts val="0"/>
        </a:spcAft>
        <a:buClr>
          <a:schemeClr val="accent1"/>
        </a:buClr>
        <a:buSzPct val="120000"/>
        <a:buFont typeface="Arial" panose="020B0604020202020204" pitchFamily="34" charset="0"/>
        <a:buChar char="•"/>
        <a:tabLst/>
        <a:defRPr sz="1400" kern="1200">
          <a:solidFill>
            <a:schemeClr val="tx1"/>
          </a:solidFill>
          <a:latin typeface="+mn-lt"/>
          <a:ea typeface="PF Din Text Cond Pro" charset="0"/>
          <a:cs typeface="PF Din Text Cond Pro" charset="0"/>
        </a:defRPr>
      </a:lvl2pPr>
      <a:lvl3pPr marL="263129" indent="-127397" algn="l" defTabSz="685800" rtl="0" eaLnBrk="1" latinLnBrk="0" hangingPunct="1">
        <a:lnSpc>
          <a:spcPct val="100000"/>
        </a:lnSpc>
        <a:spcBef>
          <a:spcPts val="300"/>
        </a:spcBef>
        <a:spcAft>
          <a:spcPts val="0"/>
        </a:spcAft>
        <a:buClr>
          <a:schemeClr val="accent5"/>
        </a:buClr>
        <a:buSzPct val="105000"/>
        <a:buFont typeface="Arial" panose="020B0604020202020204" pitchFamily="34" charset="0"/>
        <a:buChar char="•"/>
        <a:tabLst/>
        <a:defRPr sz="1200" kern="1200">
          <a:solidFill>
            <a:schemeClr val="tx1"/>
          </a:solidFill>
          <a:latin typeface="+mn-lt"/>
          <a:ea typeface="PF Din Text Cond Pro" charset="0"/>
          <a:cs typeface="PF Din Text Cond Pro" charset="0"/>
        </a:defRPr>
      </a:lvl3pPr>
      <a:lvl4pPr marL="12001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spcBef>
          <a:spcPct val="20000"/>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88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17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4650" indent="-171450" algn="l" defTabSz="685800"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ru-RU"/>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3" pos="284">
          <p15:clr>
            <a:srgbClr val="F26B43"/>
          </p15:clr>
        </p15:guide>
        <p15:guide id="6" orient="horz" pos="4117">
          <p15:clr>
            <a:srgbClr val="F26B43"/>
          </p15:clr>
        </p15:guide>
        <p15:guide id="9" orient="horz" pos="4021">
          <p15:clr>
            <a:srgbClr val="F26B43"/>
          </p15:clr>
        </p15:guide>
        <p15:guide id="11" orient="horz" pos="615">
          <p15:clr>
            <a:srgbClr val="F26B43"/>
          </p15:clr>
        </p15:guide>
        <p15:guide id="15" pos="2880">
          <p15:clr>
            <a:srgbClr val="F26B43"/>
          </p15:clr>
        </p15:guide>
        <p15:guide id="20" orient="horz" pos="263">
          <p15:clr>
            <a:srgbClr val="F26B43"/>
          </p15:clr>
        </p15:guide>
        <p15:guide id="36" orient="horz" pos="346">
          <p15:clr>
            <a:srgbClr val="F26B43"/>
          </p15:clr>
        </p15:guide>
        <p15:guide id="37" orient="horz" pos="520">
          <p15:clr>
            <a:srgbClr val="F26B43"/>
          </p15:clr>
        </p15:guide>
        <p15:guide id="38" pos="588">
          <p15:clr>
            <a:srgbClr val="F26B43"/>
          </p15:clr>
        </p15:guide>
        <p15:guide id="39" pos="5482">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0.xml"/></Relationships>
</file>

<file path=ppt/slides/_rels/slide4.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8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6.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80.xml"/></Relationships>
</file>

<file path=ppt/slides/_rels/slide7.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8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a:extLst>
              <a:ext uri="{FF2B5EF4-FFF2-40B4-BE49-F238E27FC236}">
                <a16:creationId xmlns:a16="http://schemas.microsoft.com/office/drawing/2014/main" id="{64AA395A-E0CC-7F43-A503-78801C639656}"/>
              </a:ext>
            </a:extLst>
          </p:cNvPr>
          <p:cNvSpPr>
            <a:spLocks noGrp="1"/>
          </p:cNvSpPr>
          <p:nvPr>
            <p:ph type="title"/>
          </p:nvPr>
        </p:nvSpPr>
        <p:spPr>
          <a:xfrm>
            <a:off x="2469662" y="475059"/>
            <a:ext cx="6518030" cy="1384995"/>
          </a:xfrm>
        </p:spPr>
        <p:txBody>
          <a:bodyPr/>
          <a:lstStyle/>
          <a:p>
            <a:pPr algn="just"/>
            <a:r>
              <a:rPr lang="ru-RU" sz="2000" dirty="0">
                <a:latin typeface="Arial" panose="020B0604020202020204" pitchFamily="34" charset="0"/>
                <a:cs typeface="Arial" panose="020B0604020202020204" pitchFamily="34" charset="0"/>
              </a:rPr>
              <a:t>Всероссийская научно-техническая конференция </a:t>
            </a:r>
            <a:r>
              <a:rPr lang="ru-RU" sz="2000" dirty="0" smtClean="0">
                <a:latin typeface="Arial" panose="020B0604020202020204" pitchFamily="34" charset="0"/>
                <a:cs typeface="Arial" panose="020B0604020202020204" pitchFamily="34" charset="0"/>
              </a:rPr>
              <a:t/>
            </a:r>
            <a:br>
              <a:rPr lang="ru-RU" sz="2000" dirty="0" smtClean="0">
                <a:latin typeface="Arial" panose="020B0604020202020204" pitchFamily="34" charset="0"/>
                <a:cs typeface="Arial" panose="020B0604020202020204" pitchFamily="34" charset="0"/>
              </a:rPr>
            </a:br>
            <a:r>
              <a:rPr lang="ru-RU" sz="2000" dirty="0" smtClean="0">
                <a:latin typeface="Arial" panose="020B0604020202020204" pitchFamily="34" charset="0"/>
                <a:cs typeface="Arial" panose="020B0604020202020204" pitchFamily="34" charset="0"/>
              </a:rPr>
              <a:t>по </a:t>
            </a:r>
            <a:r>
              <a:rPr lang="ru-RU" sz="2000" dirty="0">
                <a:latin typeface="Arial" panose="020B0604020202020204" pitchFamily="34" charset="0"/>
                <a:cs typeface="Arial" panose="020B0604020202020204" pitchFamily="34" charset="0"/>
              </a:rPr>
              <a:t>релейной защите и автоматизации энергетических  систем </a:t>
            </a:r>
            <a:r>
              <a:rPr lang="ru-RU" sz="2000" dirty="0" smtClean="0">
                <a:latin typeface="Arial" panose="020B0604020202020204" pitchFamily="34" charset="0"/>
                <a:cs typeface="Arial" panose="020B0604020202020204" pitchFamily="34" charset="0"/>
              </a:rPr>
              <a:t>«</a:t>
            </a:r>
            <a:r>
              <a:rPr lang="ru-RU" sz="2000" dirty="0">
                <a:latin typeface="Arial" panose="020B0604020202020204" pitchFamily="34" charset="0"/>
                <a:cs typeface="Arial" panose="020B0604020202020204" pitchFamily="34" charset="0"/>
              </a:rPr>
              <a:t>Технологический суверенитет России в области РЗА и АСУ ТП и </a:t>
            </a:r>
            <a:r>
              <a:rPr lang="ru-RU" sz="2000" dirty="0" smtClean="0">
                <a:latin typeface="Arial" panose="020B0604020202020204" pitchFamily="34" charset="0"/>
                <a:cs typeface="Arial" panose="020B0604020202020204" pitchFamily="34" charset="0"/>
              </a:rPr>
              <a:t>устойчивость  </a:t>
            </a:r>
            <a:r>
              <a:rPr lang="ru-RU" sz="2000" dirty="0">
                <a:latin typeface="Arial" panose="020B0604020202020204" pitchFamily="34" charset="0"/>
                <a:cs typeface="Arial" panose="020B0604020202020204" pitchFamily="34" charset="0"/>
              </a:rPr>
              <a:t>в условиях </a:t>
            </a:r>
            <a:r>
              <a:rPr lang="ru-RU" sz="2000" dirty="0" err="1">
                <a:latin typeface="Arial" panose="020B0604020202020204" pitchFamily="34" charset="0"/>
                <a:cs typeface="Arial" panose="020B0604020202020204" pitchFamily="34" charset="0"/>
              </a:rPr>
              <a:t>санкционных</a:t>
            </a:r>
            <a:r>
              <a:rPr lang="ru-RU" sz="2000" dirty="0">
                <a:latin typeface="Arial" panose="020B0604020202020204" pitchFamily="34" charset="0"/>
                <a:cs typeface="Arial" panose="020B0604020202020204" pitchFamily="34" charset="0"/>
              </a:rPr>
              <a:t> ограничений»</a:t>
            </a:r>
          </a:p>
        </p:txBody>
      </p:sp>
      <p:sp>
        <p:nvSpPr>
          <p:cNvPr id="5" name="Текст 4">
            <a:extLst>
              <a:ext uri="{FF2B5EF4-FFF2-40B4-BE49-F238E27FC236}">
                <a16:creationId xmlns:a16="http://schemas.microsoft.com/office/drawing/2014/main" id="{73C2284E-5900-C740-A617-BB8E6F155413}"/>
              </a:ext>
            </a:extLst>
          </p:cNvPr>
          <p:cNvSpPr>
            <a:spLocks noGrp="1"/>
          </p:cNvSpPr>
          <p:nvPr>
            <p:ph type="body" sz="quarter" idx="11"/>
          </p:nvPr>
        </p:nvSpPr>
        <p:spPr>
          <a:xfrm>
            <a:off x="2143125" y="6002643"/>
            <a:ext cx="5354963" cy="467759"/>
          </a:xfrm>
        </p:spPr>
        <p:txBody>
          <a:bodyPr/>
          <a:lstStyle/>
          <a:p>
            <a:pPr algn="ctr"/>
            <a:r>
              <a:rPr lang="ru-RU" dirty="0" smtClean="0"/>
              <a:t>23-25.04.2024</a:t>
            </a:r>
          </a:p>
          <a:p>
            <a:pPr algn="ctr"/>
            <a:r>
              <a:rPr lang="ru-RU" dirty="0" smtClean="0"/>
              <a:t>г. Чебоксары</a:t>
            </a:r>
            <a:endParaRPr lang="ru-RU" dirty="0"/>
          </a:p>
        </p:txBody>
      </p:sp>
      <p:sp>
        <p:nvSpPr>
          <p:cNvPr id="2" name="Прямоугольник 1"/>
          <p:cNvSpPr/>
          <p:nvPr/>
        </p:nvSpPr>
        <p:spPr>
          <a:xfrm>
            <a:off x="278606" y="121444"/>
            <a:ext cx="1864519" cy="707231"/>
          </a:xfrm>
          <a:prstGeom prst="rect">
            <a:avLst/>
          </a:prstGeom>
          <a:solidFill>
            <a:srgbClr val="FFFFFF"/>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600"/>
              </a:spcBef>
            </a:pPr>
            <a:endParaRPr lang="ru-RU" sz="1400" dirty="0" smtClean="0">
              <a:solidFill>
                <a:schemeClr val="tx1"/>
              </a:solidFill>
              <a:latin typeface="Arial Narrow" panose="020B0606020202030204" pitchFamily="34" charset="0"/>
            </a:endParaRPr>
          </a:p>
        </p:txBody>
      </p:sp>
      <p:sp>
        <p:nvSpPr>
          <p:cNvPr id="6" name="Заголовок 2">
            <a:extLst>
              <a:ext uri="{FF2B5EF4-FFF2-40B4-BE49-F238E27FC236}">
                <a16:creationId xmlns:a16="http://schemas.microsoft.com/office/drawing/2014/main" id="{64AA395A-E0CC-7F43-A503-78801C639656}"/>
              </a:ext>
            </a:extLst>
          </p:cNvPr>
          <p:cNvSpPr txBox="1">
            <a:spLocks/>
          </p:cNvSpPr>
          <p:nvPr/>
        </p:nvSpPr>
        <p:spPr>
          <a:xfrm>
            <a:off x="4478216" y="4525434"/>
            <a:ext cx="4509476" cy="923330"/>
          </a:xfrm>
          <a:prstGeom prst="rect">
            <a:avLst/>
          </a:prstGeom>
          <a:noFill/>
          <a:ln>
            <a:noFill/>
          </a:ln>
        </p:spPr>
        <p:txBody>
          <a:bodyPr vert="horz" wrap="square" lIns="0" tIns="0" rIns="0" bIns="0" rtlCol="0" anchor="t" anchorCtr="0">
            <a:spAutoFit/>
          </a:bodyPr>
          <a:lstStyle>
            <a:lvl1pPr algn="l" defTabSz="685800" rtl="0" eaLnBrk="1" latinLnBrk="0" hangingPunct="1">
              <a:lnSpc>
                <a:spcPct val="90000"/>
              </a:lnSpc>
              <a:spcBef>
                <a:spcPts val="0"/>
              </a:spcBef>
              <a:spcAft>
                <a:spcPts val="0"/>
              </a:spcAft>
              <a:buNone/>
              <a:defRPr sz="2400" b="0" kern="1200" spc="0" baseline="0">
                <a:solidFill>
                  <a:schemeClr val="tx1"/>
                </a:solidFill>
                <a:effectLst/>
                <a:latin typeface="+mj-lt"/>
                <a:ea typeface="PF Din Text Cond Pro" charset="0"/>
                <a:cs typeface="PF Din Text Cond Pro" charset="0"/>
              </a:defRPr>
            </a:lvl1pPr>
          </a:lstStyle>
          <a:p>
            <a:pPr>
              <a:lnSpc>
                <a:spcPct val="100000"/>
              </a:lnSpc>
            </a:pPr>
            <a:r>
              <a:rPr lang="ru-RU" sz="2000" dirty="0">
                <a:solidFill>
                  <a:schemeClr val="accent1">
                    <a:lumMod val="50000"/>
                  </a:schemeClr>
                </a:solidFill>
                <a:latin typeface="Arial" panose="020B0604020202020204" pitchFamily="34" charset="0"/>
                <a:cs typeface="Arial" panose="020B0604020202020204" pitchFamily="34" charset="0"/>
              </a:rPr>
              <a:t>Начальник отдела </a:t>
            </a:r>
            <a:r>
              <a:rPr lang="ru-RU" sz="2000" dirty="0" smtClean="0">
                <a:solidFill>
                  <a:schemeClr val="accent1">
                    <a:lumMod val="50000"/>
                  </a:schemeClr>
                </a:solidFill>
                <a:latin typeface="Arial" panose="020B0604020202020204" pitchFamily="34" charset="0"/>
                <a:cs typeface="Arial" panose="020B0604020202020204" pitchFamily="34" charset="0"/>
              </a:rPr>
              <a:t>Э и ТО РЗА </a:t>
            </a:r>
            <a:endParaRPr lang="ru-RU" sz="2000" dirty="0">
              <a:solidFill>
                <a:schemeClr val="accent1">
                  <a:lumMod val="50000"/>
                </a:schemeClr>
              </a:solidFill>
              <a:latin typeface="Arial" panose="020B0604020202020204" pitchFamily="34" charset="0"/>
              <a:cs typeface="Arial" panose="020B0604020202020204" pitchFamily="34" charset="0"/>
            </a:endParaRPr>
          </a:p>
          <a:p>
            <a:pPr>
              <a:lnSpc>
                <a:spcPct val="100000"/>
              </a:lnSpc>
            </a:pPr>
            <a:r>
              <a:rPr lang="ru-RU" sz="2000" dirty="0">
                <a:solidFill>
                  <a:schemeClr val="accent1">
                    <a:lumMod val="50000"/>
                  </a:schemeClr>
                </a:solidFill>
                <a:latin typeface="Arial" panose="020B0604020202020204" pitchFamily="34" charset="0"/>
                <a:cs typeface="Arial" panose="020B0604020202020204" pitchFamily="34" charset="0"/>
              </a:rPr>
              <a:t>МЭС Северо-Запада </a:t>
            </a:r>
          </a:p>
          <a:p>
            <a:pPr>
              <a:lnSpc>
                <a:spcPct val="100000"/>
              </a:lnSpc>
            </a:pPr>
            <a:r>
              <a:rPr lang="ru-RU" sz="2000" dirty="0">
                <a:solidFill>
                  <a:schemeClr val="accent1">
                    <a:lumMod val="50000"/>
                  </a:schemeClr>
                </a:solidFill>
                <a:latin typeface="Arial" panose="020B0604020202020204" pitchFamily="34" charset="0"/>
                <a:cs typeface="Arial" panose="020B0604020202020204" pitchFamily="34" charset="0"/>
              </a:rPr>
              <a:t>Дударев Александр Викторович </a:t>
            </a:r>
          </a:p>
        </p:txBody>
      </p:sp>
      <p:sp>
        <p:nvSpPr>
          <p:cNvPr id="4" name="Прямоугольник 3"/>
          <p:cNvSpPr/>
          <p:nvPr/>
        </p:nvSpPr>
        <p:spPr>
          <a:xfrm>
            <a:off x="617416" y="2844866"/>
            <a:ext cx="8026400" cy="892552"/>
          </a:xfrm>
          <a:prstGeom prst="rect">
            <a:avLst/>
          </a:prstGeom>
        </p:spPr>
        <p:txBody>
          <a:bodyPr wrap="square">
            <a:spAutoFit/>
          </a:bodyPr>
          <a:lstStyle/>
          <a:p>
            <a:pPr algn="ctr"/>
            <a:r>
              <a:rPr lang="ru-RU" sz="2600" b="1" dirty="0">
                <a:solidFill>
                  <a:schemeClr val="accent1">
                    <a:lumMod val="75000"/>
                  </a:schemeClr>
                </a:solidFill>
                <a:ea typeface="PF Din Text Cond Pro" charset="0"/>
                <a:cs typeface="PF Din Text Cond Pro" charset="0"/>
              </a:rPr>
              <a:t>Эксплуатация ПТК АСУ ТП в условиях санкций и </a:t>
            </a:r>
            <a:r>
              <a:rPr lang="ru-RU" sz="2600" b="1" dirty="0" err="1" smtClean="0">
                <a:solidFill>
                  <a:schemeClr val="accent1">
                    <a:lumMod val="75000"/>
                  </a:schemeClr>
                </a:solidFill>
                <a:ea typeface="PF Din Text Cond Pro" charset="0"/>
                <a:cs typeface="PF Din Text Cond Pro" charset="0"/>
              </a:rPr>
              <a:t>импортозамещени</a:t>
            </a:r>
            <a:r>
              <a:rPr lang="ru-RU" sz="2600" b="1" dirty="0" err="1">
                <a:solidFill>
                  <a:schemeClr val="accent1">
                    <a:lumMod val="75000"/>
                  </a:schemeClr>
                </a:solidFill>
                <a:ea typeface="PF Din Text Cond Pro" charset="0"/>
                <a:cs typeface="PF Din Text Cond Pro" charset="0"/>
              </a:rPr>
              <a:t>я</a:t>
            </a:r>
            <a:r>
              <a:rPr lang="ru-RU" sz="2600" b="1" dirty="0" smtClean="0">
                <a:solidFill>
                  <a:schemeClr val="accent1">
                    <a:lumMod val="75000"/>
                  </a:schemeClr>
                </a:solidFill>
                <a:ea typeface="PF Din Text Cond Pro" charset="0"/>
                <a:cs typeface="PF Din Text Cond Pro" charset="0"/>
              </a:rPr>
              <a:t> оборудования</a:t>
            </a:r>
            <a:endParaRPr lang="ru-RU" sz="2600" b="1" dirty="0">
              <a:solidFill>
                <a:schemeClr val="accent1">
                  <a:lumMod val="75000"/>
                </a:schemeClr>
              </a:solidFill>
              <a:ea typeface="PF Din Text Cond Pro" charset="0"/>
              <a:cs typeface="PF Din Text Cond Pro" charset="0"/>
            </a:endParaRPr>
          </a:p>
        </p:txBody>
      </p:sp>
    </p:spTree>
    <p:extLst>
      <p:ext uri="{BB962C8B-B14F-4D97-AF65-F5344CB8AC3E}">
        <p14:creationId xmlns:p14="http://schemas.microsoft.com/office/powerpoint/2010/main" val="170249064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Предложения по обеспечению работоспособности оборудования АСУ ТП устройств полевого и уровня присоединений в условиях </a:t>
            </a:r>
            <a:r>
              <a:rPr lang="ru-RU" sz="2000" b="1" dirty="0" smtClean="0">
                <a:solidFill>
                  <a:srgbClr val="3C3C3C"/>
                </a:solidFill>
              </a:rPr>
              <a:t>санкций</a:t>
            </a:r>
            <a:endParaRPr lang="ru-RU" sz="2000" b="1" dirty="0">
              <a:solidFill>
                <a:srgbClr val="3C3C3C"/>
              </a:solidFill>
            </a:endParaRPr>
          </a:p>
        </p:txBody>
      </p:sp>
      <p:sp>
        <p:nvSpPr>
          <p:cNvPr id="5" name="Объект 2"/>
          <p:cNvSpPr>
            <a:spLocks noGrp="1"/>
          </p:cNvSpPr>
          <p:nvPr>
            <p:ph sz="quarter" idx="19"/>
          </p:nvPr>
        </p:nvSpPr>
        <p:spPr>
          <a:xfrm>
            <a:off x="1009006" y="1163054"/>
            <a:ext cx="7526215" cy="5101388"/>
          </a:xfrm>
        </p:spPr>
        <p:txBody>
          <a:bodyPr/>
          <a:lstStyle/>
          <a:p>
            <a:pPr algn="just"/>
            <a:r>
              <a:rPr lang="ru-RU" sz="2000" dirty="0" smtClean="0"/>
              <a:t>	</a:t>
            </a:r>
          </a:p>
          <a:p>
            <a:pPr algn="just"/>
            <a:r>
              <a:rPr lang="ru-RU" sz="2000" dirty="0"/>
              <a:t>	В части измерительных преобразователей возможна замена на отечественные преобразователи силами персонала АСУ ТП предприятий. </a:t>
            </a:r>
            <a:endParaRPr lang="ru-RU" sz="2000" dirty="0" smtClean="0"/>
          </a:p>
          <a:p>
            <a:pPr algn="just"/>
            <a:r>
              <a:rPr lang="ru-RU" sz="2000" dirty="0"/>
              <a:t>	</a:t>
            </a:r>
            <a:r>
              <a:rPr lang="ru-RU" sz="2000" dirty="0" smtClean="0"/>
              <a:t>Необходимо </a:t>
            </a:r>
            <a:r>
              <a:rPr lang="ru-RU" sz="2000" dirty="0"/>
              <a:t>повышать квалификацию персонала, использовать обмен практическим опытом решений задач по </a:t>
            </a:r>
            <a:r>
              <a:rPr lang="ru-RU" sz="2000" dirty="0" err="1"/>
              <a:t>импортозамещению</a:t>
            </a:r>
            <a:r>
              <a:rPr lang="ru-RU" sz="2000" dirty="0"/>
              <a:t> в рамках единой информационной площадки ПАО «</a:t>
            </a:r>
            <a:r>
              <a:rPr lang="ru-RU" sz="2000" dirty="0" err="1"/>
              <a:t>Россети</a:t>
            </a:r>
            <a:r>
              <a:rPr lang="ru-RU" sz="2000" dirty="0"/>
              <a:t>». </a:t>
            </a:r>
            <a:r>
              <a:rPr lang="ru-RU" sz="2000" dirty="0" smtClean="0"/>
              <a:t>	</a:t>
            </a:r>
          </a:p>
          <a:p>
            <a:pPr algn="just"/>
            <a:r>
              <a:rPr lang="ru-RU" sz="2000" dirty="0"/>
              <a:t>	</a:t>
            </a:r>
            <a:r>
              <a:rPr lang="ru-RU" sz="2000" dirty="0" smtClean="0"/>
              <a:t>Для </a:t>
            </a:r>
            <a:r>
              <a:rPr lang="ru-RU" sz="2000" dirty="0"/>
              <a:t>ускорения устранения неисправностей преобразователей с </a:t>
            </a:r>
            <a:r>
              <a:rPr lang="ru-RU" sz="2000" dirty="0" err="1"/>
              <a:t>проприетарными</a:t>
            </a:r>
            <a:r>
              <a:rPr lang="ru-RU" sz="2000" dirty="0"/>
              <a:t> протоколами необходимы типовые решения от Российских производителей с использованием конверторов протоколов для сохранения существующего способа сбора/передачи данных.</a:t>
            </a:r>
            <a:endParaRPr lang="ru-RU" sz="1800" dirty="0"/>
          </a:p>
          <a:p>
            <a:pPr algn="just"/>
            <a:r>
              <a:rPr lang="ru-RU" sz="1800" dirty="0" smtClean="0"/>
              <a:t> </a:t>
            </a:r>
            <a:endParaRPr lang="ru-RU" sz="1800" dirty="0"/>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8761391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Предложения по обеспечению работоспособности оборудования АСУ ТП устройств полевого и уровня присоединений в условиях </a:t>
            </a:r>
            <a:r>
              <a:rPr lang="ru-RU" sz="2000" b="1" dirty="0" smtClean="0">
                <a:solidFill>
                  <a:srgbClr val="3C3C3C"/>
                </a:solidFill>
              </a:rPr>
              <a:t>санкций</a:t>
            </a:r>
            <a:endParaRPr lang="ru-RU" sz="2000" b="1" dirty="0">
              <a:solidFill>
                <a:srgbClr val="3C3C3C"/>
              </a:solidFill>
            </a:endParaRPr>
          </a:p>
        </p:txBody>
      </p:sp>
      <p:sp>
        <p:nvSpPr>
          <p:cNvPr id="5" name="Объект 2"/>
          <p:cNvSpPr>
            <a:spLocks noGrp="1"/>
          </p:cNvSpPr>
          <p:nvPr>
            <p:ph sz="quarter" idx="19"/>
          </p:nvPr>
        </p:nvSpPr>
        <p:spPr>
          <a:xfrm>
            <a:off x="1009006" y="1163054"/>
            <a:ext cx="7526215" cy="5101388"/>
          </a:xfrm>
        </p:spPr>
        <p:txBody>
          <a:bodyPr/>
          <a:lstStyle/>
          <a:p>
            <a:pPr algn="just"/>
            <a:r>
              <a:rPr lang="ru-RU" sz="2000" dirty="0" smtClean="0"/>
              <a:t>	</a:t>
            </a:r>
          </a:p>
          <a:p>
            <a:pPr algn="just"/>
            <a:r>
              <a:rPr lang="ru-RU" sz="2000" dirty="0"/>
              <a:t>	</a:t>
            </a:r>
            <a:endParaRPr lang="ru-RU" sz="2000" dirty="0" smtClean="0"/>
          </a:p>
          <a:p>
            <a:pPr algn="just"/>
            <a:r>
              <a:rPr lang="ru-RU" sz="2000" dirty="0"/>
              <a:t>	</a:t>
            </a:r>
            <a:r>
              <a:rPr lang="ru-RU" sz="2000" dirty="0" smtClean="0"/>
              <a:t>В </a:t>
            </a:r>
            <a:r>
              <a:rPr lang="ru-RU" sz="2000" dirty="0"/>
              <a:t>части контроллеров присоединений замена на отечественные </a:t>
            </a:r>
            <a:r>
              <a:rPr lang="ru-RU" sz="2000" dirty="0" smtClean="0"/>
              <a:t>зачастую влечет </a:t>
            </a:r>
            <a:r>
              <a:rPr lang="ru-RU" sz="2000" dirty="0"/>
              <a:t>за собой внесения большого объема изменений в конфигурации, логику оборудования разных уровней АСУ ТП, для чего необходимо привлечение наладочных организаций, производителей оборудования. </a:t>
            </a:r>
            <a:endParaRPr lang="ru-RU" sz="2000" dirty="0" smtClean="0"/>
          </a:p>
          <a:p>
            <a:pPr algn="just"/>
            <a:r>
              <a:rPr lang="ru-RU" sz="2000" dirty="0"/>
              <a:t>	</a:t>
            </a:r>
            <a:endParaRPr lang="ru-RU" sz="2000" dirty="0" smtClean="0"/>
          </a:p>
          <a:p>
            <a:pPr algn="just"/>
            <a:endParaRPr lang="ru-RU" sz="2000" dirty="0" smtClean="0"/>
          </a:p>
          <a:p>
            <a:pPr algn="just"/>
            <a:r>
              <a:rPr lang="ru-RU" sz="2000" dirty="0"/>
              <a:t>	</a:t>
            </a:r>
            <a:r>
              <a:rPr lang="ru-RU" sz="2000" dirty="0" smtClean="0"/>
              <a:t>В </a:t>
            </a:r>
            <a:r>
              <a:rPr lang="ru-RU" sz="2000" dirty="0"/>
              <a:t>следствии этого для максимального продления сроков эксплуатации указанного оборудования иностранного производства необходимо обеспечение пополнения </a:t>
            </a:r>
            <a:r>
              <a:rPr lang="ru-RU" sz="2000" dirty="0" smtClean="0"/>
              <a:t>ЗИП</a:t>
            </a:r>
            <a:r>
              <a:rPr lang="ru-RU" sz="1800" dirty="0" smtClean="0"/>
              <a:t>.</a:t>
            </a:r>
          </a:p>
          <a:p>
            <a:pPr algn="just"/>
            <a:r>
              <a:rPr lang="ru-RU" sz="1800" dirty="0"/>
              <a:t>	</a:t>
            </a:r>
            <a:endParaRPr lang="ru-RU" sz="1800" dirty="0" smtClean="0"/>
          </a:p>
          <a:p>
            <a:pPr algn="just"/>
            <a:r>
              <a:rPr lang="ru-RU" sz="1800" dirty="0"/>
              <a:t>	</a:t>
            </a:r>
            <a:endParaRPr lang="ru-RU" sz="2000" dirty="0"/>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9345617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Предложения по обеспечению работоспособности оборудования АСУ ТП устройств полевого и уровня присоединений в условиях </a:t>
            </a:r>
            <a:r>
              <a:rPr lang="ru-RU" sz="2000" b="1" dirty="0" smtClean="0">
                <a:solidFill>
                  <a:srgbClr val="3C3C3C"/>
                </a:solidFill>
              </a:rPr>
              <a:t>санкций</a:t>
            </a:r>
            <a:br>
              <a:rPr lang="ru-RU" sz="2000" b="1" dirty="0" smtClean="0">
                <a:solidFill>
                  <a:srgbClr val="3C3C3C"/>
                </a:solidFill>
              </a:rPr>
            </a:br>
            <a:endParaRPr lang="ru-RU" sz="2000" b="1" dirty="0">
              <a:solidFill>
                <a:srgbClr val="3C3C3C"/>
              </a:solidFill>
            </a:endParaRPr>
          </a:p>
        </p:txBody>
      </p:sp>
      <p:sp>
        <p:nvSpPr>
          <p:cNvPr id="5" name="Объект 2"/>
          <p:cNvSpPr>
            <a:spLocks noGrp="1"/>
          </p:cNvSpPr>
          <p:nvPr>
            <p:ph sz="quarter" idx="19"/>
          </p:nvPr>
        </p:nvSpPr>
        <p:spPr>
          <a:xfrm>
            <a:off x="1009006" y="1163053"/>
            <a:ext cx="7526215" cy="5408075"/>
          </a:xfrm>
        </p:spPr>
        <p:txBody>
          <a:bodyPr/>
          <a:lstStyle/>
          <a:p>
            <a:pPr algn="just"/>
            <a:r>
              <a:rPr lang="ru-RU" sz="2000" dirty="0"/>
              <a:t>	</a:t>
            </a:r>
            <a:endParaRPr lang="ru-RU" sz="2000" dirty="0" smtClean="0"/>
          </a:p>
          <a:p>
            <a:pPr algn="just"/>
            <a:r>
              <a:rPr lang="ru-RU" sz="2000" dirty="0"/>
              <a:t>	</a:t>
            </a:r>
            <a:r>
              <a:rPr lang="ru-RU" sz="2000" dirty="0" smtClean="0"/>
              <a:t>В </a:t>
            </a:r>
            <a:r>
              <a:rPr lang="ru-RU" sz="2000" dirty="0"/>
              <a:t>случаях невозможности </a:t>
            </a:r>
            <a:r>
              <a:rPr lang="ru-RU" sz="2000" dirty="0" smtClean="0"/>
              <a:t>приобретения ЗИП – предусматривать в инвестиционной программе  плановую замену устройств АСУ ТП с целью формирования </a:t>
            </a:r>
            <a:r>
              <a:rPr lang="ru-RU" sz="2000" dirty="0"/>
              <a:t>резерва ЗИП </a:t>
            </a:r>
            <a:r>
              <a:rPr lang="ru-RU" sz="2000" dirty="0" smtClean="0"/>
              <a:t>за </a:t>
            </a:r>
            <a:r>
              <a:rPr lang="ru-RU" sz="2000" dirty="0"/>
              <a:t>счет </a:t>
            </a:r>
            <a:r>
              <a:rPr lang="ru-RU" sz="2000" dirty="0" smtClean="0"/>
              <a:t>высвобождаемого оборудования.</a:t>
            </a:r>
            <a:r>
              <a:rPr lang="ru-RU" sz="2000" b="1" dirty="0"/>
              <a:t> </a:t>
            </a:r>
            <a:endParaRPr lang="ru-RU" sz="2000" b="1" dirty="0" smtClean="0"/>
          </a:p>
          <a:p>
            <a:pPr algn="just"/>
            <a:endParaRPr lang="ru-RU" sz="2000" b="1" dirty="0"/>
          </a:p>
          <a:p>
            <a:pPr marL="342900" indent="-342900" algn="just">
              <a:buFontTx/>
              <a:buChar char="-"/>
            </a:pPr>
            <a:r>
              <a:rPr lang="ru-RU" sz="2000" b="1" dirty="0" smtClean="0"/>
              <a:t>Замена </a:t>
            </a:r>
            <a:r>
              <a:rPr lang="ru-RU" sz="2000" b="1" dirty="0"/>
              <a:t>контроллеров </a:t>
            </a:r>
            <a:r>
              <a:rPr lang="ru-RU" sz="2000" b="1" dirty="0" smtClean="0"/>
              <a:t>полевого </a:t>
            </a:r>
            <a:r>
              <a:rPr lang="ru-RU" sz="2000" b="1" dirty="0"/>
              <a:t>и уровня присоединений по проектам не комплексной </a:t>
            </a:r>
            <a:r>
              <a:rPr lang="ru-RU" sz="2000" b="1" dirty="0" smtClean="0"/>
              <a:t>реконструкции</a:t>
            </a:r>
          </a:p>
          <a:p>
            <a:pPr marL="342900" indent="-342900" algn="just">
              <a:buFontTx/>
              <a:buChar char="-"/>
            </a:pPr>
            <a:endParaRPr lang="ru-RU" sz="2000" b="1" dirty="0"/>
          </a:p>
          <a:p>
            <a:pPr algn="just"/>
            <a:r>
              <a:rPr lang="ru-RU" sz="2000" dirty="0" smtClean="0"/>
              <a:t> 	Для формирования резерва ЗИП конкретных производителей АСУ ТП за счет высвобождаемого имущества, включать в инвестиционную программу объекты, где выполнить  замену будет наименее сложно и </a:t>
            </a:r>
            <a:r>
              <a:rPr lang="ru-RU" sz="2000" dirty="0" err="1" smtClean="0"/>
              <a:t>затратно</a:t>
            </a:r>
            <a:r>
              <a:rPr lang="ru-RU" sz="2000" dirty="0" smtClean="0"/>
              <a:t> (АСУ </a:t>
            </a:r>
            <a:r>
              <a:rPr lang="ru-RU" sz="2000" dirty="0"/>
              <a:t>ТП реализовано </a:t>
            </a:r>
            <a:r>
              <a:rPr lang="ru-RU" sz="2000" dirty="0" smtClean="0"/>
              <a:t>только на </a:t>
            </a:r>
            <a:r>
              <a:rPr lang="ru-RU" sz="2000" dirty="0"/>
              <a:t>низших классах </a:t>
            </a:r>
            <a:r>
              <a:rPr lang="ru-RU" sz="2000" dirty="0" smtClean="0"/>
              <a:t>напряжения или отдельных присоединениях, либо  </a:t>
            </a:r>
            <a:r>
              <a:rPr lang="ru-RU" sz="2000" dirty="0"/>
              <a:t>замена </a:t>
            </a:r>
            <a:r>
              <a:rPr lang="ru-RU" sz="2000" dirty="0" smtClean="0"/>
              <a:t>ПТК ССПИ). </a:t>
            </a:r>
            <a:endParaRPr lang="ru-RU" sz="2000" dirty="0"/>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12769627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Предложения по обеспечению работоспособности оборудования АСУ ТП устройств полевого и уровня присоединений в условиях </a:t>
            </a:r>
            <a:r>
              <a:rPr lang="ru-RU" sz="2000" b="1" dirty="0" smtClean="0">
                <a:solidFill>
                  <a:srgbClr val="3C3C3C"/>
                </a:solidFill>
              </a:rPr>
              <a:t>санкций</a:t>
            </a:r>
            <a:endParaRPr lang="ru-RU" sz="2000" b="1" dirty="0">
              <a:solidFill>
                <a:srgbClr val="3C3C3C"/>
              </a:solidFill>
            </a:endParaRPr>
          </a:p>
        </p:txBody>
      </p:sp>
      <p:sp>
        <p:nvSpPr>
          <p:cNvPr id="5" name="Объект 2"/>
          <p:cNvSpPr>
            <a:spLocks noGrp="1"/>
          </p:cNvSpPr>
          <p:nvPr>
            <p:ph sz="quarter" idx="19"/>
          </p:nvPr>
        </p:nvSpPr>
        <p:spPr>
          <a:xfrm>
            <a:off x="1009006" y="1163054"/>
            <a:ext cx="7526215" cy="5101388"/>
          </a:xfrm>
        </p:spPr>
        <p:txBody>
          <a:bodyPr/>
          <a:lstStyle/>
          <a:p>
            <a:pPr algn="just"/>
            <a:r>
              <a:rPr lang="ru-RU" sz="2000" dirty="0" smtClean="0"/>
              <a:t>	</a:t>
            </a:r>
          </a:p>
          <a:p>
            <a:pPr marL="0" lvl="1" indent="0" algn="just">
              <a:buClr>
                <a:srgbClr val="0C5B9D"/>
              </a:buClr>
              <a:buNone/>
            </a:pPr>
            <a:r>
              <a:rPr lang="ru-RU" sz="2000" b="1" dirty="0" smtClean="0">
                <a:solidFill>
                  <a:srgbClr val="3C3C3C"/>
                </a:solidFill>
              </a:rPr>
              <a:t>- Точечная </a:t>
            </a:r>
            <a:r>
              <a:rPr lang="ru-RU" sz="2000" b="1" dirty="0">
                <a:solidFill>
                  <a:srgbClr val="3C3C3C"/>
                </a:solidFill>
              </a:rPr>
              <a:t>замена контроллеров</a:t>
            </a:r>
          </a:p>
          <a:p>
            <a:pPr marL="0" lvl="1" indent="0" algn="just">
              <a:buClr>
                <a:srgbClr val="0C5B9D"/>
              </a:buClr>
              <a:buNone/>
            </a:pPr>
            <a:r>
              <a:rPr lang="ru-RU" sz="2000" dirty="0">
                <a:solidFill>
                  <a:srgbClr val="3C3C3C"/>
                </a:solidFill>
              </a:rPr>
              <a:t>	При реализации  титулов по модернизации АСУ ТП подстанций, с целью перехода значимых ОКИИ на доверенные программно-аппаратные комплексы, будут решаться проблемы интеграции существующих КП по </a:t>
            </a:r>
            <a:r>
              <a:rPr lang="ru-RU" sz="2000" dirty="0" err="1">
                <a:solidFill>
                  <a:srgbClr val="3C3C3C"/>
                </a:solidFill>
              </a:rPr>
              <a:t>проприетарным</a:t>
            </a:r>
            <a:r>
              <a:rPr lang="ru-RU" sz="2000" dirty="0">
                <a:solidFill>
                  <a:srgbClr val="3C3C3C"/>
                </a:solidFill>
              </a:rPr>
              <a:t> протоколам, вероятнее через СКСУ. </a:t>
            </a:r>
          </a:p>
          <a:p>
            <a:pPr marL="0" lvl="1" indent="0" algn="just">
              <a:buClr>
                <a:srgbClr val="0C5B9D"/>
              </a:buClr>
              <a:buNone/>
            </a:pPr>
            <a:r>
              <a:rPr lang="ru-RU" sz="2000" dirty="0">
                <a:solidFill>
                  <a:srgbClr val="3C3C3C"/>
                </a:solidFill>
              </a:rPr>
              <a:t>	В рамках этих титулов(или отдельным) предусмотреть установку типовых шкафов КП II архитектуры по всем уровням напряжения объекта. На контроллерах типовых шкафов КП реализовать логику ОБР( без воздействия на существующее оборудование), на основе данных получаемых от СКСУ. В дальнейшем </a:t>
            </a:r>
            <a:r>
              <a:rPr lang="ru-RU" sz="2000" dirty="0" smtClean="0">
                <a:solidFill>
                  <a:srgbClr val="3C3C3C"/>
                </a:solidFill>
              </a:rPr>
              <a:t>планово-предупредительно менять, </a:t>
            </a:r>
            <a:r>
              <a:rPr lang="ru-RU" sz="2000" dirty="0">
                <a:solidFill>
                  <a:srgbClr val="3C3C3C"/>
                </a:solidFill>
              </a:rPr>
              <a:t>по отдельным </a:t>
            </a:r>
            <a:r>
              <a:rPr lang="ru-RU" sz="2000" dirty="0" smtClean="0">
                <a:solidFill>
                  <a:srgbClr val="3C3C3C"/>
                </a:solidFill>
              </a:rPr>
              <a:t>присоединениям, старые </a:t>
            </a:r>
            <a:r>
              <a:rPr lang="ru-RU" sz="2000" dirty="0">
                <a:solidFill>
                  <a:srgbClr val="3C3C3C"/>
                </a:solidFill>
              </a:rPr>
              <a:t>контроллеры(УСО) на типовые </a:t>
            </a:r>
            <a:r>
              <a:rPr lang="ru-RU" sz="2000" dirty="0" smtClean="0">
                <a:solidFill>
                  <a:srgbClr val="3C3C3C"/>
                </a:solidFill>
              </a:rPr>
              <a:t>ШПДС. </a:t>
            </a: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endParaRPr lang="ru-RU" sz="2000" dirty="0">
              <a:solidFill>
                <a:srgbClr val="3C3C3C"/>
              </a:solidFill>
            </a:endParaRPr>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555335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2"/>
          <p:cNvSpPr>
            <a:spLocks noGrp="1"/>
          </p:cNvSpPr>
          <p:nvPr/>
        </p:nvSpPr>
        <p:spPr bwMode="auto">
          <a:xfrm>
            <a:off x="492506" y="5263487"/>
            <a:ext cx="342900" cy="312738"/>
          </a:xfrm>
          <a:prstGeom prst="rect">
            <a:avLst/>
          </a:prstGeom>
          <a:noFill/>
          <a:ln>
            <a:noFill/>
          </a:ln>
          <a:extLst>
            <a:ext uri="{909E8E84-426E-40DD-AFC4-6F175D3DCCD1}">
              <a14:hiddenFill xmlns:a14="http://schemas.microsoft.com/office/drawing/2010/main">
                <a:solidFill>
                  <a:srgbClr val="000000"/>
                </a:solidFill>
              </a14:hiddenFill>
            </a:ext>
            <a:ext uri="{91240B29-F687-4F45-9708-019B960494DF}">
              <a14:hiddenLine xmlns:a14="http://schemas.microsoft.com/office/drawing/2010/main" w="3175">
                <a:solidFill>
                  <a:srgbClr val="000000"/>
                </a:solidFill>
                <a:prstDash val="sysDot"/>
                <a:miter lim="800000"/>
                <a:headEnd/>
                <a:tailEnd/>
              </a14:hiddenLine>
            </a:ext>
          </a:extLst>
        </p:spPr>
        <p:txBody>
          <a:bodyPr wrap="none" lIns="0" tIns="0" rIns="0" bIns="0" anchor="ctr"/>
          <a:lstStyle>
            <a:lvl1pPr>
              <a:spcBef>
                <a:spcPct val="20000"/>
              </a:spcBef>
              <a:buBlip>
                <a:blip r:embed="rId2"/>
              </a:buBlip>
              <a:defRPr sz="2500">
                <a:solidFill>
                  <a:srgbClr val="10253F"/>
                </a:solidFill>
                <a:latin typeface="Calibri" panose="020F0502020204030204" pitchFamily="34" charset="0"/>
              </a:defRPr>
            </a:lvl1pPr>
            <a:lvl2pPr marL="361950" indent="-180975">
              <a:spcBef>
                <a:spcPct val="20000"/>
              </a:spcBef>
              <a:buFont typeface="Arial" panose="020B0604020202020204" pitchFamily="34" charset="0"/>
              <a:buChar char="–"/>
              <a:defRPr sz="2000">
                <a:solidFill>
                  <a:srgbClr val="10253F"/>
                </a:solidFill>
                <a:latin typeface="Calibri" panose="020F0502020204030204" pitchFamily="34" charset="0"/>
              </a:defRPr>
            </a:lvl2pPr>
            <a:lvl3pPr marL="542925" indent="-180975">
              <a:spcBef>
                <a:spcPct val="20000"/>
              </a:spcBef>
              <a:buFont typeface="Arial" panose="020B0604020202020204" pitchFamily="34" charset="0"/>
              <a:buChar char="•"/>
              <a:defRPr sz="2500">
                <a:solidFill>
                  <a:srgbClr val="10253F"/>
                </a:solidFill>
                <a:latin typeface="Calibri" panose="020F0502020204030204" pitchFamily="34" charset="0"/>
              </a:defRPr>
            </a:lvl3pPr>
            <a:lvl4pPr marL="361950" indent="-180975">
              <a:spcBef>
                <a:spcPct val="20000"/>
              </a:spcBef>
              <a:buFont typeface="Arial" panose="020B0604020202020204" pitchFamily="34" charset="0"/>
              <a:buChar char="–"/>
              <a:defRPr sz="1600">
                <a:solidFill>
                  <a:srgbClr val="10253F"/>
                </a:solidFill>
                <a:latin typeface="Calibri" panose="020F0502020204030204" pitchFamily="34" charset="0"/>
              </a:defRPr>
            </a:lvl4pPr>
            <a:lvl5pPr marL="361950" indent="-180975">
              <a:spcBef>
                <a:spcPct val="20000"/>
              </a:spcBef>
              <a:buFont typeface="Arial" panose="020B0604020202020204" pitchFamily="34" charset="0"/>
              <a:buChar char="»"/>
              <a:defRPr sz="1600">
                <a:solidFill>
                  <a:srgbClr val="10253F"/>
                </a:solidFill>
                <a:latin typeface="Calibri" panose="020F0502020204030204" pitchFamily="34" charset="0"/>
              </a:defRPr>
            </a:lvl5pPr>
            <a:lvl6pPr marL="819150" indent="-180975" eaLnBrk="0" fontAlgn="base" hangingPunct="0">
              <a:spcBef>
                <a:spcPct val="20000"/>
              </a:spcBef>
              <a:spcAft>
                <a:spcPct val="0"/>
              </a:spcAft>
              <a:buFont typeface="Arial" panose="020B0604020202020204" pitchFamily="34" charset="0"/>
              <a:buChar char="»"/>
              <a:defRPr sz="1600">
                <a:solidFill>
                  <a:srgbClr val="10253F"/>
                </a:solidFill>
                <a:latin typeface="Calibri" panose="020F0502020204030204" pitchFamily="34" charset="0"/>
              </a:defRPr>
            </a:lvl6pPr>
            <a:lvl7pPr marL="1276350" indent="-180975" eaLnBrk="0" fontAlgn="base" hangingPunct="0">
              <a:spcBef>
                <a:spcPct val="20000"/>
              </a:spcBef>
              <a:spcAft>
                <a:spcPct val="0"/>
              </a:spcAft>
              <a:buFont typeface="Arial" panose="020B0604020202020204" pitchFamily="34" charset="0"/>
              <a:buChar char="»"/>
              <a:defRPr sz="1600">
                <a:solidFill>
                  <a:srgbClr val="10253F"/>
                </a:solidFill>
                <a:latin typeface="Calibri" panose="020F0502020204030204" pitchFamily="34" charset="0"/>
              </a:defRPr>
            </a:lvl7pPr>
            <a:lvl8pPr marL="1733550" indent="-180975" eaLnBrk="0" fontAlgn="base" hangingPunct="0">
              <a:spcBef>
                <a:spcPct val="20000"/>
              </a:spcBef>
              <a:spcAft>
                <a:spcPct val="0"/>
              </a:spcAft>
              <a:buFont typeface="Arial" panose="020B0604020202020204" pitchFamily="34" charset="0"/>
              <a:buChar char="»"/>
              <a:defRPr sz="1600">
                <a:solidFill>
                  <a:srgbClr val="10253F"/>
                </a:solidFill>
                <a:latin typeface="Calibri" panose="020F0502020204030204" pitchFamily="34" charset="0"/>
              </a:defRPr>
            </a:lvl8pPr>
            <a:lvl9pPr marL="2190750" indent="-180975" eaLnBrk="0" fontAlgn="base" hangingPunct="0">
              <a:spcBef>
                <a:spcPct val="20000"/>
              </a:spcBef>
              <a:spcAft>
                <a:spcPct val="0"/>
              </a:spcAft>
              <a:buFont typeface="Arial" panose="020B0604020202020204" pitchFamily="34" charset="0"/>
              <a:buChar char="»"/>
              <a:defRPr sz="1600">
                <a:solidFill>
                  <a:srgbClr val="10253F"/>
                </a:solidFill>
                <a:latin typeface="Calibri" panose="020F0502020204030204" pitchFamily="34" charset="0"/>
              </a:defRPr>
            </a:lvl9pPr>
          </a:lstStyle>
          <a:p>
            <a:pPr algn="ctr">
              <a:spcBef>
                <a:spcPct val="0"/>
              </a:spcBef>
              <a:buNone/>
            </a:pPr>
            <a:endParaRPr lang="ru-RU" altLang="ru-RU" sz="1800" dirty="0">
              <a:solidFill>
                <a:srgbClr val="00B050"/>
              </a:solidFill>
              <a:sym typeface="Wingdings" panose="05000000000000000000" pitchFamily="2" charset="2"/>
            </a:endParaRPr>
          </a:p>
        </p:txBody>
      </p:sp>
      <p:sp>
        <p:nvSpPr>
          <p:cNvPr id="7" name="Заголовок 2">
            <a:extLst>
              <a:ext uri="{FF2B5EF4-FFF2-40B4-BE49-F238E27FC236}">
                <a16:creationId xmlns:a16="http://schemas.microsoft.com/office/drawing/2014/main" id="{64AA395A-E0CC-7F43-A503-78801C639656}"/>
              </a:ext>
            </a:extLst>
          </p:cNvPr>
          <p:cNvSpPr>
            <a:spLocks noGrp="1"/>
          </p:cNvSpPr>
          <p:nvPr>
            <p:ph type="title"/>
          </p:nvPr>
        </p:nvSpPr>
        <p:spPr>
          <a:xfrm>
            <a:off x="1882775" y="3155287"/>
            <a:ext cx="7485063" cy="2108200"/>
          </a:xfrm>
        </p:spPr>
        <p:txBody>
          <a:bodyPr/>
          <a:lstStyle/>
          <a:p>
            <a:r>
              <a:rPr lang="ru-RU" sz="4000" dirty="0" smtClean="0">
                <a:solidFill>
                  <a:srgbClr val="0070C0"/>
                </a:solidFill>
              </a:rPr>
              <a:t>Спасибо за внимание.</a:t>
            </a:r>
            <a:endParaRPr lang="ru-RU" sz="4000" dirty="0">
              <a:solidFill>
                <a:srgbClr val="0070C0"/>
              </a:solidFill>
            </a:endParaRPr>
          </a:p>
        </p:txBody>
      </p:sp>
    </p:spTree>
    <p:extLst>
      <p:ext uri="{BB962C8B-B14F-4D97-AF65-F5344CB8AC3E}">
        <p14:creationId xmlns:p14="http://schemas.microsoft.com/office/powerpoint/2010/main" val="335787759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smtClean="0"/>
              <a:t>Содержание</a:t>
            </a:r>
            <a:endParaRPr lang="ru-RU" sz="2000" b="1" dirty="0"/>
          </a:p>
        </p:txBody>
      </p:sp>
      <p:sp>
        <p:nvSpPr>
          <p:cNvPr id="5" name="Заголовок 2">
            <a:extLst>
              <a:ext uri="{FF2B5EF4-FFF2-40B4-BE49-F238E27FC236}">
                <a16:creationId xmlns:a16="http://schemas.microsoft.com/office/drawing/2014/main" id="{64AA395A-E0CC-7F43-A503-78801C639656}"/>
              </a:ext>
            </a:extLst>
          </p:cNvPr>
          <p:cNvSpPr txBox="1">
            <a:spLocks/>
          </p:cNvSpPr>
          <p:nvPr/>
        </p:nvSpPr>
        <p:spPr>
          <a:xfrm>
            <a:off x="836246" y="1712260"/>
            <a:ext cx="8174891" cy="2991588"/>
          </a:xfrm>
          <a:prstGeom prst="rect">
            <a:avLst/>
          </a:prstGeom>
          <a:noFill/>
          <a:ln>
            <a:noFill/>
          </a:ln>
        </p:spPr>
        <p:txBody>
          <a:bodyPr vert="horz" lIns="0" tIns="0" rIns="0" bIns="0" rtlCol="0" anchor="t" anchorCtr="0">
            <a:noAutofit/>
          </a:bodyPr>
          <a:lstStyle>
            <a:lvl1pPr algn="l" defTabSz="685800" rtl="0" eaLnBrk="1" latinLnBrk="0" hangingPunct="1">
              <a:lnSpc>
                <a:spcPct val="90000"/>
              </a:lnSpc>
              <a:spcBef>
                <a:spcPts val="0"/>
              </a:spcBef>
              <a:spcAft>
                <a:spcPts val="0"/>
              </a:spcAft>
              <a:buNone/>
              <a:defRPr sz="1600" b="0" kern="1200" spc="0" baseline="0">
                <a:solidFill>
                  <a:schemeClr val="tx1"/>
                </a:solidFill>
                <a:effectLst/>
                <a:latin typeface="+mj-lt"/>
                <a:ea typeface="PF Din Text Cond Pro" charset="0"/>
                <a:cs typeface="PF Din Text Cond Pro" charset="0"/>
              </a:defRPr>
            </a:lvl1pPr>
          </a:lstStyle>
          <a:p>
            <a:pPr marL="342900" indent="-342900">
              <a:buAutoNum type="arabicPeriod"/>
            </a:pPr>
            <a:r>
              <a:rPr lang="ru-RU" sz="2400" dirty="0" smtClean="0"/>
              <a:t>Оборудование </a:t>
            </a:r>
            <a:r>
              <a:rPr lang="ru-RU" sz="2400" dirty="0"/>
              <a:t>ПТК АСУ ТП </a:t>
            </a:r>
            <a:r>
              <a:rPr lang="ru-RU" sz="2400" dirty="0" smtClean="0"/>
              <a:t>иностранного производства на </a:t>
            </a:r>
            <a:r>
              <a:rPr lang="ru-RU" sz="2400" dirty="0"/>
              <a:t>ПС МЭС Северо-Запада</a:t>
            </a:r>
          </a:p>
          <a:p>
            <a:pPr marL="342900" indent="-342900">
              <a:buAutoNum type="arabicPeriod"/>
            </a:pPr>
            <a:endParaRPr lang="ru-RU" sz="2400" dirty="0"/>
          </a:p>
          <a:p>
            <a:pPr marL="342900" indent="-342900">
              <a:buAutoNum type="arabicPeriod"/>
            </a:pPr>
            <a:r>
              <a:rPr lang="ru-RU" sz="2400" dirty="0"/>
              <a:t>Эксплуатация </a:t>
            </a:r>
            <a:r>
              <a:rPr lang="ru-RU" sz="2400" dirty="0" smtClean="0"/>
              <a:t>оборудования ПТК АСУ ТП </a:t>
            </a:r>
            <a:r>
              <a:rPr lang="ru-RU" sz="2400" dirty="0"/>
              <a:t>полевого уровня и уровня присоединений </a:t>
            </a:r>
          </a:p>
          <a:p>
            <a:pPr marL="342900" indent="-342900">
              <a:buAutoNum type="arabicPeriod"/>
            </a:pPr>
            <a:endParaRPr lang="ru-RU" sz="2400" dirty="0" smtClean="0"/>
          </a:p>
          <a:p>
            <a:pPr marL="342900" indent="-342900">
              <a:buFontTx/>
              <a:buAutoNum type="arabicPeriod"/>
            </a:pPr>
            <a:r>
              <a:rPr lang="ru-RU" sz="2400" dirty="0"/>
              <a:t>Предложения по </a:t>
            </a:r>
            <a:r>
              <a:rPr lang="ru-RU" sz="2400" dirty="0" smtClean="0"/>
              <a:t>обслуживанию и </a:t>
            </a:r>
            <a:r>
              <a:rPr lang="ru-RU" sz="2400" dirty="0" err="1" smtClean="0"/>
              <a:t>импортозамещению</a:t>
            </a:r>
            <a:r>
              <a:rPr lang="ru-RU" sz="2400" dirty="0" smtClean="0"/>
              <a:t> оборудования полевого и уровня присоединений в условиях </a:t>
            </a:r>
            <a:r>
              <a:rPr lang="ru-RU" sz="2400" dirty="0" err="1" smtClean="0"/>
              <a:t>санкционных</a:t>
            </a:r>
            <a:r>
              <a:rPr lang="ru-RU" sz="2400" dirty="0" smtClean="0"/>
              <a:t> ограничений</a:t>
            </a:r>
            <a:r>
              <a:rPr lang="ru-RU" b="1" dirty="0"/>
              <a:t/>
            </a:r>
            <a:br>
              <a:rPr lang="ru-RU" b="1" dirty="0"/>
            </a:br>
            <a:endParaRPr lang="ru-RU" b="1" dirty="0"/>
          </a:p>
        </p:txBody>
      </p:sp>
    </p:spTree>
    <p:extLst>
      <p:ext uri="{BB962C8B-B14F-4D97-AF65-F5344CB8AC3E}">
        <p14:creationId xmlns:p14="http://schemas.microsoft.com/office/powerpoint/2010/main" val="6425526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3" y="339625"/>
            <a:ext cx="7126881" cy="868543"/>
          </a:xfrm>
        </p:spPr>
        <p:txBody>
          <a:bodyPr/>
          <a:lstStyle/>
          <a:p>
            <a:pPr algn="ctr"/>
            <a:r>
              <a:rPr lang="ru-RU" sz="2000" b="1" dirty="0"/>
              <a:t>Оборудование ПТК АСУ ТП иностранного производства на ПС МЭС Северо-Запада</a:t>
            </a:r>
          </a:p>
        </p:txBody>
      </p:sp>
      <p:sp>
        <p:nvSpPr>
          <p:cNvPr id="4" name="Прямоугольник 3"/>
          <p:cNvSpPr/>
          <p:nvPr/>
        </p:nvSpPr>
        <p:spPr>
          <a:xfrm>
            <a:off x="692870" y="1407178"/>
            <a:ext cx="7753546" cy="707886"/>
          </a:xfrm>
          <a:prstGeom prst="rect">
            <a:avLst/>
          </a:prstGeom>
        </p:spPr>
        <p:txBody>
          <a:bodyPr wrap="square">
            <a:spAutoFit/>
          </a:bodyPr>
          <a:lstStyle/>
          <a:p>
            <a:pPr algn="just"/>
            <a:r>
              <a:rPr lang="ru-RU" sz="2000" dirty="0" smtClean="0"/>
              <a:t>	На  </a:t>
            </a:r>
            <a:r>
              <a:rPr lang="ru-RU" sz="2000" dirty="0"/>
              <a:t>начало 2024 г доля импортного оборудования ПТК АСУ ТП на подстанциях МЭС Северо-Запада составляет:</a:t>
            </a:r>
          </a:p>
        </p:txBody>
      </p:sp>
      <p:graphicFrame>
        <p:nvGraphicFramePr>
          <p:cNvPr id="8" name="Диаграмма 7"/>
          <p:cNvGraphicFramePr/>
          <p:nvPr>
            <p:extLst>
              <p:ext uri="{D42A27DB-BD31-4B8C-83A1-F6EECF244321}">
                <p14:modId xmlns:p14="http://schemas.microsoft.com/office/powerpoint/2010/main" val="3332961316"/>
              </p:ext>
            </p:extLst>
          </p:nvPr>
        </p:nvGraphicFramePr>
        <p:xfrm>
          <a:off x="1461477" y="1761121"/>
          <a:ext cx="6096000" cy="40640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9572332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6944" y="339625"/>
            <a:ext cx="7333337" cy="431355"/>
          </a:xfrm>
        </p:spPr>
        <p:txBody>
          <a:bodyPr/>
          <a:lstStyle/>
          <a:p>
            <a:pPr algn="ctr"/>
            <a:r>
              <a:rPr lang="ru-RU" sz="2000" b="1" dirty="0"/>
              <a:t>Оборудование ПТК АСУ ТП иностранного производства на ПС МЭС Северо-Запада</a:t>
            </a:r>
          </a:p>
        </p:txBody>
      </p:sp>
      <p:sp>
        <p:nvSpPr>
          <p:cNvPr id="4" name="Объект 3"/>
          <p:cNvSpPr>
            <a:spLocks noGrp="1"/>
          </p:cNvSpPr>
          <p:nvPr>
            <p:ph sz="quarter" idx="19"/>
          </p:nvPr>
        </p:nvSpPr>
        <p:spPr>
          <a:xfrm>
            <a:off x="460498" y="1359877"/>
            <a:ext cx="8120794" cy="5228492"/>
          </a:xfrm>
        </p:spPr>
        <p:txBody>
          <a:bodyPr/>
          <a:lstStyle/>
          <a:p>
            <a:pPr marL="0" lvl="1" indent="0" algn="just">
              <a:buNone/>
            </a:pPr>
            <a:r>
              <a:rPr lang="ru-RU" sz="2000" dirty="0" smtClean="0"/>
              <a:t>		</a:t>
            </a:r>
            <a:endParaRPr lang="en-US" sz="1800" dirty="0" smtClean="0"/>
          </a:p>
        </p:txBody>
      </p:sp>
      <p:graphicFrame>
        <p:nvGraphicFramePr>
          <p:cNvPr id="6" name="Диаграмма 5"/>
          <p:cNvGraphicFramePr/>
          <p:nvPr>
            <p:extLst>
              <p:ext uri="{D42A27DB-BD31-4B8C-83A1-F6EECF244321}">
                <p14:modId xmlns:p14="http://schemas.microsoft.com/office/powerpoint/2010/main" val="3246081174"/>
              </p:ext>
            </p:extLst>
          </p:nvPr>
        </p:nvGraphicFramePr>
        <p:xfrm>
          <a:off x="951937" y="1668378"/>
          <a:ext cx="7137916" cy="444983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284821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Эксплуатация оборудования ПТК АСУ ТП полевого уровня и уровня присоединений </a:t>
            </a:r>
          </a:p>
        </p:txBody>
      </p:sp>
      <p:sp>
        <p:nvSpPr>
          <p:cNvPr id="5" name="Объект 2"/>
          <p:cNvSpPr>
            <a:spLocks noGrp="1"/>
          </p:cNvSpPr>
          <p:nvPr>
            <p:ph sz="quarter" idx="19"/>
          </p:nvPr>
        </p:nvSpPr>
        <p:spPr>
          <a:xfrm>
            <a:off x="457200" y="1386260"/>
            <a:ext cx="8259763" cy="5045802"/>
          </a:xfrm>
        </p:spPr>
        <p:txBody>
          <a:bodyPr/>
          <a:lstStyle/>
          <a:p>
            <a:pPr marL="0" lvl="1" indent="0" algn="just">
              <a:buClr>
                <a:srgbClr val="0C5B9D"/>
              </a:buClr>
              <a:buNone/>
            </a:pPr>
            <a:r>
              <a:rPr lang="en-US" sz="2000" dirty="0" smtClean="0">
                <a:solidFill>
                  <a:srgbClr val="3C3C3C"/>
                </a:solidFill>
              </a:rPr>
              <a:t>	</a:t>
            </a:r>
            <a:r>
              <a:rPr lang="ru-RU" sz="2000" dirty="0">
                <a:solidFill>
                  <a:srgbClr val="3C3C3C"/>
                </a:solidFill>
              </a:rPr>
              <a:t>	За период эксплуатации оборудования АСУ ТП  в 2020-2023 г.  на объектах МЭС Северо-Запада зафиксирована следующая статистика отказов устройств полевого и уровня </a:t>
            </a:r>
            <a:r>
              <a:rPr lang="ru-RU" sz="2000" dirty="0" smtClean="0">
                <a:solidFill>
                  <a:srgbClr val="3C3C3C"/>
                </a:solidFill>
              </a:rPr>
              <a:t>присоединений, </a:t>
            </a:r>
            <a:r>
              <a:rPr lang="ru-RU" sz="2000" dirty="0">
                <a:solidFill>
                  <a:srgbClr val="3C3C3C"/>
                </a:solidFill>
              </a:rPr>
              <a:t>в следствии неисправностей в аппаратной части:  </a:t>
            </a:r>
            <a:endParaRPr lang="ru-RU" sz="2000" dirty="0" smtClean="0">
              <a:solidFill>
                <a:srgbClr val="3C3C3C"/>
              </a:solidFill>
            </a:endParaRPr>
          </a:p>
          <a:p>
            <a:pPr marL="0" lvl="1" indent="0" algn="just">
              <a:buClr>
                <a:srgbClr val="0C5B9D"/>
              </a:buClr>
              <a:buNone/>
            </a:pPr>
            <a:r>
              <a:rPr lang="ru-RU" sz="2000" dirty="0">
                <a:solidFill>
                  <a:srgbClr val="3C3C3C"/>
                </a:solidFill>
              </a:rPr>
              <a:t>	</a:t>
            </a:r>
          </a:p>
        </p:txBody>
      </p:sp>
      <p:graphicFrame>
        <p:nvGraphicFramePr>
          <p:cNvPr id="16" name="Таблица 15"/>
          <p:cNvGraphicFramePr>
            <a:graphicFrameLocks noGrp="1"/>
          </p:cNvGraphicFramePr>
          <p:nvPr>
            <p:extLst>
              <p:ext uri="{D42A27DB-BD31-4B8C-83A1-F6EECF244321}">
                <p14:modId xmlns:p14="http://schemas.microsoft.com/office/powerpoint/2010/main" val="4075899683"/>
              </p:ext>
            </p:extLst>
          </p:nvPr>
        </p:nvGraphicFramePr>
        <p:xfrm>
          <a:off x="958371" y="3172004"/>
          <a:ext cx="7417840" cy="2309325"/>
        </p:xfrm>
        <a:graphic>
          <a:graphicData uri="http://schemas.openxmlformats.org/drawingml/2006/table">
            <a:tbl>
              <a:tblPr firstRow="1" firstCol="1" bandRow="1">
                <a:tableStyleId>{5C22544A-7EE6-4342-B048-85BDC9FD1C3A}</a:tableStyleId>
              </a:tblPr>
              <a:tblGrid>
                <a:gridCol w="1678380">
                  <a:extLst>
                    <a:ext uri="{9D8B030D-6E8A-4147-A177-3AD203B41FA5}">
                      <a16:colId xmlns:a16="http://schemas.microsoft.com/office/drawing/2014/main" val="3510508134"/>
                    </a:ext>
                  </a:extLst>
                </a:gridCol>
                <a:gridCol w="1120477">
                  <a:extLst>
                    <a:ext uri="{9D8B030D-6E8A-4147-A177-3AD203B41FA5}">
                      <a16:colId xmlns:a16="http://schemas.microsoft.com/office/drawing/2014/main" val="2895860214"/>
                    </a:ext>
                  </a:extLst>
                </a:gridCol>
                <a:gridCol w="1463723">
                  <a:extLst>
                    <a:ext uri="{9D8B030D-6E8A-4147-A177-3AD203B41FA5}">
                      <a16:colId xmlns:a16="http://schemas.microsoft.com/office/drawing/2014/main" val="1208974841"/>
                    </a:ext>
                  </a:extLst>
                </a:gridCol>
                <a:gridCol w="1033496">
                  <a:extLst>
                    <a:ext uri="{9D8B030D-6E8A-4147-A177-3AD203B41FA5}">
                      <a16:colId xmlns:a16="http://schemas.microsoft.com/office/drawing/2014/main" val="1234240348"/>
                    </a:ext>
                  </a:extLst>
                </a:gridCol>
                <a:gridCol w="1033496">
                  <a:extLst>
                    <a:ext uri="{9D8B030D-6E8A-4147-A177-3AD203B41FA5}">
                      <a16:colId xmlns:a16="http://schemas.microsoft.com/office/drawing/2014/main" val="2060520825"/>
                    </a:ext>
                  </a:extLst>
                </a:gridCol>
                <a:gridCol w="1088268">
                  <a:extLst>
                    <a:ext uri="{9D8B030D-6E8A-4147-A177-3AD203B41FA5}">
                      <a16:colId xmlns:a16="http://schemas.microsoft.com/office/drawing/2014/main" val="2801773195"/>
                    </a:ext>
                  </a:extLst>
                </a:gridCol>
              </a:tblGrid>
              <a:tr h="253024">
                <a:tc>
                  <a:txBody>
                    <a:bodyPr/>
                    <a:lstStyle/>
                    <a:p>
                      <a:pPr>
                        <a:lnSpc>
                          <a:spcPct val="107000"/>
                        </a:lnSpc>
                        <a:spcAft>
                          <a:spcPts val="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ru-RU" sz="1100" dirty="0" smtClean="0">
                        <a:effectLst/>
                      </a:endParaRPr>
                    </a:p>
                    <a:p>
                      <a:pPr algn="ctr">
                        <a:lnSpc>
                          <a:spcPct val="107000"/>
                        </a:lnSpc>
                        <a:spcAft>
                          <a:spcPts val="0"/>
                        </a:spcAft>
                      </a:pPr>
                      <a:r>
                        <a:rPr lang="en-US" sz="1100" dirty="0" smtClean="0">
                          <a:effectLst/>
                        </a:rPr>
                        <a:t>2020</a:t>
                      </a:r>
                      <a:endParaRPr lang="ru-RU" sz="1100" dirty="0" smtClean="0">
                        <a:effectLst/>
                      </a:endParaRPr>
                    </a:p>
                    <a:p>
                      <a:pPr algn="ct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ru-RU" sz="1100" dirty="0" smtClean="0">
                        <a:effectLst/>
                      </a:endParaRPr>
                    </a:p>
                    <a:p>
                      <a:pPr algn="ctr">
                        <a:lnSpc>
                          <a:spcPct val="107000"/>
                        </a:lnSpc>
                        <a:spcAft>
                          <a:spcPts val="0"/>
                        </a:spcAft>
                      </a:pPr>
                      <a:r>
                        <a:rPr lang="ru-RU" sz="1100" dirty="0" smtClean="0">
                          <a:effectLst/>
                        </a:rPr>
                        <a:t>2021</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ru-RU" sz="1100" dirty="0" smtClean="0">
                        <a:effectLst/>
                      </a:endParaRPr>
                    </a:p>
                    <a:p>
                      <a:pPr algn="ctr">
                        <a:lnSpc>
                          <a:spcPct val="107000"/>
                        </a:lnSpc>
                        <a:spcAft>
                          <a:spcPts val="0"/>
                        </a:spcAft>
                      </a:pPr>
                      <a:r>
                        <a:rPr lang="ru-RU" sz="1100" dirty="0" smtClean="0">
                          <a:effectLst/>
                        </a:rPr>
                        <a:t>2022</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ru-RU" sz="1100" dirty="0" smtClean="0">
                        <a:effectLst/>
                      </a:endParaRPr>
                    </a:p>
                    <a:p>
                      <a:pPr algn="ctr">
                        <a:lnSpc>
                          <a:spcPct val="107000"/>
                        </a:lnSpc>
                        <a:spcAft>
                          <a:spcPts val="0"/>
                        </a:spcAft>
                      </a:pPr>
                      <a:r>
                        <a:rPr lang="ru-RU" sz="1100" dirty="0" smtClean="0">
                          <a:effectLst/>
                        </a:rPr>
                        <a:t>2023</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endParaRPr lang="ru-RU" sz="1100" dirty="0" smtClean="0">
                        <a:effectLst/>
                      </a:endParaRPr>
                    </a:p>
                    <a:p>
                      <a:pPr algn="ctr">
                        <a:lnSpc>
                          <a:spcPct val="107000"/>
                        </a:lnSpc>
                        <a:spcAft>
                          <a:spcPts val="0"/>
                        </a:spcAft>
                      </a:pPr>
                      <a:r>
                        <a:rPr lang="ru-RU" sz="1100" dirty="0" smtClean="0">
                          <a:effectLst/>
                        </a:rPr>
                        <a:t>Итого</a:t>
                      </a:r>
                      <a:r>
                        <a:rPr lang="en-US" sz="1100" dirty="0">
                          <a:effectLst/>
                        </a:rPr>
                        <a:t>:</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50925142"/>
                  </a:ext>
                </a:extLst>
              </a:tr>
              <a:tr h="759070">
                <a:tc>
                  <a:txBody>
                    <a:bodyPr/>
                    <a:lstStyle/>
                    <a:p>
                      <a:pPr>
                        <a:lnSpc>
                          <a:spcPct val="107000"/>
                        </a:lnSpc>
                        <a:spcAft>
                          <a:spcPts val="0"/>
                        </a:spcAft>
                      </a:pPr>
                      <a:endParaRPr lang="ru-RU" sz="1100" dirty="0" smtClean="0">
                        <a:effectLst/>
                        <a:latin typeface="+mn-lt"/>
                        <a:ea typeface="+mn-ea"/>
                        <a:cs typeface="+mn-cs"/>
                      </a:endParaRPr>
                    </a:p>
                    <a:p>
                      <a:pPr>
                        <a:lnSpc>
                          <a:spcPct val="107000"/>
                        </a:lnSpc>
                        <a:spcAft>
                          <a:spcPts val="0"/>
                        </a:spcAft>
                      </a:pPr>
                      <a:r>
                        <a:rPr lang="ru-RU" sz="1100" dirty="0" smtClean="0">
                          <a:effectLst/>
                          <a:latin typeface="+mn-lt"/>
                          <a:ea typeface="+mn-ea"/>
                          <a:cs typeface="+mn-cs"/>
                        </a:rPr>
                        <a:t>Контроллеры</a:t>
                      </a:r>
                      <a:r>
                        <a:rPr lang="ru-RU" sz="1100" baseline="0" dirty="0" smtClean="0">
                          <a:effectLst/>
                          <a:latin typeface="+mn-lt"/>
                          <a:ea typeface="+mn-ea"/>
                          <a:cs typeface="+mn-cs"/>
                        </a:rPr>
                        <a:t> присоединений</a:t>
                      </a:r>
                    </a:p>
                    <a:p>
                      <a:pP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100" b="1" dirty="0" smtClean="0">
                          <a:effectLst/>
                          <a:latin typeface="Calibri" panose="020F0502020204030204" pitchFamily="34" charset="0"/>
                          <a:ea typeface="Calibri" panose="020F0502020204030204" pitchFamily="34" charset="0"/>
                          <a:cs typeface="Times New Roman" panose="02020603050405020304" pitchFamily="18" charset="0"/>
                        </a:rPr>
                        <a:t>6</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100" b="1" dirty="0">
                          <a:effectLst/>
                        </a:rPr>
                        <a:t>8</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100" b="1" dirty="0">
                          <a:effectLst/>
                        </a:rPr>
                        <a:t>5</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r>
                        <a:rPr lang="ru-RU" sz="1100" b="1" dirty="0">
                          <a:effectLst/>
                        </a:rPr>
                        <a:t>5</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ru-RU" sz="1100" b="1" dirty="0">
                          <a:effectLst/>
                        </a:rPr>
                        <a:t>       </a:t>
                      </a:r>
                      <a:r>
                        <a:rPr lang="ru-RU" sz="1100" b="1" dirty="0" smtClean="0">
                          <a:effectLst/>
                        </a:rPr>
                        <a:t>25</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060974523"/>
                  </a:ext>
                </a:extLst>
              </a:tr>
              <a:tr h="1012092">
                <a:tc>
                  <a:txBody>
                    <a:bodyPr/>
                    <a:lstStyle/>
                    <a:p>
                      <a:pPr>
                        <a:lnSpc>
                          <a:spcPct val="107000"/>
                        </a:lnSpc>
                        <a:spcAft>
                          <a:spcPts val="0"/>
                        </a:spcAft>
                      </a:pPr>
                      <a:endParaRPr lang="ru-RU" sz="1100" dirty="0" smtClean="0">
                        <a:effectLst/>
                      </a:endParaRPr>
                    </a:p>
                    <a:p>
                      <a:pPr>
                        <a:lnSpc>
                          <a:spcPct val="107000"/>
                        </a:lnSpc>
                        <a:spcAft>
                          <a:spcPts val="0"/>
                        </a:spcAft>
                      </a:pPr>
                      <a:r>
                        <a:rPr lang="ru-RU" sz="1100" baseline="0" dirty="0" smtClean="0">
                          <a:effectLst/>
                        </a:rPr>
                        <a:t>Измерительные преобразователи</a:t>
                      </a:r>
                    </a:p>
                    <a:p>
                      <a:pPr>
                        <a:lnSpc>
                          <a:spcPct val="107000"/>
                        </a:lnSpc>
                        <a:spcAft>
                          <a:spcPts val="0"/>
                        </a:spcAft>
                      </a:pP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100" b="1" dirty="0" smtClean="0">
                          <a:effectLst/>
                          <a:latin typeface="Calibri" panose="020F0502020204030204" pitchFamily="34" charset="0"/>
                          <a:ea typeface="Calibri" panose="020F0502020204030204" pitchFamily="34" charset="0"/>
                          <a:cs typeface="Times New Roman" panose="02020603050405020304" pitchFamily="18" charset="0"/>
                        </a:rPr>
                        <a:t>1</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gn="ctr">
                        <a:lnSpc>
                          <a:spcPct val="107000"/>
                        </a:lnSpc>
                        <a:spcAft>
                          <a:spcPts val="0"/>
                        </a:spcAft>
                      </a:pP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tc>
                  <a:txBody>
                    <a:bodyPr/>
                    <a:lstStyle/>
                    <a:p>
                      <a:pPr>
                        <a:lnSpc>
                          <a:spcPct val="107000"/>
                        </a:lnSpc>
                        <a:spcAft>
                          <a:spcPts val="0"/>
                        </a:spcAft>
                      </a:pPr>
                      <a:r>
                        <a:rPr lang="ru-RU" sz="1100" b="1" dirty="0">
                          <a:effectLst/>
                        </a:rPr>
                        <a:t>       </a:t>
                      </a:r>
                      <a:endParaRPr lang="ru-RU" sz="11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2197790663"/>
                  </a:ext>
                </a:extLst>
              </a:tr>
            </a:tbl>
          </a:graphicData>
        </a:graphic>
      </p:graphicFrame>
    </p:spTree>
    <p:extLst>
      <p:ext uri="{BB962C8B-B14F-4D97-AF65-F5344CB8AC3E}">
        <p14:creationId xmlns:p14="http://schemas.microsoft.com/office/powerpoint/2010/main" val="1938374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Эксплуатация оборудования ПТК АСУ ТП полевого уровня и уровня </a:t>
            </a:r>
            <a:r>
              <a:rPr lang="ru-RU" sz="2000" b="1" dirty="0" smtClean="0">
                <a:solidFill>
                  <a:srgbClr val="3C3C3C"/>
                </a:solidFill>
              </a:rPr>
              <a:t>присоединений </a:t>
            </a:r>
            <a:endParaRPr lang="ru-RU" sz="2000" b="1" i="1" dirty="0">
              <a:solidFill>
                <a:srgbClr val="3C3C3C"/>
              </a:solidFill>
            </a:endParaRPr>
          </a:p>
        </p:txBody>
      </p:sp>
      <p:sp>
        <p:nvSpPr>
          <p:cNvPr id="5" name="Объект 2"/>
          <p:cNvSpPr>
            <a:spLocks noGrp="1"/>
          </p:cNvSpPr>
          <p:nvPr>
            <p:ph sz="quarter" idx="19"/>
          </p:nvPr>
        </p:nvSpPr>
        <p:spPr>
          <a:xfrm>
            <a:off x="976922" y="1361113"/>
            <a:ext cx="7526215" cy="973016"/>
          </a:xfrm>
        </p:spPr>
        <p:txBody>
          <a:bodyPr/>
          <a:lstStyle/>
          <a:p>
            <a:pPr marL="0" lvl="1" indent="0" algn="just">
              <a:buClr>
                <a:srgbClr val="0C5B9D"/>
              </a:buClr>
              <a:buNone/>
            </a:pPr>
            <a:r>
              <a:rPr lang="ru-RU" sz="2000" dirty="0">
                <a:solidFill>
                  <a:srgbClr val="3C3C3C"/>
                </a:solidFill>
              </a:rPr>
              <a:t>	</a:t>
            </a:r>
            <a:r>
              <a:rPr lang="ru-RU" sz="1800" dirty="0"/>
              <a:t>На подстанциях МЭС Северо-Запада эксплуатируются иностранные измерительные преобразователи производства </a:t>
            </a:r>
            <a:r>
              <a:rPr lang="en-US" sz="1800" b="1" dirty="0"/>
              <a:t>Siemens</a:t>
            </a:r>
            <a:r>
              <a:rPr lang="ru-RU" sz="1800" b="1" dirty="0"/>
              <a:t>, </a:t>
            </a:r>
            <a:r>
              <a:rPr lang="en-US" sz="1800" b="1" dirty="0" err="1"/>
              <a:t>Satec</a:t>
            </a:r>
            <a:r>
              <a:rPr lang="ru-RU" sz="1800" b="1" dirty="0"/>
              <a:t>, </a:t>
            </a:r>
            <a:r>
              <a:rPr lang="en-US" sz="1800" b="1" dirty="0" err="1"/>
              <a:t>Mikronika</a:t>
            </a:r>
            <a:r>
              <a:rPr lang="ru-RU" sz="1800" dirty="0"/>
              <a:t>: </a:t>
            </a:r>
          </a:p>
          <a:p>
            <a:pPr marL="0" lvl="1" indent="0" algn="just">
              <a:buClr>
                <a:srgbClr val="0C5B9D"/>
              </a:buClr>
              <a:buNone/>
            </a:pPr>
            <a:endParaRPr lang="en-US" sz="2000" dirty="0" smtClean="0">
              <a:solidFill>
                <a:srgbClr val="3C3C3C"/>
              </a:solidFill>
            </a:endParaRPr>
          </a:p>
          <a:p>
            <a:pPr marL="0" lvl="1" indent="0" algn="just">
              <a:buClr>
                <a:srgbClr val="0C5B9D"/>
              </a:buClr>
              <a:buNone/>
            </a:pPr>
            <a:r>
              <a:rPr lang="en-US" sz="2000" dirty="0" smtClean="0">
                <a:solidFill>
                  <a:srgbClr val="3C3C3C"/>
                </a:solidFill>
              </a:rPr>
              <a:t>	</a:t>
            </a:r>
            <a:endParaRPr lang="ru-RU" sz="2000" dirty="0">
              <a:solidFill>
                <a:srgbClr val="3C3C3C"/>
              </a:solidFill>
            </a:endParaRPr>
          </a:p>
        </p:txBody>
      </p:sp>
      <p:graphicFrame>
        <p:nvGraphicFramePr>
          <p:cNvPr id="6" name="Диаграмма 5"/>
          <p:cNvGraphicFramePr/>
          <p:nvPr>
            <p:extLst>
              <p:ext uri="{D42A27DB-BD31-4B8C-83A1-F6EECF244321}">
                <p14:modId xmlns:p14="http://schemas.microsoft.com/office/powerpoint/2010/main" val="637253352"/>
              </p:ext>
            </p:extLst>
          </p:nvPr>
        </p:nvGraphicFramePr>
        <p:xfrm>
          <a:off x="1299410" y="2831432"/>
          <a:ext cx="6160167" cy="331269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593343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Эксплуатация оборудования ПТК АСУ ТП полевого уровня и уровня присоединений </a:t>
            </a:r>
          </a:p>
        </p:txBody>
      </p:sp>
      <p:sp>
        <p:nvSpPr>
          <p:cNvPr id="5" name="Объект 2"/>
          <p:cNvSpPr>
            <a:spLocks noGrp="1"/>
          </p:cNvSpPr>
          <p:nvPr>
            <p:ph sz="quarter" idx="19"/>
          </p:nvPr>
        </p:nvSpPr>
        <p:spPr>
          <a:xfrm>
            <a:off x="1009006" y="1449342"/>
            <a:ext cx="7526215" cy="1574595"/>
          </a:xfrm>
        </p:spPr>
        <p:txBody>
          <a:bodyPr/>
          <a:lstStyle/>
          <a:p>
            <a:endParaRPr lang="ru-RU" sz="1800" b="1" dirty="0" smtClean="0"/>
          </a:p>
          <a:p>
            <a:pPr algn="just"/>
            <a:r>
              <a:rPr lang="ru-RU" sz="1800" dirty="0"/>
              <a:t>	На подстанциях МЭС Северо-Запада эксплуатируются иностранные контроллеры присоединений, ПДС, УСО  производства </a:t>
            </a:r>
            <a:r>
              <a:rPr lang="en-US" sz="1800" dirty="0"/>
              <a:t>ABB Ltd, </a:t>
            </a:r>
            <a:r>
              <a:rPr lang="en-US" sz="1800" dirty="0" err="1"/>
              <a:t>Specher</a:t>
            </a:r>
            <a:r>
              <a:rPr lang="en-US" sz="1800" dirty="0"/>
              <a:t> Automation, SELTA, SATEC, Alstom(GE), </a:t>
            </a:r>
            <a:r>
              <a:rPr lang="en-US" sz="1800" dirty="0" err="1"/>
              <a:t>Mikronika</a:t>
            </a:r>
            <a:r>
              <a:rPr lang="en-US" sz="1800" dirty="0"/>
              <a:t>, Siemens AG.</a:t>
            </a:r>
            <a:endParaRPr lang="ru-RU" sz="1800" dirty="0"/>
          </a:p>
          <a:p>
            <a:endParaRPr lang="ru-RU" sz="1800" dirty="0"/>
          </a:p>
          <a:p>
            <a:pPr algn="just"/>
            <a:r>
              <a:rPr lang="ru-RU" sz="1800" dirty="0" smtClean="0"/>
              <a:t> </a:t>
            </a:r>
            <a:endParaRPr lang="ru-RU" sz="1800" dirty="0"/>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graphicFrame>
        <p:nvGraphicFramePr>
          <p:cNvPr id="4" name="Диаграмма 3"/>
          <p:cNvGraphicFramePr/>
          <p:nvPr>
            <p:extLst>
              <p:ext uri="{D42A27DB-BD31-4B8C-83A1-F6EECF244321}">
                <p14:modId xmlns:p14="http://schemas.microsoft.com/office/powerpoint/2010/main" val="1325907031"/>
              </p:ext>
            </p:extLst>
          </p:nvPr>
        </p:nvGraphicFramePr>
        <p:xfrm>
          <a:off x="1843536" y="3176337"/>
          <a:ext cx="6586590" cy="321343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7576259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Эксплуатация оборудования ПТК АСУ ТП полевого уровня и уровня присоединений </a:t>
            </a:r>
          </a:p>
        </p:txBody>
      </p:sp>
      <p:sp>
        <p:nvSpPr>
          <p:cNvPr id="5" name="Объект 2"/>
          <p:cNvSpPr>
            <a:spLocks noGrp="1"/>
          </p:cNvSpPr>
          <p:nvPr>
            <p:ph sz="quarter" idx="19"/>
          </p:nvPr>
        </p:nvSpPr>
        <p:spPr>
          <a:xfrm>
            <a:off x="1009006" y="1449342"/>
            <a:ext cx="7526215" cy="4486237"/>
          </a:xfrm>
        </p:spPr>
        <p:txBody>
          <a:bodyPr/>
          <a:lstStyle/>
          <a:p>
            <a:pPr algn="just"/>
            <a:r>
              <a:rPr lang="ru-RU" sz="2000" dirty="0" smtClean="0"/>
              <a:t>	</a:t>
            </a:r>
          </a:p>
          <a:p>
            <a:pPr algn="just"/>
            <a:r>
              <a:rPr lang="ru-RU" sz="2000" dirty="0"/>
              <a:t>	</a:t>
            </a:r>
            <a:r>
              <a:rPr lang="ru-RU" sz="2000" dirty="0" smtClean="0"/>
              <a:t>Статистика отказов  ПДС, контроллеров </a:t>
            </a:r>
            <a:r>
              <a:rPr lang="ru-RU" sz="2000" dirty="0"/>
              <a:t>присоединений и </a:t>
            </a:r>
            <a:r>
              <a:rPr lang="ru-RU" sz="2000" dirty="0" smtClean="0"/>
              <a:t>УСО, в следствии неисправностей в  аппаратной части, по </a:t>
            </a:r>
            <a:r>
              <a:rPr lang="ru-RU" sz="2000" dirty="0"/>
              <a:t>производителям за 2020-2023 г.:</a:t>
            </a:r>
          </a:p>
          <a:p>
            <a:pPr marL="985838">
              <a:spcBef>
                <a:spcPts val="1200"/>
              </a:spcBef>
            </a:pPr>
            <a:r>
              <a:rPr lang="ru-RU" sz="2000" dirty="0" smtClean="0"/>
              <a:t>- </a:t>
            </a:r>
            <a:r>
              <a:rPr lang="en-US" sz="2000" dirty="0" smtClean="0"/>
              <a:t>MIKRONIKA </a:t>
            </a:r>
            <a:r>
              <a:rPr lang="en-US" sz="2000" dirty="0"/>
              <a:t>- </a:t>
            </a:r>
            <a:r>
              <a:rPr lang="en-US" sz="2000" dirty="0" smtClean="0"/>
              <a:t>7</a:t>
            </a:r>
            <a:endParaRPr lang="ru-RU" sz="2000" dirty="0"/>
          </a:p>
          <a:p>
            <a:pPr marL="985838"/>
            <a:r>
              <a:rPr lang="ru-RU" sz="2000" dirty="0" smtClean="0"/>
              <a:t>- </a:t>
            </a:r>
            <a:r>
              <a:rPr lang="en-US" sz="2000" dirty="0" smtClean="0"/>
              <a:t>ALSTOM </a:t>
            </a:r>
            <a:r>
              <a:rPr lang="en-US" sz="2000" dirty="0"/>
              <a:t>– 5 </a:t>
            </a:r>
            <a:endParaRPr lang="ru-RU" sz="2000" dirty="0"/>
          </a:p>
          <a:p>
            <a:pPr marL="985838"/>
            <a:r>
              <a:rPr lang="ru-RU" sz="2000" dirty="0" smtClean="0"/>
              <a:t>- </a:t>
            </a:r>
            <a:r>
              <a:rPr lang="en-US" sz="2000" dirty="0" smtClean="0"/>
              <a:t>SPRECON </a:t>
            </a:r>
            <a:r>
              <a:rPr lang="en-US" sz="2000" dirty="0"/>
              <a:t>– 4</a:t>
            </a:r>
            <a:endParaRPr lang="ru-RU" sz="2000" dirty="0"/>
          </a:p>
          <a:p>
            <a:pPr marL="985838"/>
            <a:r>
              <a:rPr lang="ru-RU" sz="2000" dirty="0" smtClean="0"/>
              <a:t>- </a:t>
            </a:r>
            <a:r>
              <a:rPr lang="en-US" sz="2000" dirty="0" smtClean="0"/>
              <a:t>SATEC </a:t>
            </a:r>
            <a:r>
              <a:rPr lang="en-US" sz="2000" dirty="0"/>
              <a:t>– 3</a:t>
            </a:r>
            <a:endParaRPr lang="ru-RU" sz="2000" dirty="0"/>
          </a:p>
          <a:p>
            <a:pPr marL="985838"/>
            <a:r>
              <a:rPr lang="ru-RU" sz="2000" dirty="0" smtClean="0"/>
              <a:t>- ЭКРА</a:t>
            </a:r>
            <a:r>
              <a:rPr lang="en-US" sz="2000" dirty="0" smtClean="0"/>
              <a:t> </a:t>
            </a:r>
            <a:r>
              <a:rPr lang="en-US" sz="2000" dirty="0"/>
              <a:t>- 2</a:t>
            </a:r>
            <a:endParaRPr lang="ru-RU" sz="2000" dirty="0"/>
          </a:p>
          <a:p>
            <a:pPr marL="985838"/>
            <a:r>
              <a:rPr lang="ru-RU" sz="2000" dirty="0" smtClean="0"/>
              <a:t>- ЭПА </a:t>
            </a:r>
            <a:r>
              <a:rPr lang="ru-RU" sz="2000" dirty="0"/>
              <a:t>- 1</a:t>
            </a:r>
          </a:p>
          <a:p>
            <a:endParaRPr lang="ru-RU" sz="1800" dirty="0"/>
          </a:p>
          <a:p>
            <a:pPr algn="just"/>
            <a:r>
              <a:rPr lang="ru-RU" sz="1800" dirty="0" smtClean="0"/>
              <a:t> </a:t>
            </a:r>
            <a:endParaRPr lang="ru-RU" sz="1800" dirty="0"/>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256526180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386516"/>
            <a:ext cx="6808956" cy="653390"/>
          </a:xfrm>
        </p:spPr>
        <p:txBody>
          <a:bodyPr/>
          <a:lstStyle/>
          <a:p>
            <a:pPr algn="ctr"/>
            <a:r>
              <a:rPr lang="ru-RU" sz="2000" b="1" dirty="0">
                <a:solidFill>
                  <a:srgbClr val="3C3C3C"/>
                </a:solidFill>
              </a:rPr>
              <a:t>Эксплуатация оборудования ПТК АСУ ТП полевого уровня и уровня присоединений </a:t>
            </a:r>
          </a:p>
        </p:txBody>
      </p:sp>
      <p:sp>
        <p:nvSpPr>
          <p:cNvPr id="5" name="Объект 2"/>
          <p:cNvSpPr>
            <a:spLocks noGrp="1"/>
          </p:cNvSpPr>
          <p:nvPr>
            <p:ph sz="quarter" idx="19"/>
          </p:nvPr>
        </p:nvSpPr>
        <p:spPr>
          <a:xfrm>
            <a:off x="1009006" y="1163054"/>
            <a:ext cx="7526215" cy="5101388"/>
          </a:xfrm>
        </p:spPr>
        <p:txBody>
          <a:bodyPr/>
          <a:lstStyle/>
          <a:p>
            <a:pPr algn="just"/>
            <a:r>
              <a:rPr lang="ru-RU" sz="2000" dirty="0" smtClean="0"/>
              <a:t>	</a:t>
            </a:r>
          </a:p>
          <a:p>
            <a:pPr algn="just"/>
            <a:r>
              <a:rPr lang="ru-RU" sz="2000" dirty="0"/>
              <a:t>	</a:t>
            </a:r>
            <a:r>
              <a:rPr lang="ru-RU" sz="2000" dirty="0" smtClean="0"/>
              <a:t>Основные </a:t>
            </a:r>
            <a:r>
              <a:rPr lang="ru-RU" sz="2000" dirty="0"/>
              <a:t>проблемы замены контроллера на КП другого производителя:</a:t>
            </a:r>
          </a:p>
          <a:p>
            <a:pPr marL="265113" algn="just" defTabSz="714375">
              <a:spcBef>
                <a:spcPts val="900"/>
              </a:spcBef>
            </a:pPr>
            <a:r>
              <a:rPr lang="ru-RU" sz="2000" dirty="0" smtClean="0"/>
              <a:t>- </a:t>
            </a:r>
            <a:r>
              <a:rPr lang="ru-RU" sz="2000" i="1" dirty="0" smtClean="0"/>
              <a:t>Для </a:t>
            </a:r>
            <a:r>
              <a:rPr lang="ru-RU" sz="2000" i="1" dirty="0"/>
              <a:t>реализации логики ОБР необходимо получать информацию о положении КА от смежных </a:t>
            </a:r>
            <a:r>
              <a:rPr lang="ru-RU" sz="2000" i="1" dirty="0" smtClean="0"/>
              <a:t>устройств. Нередко эта информация передается </a:t>
            </a:r>
            <a:r>
              <a:rPr lang="ru-RU" sz="2000" i="1" dirty="0"/>
              <a:t>по </a:t>
            </a:r>
            <a:r>
              <a:rPr lang="ru-RU" sz="2000" i="1" dirty="0" err="1"/>
              <a:t>проприетарным</a:t>
            </a:r>
            <a:r>
              <a:rPr lang="ru-RU" sz="2000" i="1" dirty="0"/>
              <a:t> протоколам либо по общим, но с внесением существенной </a:t>
            </a:r>
            <a:r>
              <a:rPr lang="ru-RU" sz="2000" i="1" dirty="0" smtClean="0"/>
              <a:t>специфики</a:t>
            </a:r>
            <a:r>
              <a:rPr lang="en-US" sz="2000" i="1" dirty="0" smtClean="0"/>
              <a:t>;</a:t>
            </a:r>
            <a:endParaRPr lang="ru-RU" sz="2000" i="1" dirty="0"/>
          </a:p>
          <a:p>
            <a:pPr marL="265113" algn="just" defTabSz="714375">
              <a:spcBef>
                <a:spcPts val="900"/>
              </a:spcBef>
            </a:pPr>
            <a:r>
              <a:rPr lang="ru-RU" sz="2000" i="1" dirty="0" smtClean="0"/>
              <a:t>- Необходимо </a:t>
            </a:r>
            <a:r>
              <a:rPr lang="ru-RU" sz="2000" i="1" dirty="0"/>
              <a:t>передавать положения коммутационных аппаратов, в другие </a:t>
            </a:r>
            <a:r>
              <a:rPr lang="ru-RU" sz="2000" i="1" dirty="0" smtClean="0"/>
              <a:t>контроллеры присоединения. </a:t>
            </a:r>
            <a:r>
              <a:rPr lang="ru-RU" sz="2000" i="1" dirty="0"/>
              <a:t>На существующих </a:t>
            </a:r>
            <a:r>
              <a:rPr lang="ru-RU" sz="2000" i="1" dirty="0" smtClean="0"/>
              <a:t>устройствах зачастую ограниченный </a:t>
            </a:r>
            <a:r>
              <a:rPr lang="ru-RU" sz="2000" i="1" dirty="0"/>
              <a:t>набор протоколов  для получения </a:t>
            </a:r>
            <a:r>
              <a:rPr lang="ru-RU" sz="2000" i="1" dirty="0" smtClean="0"/>
              <a:t>информации</a:t>
            </a:r>
            <a:r>
              <a:rPr lang="en-US" sz="2000" i="1" dirty="0" smtClean="0"/>
              <a:t>;</a:t>
            </a:r>
            <a:endParaRPr lang="ru-RU" sz="2000" i="1" dirty="0"/>
          </a:p>
          <a:p>
            <a:pPr marL="265113" algn="just" defTabSz="714375">
              <a:spcBef>
                <a:spcPts val="900"/>
              </a:spcBef>
            </a:pPr>
            <a:r>
              <a:rPr lang="ru-RU" sz="2000" i="1" dirty="0" smtClean="0"/>
              <a:t>-</a:t>
            </a:r>
            <a:r>
              <a:rPr lang="en-US" sz="2000" i="1" dirty="0" smtClean="0"/>
              <a:t> </a:t>
            </a:r>
            <a:r>
              <a:rPr lang="ru-RU" sz="2000" i="1" dirty="0" smtClean="0"/>
              <a:t>Несоответствие </a:t>
            </a:r>
            <a:r>
              <a:rPr lang="ru-RU" sz="2000" i="1" dirty="0"/>
              <a:t>типоразмеров, расположения входов/выходов плат, необходимость значительного </a:t>
            </a:r>
            <a:r>
              <a:rPr lang="ru-RU" sz="2000" i="1" dirty="0" err="1"/>
              <a:t>перемонтажа</a:t>
            </a:r>
            <a:r>
              <a:rPr lang="ru-RU" sz="2000" i="1" dirty="0"/>
              <a:t> существующего шкафа. </a:t>
            </a:r>
          </a:p>
          <a:p>
            <a:endParaRPr lang="ru-RU" sz="1800" dirty="0"/>
          </a:p>
          <a:p>
            <a:pPr algn="just"/>
            <a:r>
              <a:rPr lang="ru-RU" sz="1800" dirty="0" smtClean="0"/>
              <a:t> </a:t>
            </a:r>
            <a:endParaRPr lang="ru-RU" sz="1800" dirty="0"/>
          </a:p>
          <a:p>
            <a:pPr marL="0" lvl="1" indent="0" algn="just">
              <a:buClr>
                <a:srgbClr val="0C5B9D"/>
              </a:buClr>
              <a:buNone/>
            </a:pPr>
            <a:endParaRPr lang="ru-RU" sz="2000" dirty="0" smtClean="0">
              <a:solidFill>
                <a:srgbClr val="3C3C3C"/>
              </a:solidFill>
            </a:endParaRPr>
          </a:p>
          <a:p>
            <a:pPr marL="0" lvl="1" indent="0" algn="just">
              <a:buClr>
                <a:srgbClr val="0C5B9D"/>
              </a:buClr>
              <a:buNone/>
            </a:pPr>
            <a:r>
              <a:rPr lang="ru-RU" sz="2000" dirty="0">
                <a:solidFill>
                  <a:srgbClr val="3C3C3C"/>
                </a:solidFill>
              </a:rPr>
              <a:t>	</a:t>
            </a:r>
          </a:p>
          <a:p>
            <a:pPr marL="0" lvl="1" indent="0" algn="just">
              <a:buClr>
                <a:srgbClr val="0C5B9D"/>
              </a:buClr>
              <a:buNone/>
            </a:pPr>
            <a:endParaRPr lang="ru-RU" sz="2000" dirty="0">
              <a:solidFill>
                <a:srgbClr val="3C3C3C"/>
              </a:solidFill>
            </a:endParaRPr>
          </a:p>
        </p:txBody>
      </p:sp>
    </p:spTree>
    <p:extLst>
      <p:ext uri="{BB962C8B-B14F-4D97-AF65-F5344CB8AC3E}">
        <p14:creationId xmlns:p14="http://schemas.microsoft.com/office/powerpoint/2010/main" val="124355051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1">
  <a:themeElements>
    <a:clrScheme name="Другая 8">
      <a:dk1>
        <a:srgbClr val="3C3C3C"/>
      </a:dk1>
      <a:lt1>
        <a:srgbClr val="FFFFFF"/>
      </a:lt1>
      <a:dk2>
        <a:srgbClr val="1A2D5F"/>
      </a:dk2>
      <a:lt2>
        <a:srgbClr val="EEECE1"/>
      </a:lt2>
      <a:accent1>
        <a:srgbClr val="0C5B9D"/>
      </a:accent1>
      <a:accent2>
        <a:srgbClr val="4FC5B5"/>
      </a:accent2>
      <a:accent3>
        <a:srgbClr val="D52B1E"/>
      </a:accent3>
      <a:accent4>
        <a:srgbClr val="A5A5A5"/>
      </a:accent4>
      <a:accent5>
        <a:srgbClr val="4F81BD"/>
      </a:accent5>
      <a:accent6>
        <a:srgbClr val="F3C07D"/>
      </a:accent6>
      <a:hlink>
        <a:srgbClr val="007FD6"/>
      </a:hlink>
      <a:folHlink>
        <a:srgbClr val="706F6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9525">
          <a:solidFill>
            <a:schemeClr val="accent4"/>
          </a:solidFill>
        </a:ln>
      </a:spPr>
      <a:bodyPr rtlCol="0" anchor="ctr"/>
      <a:lstStyle>
        <a:defPPr algn="ctr">
          <a:spcBef>
            <a:spcPts val="600"/>
          </a:spcBef>
          <a:defRPr sz="1400" dirty="0" smtClean="0">
            <a:solidFill>
              <a:schemeClr val="tx1"/>
            </a:solidFill>
            <a:latin typeface="Arial Narrow" panose="020B0606020202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rIns="0" rtlCol="0">
        <a:spAutoFit/>
      </a:bodyPr>
      <a:lstStyle>
        <a:defPPr>
          <a:spcBef>
            <a:spcPts val="600"/>
          </a:spcBef>
          <a:defRPr sz="1400" dirty="0" err="1" smtClean="0"/>
        </a:defPPr>
      </a:lstStyle>
    </a:txDef>
  </a:objectDefaults>
  <a:extraClrSchemeLst/>
  <a:extLst>
    <a:ext uri="{05A4C25C-085E-4340-85A3-A5531E510DB2}">
      <thm15:themeFamily xmlns:thm15="http://schemas.microsoft.com/office/thememl/2012/main" name="Тема1" id="{64E7976D-73C9-48E0-A585-1DE0A7C2D3BF}" vid="{07BECFF1-C2F3-4B2A-A870-8B98F06F4598}"/>
    </a:ext>
  </a:extLst>
</a:theme>
</file>

<file path=ppt/theme/theme2.xml><?xml version="1.0" encoding="utf-8"?>
<a:theme xmlns:a="http://schemas.openxmlformats.org/drawingml/2006/main" name="FSK">
  <a:themeElements>
    <a:clrScheme name="Другая 30">
      <a:dk1>
        <a:srgbClr val="3C3C3C"/>
      </a:dk1>
      <a:lt1>
        <a:srgbClr val="FFFFFF"/>
      </a:lt1>
      <a:dk2>
        <a:srgbClr val="1A2D5F"/>
      </a:dk2>
      <a:lt2>
        <a:srgbClr val="EEECE1"/>
      </a:lt2>
      <a:accent1>
        <a:srgbClr val="0C5B9D"/>
      </a:accent1>
      <a:accent2>
        <a:srgbClr val="4FC5B5"/>
      </a:accent2>
      <a:accent3>
        <a:srgbClr val="D52B1E"/>
      </a:accent3>
      <a:accent4>
        <a:srgbClr val="A5A5A5"/>
      </a:accent4>
      <a:accent5>
        <a:srgbClr val="4F81BD"/>
      </a:accent5>
      <a:accent6>
        <a:srgbClr val="D7603A"/>
      </a:accent6>
      <a:hlink>
        <a:srgbClr val="007FD6"/>
      </a:hlink>
      <a:folHlink>
        <a:srgbClr val="706F6F"/>
      </a:folHlink>
    </a:clrScheme>
    <a:fontScheme name="россети">
      <a:majorFont>
        <a:latin typeface="PF Din Text Cond Pro Medium"/>
        <a:ea typeface=""/>
        <a:cs typeface=""/>
      </a:majorFont>
      <a:minorFont>
        <a:latin typeface="PF Din Text Cond Pro Light"/>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9525">
          <a:solidFill>
            <a:schemeClr val="accent4"/>
          </a:solidFill>
        </a:ln>
      </a:spPr>
      <a:bodyPr rtlCol="0" anchor="ctr"/>
      <a:lstStyle>
        <a:defPPr algn="ctr">
          <a:spcBef>
            <a:spcPts val="600"/>
          </a:spcBef>
          <a:defRPr sz="1400" dirty="0" smtClean="0">
            <a:solidFill>
              <a:schemeClr val="tx1"/>
            </a:solidFill>
            <a:latin typeface="Arial Narrow" panose="020B0606020202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rIns="0" rtlCol="0">
        <a:spAutoFit/>
      </a:bodyPr>
      <a:lstStyle>
        <a:defPPr>
          <a:spcBef>
            <a:spcPts val="600"/>
          </a:spcBef>
          <a:defRPr sz="1400" dirty="0" err="1" smtClean="0"/>
        </a:defPPr>
      </a:lstStyle>
    </a:txDef>
  </a:objectDefaults>
  <a:extraClrSchemeLst/>
  <a:extLst>
    <a:ext uri="{05A4C25C-085E-4340-85A3-A5531E510DB2}">
      <thm15:themeFamily xmlns:thm15="http://schemas.microsoft.com/office/thememl/2012/main" name="!ENG_Шаблон_4х3_россети_1205 [Автосохраненный]" id="{FFC6E5A7-DE3D-924F-A776-15A2D8EAC179}" vid="{65557C94-798C-FE40-BCF5-E04CFD827495}"/>
    </a:ext>
  </a:extLst>
</a:theme>
</file>

<file path=ppt/theme/theme3.xml><?xml version="1.0" encoding="utf-8"?>
<a:theme xmlns:a="http://schemas.openxmlformats.org/drawingml/2006/main" name="1_FSK">
  <a:themeElements>
    <a:clrScheme name="Другая 30">
      <a:dk1>
        <a:srgbClr val="3C3C3C"/>
      </a:dk1>
      <a:lt1>
        <a:srgbClr val="FFFFFF"/>
      </a:lt1>
      <a:dk2>
        <a:srgbClr val="1A2D5F"/>
      </a:dk2>
      <a:lt2>
        <a:srgbClr val="EEECE1"/>
      </a:lt2>
      <a:accent1>
        <a:srgbClr val="0C5B9D"/>
      </a:accent1>
      <a:accent2>
        <a:srgbClr val="4FC5B5"/>
      </a:accent2>
      <a:accent3>
        <a:srgbClr val="D52B1E"/>
      </a:accent3>
      <a:accent4>
        <a:srgbClr val="A5A5A5"/>
      </a:accent4>
      <a:accent5>
        <a:srgbClr val="4F81BD"/>
      </a:accent5>
      <a:accent6>
        <a:srgbClr val="D7603A"/>
      </a:accent6>
      <a:hlink>
        <a:srgbClr val="007FD6"/>
      </a:hlink>
      <a:folHlink>
        <a:srgbClr val="706F6F"/>
      </a:folHlink>
    </a:clrScheme>
    <a:fontScheme name="россети">
      <a:majorFont>
        <a:latin typeface="PF Din Text Cond Pro Medium"/>
        <a:ea typeface=""/>
        <a:cs typeface=""/>
      </a:majorFont>
      <a:minorFont>
        <a:latin typeface="PF Din Text Cond Pro Light"/>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9525">
          <a:solidFill>
            <a:schemeClr val="accent4"/>
          </a:solidFill>
        </a:ln>
      </a:spPr>
      <a:bodyPr rtlCol="0" anchor="ctr"/>
      <a:lstStyle>
        <a:defPPr algn="ctr">
          <a:spcBef>
            <a:spcPts val="600"/>
          </a:spcBef>
          <a:defRPr sz="1400" dirty="0" smtClean="0">
            <a:solidFill>
              <a:schemeClr val="tx1"/>
            </a:solidFill>
            <a:latin typeface="Arial Narrow" panose="020B0606020202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rIns="0" rtlCol="0">
        <a:spAutoFit/>
      </a:bodyPr>
      <a:lstStyle>
        <a:defPPr>
          <a:spcBef>
            <a:spcPts val="600"/>
          </a:spcBef>
          <a:defRPr sz="1400" dirty="0" err="1" smtClean="0"/>
        </a:defPPr>
      </a:lstStyle>
    </a:txDef>
  </a:objectDefaults>
  <a:extraClrSchemeLst/>
  <a:extLst>
    <a:ext uri="{05A4C25C-085E-4340-85A3-A5531E510DB2}">
      <thm15:themeFamily xmlns:thm15="http://schemas.microsoft.com/office/thememl/2012/main" name="!ENG_Шаблон_4х3_россети_1205 [Автосохраненный]" id="{FFC6E5A7-DE3D-924F-A776-15A2D8EAC179}" vid="{65557C94-798C-FE40-BCF5-E04CFD827495}"/>
    </a:ext>
  </a:extLst>
</a:theme>
</file>

<file path=ppt/theme/theme4.xml><?xml version="1.0" encoding="utf-8"?>
<a:theme xmlns:a="http://schemas.openxmlformats.org/drawingml/2006/main" name="2_FSK">
  <a:themeElements>
    <a:clrScheme name="Другая 30">
      <a:dk1>
        <a:srgbClr val="3C3C3C"/>
      </a:dk1>
      <a:lt1>
        <a:srgbClr val="FFFFFF"/>
      </a:lt1>
      <a:dk2>
        <a:srgbClr val="1A2D5F"/>
      </a:dk2>
      <a:lt2>
        <a:srgbClr val="EEECE1"/>
      </a:lt2>
      <a:accent1>
        <a:srgbClr val="0C5B9D"/>
      </a:accent1>
      <a:accent2>
        <a:srgbClr val="4FC5B5"/>
      </a:accent2>
      <a:accent3>
        <a:srgbClr val="D52B1E"/>
      </a:accent3>
      <a:accent4>
        <a:srgbClr val="A5A5A5"/>
      </a:accent4>
      <a:accent5>
        <a:srgbClr val="4F81BD"/>
      </a:accent5>
      <a:accent6>
        <a:srgbClr val="D7603A"/>
      </a:accent6>
      <a:hlink>
        <a:srgbClr val="007FD6"/>
      </a:hlink>
      <a:folHlink>
        <a:srgbClr val="706F6F"/>
      </a:folHlink>
    </a:clrScheme>
    <a:fontScheme name="россети">
      <a:majorFont>
        <a:latin typeface="PF Din Text Cond Pro Medium"/>
        <a:ea typeface=""/>
        <a:cs typeface=""/>
      </a:majorFont>
      <a:minorFont>
        <a:latin typeface="PF Din Text Cond Pro Light"/>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9525">
          <a:solidFill>
            <a:schemeClr val="accent4"/>
          </a:solidFill>
        </a:ln>
      </a:spPr>
      <a:bodyPr rtlCol="0" anchor="ctr"/>
      <a:lstStyle>
        <a:defPPr algn="ctr">
          <a:spcBef>
            <a:spcPts val="600"/>
          </a:spcBef>
          <a:defRPr sz="1400" dirty="0" smtClean="0">
            <a:solidFill>
              <a:schemeClr val="tx1"/>
            </a:solidFill>
            <a:latin typeface="Arial Narrow" panose="020B0606020202030204" pitchFamily="34" charset="0"/>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rIns="0" rtlCol="0">
        <a:spAutoFit/>
      </a:bodyPr>
      <a:lstStyle>
        <a:defPPr>
          <a:spcBef>
            <a:spcPts val="600"/>
          </a:spcBef>
          <a:defRPr sz="1400" dirty="0" err="1" smtClean="0"/>
        </a:defPPr>
      </a:lstStyle>
    </a:txDef>
  </a:objectDefaults>
  <a:extraClrSchemeLst/>
  <a:extLst>
    <a:ext uri="{05A4C25C-085E-4340-85A3-A5531E510DB2}">
      <thm15:themeFamily xmlns:thm15="http://schemas.microsoft.com/office/thememl/2012/main" name="!ENG_Шаблон_4х3_россети_1205 [Автосохраненный]" id="{FFC6E5A7-DE3D-924F-A776-15A2D8EAC179}" vid="{65557C94-798C-FE40-BCF5-E04CFD827495}"/>
    </a:ext>
  </a:ext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Тема1</Template>
  <TotalTime>10678</TotalTime>
  <Words>824</Words>
  <Application>Microsoft Office PowerPoint</Application>
  <PresentationFormat>Экран (4:3)</PresentationFormat>
  <Paragraphs>134</Paragraphs>
  <Slides>14</Slides>
  <Notes>0</Notes>
  <HiddenSlides>0</HiddenSlides>
  <MMClips>0</MMClips>
  <ScaleCrop>false</ScaleCrop>
  <HeadingPairs>
    <vt:vector size="6" baseType="variant">
      <vt:variant>
        <vt:lpstr>Использованные шрифты</vt:lpstr>
      </vt:variant>
      <vt:variant>
        <vt:i4>9</vt:i4>
      </vt:variant>
      <vt:variant>
        <vt:lpstr>Тема</vt:lpstr>
      </vt:variant>
      <vt:variant>
        <vt:i4>4</vt:i4>
      </vt:variant>
      <vt:variant>
        <vt:lpstr>Заголовки слайдов</vt:lpstr>
      </vt:variant>
      <vt:variant>
        <vt:i4>14</vt:i4>
      </vt:variant>
    </vt:vector>
  </HeadingPairs>
  <TitlesOfParts>
    <vt:vector size="27" baseType="lpstr">
      <vt:lpstr>Arial</vt:lpstr>
      <vt:lpstr>Arial Narrow</vt:lpstr>
      <vt:lpstr>Calibri</vt:lpstr>
      <vt:lpstr>PF Din Text Cond Pro</vt:lpstr>
      <vt:lpstr>PF Din Text Cond Pro Light</vt:lpstr>
      <vt:lpstr>PF Din Text Cond Pro Medium</vt:lpstr>
      <vt:lpstr>PF Din Text Cond Pro Обычный</vt:lpstr>
      <vt:lpstr>Times New Roman</vt:lpstr>
      <vt:lpstr>Wingdings</vt:lpstr>
      <vt:lpstr>Тема1</vt:lpstr>
      <vt:lpstr>FSK</vt:lpstr>
      <vt:lpstr>1_FSK</vt:lpstr>
      <vt:lpstr>2_FSK</vt:lpstr>
      <vt:lpstr>Всероссийская научно-техническая конференция  по релейной защите и автоматизации энергетических  систем «Технологический суверенитет России в области РЗА и АСУ ТП и устойчивость  в условиях санкционных ограничений»</vt:lpstr>
      <vt:lpstr>Содержание</vt:lpstr>
      <vt:lpstr>Оборудование ПТК АСУ ТП иностранного производства на ПС МЭС Северо-Запада</vt:lpstr>
      <vt:lpstr>Оборудование ПТК АСУ ТП иностранного производства на ПС МЭС Северо-Запада</vt:lpstr>
      <vt:lpstr>Эксплуатация оборудования ПТК АСУ ТП полевого уровня и уровня присоединений </vt:lpstr>
      <vt:lpstr>Эксплуатация оборудования ПТК АСУ ТП полевого уровня и уровня присоединений </vt:lpstr>
      <vt:lpstr>Эксплуатация оборудования ПТК АСУ ТП полевого уровня и уровня присоединений </vt:lpstr>
      <vt:lpstr>Эксплуатация оборудования ПТК АСУ ТП полевого уровня и уровня присоединений </vt:lpstr>
      <vt:lpstr>Эксплуатация оборудования ПТК АСУ ТП полевого уровня и уровня присоединений </vt:lpstr>
      <vt:lpstr>Предложения по обеспечению работоспособности оборудования АСУ ТП устройств полевого и уровня присоединений в условиях санкций</vt:lpstr>
      <vt:lpstr>Предложения по обеспечению работоспособности оборудования АСУ ТП устройств полевого и уровня присоединений в условиях санкций</vt:lpstr>
      <vt:lpstr>Предложения по обеспечению работоспособности оборудования АСУ ТП устройств полевого и уровня присоединений в условиях санкций </vt:lpstr>
      <vt:lpstr>Предложения по обеспечению работоспособности оборудования АСУ ТП устройств полевого и уровня присоединений в условиях санкций</vt:lpstr>
      <vt:lpstr>Спасибо за внимание.</vt:lpstr>
    </vt:vector>
  </TitlesOfParts>
  <Company>Филиал ПАО "ФСК ЕЭС" - МЭС Северо-Запада</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Деревенчук Ольга Юрьевна</dc:creator>
  <cp:lastModifiedBy>Дударев Александр Викторович</cp:lastModifiedBy>
  <cp:revision>469</cp:revision>
  <cp:lastPrinted>2022-10-11T11:00:49Z</cp:lastPrinted>
  <dcterms:created xsi:type="dcterms:W3CDTF">2020-01-15T08:31:57Z</dcterms:created>
  <dcterms:modified xsi:type="dcterms:W3CDTF">2024-04-12T08:18:10Z</dcterms:modified>
</cp:coreProperties>
</file>