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notesMasterIdLst>
    <p:notesMasterId r:id="rId17"/>
  </p:notesMasterIdLst>
  <p:handoutMasterIdLst>
    <p:handoutMasterId r:id="rId18"/>
  </p:handoutMasterIdLst>
  <p:sldIdLst>
    <p:sldId id="256" r:id="rId2"/>
    <p:sldId id="287" r:id="rId3"/>
    <p:sldId id="288" r:id="rId4"/>
    <p:sldId id="300" r:id="rId5"/>
    <p:sldId id="292" r:id="rId6"/>
    <p:sldId id="293" r:id="rId7"/>
    <p:sldId id="290" r:id="rId8"/>
    <p:sldId id="291" r:id="rId9"/>
    <p:sldId id="296" r:id="rId10"/>
    <p:sldId id="294" r:id="rId11"/>
    <p:sldId id="299" r:id="rId12"/>
    <p:sldId id="297" r:id="rId13"/>
    <p:sldId id="295" r:id="rId14"/>
    <p:sldId id="298" r:id="rId15"/>
    <p:sldId id="259" r:id="rId16"/>
  </p:sldIdLst>
  <p:sldSz cx="12192000" cy="6858000"/>
  <p:notesSz cx="6797675" cy="9926638"/>
  <p:custDataLst>
    <p:tags r:id="rId19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pos="5609" userDrawn="1">
          <p15:clr>
            <a:srgbClr val="A4A3A4"/>
          </p15:clr>
        </p15:guide>
        <p15:guide id="4" pos="529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6" orient="horz" pos="2795" userDrawn="1">
          <p15:clr>
            <a:srgbClr val="A4A3A4"/>
          </p15:clr>
        </p15:guide>
        <p15:guide id="7" orient="horz" pos="2750" userDrawn="1">
          <p15:clr>
            <a:srgbClr val="A4A3A4"/>
          </p15:clr>
        </p15:guide>
        <p15:guide id="8" orient="horz" pos="1706" userDrawn="1">
          <p15:clr>
            <a:srgbClr val="A4A3A4"/>
          </p15:clr>
        </p15:guide>
        <p15:guide id="9" orient="horz" pos="1792" userDrawn="1">
          <p15:clr>
            <a:srgbClr val="A4A3A4"/>
          </p15:clr>
        </p15:guide>
        <p15:guide id="10" orient="horz" pos="3249" userDrawn="1">
          <p15:clr>
            <a:srgbClr val="A4A3A4"/>
          </p15:clr>
        </p15:guide>
        <p15:guide id="11" orient="horz" pos="1570" userDrawn="1">
          <p15:clr>
            <a:srgbClr val="A4A3A4"/>
          </p15:clr>
        </p15:guide>
        <p15:guide id="12" orient="horz" pos="197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 k" initials="pk" lastIdx="5" clrIdx="0"/>
  <p:cmAuthor id="2" name="Мамаева Александра Матвеевна" initials="МАМ" lastIdx="84" clrIdx="1"/>
  <p:cmAuthor id="3" name="пользователь Microsoft Office" initials="Office" lastIdx="1" clrIdx="2"/>
  <p:cmAuthor id="4" name="пользователь Microsoft Office" initials="Office [2]" lastIdx="1" clrIdx="3"/>
  <p:cmAuthor id="5" name="пользователь Microsoft Office" initials="Office [3]" lastIdx="1" clrIdx="4"/>
  <p:cmAuthor id="6" name="Ekaterina" initials="E" lastIdx="4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4F90"/>
    <a:srgbClr val="094476"/>
    <a:srgbClr val="00256A"/>
    <a:srgbClr val="0C5B9D"/>
    <a:srgbClr val="A5A5A5"/>
    <a:srgbClr val="DCE6F2"/>
    <a:srgbClr val="D9E7F0"/>
    <a:srgbClr val="E6E6E6"/>
    <a:srgbClr val="F2F2F2"/>
    <a:srgbClr val="EDF2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15" autoAdjust="0"/>
    <p:restoredTop sz="88249" autoAdjust="0"/>
  </p:normalViewPr>
  <p:slideViewPr>
    <p:cSldViewPr>
      <p:cViewPr varScale="1">
        <p:scale>
          <a:sx n="140" d="100"/>
          <a:sy n="140" d="100"/>
        </p:scale>
        <p:origin x="1344" y="114"/>
      </p:cViewPr>
      <p:guideLst>
        <p:guide pos="5609"/>
        <p:guide pos="529"/>
        <p:guide orient="horz" pos="28"/>
        <p:guide orient="horz" pos="2795"/>
        <p:guide orient="horz" pos="2750"/>
        <p:guide orient="horz" pos="1706"/>
        <p:guide orient="horz" pos="1792"/>
        <p:guide orient="horz" pos="3249"/>
        <p:guide orient="horz" pos="1570"/>
        <p:guide orient="horz" pos="197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howGuides="1">
      <p:cViewPr varScale="1">
        <p:scale>
          <a:sx n="78" d="100"/>
          <a:sy n="78" d="100"/>
        </p:scale>
        <p:origin x="4062" y="1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>
              <a:latin typeface="PF Din Text Cond Pro Обычный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8CF123-B4AC-427E-87A8-A7CE632F9278}" type="datetimeFigureOut">
              <a:rPr lang="ru-RU" smtClean="0">
                <a:latin typeface="PF Din Text Cond Pro Обычный" charset="0"/>
              </a:rPr>
              <a:pPr/>
              <a:t>05.04.2024</a:t>
            </a:fld>
            <a:endParaRPr lang="ru-RU" dirty="0">
              <a:latin typeface="PF Din Text Cond Pro Обычный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5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>
              <a:latin typeface="PF Din Text Cond Pro Обычный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4" y="9428585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867B93-68BE-45FB-B8C5-75E54A63825B}" type="slidenum">
              <a:rPr lang="ru-RU" smtClean="0">
                <a:latin typeface="PF Din Text Cond Pro Обычный" charset="0"/>
              </a:rPr>
              <a:pPr/>
              <a:t>‹#›</a:t>
            </a:fld>
            <a:endParaRPr lang="ru-RU" dirty="0">
              <a:latin typeface="PF Din Text Cond Pro Обычный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52335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PF Din Text Cond Pro Обычный" charset="0"/>
              </a:defRPr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PF Din Text Cond Pro Обычный" charset="0"/>
              </a:defRPr>
            </a:lvl1pPr>
          </a:lstStyle>
          <a:p>
            <a:fld id="{13CD6198-4BE6-4F36-8333-C514C4EE50C8}" type="datetimeFigureOut">
              <a:rPr lang="ru-RU" smtClean="0"/>
              <a:pPr/>
              <a:t>05.04.2024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PF Din Text Cond Pro Обычный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PF Din Text Cond Pro Обычный" charset="0"/>
              </a:defRPr>
            </a:lvl1pPr>
          </a:lstStyle>
          <a:p>
            <a:fld id="{E9AF4246-FA98-43BE-AE99-A25C707819E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41512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PF Din Text Cond Pro Обычный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PF Din Text Cond Pro Обычный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PF Din Text Cond Pro Обычный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PF Din Text Cond Pro Обычный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PF Din Text Cond Pro Обычный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AF4246-FA98-43BE-AE99-A25C707819E3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55982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AF4246-FA98-43BE-AE99-A25C707819E3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02820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AF4246-FA98-43BE-AE99-A25C707819E3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6581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AF4246-FA98-43BE-AE99-A25C707819E3}" type="slidenum">
              <a:rPr lang="ru-RU" smtClean="0"/>
              <a:pPr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05005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AF4246-FA98-43BE-AE99-A25C707819E3}" type="slidenum">
              <a:rPr lang="ru-RU" smtClean="0"/>
              <a:pPr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93432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 1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sz="quarter" idx="10" hasCustomPrompt="1"/>
          </p:nvPr>
        </p:nvSpPr>
        <p:spPr>
          <a:xfrm>
            <a:off x="4303713" y="4437112"/>
            <a:ext cx="7299325" cy="764312"/>
          </a:xfrm>
        </p:spPr>
        <p:txBody>
          <a:bodyPr wrap="square" lIns="0" rIns="0" anchor="t">
            <a:noAutofit/>
          </a:bodyPr>
          <a:lstStyle>
            <a:lvl1pPr>
              <a:spcBef>
                <a:spcPts val="0"/>
              </a:spcBef>
              <a:defRPr sz="2400" b="1" baseline="0">
                <a:solidFill>
                  <a:schemeClr val="bg1"/>
                </a:solidFill>
              </a:defRPr>
            </a:lvl1pPr>
            <a:lvl2pPr>
              <a:defRPr sz="2400" b="1">
                <a:solidFill>
                  <a:schemeClr val="bg1"/>
                </a:solidFill>
              </a:defRPr>
            </a:lvl2pPr>
            <a:lvl3pPr>
              <a:defRPr sz="2000" b="1">
                <a:solidFill>
                  <a:schemeClr val="bg1"/>
                </a:solidFill>
              </a:defRPr>
            </a:lvl3pPr>
            <a:lvl4pPr>
              <a:defRPr sz="3200" b="1">
                <a:solidFill>
                  <a:schemeClr val="bg1"/>
                </a:solidFill>
              </a:defRPr>
            </a:lvl4pPr>
            <a:lvl5pPr>
              <a:defRPr sz="3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И.О. Фамилия докладчика</a:t>
            </a:r>
          </a:p>
          <a:p>
            <a:pPr lvl="0"/>
            <a:r>
              <a:rPr lang="ru-RU" dirty="0"/>
              <a:t>Должность докладчика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303713" y="2132856"/>
            <a:ext cx="7299325" cy="775597"/>
          </a:xfrm>
        </p:spPr>
        <p:txBody>
          <a:bodyPr wrap="square" anchor="ctr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  <a:br>
              <a:rPr lang="ru-RU" dirty="0"/>
            </a:br>
            <a:endParaRPr lang="ru-RU" dirty="0"/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11" hasCustomPrompt="1"/>
          </p:nvPr>
        </p:nvSpPr>
        <p:spPr>
          <a:xfrm>
            <a:off x="4333530" y="5733256"/>
            <a:ext cx="2113612" cy="269875"/>
          </a:xfrm>
          <a:solidFill>
            <a:schemeClr val="bg1"/>
          </a:solidFill>
        </p:spPr>
        <p:txBody>
          <a:bodyPr anchor="ctr"/>
          <a:lstStyle>
            <a:lvl1pPr algn="ctr"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ru-RU"/>
              <a:t>|</a:t>
            </a:r>
            <a:endParaRPr lang="ru-RU" dirty="0"/>
          </a:p>
        </p:txBody>
      </p:sp>
      <p:sp>
        <p:nvSpPr>
          <p:cNvPr id="16" name="Текст 13"/>
          <p:cNvSpPr>
            <a:spLocks noGrp="1"/>
          </p:cNvSpPr>
          <p:nvPr>
            <p:ph type="body" sz="quarter" idx="12" hasCustomPrompt="1"/>
          </p:nvPr>
        </p:nvSpPr>
        <p:spPr>
          <a:xfrm>
            <a:off x="4316351" y="5733256"/>
            <a:ext cx="1050671" cy="269875"/>
          </a:xfrm>
          <a:noFill/>
        </p:spPr>
        <p:txBody>
          <a:bodyPr lIns="36000" rIns="0" anchor="ctr"/>
          <a:lstStyle>
            <a:lvl1pPr algn="r"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ru-RU" dirty="0"/>
              <a:t>   </a:t>
            </a:r>
            <a:r>
              <a:rPr lang="ru-RU"/>
              <a:t>МЕСЯЦ 2021</a:t>
            </a:r>
            <a:endParaRPr lang="ru-RU" dirty="0"/>
          </a:p>
        </p:txBody>
      </p:sp>
      <p:sp>
        <p:nvSpPr>
          <p:cNvPr id="17" name="Текст 13"/>
          <p:cNvSpPr>
            <a:spLocks noGrp="1"/>
          </p:cNvSpPr>
          <p:nvPr>
            <p:ph type="body" sz="quarter" idx="13" hasCustomPrompt="1"/>
          </p:nvPr>
        </p:nvSpPr>
        <p:spPr>
          <a:xfrm>
            <a:off x="5439030" y="5733256"/>
            <a:ext cx="648072" cy="269875"/>
          </a:xfrm>
          <a:solidFill>
            <a:schemeClr val="bg1"/>
          </a:solidFill>
        </p:spPr>
        <p:txBody>
          <a:bodyPr lIns="36000" rIns="0" anchor="ctr"/>
          <a:lstStyle>
            <a:lvl1pPr algn="l"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ru-RU" dirty="0"/>
              <a:t>  РЕГИОН</a:t>
            </a:r>
          </a:p>
        </p:txBody>
      </p:sp>
      <p:pic>
        <p:nvPicPr>
          <p:cNvPr id="8" name="Рисунок 7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331DFDFB-C1AB-4E51-AFCB-FCD0DB63E0C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2571009" cy="5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8343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711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2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5" name="Объект 3"/>
          <p:cNvSpPr>
            <a:spLocks noGrp="1"/>
          </p:cNvSpPr>
          <p:nvPr>
            <p:ph sz="quarter" idx="18"/>
          </p:nvPr>
        </p:nvSpPr>
        <p:spPr>
          <a:xfrm>
            <a:off x="6380480" y="976313"/>
            <a:ext cx="5222240" cy="5399087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7" name="Объект 3"/>
          <p:cNvSpPr>
            <a:spLocks noGrp="1"/>
          </p:cNvSpPr>
          <p:nvPr>
            <p:ph sz="quarter" idx="19"/>
          </p:nvPr>
        </p:nvSpPr>
        <p:spPr>
          <a:xfrm>
            <a:off x="613997" y="976313"/>
            <a:ext cx="5222240" cy="5399087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-1800201" y="976313"/>
            <a:ext cx="1800201" cy="332398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spcBef>
                <a:spcPts val="600"/>
              </a:spcBef>
            </a:pPr>
            <a:r>
              <a:rPr lang="ru-RU" sz="1400" dirty="0">
                <a:solidFill>
                  <a:schemeClr val="accent4"/>
                </a:solidFill>
              </a:rPr>
              <a:t>Макет настроен </a:t>
            </a:r>
            <a:br>
              <a:rPr lang="ru-RU" sz="1400" dirty="0">
                <a:solidFill>
                  <a:schemeClr val="accent4"/>
                </a:solidFill>
              </a:rPr>
            </a:br>
            <a:r>
              <a:rPr lang="ru-RU" sz="1400" dirty="0">
                <a:solidFill>
                  <a:schemeClr val="accent4"/>
                </a:solidFill>
              </a:rPr>
              <a:t>для вывода любого содержимого в двух колонках, однако рекомендуется </a:t>
            </a:r>
            <a:br>
              <a:rPr lang="ru-RU" sz="1400" dirty="0">
                <a:solidFill>
                  <a:schemeClr val="accent4"/>
                </a:solidFill>
              </a:rPr>
            </a:br>
            <a:r>
              <a:rPr lang="ru-RU" sz="1400" dirty="0">
                <a:solidFill>
                  <a:schemeClr val="accent4"/>
                </a:solidFill>
              </a:rPr>
              <a:t>не использовать его </a:t>
            </a:r>
            <a:br>
              <a:rPr lang="ru-RU" sz="1400" dirty="0">
                <a:solidFill>
                  <a:schemeClr val="accent4"/>
                </a:solidFill>
              </a:rPr>
            </a:br>
            <a:r>
              <a:rPr lang="ru-RU" sz="1400" dirty="0">
                <a:solidFill>
                  <a:schemeClr val="accent4"/>
                </a:solidFill>
              </a:rPr>
              <a:t>для вывода только текстовых блоков: в случае большого количества текста лучше разделить текст на несколько модулей (3-4), по возможности добавить иконки или иные графические объекты.</a:t>
            </a:r>
          </a:p>
        </p:txBody>
      </p:sp>
    </p:spTree>
    <p:extLst>
      <p:ext uri="{BB962C8B-B14F-4D97-AF65-F5344CB8AC3E}">
        <p14:creationId xmlns:p14="http://schemas.microsoft.com/office/powerpoint/2010/main" val="31893185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679" userDrawn="1">
          <p15:clr>
            <a:srgbClr val="FBAE40"/>
          </p15:clr>
        </p15:guide>
        <p15:guide id="2" pos="4007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дзаголовок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4"/>
          <p:cNvSpPr>
            <a:spLocks noGrp="1"/>
          </p:cNvSpPr>
          <p:nvPr>
            <p:ph type="body" sz="quarter" idx="17" hasCustomPrompt="1"/>
          </p:nvPr>
        </p:nvSpPr>
        <p:spPr>
          <a:xfrm>
            <a:off x="599440" y="990321"/>
            <a:ext cx="11003279" cy="503518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6" name="Объект 3"/>
          <p:cNvSpPr>
            <a:spLocks noGrp="1"/>
          </p:cNvSpPr>
          <p:nvPr>
            <p:ph sz="quarter" idx="18"/>
          </p:nvPr>
        </p:nvSpPr>
        <p:spPr>
          <a:xfrm>
            <a:off x="6380480" y="1615440"/>
            <a:ext cx="5222240" cy="475996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8" name="Объект 3"/>
          <p:cNvSpPr>
            <a:spLocks noGrp="1"/>
          </p:cNvSpPr>
          <p:nvPr>
            <p:ph sz="quarter" idx="12"/>
          </p:nvPr>
        </p:nvSpPr>
        <p:spPr>
          <a:xfrm>
            <a:off x="599440" y="1615440"/>
            <a:ext cx="5212080" cy="475996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5068183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661" userDrawn="1">
          <p15:clr>
            <a:srgbClr val="FBAE40"/>
          </p15:clr>
        </p15:guide>
        <p15:guide id="2" pos="4019" userDrawn="1">
          <p15:clr>
            <a:srgbClr val="FBAE40"/>
          </p15:clr>
        </p15:guide>
        <p15:guide id="3" orient="horz" pos="954" userDrawn="1">
          <p15:clr>
            <a:srgbClr val="FBAE40"/>
          </p15:clr>
        </p15:guide>
        <p15:guide id="4" orient="horz" pos="1018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дзаголовок, объект, изображ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4"/>
          <p:cNvSpPr>
            <a:spLocks noGrp="1"/>
          </p:cNvSpPr>
          <p:nvPr>
            <p:ph type="body" sz="quarter" idx="17" hasCustomPrompt="1"/>
          </p:nvPr>
        </p:nvSpPr>
        <p:spPr>
          <a:xfrm>
            <a:off x="600075" y="976313"/>
            <a:ext cx="5211763" cy="538162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Объект 3"/>
          <p:cNvSpPr>
            <a:spLocks noGrp="1"/>
          </p:cNvSpPr>
          <p:nvPr>
            <p:ph sz="quarter" idx="18"/>
          </p:nvPr>
        </p:nvSpPr>
        <p:spPr>
          <a:xfrm>
            <a:off x="6380480" y="976313"/>
            <a:ext cx="5222240" cy="5399087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4" name="Рисунок 3"/>
          <p:cNvSpPr>
            <a:spLocks noGrp="1"/>
          </p:cNvSpPr>
          <p:nvPr>
            <p:ph type="pic" sz="quarter" idx="19"/>
          </p:nvPr>
        </p:nvSpPr>
        <p:spPr>
          <a:xfrm>
            <a:off x="600075" y="1616075"/>
            <a:ext cx="5211763" cy="4767263"/>
          </a:xfr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</p:spTree>
    <p:extLst>
      <p:ext uri="{BB962C8B-B14F-4D97-AF65-F5344CB8AC3E}">
        <p14:creationId xmlns:p14="http://schemas.microsoft.com/office/powerpoint/2010/main" val="19543272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661">
          <p15:clr>
            <a:srgbClr val="FBAE40"/>
          </p15:clr>
        </p15:guide>
        <p15:guide id="2" pos="4019">
          <p15:clr>
            <a:srgbClr val="FBAE40"/>
          </p15:clr>
        </p15:guide>
        <p15:guide id="3" orient="horz" pos="954">
          <p15:clr>
            <a:srgbClr val="FBAE40"/>
          </p15:clr>
        </p15:guide>
        <p15:guide id="4" orient="horz" pos="1018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дзаголовок, объект, изображ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4"/>
          <p:cNvSpPr>
            <a:spLocks noGrp="1"/>
          </p:cNvSpPr>
          <p:nvPr>
            <p:ph type="body" sz="quarter" idx="17" hasCustomPrompt="1"/>
          </p:nvPr>
        </p:nvSpPr>
        <p:spPr>
          <a:xfrm>
            <a:off x="6391275" y="976313"/>
            <a:ext cx="5211763" cy="538162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 i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6" name="Объект 3"/>
          <p:cNvSpPr>
            <a:spLocks noGrp="1"/>
          </p:cNvSpPr>
          <p:nvPr>
            <p:ph sz="quarter" idx="18"/>
          </p:nvPr>
        </p:nvSpPr>
        <p:spPr>
          <a:xfrm>
            <a:off x="613997" y="976313"/>
            <a:ext cx="5222240" cy="5399087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4" name="Рисунок 3"/>
          <p:cNvSpPr>
            <a:spLocks noGrp="1"/>
          </p:cNvSpPr>
          <p:nvPr>
            <p:ph type="pic" sz="quarter" idx="19"/>
          </p:nvPr>
        </p:nvSpPr>
        <p:spPr>
          <a:xfrm>
            <a:off x="6391275" y="1616075"/>
            <a:ext cx="5211763" cy="4767263"/>
          </a:xfr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</p:spTree>
    <p:extLst>
      <p:ext uri="{BB962C8B-B14F-4D97-AF65-F5344CB8AC3E}">
        <p14:creationId xmlns:p14="http://schemas.microsoft.com/office/powerpoint/2010/main" val="11709822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661">
          <p15:clr>
            <a:srgbClr val="FBAE40"/>
          </p15:clr>
        </p15:guide>
        <p15:guide id="2" pos="4019">
          <p15:clr>
            <a:srgbClr val="FBAE40"/>
          </p15:clr>
        </p15:guide>
        <p15:guide id="3" orient="horz" pos="954">
          <p15:clr>
            <a:srgbClr val="FBAE40"/>
          </p15:clr>
        </p15:guide>
        <p15:guide id="4" orient="horz" pos="1018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дзаголовок и два рисун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4" name="Рисунок 3"/>
          <p:cNvSpPr>
            <a:spLocks noGrp="1"/>
          </p:cNvSpPr>
          <p:nvPr>
            <p:ph type="pic" sz="quarter" idx="18"/>
          </p:nvPr>
        </p:nvSpPr>
        <p:spPr>
          <a:xfrm>
            <a:off x="6383338" y="1616076"/>
            <a:ext cx="5215482" cy="4759324"/>
          </a:xfr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  <p:sp>
        <p:nvSpPr>
          <p:cNvPr id="6" name="Рисунок 5"/>
          <p:cNvSpPr>
            <a:spLocks noGrp="1"/>
          </p:cNvSpPr>
          <p:nvPr>
            <p:ph type="pic" sz="quarter" idx="19"/>
          </p:nvPr>
        </p:nvSpPr>
        <p:spPr>
          <a:xfrm>
            <a:off x="605473" y="1616076"/>
            <a:ext cx="5203190" cy="4759324"/>
          </a:xfr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  <p:sp>
        <p:nvSpPr>
          <p:cNvPr id="9" name="Текст 4"/>
          <p:cNvSpPr>
            <a:spLocks noGrp="1"/>
          </p:cNvSpPr>
          <p:nvPr>
            <p:ph type="body" sz="quarter" idx="17" hasCustomPrompt="1"/>
          </p:nvPr>
        </p:nvSpPr>
        <p:spPr>
          <a:xfrm>
            <a:off x="599440" y="990321"/>
            <a:ext cx="11003279" cy="503518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26431769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659" userDrawn="1">
          <p15:clr>
            <a:srgbClr val="FBAE40"/>
          </p15:clr>
        </p15:guide>
        <p15:guide id="2" pos="4021" userDrawn="1">
          <p15:clr>
            <a:srgbClr val="FBAE40"/>
          </p15:clr>
        </p15:guide>
        <p15:guide id="3" orient="horz" pos="1018" userDrawn="1">
          <p15:clr>
            <a:srgbClr val="FBAE40"/>
          </p15:clr>
        </p15:guide>
        <p15:guide id="4" orient="horz" pos="954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д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4"/>
          <p:cNvSpPr>
            <a:spLocks noGrp="1"/>
          </p:cNvSpPr>
          <p:nvPr>
            <p:ph type="body" sz="quarter" idx="16" hasCustomPrompt="1"/>
          </p:nvPr>
        </p:nvSpPr>
        <p:spPr>
          <a:xfrm>
            <a:off x="605473" y="980728"/>
            <a:ext cx="5203190" cy="513361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7" name="Текст 4"/>
          <p:cNvSpPr>
            <a:spLocks noGrp="1"/>
          </p:cNvSpPr>
          <p:nvPr>
            <p:ph type="body" sz="quarter" idx="18" hasCustomPrompt="1"/>
          </p:nvPr>
        </p:nvSpPr>
        <p:spPr>
          <a:xfrm>
            <a:off x="6380480" y="3928716"/>
            <a:ext cx="5222240" cy="521364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12" name="Заголовок 1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6" name="Объект 3"/>
          <p:cNvSpPr>
            <a:spLocks noGrp="1"/>
          </p:cNvSpPr>
          <p:nvPr>
            <p:ph sz="quarter" idx="19"/>
          </p:nvPr>
        </p:nvSpPr>
        <p:spPr>
          <a:xfrm>
            <a:off x="605474" y="1624014"/>
            <a:ext cx="5203189" cy="1799168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8" name="Объект 3"/>
          <p:cNvSpPr>
            <a:spLocks noGrp="1"/>
          </p:cNvSpPr>
          <p:nvPr>
            <p:ph sz="quarter" idx="21"/>
          </p:nvPr>
        </p:nvSpPr>
        <p:spPr>
          <a:xfrm>
            <a:off x="6380480" y="4561841"/>
            <a:ext cx="5222558" cy="1809328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9" name="Текст 4"/>
          <p:cNvSpPr>
            <a:spLocks noGrp="1"/>
          </p:cNvSpPr>
          <p:nvPr>
            <p:ph type="body" sz="quarter" idx="22" hasCustomPrompt="1"/>
          </p:nvPr>
        </p:nvSpPr>
        <p:spPr>
          <a:xfrm>
            <a:off x="6380480" y="990320"/>
            <a:ext cx="5222240" cy="51336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21" name="Объект 3"/>
          <p:cNvSpPr>
            <a:spLocks noGrp="1"/>
          </p:cNvSpPr>
          <p:nvPr>
            <p:ph sz="quarter" idx="24"/>
          </p:nvPr>
        </p:nvSpPr>
        <p:spPr>
          <a:xfrm>
            <a:off x="6380480" y="1615441"/>
            <a:ext cx="5222558" cy="1813560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3" name="Текст 4"/>
          <p:cNvSpPr>
            <a:spLocks noGrp="1"/>
          </p:cNvSpPr>
          <p:nvPr>
            <p:ph type="body" sz="quarter" idx="25" hasCustomPrompt="1"/>
          </p:nvPr>
        </p:nvSpPr>
        <p:spPr>
          <a:xfrm>
            <a:off x="605473" y="3928715"/>
            <a:ext cx="5203190" cy="521365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24" name="Объект 3"/>
          <p:cNvSpPr>
            <a:spLocks noGrp="1"/>
          </p:cNvSpPr>
          <p:nvPr>
            <p:ph sz="quarter" idx="26"/>
          </p:nvPr>
        </p:nvSpPr>
        <p:spPr>
          <a:xfrm>
            <a:off x="605474" y="4561840"/>
            <a:ext cx="5203189" cy="1809329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2027524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659" userDrawn="1">
          <p15:clr>
            <a:srgbClr val="FBAE40"/>
          </p15:clr>
        </p15:guide>
        <p15:guide id="2" pos="4021" userDrawn="1">
          <p15:clr>
            <a:srgbClr val="FBAE40"/>
          </p15:clr>
        </p15:guide>
        <p15:guide id="3" orient="horz" pos="947" userDrawn="1">
          <p15:clr>
            <a:srgbClr val="FBAE40"/>
          </p15:clr>
        </p15:guide>
        <p15:guide id="4" orient="horz" pos="1018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2470" userDrawn="1">
          <p15:clr>
            <a:srgbClr val="FBAE40"/>
          </p15:clr>
        </p15:guide>
        <p15:guide id="7" orient="horz" pos="2803" userDrawn="1">
          <p15:clr>
            <a:srgbClr val="FBAE40"/>
          </p15:clr>
        </p15:guide>
        <p15:guide id="8" orient="horz" pos="2874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д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12"/>
          </p:nvPr>
        </p:nvSpPr>
        <p:spPr>
          <a:xfrm>
            <a:off x="600076" y="981075"/>
            <a:ext cx="5208588" cy="2442465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0" name="Объект 3"/>
          <p:cNvSpPr>
            <a:spLocks noGrp="1"/>
          </p:cNvSpPr>
          <p:nvPr>
            <p:ph sz="quarter" idx="21"/>
          </p:nvPr>
        </p:nvSpPr>
        <p:spPr>
          <a:xfrm>
            <a:off x="6380480" y="3921760"/>
            <a:ext cx="5222240" cy="2458720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6" name="Текст 4"/>
          <p:cNvSpPr>
            <a:spLocks noGrp="1"/>
          </p:cNvSpPr>
          <p:nvPr>
            <p:ph type="body" sz="quarter" idx="16" hasCustomPrompt="1"/>
          </p:nvPr>
        </p:nvSpPr>
        <p:spPr>
          <a:xfrm>
            <a:off x="605473" y="3928715"/>
            <a:ext cx="5203190" cy="521365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17" name="Объект 3"/>
          <p:cNvSpPr>
            <a:spLocks noGrp="1"/>
          </p:cNvSpPr>
          <p:nvPr>
            <p:ph sz="quarter" idx="19"/>
          </p:nvPr>
        </p:nvSpPr>
        <p:spPr>
          <a:xfrm>
            <a:off x="605474" y="4572001"/>
            <a:ext cx="5203189" cy="1799168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8" name="Текст 4"/>
          <p:cNvSpPr>
            <a:spLocks noGrp="1"/>
          </p:cNvSpPr>
          <p:nvPr>
            <p:ph type="body" sz="quarter" idx="22" hasCustomPrompt="1"/>
          </p:nvPr>
        </p:nvSpPr>
        <p:spPr>
          <a:xfrm>
            <a:off x="6380480" y="990320"/>
            <a:ext cx="5222240" cy="51336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19" name="Объект 3"/>
          <p:cNvSpPr>
            <a:spLocks noGrp="1"/>
          </p:cNvSpPr>
          <p:nvPr>
            <p:ph sz="quarter" idx="24"/>
          </p:nvPr>
        </p:nvSpPr>
        <p:spPr>
          <a:xfrm>
            <a:off x="6380480" y="1615441"/>
            <a:ext cx="5222558" cy="1798319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6885067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659" userDrawn="1">
          <p15:clr>
            <a:srgbClr val="FBAE40"/>
          </p15:clr>
        </p15:guide>
        <p15:guide id="2" pos="4021" userDrawn="1">
          <p15:clr>
            <a:srgbClr val="FBAE40"/>
          </p15:clr>
        </p15:guide>
        <p15:guide id="3" orient="horz" pos="2470" userDrawn="1">
          <p15:clr>
            <a:srgbClr val="FBAE40"/>
          </p15:clr>
        </p15:guide>
        <p15:guide id="4" orient="horz" pos="2157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дзаголовок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5" name="Объект 3"/>
          <p:cNvSpPr>
            <a:spLocks noGrp="1"/>
          </p:cNvSpPr>
          <p:nvPr>
            <p:ph sz="quarter" idx="18"/>
          </p:nvPr>
        </p:nvSpPr>
        <p:spPr>
          <a:xfrm>
            <a:off x="8315888" y="1615440"/>
            <a:ext cx="3283200" cy="4759960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6" name="Текст 4"/>
          <p:cNvSpPr>
            <a:spLocks noGrp="1"/>
          </p:cNvSpPr>
          <p:nvPr>
            <p:ph type="body" sz="quarter" idx="19" hasCustomPrompt="1"/>
          </p:nvPr>
        </p:nvSpPr>
        <p:spPr>
          <a:xfrm>
            <a:off x="8315888" y="980160"/>
            <a:ext cx="3283200" cy="523519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17" name="Объект 3"/>
          <p:cNvSpPr>
            <a:spLocks noGrp="1"/>
          </p:cNvSpPr>
          <p:nvPr>
            <p:ph sz="quarter" idx="20"/>
          </p:nvPr>
        </p:nvSpPr>
        <p:spPr>
          <a:xfrm>
            <a:off x="613232" y="1615440"/>
            <a:ext cx="3283200" cy="4759960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8" name="Текст 4"/>
          <p:cNvSpPr>
            <a:spLocks noGrp="1"/>
          </p:cNvSpPr>
          <p:nvPr>
            <p:ph type="body" sz="quarter" idx="21" hasCustomPrompt="1"/>
          </p:nvPr>
        </p:nvSpPr>
        <p:spPr>
          <a:xfrm>
            <a:off x="613232" y="980160"/>
            <a:ext cx="3283200" cy="523519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19" name="Объект 3"/>
          <p:cNvSpPr>
            <a:spLocks noGrp="1"/>
          </p:cNvSpPr>
          <p:nvPr>
            <p:ph sz="quarter" idx="22"/>
          </p:nvPr>
        </p:nvSpPr>
        <p:spPr>
          <a:xfrm>
            <a:off x="4459712" y="1615440"/>
            <a:ext cx="3283200" cy="4759960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0" name="Текст 4"/>
          <p:cNvSpPr>
            <a:spLocks noGrp="1"/>
          </p:cNvSpPr>
          <p:nvPr>
            <p:ph type="body" sz="quarter" idx="23" hasCustomPrompt="1"/>
          </p:nvPr>
        </p:nvSpPr>
        <p:spPr>
          <a:xfrm>
            <a:off x="4459712" y="980160"/>
            <a:ext cx="3283200" cy="523519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38054088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03" userDrawn="1">
          <p15:clr>
            <a:srgbClr val="FBAE40"/>
          </p15:clr>
        </p15:guide>
        <p15:guide id="2" pos="2464" userDrawn="1">
          <p15:clr>
            <a:srgbClr val="FBAE40"/>
          </p15:clr>
        </p15:guide>
        <p15:guide id="3" pos="4883" userDrawn="1">
          <p15:clr>
            <a:srgbClr val="FBAE40"/>
          </p15:clr>
        </p15:guide>
        <p15:guide id="4" pos="5235" userDrawn="1">
          <p15:clr>
            <a:srgbClr val="FBAE40"/>
          </p15:clr>
        </p15:guide>
        <p15:guide id="5" orient="horz" pos="1018" userDrawn="1">
          <p15:clr>
            <a:srgbClr val="FBAE40"/>
          </p15:clr>
        </p15:guide>
        <p15:guide id="6" orient="horz" pos="947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дзаголовок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2" name="Объект 3"/>
          <p:cNvSpPr>
            <a:spLocks noGrp="1"/>
          </p:cNvSpPr>
          <p:nvPr>
            <p:ph sz="quarter" idx="18"/>
          </p:nvPr>
        </p:nvSpPr>
        <p:spPr>
          <a:xfrm>
            <a:off x="8315888" y="4562475"/>
            <a:ext cx="3283200" cy="1820863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33" name="Текст 4"/>
          <p:cNvSpPr>
            <a:spLocks noGrp="1"/>
          </p:cNvSpPr>
          <p:nvPr>
            <p:ph type="body" sz="quarter" idx="19" hasCustomPrompt="1"/>
          </p:nvPr>
        </p:nvSpPr>
        <p:spPr>
          <a:xfrm>
            <a:off x="8315888" y="3942649"/>
            <a:ext cx="32832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34" name="Объект 3"/>
          <p:cNvSpPr>
            <a:spLocks noGrp="1"/>
          </p:cNvSpPr>
          <p:nvPr>
            <p:ph sz="quarter" idx="20"/>
          </p:nvPr>
        </p:nvSpPr>
        <p:spPr>
          <a:xfrm>
            <a:off x="613232" y="4562475"/>
            <a:ext cx="3283200" cy="1820863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35" name="Текст 4"/>
          <p:cNvSpPr>
            <a:spLocks noGrp="1"/>
          </p:cNvSpPr>
          <p:nvPr>
            <p:ph type="body" sz="quarter" idx="21" hasCustomPrompt="1"/>
          </p:nvPr>
        </p:nvSpPr>
        <p:spPr>
          <a:xfrm>
            <a:off x="613232" y="3942649"/>
            <a:ext cx="32832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36" name="Объект 3"/>
          <p:cNvSpPr>
            <a:spLocks noGrp="1"/>
          </p:cNvSpPr>
          <p:nvPr>
            <p:ph sz="quarter" idx="22"/>
          </p:nvPr>
        </p:nvSpPr>
        <p:spPr>
          <a:xfrm>
            <a:off x="4459712" y="4562475"/>
            <a:ext cx="3283200" cy="1820863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37" name="Текст 4"/>
          <p:cNvSpPr>
            <a:spLocks noGrp="1"/>
          </p:cNvSpPr>
          <p:nvPr>
            <p:ph type="body" sz="quarter" idx="23" hasCustomPrompt="1"/>
          </p:nvPr>
        </p:nvSpPr>
        <p:spPr>
          <a:xfrm>
            <a:off x="4459712" y="3942649"/>
            <a:ext cx="32832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38" name="Объект 3"/>
          <p:cNvSpPr>
            <a:spLocks noGrp="1"/>
          </p:cNvSpPr>
          <p:nvPr>
            <p:ph sz="quarter" idx="24"/>
          </p:nvPr>
        </p:nvSpPr>
        <p:spPr>
          <a:xfrm>
            <a:off x="8315888" y="1616075"/>
            <a:ext cx="3283200" cy="1807845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39" name="Текст 4"/>
          <p:cNvSpPr>
            <a:spLocks noGrp="1"/>
          </p:cNvSpPr>
          <p:nvPr>
            <p:ph type="body" sz="quarter" idx="25" hasCustomPrompt="1"/>
          </p:nvPr>
        </p:nvSpPr>
        <p:spPr>
          <a:xfrm>
            <a:off x="8315888" y="980160"/>
            <a:ext cx="3283200" cy="523519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40" name="Объект 3"/>
          <p:cNvSpPr>
            <a:spLocks noGrp="1"/>
          </p:cNvSpPr>
          <p:nvPr>
            <p:ph sz="quarter" idx="26"/>
          </p:nvPr>
        </p:nvSpPr>
        <p:spPr>
          <a:xfrm>
            <a:off x="613232" y="1616075"/>
            <a:ext cx="3283200" cy="1807845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41" name="Текст 4"/>
          <p:cNvSpPr>
            <a:spLocks noGrp="1"/>
          </p:cNvSpPr>
          <p:nvPr>
            <p:ph type="body" sz="quarter" idx="27" hasCustomPrompt="1"/>
          </p:nvPr>
        </p:nvSpPr>
        <p:spPr>
          <a:xfrm>
            <a:off x="613232" y="980160"/>
            <a:ext cx="3283200" cy="523519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42" name="Объект 3"/>
          <p:cNvSpPr>
            <a:spLocks noGrp="1"/>
          </p:cNvSpPr>
          <p:nvPr>
            <p:ph sz="quarter" idx="28"/>
          </p:nvPr>
        </p:nvSpPr>
        <p:spPr>
          <a:xfrm>
            <a:off x="4459712" y="1616075"/>
            <a:ext cx="3283200" cy="1807845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43" name="Текст 4"/>
          <p:cNvSpPr>
            <a:spLocks noGrp="1"/>
          </p:cNvSpPr>
          <p:nvPr>
            <p:ph type="body" sz="quarter" idx="29" hasCustomPrompt="1"/>
          </p:nvPr>
        </p:nvSpPr>
        <p:spPr>
          <a:xfrm>
            <a:off x="4459712" y="980160"/>
            <a:ext cx="3283200" cy="523519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18968799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458" userDrawn="1">
          <p15:clr>
            <a:srgbClr val="FBAE40"/>
          </p15:clr>
        </p15:guide>
        <p15:guide id="2" pos="2803" userDrawn="1">
          <p15:clr>
            <a:srgbClr val="FBAE40"/>
          </p15:clr>
        </p15:guide>
        <p15:guide id="3" pos="5229" userDrawn="1">
          <p15:clr>
            <a:srgbClr val="FBAE40"/>
          </p15:clr>
        </p15:guide>
        <p15:guide id="4" pos="4890" userDrawn="1">
          <p15:clr>
            <a:srgbClr val="FBAE40"/>
          </p15:clr>
        </p15:guide>
        <p15:guide id="5" orient="horz" pos="947" userDrawn="1">
          <p15:clr>
            <a:srgbClr val="FBAE40"/>
          </p15:clr>
        </p15:guide>
        <p15:guide id="6" orient="horz" pos="2478" userDrawn="1">
          <p15:clr>
            <a:srgbClr val="FBAE40"/>
          </p15:clr>
        </p15:guide>
        <p15:guide id="7" orient="horz" pos="2157" userDrawn="1">
          <p15:clr>
            <a:srgbClr val="FBAE40"/>
          </p15:clr>
        </p15:guide>
        <p15:guide id="8" orient="horz" pos="1018" userDrawn="1">
          <p15:clr>
            <a:srgbClr val="FBAE40"/>
          </p15:clr>
        </p15:guide>
        <p15:guide id="9" orient="horz" pos="2874" userDrawn="1">
          <p15:clr>
            <a:srgbClr val="FBAE40"/>
          </p15:clr>
        </p15:guide>
        <p15:guide id="10" orient="horz" pos="2803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ри вертикальны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9" name="Объект 3"/>
          <p:cNvSpPr>
            <a:spLocks noGrp="1"/>
          </p:cNvSpPr>
          <p:nvPr>
            <p:ph sz="quarter" idx="18"/>
          </p:nvPr>
        </p:nvSpPr>
        <p:spPr>
          <a:xfrm>
            <a:off x="8315888" y="976313"/>
            <a:ext cx="3283200" cy="5399087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1" name="Объект 3"/>
          <p:cNvSpPr>
            <a:spLocks noGrp="1"/>
          </p:cNvSpPr>
          <p:nvPr>
            <p:ph sz="quarter" idx="20"/>
          </p:nvPr>
        </p:nvSpPr>
        <p:spPr>
          <a:xfrm>
            <a:off x="613232" y="976313"/>
            <a:ext cx="3283200" cy="5399087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12" name="Объект 3"/>
          <p:cNvSpPr>
            <a:spLocks noGrp="1"/>
          </p:cNvSpPr>
          <p:nvPr>
            <p:ph sz="quarter" idx="22"/>
          </p:nvPr>
        </p:nvSpPr>
        <p:spPr>
          <a:xfrm>
            <a:off x="4459712" y="976313"/>
            <a:ext cx="3283200" cy="5399087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1218987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464" userDrawn="1">
          <p15:clr>
            <a:srgbClr val="FBAE40"/>
          </p15:clr>
        </p15:guide>
        <p15:guide id="2" pos="2803" userDrawn="1">
          <p15:clr>
            <a:srgbClr val="FBAE40"/>
          </p15:clr>
        </p15:guide>
        <p15:guide id="3" pos="5235" userDrawn="1">
          <p15:clr>
            <a:srgbClr val="FBAE40"/>
          </p15:clr>
        </p15:guide>
        <p15:guide id="4" pos="4883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Разделительный слайд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63594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036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дзаголовок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3"/>
          <p:cNvSpPr>
            <a:spLocks noGrp="1"/>
          </p:cNvSpPr>
          <p:nvPr>
            <p:ph sz="quarter" idx="12"/>
          </p:nvPr>
        </p:nvSpPr>
        <p:spPr>
          <a:xfrm>
            <a:off x="9272904" y="1616075"/>
            <a:ext cx="2323628" cy="4759325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defRPr sz="1400"/>
            </a:lvl1pPr>
            <a:lvl2pPr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defRPr sz="1400"/>
            </a:lvl2pPr>
            <a:lvl3pPr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0" name="Текст 4"/>
          <p:cNvSpPr>
            <a:spLocks noGrp="1"/>
          </p:cNvSpPr>
          <p:nvPr>
            <p:ph type="body" sz="quarter" idx="17" hasCustomPrompt="1"/>
          </p:nvPr>
        </p:nvSpPr>
        <p:spPr>
          <a:xfrm>
            <a:off x="9280688" y="990321"/>
            <a:ext cx="23184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6" name="Объект 3"/>
          <p:cNvSpPr>
            <a:spLocks noGrp="1"/>
          </p:cNvSpPr>
          <p:nvPr>
            <p:ph sz="quarter" idx="24"/>
          </p:nvPr>
        </p:nvSpPr>
        <p:spPr>
          <a:xfrm>
            <a:off x="6388099" y="1616075"/>
            <a:ext cx="2346325" cy="4759325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defRPr sz="1400"/>
            </a:lvl1pPr>
            <a:lvl2pPr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defRPr sz="1400"/>
            </a:lvl2pPr>
            <a:lvl3pPr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7" name="Текст 4"/>
          <p:cNvSpPr>
            <a:spLocks noGrp="1"/>
          </p:cNvSpPr>
          <p:nvPr>
            <p:ph type="body" sz="quarter" idx="25" hasCustomPrompt="1"/>
          </p:nvPr>
        </p:nvSpPr>
        <p:spPr>
          <a:xfrm>
            <a:off x="6398259" y="990321"/>
            <a:ext cx="23184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18" name="Объект 3"/>
          <p:cNvSpPr>
            <a:spLocks noGrp="1"/>
          </p:cNvSpPr>
          <p:nvPr>
            <p:ph sz="quarter" idx="26"/>
          </p:nvPr>
        </p:nvSpPr>
        <p:spPr>
          <a:xfrm>
            <a:off x="3484880" y="1616075"/>
            <a:ext cx="2323628" cy="4759325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defRPr sz="1400"/>
            </a:lvl1pPr>
            <a:lvl2pPr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defRPr sz="1400"/>
            </a:lvl2pPr>
            <a:lvl3pPr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9" name="Текст 4"/>
          <p:cNvSpPr>
            <a:spLocks noGrp="1"/>
          </p:cNvSpPr>
          <p:nvPr>
            <p:ph type="body" sz="quarter" idx="27" hasCustomPrompt="1"/>
          </p:nvPr>
        </p:nvSpPr>
        <p:spPr>
          <a:xfrm>
            <a:off x="3492664" y="990321"/>
            <a:ext cx="23184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20" name="Объект 3"/>
          <p:cNvSpPr>
            <a:spLocks noGrp="1"/>
          </p:cNvSpPr>
          <p:nvPr>
            <p:ph sz="quarter" idx="28"/>
          </p:nvPr>
        </p:nvSpPr>
        <p:spPr>
          <a:xfrm>
            <a:off x="600075" y="1616075"/>
            <a:ext cx="2346325" cy="4759325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defRPr sz="1400"/>
            </a:lvl1pPr>
            <a:lvl2pPr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defRPr sz="1400"/>
            </a:lvl2pPr>
            <a:lvl3pPr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1" name="Текст 4"/>
          <p:cNvSpPr>
            <a:spLocks noGrp="1"/>
          </p:cNvSpPr>
          <p:nvPr>
            <p:ph type="body" sz="quarter" idx="29" hasCustomPrompt="1"/>
          </p:nvPr>
        </p:nvSpPr>
        <p:spPr>
          <a:xfrm>
            <a:off x="610235" y="990321"/>
            <a:ext cx="23184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15057531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021" userDrawn="1">
          <p15:clr>
            <a:srgbClr val="FBAE40"/>
          </p15:clr>
        </p15:guide>
        <p15:guide id="2" pos="3659" userDrawn="1">
          <p15:clr>
            <a:srgbClr val="FBAE40"/>
          </p15:clr>
        </p15:guide>
        <p15:guide id="3" pos="2195" userDrawn="1">
          <p15:clr>
            <a:srgbClr val="FBAE40"/>
          </p15:clr>
        </p15:guide>
        <p15:guide id="4" pos="1856" userDrawn="1">
          <p15:clr>
            <a:srgbClr val="FBAE40"/>
          </p15:clr>
        </p15:guide>
        <p15:guide id="5" pos="5504" userDrawn="1">
          <p15:clr>
            <a:srgbClr val="FBAE40"/>
          </p15:clr>
        </p15:guide>
        <p15:guide id="6" pos="5836" userDrawn="1">
          <p15:clr>
            <a:srgbClr val="FBAE40"/>
          </p15:clr>
        </p15:guide>
        <p15:guide id="7" orient="horz" pos="1018" userDrawn="1">
          <p15:clr>
            <a:srgbClr val="FBAE40"/>
          </p15:clr>
        </p15:guide>
        <p15:guide id="8" orient="horz" pos="947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Подзаголовок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3"/>
          <p:cNvSpPr>
            <a:spLocks noGrp="1"/>
          </p:cNvSpPr>
          <p:nvPr>
            <p:ph sz="quarter" idx="12"/>
          </p:nvPr>
        </p:nvSpPr>
        <p:spPr>
          <a:xfrm>
            <a:off x="600076" y="981076"/>
            <a:ext cx="11002962" cy="2447924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23" name="Объект 3"/>
          <p:cNvSpPr>
            <a:spLocks noGrp="1"/>
          </p:cNvSpPr>
          <p:nvPr>
            <p:ph sz="quarter" idx="18"/>
          </p:nvPr>
        </p:nvSpPr>
        <p:spPr>
          <a:xfrm>
            <a:off x="8315888" y="4562475"/>
            <a:ext cx="3283200" cy="1820863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4" name="Текст 4"/>
          <p:cNvSpPr>
            <a:spLocks noGrp="1"/>
          </p:cNvSpPr>
          <p:nvPr>
            <p:ph type="body" sz="quarter" idx="19" hasCustomPrompt="1"/>
          </p:nvPr>
        </p:nvSpPr>
        <p:spPr>
          <a:xfrm>
            <a:off x="8315888" y="3942649"/>
            <a:ext cx="32832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25" name="Объект 3"/>
          <p:cNvSpPr>
            <a:spLocks noGrp="1"/>
          </p:cNvSpPr>
          <p:nvPr>
            <p:ph sz="quarter" idx="20"/>
          </p:nvPr>
        </p:nvSpPr>
        <p:spPr>
          <a:xfrm>
            <a:off x="613232" y="4562475"/>
            <a:ext cx="3283200" cy="1820863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6" name="Текст 4"/>
          <p:cNvSpPr>
            <a:spLocks noGrp="1"/>
          </p:cNvSpPr>
          <p:nvPr>
            <p:ph type="body" sz="quarter" idx="21" hasCustomPrompt="1"/>
          </p:nvPr>
        </p:nvSpPr>
        <p:spPr>
          <a:xfrm>
            <a:off x="613232" y="3942649"/>
            <a:ext cx="32832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27" name="Объект 3"/>
          <p:cNvSpPr>
            <a:spLocks noGrp="1"/>
          </p:cNvSpPr>
          <p:nvPr>
            <p:ph sz="quarter" idx="22"/>
          </p:nvPr>
        </p:nvSpPr>
        <p:spPr>
          <a:xfrm>
            <a:off x="4459712" y="4562475"/>
            <a:ext cx="3283200" cy="1820863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8" name="Текст 4"/>
          <p:cNvSpPr>
            <a:spLocks noGrp="1"/>
          </p:cNvSpPr>
          <p:nvPr>
            <p:ph type="body" sz="quarter" idx="23" hasCustomPrompt="1"/>
          </p:nvPr>
        </p:nvSpPr>
        <p:spPr>
          <a:xfrm>
            <a:off x="4459712" y="3942649"/>
            <a:ext cx="32832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2597029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464" userDrawn="1">
          <p15:clr>
            <a:srgbClr val="FBAE40"/>
          </p15:clr>
        </p15:guide>
        <p15:guide id="2" pos="2797" userDrawn="1">
          <p15:clr>
            <a:srgbClr val="FBAE40"/>
          </p15:clr>
        </p15:guide>
        <p15:guide id="3" pos="4890" userDrawn="1">
          <p15:clr>
            <a:srgbClr val="FBAE40"/>
          </p15:clr>
        </p15:guide>
        <p15:guide id="4" pos="5235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2483" userDrawn="1">
          <p15:clr>
            <a:srgbClr val="FBAE40"/>
          </p15:clr>
        </p15:guide>
        <p15:guide id="7" orient="horz" pos="2797" userDrawn="1">
          <p15:clr>
            <a:srgbClr val="FBAE40"/>
          </p15:clr>
        </p15:guide>
        <p15:guide id="8" orient="horz" pos="2874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руговые заполнители под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>
            <a:off x="600075" y="976313"/>
            <a:ext cx="2020639" cy="2020639"/>
          </a:xfrm>
          <a:prstGeom prst="ellipse">
            <a:avLst/>
          </a:prstGeo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  <p:sp>
        <p:nvSpPr>
          <p:cNvPr id="12" name="Рисунок 3"/>
          <p:cNvSpPr>
            <a:spLocks noGrp="1"/>
          </p:cNvSpPr>
          <p:nvPr>
            <p:ph type="pic" sz="quarter" idx="11"/>
          </p:nvPr>
        </p:nvSpPr>
        <p:spPr>
          <a:xfrm>
            <a:off x="4440238" y="976313"/>
            <a:ext cx="2020639" cy="2020639"/>
          </a:xfrm>
          <a:prstGeom prst="ellipse">
            <a:avLst/>
          </a:prstGeo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  <p:sp>
        <p:nvSpPr>
          <p:cNvPr id="13" name="Рисунок 3"/>
          <p:cNvSpPr>
            <a:spLocks noGrp="1"/>
          </p:cNvSpPr>
          <p:nvPr>
            <p:ph type="pic" sz="quarter" idx="12"/>
          </p:nvPr>
        </p:nvSpPr>
        <p:spPr>
          <a:xfrm>
            <a:off x="8310563" y="976313"/>
            <a:ext cx="2020639" cy="2020639"/>
          </a:xfrm>
          <a:prstGeom prst="ellipse">
            <a:avLst/>
          </a:prstGeo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6"/>
          </p:nvPr>
        </p:nvSpPr>
        <p:spPr>
          <a:xfrm>
            <a:off x="600075" y="3110601"/>
            <a:ext cx="3311525" cy="432048"/>
          </a:xfrm>
        </p:spPr>
        <p:txBody>
          <a:bodyPr lIns="0" rIns="0"/>
          <a:lstStyle/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Текст 6"/>
          <p:cNvSpPr>
            <a:spLocks noGrp="1"/>
          </p:cNvSpPr>
          <p:nvPr>
            <p:ph type="body" sz="quarter" idx="17"/>
          </p:nvPr>
        </p:nvSpPr>
        <p:spPr>
          <a:xfrm>
            <a:off x="4442961" y="3110601"/>
            <a:ext cx="3311525" cy="432048"/>
          </a:xfrm>
        </p:spPr>
        <p:txBody>
          <a:bodyPr lIns="0" rIns="0"/>
          <a:lstStyle/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Текст 6"/>
          <p:cNvSpPr>
            <a:spLocks noGrp="1"/>
          </p:cNvSpPr>
          <p:nvPr>
            <p:ph type="body" sz="quarter" idx="18"/>
          </p:nvPr>
        </p:nvSpPr>
        <p:spPr>
          <a:xfrm>
            <a:off x="8314782" y="3110601"/>
            <a:ext cx="3311525" cy="432048"/>
          </a:xfrm>
        </p:spPr>
        <p:txBody>
          <a:bodyPr lIns="0" rIns="0"/>
          <a:lstStyle/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Рисунок 3"/>
          <p:cNvSpPr>
            <a:spLocks noGrp="1"/>
          </p:cNvSpPr>
          <p:nvPr>
            <p:ph type="pic" sz="quarter" idx="19"/>
          </p:nvPr>
        </p:nvSpPr>
        <p:spPr>
          <a:xfrm>
            <a:off x="600075" y="3815651"/>
            <a:ext cx="2020639" cy="2020639"/>
          </a:xfrm>
          <a:prstGeom prst="ellipse">
            <a:avLst/>
          </a:prstGeom>
        </p:spPr>
        <p:txBody>
          <a:bodyPr lIns="0" rIns="0"/>
          <a:lstStyle/>
          <a:p>
            <a:r>
              <a:rPr lang="ru-RU"/>
              <a:t>Вставка рисунка</a:t>
            </a:r>
          </a:p>
        </p:txBody>
      </p:sp>
      <p:sp>
        <p:nvSpPr>
          <p:cNvPr id="32" name="Рисунок 3"/>
          <p:cNvSpPr>
            <a:spLocks noGrp="1"/>
          </p:cNvSpPr>
          <p:nvPr>
            <p:ph type="pic" sz="quarter" idx="20"/>
          </p:nvPr>
        </p:nvSpPr>
        <p:spPr>
          <a:xfrm>
            <a:off x="4440238" y="3815651"/>
            <a:ext cx="2020639" cy="2020639"/>
          </a:xfrm>
          <a:prstGeom prst="ellipse">
            <a:avLst/>
          </a:prstGeom>
        </p:spPr>
        <p:txBody>
          <a:bodyPr lIns="0" rIns="0"/>
          <a:lstStyle/>
          <a:p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33" name="Рисунок 3"/>
          <p:cNvSpPr>
            <a:spLocks noGrp="1"/>
          </p:cNvSpPr>
          <p:nvPr>
            <p:ph type="pic" sz="quarter" idx="21"/>
          </p:nvPr>
        </p:nvSpPr>
        <p:spPr>
          <a:xfrm>
            <a:off x="8310563" y="3815651"/>
            <a:ext cx="2020639" cy="2020639"/>
          </a:xfrm>
          <a:prstGeom prst="ellipse">
            <a:avLst/>
          </a:prstGeom>
        </p:spPr>
        <p:txBody>
          <a:bodyPr lIns="0" rIns="0"/>
          <a:lstStyle/>
          <a:p>
            <a:r>
              <a:rPr lang="ru-RU"/>
              <a:t>Вставка рисунка</a:t>
            </a:r>
          </a:p>
        </p:txBody>
      </p:sp>
      <p:sp>
        <p:nvSpPr>
          <p:cNvPr id="34" name="Текст 6"/>
          <p:cNvSpPr>
            <a:spLocks noGrp="1"/>
          </p:cNvSpPr>
          <p:nvPr>
            <p:ph type="body" sz="quarter" idx="22"/>
          </p:nvPr>
        </p:nvSpPr>
        <p:spPr>
          <a:xfrm>
            <a:off x="600075" y="5949939"/>
            <a:ext cx="3311525" cy="432048"/>
          </a:xfrm>
        </p:spPr>
        <p:txBody>
          <a:bodyPr lIns="0" rIns="0"/>
          <a:lstStyle/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5" name="Текст 6"/>
          <p:cNvSpPr>
            <a:spLocks noGrp="1"/>
          </p:cNvSpPr>
          <p:nvPr>
            <p:ph type="body" sz="quarter" idx="23"/>
          </p:nvPr>
        </p:nvSpPr>
        <p:spPr>
          <a:xfrm>
            <a:off x="4442961" y="5949939"/>
            <a:ext cx="3311525" cy="432048"/>
          </a:xfrm>
        </p:spPr>
        <p:txBody>
          <a:bodyPr lIns="0" rIns="0"/>
          <a:lstStyle/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6" name="Текст 6"/>
          <p:cNvSpPr>
            <a:spLocks noGrp="1"/>
          </p:cNvSpPr>
          <p:nvPr>
            <p:ph type="body" sz="quarter" idx="24"/>
          </p:nvPr>
        </p:nvSpPr>
        <p:spPr>
          <a:xfrm>
            <a:off x="8314782" y="5949939"/>
            <a:ext cx="3311525" cy="432048"/>
          </a:xfrm>
        </p:spPr>
        <p:txBody>
          <a:bodyPr lIns="0" rIns="0"/>
          <a:lstStyle/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6135779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0" orient="horz" pos="3678" userDrawn="1">
          <p15:clr>
            <a:srgbClr val="FBAE40"/>
          </p15:clr>
        </p15:guide>
        <p15:guide id="1" pos="2464">
          <p15:clr>
            <a:srgbClr val="FBAE40"/>
          </p15:clr>
        </p15:guide>
        <p15:guide id="2" pos="2797">
          <p15:clr>
            <a:srgbClr val="FBAE40"/>
          </p15:clr>
        </p15:guide>
        <p15:guide id="3" pos="4890">
          <p15:clr>
            <a:srgbClr val="FBAE40"/>
          </p15:clr>
        </p15:guide>
        <p15:guide id="4" pos="5235">
          <p15:clr>
            <a:srgbClr val="FBAE40"/>
          </p15:clr>
        </p15:guide>
        <p15:guide id="5" orient="horz" pos="1950" userDrawn="1">
          <p15:clr>
            <a:srgbClr val="FBAE40"/>
          </p15:clr>
        </p15:guide>
        <p15:guide id="6" orient="horz" pos="2235" userDrawn="1">
          <p15:clr>
            <a:srgbClr val="FBAE40"/>
          </p15:clr>
        </p15:guide>
        <p15:guide id="7" orient="horz" pos="2404" userDrawn="1">
          <p15:clr>
            <a:srgbClr val="FBAE40"/>
          </p15:clr>
        </p15:guide>
        <p15:guide id="8" orient="horz" pos="3748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Круговые заполнители под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>
            <a:off x="600075" y="976313"/>
            <a:ext cx="2020639" cy="2020639"/>
          </a:xfrm>
          <a:prstGeom prst="ellipse">
            <a:avLst/>
          </a:prstGeo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  <p:sp>
        <p:nvSpPr>
          <p:cNvPr id="12" name="Рисунок 3"/>
          <p:cNvSpPr>
            <a:spLocks noGrp="1"/>
          </p:cNvSpPr>
          <p:nvPr>
            <p:ph type="pic" sz="quarter" idx="11"/>
          </p:nvPr>
        </p:nvSpPr>
        <p:spPr>
          <a:xfrm>
            <a:off x="4440238" y="976313"/>
            <a:ext cx="2020639" cy="2020639"/>
          </a:xfrm>
          <a:prstGeom prst="ellipse">
            <a:avLst/>
          </a:prstGeo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  <p:sp>
        <p:nvSpPr>
          <p:cNvPr id="13" name="Рисунок 3"/>
          <p:cNvSpPr>
            <a:spLocks noGrp="1"/>
          </p:cNvSpPr>
          <p:nvPr>
            <p:ph type="pic" sz="quarter" idx="12"/>
          </p:nvPr>
        </p:nvSpPr>
        <p:spPr>
          <a:xfrm>
            <a:off x="8310563" y="976313"/>
            <a:ext cx="2020639" cy="2020639"/>
          </a:xfrm>
          <a:prstGeom prst="ellipse">
            <a:avLst/>
          </a:prstGeo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6"/>
          </p:nvPr>
        </p:nvSpPr>
        <p:spPr>
          <a:xfrm>
            <a:off x="600075" y="3110601"/>
            <a:ext cx="3311525" cy="432048"/>
          </a:xfrm>
        </p:spPr>
        <p:txBody>
          <a:bodyPr lIns="0" rIns="0"/>
          <a:lstStyle>
            <a:lvl1pPr>
              <a:spcBef>
                <a:spcPts val="0"/>
              </a:spcBef>
              <a:defRPr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Текст 6"/>
          <p:cNvSpPr>
            <a:spLocks noGrp="1"/>
          </p:cNvSpPr>
          <p:nvPr>
            <p:ph type="body" sz="quarter" idx="17"/>
          </p:nvPr>
        </p:nvSpPr>
        <p:spPr>
          <a:xfrm>
            <a:off x="4442961" y="3110601"/>
            <a:ext cx="3311525" cy="432048"/>
          </a:xfrm>
        </p:spPr>
        <p:txBody>
          <a:bodyPr lIns="0" rIns="0"/>
          <a:lstStyle>
            <a:lvl1pPr>
              <a:spcBef>
                <a:spcPts val="0"/>
              </a:spcBef>
              <a:defRPr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Текст 6"/>
          <p:cNvSpPr>
            <a:spLocks noGrp="1"/>
          </p:cNvSpPr>
          <p:nvPr>
            <p:ph type="body" sz="quarter" idx="18"/>
          </p:nvPr>
        </p:nvSpPr>
        <p:spPr>
          <a:xfrm>
            <a:off x="8314782" y="3110601"/>
            <a:ext cx="3311525" cy="432048"/>
          </a:xfrm>
        </p:spPr>
        <p:txBody>
          <a:bodyPr lIns="0" rIns="0"/>
          <a:lstStyle>
            <a:lvl1pPr>
              <a:spcBef>
                <a:spcPts val="0"/>
              </a:spcBef>
              <a:defRPr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Рисунок 3"/>
          <p:cNvSpPr>
            <a:spLocks noGrp="1"/>
          </p:cNvSpPr>
          <p:nvPr>
            <p:ph type="pic" sz="quarter" idx="19"/>
          </p:nvPr>
        </p:nvSpPr>
        <p:spPr>
          <a:xfrm>
            <a:off x="2520156" y="3815651"/>
            <a:ext cx="2020639" cy="2020639"/>
          </a:xfrm>
          <a:prstGeom prst="ellipse">
            <a:avLst/>
          </a:prstGeom>
        </p:spPr>
        <p:txBody>
          <a:bodyPr lIns="0" rIns="0"/>
          <a:lstStyle/>
          <a:p>
            <a:r>
              <a:rPr lang="ru-RU"/>
              <a:t>Вставка рисунка</a:t>
            </a:r>
          </a:p>
        </p:txBody>
      </p:sp>
      <p:sp>
        <p:nvSpPr>
          <p:cNvPr id="32" name="Рисунок 3"/>
          <p:cNvSpPr>
            <a:spLocks noGrp="1"/>
          </p:cNvSpPr>
          <p:nvPr>
            <p:ph type="pic" sz="quarter" idx="20"/>
          </p:nvPr>
        </p:nvSpPr>
        <p:spPr>
          <a:xfrm>
            <a:off x="6375400" y="3815651"/>
            <a:ext cx="2020639" cy="2020639"/>
          </a:xfrm>
          <a:prstGeom prst="ellipse">
            <a:avLst/>
          </a:prstGeom>
        </p:spPr>
        <p:txBody>
          <a:bodyPr lIns="0" rIns="0"/>
          <a:lstStyle/>
          <a:p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34" name="Текст 6"/>
          <p:cNvSpPr>
            <a:spLocks noGrp="1"/>
          </p:cNvSpPr>
          <p:nvPr>
            <p:ph type="body" sz="quarter" idx="22"/>
          </p:nvPr>
        </p:nvSpPr>
        <p:spPr>
          <a:xfrm>
            <a:off x="2520156" y="5949939"/>
            <a:ext cx="3311525" cy="432048"/>
          </a:xfrm>
        </p:spPr>
        <p:txBody>
          <a:bodyPr lIns="0" rIns="0"/>
          <a:lstStyle>
            <a:lvl1pPr>
              <a:spcBef>
                <a:spcPts val="0"/>
              </a:spcBef>
              <a:defRPr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5" name="Текст 6"/>
          <p:cNvSpPr>
            <a:spLocks noGrp="1"/>
          </p:cNvSpPr>
          <p:nvPr>
            <p:ph type="body" sz="quarter" idx="23"/>
          </p:nvPr>
        </p:nvSpPr>
        <p:spPr>
          <a:xfrm>
            <a:off x="6375400" y="5949939"/>
            <a:ext cx="3311525" cy="432048"/>
          </a:xfrm>
        </p:spPr>
        <p:txBody>
          <a:bodyPr lIns="0" rIns="0"/>
          <a:lstStyle>
            <a:lvl1pPr>
              <a:spcBef>
                <a:spcPts val="0"/>
              </a:spcBef>
              <a:defRPr/>
            </a:lvl1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4600145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464">
          <p15:clr>
            <a:srgbClr val="FBAE40"/>
          </p15:clr>
        </p15:guide>
        <p15:guide id="2" pos="2797">
          <p15:clr>
            <a:srgbClr val="FBAE40"/>
          </p15:clr>
        </p15:guide>
        <p15:guide id="3" pos="4890">
          <p15:clr>
            <a:srgbClr val="FBAE40"/>
          </p15:clr>
        </p15:guide>
        <p15:guide id="4" pos="5235">
          <p15:clr>
            <a:srgbClr val="FBAE40"/>
          </p15:clr>
        </p15:guide>
        <p15:guide id="5" orient="horz" pos="1950">
          <p15:clr>
            <a:srgbClr val="FBAE40"/>
          </p15:clr>
        </p15:guide>
        <p15:guide id="6" orient="horz" pos="2235">
          <p15:clr>
            <a:srgbClr val="FBAE40"/>
          </p15:clr>
        </p15:guide>
        <p15:guide id="7" orient="horz" pos="2404">
          <p15:clr>
            <a:srgbClr val="FBAE40"/>
          </p15:clr>
        </p15:guide>
        <p15:guide id="8" orient="horz" pos="3748">
          <p15:clr>
            <a:srgbClr val="FBAE40"/>
          </p15:clr>
        </p15:guide>
        <p15:guide id="9" orient="horz" pos="3678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Подзаголовок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20" name="Объект 3"/>
          <p:cNvSpPr>
            <a:spLocks noGrp="1"/>
          </p:cNvSpPr>
          <p:nvPr>
            <p:ph sz="quarter" idx="24"/>
          </p:nvPr>
        </p:nvSpPr>
        <p:spPr>
          <a:xfrm>
            <a:off x="600076" y="981076"/>
            <a:ext cx="11002962" cy="2447924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7" name="Объект 3"/>
          <p:cNvSpPr>
            <a:spLocks noGrp="1"/>
          </p:cNvSpPr>
          <p:nvPr>
            <p:ph sz="quarter" idx="25"/>
          </p:nvPr>
        </p:nvSpPr>
        <p:spPr>
          <a:xfrm>
            <a:off x="9272904" y="4562475"/>
            <a:ext cx="2323628" cy="1812925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400"/>
            </a:lvl1pPr>
            <a:lvl2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400"/>
            </a:lvl2pPr>
            <a:lvl3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8" name="Объект 3"/>
          <p:cNvSpPr>
            <a:spLocks noGrp="1"/>
          </p:cNvSpPr>
          <p:nvPr>
            <p:ph sz="quarter" idx="26"/>
          </p:nvPr>
        </p:nvSpPr>
        <p:spPr>
          <a:xfrm>
            <a:off x="6388099" y="4562475"/>
            <a:ext cx="2346325" cy="1812925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400"/>
            </a:lvl1pPr>
            <a:lvl2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400"/>
            </a:lvl2pPr>
            <a:lvl3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9" name="Объект 3"/>
          <p:cNvSpPr>
            <a:spLocks noGrp="1"/>
          </p:cNvSpPr>
          <p:nvPr>
            <p:ph sz="quarter" idx="27"/>
          </p:nvPr>
        </p:nvSpPr>
        <p:spPr>
          <a:xfrm>
            <a:off x="3484880" y="4562475"/>
            <a:ext cx="2323628" cy="1812925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400"/>
            </a:lvl1pPr>
            <a:lvl2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400"/>
            </a:lvl2pPr>
            <a:lvl3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30" name="Объект 3"/>
          <p:cNvSpPr>
            <a:spLocks noGrp="1"/>
          </p:cNvSpPr>
          <p:nvPr>
            <p:ph sz="quarter" idx="28"/>
          </p:nvPr>
        </p:nvSpPr>
        <p:spPr>
          <a:xfrm>
            <a:off x="600075" y="4562475"/>
            <a:ext cx="2346325" cy="1812925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400"/>
            </a:lvl1pPr>
            <a:lvl2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400"/>
            </a:lvl2pPr>
            <a:lvl3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31" name="Текст 4"/>
          <p:cNvSpPr>
            <a:spLocks noGrp="1"/>
          </p:cNvSpPr>
          <p:nvPr>
            <p:ph type="body" sz="quarter" idx="17" hasCustomPrompt="1"/>
          </p:nvPr>
        </p:nvSpPr>
        <p:spPr>
          <a:xfrm>
            <a:off x="9280688" y="3940952"/>
            <a:ext cx="23184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32" name="Текст 4"/>
          <p:cNvSpPr>
            <a:spLocks noGrp="1"/>
          </p:cNvSpPr>
          <p:nvPr>
            <p:ph type="body" sz="quarter" idx="29" hasCustomPrompt="1"/>
          </p:nvPr>
        </p:nvSpPr>
        <p:spPr>
          <a:xfrm>
            <a:off x="6398258" y="3940952"/>
            <a:ext cx="2339341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33" name="Текст 4"/>
          <p:cNvSpPr>
            <a:spLocks noGrp="1"/>
          </p:cNvSpPr>
          <p:nvPr>
            <p:ph type="body" sz="quarter" idx="30" hasCustomPrompt="1"/>
          </p:nvPr>
        </p:nvSpPr>
        <p:spPr>
          <a:xfrm>
            <a:off x="3492664" y="3940952"/>
            <a:ext cx="2315999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34" name="Текст 4"/>
          <p:cNvSpPr>
            <a:spLocks noGrp="1"/>
          </p:cNvSpPr>
          <p:nvPr>
            <p:ph type="body" sz="quarter" idx="31" hasCustomPrompt="1"/>
          </p:nvPr>
        </p:nvSpPr>
        <p:spPr>
          <a:xfrm>
            <a:off x="610235" y="3940952"/>
            <a:ext cx="234569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5530633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62" userDrawn="1">
          <p15:clr>
            <a:srgbClr val="FBAE40"/>
          </p15:clr>
        </p15:guide>
        <p15:guide id="2" pos="2195" userDrawn="1">
          <p15:clr>
            <a:srgbClr val="FBAE40"/>
          </p15:clr>
        </p15:guide>
        <p15:guide id="3" pos="3659" userDrawn="1">
          <p15:clr>
            <a:srgbClr val="FBAE40"/>
          </p15:clr>
        </p15:guide>
        <p15:guide id="4" pos="4021" userDrawn="1">
          <p15:clr>
            <a:srgbClr val="FBAE40"/>
          </p15:clr>
        </p15:guide>
        <p15:guide id="5" pos="5504" userDrawn="1">
          <p15:clr>
            <a:srgbClr val="FBAE40"/>
          </p15:clr>
        </p15:guide>
        <p15:guide id="6" pos="5837" userDrawn="1">
          <p15:clr>
            <a:srgbClr val="FBAE40"/>
          </p15:clr>
        </p15:guide>
        <p15:guide id="7" orient="horz" pos="2478" userDrawn="1">
          <p15:clr>
            <a:srgbClr val="FBAE40"/>
          </p15:clr>
        </p15:guide>
        <p15:guide id="8" orient="horz" pos="2160" userDrawn="1">
          <p15:clr>
            <a:srgbClr val="FBAE40"/>
          </p15:clr>
        </p15:guide>
        <p15:guide id="9" orient="horz" pos="2795" userDrawn="1">
          <p15:clr>
            <a:srgbClr val="FBAE40"/>
          </p15:clr>
        </p15:guide>
        <p15:guide id="10" orient="horz" pos="2874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 с подзаголовками горизонтал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Текст 5"/>
          <p:cNvSpPr>
            <a:spLocks noGrp="1"/>
          </p:cNvSpPr>
          <p:nvPr>
            <p:ph type="body" sz="quarter" idx="27" hasCustomPrompt="1"/>
          </p:nvPr>
        </p:nvSpPr>
        <p:spPr>
          <a:xfrm>
            <a:off x="600075" y="3933825"/>
            <a:ext cx="11002963" cy="503238"/>
          </a:xfrm>
          <a:prstGeom prst="rect">
            <a:avLst/>
          </a:prstGeom>
        </p:spPr>
        <p:txBody>
          <a:bodyPr lIns="0" rIns="0" anchor="t" anchorCtr="0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33" name="Объект 32"/>
          <p:cNvSpPr>
            <a:spLocks noGrp="1"/>
          </p:cNvSpPr>
          <p:nvPr>
            <p:ph sz="quarter" idx="30" hasCustomPrompt="1"/>
          </p:nvPr>
        </p:nvSpPr>
        <p:spPr>
          <a:xfrm>
            <a:off x="600075" y="4562475"/>
            <a:ext cx="11002963" cy="1808693"/>
          </a:xfrm>
          <a:prstGeom prst="rect">
            <a:avLst/>
          </a:prstGeom>
        </p:spPr>
        <p:txBody>
          <a:bodyPr lIns="0" rIns="0">
            <a:noAutofit/>
          </a:bodyPr>
          <a:lstStyle>
            <a:lvl1pPr>
              <a:spcBef>
                <a:spcPts val="800"/>
              </a:spcBef>
              <a:buFont typeface="Wingdings" pitchFamily="2" charset="2"/>
              <a:defRPr sz="1400" b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7" name="Текст 5"/>
          <p:cNvSpPr>
            <a:spLocks noGrp="1"/>
          </p:cNvSpPr>
          <p:nvPr>
            <p:ph type="body" sz="quarter" idx="31" hasCustomPrompt="1"/>
          </p:nvPr>
        </p:nvSpPr>
        <p:spPr>
          <a:xfrm>
            <a:off x="600075" y="975360"/>
            <a:ext cx="11002963" cy="505112"/>
          </a:xfrm>
          <a:prstGeom prst="rect">
            <a:avLst/>
          </a:prstGeom>
        </p:spPr>
        <p:txBody>
          <a:bodyPr lIns="0" rIns="0" anchor="t" anchorCtr="0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8" name="Объект 32"/>
          <p:cNvSpPr>
            <a:spLocks noGrp="1"/>
          </p:cNvSpPr>
          <p:nvPr>
            <p:ph sz="quarter" idx="32" hasCustomPrompt="1"/>
          </p:nvPr>
        </p:nvSpPr>
        <p:spPr>
          <a:xfrm>
            <a:off x="600075" y="1616075"/>
            <a:ext cx="11002963" cy="1812926"/>
          </a:xfrm>
          <a:prstGeom prst="rect">
            <a:avLst/>
          </a:prstGeom>
        </p:spPr>
        <p:txBody>
          <a:bodyPr lIns="0" rIns="0">
            <a:noAutofit/>
          </a:bodyPr>
          <a:lstStyle>
            <a:lvl1pPr>
              <a:spcBef>
                <a:spcPts val="800"/>
              </a:spcBef>
              <a:buFont typeface="Wingdings" pitchFamily="2" charset="2"/>
              <a:defRPr sz="1400" b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</p:spTree>
    <p:extLst>
      <p:ext uri="{BB962C8B-B14F-4D97-AF65-F5344CB8AC3E}">
        <p14:creationId xmlns:p14="http://schemas.microsoft.com/office/powerpoint/2010/main" val="4987554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orient="horz" pos="2478" userDrawn="1">
          <p15:clr>
            <a:srgbClr val="FBAE40"/>
          </p15:clr>
        </p15:guide>
        <p15:guide id="3" orient="horz" pos="2795" userDrawn="1">
          <p15:clr>
            <a:srgbClr val="FBAE40"/>
          </p15:clr>
        </p15:guide>
        <p15:guide id="4" orient="horz" pos="2874" userDrawn="1">
          <p15:clr>
            <a:srgbClr val="FBAE40"/>
          </p15:clr>
        </p15:guide>
        <p15:guide id="5" orient="horz" pos="941" userDrawn="1">
          <p15:clr>
            <a:srgbClr val="FBAE40"/>
          </p15:clr>
        </p15:guide>
        <p15:guide id="6" orient="horz" pos="1018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ри объекта: два с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ъект 4"/>
          <p:cNvSpPr>
            <a:spLocks noGrp="1"/>
          </p:cNvSpPr>
          <p:nvPr>
            <p:ph sz="quarter" idx="16"/>
          </p:nvPr>
        </p:nvSpPr>
        <p:spPr>
          <a:xfrm>
            <a:off x="600075" y="3921124"/>
            <a:ext cx="11002963" cy="2454275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8" name="Объект 3"/>
          <p:cNvSpPr>
            <a:spLocks noGrp="1"/>
          </p:cNvSpPr>
          <p:nvPr>
            <p:ph sz="quarter" idx="12"/>
          </p:nvPr>
        </p:nvSpPr>
        <p:spPr>
          <a:xfrm>
            <a:off x="6383338" y="981075"/>
            <a:ext cx="5219700" cy="2442845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9" name="Объект 3"/>
          <p:cNvSpPr>
            <a:spLocks noGrp="1"/>
          </p:cNvSpPr>
          <p:nvPr>
            <p:ph sz="quarter" idx="17"/>
          </p:nvPr>
        </p:nvSpPr>
        <p:spPr>
          <a:xfrm>
            <a:off x="600076" y="981075"/>
            <a:ext cx="5208588" cy="2442845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7006165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021" userDrawn="1">
          <p15:clr>
            <a:srgbClr val="FBAE40"/>
          </p15:clr>
        </p15:guide>
        <p15:guide id="2" orient="horz" pos="2157" userDrawn="1">
          <p15:clr>
            <a:srgbClr val="FBAE40"/>
          </p15:clr>
        </p15:guide>
        <p15:guide id="3" orient="horz" pos="2470" userDrawn="1">
          <p15:clr>
            <a:srgbClr val="FBAE40"/>
          </p15:clr>
        </p15:guide>
        <p15:guide id="4" pos="3659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ри объекта: два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34"/>
          <p:cNvSpPr>
            <a:spLocks noGrp="1"/>
          </p:cNvSpPr>
          <p:nvPr>
            <p:ph sz="quarter" idx="31" hasCustomPrompt="1"/>
          </p:nvPr>
        </p:nvSpPr>
        <p:spPr>
          <a:xfrm>
            <a:off x="6383338" y="984847"/>
            <a:ext cx="5219700" cy="2444153"/>
          </a:xfrm>
          <a:prstGeom prst="rect">
            <a:avLst/>
          </a:prstGeom>
        </p:spPr>
        <p:txBody>
          <a:bodyPr lIns="0" rIns="0">
            <a:noAutofit/>
          </a:bodyPr>
          <a:lstStyle>
            <a:lvl1pPr>
              <a:spcBef>
                <a:spcPts val="800"/>
              </a:spcBef>
              <a:buFont typeface="Wingdings" pitchFamily="2" charset="2"/>
              <a:defRPr sz="1400" b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7" name="Объект 40"/>
          <p:cNvSpPr>
            <a:spLocks noGrp="1"/>
          </p:cNvSpPr>
          <p:nvPr>
            <p:ph sz="quarter" idx="34" hasCustomPrompt="1"/>
          </p:nvPr>
        </p:nvSpPr>
        <p:spPr>
          <a:xfrm>
            <a:off x="6383338" y="3933824"/>
            <a:ext cx="5219700" cy="244665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spcBef>
                <a:spcPts val="800"/>
              </a:spcBef>
              <a:buFont typeface="Wingdings" pitchFamily="2" charset="2"/>
              <a:defRPr lang="ru-RU" sz="1400" b="0" dirty="0" smtClean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2" name="Объект 3"/>
          <p:cNvSpPr>
            <a:spLocks noGrp="1"/>
          </p:cNvSpPr>
          <p:nvPr>
            <p:ph sz="quarter" idx="12"/>
          </p:nvPr>
        </p:nvSpPr>
        <p:spPr>
          <a:xfrm>
            <a:off x="600076" y="981075"/>
            <a:ext cx="5208588" cy="5399405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7759873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659" userDrawn="1">
          <p15:clr>
            <a:srgbClr val="FBAE40"/>
          </p15:clr>
        </p15:guide>
        <p15:guide id="2" pos="4021" userDrawn="1">
          <p15:clr>
            <a:srgbClr val="FBAE40"/>
          </p15:clr>
        </p15:guide>
        <p15:guide id="3" orient="horz" pos="2160" userDrawn="1">
          <p15:clr>
            <a:srgbClr val="FBAE40"/>
          </p15:clr>
        </p15:guide>
        <p15:guide id="4" orient="horz" pos="2478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1" name="Объект 34"/>
          <p:cNvSpPr>
            <a:spLocks noGrp="1"/>
          </p:cNvSpPr>
          <p:nvPr>
            <p:ph sz="quarter" idx="31" hasCustomPrompt="1"/>
          </p:nvPr>
        </p:nvSpPr>
        <p:spPr>
          <a:xfrm>
            <a:off x="600075" y="986473"/>
            <a:ext cx="5208588" cy="2444153"/>
          </a:xfrm>
          <a:prstGeom prst="rect">
            <a:avLst/>
          </a:prstGeom>
        </p:spPr>
        <p:txBody>
          <a:bodyPr lIns="0" rIns="0">
            <a:noAutofit/>
          </a:bodyPr>
          <a:lstStyle>
            <a:lvl1pPr>
              <a:spcBef>
                <a:spcPts val="800"/>
              </a:spcBef>
              <a:buFont typeface="Wingdings" pitchFamily="2" charset="2"/>
              <a:defRPr sz="1400" b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12" name="Объект 40"/>
          <p:cNvSpPr>
            <a:spLocks noGrp="1"/>
          </p:cNvSpPr>
          <p:nvPr>
            <p:ph sz="quarter" idx="34" hasCustomPrompt="1"/>
          </p:nvPr>
        </p:nvSpPr>
        <p:spPr>
          <a:xfrm>
            <a:off x="6391388" y="3935450"/>
            <a:ext cx="5208588" cy="244665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spcBef>
                <a:spcPts val="800"/>
              </a:spcBef>
              <a:buFont typeface="Wingdings" pitchFamily="2" charset="2"/>
              <a:defRPr lang="ru-RU" sz="1400" b="0" dirty="0" smtClean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13" name="Объект 40"/>
          <p:cNvSpPr>
            <a:spLocks noGrp="1"/>
          </p:cNvSpPr>
          <p:nvPr>
            <p:ph sz="quarter" idx="35" hasCustomPrompt="1"/>
          </p:nvPr>
        </p:nvSpPr>
        <p:spPr>
          <a:xfrm>
            <a:off x="600075" y="3935450"/>
            <a:ext cx="5208588" cy="244665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spcBef>
                <a:spcPts val="800"/>
              </a:spcBef>
              <a:buFont typeface="Wingdings" pitchFamily="2" charset="2"/>
              <a:defRPr lang="ru-RU" sz="1400" b="0" dirty="0" smtClean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6" name="Объект 40"/>
          <p:cNvSpPr>
            <a:spLocks noGrp="1"/>
          </p:cNvSpPr>
          <p:nvPr>
            <p:ph sz="quarter" idx="36" hasCustomPrompt="1"/>
          </p:nvPr>
        </p:nvSpPr>
        <p:spPr>
          <a:xfrm>
            <a:off x="6389415" y="998220"/>
            <a:ext cx="5208588" cy="244665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spcBef>
                <a:spcPts val="800"/>
              </a:spcBef>
              <a:buFont typeface="Wingdings" pitchFamily="2" charset="2"/>
              <a:defRPr lang="ru-RU" sz="1400" b="0" dirty="0" smtClean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</p:spTree>
    <p:extLst>
      <p:ext uri="{BB962C8B-B14F-4D97-AF65-F5344CB8AC3E}">
        <p14:creationId xmlns:p14="http://schemas.microsoft.com/office/powerpoint/2010/main" val="23094282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021" userDrawn="1">
          <p15:clr>
            <a:srgbClr val="FBAE40"/>
          </p15:clr>
        </p15:guide>
        <p15:guide id="2" orient="horz" pos="2170" userDrawn="1">
          <p15:clr>
            <a:srgbClr val="FBAE40"/>
          </p15:clr>
        </p15:guide>
        <p15:guide id="3" orient="horz" pos="2477" userDrawn="1">
          <p15:clr>
            <a:srgbClr val="FBAE40"/>
          </p15:clr>
        </p15:guide>
        <p15:guide id="4" pos="3659" userDrawn="1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илож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ПРИЛОЖЕНИЕ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0"/>
          </p:nvPr>
        </p:nvSpPr>
        <p:spPr>
          <a:xfrm>
            <a:off x="600074" y="981075"/>
            <a:ext cx="11002645" cy="5394325"/>
          </a:xfrm>
        </p:spPr>
        <p:txBody>
          <a:bodyPr lIns="0" r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6652622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Разделите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/>
          <p:cNvSpPr/>
          <p:nvPr userDrawn="1"/>
        </p:nvSpPr>
        <p:spPr>
          <a:xfrm>
            <a:off x="3196958" y="0"/>
            <a:ext cx="1093407" cy="2302136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</a:pPr>
            <a:endParaRPr lang="ru-RU" sz="14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4459015" y="1772940"/>
            <a:ext cx="5093370" cy="129602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24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Название раздела в одну</a:t>
            </a:r>
            <a:br>
              <a:rPr lang="ru-RU" dirty="0"/>
            </a:br>
            <a:r>
              <a:rPr lang="ru-RU" dirty="0"/>
              <a:t>или несколько строк</a:t>
            </a:r>
          </a:p>
        </p:txBody>
      </p:sp>
      <p:sp>
        <p:nvSpPr>
          <p:cNvPr id="6" name="Текст 3"/>
          <p:cNvSpPr>
            <a:spLocks noGrp="1"/>
          </p:cNvSpPr>
          <p:nvPr>
            <p:ph type="body" sz="quarter" idx="11" hasCustomPrompt="1"/>
          </p:nvPr>
        </p:nvSpPr>
        <p:spPr>
          <a:xfrm>
            <a:off x="3313355" y="1344876"/>
            <a:ext cx="838429" cy="871297"/>
          </a:xfrm>
          <a:prstGeom prst="rect">
            <a:avLst/>
          </a:prstGeom>
        </p:spPr>
        <p:txBody>
          <a:bodyPr lIns="0" rIns="0" anchor="ctr" anchorCtr="0"/>
          <a:lstStyle>
            <a:lvl1pPr algn="ctr">
              <a:defRPr sz="6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20</a:t>
            </a:r>
          </a:p>
        </p:txBody>
      </p:sp>
      <p:sp>
        <p:nvSpPr>
          <p:cNvPr id="2" name="Прямоугольник 1"/>
          <p:cNvSpPr/>
          <p:nvPr userDrawn="1"/>
        </p:nvSpPr>
        <p:spPr>
          <a:xfrm flipV="1">
            <a:off x="3196958" y="2302134"/>
            <a:ext cx="1093407" cy="45558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</a:pPr>
            <a:endParaRPr lang="ru-RU" sz="14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pic>
        <p:nvPicPr>
          <p:cNvPr id="25" name="Рисунок 2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3C4C32A5-1A51-4EF0-B5E6-DFF7480C311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798" y="428400"/>
            <a:ext cx="2149253" cy="6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71652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Заголовок и объект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0"/>
          </p:nvPr>
        </p:nvSpPr>
        <p:spPr>
          <a:xfrm>
            <a:off x="599440" y="975360"/>
            <a:ext cx="11003280" cy="539686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  <a:lvl2pPr marL="180975" indent="-180975">
              <a:buClr>
                <a:schemeClr val="bg1"/>
              </a:buClr>
              <a:defRPr lang="ru-RU" sz="1400" kern="1200" dirty="0" smtClean="0">
                <a:solidFill>
                  <a:schemeClr val="bg1"/>
                </a:solidFill>
                <a:latin typeface="+mn-lt"/>
                <a:ea typeface="PF Din Text Cond Pro" charset="0"/>
                <a:cs typeface="PF Din Text Cond Pro" charset="0"/>
              </a:defRPr>
            </a:lvl2pPr>
            <a:lvl3pPr marL="350838" indent="-169863">
              <a:buClr>
                <a:schemeClr val="bg1"/>
              </a:buClr>
              <a:defRPr lang="ru-RU" sz="1200" kern="1200" dirty="0" smtClean="0">
                <a:solidFill>
                  <a:schemeClr val="bg1"/>
                </a:solidFill>
                <a:latin typeface="+mn-lt"/>
                <a:ea typeface="PF Din Text Cond Pro" charset="0"/>
                <a:cs typeface="PF Din Text Cond Pro" charset="0"/>
              </a:defRPr>
            </a:lvl3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pic>
        <p:nvPicPr>
          <p:cNvPr id="21" name="Рисунок 20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13A696CC-5D96-4DF0-AE05-700DAE3A38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75" y="345226"/>
            <a:ext cx="1744614" cy="34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97713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Изображение и подпись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>
            <a:off x="599440" y="975360"/>
            <a:ext cx="11003280" cy="540512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/>
              <a:t>Вставка рисунка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pic>
        <p:nvPicPr>
          <p:cNvPr id="21" name="Рисунок 20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24D2E54A-A52D-40B6-8DDF-29AE9331D5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00" y="345600"/>
            <a:ext cx="1744614" cy="34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48460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Три вертикальных объекта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26" name="Объект 3"/>
          <p:cNvSpPr>
            <a:spLocks noGrp="1"/>
          </p:cNvSpPr>
          <p:nvPr>
            <p:ph sz="quarter" idx="32"/>
          </p:nvPr>
        </p:nvSpPr>
        <p:spPr>
          <a:xfrm>
            <a:off x="613232" y="976313"/>
            <a:ext cx="3283200" cy="5407025"/>
          </a:xfrm>
          <a:prstGeom prst="rect">
            <a:avLst/>
          </a:prstGeom>
        </p:spPr>
        <p:txBody>
          <a:bodyPr lIns="0" rIns="0"/>
          <a:lstStyle>
            <a:lvl1pPr>
              <a:defRPr sz="14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7" name="Объект 3"/>
          <p:cNvSpPr>
            <a:spLocks noGrp="1"/>
          </p:cNvSpPr>
          <p:nvPr>
            <p:ph sz="quarter" idx="33"/>
          </p:nvPr>
        </p:nvSpPr>
        <p:spPr>
          <a:xfrm>
            <a:off x="4453666" y="976313"/>
            <a:ext cx="3289246" cy="5407025"/>
          </a:xfrm>
          <a:prstGeom prst="rect">
            <a:avLst/>
          </a:prstGeom>
        </p:spPr>
        <p:txBody>
          <a:bodyPr lIns="0" rIns="0"/>
          <a:lstStyle>
            <a:lvl1pPr>
              <a:defRPr sz="14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8" name="Объект 3"/>
          <p:cNvSpPr>
            <a:spLocks noGrp="1"/>
          </p:cNvSpPr>
          <p:nvPr>
            <p:ph sz="quarter" idx="34"/>
          </p:nvPr>
        </p:nvSpPr>
        <p:spPr>
          <a:xfrm>
            <a:off x="8315888" y="976313"/>
            <a:ext cx="3287150" cy="5407025"/>
          </a:xfrm>
          <a:prstGeom prst="rect">
            <a:avLst/>
          </a:prstGeom>
        </p:spPr>
        <p:txBody>
          <a:bodyPr lIns="0" rIns="0"/>
          <a:lstStyle>
            <a:lvl1pPr>
              <a:defRPr sz="14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pic>
        <p:nvPicPr>
          <p:cNvPr id="23" name="Рисунок 22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271009DB-1296-4F8C-AF47-6AF3D1C6DA7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00" y="345600"/>
            <a:ext cx="1744614" cy="34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0293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464">
          <p15:clr>
            <a:srgbClr val="FBAE40"/>
          </p15:clr>
        </p15:guide>
        <p15:guide id="2" pos="2803">
          <p15:clr>
            <a:srgbClr val="FBAE40"/>
          </p15:clr>
        </p15:guide>
        <p15:guide id="3" pos="5235">
          <p15:clr>
            <a:srgbClr val="FBAE40"/>
          </p15:clr>
        </p15:guide>
        <p15:guide id="4" pos="4883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35719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Разделительный слайд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3234719" y="3861048"/>
            <a:ext cx="8368315" cy="720080"/>
          </a:xfrm>
          <a:prstGeom prst="rect">
            <a:avLst/>
          </a:prstGeom>
        </p:spPr>
        <p:txBody>
          <a:bodyPr lIns="0" rIns="0" anchor="ctr"/>
          <a:lstStyle>
            <a:lvl1pPr>
              <a:defRPr sz="32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НАЗВАНИЕ РАЗДЕЛА В ОДНУ</a:t>
            </a:r>
            <a:br>
              <a:rPr lang="ru-RU" dirty="0"/>
            </a:br>
            <a:r>
              <a:rPr lang="ru-RU" dirty="0"/>
              <a:t>ИЛИ НЕСКОЛЬКО СТРОК</a:t>
            </a:r>
          </a:p>
        </p:txBody>
      </p:sp>
      <p:sp>
        <p:nvSpPr>
          <p:cNvPr id="6" name="Текст 3"/>
          <p:cNvSpPr>
            <a:spLocks noGrp="1"/>
          </p:cNvSpPr>
          <p:nvPr>
            <p:ph type="body" sz="quarter" idx="11" hasCustomPrompt="1"/>
          </p:nvPr>
        </p:nvSpPr>
        <p:spPr>
          <a:xfrm>
            <a:off x="3234719" y="2545202"/>
            <a:ext cx="792088" cy="871297"/>
          </a:xfrm>
          <a:prstGeom prst="rect">
            <a:avLst/>
          </a:prstGeom>
        </p:spPr>
        <p:txBody>
          <a:bodyPr lIns="0" rIns="0" anchor="ctr" anchorCtr="0"/>
          <a:lstStyle>
            <a:lvl1pPr algn="l">
              <a:defRPr sz="9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№</a:t>
            </a:r>
          </a:p>
        </p:txBody>
      </p:sp>
      <p:sp>
        <p:nvSpPr>
          <p:cNvPr id="30" name="Текст 3"/>
          <p:cNvSpPr>
            <a:spLocks noGrp="1"/>
          </p:cNvSpPr>
          <p:nvPr>
            <p:ph type="body" sz="quarter" idx="12" hasCustomPrompt="1"/>
          </p:nvPr>
        </p:nvSpPr>
        <p:spPr>
          <a:xfrm>
            <a:off x="3234720" y="4806984"/>
            <a:ext cx="8368318" cy="720080"/>
          </a:xfrm>
          <a:prstGeom prst="rect">
            <a:avLst/>
          </a:prstGeom>
        </p:spPr>
        <p:txBody>
          <a:bodyPr lIns="0" rIns="0" anchor="ctr"/>
          <a:lstStyle>
            <a:lvl1pPr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Краткое пояснение названия</a:t>
            </a:r>
            <a:br>
              <a:rPr lang="ru-RU" dirty="0"/>
            </a:br>
            <a:r>
              <a:rPr lang="ru-RU" dirty="0"/>
              <a:t>в одну или две строки</a:t>
            </a:r>
          </a:p>
        </p:txBody>
      </p:sp>
    </p:spTree>
    <p:extLst>
      <p:ext uri="{BB962C8B-B14F-4D97-AF65-F5344CB8AC3E}">
        <p14:creationId xmlns:p14="http://schemas.microsoft.com/office/powerpoint/2010/main" val="5897774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036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Разделите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-22057" y="0"/>
            <a:ext cx="2855640" cy="6858000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</a:pPr>
            <a:endParaRPr lang="ru-RU" sz="1400" b="0" i="0" dirty="0">
              <a:solidFill>
                <a:schemeClr val="tx1"/>
              </a:solidFill>
              <a:latin typeface="PF Din Text Cond Pro Обычный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4033937" y="2862768"/>
            <a:ext cx="7569101" cy="1032574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48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Название раздела в одну</a:t>
            </a:r>
            <a:br>
              <a:rPr lang="ru-RU" dirty="0"/>
            </a:br>
            <a:r>
              <a:rPr lang="ru-RU" dirty="0"/>
              <a:t>или несколько строк</a:t>
            </a:r>
          </a:p>
        </p:txBody>
      </p:sp>
      <p:sp>
        <p:nvSpPr>
          <p:cNvPr id="30" name="Текст 3"/>
          <p:cNvSpPr>
            <a:spLocks noGrp="1"/>
          </p:cNvSpPr>
          <p:nvPr>
            <p:ph type="body" sz="quarter" idx="12" hasCustomPrompt="1"/>
          </p:nvPr>
        </p:nvSpPr>
        <p:spPr>
          <a:xfrm>
            <a:off x="4033938" y="4595856"/>
            <a:ext cx="7569104" cy="571168"/>
          </a:xfrm>
          <a:prstGeom prst="rect">
            <a:avLst/>
          </a:prstGeom>
        </p:spPr>
        <p:txBody>
          <a:bodyPr lIns="0" rIns="0" anchor="ctr"/>
          <a:lstStyle>
            <a:lvl1pPr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Краткое пояснение названия</a:t>
            </a:r>
            <a:br>
              <a:rPr lang="ru-RU" dirty="0"/>
            </a:br>
            <a:r>
              <a:rPr lang="ru-RU" dirty="0"/>
              <a:t>в одну или две строки</a:t>
            </a:r>
          </a:p>
        </p:txBody>
      </p:sp>
      <p:sp>
        <p:nvSpPr>
          <p:cNvPr id="21" name="Текст 3"/>
          <p:cNvSpPr>
            <a:spLocks noGrp="1"/>
          </p:cNvSpPr>
          <p:nvPr>
            <p:ph type="body" sz="quarter" idx="11" hasCustomPrompt="1"/>
          </p:nvPr>
        </p:nvSpPr>
        <p:spPr>
          <a:xfrm>
            <a:off x="3234719" y="2787576"/>
            <a:ext cx="792088" cy="871297"/>
          </a:xfrm>
          <a:prstGeom prst="rect">
            <a:avLst/>
          </a:prstGeom>
        </p:spPr>
        <p:txBody>
          <a:bodyPr lIns="0" rIns="0" anchor="ctr" anchorCtr="0"/>
          <a:lstStyle>
            <a:lvl1pPr algn="l">
              <a:defRPr sz="4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№</a:t>
            </a:r>
          </a:p>
        </p:txBody>
      </p:sp>
      <p:pic>
        <p:nvPicPr>
          <p:cNvPr id="23" name="Рисунок 22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CB8FB02B-7945-4052-96C4-0C59FF85D17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432" y="533123"/>
            <a:ext cx="2093537" cy="41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4943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036">
          <p15:clr>
            <a:srgbClr val="FBAE40"/>
          </p15:clr>
        </p15:guide>
        <p15:guide id="2" orient="horz" pos="217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9153093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ание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СОДЕРЖАНИЕ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 hasCustomPrompt="1"/>
          </p:nvPr>
        </p:nvSpPr>
        <p:spPr>
          <a:xfrm>
            <a:off x="2115819" y="976313"/>
            <a:ext cx="9479516" cy="446197"/>
          </a:xfrm>
        </p:spPr>
        <p:txBody>
          <a:bodyPr anchor="ctr"/>
          <a:lstStyle>
            <a:lvl1pPr>
              <a:defRPr baseline="0"/>
            </a:lvl1pPr>
          </a:lstStyle>
          <a:p>
            <a:pPr lvl="0"/>
            <a:r>
              <a:rPr lang="ru-RU" dirty="0"/>
              <a:t>НАЗВАНИЕ РАЗДЕЛА</a:t>
            </a:r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2" hasCustomPrompt="1"/>
          </p:nvPr>
        </p:nvSpPr>
        <p:spPr>
          <a:xfrm>
            <a:off x="1014254" y="981180"/>
            <a:ext cx="383357" cy="436463"/>
          </a:xfrm>
        </p:spPr>
        <p:txBody>
          <a:bodyPr lIns="0" rIns="0" anchor="ctr"/>
          <a:lstStyle>
            <a:lvl1pPr>
              <a:defRPr sz="32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№</a:t>
            </a:r>
          </a:p>
        </p:txBody>
      </p:sp>
      <p:sp>
        <p:nvSpPr>
          <p:cNvPr id="13" name="Текст 5"/>
          <p:cNvSpPr>
            <a:spLocks noGrp="1"/>
          </p:cNvSpPr>
          <p:nvPr>
            <p:ph type="body" sz="quarter" idx="13" hasCustomPrompt="1"/>
          </p:nvPr>
        </p:nvSpPr>
        <p:spPr>
          <a:xfrm>
            <a:off x="2115819" y="1561990"/>
            <a:ext cx="9479516" cy="446197"/>
          </a:xfrm>
        </p:spPr>
        <p:txBody>
          <a:bodyPr anchor="ctr"/>
          <a:lstStyle>
            <a:lvl1pPr>
              <a:defRPr baseline="0"/>
            </a:lvl1pPr>
          </a:lstStyle>
          <a:p>
            <a:pPr lvl="0"/>
            <a:r>
              <a:rPr lang="ru-RU" dirty="0"/>
              <a:t>НАЗВАНИЕ РАЗДЕЛА</a:t>
            </a:r>
          </a:p>
        </p:txBody>
      </p:sp>
      <p:sp>
        <p:nvSpPr>
          <p:cNvPr id="14" name="Текст 10"/>
          <p:cNvSpPr>
            <a:spLocks noGrp="1"/>
          </p:cNvSpPr>
          <p:nvPr>
            <p:ph type="body" sz="quarter" idx="14" hasCustomPrompt="1"/>
          </p:nvPr>
        </p:nvSpPr>
        <p:spPr>
          <a:xfrm>
            <a:off x="1014254" y="1566857"/>
            <a:ext cx="383357" cy="436463"/>
          </a:xfrm>
        </p:spPr>
        <p:txBody>
          <a:bodyPr lIns="0" rIns="0" anchor="ctr"/>
          <a:lstStyle>
            <a:lvl1pPr>
              <a:defRPr sz="32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№</a:t>
            </a:r>
          </a:p>
        </p:txBody>
      </p:sp>
      <p:sp>
        <p:nvSpPr>
          <p:cNvPr id="16" name="Текст 5"/>
          <p:cNvSpPr>
            <a:spLocks noGrp="1"/>
          </p:cNvSpPr>
          <p:nvPr>
            <p:ph type="body" sz="quarter" idx="15" hasCustomPrompt="1"/>
          </p:nvPr>
        </p:nvSpPr>
        <p:spPr>
          <a:xfrm>
            <a:off x="2115819" y="2147667"/>
            <a:ext cx="9479516" cy="446197"/>
          </a:xfrm>
        </p:spPr>
        <p:txBody>
          <a:bodyPr anchor="ctr"/>
          <a:lstStyle>
            <a:lvl1pPr>
              <a:defRPr baseline="0"/>
            </a:lvl1pPr>
          </a:lstStyle>
          <a:p>
            <a:pPr lvl="0"/>
            <a:r>
              <a:rPr lang="ru-RU" dirty="0"/>
              <a:t>НАЗВАНИЕ РАЗДЕЛА</a:t>
            </a:r>
          </a:p>
        </p:txBody>
      </p:sp>
      <p:sp>
        <p:nvSpPr>
          <p:cNvPr id="17" name="Текст 10"/>
          <p:cNvSpPr>
            <a:spLocks noGrp="1"/>
          </p:cNvSpPr>
          <p:nvPr>
            <p:ph type="body" sz="quarter" idx="16" hasCustomPrompt="1"/>
          </p:nvPr>
        </p:nvSpPr>
        <p:spPr>
          <a:xfrm>
            <a:off x="1014254" y="2152534"/>
            <a:ext cx="383357" cy="436463"/>
          </a:xfrm>
        </p:spPr>
        <p:txBody>
          <a:bodyPr lIns="0" rIns="0" anchor="ctr"/>
          <a:lstStyle>
            <a:lvl1pPr>
              <a:defRPr sz="32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ru-RU"/>
              <a:t>№</a:t>
            </a:r>
            <a:endParaRPr lang="ru-RU" dirty="0"/>
          </a:p>
        </p:txBody>
      </p:sp>
      <p:sp>
        <p:nvSpPr>
          <p:cNvPr id="19" name="Текст 5"/>
          <p:cNvSpPr>
            <a:spLocks noGrp="1"/>
          </p:cNvSpPr>
          <p:nvPr>
            <p:ph type="body" sz="quarter" idx="17" hasCustomPrompt="1"/>
          </p:nvPr>
        </p:nvSpPr>
        <p:spPr>
          <a:xfrm>
            <a:off x="2115819" y="2733344"/>
            <a:ext cx="9479516" cy="446197"/>
          </a:xfrm>
        </p:spPr>
        <p:txBody>
          <a:bodyPr anchor="ctr"/>
          <a:lstStyle>
            <a:lvl1pPr>
              <a:defRPr baseline="0"/>
            </a:lvl1pPr>
          </a:lstStyle>
          <a:p>
            <a:pPr lvl="0"/>
            <a:r>
              <a:rPr lang="ru-RU" dirty="0"/>
              <a:t>НАЗВАНИЕ РАЗДЕЛА</a:t>
            </a:r>
          </a:p>
        </p:txBody>
      </p:sp>
      <p:sp>
        <p:nvSpPr>
          <p:cNvPr id="20" name="Текст 10"/>
          <p:cNvSpPr>
            <a:spLocks noGrp="1"/>
          </p:cNvSpPr>
          <p:nvPr>
            <p:ph type="body" sz="quarter" idx="18" hasCustomPrompt="1"/>
          </p:nvPr>
        </p:nvSpPr>
        <p:spPr>
          <a:xfrm>
            <a:off x="1014254" y="2738211"/>
            <a:ext cx="383357" cy="436463"/>
          </a:xfrm>
        </p:spPr>
        <p:txBody>
          <a:bodyPr lIns="0" rIns="0" anchor="ctr"/>
          <a:lstStyle>
            <a:lvl1pPr>
              <a:defRPr sz="32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ru-RU"/>
              <a:t>№</a:t>
            </a:r>
            <a:endParaRPr lang="ru-RU" dirty="0"/>
          </a:p>
        </p:txBody>
      </p:sp>
      <p:sp>
        <p:nvSpPr>
          <p:cNvPr id="22" name="Текст 5"/>
          <p:cNvSpPr>
            <a:spLocks noGrp="1"/>
          </p:cNvSpPr>
          <p:nvPr>
            <p:ph type="body" sz="quarter" idx="19" hasCustomPrompt="1"/>
          </p:nvPr>
        </p:nvSpPr>
        <p:spPr>
          <a:xfrm>
            <a:off x="2115819" y="3319021"/>
            <a:ext cx="9479516" cy="446197"/>
          </a:xfrm>
        </p:spPr>
        <p:txBody>
          <a:bodyPr anchor="ctr"/>
          <a:lstStyle>
            <a:lvl1pPr>
              <a:defRPr baseline="0"/>
            </a:lvl1pPr>
          </a:lstStyle>
          <a:p>
            <a:pPr lvl="0"/>
            <a:r>
              <a:rPr lang="ru-RU" dirty="0"/>
              <a:t>НАЗВАНИЕ РАЗДЕЛА</a:t>
            </a:r>
          </a:p>
        </p:txBody>
      </p:sp>
      <p:sp>
        <p:nvSpPr>
          <p:cNvPr id="23" name="Текст 10"/>
          <p:cNvSpPr>
            <a:spLocks noGrp="1"/>
          </p:cNvSpPr>
          <p:nvPr>
            <p:ph type="body" sz="quarter" idx="20" hasCustomPrompt="1"/>
          </p:nvPr>
        </p:nvSpPr>
        <p:spPr>
          <a:xfrm>
            <a:off x="1014254" y="3323888"/>
            <a:ext cx="383357" cy="436463"/>
          </a:xfrm>
        </p:spPr>
        <p:txBody>
          <a:bodyPr lIns="0" rIns="0" anchor="ctr"/>
          <a:lstStyle>
            <a:lvl1pPr>
              <a:defRPr sz="32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ru-RU"/>
              <a:t>№</a:t>
            </a:r>
            <a:endParaRPr lang="ru-RU" dirty="0"/>
          </a:p>
        </p:txBody>
      </p:sp>
      <p:sp>
        <p:nvSpPr>
          <p:cNvPr id="25" name="Текст 5"/>
          <p:cNvSpPr>
            <a:spLocks noGrp="1"/>
          </p:cNvSpPr>
          <p:nvPr>
            <p:ph type="body" sz="quarter" idx="13" hasCustomPrompt="1"/>
          </p:nvPr>
        </p:nvSpPr>
        <p:spPr>
          <a:xfrm>
            <a:off x="2115819" y="3904698"/>
            <a:ext cx="9479516" cy="446197"/>
          </a:xfrm>
        </p:spPr>
        <p:txBody>
          <a:bodyPr anchor="ctr"/>
          <a:lstStyle>
            <a:lvl1pPr>
              <a:defRPr baseline="0"/>
            </a:lvl1pPr>
          </a:lstStyle>
          <a:p>
            <a:pPr lvl="0"/>
            <a:r>
              <a:rPr lang="ru-RU" dirty="0"/>
              <a:t>НАЗВАНИЕ РАЗДЕЛА</a:t>
            </a:r>
          </a:p>
        </p:txBody>
      </p:sp>
      <p:sp>
        <p:nvSpPr>
          <p:cNvPr id="26" name="Текст 10"/>
          <p:cNvSpPr>
            <a:spLocks noGrp="1"/>
          </p:cNvSpPr>
          <p:nvPr>
            <p:ph type="body" sz="quarter" idx="14" hasCustomPrompt="1"/>
          </p:nvPr>
        </p:nvSpPr>
        <p:spPr>
          <a:xfrm>
            <a:off x="1014254" y="3909565"/>
            <a:ext cx="383357" cy="436463"/>
          </a:xfrm>
        </p:spPr>
        <p:txBody>
          <a:bodyPr lIns="0" rIns="0" anchor="ctr"/>
          <a:lstStyle>
            <a:lvl1pPr>
              <a:defRPr sz="32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ru-RU"/>
              <a:t>№</a:t>
            </a:r>
            <a:endParaRPr lang="ru-RU" dirty="0"/>
          </a:p>
        </p:txBody>
      </p:sp>
      <p:sp>
        <p:nvSpPr>
          <p:cNvPr id="28" name="Текст 5"/>
          <p:cNvSpPr>
            <a:spLocks noGrp="1"/>
          </p:cNvSpPr>
          <p:nvPr>
            <p:ph type="body" sz="quarter" idx="15" hasCustomPrompt="1"/>
          </p:nvPr>
        </p:nvSpPr>
        <p:spPr>
          <a:xfrm>
            <a:off x="2115819" y="4490377"/>
            <a:ext cx="9479516" cy="446197"/>
          </a:xfrm>
        </p:spPr>
        <p:txBody>
          <a:bodyPr anchor="ctr"/>
          <a:lstStyle>
            <a:lvl1pPr>
              <a:defRPr baseline="0"/>
            </a:lvl1pPr>
          </a:lstStyle>
          <a:p>
            <a:pPr lvl="0"/>
            <a:r>
              <a:rPr lang="ru-RU" dirty="0"/>
              <a:t>НАЗВАНИЕ РАЗДЕЛА</a:t>
            </a:r>
          </a:p>
        </p:txBody>
      </p:sp>
      <p:sp>
        <p:nvSpPr>
          <p:cNvPr id="29" name="Текст 10"/>
          <p:cNvSpPr>
            <a:spLocks noGrp="1"/>
          </p:cNvSpPr>
          <p:nvPr>
            <p:ph type="body" sz="quarter" idx="16" hasCustomPrompt="1"/>
          </p:nvPr>
        </p:nvSpPr>
        <p:spPr>
          <a:xfrm>
            <a:off x="1014254" y="4495244"/>
            <a:ext cx="383357" cy="436463"/>
          </a:xfrm>
        </p:spPr>
        <p:txBody>
          <a:bodyPr lIns="0" rIns="0" anchor="ctr"/>
          <a:lstStyle>
            <a:lvl1pPr>
              <a:defRPr sz="32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ru-RU"/>
              <a:t>№</a:t>
            </a:r>
            <a:endParaRPr lang="ru-RU" dirty="0"/>
          </a:p>
        </p:txBody>
      </p:sp>
      <p:sp>
        <p:nvSpPr>
          <p:cNvPr id="30" name="Объект 15"/>
          <p:cNvSpPr txBox="1">
            <a:spLocks/>
          </p:cNvSpPr>
          <p:nvPr userDrawn="1"/>
        </p:nvSpPr>
        <p:spPr>
          <a:xfrm>
            <a:off x="-2040904" y="980551"/>
            <a:ext cx="1920220" cy="4558772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defRPr sz="1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975" marR="0" indent="-180975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50838" indent="-169863" algn="l" defTabSz="914400" rtl="0" eaLnBrk="1" latinLnBrk="0" hangingPunct="1">
              <a:spcBef>
                <a:spcPts val="600"/>
              </a:spcBef>
              <a:buClr>
                <a:srgbClr val="4F81BD"/>
              </a:buClr>
              <a:buSzPct val="105000"/>
              <a:buFont typeface="Arial" panose="020B0604020202020204" pitchFamily="34" charset="0"/>
              <a:buChar char="•"/>
              <a:tabLst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chemeClr val="tx1">
                    <a:lumMod val="60000"/>
                    <a:lumOff val="40000"/>
                  </a:schemeClr>
                </a:solidFill>
              </a:rPr>
              <a:t>Содержание </a:t>
            </a:r>
            <a:br>
              <a:rPr lang="ru-RU" b="1" dirty="0">
                <a:solidFill>
                  <a:schemeClr val="tx1">
                    <a:lumMod val="60000"/>
                    <a:lumOff val="40000"/>
                  </a:schemeClr>
                </a:solidFill>
              </a:rPr>
            </a:br>
            <a:r>
              <a:rPr lang="ru-RU" b="1" dirty="0">
                <a:solidFill>
                  <a:schemeClr val="tx1">
                    <a:lumMod val="60000"/>
                    <a:lumOff val="40000"/>
                  </a:schemeClr>
                </a:solidFill>
              </a:rPr>
              <a:t>без подразделов </a:t>
            </a:r>
            <a:br>
              <a:rPr lang="en-US" b="1" dirty="0">
                <a:solidFill>
                  <a:schemeClr val="tx1">
                    <a:lumMod val="60000"/>
                    <a:lumOff val="4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60000"/>
                    <a:lumOff val="40000"/>
                  </a:schemeClr>
                </a:solidFill>
              </a:rPr>
              <a:t>рекомендуется </a:t>
            </a:r>
            <a:br>
              <a:rPr lang="ru-RU" dirty="0">
                <a:solidFill>
                  <a:schemeClr val="tx1">
                    <a:lumMod val="60000"/>
                    <a:lumOff val="4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60000"/>
                    <a:lumOff val="40000"/>
                  </a:schemeClr>
                </a:solidFill>
              </a:rPr>
              <a:t>для использования </a:t>
            </a:r>
            <a:br>
              <a:rPr lang="en-US" dirty="0">
                <a:solidFill>
                  <a:schemeClr val="tx1">
                    <a:lumMod val="60000"/>
                    <a:lumOff val="4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60000"/>
                    <a:lumOff val="40000"/>
                  </a:schemeClr>
                </a:solidFill>
              </a:rPr>
              <a:t>в презентации </a:t>
            </a:r>
            <a:br>
              <a:rPr lang="ru-RU" dirty="0">
                <a:solidFill>
                  <a:schemeClr val="tx1">
                    <a:lumMod val="60000"/>
                    <a:lumOff val="4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60000"/>
                    <a:lumOff val="40000"/>
                  </a:schemeClr>
                </a:solidFill>
              </a:rPr>
              <a:t>для показа на экране.</a:t>
            </a:r>
          </a:p>
          <a:p>
            <a:r>
              <a:rPr lang="ru-RU" dirty="0">
                <a:solidFill>
                  <a:schemeClr val="tx1">
                    <a:lumMod val="60000"/>
                    <a:lumOff val="40000"/>
                  </a:schemeClr>
                </a:solidFill>
              </a:rPr>
              <a:t>Содержание</a:t>
            </a:r>
            <a:r>
              <a:rPr lang="ru-RU" baseline="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 помогает аудитории ориентироваться в структуре презентации.</a:t>
            </a:r>
            <a:endParaRPr lang="ru-RU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20600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0"/>
          </p:nvPr>
        </p:nvSpPr>
        <p:spPr>
          <a:xfrm>
            <a:off x="599440" y="975360"/>
            <a:ext cx="11003280" cy="5396865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769172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Изображение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>
            <a:off x="599440" y="975360"/>
            <a:ext cx="11003280" cy="540512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0443474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image" Target="../media/image1.png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LogoEng" hidden="1"/>
          <p:cNvSpPr/>
          <p:nvPr userDrawn="1"/>
        </p:nvSpPr>
        <p:spPr>
          <a:xfrm>
            <a:off x="7246933" y="6500048"/>
            <a:ext cx="4200000" cy="162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pPr lvl="0" algn="r"/>
            <a:r>
              <a:rPr lang="en-US" sz="1000" noProof="0" dirty="0">
                <a:solidFill>
                  <a:schemeClr val="bg2"/>
                </a:solidFill>
              </a:rPr>
              <a:t>Gazprom</a:t>
            </a:r>
            <a:r>
              <a:rPr lang="en-US" sz="1000" baseline="0" noProof="0" dirty="0">
                <a:solidFill>
                  <a:schemeClr val="bg2"/>
                </a:solidFill>
              </a:rPr>
              <a:t> </a:t>
            </a:r>
            <a:r>
              <a:rPr lang="en-US" sz="1000" baseline="0" noProof="0" dirty="0" err="1">
                <a:solidFill>
                  <a:schemeClr val="bg2"/>
                </a:solidFill>
              </a:rPr>
              <a:t>Neft</a:t>
            </a:r>
            <a:endParaRPr lang="ru-RU" sz="1000" noProof="0" dirty="0">
              <a:solidFill>
                <a:schemeClr val="bg2"/>
              </a:solidFill>
            </a:endParaRPr>
          </a:p>
        </p:txBody>
      </p:sp>
      <p:sp>
        <p:nvSpPr>
          <p:cNvPr id="33" name="Текст 2"/>
          <p:cNvSpPr>
            <a:spLocks noGrp="1"/>
          </p:cNvSpPr>
          <p:nvPr>
            <p:ph type="body" idx="1"/>
          </p:nvPr>
        </p:nvSpPr>
        <p:spPr>
          <a:xfrm>
            <a:off x="599441" y="981512"/>
            <a:ext cx="11003279" cy="5390713"/>
          </a:xfrm>
          <a:prstGeom prst="rect">
            <a:avLst/>
          </a:prstGeom>
          <a:ln>
            <a:noFill/>
          </a:ln>
        </p:spPr>
        <p:txBody>
          <a:bodyPr vert="horz" lIns="72000" tIns="0" rIns="72000" bIns="0" rtlCol="0"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Первый уровень</a:t>
            </a:r>
          </a:p>
          <a:p>
            <a:pPr lvl="2"/>
            <a:r>
              <a:rPr lang="ru-RU" dirty="0"/>
              <a:t>Второй уровень</a:t>
            </a:r>
          </a:p>
        </p:txBody>
      </p:sp>
      <p:sp>
        <p:nvSpPr>
          <p:cNvPr id="35" name="Прямоугольник 34"/>
          <p:cNvSpPr/>
          <p:nvPr userDrawn="1"/>
        </p:nvSpPr>
        <p:spPr>
          <a:xfrm>
            <a:off x="11081195" y="6542052"/>
            <a:ext cx="521525" cy="1611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r"/>
            <a:fld id="{AF528B6D-1001-487C-8FFE-85B114390330}" type="slidenum">
              <a:rPr lang="ru-RU" sz="1200" b="0" smtClean="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  <a:ea typeface="PF Din Text Cond Pro" charset="0"/>
                <a:cs typeface="PF Din Text Cond Pro" charset="0"/>
              </a:rPr>
              <a:pPr algn="r"/>
              <a:t>‹#›</a:t>
            </a:fld>
            <a:endParaRPr lang="ru-RU" sz="1200" b="0" dirty="0">
              <a:solidFill>
                <a:schemeClr val="tx1">
                  <a:lumMod val="60000"/>
                  <a:lumOff val="40000"/>
                </a:schemeClr>
              </a:solidFill>
              <a:latin typeface="+mn-lt"/>
              <a:ea typeface="PF Din Text Cond Pro" charset="0"/>
              <a:cs typeface="PF Din Text Cond Pro" charset="0"/>
            </a:endParaRPr>
          </a:p>
        </p:txBody>
      </p:sp>
      <p:sp>
        <p:nvSpPr>
          <p:cNvPr id="36" name="Заголовок 1"/>
          <p:cNvSpPr>
            <a:spLocks noGrp="1"/>
          </p:cNvSpPr>
          <p:nvPr>
            <p:ph type="title"/>
          </p:nvPr>
        </p:nvSpPr>
        <p:spPr>
          <a:xfrm>
            <a:off x="2115819" y="379859"/>
            <a:ext cx="9486901" cy="431355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rtlCol="0" anchor="t" anchorCtr="0">
            <a:noAutofit/>
          </a:bodyPr>
          <a:lstStyle/>
          <a:p>
            <a:r>
              <a:rPr lang="ru-RU" dirty="0"/>
              <a:t>ОБРАЗЕЦ ЗАГОЛОВКА</a:t>
            </a:r>
          </a:p>
        </p:txBody>
      </p:sp>
      <p:pic>
        <p:nvPicPr>
          <p:cNvPr id="3" name="Рисунок 2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0B34FF2E-AC2A-4637-B8A3-B184D363B6F4}"/>
              </a:ext>
            </a:extLst>
          </p:cNvPr>
          <p:cNvPicPr>
            <a:picLocks noChangeAspect="1"/>
          </p:cNvPicPr>
          <p:nvPr userDrawn="1"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251775"/>
            <a:ext cx="1643545" cy="4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809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41" r:id="rId2"/>
    <p:sldLayoutId id="2147483773" r:id="rId3"/>
    <p:sldLayoutId id="2147483776" r:id="rId4"/>
    <p:sldLayoutId id="2147483777" r:id="rId5"/>
    <p:sldLayoutId id="2147483690" r:id="rId6"/>
    <p:sldLayoutId id="2147483793" r:id="rId7"/>
    <p:sldLayoutId id="2147483691" r:id="rId8"/>
    <p:sldLayoutId id="2147483760" r:id="rId9"/>
    <p:sldLayoutId id="2147483779" r:id="rId10"/>
    <p:sldLayoutId id="2147483748" r:id="rId11"/>
    <p:sldLayoutId id="2147483772" r:id="rId12"/>
    <p:sldLayoutId id="2147483778" r:id="rId13"/>
    <p:sldLayoutId id="2147483762" r:id="rId14"/>
    <p:sldLayoutId id="2147483763" r:id="rId15"/>
    <p:sldLayoutId id="2147483765" r:id="rId16"/>
    <p:sldLayoutId id="2147483768" r:id="rId17"/>
    <p:sldLayoutId id="2147483769" r:id="rId18"/>
    <p:sldLayoutId id="2147483746" r:id="rId19"/>
    <p:sldLayoutId id="2147483764" r:id="rId20"/>
    <p:sldLayoutId id="2147483771" r:id="rId21"/>
    <p:sldLayoutId id="2147483774" r:id="rId22"/>
    <p:sldLayoutId id="2147483775" r:id="rId23"/>
    <p:sldLayoutId id="2147483770" r:id="rId24"/>
    <p:sldLayoutId id="2147483695" r:id="rId25"/>
    <p:sldLayoutId id="2147483697" r:id="rId26"/>
    <p:sldLayoutId id="2147483759" r:id="rId27"/>
    <p:sldLayoutId id="2147483698" r:id="rId28"/>
    <p:sldLayoutId id="2147483767" r:id="rId29"/>
    <p:sldLayoutId id="2147483799" r:id="rId30"/>
    <p:sldLayoutId id="2147483800" r:id="rId31"/>
    <p:sldLayoutId id="2147483798" r:id="rId32"/>
    <p:sldLayoutId id="2147483803" r:id="rId33"/>
  </p:sldLayoutIdLst>
  <p:txStyles>
    <p:titleStyle>
      <a:lvl1pPr algn="l" defTabSz="914400" rtl="0" eaLnBrk="1" latinLnBrk="0" hangingPunct="1">
        <a:lnSpc>
          <a:spcPct val="90000"/>
        </a:lnSpc>
        <a:spcBef>
          <a:spcPts val="0"/>
        </a:spcBef>
        <a:spcAft>
          <a:spcPts val="0"/>
        </a:spcAft>
        <a:buNone/>
        <a:defRPr sz="1600" b="0" kern="1200" spc="0" baseline="0">
          <a:solidFill>
            <a:schemeClr val="tx1"/>
          </a:solidFill>
          <a:effectLst/>
          <a:latin typeface="+mj-lt"/>
          <a:ea typeface="PF Din Text Cond Pro" charset="0"/>
          <a:cs typeface="PF Din Text Cond Pro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800"/>
        </a:spcBef>
        <a:spcAft>
          <a:spcPts val="0"/>
        </a:spcAft>
        <a:buClr>
          <a:schemeClr val="accent1"/>
        </a:buClr>
        <a:buSzPct val="90000"/>
        <a:buFont typeface="Wingdings" pitchFamily="2" charset="2"/>
        <a:buNone/>
        <a:defRPr sz="1400" b="0" kern="1200">
          <a:solidFill>
            <a:schemeClr val="tx1"/>
          </a:solidFill>
          <a:latin typeface="+mn-lt"/>
          <a:ea typeface="PF Din Text Cond Pro" charset="0"/>
          <a:cs typeface="PF Din Text Cond Pro" charset="0"/>
        </a:defRPr>
      </a:lvl1pPr>
      <a:lvl2pPr marL="180975" marR="0" indent="-180975" algn="l" defTabSz="914400" rtl="0" eaLnBrk="1" fontAlgn="auto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tx1"/>
        </a:buClr>
        <a:buSzPct val="120000"/>
        <a:buFont typeface="Arial" panose="020B0604020202020204" pitchFamily="34" charset="0"/>
        <a:buChar char="•"/>
        <a:tabLst/>
        <a:defRPr sz="1400" kern="1200">
          <a:solidFill>
            <a:schemeClr val="tx1"/>
          </a:solidFill>
          <a:latin typeface="+mn-lt"/>
          <a:ea typeface="PF Din Text Cond Pro" charset="0"/>
          <a:cs typeface="PF Din Text Cond Pro" charset="0"/>
        </a:defRPr>
      </a:lvl2pPr>
      <a:lvl3pPr marL="350838" indent="-169863" algn="l" defTabSz="914400" rtl="0" eaLnBrk="1" latinLnBrk="0" hangingPunct="1">
        <a:lnSpc>
          <a:spcPct val="100000"/>
        </a:lnSpc>
        <a:spcBef>
          <a:spcPts val="400"/>
        </a:spcBef>
        <a:spcAft>
          <a:spcPts val="0"/>
        </a:spcAft>
        <a:buClr>
          <a:schemeClr val="tx1"/>
        </a:buClr>
        <a:buSzPct val="90000"/>
        <a:buFont typeface="Arial" panose="020B0604020202020204" pitchFamily="34" charset="0"/>
        <a:buChar char="•"/>
        <a:tabLst/>
        <a:defRPr sz="1200" kern="1200">
          <a:solidFill>
            <a:schemeClr val="tx1"/>
          </a:solidFill>
          <a:latin typeface="+mn-lt"/>
          <a:ea typeface="PF Din Text Cond Pro" charset="0"/>
          <a:cs typeface="PF Din Text Cond Pro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378" userDrawn="1">
          <p15:clr>
            <a:srgbClr val="F26B43"/>
          </p15:clr>
        </p15:guide>
        <p15:guide id="6" orient="horz" pos="4117" userDrawn="1">
          <p15:clr>
            <a:srgbClr val="F26B43"/>
          </p15:clr>
        </p15:guide>
        <p15:guide id="9" orient="horz" pos="4021" userDrawn="1">
          <p15:clr>
            <a:srgbClr val="F26B43"/>
          </p15:clr>
        </p15:guide>
        <p15:guide id="11" orient="horz" pos="615" userDrawn="1">
          <p15:clr>
            <a:srgbClr val="F26B43"/>
          </p15:clr>
        </p15:guide>
        <p15:guide id="15" pos="3840" userDrawn="1">
          <p15:clr>
            <a:srgbClr val="F26B43"/>
          </p15:clr>
        </p15:guide>
        <p15:guide id="20" orient="horz" pos="263" userDrawn="1">
          <p15:clr>
            <a:srgbClr val="F26B43"/>
          </p15:clr>
        </p15:guide>
        <p15:guide id="36" orient="horz" pos="346" userDrawn="1">
          <p15:clr>
            <a:srgbClr val="F26B43"/>
          </p15:clr>
        </p15:guide>
        <p15:guide id="37" orient="horz" pos="520" userDrawn="1">
          <p15:clr>
            <a:srgbClr val="F26B43"/>
          </p15:clr>
        </p15:guide>
        <p15:guide id="38" pos="784" userDrawn="1">
          <p15:clr>
            <a:srgbClr val="F26B43"/>
          </p15:clr>
        </p15:guide>
        <p15:guide id="39" pos="730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9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5.jpeg"/><Relationship Id="rId4" Type="http://schemas.openxmlformats.org/officeDocument/2006/relationships/image" Target="../media/image10.pn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>
            <a:extLst>
              <a:ext uri="{FF2B5EF4-FFF2-40B4-BE49-F238E27FC236}">
                <a16:creationId xmlns:a16="http://schemas.microsoft.com/office/drawing/2014/main" id="{D70FDDA0-939C-4A7F-B4E0-E7D1035225B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16350" y="3611633"/>
            <a:ext cx="7299325" cy="1833591"/>
          </a:xfrm>
        </p:spPr>
        <p:txBody>
          <a:bodyPr/>
          <a:lstStyle/>
          <a:p>
            <a:r>
              <a:rPr lang="ru-RU" sz="2000" dirty="0"/>
              <a:t>Ведущий специалист отдела разработки и внедрения информационных моделей</a:t>
            </a:r>
            <a:r>
              <a:rPr lang="en-US" sz="2000" dirty="0"/>
              <a:t> </a:t>
            </a:r>
          </a:p>
          <a:p>
            <a:r>
              <a:rPr lang="ru-RU" sz="2000" dirty="0"/>
              <a:t>М.С. Петров</a:t>
            </a:r>
          </a:p>
          <a:p>
            <a:r>
              <a:rPr lang="ru-RU" sz="2000" dirty="0"/>
              <a:t>Специалист отдела разработки и внедрения информационных моделей</a:t>
            </a:r>
            <a:r>
              <a:rPr lang="en-US" sz="2000" dirty="0"/>
              <a:t> </a:t>
            </a:r>
            <a:endParaRPr lang="ru-RU" sz="2000" dirty="0"/>
          </a:p>
          <a:p>
            <a:r>
              <a:rPr lang="ru-RU" sz="2000" dirty="0"/>
              <a:t>Д.П. Каримова</a:t>
            </a:r>
            <a:endParaRPr lang="en-US" sz="2000" dirty="0"/>
          </a:p>
          <a:p>
            <a:endParaRPr lang="en-US" sz="2000" dirty="0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22E7D4BC-47BA-42D6-BF71-6853763E04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6351" y="2082973"/>
            <a:ext cx="7299325" cy="1163395"/>
          </a:xfrm>
        </p:spPr>
        <p:txBody>
          <a:bodyPr/>
          <a:lstStyle/>
          <a:p>
            <a:r>
              <a:rPr lang="ru-RU" dirty="0"/>
              <a:t>Оптимизация процесса капитального строительства ПАО «</a:t>
            </a:r>
            <a:r>
              <a:rPr lang="ru-RU" dirty="0" err="1"/>
              <a:t>Россети</a:t>
            </a:r>
            <a:r>
              <a:rPr lang="ru-RU" dirty="0"/>
              <a:t>» на базе технологий </a:t>
            </a:r>
            <a:r>
              <a:rPr lang="en-US" dirty="0"/>
              <a:t>IEC</a:t>
            </a:r>
            <a:r>
              <a:rPr lang="ru-RU" dirty="0"/>
              <a:t> 61850, CIM и BIM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EBC69CF-96AC-4F6F-B8CF-59F121860CD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8A731D2-12E6-451F-8575-E46DB137F7A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34668" y="5733256"/>
            <a:ext cx="1052814" cy="269875"/>
          </a:xfrm>
        </p:spPr>
        <p:txBody>
          <a:bodyPr/>
          <a:lstStyle/>
          <a:p>
            <a:pPr algn="ctr"/>
            <a:r>
              <a:rPr lang="ru-RU" dirty="0"/>
              <a:t>04.2024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9E8928E2-B887-48C6-AFBD-A2C5C1DFA2E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87483" y="5733256"/>
            <a:ext cx="1059660" cy="269875"/>
          </a:xfrm>
        </p:spPr>
        <p:txBody>
          <a:bodyPr/>
          <a:lstStyle/>
          <a:p>
            <a:pPr algn="ctr"/>
            <a:r>
              <a:rPr lang="ru-RU" dirty="0"/>
              <a:t>ЧЕБОКСАРЫ</a:t>
            </a:r>
          </a:p>
        </p:txBody>
      </p:sp>
    </p:spTree>
    <p:extLst>
      <p:ext uri="{BB962C8B-B14F-4D97-AF65-F5344CB8AC3E}">
        <p14:creationId xmlns:p14="http://schemas.microsoft.com/office/powerpoint/2010/main" val="26011720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6B5931-128D-4B0C-9F8F-A36008BFF2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РАССМОТРЕНИЕ ЗАДАЧИ СО ВСЕХ РАКУРСОВ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85F7281-4EB0-43AC-B106-CE4AAA61AC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908720"/>
            <a:ext cx="8645852" cy="5712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3598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CCDEBE1-7F7B-4EED-8663-02411276AE1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3FFFF"/>
              </a:clrFrom>
              <a:clrTo>
                <a:srgbClr val="F3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9447" y="1412776"/>
            <a:ext cx="11453106" cy="4536504"/>
          </a:xfrm>
          <a:prstGeom prst="rect">
            <a:avLst/>
          </a:prstGeom>
        </p:spPr>
      </p:pic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9449B80D-5A25-41EC-8A4E-2832183F29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5819" y="379859"/>
            <a:ext cx="9486901" cy="431355"/>
          </a:xfrm>
        </p:spPr>
        <p:txBody>
          <a:bodyPr/>
          <a:lstStyle/>
          <a:p>
            <a:r>
              <a:rPr lang="ru-RU" dirty="0"/>
              <a:t>ПРОЕКТИРОВАНИЕ «ТЕХНОЛОГИЧЕСКОЙ ИНФОРМАЦИИ» С ТОЧКИ ЗРЕНИЯ МЭК 61850</a:t>
            </a:r>
          </a:p>
        </p:txBody>
      </p:sp>
    </p:spTree>
    <p:extLst>
      <p:ext uri="{BB962C8B-B14F-4D97-AF65-F5344CB8AC3E}">
        <p14:creationId xmlns:p14="http://schemas.microsoft.com/office/powerpoint/2010/main" val="9978767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5A76B7-F9B3-440D-A647-6841B1F0D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ПРОЕКТИРОВАНИЕ «ТЕХНОЛОГИЧЕСКОЙ ИНФОРМАЦИИ»</a:t>
            </a:r>
            <a:r>
              <a:rPr lang="en-US" dirty="0"/>
              <a:t> </a:t>
            </a:r>
            <a:r>
              <a:rPr lang="ru-RU" dirty="0"/>
              <a:t>С ТОЧКИ ЗРЕНИЯ </a:t>
            </a:r>
            <a:r>
              <a:rPr lang="en-US" dirty="0"/>
              <a:t>CIM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968C276-26C7-4E9E-B434-1FC2DC2ADB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692696"/>
            <a:ext cx="11496675" cy="596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7004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28FFFF-8717-4FDD-9F52-F6354B6AFD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ПРОЕКТИРОВАНИЕ «МАТЕРИАЛЬНОГО АКТИВА» С ТОЧКИ ЗРЕНИЯ </a:t>
            </a:r>
            <a:r>
              <a:rPr lang="en-US" dirty="0"/>
              <a:t>BIM</a:t>
            </a:r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77592CC-A3FA-4813-9F73-E8A8EDE1CF8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91544" y="833208"/>
            <a:ext cx="5473292" cy="18002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D7A14FB-F04E-43E9-B589-D5AE3C246F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64049" y="805570"/>
            <a:ext cx="2175138" cy="194421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F57CA5E-7C1B-4B1D-AC41-86A2FA44A7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05476" y="1733308"/>
            <a:ext cx="2263061" cy="192634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FA214A3-392A-4D9F-88AE-B726E4C9A82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72340" y="3130053"/>
            <a:ext cx="2618922" cy="324036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5106ACC-1C17-4655-8161-D935ACB3B5A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4295" t="52186" r="28559" b="14425"/>
          <a:stretch/>
        </p:blipFill>
        <p:spPr>
          <a:xfrm>
            <a:off x="6351841" y="2316783"/>
            <a:ext cx="2136047" cy="1368152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91490F42-35DE-4E1A-BBF2-0B60AEB70766}"/>
              </a:ext>
            </a:extLst>
          </p:cNvPr>
          <p:cNvSpPr/>
          <p:nvPr/>
        </p:nvSpPr>
        <p:spPr>
          <a:xfrm>
            <a:off x="4967230" y="2019409"/>
            <a:ext cx="984754" cy="102532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</a:pPr>
            <a:endParaRPr lang="ru-RU" sz="14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3EA0FC3C-4EB8-4F3F-9EB6-75CC517B71D1}"/>
              </a:ext>
            </a:extLst>
          </p:cNvPr>
          <p:cNvSpPr/>
          <p:nvPr/>
        </p:nvSpPr>
        <p:spPr>
          <a:xfrm>
            <a:off x="6600056" y="2914029"/>
            <a:ext cx="1800200" cy="21602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</a:pPr>
            <a:endParaRPr lang="ru-RU" sz="14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BCA570D2-AA00-458D-BA1B-95270CBE7FA0}"/>
              </a:ext>
            </a:extLst>
          </p:cNvPr>
          <p:cNvCxnSpPr/>
          <p:nvPr/>
        </p:nvCxnSpPr>
        <p:spPr>
          <a:xfrm>
            <a:off x="5951984" y="2121941"/>
            <a:ext cx="648072" cy="792088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D2A52A4-001F-4D63-BD9E-031263793E8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3625" y="3159007"/>
            <a:ext cx="2724530" cy="1924319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62B66C0-F955-46E3-B579-9A219D74B52D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1570" t="5728" r="8500" b="10924"/>
          <a:stretch/>
        </p:blipFill>
        <p:spPr>
          <a:xfrm>
            <a:off x="423463" y="805570"/>
            <a:ext cx="1492427" cy="208823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7D950894-D5E1-4241-BB4E-58581C529B6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22845" y="3853172"/>
            <a:ext cx="2477390" cy="2517241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E335FC33-2484-45F1-9E49-64CC112A43DD}"/>
              </a:ext>
            </a:extLst>
          </p:cNvPr>
          <p:cNvSpPr txBox="1"/>
          <p:nvPr/>
        </p:nvSpPr>
        <p:spPr>
          <a:xfrm>
            <a:off x="4274642" y="6432440"/>
            <a:ext cx="3633239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>
              <a:spcBef>
                <a:spcPts val="600"/>
              </a:spcBef>
            </a:pPr>
            <a:r>
              <a:rPr lang="ru-RU" sz="1400" dirty="0"/>
              <a:t>Ведется разработка модуля для </a:t>
            </a:r>
            <a:r>
              <a:rPr lang="en-US" sz="1400" dirty="0"/>
              <a:t>CIM </a:t>
            </a:r>
            <a:r>
              <a:rPr lang="ru-RU" sz="1400" dirty="0"/>
              <a:t>(</a:t>
            </a:r>
            <a:r>
              <a:rPr lang="en-US" sz="1400" dirty="0"/>
              <a:t>IEC 61968</a:t>
            </a:r>
            <a:r>
              <a:rPr lang="ru-RU" sz="14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2774408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6F362E-DC00-4940-A954-1DA88F7C53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5560" y="404664"/>
            <a:ext cx="9486901" cy="431355"/>
          </a:xfrm>
        </p:spPr>
        <p:txBody>
          <a:bodyPr/>
          <a:lstStyle/>
          <a:p>
            <a:r>
              <a:rPr lang="ru-RU" dirty="0"/>
              <a:t>ВЫВОД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51F295D-A34D-4D8A-9B13-36F8BEB9FA19}"/>
              </a:ext>
            </a:extLst>
          </p:cNvPr>
          <p:cNvSpPr txBox="1"/>
          <p:nvPr/>
        </p:nvSpPr>
        <p:spPr>
          <a:xfrm>
            <a:off x="983432" y="1038232"/>
            <a:ext cx="10068928" cy="103105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spcBef>
                <a:spcPts val="600"/>
              </a:spcBef>
            </a:pPr>
            <a:r>
              <a:rPr lang="ru-RU" sz="1400" dirty="0"/>
              <a:t>Взаимная интеграции данных между информационными моделями стандартов CIM, BIM и МЭК 61850 основывается на гармонизации файлов данных RDF, IFC, SSD и </a:t>
            </a:r>
            <a:r>
              <a:rPr lang="en-US" sz="1400" dirty="0"/>
              <a:t>XML</a:t>
            </a:r>
            <a:r>
              <a:rPr lang="ru-RU" sz="1400" dirty="0"/>
              <a:t>.</a:t>
            </a:r>
          </a:p>
          <a:p>
            <a:pPr algn="just">
              <a:spcBef>
                <a:spcPts val="600"/>
              </a:spcBef>
            </a:pPr>
            <a:r>
              <a:rPr lang="ru-RU" sz="1400" dirty="0"/>
              <a:t>Данный подход заключается в определении информации, содержащейся во всех четырех файлах и дальнейшем преобразовании данных, управляемых МЭК 61850 и BIM в данные, управляемые CIM.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3E29A0B-BB9E-4691-BE96-BB8A3985A4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9304" y="2323667"/>
            <a:ext cx="6773391" cy="4328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6968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14512146-7ABE-4936-990F-998FB43405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2549" y="3213322"/>
            <a:ext cx="9486901" cy="431355"/>
          </a:xfrm>
        </p:spPr>
        <p:txBody>
          <a:bodyPr/>
          <a:lstStyle/>
          <a:p>
            <a:pPr algn="ctr"/>
            <a:r>
              <a:rPr lang="ru-RU" sz="3200" dirty="0"/>
              <a:t>Спасибо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9260627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75E8B74E-E3F2-41DE-A7A6-9A1893F209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ВВЕДЕНИЕ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08EF00C-5320-4379-A37A-EDD0D891CA45}"/>
              </a:ext>
            </a:extLst>
          </p:cNvPr>
          <p:cNvSpPr txBox="1"/>
          <p:nvPr/>
        </p:nvSpPr>
        <p:spPr>
          <a:xfrm>
            <a:off x="839416" y="980728"/>
            <a:ext cx="10657184" cy="263149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spcBef>
                <a:spcPts val="600"/>
              </a:spcBef>
            </a:pPr>
            <a:r>
              <a:rPr lang="ru-RU" sz="1400" dirty="0"/>
              <a:t>В рамках принятия технических решений по модернизации и созданию систем релейной защиты, автоматики и автоматизированных систем управления технологическими процессами электросетевого комплекса, в ПАО «</a:t>
            </a:r>
            <a:r>
              <a:rPr lang="ru-RU" sz="1400" dirty="0" err="1"/>
              <a:t>Россети</a:t>
            </a:r>
            <a:r>
              <a:rPr lang="ru-RU" sz="1400" dirty="0"/>
              <a:t>» принята Концепция развития релейной защиты, автоматики и автоматизированных систем управления технологическими процессами электросетевого комплекса группы компаний «</a:t>
            </a:r>
            <a:r>
              <a:rPr lang="ru-RU" sz="1400" dirty="0" err="1"/>
              <a:t>Россети</a:t>
            </a:r>
            <a:r>
              <a:rPr lang="ru-RU" sz="1400" dirty="0"/>
              <a:t>». </a:t>
            </a:r>
          </a:p>
          <a:p>
            <a:pPr algn="just">
              <a:spcBef>
                <a:spcPts val="600"/>
              </a:spcBef>
            </a:pPr>
            <a:r>
              <a:rPr lang="ru-RU" sz="1400" dirty="0"/>
              <a:t>В частности, важным вопросом является взаимодействие электротехнического комплекса с проектными организациями, производителями оборудования и внешними организациями ТЭК.</a:t>
            </a:r>
          </a:p>
          <a:p>
            <a:pPr algn="just">
              <a:spcBef>
                <a:spcPts val="600"/>
              </a:spcBef>
            </a:pPr>
            <a:r>
              <a:rPr lang="ru-RU" sz="1400" dirty="0"/>
              <a:t>Передача информации:</a:t>
            </a:r>
          </a:p>
          <a:p>
            <a:pPr marL="342900" indent="-342900" algn="just">
              <a:spcBef>
                <a:spcPts val="600"/>
              </a:spcBef>
              <a:buAutoNum type="arabicPeriod"/>
            </a:pPr>
            <a:r>
              <a:rPr lang="ru-RU" sz="1400" dirty="0"/>
              <a:t>В части взаимодействия с проектными организациями ГОСТ Р 10.0.02-2019;</a:t>
            </a:r>
          </a:p>
          <a:p>
            <a:pPr marL="342900" indent="-342900" algn="just">
              <a:spcBef>
                <a:spcPts val="600"/>
              </a:spcBef>
              <a:buAutoNum type="arabicPeriod"/>
            </a:pPr>
            <a:r>
              <a:rPr lang="ru-RU" sz="1400" dirty="0"/>
              <a:t>В части взаимодействия с внешними организациями ТЭК ГОСТ Р 58651;</a:t>
            </a:r>
          </a:p>
          <a:p>
            <a:pPr marL="342900" indent="-342900" algn="just">
              <a:spcBef>
                <a:spcPts val="600"/>
              </a:spcBef>
              <a:buAutoNum type="arabicPeriod"/>
            </a:pPr>
            <a:r>
              <a:rPr lang="ru-RU" sz="1400" dirty="0"/>
              <a:t>В части описания технологических протоколов данных СТО 56947007 - 25.040.30.309-2020</a:t>
            </a:r>
          </a:p>
        </p:txBody>
      </p:sp>
    </p:spTree>
    <p:extLst>
      <p:ext uri="{BB962C8B-B14F-4D97-AF65-F5344CB8AC3E}">
        <p14:creationId xmlns:p14="http://schemas.microsoft.com/office/powerpoint/2010/main" val="19001955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0C4A13B2-26CC-47C9-868D-6EBA6EC8FD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ЦЕЛИ И ЗАДАЧИ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01FC02D-289E-43F4-BFE8-A545D7EE66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7174" y="379859"/>
            <a:ext cx="5950261" cy="267400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A12FC2E-3BAC-4305-AAF5-8F69285E84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1891" y="3199722"/>
            <a:ext cx="6240829" cy="258482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68F7830-7676-454A-A923-9474B73E7795}"/>
              </a:ext>
            </a:extLst>
          </p:cNvPr>
          <p:cNvSpPr txBox="1"/>
          <p:nvPr/>
        </p:nvSpPr>
        <p:spPr>
          <a:xfrm>
            <a:off x="392917" y="890214"/>
            <a:ext cx="4969793" cy="124649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spcBef>
                <a:spcPts val="600"/>
              </a:spcBef>
            </a:pPr>
            <a:r>
              <a:rPr lang="ru-RU" sz="1400" dirty="0"/>
              <a:t>Цель:</a:t>
            </a:r>
          </a:p>
          <a:p>
            <a:pPr algn="just">
              <a:spcBef>
                <a:spcPts val="600"/>
              </a:spcBef>
            </a:pPr>
            <a:r>
              <a:rPr lang="ru-RU" sz="1400" dirty="0"/>
              <a:t>Разработать подход, который позволит обеспечить связанность появления, передачи, хранения и ведения информации о системах РЗА и АСУ ТП на всех этапах жизненного цикла энергетических объектов электросетевого комплекса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4723E30-7A95-4189-9EA6-5F1CB05A7FF3}"/>
              </a:ext>
            </a:extLst>
          </p:cNvPr>
          <p:cNvSpPr txBox="1"/>
          <p:nvPr/>
        </p:nvSpPr>
        <p:spPr>
          <a:xfrm>
            <a:off x="373520" y="2420888"/>
            <a:ext cx="4969793" cy="276998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spcBef>
                <a:spcPts val="600"/>
              </a:spcBef>
            </a:pPr>
            <a:r>
              <a:rPr lang="ru-RU" sz="1400" dirty="0"/>
              <a:t>Задачи:</a:t>
            </a:r>
          </a:p>
          <a:p>
            <a:pPr marL="285750" indent="-285750" algn="just">
              <a:spcBef>
                <a:spcPts val="600"/>
              </a:spcBef>
              <a:buFontTx/>
              <a:buChar char="-"/>
            </a:pPr>
            <a:r>
              <a:rPr lang="ru-RU" sz="1400" dirty="0"/>
              <a:t>Определить перечень информации, необходимой к передаче, хранению и введению;</a:t>
            </a:r>
          </a:p>
          <a:p>
            <a:pPr marL="285750" indent="-285750" algn="just">
              <a:spcBef>
                <a:spcPts val="600"/>
              </a:spcBef>
              <a:buFontTx/>
              <a:buChar char="-"/>
            </a:pPr>
            <a:r>
              <a:rPr lang="ru-RU" sz="1400" dirty="0"/>
              <a:t>Определить правила ее описания со всех ракурсов электросетевого комплекса;</a:t>
            </a:r>
          </a:p>
          <a:p>
            <a:pPr marL="285750" indent="-285750" algn="just">
              <a:spcBef>
                <a:spcPts val="600"/>
              </a:spcBef>
              <a:buFontTx/>
              <a:buChar char="-"/>
            </a:pPr>
            <a:r>
              <a:rPr lang="ru-RU" sz="1400" dirty="0"/>
              <a:t>Определить точки взаимодействия информации (например, между проектными организациями и поставщиками оборудования);</a:t>
            </a:r>
          </a:p>
          <a:p>
            <a:pPr marL="285750" indent="-285750" algn="just">
              <a:spcBef>
                <a:spcPts val="600"/>
              </a:spcBef>
              <a:buFontTx/>
              <a:buChar char="-"/>
            </a:pPr>
            <a:r>
              <a:rPr lang="ru-RU" sz="1400" dirty="0"/>
              <a:t>Определить унифицированные правила гармонизации и передачи информации для обеспечения автоматизации реализации бизнес-процессов электросетевого комплекса.</a:t>
            </a:r>
          </a:p>
        </p:txBody>
      </p:sp>
    </p:spTree>
    <p:extLst>
      <p:ext uri="{BB962C8B-B14F-4D97-AF65-F5344CB8AC3E}">
        <p14:creationId xmlns:p14="http://schemas.microsoft.com/office/powerpoint/2010/main" val="31572152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>
            <a:extLst>
              <a:ext uri="{FF2B5EF4-FFF2-40B4-BE49-F238E27FC236}">
                <a16:creationId xmlns:a16="http://schemas.microsoft.com/office/drawing/2014/main" id="{8F26468B-9E42-4DDE-92E3-41746BE000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0416" y="3952804"/>
            <a:ext cx="2010018" cy="872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6DB6C4-B274-4631-A5B6-3184729689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РАКУРСЫ РАССМОТРЕНИЯ </a:t>
            </a:r>
            <a:r>
              <a:rPr lang="ru-RU"/>
              <a:t>ПЕРЕДАВАЕМОЙ ИНФОРМАЦИИ</a:t>
            </a:r>
            <a:endParaRPr lang="ru-RU" dirty="0"/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06A6D3A9-5ECF-4CDB-99AE-407F2C8CA40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570" t="5728" r="8500" b="10924"/>
          <a:stretch/>
        </p:blipFill>
        <p:spPr>
          <a:xfrm>
            <a:off x="2624860" y="1675366"/>
            <a:ext cx="1862913" cy="260662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C9608423-B279-4704-9FA3-4541121168EE}"/>
              </a:ext>
            </a:extLst>
          </p:cNvPr>
          <p:cNvSpPr txBox="1"/>
          <p:nvPr/>
        </p:nvSpPr>
        <p:spPr>
          <a:xfrm>
            <a:off x="2476196" y="4413120"/>
            <a:ext cx="2160240" cy="5232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ru-RU" sz="1400" dirty="0"/>
              <a:t>Терминал РЗА, планируемый к установке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1B82D51-25D3-4E65-ABF1-16B48C07DED1}"/>
              </a:ext>
            </a:extLst>
          </p:cNvPr>
          <p:cNvSpPr txBox="1"/>
          <p:nvPr/>
        </p:nvSpPr>
        <p:spPr>
          <a:xfrm>
            <a:off x="6987553" y="1330348"/>
            <a:ext cx="2449922" cy="5232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ru-RU" sz="1400" dirty="0"/>
              <a:t>Материальный актив организации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2E9014B-642B-4B06-9DD2-9D8F8299725E}"/>
              </a:ext>
            </a:extLst>
          </p:cNvPr>
          <p:cNvSpPr txBox="1"/>
          <p:nvPr/>
        </p:nvSpPr>
        <p:spPr>
          <a:xfrm>
            <a:off x="7014410" y="3316636"/>
            <a:ext cx="2449921" cy="5232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ru-RU" sz="1400" dirty="0"/>
              <a:t>Технологическая информация, передаваемая от оборудования</a:t>
            </a:r>
          </a:p>
        </p:txBody>
      </p:sp>
      <p:sp>
        <p:nvSpPr>
          <p:cNvPr id="10" name="Стрелка: вправо 9">
            <a:extLst>
              <a:ext uri="{FF2B5EF4-FFF2-40B4-BE49-F238E27FC236}">
                <a16:creationId xmlns:a16="http://schemas.microsoft.com/office/drawing/2014/main" id="{D8B1BF52-8D58-442D-8444-1C6277744284}"/>
              </a:ext>
            </a:extLst>
          </p:cNvPr>
          <p:cNvSpPr/>
          <p:nvPr/>
        </p:nvSpPr>
        <p:spPr>
          <a:xfrm>
            <a:off x="4841661" y="3839856"/>
            <a:ext cx="1800200" cy="225896"/>
          </a:xfrm>
          <a:prstGeom prst="rightArrow">
            <a:avLst/>
          </a:prstGeom>
          <a:solidFill>
            <a:srgbClr val="124F90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</a:pPr>
            <a:endParaRPr lang="ru-RU" sz="14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pic>
        <p:nvPicPr>
          <p:cNvPr id="11" name="Picture 20">
            <a:extLst>
              <a:ext uri="{FF2B5EF4-FFF2-40B4-BE49-F238E27FC236}">
                <a16:creationId xmlns:a16="http://schemas.microsoft.com/office/drawing/2014/main" id="{051C86F5-F4EB-4A19-9D2D-12CD7E77C4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2801" y="2467599"/>
            <a:ext cx="362692" cy="362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>
            <a:extLst>
              <a:ext uri="{FF2B5EF4-FFF2-40B4-BE49-F238E27FC236}">
                <a16:creationId xmlns:a16="http://schemas.microsoft.com/office/drawing/2014/main" id="{3B383DC9-8C8D-4B1C-A80A-6DB9BD8413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1848" y="1853568"/>
            <a:ext cx="375044" cy="375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>
            <a:extLst>
              <a:ext uri="{FF2B5EF4-FFF2-40B4-BE49-F238E27FC236}">
                <a16:creationId xmlns:a16="http://schemas.microsoft.com/office/drawing/2014/main" id="{D01FD7EB-540C-4D41-8365-4A9960D3CB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5425" y="2070143"/>
            <a:ext cx="375044" cy="375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2">
            <a:extLst>
              <a:ext uri="{FF2B5EF4-FFF2-40B4-BE49-F238E27FC236}">
                <a16:creationId xmlns:a16="http://schemas.microsoft.com/office/drawing/2014/main" id="{1418BEBC-51CF-4C9E-A97E-7D0561F51D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0167" y="2141486"/>
            <a:ext cx="362692" cy="362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6">
            <a:extLst>
              <a:ext uri="{FF2B5EF4-FFF2-40B4-BE49-F238E27FC236}">
                <a16:creationId xmlns:a16="http://schemas.microsoft.com/office/drawing/2014/main" id="{052BE5BE-AB2D-4893-80F9-D16AC23123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0109" y="2504178"/>
            <a:ext cx="326113" cy="326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8">
            <a:extLst>
              <a:ext uri="{FF2B5EF4-FFF2-40B4-BE49-F238E27FC236}">
                <a16:creationId xmlns:a16="http://schemas.microsoft.com/office/drawing/2014/main" id="{B0261A45-BA6C-44E8-8046-AA77E025B7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6892" y="2467599"/>
            <a:ext cx="375045" cy="375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Стрелка: вправо 23">
            <a:extLst>
              <a:ext uri="{FF2B5EF4-FFF2-40B4-BE49-F238E27FC236}">
                <a16:creationId xmlns:a16="http://schemas.microsoft.com/office/drawing/2014/main" id="{50425D67-75B8-4301-B794-1042A76AC04C}"/>
              </a:ext>
            </a:extLst>
          </p:cNvPr>
          <p:cNvSpPr/>
          <p:nvPr/>
        </p:nvSpPr>
        <p:spPr>
          <a:xfrm>
            <a:off x="4841661" y="1740620"/>
            <a:ext cx="1800200" cy="225896"/>
          </a:xfrm>
          <a:prstGeom prst="rightArrow">
            <a:avLst/>
          </a:prstGeom>
          <a:solidFill>
            <a:srgbClr val="124F90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</a:pPr>
            <a:endParaRPr lang="ru-RU" sz="14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28531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A5458C-015E-48EC-B8FC-0C30E8171D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РАКУРС «ТЕХНОЛОГИЧЕСКАЯ ИНФОРМАЦИЯ, ПЕРЕДАВАЕМАЯ ОТ ОБОРУДОВАНИЯ»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442DBF0-8287-4849-A988-AA2B861BA622}"/>
              </a:ext>
            </a:extLst>
          </p:cNvPr>
          <p:cNvSpPr txBox="1"/>
          <p:nvPr/>
        </p:nvSpPr>
        <p:spPr>
          <a:xfrm>
            <a:off x="407368" y="908720"/>
            <a:ext cx="7883568" cy="1477328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>
              <a:spcBef>
                <a:spcPts val="600"/>
              </a:spcBef>
            </a:pPr>
            <a:r>
              <a:rPr lang="ru-RU" sz="1400" dirty="0"/>
              <a:t>В рамках рассмотрения опыта описания информации с точки зрения «Технологической информации»:</a:t>
            </a:r>
          </a:p>
          <a:p>
            <a:pPr marL="342900" indent="-342900">
              <a:spcBef>
                <a:spcPts val="600"/>
              </a:spcBef>
              <a:buAutoNum type="arabicPeriod"/>
            </a:pPr>
            <a:r>
              <a:rPr lang="en-US" sz="1400" dirty="0"/>
              <a:t>IEC </a:t>
            </a:r>
            <a:r>
              <a:rPr lang="ru-RU" sz="1400" dirty="0"/>
              <a:t>61970 (вторая часть </a:t>
            </a:r>
            <a:r>
              <a:rPr lang="en-US" sz="1400" dirty="0"/>
              <a:t>IEC CIM</a:t>
            </a:r>
            <a:r>
              <a:rPr lang="ru-RU" sz="1400" dirty="0"/>
              <a:t>)</a:t>
            </a:r>
            <a:r>
              <a:rPr lang="en-US" sz="1400" dirty="0"/>
              <a:t> (</a:t>
            </a:r>
            <a:r>
              <a:rPr lang="ru-RU" sz="1400" dirty="0"/>
              <a:t>часть определена в ГОСТ Р 58651</a:t>
            </a:r>
            <a:r>
              <a:rPr lang="en-US" sz="1400" dirty="0"/>
              <a:t>)</a:t>
            </a:r>
            <a:r>
              <a:rPr lang="ru-RU" sz="1400" dirty="0"/>
              <a:t>;</a:t>
            </a:r>
            <a:endParaRPr lang="en-US" sz="1400" dirty="0"/>
          </a:p>
          <a:p>
            <a:pPr marL="342900" indent="-342900">
              <a:spcBef>
                <a:spcPts val="600"/>
              </a:spcBef>
              <a:buAutoNum type="arabicPeriod"/>
            </a:pPr>
            <a:r>
              <a:rPr lang="en-US" sz="1400" dirty="0"/>
              <a:t>IEC </a:t>
            </a:r>
            <a:r>
              <a:rPr lang="ru-RU" sz="1400" dirty="0"/>
              <a:t>61850</a:t>
            </a:r>
            <a:r>
              <a:rPr lang="en-US" sz="1400" dirty="0"/>
              <a:t> </a:t>
            </a:r>
            <a:r>
              <a:rPr lang="ru-RU" sz="1400" dirty="0"/>
              <a:t>(часть определена в СТО 56947007 - 25.040.30.309-2020).</a:t>
            </a:r>
          </a:p>
          <a:p>
            <a:pPr marL="342900" indent="-342900">
              <a:spcBef>
                <a:spcPts val="600"/>
              </a:spcBef>
              <a:buAutoNum type="arabicPeriod"/>
            </a:pPr>
            <a:endParaRPr lang="en-US" sz="1400" dirty="0"/>
          </a:p>
          <a:p>
            <a:pPr marL="342900" indent="-342900">
              <a:spcBef>
                <a:spcPts val="600"/>
              </a:spcBef>
              <a:buAutoNum type="arabicPeriod"/>
            </a:pPr>
            <a:endParaRPr lang="ru-RU" sz="1400" dirty="0" err="1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86D3BD3-9BDB-4908-8DD9-8BFB46221B7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570" t="5728" r="8500" b="10924"/>
          <a:stretch/>
        </p:blipFill>
        <p:spPr>
          <a:xfrm>
            <a:off x="5578859" y="2276872"/>
            <a:ext cx="1492427" cy="208823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92B910C-A74D-497E-91FD-A1447F33B3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852" y="1844824"/>
            <a:ext cx="4137176" cy="475252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40B6363-5D9C-420C-927C-EF7F7C35D9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8117" y="2060848"/>
            <a:ext cx="3736567" cy="342600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B190CA5-7692-4DBC-B861-BA5C51F406C9}"/>
              </a:ext>
            </a:extLst>
          </p:cNvPr>
          <p:cNvSpPr txBox="1"/>
          <p:nvPr/>
        </p:nvSpPr>
        <p:spPr>
          <a:xfrm>
            <a:off x="2639616" y="6597352"/>
            <a:ext cx="724044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400" dirty="0"/>
              <a:t>IEC 619</a:t>
            </a:r>
            <a:r>
              <a:rPr lang="ru-RU" sz="1400" dirty="0"/>
              <a:t>70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6C3881C-088E-4159-8649-21C00D808E65}"/>
              </a:ext>
            </a:extLst>
          </p:cNvPr>
          <p:cNvSpPr txBox="1"/>
          <p:nvPr/>
        </p:nvSpPr>
        <p:spPr>
          <a:xfrm>
            <a:off x="9024378" y="5486856"/>
            <a:ext cx="724044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400" dirty="0"/>
              <a:t>IEC 61</a:t>
            </a:r>
            <a:r>
              <a:rPr lang="ru-RU" sz="1400" dirty="0"/>
              <a:t>850</a:t>
            </a:r>
          </a:p>
        </p:txBody>
      </p:sp>
    </p:spTree>
    <p:extLst>
      <p:ext uri="{BB962C8B-B14F-4D97-AF65-F5344CB8AC3E}">
        <p14:creationId xmlns:p14="http://schemas.microsoft.com/office/powerpoint/2010/main" val="6432543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091DE2-2FAF-44C8-9368-4C3559D8EF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РАКУРС «ТЕХНОЛОГИЧЕСКАЯ ИНФОРМАЦИЯ, ПЕРЕДАВАЕМАЯ ОТ ОБОРУДОВАНИЯ»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069FE47-FC9E-4129-A3C1-2EC2FA6D62A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570" t="5728" r="8500" b="10924"/>
          <a:stretch/>
        </p:blipFill>
        <p:spPr>
          <a:xfrm>
            <a:off x="6096000" y="2310616"/>
            <a:ext cx="1492427" cy="208823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0B74587-1680-46EE-998A-F2236D54D5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2257740"/>
            <a:ext cx="1763204" cy="219398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13B5F48-69AA-43CC-A4D7-F6E948B034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1363700"/>
            <a:ext cx="3960440" cy="4542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791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5734F0-81EF-4104-819B-2C46534973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РАКУРС «МАТЕРИАЛЬНЫЙ АКТИВ ОРГАНИЗАЦИИ»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5E782EB-2D9B-4B82-BC27-7DDFC476A7B0}"/>
              </a:ext>
            </a:extLst>
          </p:cNvPr>
          <p:cNvSpPr txBox="1"/>
          <p:nvPr/>
        </p:nvSpPr>
        <p:spPr>
          <a:xfrm>
            <a:off x="407368" y="908720"/>
            <a:ext cx="7336496" cy="1477328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>
              <a:spcBef>
                <a:spcPts val="600"/>
              </a:spcBef>
            </a:pPr>
            <a:r>
              <a:rPr lang="ru-RU" sz="1400" dirty="0"/>
              <a:t>В рамках рассмотрения опыта описания информации</a:t>
            </a:r>
            <a:r>
              <a:rPr lang="en-US" sz="1400" dirty="0"/>
              <a:t> </a:t>
            </a:r>
            <a:r>
              <a:rPr lang="ru-RU" sz="1400" dirty="0"/>
              <a:t>с точки зрения «Материального актива»:</a:t>
            </a:r>
          </a:p>
          <a:p>
            <a:pPr marL="342900" indent="-342900">
              <a:spcBef>
                <a:spcPts val="600"/>
              </a:spcBef>
              <a:buAutoNum type="arabicPeriod"/>
            </a:pPr>
            <a:r>
              <a:rPr lang="en-US" sz="1400" dirty="0"/>
              <a:t>IEC </a:t>
            </a:r>
            <a:r>
              <a:rPr lang="ru-RU" sz="1400" dirty="0"/>
              <a:t>61968 (вторая часть </a:t>
            </a:r>
            <a:r>
              <a:rPr lang="en-US" sz="1400" dirty="0"/>
              <a:t>IEC CIM</a:t>
            </a:r>
            <a:r>
              <a:rPr lang="ru-RU" sz="1400" dirty="0"/>
              <a:t>)</a:t>
            </a:r>
            <a:r>
              <a:rPr lang="en-US" sz="1400" dirty="0"/>
              <a:t> (</a:t>
            </a:r>
            <a:r>
              <a:rPr lang="ru-RU" sz="1400" dirty="0"/>
              <a:t>часть определена в ГОСТ Р 58651</a:t>
            </a:r>
            <a:r>
              <a:rPr lang="en-US" sz="1400" dirty="0"/>
              <a:t>)</a:t>
            </a:r>
            <a:r>
              <a:rPr lang="ru-RU" sz="1400" dirty="0"/>
              <a:t>;</a:t>
            </a:r>
            <a:endParaRPr lang="en-US" sz="1400" dirty="0"/>
          </a:p>
          <a:p>
            <a:pPr marL="342900" indent="-342900">
              <a:spcBef>
                <a:spcPts val="600"/>
              </a:spcBef>
              <a:buAutoNum type="arabicPeriod"/>
            </a:pPr>
            <a:r>
              <a:rPr lang="en-US" sz="1400" dirty="0"/>
              <a:t>ISO 16739 </a:t>
            </a:r>
            <a:r>
              <a:rPr lang="ru-RU" sz="1400" dirty="0"/>
              <a:t>(часть определена в ГОСТ Р 10.0.02-2019).</a:t>
            </a:r>
          </a:p>
          <a:p>
            <a:pPr marL="342900" indent="-342900">
              <a:spcBef>
                <a:spcPts val="600"/>
              </a:spcBef>
              <a:buAutoNum type="arabicPeriod"/>
            </a:pPr>
            <a:endParaRPr lang="en-US" sz="1400" dirty="0"/>
          </a:p>
          <a:p>
            <a:pPr marL="342900" indent="-342900">
              <a:spcBef>
                <a:spcPts val="600"/>
              </a:spcBef>
              <a:buAutoNum type="arabicPeriod"/>
            </a:pPr>
            <a:endParaRPr lang="ru-RU" sz="1400" dirty="0" err="1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9912EC0-8C30-4A99-BB38-28A278B4590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570" t="5728" r="8500" b="10924"/>
          <a:stretch/>
        </p:blipFill>
        <p:spPr>
          <a:xfrm>
            <a:off x="5578859" y="2276872"/>
            <a:ext cx="1492427" cy="208823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3A360F4-D440-427E-BD58-A755370523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855" y="1914980"/>
            <a:ext cx="5256675" cy="339662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17ABD8F-0650-4954-92ED-4B38FD456769}"/>
              </a:ext>
            </a:extLst>
          </p:cNvPr>
          <p:cNvSpPr txBox="1"/>
          <p:nvPr/>
        </p:nvSpPr>
        <p:spPr>
          <a:xfrm>
            <a:off x="2278186" y="5416597"/>
            <a:ext cx="724044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400" dirty="0"/>
              <a:t>IEC 61968</a:t>
            </a:r>
            <a:endParaRPr lang="ru-RU" sz="1400" dirty="0" err="1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C1019A9-BB74-4099-B000-622A31138E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75616" y="1809984"/>
            <a:ext cx="4798530" cy="364531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66ACC5B-5C47-4AE9-B03A-DED3ED9B18FB}"/>
              </a:ext>
            </a:extLst>
          </p:cNvPr>
          <p:cNvSpPr txBox="1"/>
          <p:nvPr/>
        </p:nvSpPr>
        <p:spPr>
          <a:xfrm>
            <a:off x="9360062" y="5570485"/>
            <a:ext cx="296556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400" dirty="0"/>
              <a:t>BIM</a:t>
            </a:r>
            <a:endParaRPr lang="ru-RU" sz="1400" dirty="0" err="1"/>
          </a:p>
        </p:txBody>
      </p:sp>
    </p:spTree>
    <p:extLst>
      <p:ext uri="{BB962C8B-B14F-4D97-AF65-F5344CB8AC3E}">
        <p14:creationId xmlns:p14="http://schemas.microsoft.com/office/powerpoint/2010/main" val="26479540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C9FEF6-89C5-4C16-AAE9-39F5F1CEE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РАКУРС «МАТЕРИАЛЬНЫЙ АКТИВ ОРГАНИЗАЦИИ»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6BBB6DA-107D-4FB2-9846-C1123762D5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6299" y="1992671"/>
            <a:ext cx="5708373" cy="1144466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AB928B1-0598-4140-81C5-C8CD053C63A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570" t="5728" r="8500" b="10924"/>
          <a:stretch/>
        </p:blipFill>
        <p:spPr>
          <a:xfrm>
            <a:off x="5035621" y="2214734"/>
            <a:ext cx="1492427" cy="208823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40A8F6BB-F532-4E77-8B01-03EB54E714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34414" y="3757496"/>
            <a:ext cx="5708373" cy="1133331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4E8C126A-58E7-4868-9075-E5D5977C82E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4344" y="1108861"/>
            <a:ext cx="4724354" cy="2211746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381D1D37-8937-4B03-B12D-08ADA988D80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9455" y="3691099"/>
            <a:ext cx="4724354" cy="181903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FD3A8B4-6180-4096-B72C-B4B0A2A0702D}"/>
              </a:ext>
            </a:extLst>
          </p:cNvPr>
          <p:cNvSpPr txBox="1"/>
          <p:nvPr/>
        </p:nvSpPr>
        <p:spPr>
          <a:xfrm>
            <a:off x="2278186" y="5416597"/>
            <a:ext cx="724044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400" dirty="0"/>
              <a:t>IEC 61968</a:t>
            </a:r>
            <a:endParaRPr lang="ru-RU" sz="1400" dirty="0" err="1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CF9EEA3-6D08-4491-A5D1-1D989B994026}"/>
              </a:ext>
            </a:extLst>
          </p:cNvPr>
          <p:cNvSpPr txBox="1"/>
          <p:nvPr/>
        </p:nvSpPr>
        <p:spPr>
          <a:xfrm>
            <a:off x="9140322" y="5416597"/>
            <a:ext cx="296556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400" dirty="0"/>
              <a:t>BIM</a:t>
            </a:r>
            <a:endParaRPr lang="ru-RU" sz="1400" dirty="0" err="1"/>
          </a:p>
        </p:txBody>
      </p:sp>
    </p:spTree>
    <p:extLst>
      <p:ext uri="{BB962C8B-B14F-4D97-AF65-F5344CB8AC3E}">
        <p14:creationId xmlns:p14="http://schemas.microsoft.com/office/powerpoint/2010/main" val="21315620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CF14C2-02AA-4E9E-91ED-CABF17A2D6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КОМПЛЕКСНЫЙ ПОДХОД К РАССМОТРЕНИЮ ВОПРОСА ОПТИМИЗАЦИИ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FBA43F4-86A3-44CF-B249-7B88C7709F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764704"/>
            <a:ext cx="4352925" cy="321945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97329E8-31C2-4F55-A777-5573B19BF6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9172" y="595536"/>
            <a:ext cx="2552700" cy="185737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90C7E19-1C09-4DF4-AE30-6B0734E70D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488" y="2564904"/>
            <a:ext cx="898207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3586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8"/>
</p:tagLst>
</file>

<file path=ppt/theme/theme1.xml><?xml version="1.0" encoding="utf-8"?>
<a:theme xmlns:a="http://schemas.openxmlformats.org/drawingml/2006/main" name="FSK">
  <a:themeElements>
    <a:clrScheme name="Другая 30">
      <a:dk1>
        <a:srgbClr val="3C3C3C"/>
      </a:dk1>
      <a:lt1>
        <a:srgbClr val="FFFFFF"/>
      </a:lt1>
      <a:dk2>
        <a:srgbClr val="1A2D5F"/>
      </a:dk2>
      <a:lt2>
        <a:srgbClr val="EEECE1"/>
      </a:lt2>
      <a:accent1>
        <a:srgbClr val="0C5B9D"/>
      </a:accent1>
      <a:accent2>
        <a:srgbClr val="4FC5B5"/>
      </a:accent2>
      <a:accent3>
        <a:srgbClr val="D52B1E"/>
      </a:accent3>
      <a:accent4>
        <a:srgbClr val="A5A5A5"/>
      </a:accent4>
      <a:accent5>
        <a:srgbClr val="4F81BD"/>
      </a:accent5>
      <a:accent6>
        <a:srgbClr val="D7603A"/>
      </a:accent6>
      <a:hlink>
        <a:srgbClr val="007FD6"/>
      </a:hlink>
      <a:folHlink>
        <a:srgbClr val="706F6F"/>
      </a:folHlink>
    </a:clrScheme>
    <a:fontScheme name="россети">
      <a:majorFont>
        <a:latin typeface="PF Din Text Cond Pro Medium"/>
        <a:ea typeface=""/>
        <a:cs typeface=""/>
      </a:majorFont>
      <a:minorFont>
        <a:latin typeface="PF Din Text Cond Pro Light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9525">
          <a:solidFill>
            <a:schemeClr val="accent4"/>
          </a:solidFill>
        </a:ln>
      </a:spPr>
      <a:bodyPr rtlCol="0" anchor="ctr"/>
      <a:lstStyle>
        <a:defPPr algn="ctr">
          <a:spcBef>
            <a:spcPts val="600"/>
          </a:spcBef>
          <a:defRPr sz="1400" dirty="0" smtClean="0">
            <a:solidFill>
              <a:schemeClr val="tx1"/>
            </a:solidFill>
            <a:latin typeface="Arial Narrow" panose="020B060602020203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rIns="0" rtlCol="0">
        <a:spAutoFit/>
      </a:bodyPr>
      <a:lstStyle>
        <a:defPPr>
          <a:spcBef>
            <a:spcPts val="600"/>
          </a:spcBef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!RUS_Шаблон_16х9_россети_705" id="{F887FC9F-F531-6942-93E1-0F228C8A2B7E}" vid="{43C3D10E-3BC6-6147-B91A-E0A8079000F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!RUS_Шаблон_16х9_россети_705</Template>
  <TotalTime>16114</TotalTime>
  <Words>490</Words>
  <Application>Microsoft Office PowerPoint</Application>
  <PresentationFormat>Широкоэкранный</PresentationFormat>
  <Paragraphs>57</Paragraphs>
  <Slides>15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Arial Narrow</vt:lpstr>
      <vt:lpstr>PF Din Text Cond Pro Light</vt:lpstr>
      <vt:lpstr>PF Din Text Cond Pro Medium</vt:lpstr>
      <vt:lpstr>PF Din Text Cond Pro Обычный</vt:lpstr>
      <vt:lpstr>Wingdings</vt:lpstr>
      <vt:lpstr>FSK</vt:lpstr>
      <vt:lpstr>Оптимизация процесса капитального строительства ПАО «Россети» на базе технологий IEC 61850, CIM и BIM</vt:lpstr>
      <vt:lpstr>ВВЕДЕНИЕ  </vt:lpstr>
      <vt:lpstr>ЦЕЛИ И ЗАДАЧИ</vt:lpstr>
      <vt:lpstr>РАКУРСЫ РАССМОТРЕНИЯ ПЕРЕДАВАЕМОЙ ИНФОРМАЦИИ</vt:lpstr>
      <vt:lpstr>РАКУРС «ТЕХНОЛОГИЧЕСКАЯ ИНФОРМАЦИЯ, ПЕРЕДАВАЕМАЯ ОТ ОБОРУДОВАНИЯ»</vt:lpstr>
      <vt:lpstr>РАКУРС «ТЕХНОЛОГИЧЕСКАЯ ИНФОРМАЦИЯ, ПЕРЕДАВАЕМАЯ ОТ ОБОРУДОВАНИЯ»</vt:lpstr>
      <vt:lpstr>РАКУРС «МАТЕРИАЛЬНЫЙ АКТИВ ОРГАНИЗАЦИИ»</vt:lpstr>
      <vt:lpstr>РАКУРС «МАТЕРИАЛЬНЫЙ АКТИВ ОРГАНИЗАЦИИ»</vt:lpstr>
      <vt:lpstr>КОМПЛЕКСНЫЙ ПОДХОД К РАССМОТРЕНИЮ ВОПРОСА ОПТИМИЗАЦИИ</vt:lpstr>
      <vt:lpstr>РАССМОТРЕНИЕ ЗАДАЧИ СО ВСЕХ РАКУРСОВ</vt:lpstr>
      <vt:lpstr>ПРОЕКТИРОВАНИЕ «ТЕХНОЛОГИЧЕСКОЙ ИНФОРМАЦИИ» С ТОЧКИ ЗРЕНИЯ МЭК 61850</vt:lpstr>
      <vt:lpstr>ПРОЕКТИРОВАНИЕ «ТЕХНОЛОГИЧЕСКОЙ ИНФОРМАЦИИ» С ТОЧКИ ЗРЕНИЯ CIM</vt:lpstr>
      <vt:lpstr>ПРОЕКТИРОВАНИЕ «МАТЕРИАЛЬНОГО АКТИВА» С ТОЧКИ ЗРЕНИЯ BIM</vt:lpstr>
      <vt:lpstr>ВЫВОД</vt:lpstr>
      <vt:lpstr>Спасибо за внимание</vt:lpstr>
    </vt:vector>
  </TitlesOfParts>
  <Company>ПАО "ФСК ЕЭС"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Мамаева Александра Матвеевна</dc:creator>
  <cp:lastModifiedBy>User</cp:lastModifiedBy>
  <cp:revision>659</cp:revision>
  <cp:lastPrinted>2021-05-26T10:25:54Z</cp:lastPrinted>
  <dcterms:created xsi:type="dcterms:W3CDTF">2021-05-11T08:59:45Z</dcterms:created>
  <dcterms:modified xsi:type="dcterms:W3CDTF">2024-04-05T08:44:52Z</dcterms:modified>
</cp:coreProperties>
</file>