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2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2.xml" ContentType="application/vnd.openxmlformats-officedocument.drawingml.chartshapes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9" r:id="rId4"/>
    <p:sldMasterId id="2147483938" r:id="rId5"/>
    <p:sldMasterId id="2147483942" r:id="rId6"/>
  </p:sldMasterIdLst>
  <p:notesMasterIdLst>
    <p:notesMasterId r:id="rId17"/>
  </p:notesMasterIdLst>
  <p:handoutMasterIdLst>
    <p:handoutMasterId r:id="rId18"/>
  </p:handoutMasterIdLst>
  <p:sldIdLst>
    <p:sldId id="1510" r:id="rId7"/>
    <p:sldId id="1486" r:id="rId8"/>
    <p:sldId id="1512" r:id="rId9"/>
    <p:sldId id="1496" r:id="rId10"/>
    <p:sldId id="1518" r:id="rId11"/>
    <p:sldId id="1516" r:id="rId12"/>
    <p:sldId id="1511" r:id="rId13"/>
    <p:sldId id="1501" r:id="rId14"/>
    <p:sldId id="1517" r:id="rId15"/>
    <p:sldId id="1464" r:id="rId16"/>
  </p:sldIdLst>
  <p:sldSz cx="12192000" cy="6858000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pos="384" userDrawn="1">
          <p15:clr>
            <a:srgbClr val="A4A3A4"/>
          </p15:clr>
        </p15:guide>
        <p15:guide id="5" pos="4075" userDrawn="1">
          <p15:clr>
            <a:srgbClr val="A4A3A4"/>
          </p15:clr>
        </p15:guide>
        <p15:guide id="6" pos="3568" userDrawn="1">
          <p15:clr>
            <a:srgbClr val="A4A3A4"/>
          </p15:clr>
        </p15:guide>
        <p15:guide id="7" orient="horz" pos="1026" userDrawn="1">
          <p15:clr>
            <a:srgbClr val="A4A3A4"/>
          </p15:clr>
        </p15:guide>
        <p15:guide id="8" pos="3115" userDrawn="1">
          <p15:clr>
            <a:srgbClr val="A4A3A4"/>
          </p15:clr>
        </p15:guide>
        <p15:guide id="9" orient="horz" pos="2418" userDrawn="1">
          <p15:clr>
            <a:srgbClr val="A4A3A4"/>
          </p15:clr>
        </p15:guide>
        <p15:guide id="10" pos="12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0" userDrawn="1">
          <p15:clr>
            <a:srgbClr val="A4A3A4"/>
          </p15:clr>
        </p15:guide>
        <p15:guide id="2" pos="3127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Дьяченко Никита Александрович" initials="ДНА" lastIdx="1" clrIdx="0"/>
  <p:cmAuthor id="2" name="Новомлинский Э.В." initials="НЭ" lastIdx="4" clrIdx="1"/>
  <p:cmAuthor id="3" name="Кормаков А.А." initials="КАА" lastIdx="2" clrIdx="2"/>
  <p:cmAuthor id="4" name="Калинин Алексей Анатольевич" initials="КАА" lastIdx="2" clrIdx="3"/>
  <p:cmAuthor id="5" name="Воронцова Анастасия Павловна" initials="ВАП" lastIdx="2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9933"/>
    <a:srgbClr val="185994"/>
    <a:srgbClr val="00A0C0"/>
    <a:srgbClr val="B0AA2A"/>
    <a:srgbClr val="FFFFCC"/>
    <a:srgbClr val="00FF00"/>
    <a:srgbClr val="DFDFDF"/>
    <a:srgbClr val="C0C0C0"/>
    <a:srgbClr val="558E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7" autoAdjust="0"/>
    <p:restoredTop sz="73710" autoAdjust="0"/>
  </p:normalViewPr>
  <p:slideViewPr>
    <p:cSldViewPr snapToGrid="0">
      <p:cViewPr>
        <p:scale>
          <a:sx n="66" d="100"/>
          <a:sy n="66" d="100"/>
        </p:scale>
        <p:origin x="427" y="38"/>
      </p:cViewPr>
      <p:guideLst>
        <p:guide pos="384"/>
        <p:guide pos="4075"/>
        <p:guide pos="3568"/>
        <p:guide orient="horz" pos="1026"/>
        <p:guide pos="3115"/>
        <p:guide orient="horz" pos="2418"/>
        <p:guide pos="12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114" d="100"/>
          <a:sy n="114" d="100"/>
        </p:scale>
        <p:origin x="2082" y="102"/>
      </p:cViewPr>
      <p:guideLst>
        <p:guide orient="horz" pos="2140"/>
        <p:guide pos="3127"/>
      </p:guideLst>
    </p:cSldViewPr>
  </p:notesViewPr>
  <p:gridSpacing cx="90012" cy="90012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2.xlsx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1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2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3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1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24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9653243061944684E-2"/>
          <c:y val="0.13754434814877001"/>
          <c:w val="0.91847020456566852"/>
          <c:h val="0.7260353912242579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2023 год</c:v>
                </c:pt>
              </c:strCache>
            </c:strRef>
          </c:tx>
          <c:explosion val="15"/>
          <c:dPt>
            <c:idx val="0"/>
            <c:bubble3D val="0"/>
            <c:explosion val="2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  <a:bevelB w="0"/>
              </a:sp3d>
            </c:spPr>
            <c:extLst>
              <c:ext xmlns:c16="http://schemas.microsoft.com/office/drawing/2014/chart" uri="{C3380CC4-5D6E-409C-BE32-E72D297353CC}">
                <c16:uniqueId val="{00000001-F99C-4087-9A8F-2E29CFC99C83}"/>
              </c:ext>
            </c:extLst>
          </c:dPt>
          <c:dPt>
            <c:idx val="1"/>
            <c:bubble3D val="0"/>
            <c:explosion val="0"/>
            <c:spPr>
              <a:solidFill>
                <a:schemeClr val="accent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3-F99C-4087-9A8F-2E29CFC99C83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F99C-4087-9A8F-2E29CFC99C83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2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2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F99C-4087-9A8F-2E29CFC99C83}"/>
              </c:ext>
            </c:extLst>
          </c:dPt>
          <c:dLbls>
            <c:dLbl>
              <c:idx val="0"/>
              <c:layout>
                <c:manualLayout>
                  <c:x val="-2.8907406704970551E-2"/>
                  <c:y val="-9.758016145367302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algn="ctr">
                      <a:defRPr sz="1600" b="1" i="0" u="none" strike="noStrike" kern="1200" baseline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619178FE-ECFB-4D0B-A5AA-65801D4FC6E7}" type="CATEGORYNAME">
                      <a:rPr lang="ru-RU" sz="1600" b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 algn="ctr">
                        <a:defRPr sz="16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[ИМЯ КАТЕГОРИИ]</a:t>
                    </a:fld>
                    <a:r>
                      <a:rPr lang="ru-RU" sz="1600" b="1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   </a:t>
                    </a:r>
                    <a:fld id="{F99D78C5-55B3-42C8-AE57-6155B7A29F37}" type="VALUE">
                      <a:rPr lang="ru-RU" sz="1600" b="1" baseline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 algn="ctr">
                        <a:defRPr sz="16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sz="1600" b="1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шт. -    </a:t>
                    </a:r>
                    <a:fld id="{96CA3281-EEA1-4947-A3FD-811D0C963476}" type="PERCENTAGE">
                      <a:rPr lang="ru-RU" sz="1600" b="1" baseline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 algn="ctr">
                        <a:defRPr sz="16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[ПРОЦЕНТ]</a:t>
                    </a:fld>
                    <a:endParaRPr lang="ru-RU" sz="1600" b="1" baseline="0" dirty="0" smtClean="0">
                      <a:solidFill>
                        <a:schemeClr val="accent2">
                          <a:lumMod val="75000"/>
                        </a:schemeClr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sz="1600" b="1" i="0" u="none" strike="noStrike" kern="1200" baseline="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88458710996522993"/>
                      <c:h val="0.1579171624008941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F99C-4087-9A8F-2E29CFC99C83}"/>
                </c:ext>
              </c:extLst>
            </c:dLbl>
            <c:dLbl>
              <c:idx val="1"/>
              <c:layout>
                <c:manualLayout>
                  <c:x val="4.5375120597082888E-2"/>
                  <c:y val="0.11346095508001496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1600" b="0" i="0" u="none" strike="noStrike" kern="1200" baseline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1790AA04-BB99-42C7-A381-A1CDCE468833}" type="CATEGORYNAME">
                      <a:rPr lang="ru-RU" sz="1600" b="1" smtClean="0">
                        <a:solidFill>
                          <a:schemeClr val="accent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 algn="l">
                        <a:defRPr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[ИМЯ КАТЕГОРИИ]</a:t>
                    </a:fld>
                    <a:r>
                      <a:rPr lang="ru-RU" sz="1600" b="1" baseline="0" dirty="0" smtClean="0">
                        <a:solidFill>
                          <a:schemeClr val="accent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   </a:t>
                    </a:r>
                    <a:fld id="{7BF5E0D1-EA22-4BC7-8EDE-653D5E34F314}" type="VALUE">
                      <a:rPr lang="ru-RU" sz="1600" b="1" smtClean="0">
                        <a:solidFill>
                          <a:schemeClr val="accent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 algn="l">
                        <a:defRPr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sz="1600" b="1" dirty="0" smtClean="0">
                        <a:solidFill>
                          <a:schemeClr val="accent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шт. -</a:t>
                    </a:r>
                    <a:r>
                      <a:rPr lang="ru-RU" sz="1600" baseline="0" dirty="0" smtClean="0">
                        <a:solidFill>
                          <a:schemeClr val="accent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   </a:t>
                    </a:r>
                    <a:fld id="{2B0AF834-85EA-4D94-8B28-144551D104BF}" type="PERCENTAGE">
                      <a:rPr lang="ru-RU" sz="1600" b="1" smtClean="0">
                        <a:solidFill>
                          <a:schemeClr val="accent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 algn="l">
                        <a:defRPr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[ПРОЦЕНТ]</a:t>
                    </a:fld>
                    <a:endParaRPr lang="ru-RU" sz="1600" baseline="0" dirty="0" smtClean="0">
                      <a:solidFill>
                        <a:schemeClr val="accent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endParaRP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1600" b="0" i="0" u="none" strike="noStrike" kern="1200" baseline="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9260861602488043"/>
                      <c:h val="0.17157266016175954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F99C-4087-9A8F-2E29CFC99C83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Правильные срабатывания</c:v>
                </c:pt>
                <c:pt idx="1">
                  <c:v>Неправильные срабатывания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1936</c:v>
                </c:pt>
                <c:pt idx="1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99C-4087-9A8F-2E29CFC99C83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224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7.9653243061944684E-2"/>
          <c:y val="0.13754434814877001"/>
          <c:w val="0.91847020456566852"/>
          <c:h val="0.7260353912242579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5"/>
          <c:dPt>
            <c:idx val="0"/>
            <c:bubble3D val="0"/>
            <c:explosion val="24"/>
            <c:spPr>
              <a:gradFill rotWithShape="1">
                <a:gsLst>
                  <a:gs pos="0">
                    <a:schemeClr val="accent2">
                      <a:shade val="51000"/>
                      <a:satMod val="130000"/>
                    </a:schemeClr>
                  </a:gs>
                  <a:gs pos="80000">
                    <a:schemeClr val="accent2">
                      <a:shade val="93000"/>
                      <a:satMod val="130000"/>
                    </a:schemeClr>
                  </a:gs>
                  <a:gs pos="100000">
                    <a:schemeClr val="accent2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1-746A-4D25-AB1F-CBA37595C5E8}"/>
              </c:ext>
            </c:extLst>
          </c:dPt>
          <c:dPt>
            <c:idx val="1"/>
            <c:bubble3D val="0"/>
            <c:explosion val="0"/>
            <c:spPr>
              <a:solidFill>
                <a:srgbClr val="FF9900"/>
              </a:solidFill>
              <a:ln>
                <a:solidFill>
                  <a:srgbClr val="FF9933"/>
                </a:solidFill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>
                <a:contourClr>
                  <a:srgbClr val="FF9933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746A-4D25-AB1F-CBA37595C5E8}"/>
              </c:ext>
            </c:extLst>
          </c:dPt>
          <c:dPt>
            <c:idx val="2"/>
            <c:bubble3D val="0"/>
            <c:spPr>
              <a:gradFill rotWithShape="1">
                <a:gsLst>
                  <a:gs pos="0">
                    <a:schemeClr val="accent6">
                      <a:shade val="51000"/>
                      <a:satMod val="130000"/>
                    </a:schemeClr>
                  </a:gs>
                  <a:gs pos="80000">
                    <a:schemeClr val="accent6">
                      <a:shade val="93000"/>
                      <a:satMod val="130000"/>
                    </a:schemeClr>
                  </a:gs>
                  <a:gs pos="100000">
                    <a:schemeClr val="accent6"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5-746A-4D25-AB1F-CBA37595C5E8}"/>
              </c:ext>
            </c:extLst>
          </c:dPt>
          <c:dPt>
            <c:idx val="3"/>
            <c:bubble3D val="0"/>
            <c:spPr>
              <a:gradFill rotWithShape="1">
                <a:gsLst>
                  <a:gs pos="0">
                    <a:schemeClr val="accent2">
                      <a:lumMod val="60000"/>
                      <a:shade val="51000"/>
                      <a:satMod val="130000"/>
                    </a:schemeClr>
                  </a:gs>
                  <a:gs pos="80000">
                    <a:schemeClr val="accent2">
                      <a:lumMod val="60000"/>
                      <a:shade val="93000"/>
                      <a:satMod val="130000"/>
                    </a:schemeClr>
                  </a:gs>
                  <a:gs pos="100000">
                    <a:schemeClr val="accent2">
                      <a:lumMod val="60000"/>
                      <a:shade val="94000"/>
                      <a:satMod val="135000"/>
                    </a:schemeClr>
                  </a:gs>
                </a:gsLst>
                <a:lin ang="16200000" scaled="0"/>
              </a:gra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p3d/>
            </c:spPr>
            <c:extLst>
              <c:ext xmlns:c16="http://schemas.microsoft.com/office/drawing/2014/chart" uri="{C3380CC4-5D6E-409C-BE32-E72D297353CC}">
                <c16:uniqueId val="{00000007-746A-4D25-AB1F-CBA37595C5E8}"/>
              </c:ext>
            </c:extLst>
          </c:dPt>
          <c:dLbls>
            <c:dLbl>
              <c:idx val="0"/>
              <c:layout>
                <c:manualLayout>
                  <c:x val="-2.8907406704970551E-2"/>
                  <c:y val="-9.7580161453673028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spAutoFit/>
                  </a:bodyPr>
                  <a:lstStyle/>
                  <a:p>
                    <a:pPr algn="ctr">
                      <a:defRPr sz="1600" b="1" i="0" u="none" strike="noStrike" kern="1200" baseline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619178FE-ECFB-4D0B-A5AA-65801D4FC6E7}" type="CATEGORYNAME">
                      <a:rPr lang="ru-RU" sz="1600" b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 algn="ctr">
                        <a:defRPr sz="16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[ИМЯ КАТЕГОРИИ]</a:t>
                    </a:fld>
                    <a:r>
                      <a:rPr lang="ru-RU" sz="1600" b="1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   </a:t>
                    </a:r>
                    <a:fld id="{F99D78C5-55B3-42C8-AE57-6155B7A29F37}" type="VALUE">
                      <a:rPr lang="ru-RU" sz="1600" b="1" baseline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 algn="ctr">
                        <a:defRPr sz="1600" b="1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sz="1600" b="1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шт. 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spAutoFit/>
                </a:bodyPr>
                <a:lstStyle/>
                <a:p>
                  <a:pPr algn="ctr">
                    <a:defRPr sz="1600" b="1" i="0" u="none" strike="noStrike" kern="1200" baseline="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88458710996522993"/>
                      <c:h val="0.15791716240089412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746A-4D25-AB1F-CBA37595C5E8}"/>
                </c:ext>
              </c:extLst>
            </c:dLbl>
            <c:dLbl>
              <c:idx val="1"/>
              <c:layout>
                <c:manualLayout>
                  <c:x val="3.5479456855816278E-2"/>
                  <c:y val="0.20561512762640968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1600" b="0" i="0" u="none" strike="noStrike" kern="1200" baseline="0">
                        <a:solidFill>
                          <a:schemeClr val="tx2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defRPr>
                    </a:pPr>
                    <a:fld id="{1790AA04-BB99-42C7-A381-A1CDCE468833}" type="CATEGORYNAME">
                      <a:rPr lang="ru-RU" sz="1600" b="1" smtClean="0">
                        <a:solidFill>
                          <a:schemeClr val="accent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 algn="l">
                        <a:defRPr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[ИМЯ КАТЕГОРИИ]</a:t>
                    </a:fld>
                    <a:r>
                      <a:rPr lang="ru-RU" sz="1600" b="1" baseline="0" dirty="0" smtClean="0">
                        <a:solidFill>
                          <a:schemeClr val="accent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   </a:t>
                    </a:r>
                    <a:fld id="{7BF5E0D1-EA22-4BC7-8EDE-653D5E34F314}" type="VALUE">
                      <a:rPr lang="ru-RU" sz="1600" b="1" smtClean="0">
                        <a:solidFill>
                          <a:schemeClr val="accent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pPr algn="l">
                        <a:defRPr sz="1600"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pPr>
                      <a:t>[ЗНАЧЕНИЕ]</a:t>
                    </a:fld>
                    <a:r>
                      <a:rPr lang="ru-RU" sz="1600" b="1" dirty="0" smtClean="0">
                        <a:solidFill>
                          <a:schemeClr val="accent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 шт. </a:t>
                    </a:r>
                  </a:p>
                </c:rich>
              </c:tx>
              <c:numFmt formatCode="0.00%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1600" b="0" i="0" u="none" strike="noStrike" kern="1200" baseline="0">
                      <a:solidFill>
                        <a:schemeClr val="tx2"/>
                      </a:solidFill>
                      <a:latin typeface="Times New Roman" panose="02020603050405020304" pitchFamily="18" charset="0"/>
                      <a:ea typeface="+mn-ea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dLblPos val="bestFit"/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82287395257621676"/>
                      <c:h val="0.17157265887303269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746A-4D25-AB1F-CBA37595C5E8}"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1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2"/>
                <c:pt idx="0">
                  <c:v>ПС с  ССПИ</c:v>
                </c:pt>
                <c:pt idx="1">
                  <c:v>ПС с АСУ РЗА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139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46A-4D25-AB1F-CBA37595C5E8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solidFill>
          <a:schemeClr val="accent2"/>
        </a:solidFill>
        <a:ln>
          <a:noFill/>
        </a:ln>
        <a:effectLst/>
        <a:sp3d/>
      </c:spPr>
    </c:sideWall>
    <c:backWall>
      <c:thickness val="0"/>
      <c:spPr>
        <a:solidFill>
          <a:schemeClr val="accent2"/>
        </a:solidFill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3531061301467564"/>
          <c:y val="2.7361104742189699E-2"/>
          <c:w val="0.67241488827233564"/>
          <c:h val="0.66427735053402681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Неправильные действия всего</c:v>
                </c:pt>
              </c:strCache>
            </c:strRef>
          </c:tx>
          <c:spPr>
            <a:solidFill>
              <a:srgbClr val="FF0000">
                <a:alpha val="75000"/>
              </a:srgbClr>
            </a:solidFill>
            <a:ln w="28575">
              <a:noFill/>
            </a:ln>
            <a:effectLst/>
            <a:sp3d/>
          </c:spPr>
          <c:invertIfNegative val="0"/>
          <c:dPt>
            <c:idx val="0"/>
            <c:invertIfNegative val="0"/>
            <c:bubble3D val="0"/>
            <c:spPr>
              <a:solidFill>
                <a:srgbClr val="FF0000">
                  <a:alpha val="75000"/>
                </a:srgbClr>
              </a:solidFill>
              <a:ln w="28575">
                <a:solidFill>
                  <a:schemeClr val="tx2"/>
                </a:solidFill>
              </a:ln>
              <a:effectLst/>
              <a:sp3d contourW="28575">
                <a:contourClr>
                  <a:schemeClr val="tx2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D07-427F-AF90-AFD96C832D9C}"/>
              </c:ext>
            </c:extLst>
          </c:dPt>
          <c:dLbls>
            <c:dLbl>
              <c:idx val="0"/>
              <c:layout>
                <c:manualLayout>
                  <c:x val="2.2208735747533195E-2"/>
                  <c:y val="-3.653742851340639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tx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2.807252551767769E-2"/>
                      <c:h val="7.1548827063039208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0D07-427F-AF90-AFD96C832D9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07-427F-AF90-AFD96C832D9C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Электромеханические</c:v>
                </c:pt>
              </c:strCache>
            </c:strRef>
          </c:tx>
          <c:spPr>
            <a:solidFill>
              <a:schemeClr val="bg2">
                <a:lumMod val="50000"/>
                <a:alpha val="71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2.4157892235742578E-2"/>
                  <c:y val="-4.76030291318104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0D07-427F-AF90-AFD96C832D9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D07-427F-AF90-AFD96C832D9C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Микроэлектронные</c:v>
                </c:pt>
              </c:strCache>
            </c:strRef>
          </c:tx>
          <c:spPr>
            <a:solidFill>
              <a:srgbClr val="00B050">
                <a:alpha val="76000"/>
              </a:srgb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9.6631332823799605E-3"/>
                  <c:y val="-3.25409613239547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8962-49C7-A0D4-9032633D7BF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8962-49C7-A0D4-9032633D7BFD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Микропроцессорные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  <a:alpha val="72000"/>
              </a:schemeClr>
            </a:solidFill>
            <a:ln>
              <a:noFill/>
            </a:ln>
            <a:effectLst/>
            <a:sp3d/>
          </c:spPr>
          <c:invertIfNegative val="0"/>
          <c:dLbls>
            <c:dLbl>
              <c:idx val="0"/>
              <c:layout>
                <c:manualLayout>
                  <c:x val="1.2366000509245419E-2"/>
                  <c:y val="-3.782880529484128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8962-49C7-A0D4-9032633D7BF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8962-49C7-A0D4-9032633D7BF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25039952"/>
        <c:axId val="725035056"/>
        <c:axId val="0"/>
      </c:bar3DChart>
      <c:catAx>
        <c:axId val="7250399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25035056"/>
        <c:crosses val="autoZero"/>
        <c:auto val="1"/>
        <c:lblAlgn val="ctr"/>
        <c:lblOffset val="100"/>
        <c:noMultiLvlLbl val="0"/>
      </c:catAx>
      <c:valAx>
        <c:axId val="725035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25039952"/>
        <c:crosses val="autoZero"/>
        <c:crossBetween val="between"/>
      </c:valAx>
      <c:dTable>
        <c:showHorzBorder val="1"/>
        <c:showVertBorder val="0"/>
        <c:showOutline val="0"/>
        <c:showKeys val="1"/>
        <c:spPr>
          <a:noFill/>
          <a:ln w="9525" cap="flat" cmpd="sng" algn="ctr">
            <a:solidFill>
              <a:schemeClr val="tx1">
                <a:alpha val="80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0" i="0" u="none" strike="noStrike" kern="1200" baseline="0">
                <a:solidFill>
                  <a:schemeClr val="accent1"/>
                </a:solidFill>
                <a:latin typeface="Times New Roman" panose="02020603050405020304" pitchFamily="18" charset="0"/>
                <a:ea typeface="+mn-ea"/>
                <a:cs typeface="+mn-cs"/>
              </a:defRPr>
            </a:pPr>
            <a:endParaRPr lang="ru-RU"/>
          </a:p>
        </c:txPr>
      </c:dTable>
      <c:spPr>
        <a:gradFill>
          <a:gsLst>
            <a:gs pos="60000">
              <a:schemeClr val="accent1">
                <a:lumMod val="5000"/>
                <a:lumOff val="95000"/>
                <a:alpha val="24000"/>
              </a:schemeClr>
            </a:gs>
            <a:gs pos="98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733038924746349E-2"/>
          <c:y val="0"/>
          <c:w val="0.90886545436552468"/>
          <c:h val="0.5587943124218790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Удельный показатель неправильного срабатывания устройств РЗА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ЭМ РЗА</c:v>
                </c:pt>
                <c:pt idx="1">
                  <c:v>МЭ РЗА</c:v>
                </c:pt>
                <c:pt idx="2">
                  <c:v>МП РЗА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0.25</c:v>
                </c:pt>
                <c:pt idx="1">
                  <c:v>7.0000000000000007E-2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387-4165-9D44-1D140C2B3BB6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Всего в эксплуатации устройств РЗА (ед. учета)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ЭМ РЗА</c:v>
                </c:pt>
                <c:pt idx="1">
                  <c:v>МЭ РЗА</c:v>
                </c:pt>
                <c:pt idx="2">
                  <c:v>МП РЗА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8</c:v>
                </c:pt>
                <c:pt idx="1">
                  <c:v>3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387-4165-9D44-1D140C2B3BB6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Количество неправльных срабатываний устройств РЗА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ЭМ РЗА</c:v>
                </c:pt>
                <c:pt idx="1">
                  <c:v>МЭ РЗА</c:v>
                </c:pt>
                <c:pt idx="2">
                  <c:v>МП РЗА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1.5</c:v>
                </c:pt>
                <c:pt idx="1">
                  <c:v>7.0000000000000007E-2</c:v>
                </c:pt>
                <c:pt idx="2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387-4165-9D44-1D140C2B3BB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1"/>
        <c:overlap val="100"/>
        <c:axId val="725040496"/>
        <c:axId val="725031248"/>
      </c:barChart>
      <c:catAx>
        <c:axId val="7250404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spc="120" normalizeH="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25031248"/>
        <c:crosses val="autoZero"/>
        <c:auto val="1"/>
        <c:lblAlgn val="ctr"/>
        <c:lblOffset val="100"/>
        <c:noMultiLvlLbl val="0"/>
      </c:catAx>
      <c:valAx>
        <c:axId val="72503124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5040496"/>
        <c:crosses val="autoZero"/>
        <c:crossBetween val="between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8733038924746349E-2"/>
          <c:y val="0"/>
          <c:w val="0.90886545436552468"/>
          <c:h val="0.5587943124218790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Удельный показатель неправильного срабатывания устройств РЗА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ЭМ РЗА</c:v>
                </c:pt>
                <c:pt idx="1">
                  <c:v>МЭ РЗА</c:v>
                </c:pt>
                <c:pt idx="2">
                  <c:v>МП РЗА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0.15</c:v>
                </c:pt>
                <c:pt idx="1">
                  <c:v>7.0000000000000007E-2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FE2-4F92-A649-39DFA88D6B7D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Всего в эксплуатации устройств РЗА (ед. учета)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ЭМ РЗА</c:v>
                </c:pt>
                <c:pt idx="1">
                  <c:v>МЭ РЗА</c:v>
                </c:pt>
                <c:pt idx="2">
                  <c:v>МП РЗА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8</c:v>
                </c:pt>
                <c:pt idx="1">
                  <c:v>3</c:v>
                </c:pt>
                <c:pt idx="2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FE2-4F92-A649-39DFA88D6B7D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Количество неправльных срабатываний устройств РЗА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ЭМ РЗА</c:v>
                </c:pt>
                <c:pt idx="1">
                  <c:v>МЭ РЗА</c:v>
                </c:pt>
                <c:pt idx="2">
                  <c:v>МП РЗА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</c:v>
                </c:pt>
                <c:pt idx="1">
                  <c:v>7.0000000000000007E-2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FE2-4F92-A649-39DFA88D6B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1"/>
        <c:overlap val="100"/>
        <c:axId val="725036688"/>
        <c:axId val="725037232"/>
      </c:barChart>
      <c:catAx>
        <c:axId val="7250366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spc="120" normalizeH="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25037232"/>
        <c:crosses val="autoZero"/>
        <c:auto val="1"/>
        <c:lblAlgn val="ctr"/>
        <c:lblOffset val="100"/>
        <c:noMultiLvlLbl val="0"/>
      </c:catAx>
      <c:valAx>
        <c:axId val="72503723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5036688"/>
        <c:crosses val="autoZero"/>
        <c:crossBetween val="between"/>
        <c:minorUnit val="1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6.7674578096257501E-2"/>
          <c:y val="0.65008799135883699"/>
          <c:w val="0.88348521654413881"/>
          <c:h val="0.3498726260365037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1134541305866595E-2"/>
          <c:y val="0"/>
          <c:w val="0.90886545436552468"/>
          <c:h val="0.5587943124218790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Удельный показатель неправильного срабатывания устройств РЗА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ЭМ РЗА</c:v>
                </c:pt>
                <c:pt idx="1">
                  <c:v>МЭ РЗА</c:v>
                </c:pt>
                <c:pt idx="2">
                  <c:v>МП РЗА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0.25</c:v>
                </c:pt>
                <c:pt idx="1">
                  <c:v>7.0000000000000007E-2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B9-423D-8DBE-D2DE9FC8C889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Всего в эксплуатации устройств РЗА (ед. учета)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ЭМ РЗА</c:v>
                </c:pt>
                <c:pt idx="1">
                  <c:v>МЭ РЗА</c:v>
                </c:pt>
                <c:pt idx="2">
                  <c:v>МП РЗА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8</c:v>
                </c:pt>
                <c:pt idx="1">
                  <c:v>3</c:v>
                </c:pt>
                <c:pt idx="2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DB9-423D-8DBE-D2DE9FC8C889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Количество неправльных срабатываний устройств РЗА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Лист1!$A$2:$A$4</c:f>
              <c:strCache>
                <c:ptCount val="3"/>
                <c:pt idx="0">
                  <c:v>ЭМ РЗА</c:v>
                </c:pt>
                <c:pt idx="1">
                  <c:v>МЭ РЗА</c:v>
                </c:pt>
                <c:pt idx="2">
                  <c:v>МП РЗА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1.5</c:v>
                </c:pt>
                <c:pt idx="1">
                  <c:v>7.0000000000000007E-2</c:v>
                </c:pt>
                <c:pt idx="2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DB9-423D-8DBE-D2DE9FC8C8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1"/>
        <c:overlap val="100"/>
        <c:axId val="725044304"/>
        <c:axId val="725035600"/>
      </c:barChart>
      <c:catAx>
        <c:axId val="725044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cap="all" spc="120" normalizeH="0" baseline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25035600"/>
        <c:crosses val="autoZero"/>
        <c:auto val="1"/>
        <c:lblAlgn val="ctr"/>
        <c:lblOffset val="100"/>
        <c:noMultiLvlLbl val="0"/>
      </c:catAx>
      <c:valAx>
        <c:axId val="7250356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725044304"/>
        <c:crosses val="autoZero"/>
        <c:crossBetween val="between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59593982316456"/>
          <c:y val="0.10649673154877111"/>
          <c:w val="0.68718149044598997"/>
          <c:h val="0.4784262580996039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Дефекты реле, элементов реле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5.0124388485669122E-2"/>
                  <c:y val="-1.2365357644714551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2   </a:t>
                    </a:r>
                    <a:fld id="{3AE97E6C-5788-4C82-A92C-D146F3FC758E}" type="SERIESNAME">
                      <a:rPr lang="ru-RU" b="1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РЯДА]</a:t>
                    </a:fld>
                    <a:endParaRPr lang="ru-RU" b="1" dirty="0" smtClean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976544802315359"/>
                      <c:h val="0.1166670982672825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0733-41C7-8862-3589985B47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733-41C7-8862-3589985B47CE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Дефекты вторичных цепей, повреждение кабеля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16347672603980754"/>
                  <c:y val="4.2398136646317223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1   </a:t>
                    </a:r>
                    <a:fld id="{BF8A5018-34FC-440F-90CE-906EFE6EE15A}" type="SERIESNAME">
                      <a:rPr lang="ru-RU" b="1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РЯДА]</a:t>
                    </a:fld>
                    <a:endParaRPr lang="ru-RU" b="1" dirty="0" smtClean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7429158457882256"/>
                      <c:h val="0.12373876077922538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0733-41C7-8862-3589985B47CE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733-41C7-8862-3589985B47CE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-100"/>
        <c:axId val="725031792"/>
        <c:axId val="725037776"/>
      </c:barChart>
      <c:catAx>
        <c:axId val="72503179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800" b="1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25037776"/>
        <c:crosses val="autoZero"/>
        <c:auto val="1"/>
        <c:lblAlgn val="ctr"/>
        <c:lblOffset val="100"/>
        <c:noMultiLvlLbl val="0"/>
      </c:catAx>
      <c:valAx>
        <c:axId val="7250377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b="1" dirty="0" smtClean="0">
                    <a:solidFill>
                      <a:schemeClr val="accent1"/>
                    </a:solidFill>
                  </a:rPr>
                  <a:t>Количество дефектов</a:t>
                </a:r>
                <a:endParaRPr lang="ru-RU" b="1" dirty="0">
                  <a:solidFill>
                    <a:schemeClr val="accent1"/>
                  </a:solidFill>
                </a:endParaRPr>
              </a:p>
            </c:rich>
          </c:tx>
          <c:layout>
            <c:manualLayout>
              <c:xMode val="edge"/>
              <c:yMode val="edge"/>
              <c:x val="0.23987672106629129"/>
              <c:y val="0.82408355549063284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25031792"/>
        <c:crosses val="autoZero"/>
        <c:crossBetween val="between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392926601103636"/>
          <c:y val="0.18772474967148528"/>
          <c:w val="0.81306016117262103"/>
          <c:h val="0.4784262580996039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Ошибки логики и сбой ПО МПТ РЗА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56267438952606086"/>
                  <c:y val="-7.4318139330467794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0">
                    <a:noAutofit/>
                  </a:bodyPr>
                  <a:lstStyle/>
                  <a:p>
                    <a:pPr algn="l"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dirty="0" smtClean="0"/>
                      <a:t>0  </a:t>
                    </a:r>
                    <a:fld id="{21E10006-EDA8-4770-89B6-CA7492231EB8}" type="SERIESNAME">
                      <a:rPr lang="ru-RU" smtClean="0"/>
                      <a:pPr algn="l">
                        <a:defRPr b="1">
                          <a:solidFill>
                            <a:schemeClr val="tx1"/>
                          </a:solidFill>
                        </a:defRPr>
                      </a:pPr>
                      <a:t>[ИМЯ РЯДА]</a:t>
                    </a:fld>
                    <a:endParaRPr lang="ru-RU" dirty="0" smtClean="0"/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0">
                  <a:noAutofit/>
                </a:bodyPr>
                <a:lstStyle/>
                <a:p>
                  <a:pPr algn="l"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9386808095717359"/>
                      <c:h val="0.1318690322214950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969B-4020-A68B-8F325DDCC5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0">
                <a:spAutoFit/>
              </a:bodyPr>
              <a:lstStyle/>
              <a:p>
                <a:pPr algn="l"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1.4999999999999999E-2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9B-4020-A68B-8F325DDCC592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Допущенные срабатывания2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69B-4020-A68B-8F325DDCC592}"/>
            </c:ext>
          </c:extLst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Дефект модуля управления ВВ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0.10651931334197719"/>
                  <c:y val="3.2257565842020374E-4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1   Дефект модуля  управления БУ/TEL</a:t>
                    </a:r>
                    <a:endParaRPr lang="ru-RU" b="1" baseline="0" dirty="0" smtClean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450967146761197"/>
                      <c:h val="0.1011856974281547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969B-4020-A68B-8F325DDCC5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69B-4020-A68B-8F325DDCC592}"/>
            </c:ext>
          </c:extLst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Дефекты вторичных цепей, повреждение кабеля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9.9286770298118124E-2"/>
                  <c:y val="-2.6929933698503233E-7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noAutofit/>
                  </a:bodyPr>
                  <a:lstStyle/>
                  <a:p>
                    <a:pPr>
                      <a:defRPr sz="1197" b="1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ru-RU" b="1" dirty="0" smtClean="0">
                        <a:solidFill>
                          <a:schemeClr val="tx1"/>
                        </a:solidFill>
                      </a:rPr>
                      <a:t>1   </a:t>
                    </a:r>
                    <a:fld id="{BF8A5018-34FC-440F-90CE-906EFE6EE15A}" type="SERIESNAME">
                      <a:rPr lang="ru-RU" b="1" smtClean="0">
                        <a:solidFill>
                          <a:schemeClr val="tx1"/>
                        </a:solidFill>
                      </a:rPr>
                      <a:pPr>
                        <a:defRPr b="1">
                          <a:solidFill>
                            <a:schemeClr val="tx1"/>
                          </a:solidFill>
                        </a:defRPr>
                      </a:pPr>
                      <a:t>[ИМЯ РЯДА]</a:t>
                    </a:fld>
                    <a:endParaRPr lang="ru-RU" b="1" dirty="0" smtClean="0">
                      <a:solidFill>
                        <a:schemeClr val="tx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968519720319714"/>
                      <c:h val="0.1014034104572942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969B-4020-A68B-8F325DDCC59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69B-4020-A68B-8F325DDCC59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-100"/>
        <c:axId val="725032336"/>
        <c:axId val="725032880"/>
      </c:barChart>
      <c:catAx>
        <c:axId val="7250323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800" b="1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25032880"/>
        <c:crosses val="autoZero"/>
        <c:auto val="1"/>
        <c:lblAlgn val="ctr"/>
        <c:lblOffset val="100"/>
        <c:noMultiLvlLbl val="0"/>
      </c:catAx>
      <c:valAx>
        <c:axId val="72503288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b="1" dirty="0" smtClean="0">
                    <a:solidFill>
                      <a:schemeClr val="accent1"/>
                    </a:solidFill>
                  </a:rPr>
                  <a:t>Количество дефектов</a:t>
                </a:r>
                <a:endParaRPr lang="ru-RU" b="1" dirty="0">
                  <a:solidFill>
                    <a:schemeClr val="accent1"/>
                  </a:solidFill>
                </a:endParaRPr>
              </a:p>
            </c:rich>
          </c:tx>
          <c:layout>
            <c:manualLayout>
              <c:xMode val="edge"/>
              <c:yMode val="edge"/>
              <c:x val="0.23292446768189679"/>
              <c:y val="0.7997877921224557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330" b="1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25032336"/>
        <c:crosses val="autoZero"/>
        <c:crossBetween val="between"/>
        <c:min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0979125406011923E-2"/>
          <c:y val="9.8519739640576753E-2"/>
          <c:w val="0.87289160156578482"/>
          <c:h val="0.40583401790444196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Ремонт на заводе-изготовителе</c:v>
                </c:pt>
              </c:strCache>
            </c:strRef>
          </c:tx>
          <c:spPr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12</c:v>
                </c:pt>
                <c:pt idx="2">
                  <c:v>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DC7-4AAD-9DDA-2108AAEC91A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Ремонт хозяйственным способом</c:v>
                </c:pt>
              </c:strCache>
            </c:strRef>
          </c:tx>
          <c:spPr>
            <a:solidFill>
              <a:srgbClr val="92D050"/>
            </a:solidFill>
            <a:ln>
              <a:noFill/>
            </a:ln>
            <a:effectLst/>
            <a:scene3d>
              <a:camera prst="orthographicFront"/>
              <a:lightRig rig="threePt" dir="t"/>
            </a:scene3d>
            <a:sp3d prstMaterial="softEdge"/>
          </c:spPr>
          <c:invertIfNegative val="0"/>
          <c:dPt>
            <c:idx val="1"/>
            <c:invertIfNegative val="0"/>
            <c:bubble3D val="0"/>
            <c:spPr>
              <a:solidFill>
                <a:srgbClr val="92D050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4200000"/>
                </a:lightRig>
              </a:scene3d>
              <a:sp3d prstMaterial="softEdge"/>
            </c:spPr>
            <c:extLst>
              <c:ext xmlns:c16="http://schemas.microsoft.com/office/drawing/2014/chart" uri="{C3380CC4-5D6E-409C-BE32-E72D297353CC}">
                <c16:uniqueId val="{00000002-EDC7-4AAD-9DDA-2108AAEC91A1}"/>
              </c:ext>
            </c:extLst>
          </c:dPt>
          <c:dLbls>
            <c:dLbl>
              <c:idx val="0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DC7-4AAD-9DDA-2108AAEC91A1}"/>
                </c:ext>
              </c:extLst>
            </c:dLbl>
            <c:dLbl>
              <c:idx val="1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EDC7-4AAD-9DDA-2108AAEC91A1}"/>
                </c:ext>
              </c:extLst>
            </c:dLbl>
            <c:dLbl>
              <c:idx val="2"/>
              <c:layout/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EDC7-4AAD-9DDA-2108AAEC91A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2021 год</c:v>
                </c:pt>
                <c:pt idx="1">
                  <c:v>2022 год</c:v>
                </c:pt>
                <c:pt idx="2">
                  <c:v>2023 год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1</c:v>
                </c:pt>
                <c:pt idx="1">
                  <c:v>7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DC7-4AAD-9DDA-2108AAEC91A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100"/>
        <c:axId val="725043216"/>
        <c:axId val="725038320"/>
      </c:barChart>
      <c:catAx>
        <c:axId val="725043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25038320"/>
        <c:crosses val="autoZero"/>
        <c:auto val="1"/>
        <c:lblAlgn val="ctr"/>
        <c:lblOffset val="100"/>
        <c:noMultiLvlLbl val="0"/>
      </c:catAx>
      <c:valAx>
        <c:axId val="72503832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2000" dirty="0" smtClean="0">
                    <a:solidFill>
                      <a:schemeClr val="accent1"/>
                    </a:solidFill>
                  </a:rPr>
                  <a:t>Случаи ремонта</a:t>
                </a:r>
                <a:endParaRPr lang="ru-RU" sz="2000" dirty="0">
                  <a:solidFill>
                    <a:schemeClr val="accent1"/>
                  </a:solidFill>
                </a:endParaRPr>
              </a:p>
            </c:rich>
          </c:tx>
          <c:layout>
            <c:manualLayout>
              <c:xMode val="edge"/>
              <c:yMode val="edge"/>
              <c:x val="1.6504438933876906E-2"/>
              <c:y val="0.128781638034484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25043216"/>
        <c:crosses val="autoZero"/>
        <c:crossBetween val="between"/>
        <c:minorUnit val="1"/>
      </c:valAx>
      <c:spPr>
        <a:noFill/>
        <a:ln w="25400">
          <a:noFill/>
        </a:ln>
        <a:effectLst/>
      </c:spPr>
    </c:plotArea>
    <c:legend>
      <c:legendPos val="r"/>
      <c:layout>
        <c:manualLayout>
          <c:xMode val="edge"/>
          <c:yMode val="edge"/>
          <c:x val="1.6760825396913911E-2"/>
          <c:y val="4.5432146463223657E-3"/>
          <c:w val="0.35575161124084553"/>
          <c:h val="0.1063527198026026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chemeClr val="accent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gradFill>
        <a:gsLst>
          <a:gs pos="0">
            <a:schemeClr val="accent1">
              <a:lumMod val="5000"/>
              <a:lumOff val="95000"/>
            </a:schemeClr>
          </a:gs>
          <a:gs pos="74000">
            <a:schemeClr val="accent1">
              <a:lumMod val="45000"/>
              <a:lumOff val="55000"/>
            </a:schemeClr>
          </a:gs>
          <a:gs pos="83000">
            <a:schemeClr val="accent1">
              <a:lumMod val="45000"/>
              <a:lumOff val="55000"/>
            </a:schemeClr>
          </a:gs>
          <a:gs pos="100000">
            <a:schemeClr val="accent1">
              <a:lumMod val="30000"/>
              <a:lumOff val="70000"/>
            </a:schemeClr>
          </a:gs>
        </a:gsLst>
        <a:lin ang="5400000" scaled="1"/>
      </a:gradFill>
    </a:ln>
    <a:effectLst>
      <a:outerShdw blurRad="50800" dist="50800" dir="5400000" algn="ctr" rotWithShape="0">
        <a:srgbClr val="000000">
          <a:alpha val="28000"/>
        </a:srgbClr>
      </a:outerShdw>
    </a:effectLst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3970515254822428E-2"/>
          <c:y val="0.24095027446746359"/>
          <c:w val="0.85602884001373103"/>
          <c:h val="0.450626523200800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Ремонт на заводе-изготовителе</c:v>
                </c:pt>
              </c:strCache>
            </c:strRef>
          </c:tx>
          <c:spPr>
            <a:solidFill>
              <a:srgbClr val="0070C0"/>
            </a:solidFill>
            <a:ln>
              <a:noFill/>
            </a:ln>
            <a:effectLst/>
          </c:spPr>
          <c:invertIfNegative val="0"/>
          <c:dLbls>
            <c:dLbl>
              <c:idx val="0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2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B4BB-4795-82AF-3071E62016B3}"/>
                </c:ext>
              </c:extLst>
            </c:dLbl>
            <c:dLbl>
              <c:idx val="1"/>
              <c:layout/>
              <c:tx>
                <c:rich>
                  <a:bodyPr/>
                  <a:lstStyle/>
                  <a:p>
                    <a:r>
                      <a:rPr lang="en-US" dirty="0" smtClean="0"/>
                      <a:t>1</a:t>
                    </a:r>
                    <a:endParaRPr lang="en-US" dirty="0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B4BB-4795-82AF-3071E62016B3}"/>
                </c:ext>
              </c:extLst>
            </c:dLbl>
            <c:dLbl>
              <c:idx val="2"/>
              <c:layout>
                <c:manualLayout>
                  <c:x val="-8.8782272366453843E-17"/>
                  <c:y val="-2.9938690512322941E-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1" i="0" u="none" strike="noStrike" kern="1200" baseline="0">
                        <a:solidFill>
                          <a:schemeClr val="accent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 smtClean="0">
                        <a:solidFill>
                          <a:schemeClr val="accent1"/>
                        </a:solidFill>
                      </a:rPr>
                      <a:t>0</a:t>
                    </a:r>
                    <a:endParaRPr lang="en-US" dirty="0">
                      <a:solidFill>
                        <a:schemeClr val="accent1"/>
                      </a:solidFill>
                    </a:endParaRP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B4BB-4795-82AF-3071E62016B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Лист1!$A$2:$A$5</c:f>
              <c:strCache>
                <c:ptCount val="4"/>
                <c:pt idx="0">
                  <c:v>2020 год</c:v>
                </c:pt>
                <c:pt idx="1">
                  <c:v>2021 год</c:v>
                </c:pt>
                <c:pt idx="2">
                  <c:v>2022 год</c:v>
                </c:pt>
                <c:pt idx="3">
                  <c:v>2023 год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</c:v>
                </c:pt>
                <c:pt idx="1">
                  <c:v>1</c:v>
                </c:pt>
                <c:pt idx="2">
                  <c:v>0.05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B4BB-4795-82AF-3071E62016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0"/>
        <c:overlap val="100"/>
        <c:axId val="725041584"/>
        <c:axId val="725042128"/>
      </c:barChart>
      <c:catAx>
        <c:axId val="725041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1" i="0" u="none" strike="noStrike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25042128"/>
        <c:crosses val="autoZero"/>
        <c:auto val="1"/>
        <c:lblAlgn val="ctr"/>
        <c:lblOffset val="100"/>
        <c:noMultiLvlLbl val="0"/>
      </c:catAx>
      <c:valAx>
        <c:axId val="7250421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ru-RU" sz="2000" dirty="0" smtClean="0">
                    <a:solidFill>
                      <a:schemeClr val="accent1"/>
                    </a:solidFill>
                  </a:rPr>
                  <a:t>Случаи дефекта</a:t>
                </a:r>
                <a:endParaRPr lang="ru-RU" sz="2000" dirty="0">
                  <a:solidFill>
                    <a:schemeClr val="accent1"/>
                  </a:solidFill>
                </a:endParaRPr>
              </a:p>
            </c:rich>
          </c:tx>
          <c:layout>
            <c:manualLayout>
              <c:xMode val="edge"/>
              <c:yMode val="edge"/>
              <c:x val="1.8925809161730912E-2"/>
              <c:y val="0.358181464218058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accent1"/>
                  </a:solidFill>
                  <a:latin typeface="+mn-lt"/>
                  <a:ea typeface="+mn-ea"/>
                  <a:cs typeface="+mn-cs"/>
                </a:defRPr>
              </a:pPr>
              <a:endParaRPr lang="ru-RU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25041584"/>
        <c:crosses val="autoZero"/>
        <c:crossBetween val="between"/>
        <c:minorUnit val="1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10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9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0.143</cdr:x>
      <cdr:y>0.27877</cdr:y>
    </cdr:from>
    <cdr:to>
      <cdr:x>0.33187</cdr:x>
      <cdr:y>0.32549</cdr:y>
    </cdr:to>
    <cdr:sp macro="" textlink="">
      <cdr:nvSpPr>
        <cdr:cNvPr id="3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557784" y="1390358"/>
          <a:ext cx="736651" cy="2329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21426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0.15126</cdr:x>
      <cdr:y>0.11148</cdr:y>
    </cdr:from>
    <cdr:to>
      <cdr:x>0.34012</cdr:x>
      <cdr:y>0.1582</cdr:y>
    </cdr:to>
    <cdr:sp macro="" textlink="">
      <cdr:nvSpPr>
        <cdr:cNvPr id="4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589987" y="526328"/>
          <a:ext cx="736643" cy="2205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0.14665</cdr:x>
      <cdr:y>0.5</cdr:y>
    </cdr:from>
    <cdr:to>
      <cdr:x>0.33551</cdr:x>
      <cdr:y>0.54672</cdr:y>
    </cdr:to>
    <cdr:sp macro="" textlink="">
      <cdr:nvSpPr>
        <cdr:cNvPr id="5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572005" y="2360594"/>
          <a:ext cx="736643" cy="2205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0,014%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0.44522</cdr:x>
      <cdr:y>0.44291</cdr:y>
    </cdr:from>
    <cdr:to>
      <cdr:x>0.63408</cdr:x>
      <cdr:y>0.48962</cdr:y>
    </cdr:to>
    <cdr:sp macro="" textlink="">
      <cdr:nvSpPr>
        <cdr:cNvPr id="6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736577" y="2091060"/>
          <a:ext cx="736644" cy="2205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364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0.44522</cdr:x>
      <cdr:y>0.35611</cdr:y>
    </cdr:from>
    <cdr:to>
      <cdr:x>0.63408</cdr:x>
      <cdr:y>0.40283</cdr:y>
    </cdr:to>
    <cdr:sp macro="" textlink="">
      <cdr:nvSpPr>
        <cdr:cNvPr id="7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736577" y="1681247"/>
          <a:ext cx="736644" cy="2205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</a:t>
          </a:r>
        </a:p>
      </cdr:txBody>
    </cdr:sp>
  </cdr:relSizeAnchor>
  <cdr:relSizeAnchor xmlns:cdr="http://schemas.openxmlformats.org/drawingml/2006/chartDrawing">
    <cdr:from>
      <cdr:x>0.44522</cdr:x>
      <cdr:y>0.50906</cdr:y>
    </cdr:from>
    <cdr:to>
      <cdr:x>0.63408</cdr:x>
      <cdr:y>0.55578</cdr:y>
    </cdr:to>
    <cdr:sp macro="" textlink="">
      <cdr:nvSpPr>
        <cdr:cNvPr id="8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736577" y="2403362"/>
          <a:ext cx="736644" cy="2205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0.74894</cdr:x>
      <cdr:y>0.38746</cdr:y>
    </cdr:from>
    <cdr:to>
      <cdr:x>0.9378</cdr:x>
      <cdr:y>0.43418</cdr:y>
    </cdr:to>
    <cdr:sp macro="" textlink="">
      <cdr:nvSpPr>
        <cdr:cNvPr id="9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921203" y="1932410"/>
          <a:ext cx="736651" cy="2329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1378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0.75701</cdr:x>
      <cdr:y>0.22275</cdr:y>
    </cdr:from>
    <cdr:to>
      <cdr:x>0.94587</cdr:x>
      <cdr:y>0.26947</cdr:y>
    </cdr:to>
    <cdr:sp macro="" textlink="">
      <cdr:nvSpPr>
        <cdr:cNvPr id="10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952690" y="1051631"/>
          <a:ext cx="736644" cy="2205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4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0.75597</cdr:x>
      <cdr:y>0.50477</cdr:y>
    </cdr:from>
    <cdr:to>
      <cdr:x>0.94483</cdr:x>
      <cdr:y>0.55149</cdr:y>
    </cdr:to>
    <cdr:sp macro="" textlink="">
      <cdr:nvSpPr>
        <cdr:cNvPr id="11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948635" y="2517483"/>
          <a:ext cx="736651" cy="2329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0,29%</a:t>
          </a:r>
          <a:endParaRPr lang="ru-RU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0.143</cdr:x>
      <cdr:y>0.27877</cdr:y>
    </cdr:from>
    <cdr:to>
      <cdr:x>0.33187</cdr:x>
      <cdr:y>0.32549</cdr:y>
    </cdr:to>
    <cdr:sp macro="" textlink="">
      <cdr:nvSpPr>
        <cdr:cNvPr id="3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557784" y="1390358"/>
          <a:ext cx="736651" cy="2329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21015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0.14665</cdr:x>
      <cdr:y>0.04842</cdr:y>
    </cdr:from>
    <cdr:to>
      <cdr:x>0.33551</cdr:x>
      <cdr:y>0.09514</cdr:y>
    </cdr:to>
    <cdr:sp macro="" textlink="">
      <cdr:nvSpPr>
        <cdr:cNvPr id="4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572010" y="228600"/>
          <a:ext cx="736644" cy="2205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0.14665</cdr:x>
      <cdr:y>0.5</cdr:y>
    </cdr:from>
    <cdr:to>
      <cdr:x>0.33551</cdr:x>
      <cdr:y>0.54672</cdr:y>
    </cdr:to>
    <cdr:sp macro="" textlink="">
      <cdr:nvSpPr>
        <cdr:cNvPr id="5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572005" y="2360594"/>
          <a:ext cx="736643" cy="2205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0,01%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0.44522</cdr:x>
      <cdr:y>0.44291</cdr:y>
    </cdr:from>
    <cdr:to>
      <cdr:x>0.63408</cdr:x>
      <cdr:y>0.48962</cdr:y>
    </cdr:to>
    <cdr:sp macro="" textlink="">
      <cdr:nvSpPr>
        <cdr:cNvPr id="6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736567" y="2091060"/>
          <a:ext cx="736644" cy="2205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538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0.444</cdr:x>
      <cdr:y>0.33277</cdr:y>
    </cdr:from>
    <cdr:to>
      <cdr:x>0.63286</cdr:x>
      <cdr:y>0.37949</cdr:y>
    </cdr:to>
    <cdr:sp macro="" textlink="">
      <cdr:nvSpPr>
        <cdr:cNvPr id="7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731805" y="1571088"/>
          <a:ext cx="736644" cy="2205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</a:t>
          </a:r>
        </a:p>
      </cdr:txBody>
    </cdr:sp>
  </cdr:relSizeAnchor>
  <cdr:relSizeAnchor xmlns:cdr="http://schemas.openxmlformats.org/drawingml/2006/chartDrawing">
    <cdr:from>
      <cdr:x>0.444</cdr:x>
      <cdr:y>0.51108</cdr:y>
    </cdr:from>
    <cdr:to>
      <cdr:x>0.63286</cdr:x>
      <cdr:y>0.5578</cdr:y>
    </cdr:to>
    <cdr:sp macro="" textlink="">
      <cdr:nvSpPr>
        <cdr:cNvPr id="8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731805" y="2412900"/>
          <a:ext cx="736644" cy="2205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0.7541</cdr:x>
      <cdr:y>0.33277</cdr:y>
    </cdr:from>
    <cdr:to>
      <cdr:x>0.94296</cdr:x>
      <cdr:y>0.37949</cdr:y>
    </cdr:to>
    <cdr:sp macro="" textlink="">
      <cdr:nvSpPr>
        <cdr:cNvPr id="9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941332" y="1571089"/>
          <a:ext cx="736643" cy="2205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1268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0.75617</cdr:x>
      <cdr:y>0.22275</cdr:y>
    </cdr:from>
    <cdr:to>
      <cdr:x>0.94503</cdr:x>
      <cdr:y>0.26947</cdr:y>
    </cdr:to>
    <cdr:sp macro="" textlink="">
      <cdr:nvSpPr>
        <cdr:cNvPr id="10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949439" y="1051628"/>
          <a:ext cx="736644" cy="2205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0.75597</cdr:x>
      <cdr:y>0.50477</cdr:y>
    </cdr:from>
    <cdr:to>
      <cdr:x>0.94483</cdr:x>
      <cdr:y>0.55149</cdr:y>
    </cdr:to>
    <cdr:sp macro="" textlink="">
      <cdr:nvSpPr>
        <cdr:cNvPr id="11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948635" y="2517483"/>
          <a:ext cx="736651" cy="2329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0,157%</a:t>
          </a:r>
          <a:endParaRPr lang="ru-RU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0.143</cdr:x>
      <cdr:y>0.27877</cdr:y>
    </cdr:from>
    <cdr:to>
      <cdr:x>0.33187</cdr:x>
      <cdr:y>0.32549</cdr:y>
    </cdr:to>
    <cdr:sp macro="" textlink="">
      <cdr:nvSpPr>
        <cdr:cNvPr id="3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557784" y="1390358"/>
          <a:ext cx="736651" cy="2329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21331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0.15126</cdr:x>
      <cdr:y>0.11148</cdr:y>
    </cdr:from>
    <cdr:to>
      <cdr:x>0.34012</cdr:x>
      <cdr:y>0.1582</cdr:y>
    </cdr:to>
    <cdr:sp macro="" textlink="">
      <cdr:nvSpPr>
        <cdr:cNvPr id="4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589987" y="526328"/>
          <a:ext cx="736643" cy="2205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0.14665</cdr:x>
      <cdr:y>0.5</cdr:y>
    </cdr:from>
    <cdr:to>
      <cdr:x>0.33551</cdr:x>
      <cdr:y>0.54672</cdr:y>
    </cdr:to>
    <cdr:sp macro="" textlink="">
      <cdr:nvSpPr>
        <cdr:cNvPr id="5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572005" y="2360594"/>
          <a:ext cx="736643" cy="2205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0,014%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0.44522</cdr:x>
      <cdr:y>0.44291</cdr:y>
    </cdr:from>
    <cdr:to>
      <cdr:x>0.63408</cdr:x>
      <cdr:y>0.48962</cdr:y>
    </cdr:to>
    <cdr:sp macro="" textlink="">
      <cdr:nvSpPr>
        <cdr:cNvPr id="6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736577" y="2091060"/>
          <a:ext cx="736644" cy="22052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364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0.44522</cdr:x>
      <cdr:y>0.35611</cdr:y>
    </cdr:from>
    <cdr:to>
      <cdr:x>0.63408</cdr:x>
      <cdr:y>0.40283</cdr:y>
    </cdr:to>
    <cdr:sp macro="" textlink="">
      <cdr:nvSpPr>
        <cdr:cNvPr id="7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736577" y="1681247"/>
          <a:ext cx="736644" cy="2205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</a:t>
          </a:r>
        </a:p>
      </cdr:txBody>
    </cdr:sp>
  </cdr:relSizeAnchor>
  <cdr:relSizeAnchor xmlns:cdr="http://schemas.openxmlformats.org/drawingml/2006/chartDrawing">
    <cdr:from>
      <cdr:x>0.44522</cdr:x>
      <cdr:y>0.50906</cdr:y>
    </cdr:from>
    <cdr:to>
      <cdr:x>0.63408</cdr:x>
      <cdr:y>0.55578</cdr:y>
    </cdr:to>
    <cdr:sp macro="" textlink="">
      <cdr:nvSpPr>
        <cdr:cNvPr id="8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1736577" y="2403362"/>
          <a:ext cx="736644" cy="2205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0.74894</cdr:x>
      <cdr:y>0.38746</cdr:y>
    </cdr:from>
    <cdr:to>
      <cdr:x>0.9378</cdr:x>
      <cdr:y>0.43418</cdr:y>
    </cdr:to>
    <cdr:sp macro="" textlink="">
      <cdr:nvSpPr>
        <cdr:cNvPr id="9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921203" y="1932410"/>
          <a:ext cx="736651" cy="2329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1362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0.75701</cdr:x>
      <cdr:y>0.22275</cdr:y>
    </cdr:from>
    <cdr:to>
      <cdr:x>0.94587</cdr:x>
      <cdr:y>0.26947</cdr:y>
    </cdr:to>
    <cdr:sp macro="" textlink="">
      <cdr:nvSpPr>
        <cdr:cNvPr id="10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952690" y="1051631"/>
          <a:ext cx="736644" cy="22057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</a:t>
          </a:r>
          <a:endParaRPr lang="ru-RU" b="1" dirty="0">
            <a:solidFill>
              <a:schemeClr val="accent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0.75597</cdr:x>
      <cdr:y>0.50477</cdr:y>
    </cdr:from>
    <cdr:to>
      <cdr:x>0.94483</cdr:x>
      <cdr:y>0.55149</cdr:y>
    </cdr:to>
    <cdr:sp macro="" textlink="">
      <cdr:nvSpPr>
        <cdr:cNvPr id="11" name="Заголовок 1"/>
        <cdr:cNvSpPr txBox="1">
          <a:spLocks xmlns:a="http://schemas.openxmlformats.org/drawingml/2006/main"/>
        </cdr:cNvSpPr>
      </cdr:nvSpPr>
      <cdr:spPr>
        <a:xfrm xmlns:a="http://schemas.openxmlformats.org/drawingml/2006/main">
          <a:off x="2948635" y="2517483"/>
          <a:ext cx="736651" cy="23299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anchor="t" anchorCtr="0">
          <a:no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0,147%</a:t>
          </a:r>
          <a:endParaRPr lang="ru-RU" b="1" dirty="0">
            <a:solidFill>
              <a:schemeClr val="bg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F9CA8F-4B71-40CB-87DC-95DEC1388AA8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457413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1696" y="6457413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20857-BF48-45E2-8CEC-6B1E0CD7A6A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58781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0" y="2"/>
            <a:ext cx="4301543" cy="340644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2810" y="2"/>
            <a:ext cx="4301543" cy="340644"/>
          </a:xfrm>
          <a:prstGeom prst="rect">
            <a:avLst/>
          </a:prstGeom>
        </p:spPr>
        <p:txBody>
          <a:bodyPr vert="horz" lIns="90992" tIns="45496" rIns="90992" bIns="45496" rtlCol="0"/>
          <a:lstStyle>
            <a:lvl1pPr algn="r">
              <a:defRPr sz="1200"/>
            </a:lvl1pPr>
          </a:lstStyle>
          <a:p>
            <a:fld id="{649C2A8E-B275-4D37-8F1D-8CAE19CBB60A}" type="datetimeFigureOut">
              <a:rPr lang="ru-RU" smtClean="0"/>
              <a:t>24.04.2024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25763" y="849313"/>
            <a:ext cx="4075112" cy="2293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992" tIns="45496" rIns="90992" bIns="45496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664" y="3271914"/>
            <a:ext cx="7941310" cy="2676327"/>
          </a:xfrm>
          <a:prstGeom prst="rect">
            <a:avLst/>
          </a:prstGeom>
        </p:spPr>
        <p:txBody>
          <a:bodyPr vert="horz" lIns="90992" tIns="45496" rIns="90992" bIns="45496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0" y="6457034"/>
            <a:ext cx="4301543" cy="340644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2810" y="6457034"/>
            <a:ext cx="4301543" cy="340644"/>
          </a:xfrm>
          <a:prstGeom prst="rect">
            <a:avLst/>
          </a:prstGeom>
        </p:spPr>
        <p:txBody>
          <a:bodyPr vert="horz" lIns="90992" tIns="45496" rIns="90992" bIns="45496" rtlCol="0" anchor="b"/>
          <a:lstStyle>
            <a:lvl1pPr algn="r">
              <a:defRPr sz="1200"/>
            </a:lvl1pPr>
          </a:lstStyle>
          <a:p>
            <a:fld id="{88A9CCAE-4BB6-4EC1-96FC-14772E8813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2799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Статистика вещь щепетильная, но именно она позволяет глобально посмотреть на состояние чего-либо, так сказать раскрыть масштабы бедствия.</a:t>
            </a:r>
          </a:p>
          <a:p>
            <a:r>
              <a:rPr lang="ru-RU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 части неправильных срабатываний бедствия у нас вроде нет, комплекты РЗА в 2023г правильно работали 1936 раз (99,64%) и неправильно 7 раз (0,36%).</a:t>
            </a:r>
          </a:p>
          <a:p>
            <a:r>
              <a:rPr lang="ru-RU" sz="10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 2021 по 2023гг неправильно работали 5 – 5 – 7 раз соответственно, доля неправильной работы РЗА составляет менее 0,5% в год и увеличения потока отказов нет.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9CCAE-4BB6-4EC1-96FC-14772E881354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3883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chemeClr val="tx1"/>
                </a:solidFill>
              </a:rPr>
              <a:t>Здесь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показано распределение неправильных срабатываний по элементной базе релейной защиты. </a:t>
            </a:r>
            <a:r>
              <a:rPr lang="ru-RU" sz="1200" dirty="0" smtClean="0">
                <a:solidFill>
                  <a:schemeClr val="tx1"/>
                </a:solidFill>
              </a:rPr>
              <a:t>Удельные показатели неправильного срабатывания устройств РЗА к базовому их исполнению не в пользу микропроцессорных устройств. Причины по которым показатель МПТ выше среднего, это возросшая функциональность и сложность аппаратуры из сотен деталей, по сути МПТ это «компьютер»/«черный ящик», требующий более подготовленный персонал с навыками общения с современной компьютерной техникой. Можно предположить что на ВАПС, данный удельный показатель будет еще выше.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9CCAE-4BB6-4EC1-96FC-14772E88135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74262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aseline="0" dirty="0" smtClean="0">
                <a:solidFill>
                  <a:schemeClr val="tx1"/>
                </a:solidFill>
              </a:rPr>
              <a:t>Кроме допущенного неправильного срабатывания МПТ РЗА (2 случая), </a:t>
            </a:r>
            <a:r>
              <a:rPr lang="ru-RU" dirty="0" smtClean="0">
                <a:solidFill>
                  <a:schemeClr val="tx1"/>
                </a:solidFill>
              </a:rPr>
              <a:t>неправильной работы МПТ РЗА  случаев</a:t>
            </a:r>
            <a:r>
              <a:rPr lang="ru-RU" baseline="0" dirty="0" smtClean="0">
                <a:solidFill>
                  <a:schemeClr val="tx1"/>
                </a:solidFill>
              </a:rPr>
              <a:t> не было. По допущенной неправильной работе в РДУ было написано письмо о необходимости и изменении уставок РЗА, получили новые задание по настройке уставок, выполнили. (добавить письма)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9CCAE-4BB6-4EC1-96FC-14772E88135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9843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spcBef>
                <a:spcPts val="600"/>
              </a:spcBef>
            </a:pPr>
            <a:r>
              <a:rPr lang="ru-RU" sz="1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анализа вакуумного выключателя в составе коммутационного модуля BB/TEL и модуля управления  БУ/TEL-Х/Х-12-01, получено подтверждение роста силы удержания коммутационного модуля во включенном положении и роста времени отключения данного модуля при работе совместно с БУ/TEL-Х/Х-12-01, такое было обнаружено на одной ПС на 8-ми модулях из 10 ОЛ-10 кВ.</a:t>
            </a:r>
          </a:p>
          <a:p>
            <a:pPr algn="just">
              <a:spcBef>
                <a:spcPts val="600"/>
              </a:spcBef>
            </a:pPr>
            <a:r>
              <a:rPr lang="ru-RU" sz="12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В качестве корректирующих мероприятий для предотвращения подобных ситуаций проведена замена модулей управления БУ/TEL-Х/Х-12-01 на TER_CM_16 имеющего за счет увеличения емкости конденсатора отключения (127мкФ по сравнению с 47мкФ) и напряжения на нем (384В против 230В) значительно большую отключающую способность (энергия импульса отключения в 10,4 раз больше). В феврале 2024г производитель (ООО «Таврида-Электрик») заменил 10 блоков БУ/TEL-Х/Х-12-01 на TER_CM_16.</a:t>
            </a:r>
            <a:r>
              <a:rPr lang="en-US" sz="12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В</a:t>
            </a:r>
            <a:r>
              <a:rPr lang="ru-RU" sz="1200" b="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2024г планируем провести аналогичную проверку с блоками </a:t>
            </a:r>
            <a:r>
              <a:rPr lang="ru-RU" sz="12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БУ/TEL-Х/Х-12-03.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9CCAE-4BB6-4EC1-96FC-14772E88135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69600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Распределение дефектов МПТ РЗА и пути выполнения ремонтов по их устранению,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как видно почти все терминалы ремонтируем на заводе.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Хоз. способом исправить дефект МПТ – задача невыполнимая, поэтому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зависимость 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от</a:t>
            </a:r>
            <a:r>
              <a:rPr lang="ru-RU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завода-изготовителя сохраняется. Пожелание эксплуатации это расширить гарантийный заводской срок на МПТ до 10 лет, по крайней мере для аттестованного оборудования РЗА, это было бы приемлемо с точки зрения изготовителя, который контролирует качество элементов и комплектующих.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9CCAE-4BB6-4EC1-96FC-14772E881354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3923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00" dirty="0" smtClean="0">
                <a:solidFill>
                  <a:schemeClr val="accent1"/>
                </a:solidFill>
              </a:rPr>
              <a:t>202</a:t>
            </a:r>
            <a:r>
              <a:rPr lang="en-US" sz="1000" dirty="0" smtClean="0">
                <a:solidFill>
                  <a:schemeClr val="accent1"/>
                </a:solidFill>
              </a:rPr>
              <a:t>0</a:t>
            </a:r>
            <a:r>
              <a:rPr lang="ru-RU" sz="1000" dirty="0" smtClean="0">
                <a:solidFill>
                  <a:schemeClr val="accent1"/>
                </a:solidFill>
              </a:rPr>
              <a:t>г – неисправность 2-х терминалов РЗА присоединений 6-35 кВ</a:t>
            </a:r>
            <a:r>
              <a:rPr lang="en-US" sz="1000" dirty="0" smtClean="0">
                <a:solidFill>
                  <a:schemeClr val="accent1"/>
                </a:solidFill>
              </a:rPr>
              <a:t>  Schneider Electric (</a:t>
            </a:r>
            <a:r>
              <a:rPr lang="en-US" sz="1000" dirty="0" err="1" smtClean="0">
                <a:solidFill>
                  <a:schemeClr val="accent1"/>
                </a:solidFill>
              </a:rPr>
              <a:t>Sepam</a:t>
            </a:r>
            <a:r>
              <a:rPr lang="en-US" sz="1000" dirty="0" smtClean="0">
                <a:solidFill>
                  <a:schemeClr val="accent1"/>
                </a:solidFill>
              </a:rPr>
              <a:t> S20</a:t>
            </a:r>
            <a:r>
              <a:rPr lang="ru-RU" sz="1000" dirty="0" smtClean="0">
                <a:solidFill>
                  <a:schemeClr val="accent1"/>
                </a:solidFill>
              </a:rPr>
              <a:t>, 2010г</a:t>
            </a:r>
            <a:r>
              <a:rPr lang="en-US" sz="1000" dirty="0" smtClean="0">
                <a:solidFill>
                  <a:schemeClr val="accent1"/>
                </a:solidFill>
              </a:rPr>
              <a:t>)</a:t>
            </a:r>
            <a:r>
              <a:rPr lang="ru-RU" sz="1000" dirty="0" smtClean="0">
                <a:solidFill>
                  <a:schemeClr val="accent1"/>
                </a:solidFill>
              </a:rPr>
              <a:t>, отказ сервисных служб представителя </a:t>
            </a:r>
            <a:r>
              <a:rPr lang="en-US" sz="1000" dirty="0" smtClean="0">
                <a:solidFill>
                  <a:schemeClr val="accent1"/>
                </a:solidFill>
              </a:rPr>
              <a:t>Schneider Electric</a:t>
            </a:r>
            <a:r>
              <a:rPr lang="ru-RU" sz="1000" dirty="0" smtClean="0">
                <a:solidFill>
                  <a:schemeClr val="accent1"/>
                </a:solidFill>
              </a:rPr>
              <a:t> в России в выполнении ремонта. Проведена замена на терминалы РЗА БМРЗ-152.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00" dirty="0" smtClean="0">
                <a:solidFill>
                  <a:schemeClr val="accent1"/>
                </a:solidFill>
              </a:rPr>
              <a:t>202</a:t>
            </a:r>
            <a:r>
              <a:rPr lang="en-US" sz="1000" dirty="0" smtClean="0">
                <a:solidFill>
                  <a:schemeClr val="accent1"/>
                </a:solidFill>
              </a:rPr>
              <a:t>1</a:t>
            </a:r>
            <a:r>
              <a:rPr lang="ru-RU" sz="1000" dirty="0" smtClean="0">
                <a:solidFill>
                  <a:schemeClr val="accent1"/>
                </a:solidFill>
              </a:rPr>
              <a:t>г – неисправность терминала ДЗШ-35 Р746</a:t>
            </a:r>
            <a:r>
              <a:rPr lang="en-US" sz="1000" dirty="0" smtClean="0">
                <a:solidFill>
                  <a:schemeClr val="accent1"/>
                </a:solidFill>
              </a:rPr>
              <a:t> (</a:t>
            </a:r>
            <a:r>
              <a:rPr lang="en-US" sz="1000" dirty="0" err="1" smtClean="0">
                <a:solidFill>
                  <a:schemeClr val="accent1"/>
                </a:solidFill>
              </a:rPr>
              <a:t>Micom</a:t>
            </a:r>
            <a:r>
              <a:rPr lang="ru-RU" sz="1000" dirty="0" smtClean="0">
                <a:solidFill>
                  <a:schemeClr val="accent1"/>
                </a:solidFill>
              </a:rPr>
              <a:t>, </a:t>
            </a:r>
            <a:r>
              <a:rPr lang="en-US" sz="1000" dirty="0" smtClean="0">
                <a:solidFill>
                  <a:schemeClr val="accent1"/>
                </a:solidFill>
              </a:rPr>
              <a:t>Agile P746)</a:t>
            </a:r>
            <a:r>
              <a:rPr lang="ru-RU" sz="1000" dirty="0" smtClean="0">
                <a:solidFill>
                  <a:schemeClr val="accent1"/>
                </a:solidFill>
              </a:rPr>
              <a:t>, выполнен ремонт в сервисной службе АО «</a:t>
            </a:r>
            <a:r>
              <a:rPr lang="ru-RU" sz="1000" dirty="0" err="1" smtClean="0">
                <a:solidFill>
                  <a:schemeClr val="accent1"/>
                </a:solidFill>
              </a:rPr>
              <a:t>Грид</a:t>
            </a:r>
            <a:r>
              <a:rPr lang="ru-RU" sz="1000" dirty="0" smtClean="0">
                <a:solidFill>
                  <a:schemeClr val="accent1"/>
                </a:solidFill>
              </a:rPr>
              <a:t> Рус» (представительство </a:t>
            </a:r>
            <a:r>
              <a:rPr lang="en-US" sz="1000" dirty="0" smtClean="0">
                <a:solidFill>
                  <a:schemeClr val="accent1"/>
                </a:solidFill>
              </a:rPr>
              <a:t>GE </a:t>
            </a:r>
            <a:r>
              <a:rPr lang="ru-RU" sz="1000" dirty="0" smtClean="0">
                <a:solidFill>
                  <a:schemeClr val="accent1"/>
                </a:solidFill>
              </a:rPr>
              <a:t>в России</a:t>
            </a:r>
            <a:r>
              <a:rPr lang="en-US" sz="1000" dirty="0" smtClean="0">
                <a:solidFill>
                  <a:schemeClr val="accent1"/>
                </a:solidFill>
              </a:rPr>
              <a:t>)</a:t>
            </a:r>
            <a:r>
              <a:rPr lang="ru-RU" sz="1000" dirty="0" smtClean="0">
                <a:solidFill>
                  <a:schemeClr val="accent1"/>
                </a:solidFill>
              </a:rPr>
              <a:t>. Ремонт выполнен только в январе 2022г (стоимость ремонта более 200 тыс. рублей).</a:t>
            </a:r>
            <a:r>
              <a:rPr lang="en-US" sz="1000" dirty="0" smtClean="0">
                <a:solidFill>
                  <a:schemeClr val="accent1"/>
                </a:solidFill>
              </a:rPr>
              <a:t> </a:t>
            </a:r>
            <a:r>
              <a:rPr lang="ru-RU" sz="1000" dirty="0" smtClean="0">
                <a:solidFill>
                  <a:schemeClr val="accent1"/>
                </a:solidFill>
              </a:rPr>
              <a:t>В 2023 г</a:t>
            </a:r>
            <a:r>
              <a:rPr lang="en-US" sz="1000" dirty="0" smtClean="0">
                <a:solidFill>
                  <a:schemeClr val="accent1"/>
                </a:solidFill>
              </a:rPr>
              <a:t> </a:t>
            </a:r>
            <a:r>
              <a:rPr lang="ru-RU" sz="1000" dirty="0" smtClean="0">
                <a:solidFill>
                  <a:schemeClr val="accent1"/>
                </a:solidFill>
              </a:rPr>
              <a:t>от</a:t>
            </a:r>
            <a:r>
              <a:rPr lang="en-US" sz="1000" dirty="0" smtClean="0">
                <a:solidFill>
                  <a:schemeClr val="accent1"/>
                </a:solidFill>
              </a:rPr>
              <a:t> </a:t>
            </a:r>
            <a:r>
              <a:rPr lang="ru-RU" sz="1000" dirty="0" smtClean="0">
                <a:solidFill>
                  <a:schemeClr val="accent1"/>
                </a:solidFill>
              </a:rPr>
              <a:t>АО «</a:t>
            </a:r>
            <a:r>
              <a:rPr lang="ru-RU" sz="1000" dirty="0" err="1" smtClean="0">
                <a:solidFill>
                  <a:schemeClr val="accent1"/>
                </a:solidFill>
              </a:rPr>
              <a:t>Грид</a:t>
            </a:r>
            <a:r>
              <a:rPr lang="ru-RU" sz="1000" dirty="0" smtClean="0">
                <a:solidFill>
                  <a:schemeClr val="accent1"/>
                </a:solidFill>
              </a:rPr>
              <a:t> Рус» получена информация, что далее сервисное обслуживание терминалов производства </a:t>
            </a:r>
            <a:r>
              <a:rPr lang="en-US" sz="1000" dirty="0" smtClean="0">
                <a:solidFill>
                  <a:schemeClr val="accent1"/>
                </a:solidFill>
              </a:rPr>
              <a:t>Alstom</a:t>
            </a:r>
            <a:r>
              <a:rPr lang="ru-RU" sz="1000" dirty="0" smtClean="0">
                <a:solidFill>
                  <a:schemeClr val="accent1"/>
                </a:solidFill>
              </a:rPr>
              <a:t>, серии</a:t>
            </a:r>
            <a:r>
              <a:rPr lang="en-US" sz="1000" dirty="0" smtClean="0">
                <a:solidFill>
                  <a:schemeClr val="accent1"/>
                </a:solidFill>
              </a:rPr>
              <a:t> </a:t>
            </a:r>
            <a:r>
              <a:rPr lang="en-US" sz="1000" dirty="0" err="1" smtClean="0">
                <a:solidFill>
                  <a:schemeClr val="accent1"/>
                </a:solidFill>
              </a:rPr>
              <a:t>Micom</a:t>
            </a:r>
            <a:r>
              <a:rPr lang="ru-RU" sz="1000" dirty="0" smtClean="0">
                <a:solidFill>
                  <a:schemeClr val="accent1"/>
                </a:solidFill>
              </a:rPr>
              <a:t> </a:t>
            </a:r>
            <a:r>
              <a:rPr lang="en-US" sz="1000" dirty="0" smtClean="0">
                <a:solidFill>
                  <a:schemeClr val="accent1"/>
                </a:solidFill>
              </a:rPr>
              <a:t>Agile</a:t>
            </a:r>
            <a:r>
              <a:rPr lang="ru-RU" sz="1000" dirty="0" smtClean="0">
                <a:solidFill>
                  <a:schemeClr val="accent1"/>
                </a:solidFill>
              </a:rPr>
              <a:t> не поддерживается.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000" dirty="0" smtClean="0">
                <a:solidFill>
                  <a:schemeClr val="accent1"/>
                </a:solidFill>
              </a:rPr>
              <a:t>2023г – неисправность терминала РЗА -10 кВ (1 шт.)</a:t>
            </a:r>
            <a:r>
              <a:rPr lang="en-US" sz="1000" dirty="0" smtClean="0">
                <a:solidFill>
                  <a:schemeClr val="accent1"/>
                </a:solidFill>
              </a:rPr>
              <a:t> SIEMENS (SIPROTEC 7SJ64</a:t>
            </a:r>
            <a:r>
              <a:rPr lang="ru-RU" sz="1000" dirty="0" smtClean="0">
                <a:solidFill>
                  <a:schemeClr val="accent1"/>
                </a:solidFill>
              </a:rPr>
              <a:t>, 20</a:t>
            </a:r>
            <a:r>
              <a:rPr lang="en-US" sz="1000" dirty="0" smtClean="0">
                <a:solidFill>
                  <a:schemeClr val="accent1"/>
                </a:solidFill>
              </a:rPr>
              <a:t>12</a:t>
            </a:r>
            <a:r>
              <a:rPr lang="ru-RU" sz="1000" dirty="0" smtClean="0">
                <a:solidFill>
                  <a:schemeClr val="accent1"/>
                </a:solidFill>
              </a:rPr>
              <a:t>г</a:t>
            </a:r>
            <a:r>
              <a:rPr lang="en-US" sz="1000" dirty="0" smtClean="0">
                <a:solidFill>
                  <a:schemeClr val="accent1"/>
                </a:solidFill>
              </a:rPr>
              <a:t>)</a:t>
            </a:r>
            <a:r>
              <a:rPr lang="ru-RU" sz="1000" dirty="0" smtClean="0">
                <a:solidFill>
                  <a:schemeClr val="accent1"/>
                </a:solidFill>
              </a:rPr>
              <a:t>, в настоящее время сервисное обслуживание данных устройств в России не поддерживается.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00" dirty="0" smtClean="0">
              <a:solidFill>
                <a:schemeClr val="accent1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>
              <a:solidFill>
                <a:schemeClr val="accent1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9CCAE-4BB6-4EC1-96FC-14772E881354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6831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9CCAE-4BB6-4EC1-96FC-14772E881354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07581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Во всех случаях сбой ПО нивелировался перезагрузкой контроллеров ССПИ и последующим обновлением программного</a:t>
            </a:r>
            <a:r>
              <a:rPr lang="ru-RU" baseline="0" dirty="0" smtClean="0">
                <a:solidFill>
                  <a:schemeClr val="tx1"/>
                </a:solidFill>
              </a:rPr>
              <a:t> обеспечения.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9CCAE-4BB6-4EC1-96FC-14772E881354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5812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1"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quarter" idx="10" hasCustomPrompt="1"/>
          </p:nvPr>
        </p:nvSpPr>
        <p:spPr>
          <a:xfrm>
            <a:off x="4272153" y="4437112"/>
            <a:ext cx="7331415" cy="764312"/>
          </a:xfrm>
        </p:spPr>
        <p:txBody>
          <a:bodyPr wrap="square" lIns="0" rIns="0" anchor="t">
            <a:noAutofit/>
          </a:bodyPr>
          <a:lstStyle>
            <a:lvl1pPr>
              <a:spcBef>
                <a:spcPts val="0"/>
              </a:spcBef>
              <a:defRPr sz="1800" b="1" baseline="0">
                <a:solidFill>
                  <a:schemeClr val="bg1"/>
                </a:solidFill>
              </a:defRPr>
            </a:lvl1pPr>
            <a:lvl2pPr>
              <a:defRPr sz="1800" b="1">
                <a:solidFill>
                  <a:schemeClr val="bg1"/>
                </a:solidFill>
              </a:defRPr>
            </a:lvl2pPr>
            <a:lvl3pPr>
              <a:defRPr sz="1500" b="1">
                <a:solidFill>
                  <a:schemeClr val="bg1"/>
                </a:solidFill>
              </a:defRPr>
            </a:lvl3pPr>
            <a:lvl4pPr>
              <a:defRPr sz="2400" b="1">
                <a:solidFill>
                  <a:schemeClr val="bg1"/>
                </a:solidFill>
              </a:defRPr>
            </a:lvl4pPr>
            <a:lvl5pPr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И.О. Фамилия докладчика</a:t>
            </a:r>
          </a:p>
          <a:p>
            <a:pPr lvl="0"/>
            <a:r>
              <a:rPr lang="ru-RU" dirty="0"/>
              <a:t>Должность докладчика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271798" y="2188258"/>
            <a:ext cx="7331769" cy="664797"/>
          </a:xfrm>
        </p:spPr>
        <p:txBody>
          <a:bodyPr wrap="square" anchor="ctr">
            <a:spAutoFit/>
          </a:bodyPr>
          <a:lstStyle>
            <a:lvl1pPr>
              <a:defRPr sz="24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br>
              <a:rPr lang="ru-RU" dirty="0"/>
            </a:b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1" hasCustomPrompt="1"/>
          </p:nvPr>
        </p:nvSpPr>
        <p:spPr>
          <a:xfrm>
            <a:off x="4277845" y="5733258"/>
            <a:ext cx="2193868" cy="269875"/>
          </a:xfrm>
          <a:solidFill>
            <a:schemeClr val="bg1"/>
          </a:solidFill>
        </p:spPr>
        <p:txBody>
          <a:bodyPr anchor="ctr"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     |</a:t>
            </a:r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2" hasCustomPrompt="1"/>
          </p:nvPr>
        </p:nvSpPr>
        <p:spPr>
          <a:xfrm>
            <a:off x="4271799" y="5733258"/>
            <a:ext cx="1111547" cy="269875"/>
          </a:xfrm>
          <a:noFill/>
        </p:spPr>
        <p:txBody>
          <a:bodyPr lIns="36000" rIns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   МЕСЯЦ 2021</a:t>
            </a:r>
          </a:p>
        </p:txBody>
      </p:sp>
      <p:sp>
        <p:nvSpPr>
          <p:cNvPr id="17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5575365" y="5733258"/>
            <a:ext cx="896347" cy="269875"/>
          </a:xfrm>
          <a:solidFill>
            <a:schemeClr val="bg1"/>
          </a:solidFill>
        </p:spPr>
        <p:txBody>
          <a:bodyPr lIns="36000" rIns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  РЕГИОН</a:t>
            </a:r>
          </a:p>
        </p:txBody>
      </p:sp>
      <p:pic>
        <p:nvPicPr>
          <p:cNvPr id="23" name="Рисунок 9">
            <a:extLst>
              <a:ext uri="{FF2B5EF4-FFF2-40B4-BE49-F238E27FC236}">
                <a16:creationId xmlns:a16="http://schemas.microsoft.com/office/drawing/2014/main" id="{E9F1BC79-6DFA-3F42-B992-66A07451F2D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02493" y="983863"/>
            <a:ext cx="2240641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4358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5" name="Объект 3"/>
          <p:cNvSpPr>
            <a:spLocks noGrp="1"/>
          </p:cNvSpPr>
          <p:nvPr>
            <p:ph sz="quarter" idx="18"/>
          </p:nvPr>
        </p:nvSpPr>
        <p:spPr>
          <a:xfrm>
            <a:off x="6380480" y="976315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7" name="Объект 3"/>
          <p:cNvSpPr>
            <a:spLocks noGrp="1"/>
          </p:cNvSpPr>
          <p:nvPr>
            <p:ph sz="quarter" idx="19"/>
          </p:nvPr>
        </p:nvSpPr>
        <p:spPr>
          <a:xfrm>
            <a:off x="613997" y="976315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-1800201" y="976315"/>
            <a:ext cx="1800201" cy="186974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450"/>
              </a:spcBef>
            </a:pPr>
            <a:r>
              <a:rPr lang="ru-RU" sz="1050" dirty="0">
                <a:solidFill>
                  <a:schemeClr val="accent4"/>
                </a:solidFill>
              </a:rPr>
              <a:t>Макет настроен </a:t>
            </a:r>
            <a:br>
              <a:rPr lang="ru-RU" sz="1050" dirty="0">
                <a:solidFill>
                  <a:schemeClr val="accent4"/>
                </a:solidFill>
              </a:rPr>
            </a:br>
            <a:r>
              <a:rPr lang="ru-RU" sz="1050" dirty="0">
                <a:solidFill>
                  <a:schemeClr val="accent4"/>
                </a:solidFill>
              </a:rPr>
              <a:t>для вывода любого содержимого в двух колонках, однако рекомендуется </a:t>
            </a:r>
            <a:br>
              <a:rPr lang="ru-RU" sz="1050" dirty="0">
                <a:solidFill>
                  <a:schemeClr val="accent4"/>
                </a:solidFill>
              </a:rPr>
            </a:br>
            <a:r>
              <a:rPr lang="ru-RU" sz="1050" dirty="0">
                <a:solidFill>
                  <a:schemeClr val="accent4"/>
                </a:solidFill>
              </a:rPr>
              <a:t>не использовать его </a:t>
            </a:r>
            <a:br>
              <a:rPr lang="ru-RU" sz="1050" dirty="0">
                <a:solidFill>
                  <a:schemeClr val="accent4"/>
                </a:solidFill>
              </a:rPr>
            </a:br>
            <a:r>
              <a:rPr lang="ru-RU" sz="1050" dirty="0">
                <a:solidFill>
                  <a:schemeClr val="accent4"/>
                </a:solidFill>
              </a:rPr>
              <a:t>для вывода только текстовых блоков: в случае большого количества текста лучше разделить текст на несколько модулей (3-4), по возможности добавить иконки или иные графические объекты.</a:t>
            </a:r>
          </a:p>
        </p:txBody>
      </p:sp>
    </p:spTree>
    <p:extLst>
      <p:ext uri="{BB962C8B-B14F-4D97-AF65-F5344CB8AC3E}">
        <p14:creationId xmlns:p14="http://schemas.microsoft.com/office/powerpoint/2010/main" val="25815700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59">
          <p15:clr>
            <a:srgbClr val="FBAE40"/>
          </p15:clr>
        </p15:guide>
        <p15:guide id="2" pos="300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599442" y="990321"/>
            <a:ext cx="11003279" cy="503518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6380480" y="1615440"/>
            <a:ext cx="5222240" cy="47599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quarter" idx="12"/>
          </p:nvPr>
        </p:nvSpPr>
        <p:spPr>
          <a:xfrm>
            <a:off x="599440" y="1615440"/>
            <a:ext cx="5212080" cy="47599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8998547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46">
          <p15:clr>
            <a:srgbClr val="FBAE40"/>
          </p15:clr>
        </p15:guide>
        <p15:guide id="2" pos="3014">
          <p15:clr>
            <a:srgbClr val="FBAE40"/>
          </p15:clr>
        </p15:guide>
        <p15:guide id="3" orient="horz" pos="954">
          <p15:clr>
            <a:srgbClr val="FBAE40"/>
          </p15:clr>
        </p15:guide>
        <p15:guide id="4" orient="horz" pos="1018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, объект,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00076" y="976313"/>
            <a:ext cx="5211763" cy="538162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6380480" y="976315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9"/>
          </p:nvPr>
        </p:nvSpPr>
        <p:spPr>
          <a:xfrm>
            <a:off x="600076" y="1616077"/>
            <a:ext cx="5211763" cy="4767263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326528862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46">
          <p15:clr>
            <a:srgbClr val="FBAE40"/>
          </p15:clr>
        </p15:guide>
        <p15:guide id="2" pos="3014">
          <p15:clr>
            <a:srgbClr val="FBAE40"/>
          </p15:clr>
        </p15:guide>
        <p15:guide id="3" orient="horz" pos="954">
          <p15:clr>
            <a:srgbClr val="FBAE40"/>
          </p15:clr>
        </p15:guide>
        <p15:guide id="4" orient="horz" pos="1018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, объект,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391276" y="976313"/>
            <a:ext cx="5211763" cy="538162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 i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613997" y="976315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9"/>
          </p:nvPr>
        </p:nvSpPr>
        <p:spPr>
          <a:xfrm>
            <a:off x="6391276" y="1616077"/>
            <a:ext cx="5211763" cy="4767263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300030427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46">
          <p15:clr>
            <a:srgbClr val="FBAE40"/>
          </p15:clr>
        </p15:guide>
        <p15:guide id="2" pos="3014">
          <p15:clr>
            <a:srgbClr val="FBAE40"/>
          </p15:clr>
        </p15:guide>
        <p15:guide id="3" orient="horz" pos="954">
          <p15:clr>
            <a:srgbClr val="FBAE40"/>
          </p15:clr>
        </p15:guide>
        <p15:guide id="4" orient="horz" pos="1018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 и два рису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8"/>
          </p:nvPr>
        </p:nvSpPr>
        <p:spPr>
          <a:xfrm>
            <a:off x="6383337" y="1616076"/>
            <a:ext cx="5215483" cy="4759324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9"/>
          </p:nvPr>
        </p:nvSpPr>
        <p:spPr>
          <a:xfrm>
            <a:off x="605474" y="1616076"/>
            <a:ext cx="5203191" cy="4759324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599442" y="990321"/>
            <a:ext cx="11003279" cy="503518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52137737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44">
          <p15:clr>
            <a:srgbClr val="FBAE40"/>
          </p15:clr>
        </p15:guide>
        <p15:guide id="2" pos="3016">
          <p15:clr>
            <a:srgbClr val="FBAE40"/>
          </p15:clr>
        </p15:guide>
        <p15:guide id="3" orient="horz" pos="1018">
          <p15:clr>
            <a:srgbClr val="FBAE40"/>
          </p15:clr>
        </p15:guide>
        <p15:guide id="4" orient="horz" pos="95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05474" y="980730"/>
            <a:ext cx="5203191" cy="513361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6380480" y="3928716"/>
            <a:ext cx="5222240" cy="521364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2" name="Заголовок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quarter" idx="19"/>
          </p:nvPr>
        </p:nvSpPr>
        <p:spPr>
          <a:xfrm>
            <a:off x="605475" y="1624014"/>
            <a:ext cx="5203189" cy="179916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quarter" idx="21"/>
          </p:nvPr>
        </p:nvSpPr>
        <p:spPr>
          <a:xfrm>
            <a:off x="6380481" y="4561841"/>
            <a:ext cx="5222559" cy="180932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6380480" y="990320"/>
            <a:ext cx="5222240" cy="51336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1" name="Объект 3"/>
          <p:cNvSpPr>
            <a:spLocks noGrp="1"/>
          </p:cNvSpPr>
          <p:nvPr>
            <p:ph sz="quarter" idx="24"/>
          </p:nvPr>
        </p:nvSpPr>
        <p:spPr>
          <a:xfrm>
            <a:off x="6380481" y="1615441"/>
            <a:ext cx="5222559" cy="18135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3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605474" y="3928717"/>
            <a:ext cx="5203191" cy="521365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4" name="Объект 3"/>
          <p:cNvSpPr>
            <a:spLocks noGrp="1"/>
          </p:cNvSpPr>
          <p:nvPr>
            <p:ph sz="quarter" idx="26"/>
          </p:nvPr>
        </p:nvSpPr>
        <p:spPr>
          <a:xfrm>
            <a:off x="605475" y="4561842"/>
            <a:ext cx="5203189" cy="1809329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3465020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44">
          <p15:clr>
            <a:srgbClr val="FBAE40"/>
          </p15:clr>
        </p15:guide>
        <p15:guide id="2" pos="3016">
          <p15:clr>
            <a:srgbClr val="FBAE40"/>
          </p15:clr>
        </p15:guide>
        <p15:guide id="3" orient="horz" pos="947">
          <p15:clr>
            <a:srgbClr val="FBAE40"/>
          </p15:clr>
        </p15:guide>
        <p15:guide id="4" orient="horz" pos="1018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2470">
          <p15:clr>
            <a:srgbClr val="FBAE40"/>
          </p15:clr>
        </p15:guide>
        <p15:guide id="7" orient="horz" pos="2803">
          <p15:clr>
            <a:srgbClr val="FBAE40"/>
          </p15:clr>
        </p15:guide>
        <p15:guide id="8" orient="horz" pos="287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д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2"/>
          </p:nvPr>
        </p:nvSpPr>
        <p:spPr>
          <a:xfrm>
            <a:off x="600077" y="981077"/>
            <a:ext cx="5208588" cy="244246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0" name="Объект 3"/>
          <p:cNvSpPr>
            <a:spLocks noGrp="1"/>
          </p:cNvSpPr>
          <p:nvPr>
            <p:ph sz="quarter" idx="21"/>
          </p:nvPr>
        </p:nvSpPr>
        <p:spPr>
          <a:xfrm>
            <a:off x="6380480" y="3921760"/>
            <a:ext cx="5222240" cy="245872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 marL="263129" indent="-127397">
              <a:defRPr lang="ru-RU" sz="12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05474" y="3928717"/>
            <a:ext cx="5203191" cy="521365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19"/>
          </p:nvPr>
        </p:nvSpPr>
        <p:spPr>
          <a:xfrm>
            <a:off x="605475" y="4572001"/>
            <a:ext cx="5203189" cy="179916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 marL="263129" indent="-127397">
              <a:defRPr lang="ru-RU" sz="12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6380480" y="990320"/>
            <a:ext cx="5222240" cy="51336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4"/>
          </p:nvPr>
        </p:nvSpPr>
        <p:spPr>
          <a:xfrm>
            <a:off x="6380481" y="1615443"/>
            <a:ext cx="5222559" cy="1798319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 marL="263129" indent="-127397">
              <a:defRPr lang="ru-RU" sz="12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1805225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44">
          <p15:clr>
            <a:srgbClr val="FBAE40"/>
          </p15:clr>
        </p15:guide>
        <p15:guide id="2" pos="3016">
          <p15:clr>
            <a:srgbClr val="FBAE40"/>
          </p15:clr>
        </p15:guide>
        <p15:guide id="3" orient="horz" pos="2470">
          <p15:clr>
            <a:srgbClr val="FBAE40"/>
          </p15:clr>
        </p15:guide>
        <p15:guide id="4" orient="horz" pos="215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5" name="Объект 3"/>
          <p:cNvSpPr>
            <a:spLocks noGrp="1"/>
          </p:cNvSpPr>
          <p:nvPr>
            <p:ph sz="quarter" idx="18"/>
          </p:nvPr>
        </p:nvSpPr>
        <p:spPr>
          <a:xfrm>
            <a:off x="8315888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8315888" y="980162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20"/>
          </p:nvPr>
        </p:nvSpPr>
        <p:spPr>
          <a:xfrm>
            <a:off x="613232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13232" y="980162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2"/>
          </p:nvPr>
        </p:nvSpPr>
        <p:spPr>
          <a:xfrm>
            <a:off x="4459712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0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4459712" y="980162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4897409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102">
          <p15:clr>
            <a:srgbClr val="FBAE40"/>
          </p15:clr>
        </p15:guide>
        <p15:guide id="2" pos="1848">
          <p15:clr>
            <a:srgbClr val="FBAE40"/>
          </p15:clr>
        </p15:guide>
        <p15:guide id="3" pos="3662">
          <p15:clr>
            <a:srgbClr val="FBAE40"/>
          </p15:clr>
        </p15:guide>
        <p15:guide id="4" pos="3926">
          <p15:clr>
            <a:srgbClr val="FBAE40"/>
          </p15:clr>
        </p15:guide>
        <p15:guide id="5" orient="horz" pos="1018">
          <p15:clr>
            <a:srgbClr val="FBAE40"/>
          </p15:clr>
        </p15:guide>
        <p15:guide id="6" orient="horz" pos="947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2" name="Объект 3"/>
          <p:cNvSpPr>
            <a:spLocks noGrp="1"/>
          </p:cNvSpPr>
          <p:nvPr>
            <p:ph sz="quarter" idx="18"/>
          </p:nvPr>
        </p:nvSpPr>
        <p:spPr>
          <a:xfrm>
            <a:off x="8315888" y="4562477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3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8315888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4" name="Объект 3"/>
          <p:cNvSpPr>
            <a:spLocks noGrp="1"/>
          </p:cNvSpPr>
          <p:nvPr>
            <p:ph sz="quarter" idx="20"/>
          </p:nvPr>
        </p:nvSpPr>
        <p:spPr>
          <a:xfrm>
            <a:off x="613232" y="4562477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5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1323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6" name="Объект 3"/>
          <p:cNvSpPr>
            <a:spLocks noGrp="1"/>
          </p:cNvSpPr>
          <p:nvPr>
            <p:ph sz="quarter" idx="22"/>
          </p:nvPr>
        </p:nvSpPr>
        <p:spPr>
          <a:xfrm>
            <a:off x="4459712" y="4562477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7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445971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8" name="Объект 3"/>
          <p:cNvSpPr>
            <a:spLocks noGrp="1"/>
          </p:cNvSpPr>
          <p:nvPr>
            <p:ph sz="quarter" idx="24"/>
          </p:nvPr>
        </p:nvSpPr>
        <p:spPr>
          <a:xfrm>
            <a:off x="8315888" y="1616077"/>
            <a:ext cx="32832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8315888" y="980162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40" name="Объект 3"/>
          <p:cNvSpPr>
            <a:spLocks noGrp="1"/>
          </p:cNvSpPr>
          <p:nvPr>
            <p:ph sz="quarter" idx="26"/>
          </p:nvPr>
        </p:nvSpPr>
        <p:spPr>
          <a:xfrm>
            <a:off x="613232" y="1616077"/>
            <a:ext cx="32832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1" name="Текст 4"/>
          <p:cNvSpPr>
            <a:spLocks noGrp="1"/>
          </p:cNvSpPr>
          <p:nvPr>
            <p:ph type="body" sz="quarter" idx="27" hasCustomPrompt="1"/>
          </p:nvPr>
        </p:nvSpPr>
        <p:spPr>
          <a:xfrm>
            <a:off x="613232" y="980162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42" name="Объект 3"/>
          <p:cNvSpPr>
            <a:spLocks noGrp="1"/>
          </p:cNvSpPr>
          <p:nvPr>
            <p:ph sz="quarter" idx="28"/>
          </p:nvPr>
        </p:nvSpPr>
        <p:spPr>
          <a:xfrm>
            <a:off x="4459712" y="1616077"/>
            <a:ext cx="32832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3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4459712" y="980162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24350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844">
          <p15:clr>
            <a:srgbClr val="FBAE40"/>
          </p15:clr>
        </p15:guide>
        <p15:guide id="2" pos="2102">
          <p15:clr>
            <a:srgbClr val="FBAE40"/>
          </p15:clr>
        </p15:guide>
        <p15:guide id="3" pos="3922">
          <p15:clr>
            <a:srgbClr val="FBAE40"/>
          </p15:clr>
        </p15:guide>
        <p15:guide id="4" pos="3668">
          <p15:clr>
            <a:srgbClr val="FBAE40"/>
          </p15:clr>
        </p15:guide>
        <p15:guide id="5" orient="horz" pos="947">
          <p15:clr>
            <a:srgbClr val="FBAE40"/>
          </p15:clr>
        </p15:guide>
        <p15:guide id="6" orient="horz" pos="2478">
          <p15:clr>
            <a:srgbClr val="FBAE40"/>
          </p15:clr>
        </p15:guide>
        <p15:guide id="7" orient="horz" pos="2157">
          <p15:clr>
            <a:srgbClr val="FBAE40"/>
          </p15:clr>
        </p15:guide>
        <p15:guide id="8" orient="horz" pos="1018">
          <p15:clr>
            <a:srgbClr val="FBAE40"/>
          </p15:clr>
        </p15:guide>
        <p15:guide id="9" orient="horz" pos="2874">
          <p15:clr>
            <a:srgbClr val="FBAE40"/>
          </p15:clr>
        </p15:guide>
        <p15:guide id="10" orient="horz" pos="2803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вертикальны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9" name="Объект 3"/>
          <p:cNvSpPr>
            <a:spLocks noGrp="1"/>
          </p:cNvSpPr>
          <p:nvPr>
            <p:ph sz="quarter" idx="18"/>
          </p:nvPr>
        </p:nvSpPr>
        <p:spPr>
          <a:xfrm>
            <a:off x="8315888" y="976315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1" name="Объект 3"/>
          <p:cNvSpPr>
            <a:spLocks noGrp="1"/>
          </p:cNvSpPr>
          <p:nvPr>
            <p:ph sz="quarter" idx="20"/>
          </p:nvPr>
        </p:nvSpPr>
        <p:spPr>
          <a:xfrm>
            <a:off x="613232" y="976315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2" name="Объект 3"/>
          <p:cNvSpPr>
            <a:spLocks noGrp="1"/>
          </p:cNvSpPr>
          <p:nvPr>
            <p:ph sz="quarter" idx="22"/>
          </p:nvPr>
        </p:nvSpPr>
        <p:spPr>
          <a:xfrm>
            <a:off x="4459712" y="976315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0892024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848">
          <p15:clr>
            <a:srgbClr val="FBAE40"/>
          </p15:clr>
        </p15:guide>
        <p15:guide id="2" pos="2102">
          <p15:clr>
            <a:srgbClr val="FBAE40"/>
          </p15:clr>
        </p15:guide>
        <p15:guide id="3" pos="3926">
          <p15:clr>
            <a:srgbClr val="FBAE40"/>
          </p15:clr>
        </p15:guide>
        <p15:guide id="4" pos="3662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ный слайд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264111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527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>
            <a:spLocks noGrp="1"/>
          </p:cNvSpPr>
          <p:nvPr>
            <p:ph sz="quarter" idx="12"/>
          </p:nvPr>
        </p:nvSpPr>
        <p:spPr>
          <a:xfrm>
            <a:off x="9272905" y="1616077"/>
            <a:ext cx="2323628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9280688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quarter" idx="24"/>
          </p:nvPr>
        </p:nvSpPr>
        <p:spPr>
          <a:xfrm>
            <a:off x="6388100" y="1616077"/>
            <a:ext cx="2346325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6398259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quarter" idx="26"/>
          </p:nvPr>
        </p:nvSpPr>
        <p:spPr>
          <a:xfrm>
            <a:off x="3484881" y="1616077"/>
            <a:ext cx="2323628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27" hasCustomPrompt="1"/>
          </p:nvPr>
        </p:nvSpPr>
        <p:spPr>
          <a:xfrm>
            <a:off x="3492664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quarter" idx="28"/>
          </p:nvPr>
        </p:nvSpPr>
        <p:spPr>
          <a:xfrm>
            <a:off x="600076" y="1616077"/>
            <a:ext cx="2346325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1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610235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037399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016">
          <p15:clr>
            <a:srgbClr val="FBAE40"/>
          </p15:clr>
        </p15:guide>
        <p15:guide id="2" pos="2744">
          <p15:clr>
            <a:srgbClr val="FBAE40"/>
          </p15:clr>
        </p15:guide>
        <p15:guide id="3" pos="1646">
          <p15:clr>
            <a:srgbClr val="FBAE40"/>
          </p15:clr>
        </p15:guide>
        <p15:guide id="4" pos="1392">
          <p15:clr>
            <a:srgbClr val="FBAE40"/>
          </p15:clr>
        </p15:guide>
        <p15:guide id="5" pos="4128">
          <p15:clr>
            <a:srgbClr val="FBAE40"/>
          </p15:clr>
        </p15:guide>
        <p15:guide id="6" pos="4377">
          <p15:clr>
            <a:srgbClr val="FBAE40"/>
          </p15:clr>
        </p15:guide>
        <p15:guide id="7" orient="horz" pos="1018">
          <p15:clr>
            <a:srgbClr val="FBAE40"/>
          </p15:clr>
        </p15:guide>
        <p15:guide id="8" orient="horz" pos="947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>
            <a:spLocks noGrp="1"/>
          </p:cNvSpPr>
          <p:nvPr>
            <p:ph sz="quarter" idx="12"/>
          </p:nvPr>
        </p:nvSpPr>
        <p:spPr>
          <a:xfrm>
            <a:off x="600076" y="981076"/>
            <a:ext cx="11002963" cy="2447924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23" name="Объект 3"/>
          <p:cNvSpPr>
            <a:spLocks noGrp="1"/>
          </p:cNvSpPr>
          <p:nvPr>
            <p:ph sz="quarter" idx="18"/>
          </p:nvPr>
        </p:nvSpPr>
        <p:spPr>
          <a:xfrm>
            <a:off x="8315888" y="4562477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4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8315888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5" name="Объект 3"/>
          <p:cNvSpPr>
            <a:spLocks noGrp="1"/>
          </p:cNvSpPr>
          <p:nvPr>
            <p:ph sz="quarter" idx="20"/>
          </p:nvPr>
        </p:nvSpPr>
        <p:spPr>
          <a:xfrm>
            <a:off x="613232" y="4562477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6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1323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Объект 3"/>
          <p:cNvSpPr>
            <a:spLocks noGrp="1"/>
          </p:cNvSpPr>
          <p:nvPr>
            <p:ph sz="quarter" idx="22"/>
          </p:nvPr>
        </p:nvSpPr>
        <p:spPr>
          <a:xfrm>
            <a:off x="4459712" y="4562477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8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445971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3711872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848">
          <p15:clr>
            <a:srgbClr val="FBAE40"/>
          </p15:clr>
        </p15:guide>
        <p15:guide id="2" pos="2098">
          <p15:clr>
            <a:srgbClr val="FBAE40"/>
          </p15:clr>
        </p15:guide>
        <p15:guide id="3" pos="3668">
          <p15:clr>
            <a:srgbClr val="FBAE40"/>
          </p15:clr>
        </p15:guide>
        <p15:guide id="4" pos="3926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2483">
          <p15:clr>
            <a:srgbClr val="FBAE40"/>
          </p15:clr>
        </p15:guide>
        <p15:guide id="7" orient="horz" pos="2797">
          <p15:clr>
            <a:srgbClr val="FBAE40"/>
          </p15:clr>
        </p15:guide>
        <p15:guide id="8" orient="horz" pos="2874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руговые заполнители под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 noChangeAspect="1"/>
          </p:cNvSpPr>
          <p:nvPr>
            <p:ph type="pic" sz="quarter" idx="10"/>
          </p:nvPr>
        </p:nvSpPr>
        <p:spPr>
          <a:xfrm>
            <a:off x="600075" y="976314"/>
            <a:ext cx="2688000" cy="2016000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2" name="Рисунок 3"/>
          <p:cNvSpPr>
            <a:spLocks noGrp="1" noChangeAspect="1"/>
          </p:cNvSpPr>
          <p:nvPr>
            <p:ph type="pic" sz="quarter" idx="11"/>
          </p:nvPr>
        </p:nvSpPr>
        <p:spPr>
          <a:xfrm>
            <a:off x="4440237" y="976314"/>
            <a:ext cx="2688000" cy="2016000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2"/>
          </p:nvPr>
        </p:nvSpPr>
        <p:spPr>
          <a:xfrm>
            <a:off x="8310563" y="976314"/>
            <a:ext cx="2688000" cy="2016000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6"/>
          </p:nvPr>
        </p:nvSpPr>
        <p:spPr>
          <a:xfrm>
            <a:off x="600076" y="3110601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Текст 6"/>
          <p:cNvSpPr>
            <a:spLocks noGrp="1"/>
          </p:cNvSpPr>
          <p:nvPr>
            <p:ph type="body" sz="quarter" idx="17"/>
          </p:nvPr>
        </p:nvSpPr>
        <p:spPr>
          <a:xfrm>
            <a:off x="4442962" y="3110601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Текст 6"/>
          <p:cNvSpPr>
            <a:spLocks noGrp="1"/>
          </p:cNvSpPr>
          <p:nvPr>
            <p:ph type="body" sz="quarter" idx="18"/>
          </p:nvPr>
        </p:nvSpPr>
        <p:spPr>
          <a:xfrm>
            <a:off x="8314783" y="3110601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Рисунок 3"/>
          <p:cNvSpPr>
            <a:spLocks noGrp="1" noChangeAspect="1"/>
          </p:cNvSpPr>
          <p:nvPr>
            <p:ph type="pic" sz="quarter" idx="19"/>
          </p:nvPr>
        </p:nvSpPr>
        <p:spPr>
          <a:xfrm>
            <a:off x="600075" y="3815652"/>
            <a:ext cx="2688000" cy="2016000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2" name="Рисунок 3"/>
          <p:cNvSpPr>
            <a:spLocks noGrp="1" noChangeAspect="1"/>
          </p:cNvSpPr>
          <p:nvPr>
            <p:ph type="pic" sz="quarter" idx="20"/>
          </p:nvPr>
        </p:nvSpPr>
        <p:spPr>
          <a:xfrm>
            <a:off x="4440237" y="3815652"/>
            <a:ext cx="2688000" cy="2016000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3" name="Рисунок 3"/>
          <p:cNvSpPr>
            <a:spLocks noGrp="1" noChangeAspect="1"/>
          </p:cNvSpPr>
          <p:nvPr>
            <p:ph type="pic" sz="quarter" idx="21"/>
          </p:nvPr>
        </p:nvSpPr>
        <p:spPr>
          <a:xfrm>
            <a:off x="8310563" y="3815652"/>
            <a:ext cx="2688000" cy="2016000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4" name="Текст 6"/>
          <p:cNvSpPr>
            <a:spLocks noGrp="1"/>
          </p:cNvSpPr>
          <p:nvPr>
            <p:ph type="body" sz="quarter" idx="22"/>
          </p:nvPr>
        </p:nvSpPr>
        <p:spPr>
          <a:xfrm>
            <a:off x="600076" y="5949939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5" name="Текст 6"/>
          <p:cNvSpPr>
            <a:spLocks noGrp="1"/>
          </p:cNvSpPr>
          <p:nvPr>
            <p:ph type="body" sz="quarter" idx="23"/>
          </p:nvPr>
        </p:nvSpPr>
        <p:spPr>
          <a:xfrm>
            <a:off x="4442962" y="5949939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6" name="Текст 6"/>
          <p:cNvSpPr>
            <a:spLocks noGrp="1"/>
          </p:cNvSpPr>
          <p:nvPr>
            <p:ph type="body" sz="quarter" idx="24"/>
          </p:nvPr>
        </p:nvSpPr>
        <p:spPr>
          <a:xfrm>
            <a:off x="8314783" y="5949939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724239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848">
          <p15:clr>
            <a:srgbClr val="FBAE40"/>
          </p15:clr>
        </p15:guide>
        <p15:guide id="2" pos="2098">
          <p15:clr>
            <a:srgbClr val="FBAE40"/>
          </p15:clr>
        </p15:guide>
        <p15:guide id="3" pos="3668">
          <p15:clr>
            <a:srgbClr val="FBAE40"/>
          </p15:clr>
        </p15:guide>
        <p15:guide id="4" pos="3926">
          <p15:clr>
            <a:srgbClr val="FBAE40"/>
          </p15:clr>
        </p15:guide>
        <p15:guide id="5" orient="horz" pos="1950">
          <p15:clr>
            <a:srgbClr val="FBAE40"/>
          </p15:clr>
        </p15:guide>
        <p15:guide id="6" orient="horz" pos="2235">
          <p15:clr>
            <a:srgbClr val="FBAE40"/>
          </p15:clr>
        </p15:guide>
        <p15:guide id="7" orient="horz" pos="2404">
          <p15:clr>
            <a:srgbClr val="FBAE40"/>
          </p15:clr>
        </p15:guide>
        <p15:guide id="8" orient="horz" pos="3748">
          <p15:clr>
            <a:srgbClr val="FBAE40"/>
          </p15:clr>
        </p15:guide>
        <p15:guide id="0" orient="horz" pos="3678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руговые заполнители под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 noChangeAspect="1"/>
          </p:cNvSpPr>
          <p:nvPr>
            <p:ph type="pic" sz="quarter" idx="10"/>
          </p:nvPr>
        </p:nvSpPr>
        <p:spPr>
          <a:xfrm>
            <a:off x="600075" y="976314"/>
            <a:ext cx="2688000" cy="2016000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2" name="Рисунок 3"/>
          <p:cNvSpPr>
            <a:spLocks noGrp="1" noChangeAspect="1"/>
          </p:cNvSpPr>
          <p:nvPr>
            <p:ph type="pic" sz="quarter" idx="11"/>
          </p:nvPr>
        </p:nvSpPr>
        <p:spPr>
          <a:xfrm>
            <a:off x="4440237" y="976314"/>
            <a:ext cx="2688000" cy="2016000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2"/>
          </p:nvPr>
        </p:nvSpPr>
        <p:spPr>
          <a:xfrm>
            <a:off x="8310563" y="976314"/>
            <a:ext cx="2688000" cy="2016000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6"/>
          </p:nvPr>
        </p:nvSpPr>
        <p:spPr>
          <a:xfrm>
            <a:off x="600076" y="3110601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Текст 6"/>
          <p:cNvSpPr>
            <a:spLocks noGrp="1"/>
          </p:cNvSpPr>
          <p:nvPr>
            <p:ph type="body" sz="quarter" idx="17"/>
          </p:nvPr>
        </p:nvSpPr>
        <p:spPr>
          <a:xfrm>
            <a:off x="4442962" y="3110601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Текст 6"/>
          <p:cNvSpPr>
            <a:spLocks noGrp="1"/>
          </p:cNvSpPr>
          <p:nvPr>
            <p:ph type="body" sz="quarter" idx="18"/>
          </p:nvPr>
        </p:nvSpPr>
        <p:spPr>
          <a:xfrm>
            <a:off x="8314783" y="3110601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Рисунок 3"/>
          <p:cNvSpPr>
            <a:spLocks noGrp="1" noChangeAspect="1"/>
          </p:cNvSpPr>
          <p:nvPr>
            <p:ph type="pic" sz="quarter" idx="19"/>
          </p:nvPr>
        </p:nvSpPr>
        <p:spPr>
          <a:xfrm>
            <a:off x="2520156" y="3815652"/>
            <a:ext cx="2688000" cy="2016000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2" name="Рисунок 3"/>
          <p:cNvSpPr>
            <a:spLocks noGrp="1" noChangeAspect="1"/>
          </p:cNvSpPr>
          <p:nvPr>
            <p:ph type="pic" sz="quarter" idx="20"/>
          </p:nvPr>
        </p:nvSpPr>
        <p:spPr>
          <a:xfrm>
            <a:off x="6375400" y="3815652"/>
            <a:ext cx="2688000" cy="2016000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4" name="Текст 6"/>
          <p:cNvSpPr>
            <a:spLocks noGrp="1"/>
          </p:cNvSpPr>
          <p:nvPr>
            <p:ph type="body" sz="quarter" idx="22"/>
          </p:nvPr>
        </p:nvSpPr>
        <p:spPr>
          <a:xfrm>
            <a:off x="2520156" y="5949939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5" name="Текст 6"/>
          <p:cNvSpPr>
            <a:spLocks noGrp="1"/>
          </p:cNvSpPr>
          <p:nvPr>
            <p:ph type="body" sz="quarter" idx="23"/>
          </p:nvPr>
        </p:nvSpPr>
        <p:spPr>
          <a:xfrm>
            <a:off x="6375400" y="5949939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65456350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848">
          <p15:clr>
            <a:srgbClr val="FBAE40"/>
          </p15:clr>
        </p15:guide>
        <p15:guide id="2" pos="2098">
          <p15:clr>
            <a:srgbClr val="FBAE40"/>
          </p15:clr>
        </p15:guide>
        <p15:guide id="3" pos="3668">
          <p15:clr>
            <a:srgbClr val="FBAE40"/>
          </p15:clr>
        </p15:guide>
        <p15:guide id="4" pos="3926">
          <p15:clr>
            <a:srgbClr val="FBAE40"/>
          </p15:clr>
        </p15:guide>
        <p15:guide id="5" orient="horz" pos="1950">
          <p15:clr>
            <a:srgbClr val="FBAE40"/>
          </p15:clr>
        </p15:guide>
        <p15:guide id="6" orient="horz" pos="2235">
          <p15:clr>
            <a:srgbClr val="FBAE40"/>
          </p15:clr>
        </p15:guide>
        <p15:guide id="7" orient="horz" pos="2404">
          <p15:clr>
            <a:srgbClr val="FBAE40"/>
          </p15:clr>
        </p15:guide>
        <p15:guide id="8" orient="horz" pos="3748">
          <p15:clr>
            <a:srgbClr val="FBAE40"/>
          </p15:clr>
        </p15:guide>
        <p15:guide id="9" orient="horz" pos="3678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quarter" idx="24"/>
          </p:nvPr>
        </p:nvSpPr>
        <p:spPr>
          <a:xfrm>
            <a:off x="600076" y="981076"/>
            <a:ext cx="11002963" cy="2447924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7" name="Объект 3"/>
          <p:cNvSpPr>
            <a:spLocks noGrp="1"/>
          </p:cNvSpPr>
          <p:nvPr>
            <p:ph sz="quarter" idx="25"/>
          </p:nvPr>
        </p:nvSpPr>
        <p:spPr>
          <a:xfrm>
            <a:off x="9272905" y="4562477"/>
            <a:ext cx="2323628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 marL="135731" indent="-13573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14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263129" indent="-12739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12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8" name="Объект 3"/>
          <p:cNvSpPr>
            <a:spLocks noGrp="1"/>
          </p:cNvSpPr>
          <p:nvPr>
            <p:ph sz="quarter" idx="26"/>
          </p:nvPr>
        </p:nvSpPr>
        <p:spPr>
          <a:xfrm>
            <a:off x="6388100" y="4562477"/>
            <a:ext cx="2346325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 marL="135731" indent="-13573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14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263129" indent="-12739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12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9" name="Объект 3"/>
          <p:cNvSpPr>
            <a:spLocks noGrp="1"/>
          </p:cNvSpPr>
          <p:nvPr>
            <p:ph sz="quarter" idx="27"/>
          </p:nvPr>
        </p:nvSpPr>
        <p:spPr>
          <a:xfrm>
            <a:off x="3484881" y="4562477"/>
            <a:ext cx="2323628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 marL="135731" indent="-13573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14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263129" indent="-12739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12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0" name="Объект 3"/>
          <p:cNvSpPr>
            <a:spLocks noGrp="1"/>
          </p:cNvSpPr>
          <p:nvPr>
            <p:ph sz="quarter" idx="28"/>
          </p:nvPr>
        </p:nvSpPr>
        <p:spPr>
          <a:xfrm>
            <a:off x="600076" y="4562477"/>
            <a:ext cx="2346325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 marL="135731" indent="-13573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14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263129" indent="-12739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12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1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9280688" y="3940952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2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6398259" y="3940952"/>
            <a:ext cx="2339341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3" name="Текст 4"/>
          <p:cNvSpPr>
            <a:spLocks noGrp="1"/>
          </p:cNvSpPr>
          <p:nvPr>
            <p:ph type="body" sz="quarter" idx="30" hasCustomPrompt="1"/>
          </p:nvPr>
        </p:nvSpPr>
        <p:spPr>
          <a:xfrm>
            <a:off x="3492666" y="3940952"/>
            <a:ext cx="2315999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4" name="Текст 4"/>
          <p:cNvSpPr>
            <a:spLocks noGrp="1"/>
          </p:cNvSpPr>
          <p:nvPr>
            <p:ph type="body" sz="quarter" idx="31" hasCustomPrompt="1"/>
          </p:nvPr>
        </p:nvSpPr>
        <p:spPr>
          <a:xfrm>
            <a:off x="610235" y="3940952"/>
            <a:ext cx="2345691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59735147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397">
          <p15:clr>
            <a:srgbClr val="FBAE40"/>
          </p15:clr>
        </p15:guide>
        <p15:guide id="2" pos="1646">
          <p15:clr>
            <a:srgbClr val="FBAE40"/>
          </p15:clr>
        </p15:guide>
        <p15:guide id="3" pos="2744">
          <p15:clr>
            <a:srgbClr val="FBAE40"/>
          </p15:clr>
        </p15:guide>
        <p15:guide id="4" pos="3016">
          <p15:clr>
            <a:srgbClr val="FBAE40"/>
          </p15:clr>
        </p15:guide>
        <p15:guide id="5" pos="4128">
          <p15:clr>
            <a:srgbClr val="FBAE40"/>
          </p15:clr>
        </p15:guide>
        <p15:guide id="6" pos="4378">
          <p15:clr>
            <a:srgbClr val="FBAE40"/>
          </p15:clr>
        </p15:guide>
        <p15:guide id="7" orient="horz" pos="2478">
          <p15:clr>
            <a:srgbClr val="FBAE40"/>
          </p15:clr>
        </p15:guide>
        <p15:guide id="8" orient="horz" pos="2160">
          <p15:clr>
            <a:srgbClr val="FBAE40"/>
          </p15:clr>
        </p15:guide>
        <p15:guide id="9" orient="horz" pos="2795">
          <p15:clr>
            <a:srgbClr val="FBAE40"/>
          </p15:clr>
        </p15:guide>
        <p15:guide id="10" orient="horz" pos="2874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 подзаголовками горизонта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Текст 5"/>
          <p:cNvSpPr>
            <a:spLocks noGrp="1"/>
          </p:cNvSpPr>
          <p:nvPr>
            <p:ph type="body" sz="quarter" idx="27" hasCustomPrompt="1"/>
          </p:nvPr>
        </p:nvSpPr>
        <p:spPr>
          <a:xfrm>
            <a:off x="600076" y="3933825"/>
            <a:ext cx="11002963" cy="503238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Введите заголовок</a:t>
            </a:r>
          </a:p>
        </p:txBody>
      </p:sp>
      <p:sp>
        <p:nvSpPr>
          <p:cNvPr id="33" name="Объект 32"/>
          <p:cNvSpPr>
            <a:spLocks noGrp="1"/>
          </p:cNvSpPr>
          <p:nvPr>
            <p:ph sz="quarter" idx="30" hasCustomPrompt="1"/>
          </p:nvPr>
        </p:nvSpPr>
        <p:spPr>
          <a:xfrm>
            <a:off x="600076" y="4562477"/>
            <a:ext cx="11002963" cy="180869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600"/>
              </a:spcBef>
              <a:buFont typeface="Wingdings" pitchFamily="2" charset="2"/>
              <a:defRPr sz="12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7" name="Текст 5"/>
          <p:cNvSpPr>
            <a:spLocks noGrp="1"/>
          </p:cNvSpPr>
          <p:nvPr>
            <p:ph type="body" sz="quarter" idx="31" hasCustomPrompt="1"/>
          </p:nvPr>
        </p:nvSpPr>
        <p:spPr>
          <a:xfrm>
            <a:off x="600076" y="975360"/>
            <a:ext cx="11002963" cy="505112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Введите заголовок</a:t>
            </a:r>
          </a:p>
        </p:txBody>
      </p:sp>
      <p:sp>
        <p:nvSpPr>
          <p:cNvPr id="8" name="Объект 32"/>
          <p:cNvSpPr>
            <a:spLocks noGrp="1"/>
          </p:cNvSpPr>
          <p:nvPr>
            <p:ph sz="quarter" idx="32" hasCustomPrompt="1"/>
          </p:nvPr>
        </p:nvSpPr>
        <p:spPr>
          <a:xfrm>
            <a:off x="600076" y="1616075"/>
            <a:ext cx="11002963" cy="1812926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600"/>
              </a:spcBef>
              <a:buFont typeface="Wingdings" pitchFamily="2" charset="2"/>
              <a:defRPr sz="12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</p:spTree>
    <p:extLst>
      <p:ext uri="{BB962C8B-B14F-4D97-AF65-F5344CB8AC3E}">
        <p14:creationId xmlns:p14="http://schemas.microsoft.com/office/powerpoint/2010/main" val="41737245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2478">
          <p15:clr>
            <a:srgbClr val="FBAE40"/>
          </p15:clr>
        </p15:guide>
        <p15:guide id="3" orient="horz" pos="2795">
          <p15:clr>
            <a:srgbClr val="FBAE40"/>
          </p15:clr>
        </p15:guide>
        <p15:guide id="4" orient="horz" pos="2874">
          <p15:clr>
            <a:srgbClr val="FBAE40"/>
          </p15:clr>
        </p15:guide>
        <p15:guide id="5" orient="horz" pos="941">
          <p15:clr>
            <a:srgbClr val="FBAE40"/>
          </p15:clr>
        </p15:guide>
        <p15:guide id="6" orient="horz" pos="1018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: два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4"/>
          <p:cNvSpPr>
            <a:spLocks noGrp="1"/>
          </p:cNvSpPr>
          <p:nvPr>
            <p:ph sz="quarter" idx="16"/>
          </p:nvPr>
        </p:nvSpPr>
        <p:spPr>
          <a:xfrm>
            <a:off x="600076" y="3921126"/>
            <a:ext cx="11002963" cy="245427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quarter" idx="12"/>
          </p:nvPr>
        </p:nvSpPr>
        <p:spPr>
          <a:xfrm>
            <a:off x="6383339" y="981077"/>
            <a:ext cx="5219700" cy="2442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9" name="Объект 3"/>
          <p:cNvSpPr>
            <a:spLocks noGrp="1"/>
          </p:cNvSpPr>
          <p:nvPr>
            <p:ph sz="quarter" idx="17"/>
          </p:nvPr>
        </p:nvSpPr>
        <p:spPr>
          <a:xfrm>
            <a:off x="600077" y="981077"/>
            <a:ext cx="5208588" cy="2442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2917561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016">
          <p15:clr>
            <a:srgbClr val="FBAE40"/>
          </p15:clr>
        </p15:guide>
        <p15:guide id="2" orient="horz" pos="2157">
          <p15:clr>
            <a:srgbClr val="FBAE40"/>
          </p15:clr>
        </p15:guide>
        <p15:guide id="3" orient="horz" pos="2470">
          <p15:clr>
            <a:srgbClr val="FBAE40"/>
          </p15:clr>
        </p15:guide>
        <p15:guide id="4" pos="2744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: два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34"/>
          <p:cNvSpPr>
            <a:spLocks noGrp="1"/>
          </p:cNvSpPr>
          <p:nvPr>
            <p:ph sz="quarter" idx="31" hasCustomPrompt="1"/>
          </p:nvPr>
        </p:nvSpPr>
        <p:spPr>
          <a:xfrm>
            <a:off x="6383339" y="984849"/>
            <a:ext cx="5219700" cy="244415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600"/>
              </a:spcBef>
              <a:buFont typeface="Wingdings" pitchFamily="2" charset="2"/>
              <a:defRPr sz="12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7" name="Объект 40"/>
          <p:cNvSpPr>
            <a:spLocks noGrp="1"/>
          </p:cNvSpPr>
          <p:nvPr>
            <p:ph sz="quarter" idx="34" hasCustomPrompt="1"/>
          </p:nvPr>
        </p:nvSpPr>
        <p:spPr>
          <a:xfrm>
            <a:off x="6383339" y="3933826"/>
            <a:ext cx="5219700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600"/>
              </a:spcBef>
              <a:buFont typeface="Wingdings" pitchFamily="2" charset="2"/>
              <a:defRPr lang="ru-RU" sz="12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2" name="Объект 3"/>
          <p:cNvSpPr>
            <a:spLocks noGrp="1"/>
          </p:cNvSpPr>
          <p:nvPr>
            <p:ph sz="quarter" idx="12"/>
          </p:nvPr>
        </p:nvSpPr>
        <p:spPr>
          <a:xfrm>
            <a:off x="600077" y="981077"/>
            <a:ext cx="5208588" cy="539940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7261913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44">
          <p15:clr>
            <a:srgbClr val="FBAE40"/>
          </p15:clr>
        </p15:guide>
        <p15:guide id="2" pos="3016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orient="horz" pos="2478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1" name="Объект 34"/>
          <p:cNvSpPr>
            <a:spLocks noGrp="1"/>
          </p:cNvSpPr>
          <p:nvPr>
            <p:ph sz="quarter" idx="31" hasCustomPrompt="1"/>
          </p:nvPr>
        </p:nvSpPr>
        <p:spPr>
          <a:xfrm>
            <a:off x="600075" y="986475"/>
            <a:ext cx="5208588" cy="244415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600"/>
              </a:spcBef>
              <a:buFont typeface="Wingdings" pitchFamily="2" charset="2"/>
              <a:defRPr sz="12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12" name="Объект 40"/>
          <p:cNvSpPr>
            <a:spLocks noGrp="1"/>
          </p:cNvSpPr>
          <p:nvPr>
            <p:ph sz="quarter" idx="34" hasCustomPrompt="1"/>
          </p:nvPr>
        </p:nvSpPr>
        <p:spPr>
          <a:xfrm>
            <a:off x="6391389" y="3935452"/>
            <a:ext cx="5208588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600"/>
              </a:spcBef>
              <a:buFont typeface="Wingdings" pitchFamily="2" charset="2"/>
              <a:defRPr lang="ru-RU" sz="12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13" name="Объект 40"/>
          <p:cNvSpPr>
            <a:spLocks noGrp="1"/>
          </p:cNvSpPr>
          <p:nvPr>
            <p:ph sz="quarter" idx="35" hasCustomPrompt="1"/>
          </p:nvPr>
        </p:nvSpPr>
        <p:spPr>
          <a:xfrm>
            <a:off x="600075" y="3935452"/>
            <a:ext cx="5208588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600"/>
              </a:spcBef>
              <a:buFont typeface="Wingdings" pitchFamily="2" charset="2"/>
              <a:defRPr lang="ru-RU" sz="12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6" name="Объект 40"/>
          <p:cNvSpPr>
            <a:spLocks noGrp="1"/>
          </p:cNvSpPr>
          <p:nvPr>
            <p:ph sz="quarter" idx="36" hasCustomPrompt="1"/>
          </p:nvPr>
        </p:nvSpPr>
        <p:spPr>
          <a:xfrm>
            <a:off x="6389415" y="998222"/>
            <a:ext cx="5208588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600"/>
              </a:spcBef>
              <a:buFont typeface="Wingdings" pitchFamily="2" charset="2"/>
              <a:defRPr lang="ru-RU" sz="12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</p:spTree>
    <p:extLst>
      <p:ext uri="{BB962C8B-B14F-4D97-AF65-F5344CB8AC3E}">
        <p14:creationId xmlns:p14="http://schemas.microsoft.com/office/powerpoint/2010/main" val="89399410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016">
          <p15:clr>
            <a:srgbClr val="FBAE40"/>
          </p15:clr>
        </p15:guide>
        <p15:guide id="2" orient="horz" pos="2170">
          <p15:clr>
            <a:srgbClr val="FBAE40"/>
          </p15:clr>
        </p15:guide>
        <p15:guide id="3" orient="horz" pos="2477">
          <p15:clr>
            <a:srgbClr val="FBAE40"/>
          </p15:clr>
        </p15:guide>
        <p15:guide id="4" pos="2744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ПРИЛОЖЕНИЕ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0"/>
          </p:nvPr>
        </p:nvSpPr>
        <p:spPr>
          <a:xfrm>
            <a:off x="600075" y="981077"/>
            <a:ext cx="11002645" cy="5394325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38969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Разделите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 userDrawn="1"/>
        </p:nvSpPr>
        <p:spPr>
          <a:xfrm>
            <a:off x="3196959" y="0"/>
            <a:ext cx="1093407" cy="2302136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50"/>
              </a:spcBef>
            </a:pPr>
            <a:endParaRPr lang="ru-RU" sz="105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4459013" y="1772940"/>
            <a:ext cx="5285392" cy="129602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8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 в одну</a:t>
            </a:r>
            <a:br>
              <a:rPr lang="ru-RU" dirty="0"/>
            </a:br>
            <a:r>
              <a:rPr lang="ru-RU" dirty="0"/>
              <a:t>или несколько строк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3313355" y="1344878"/>
            <a:ext cx="838429" cy="871297"/>
          </a:xfrm>
          <a:prstGeom prst="rect">
            <a:avLst/>
          </a:prstGeom>
        </p:spPr>
        <p:txBody>
          <a:bodyPr lIns="0" rIns="0" anchor="ctr" anchorCtr="0"/>
          <a:lstStyle>
            <a:lvl1pPr algn="ctr">
              <a:defRPr sz="45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20</a:t>
            </a:r>
          </a:p>
        </p:txBody>
      </p:sp>
      <p:sp>
        <p:nvSpPr>
          <p:cNvPr id="2" name="Прямоугольник 1"/>
          <p:cNvSpPr/>
          <p:nvPr userDrawn="1"/>
        </p:nvSpPr>
        <p:spPr>
          <a:xfrm flipV="1">
            <a:off x="3196959" y="2302136"/>
            <a:ext cx="1093407" cy="45558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50"/>
              </a:spcBef>
            </a:pPr>
            <a:endParaRPr lang="ru-RU" sz="105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76" name="Группа 75"/>
          <p:cNvGrpSpPr/>
          <p:nvPr userDrawn="1"/>
        </p:nvGrpSpPr>
        <p:grpSpPr>
          <a:xfrm>
            <a:off x="601134" y="421726"/>
            <a:ext cx="2109420" cy="446439"/>
            <a:chOff x="0" y="687388"/>
            <a:chExt cx="1440180" cy="406401"/>
          </a:xfrm>
          <a:solidFill>
            <a:schemeClr val="accent1"/>
          </a:solidFill>
        </p:grpSpPr>
        <p:grpSp>
          <p:nvGrpSpPr>
            <p:cNvPr id="77" name="Группа 76"/>
            <p:cNvGrpSpPr/>
            <p:nvPr userDrawn="1"/>
          </p:nvGrpSpPr>
          <p:grpSpPr>
            <a:xfrm>
              <a:off x="493068" y="808707"/>
              <a:ext cx="947112" cy="176599"/>
              <a:chOff x="614988" y="259248"/>
              <a:chExt cx="1041891" cy="194272"/>
            </a:xfrm>
            <a:grpFill/>
          </p:grpSpPr>
          <p:sp>
            <p:nvSpPr>
              <p:cNvPr id="86" name="Freeform 5"/>
              <p:cNvSpPr>
                <a:spLocks noEditPoints="1"/>
              </p:cNvSpPr>
              <p:nvPr/>
            </p:nvSpPr>
            <p:spPr bwMode="auto">
              <a:xfrm>
                <a:off x="614988" y="260485"/>
                <a:ext cx="122502" cy="190560"/>
              </a:xfrm>
              <a:custGeom>
                <a:avLst/>
                <a:gdLst>
                  <a:gd name="T0" fmla="*/ 723 w 1181"/>
                  <a:gd name="T1" fmla="*/ 773 h 1846"/>
                  <a:gd name="T2" fmla="*/ 688 w 1181"/>
                  <a:gd name="T3" fmla="*/ 793 h 1846"/>
                  <a:gd name="T4" fmla="*/ 650 w 1181"/>
                  <a:gd name="T5" fmla="*/ 806 h 1846"/>
                  <a:gd name="T6" fmla="*/ 611 w 1181"/>
                  <a:gd name="T7" fmla="*/ 813 h 1846"/>
                  <a:gd name="T8" fmla="*/ 385 w 1181"/>
                  <a:gd name="T9" fmla="*/ 813 h 1846"/>
                  <a:gd name="T10" fmla="*/ 587 w 1181"/>
                  <a:gd name="T11" fmla="*/ 355 h 1846"/>
                  <a:gd name="T12" fmla="*/ 635 w 1181"/>
                  <a:gd name="T13" fmla="*/ 358 h 1846"/>
                  <a:gd name="T14" fmla="*/ 677 w 1181"/>
                  <a:gd name="T15" fmla="*/ 368 h 1846"/>
                  <a:gd name="T16" fmla="*/ 696 w 1181"/>
                  <a:gd name="T17" fmla="*/ 375 h 1846"/>
                  <a:gd name="T18" fmla="*/ 714 w 1181"/>
                  <a:gd name="T19" fmla="*/ 384 h 1846"/>
                  <a:gd name="T20" fmla="*/ 731 w 1181"/>
                  <a:gd name="T21" fmla="*/ 395 h 1846"/>
                  <a:gd name="T22" fmla="*/ 746 w 1181"/>
                  <a:gd name="T23" fmla="*/ 407 h 1846"/>
                  <a:gd name="T24" fmla="*/ 759 w 1181"/>
                  <a:gd name="T25" fmla="*/ 421 h 1846"/>
                  <a:gd name="T26" fmla="*/ 772 w 1181"/>
                  <a:gd name="T27" fmla="*/ 437 h 1846"/>
                  <a:gd name="T28" fmla="*/ 782 w 1181"/>
                  <a:gd name="T29" fmla="*/ 455 h 1846"/>
                  <a:gd name="T30" fmla="*/ 790 w 1181"/>
                  <a:gd name="T31" fmla="*/ 476 h 1846"/>
                  <a:gd name="T32" fmla="*/ 797 w 1181"/>
                  <a:gd name="T33" fmla="*/ 498 h 1846"/>
                  <a:gd name="T34" fmla="*/ 801 w 1181"/>
                  <a:gd name="T35" fmla="*/ 522 h 1846"/>
                  <a:gd name="T36" fmla="*/ 805 w 1181"/>
                  <a:gd name="T37" fmla="*/ 578 h 1846"/>
                  <a:gd name="T38" fmla="*/ 804 w 1181"/>
                  <a:gd name="T39" fmla="*/ 610 h 1846"/>
                  <a:gd name="T40" fmla="*/ 801 w 1181"/>
                  <a:gd name="T41" fmla="*/ 639 h 1846"/>
                  <a:gd name="T42" fmla="*/ 796 w 1181"/>
                  <a:gd name="T43" fmla="*/ 665 h 1846"/>
                  <a:gd name="T44" fmla="*/ 789 w 1181"/>
                  <a:gd name="T45" fmla="*/ 689 h 1846"/>
                  <a:gd name="T46" fmla="*/ 780 w 1181"/>
                  <a:gd name="T47" fmla="*/ 710 h 1846"/>
                  <a:gd name="T48" fmla="*/ 769 w 1181"/>
                  <a:gd name="T49" fmla="*/ 730 h 1846"/>
                  <a:gd name="T50" fmla="*/ 754 w 1181"/>
                  <a:gd name="T51" fmla="*/ 746 h 1846"/>
                  <a:gd name="T52" fmla="*/ 739 w 1181"/>
                  <a:gd name="T53" fmla="*/ 761 h 1846"/>
                  <a:gd name="T54" fmla="*/ 1151 w 1181"/>
                  <a:gd name="T55" fmla="*/ 797 h 1846"/>
                  <a:gd name="T56" fmla="*/ 1166 w 1181"/>
                  <a:gd name="T57" fmla="*/ 740 h 1846"/>
                  <a:gd name="T58" fmla="*/ 1176 w 1181"/>
                  <a:gd name="T59" fmla="*/ 680 h 1846"/>
                  <a:gd name="T60" fmla="*/ 1181 w 1181"/>
                  <a:gd name="T61" fmla="*/ 617 h 1846"/>
                  <a:gd name="T62" fmla="*/ 1181 w 1181"/>
                  <a:gd name="T63" fmla="*/ 546 h 1846"/>
                  <a:gd name="T64" fmla="*/ 1175 w 1181"/>
                  <a:gd name="T65" fmla="*/ 476 h 1846"/>
                  <a:gd name="T66" fmla="*/ 1164 w 1181"/>
                  <a:gd name="T67" fmla="*/ 411 h 1846"/>
                  <a:gd name="T68" fmla="*/ 1148 w 1181"/>
                  <a:gd name="T69" fmla="*/ 350 h 1846"/>
                  <a:gd name="T70" fmla="*/ 1127 w 1181"/>
                  <a:gd name="T71" fmla="*/ 295 h 1846"/>
                  <a:gd name="T72" fmla="*/ 1100 w 1181"/>
                  <a:gd name="T73" fmla="*/ 244 h 1846"/>
                  <a:gd name="T74" fmla="*/ 1070 w 1181"/>
                  <a:gd name="T75" fmla="*/ 199 h 1846"/>
                  <a:gd name="T76" fmla="*/ 1035 w 1181"/>
                  <a:gd name="T77" fmla="*/ 159 h 1846"/>
                  <a:gd name="T78" fmla="*/ 995 w 1181"/>
                  <a:gd name="T79" fmla="*/ 123 h 1846"/>
                  <a:gd name="T80" fmla="*/ 952 w 1181"/>
                  <a:gd name="T81" fmla="*/ 92 h 1846"/>
                  <a:gd name="T82" fmla="*/ 905 w 1181"/>
                  <a:gd name="T83" fmla="*/ 65 h 1846"/>
                  <a:gd name="T84" fmla="*/ 854 w 1181"/>
                  <a:gd name="T85" fmla="*/ 44 h 1846"/>
                  <a:gd name="T86" fmla="*/ 799 w 1181"/>
                  <a:gd name="T87" fmla="*/ 26 h 1846"/>
                  <a:gd name="T88" fmla="*/ 741 w 1181"/>
                  <a:gd name="T89" fmla="*/ 13 h 1846"/>
                  <a:gd name="T90" fmla="*/ 681 w 1181"/>
                  <a:gd name="T91" fmla="*/ 5 h 1846"/>
                  <a:gd name="T92" fmla="*/ 619 w 1181"/>
                  <a:gd name="T93" fmla="*/ 1 h 1846"/>
                  <a:gd name="T94" fmla="*/ 0 w 1181"/>
                  <a:gd name="T95" fmla="*/ 0 h 1846"/>
                  <a:gd name="T96" fmla="*/ 385 w 1181"/>
                  <a:gd name="T97" fmla="*/ 1846 h 1846"/>
                  <a:gd name="T98" fmla="*/ 608 w 1181"/>
                  <a:gd name="T99" fmla="*/ 1172 h 1846"/>
                  <a:gd name="T100" fmla="*/ 673 w 1181"/>
                  <a:gd name="T101" fmla="*/ 1169 h 1846"/>
                  <a:gd name="T102" fmla="*/ 734 w 1181"/>
                  <a:gd name="T103" fmla="*/ 1161 h 1846"/>
                  <a:gd name="T104" fmla="*/ 793 w 1181"/>
                  <a:gd name="T105" fmla="*/ 1148 h 1846"/>
                  <a:gd name="T106" fmla="*/ 847 w 1181"/>
                  <a:gd name="T107" fmla="*/ 1129 h 1846"/>
                  <a:gd name="T108" fmla="*/ 898 w 1181"/>
                  <a:gd name="T109" fmla="*/ 1106 h 1846"/>
                  <a:gd name="T110" fmla="*/ 945 w 1181"/>
                  <a:gd name="T111" fmla="*/ 1079 h 1846"/>
                  <a:gd name="T112" fmla="*/ 988 w 1181"/>
                  <a:gd name="T113" fmla="*/ 1047 h 1846"/>
                  <a:gd name="T114" fmla="*/ 1029 w 1181"/>
                  <a:gd name="T115" fmla="*/ 1011 h 1846"/>
                  <a:gd name="T116" fmla="*/ 1063 w 1181"/>
                  <a:gd name="T117" fmla="*/ 971 h 1846"/>
                  <a:gd name="T118" fmla="*/ 1093 w 1181"/>
                  <a:gd name="T119" fmla="*/ 925 h 1846"/>
                  <a:gd name="T120" fmla="*/ 1120 w 1181"/>
                  <a:gd name="T121" fmla="*/ 876 h 1846"/>
                  <a:gd name="T122" fmla="*/ 1142 w 1181"/>
                  <a:gd name="T123" fmla="*/ 824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1" h="1846">
                    <a:moveTo>
                      <a:pt x="739" y="761"/>
                    </a:moveTo>
                    <a:lnTo>
                      <a:pt x="723" y="773"/>
                    </a:lnTo>
                    <a:lnTo>
                      <a:pt x="706" y="784"/>
                    </a:lnTo>
                    <a:lnTo>
                      <a:pt x="688" y="793"/>
                    </a:lnTo>
                    <a:lnTo>
                      <a:pt x="669" y="801"/>
                    </a:lnTo>
                    <a:lnTo>
                      <a:pt x="650" y="806"/>
                    </a:lnTo>
                    <a:lnTo>
                      <a:pt x="631" y="810"/>
                    </a:lnTo>
                    <a:lnTo>
                      <a:pt x="611" y="813"/>
                    </a:lnTo>
                    <a:lnTo>
                      <a:pt x="590" y="813"/>
                    </a:lnTo>
                    <a:lnTo>
                      <a:pt x="385" y="813"/>
                    </a:lnTo>
                    <a:lnTo>
                      <a:pt x="385" y="355"/>
                    </a:lnTo>
                    <a:lnTo>
                      <a:pt x="587" y="355"/>
                    </a:lnTo>
                    <a:lnTo>
                      <a:pt x="611" y="356"/>
                    </a:lnTo>
                    <a:lnTo>
                      <a:pt x="635" y="358"/>
                    </a:lnTo>
                    <a:lnTo>
                      <a:pt x="657" y="362"/>
                    </a:lnTo>
                    <a:lnTo>
                      <a:pt x="677" y="368"/>
                    </a:lnTo>
                    <a:lnTo>
                      <a:pt x="687" y="372"/>
                    </a:lnTo>
                    <a:lnTo>
                      <a:pt x="696" y="375"/>
                    </a:lnTo>
                    <a:lnTo>
                      <a:pt x="705" y="380"/>
                    </a:lnTo>
                    <a:lnTo>
                      <a:pt x="714" y="384"/>
                    </a:lnTo>
                    <a:lnTo>
                      <a:pt x="723" y="389"/>
                    </a:lnTo>
                    <a:lnTo>
                      <a:pt x="731" y="395"/>
                    </a:lnTo>
                    <a:lnTo>
                      <a:pt x="738" y="401"/>
                    </a:lnTo>
                    <a:lnTo>
                      <a:pt x="746" y="407"/>
                    </a:lnTo>
                    <a:lnTo>
                      <a:pt x="753" y="414"/>
                    </a:lnTo>
                    <a:lnTo>
                      <a:pt x="759" y="421"/>
                    </a:lnTo>
                    <a:lnTo>
                      <a:pt x="767" y="429"/>
                    </a:lnTo>
                    <a:lnTo>
                      <a:pt x="772" y="437"/>
                    </a:lnTo>
                    <a:lnTo>
                      <a:pt x="777" y="446"/>
                    </a:lnTo>
                    <a:lnTo>
                      <a:pt x="782" y="455"/>
                    </a:lnTo>
                    <a:lnTo>
                      <a:pt x="786" y="465"/>
                    </a:lnTo>
                    <a:lnTo>
                      <a:pt x="790" y="476"/>
                    </a:lnTo>
                    <a:lnTo>
                      <a:pt x="794" y="486"/>
                    </a:lnTo>
                    <a:lnTo>
                      <a:pt x="797" y="498"/>
                    </a:lnTo>
                    <a:lnTo>
                      <a:pt x="799" y="510"/>
                    </a:lnTo>
                    <a:lnTo>
                      <a:pt x="801" y="522"/>
                    </a:lnTo>
                    <a:lnTo>
                      <a:pt x="804" y="549"/>
                    </a:lnTo>
                    <a:lnTo>
                      <a:pt x="805" y="578"/>
                    </a:lnTo>
                    <a:lnTo>
                      <a:pt x="805" y="594"/>
                    </a:lnTo>
                    <a:lnTo>
                      <a:pt x="804" y="610"/>
                    </a:lnTo>
                    <a:lnTo>
                      <a:pt x="803" y="625"/>
                    </a:lnTo>
                    <a:lnTo>
                      <a:pt x="801" y="639"/>
                    </a:lnTo>
                    <a:lnTo>
                      <a:pt x="799" y="652"/>
                    </a:lnTo>
                    <a:lnTo>
                      <a:pt x="796" y="665"/>
                    </a:lnTo>
                    <a:lnTo>
                      <a:pt x="793" y="677"/>
                    </a:lnTo>
                    <a:lnTo>
                      <a:pt x="789" y="689"/>
                    </a:lnTo>
                    <a:lnTo>
                      <a:pt x="785" y="700"/>
                    </a:lnTo>
                    <a:lnTo>
                      <a:pt x="780" y="710"/>
                    </a:lnTo>
                    <a:lnTo>
                      <a:pt x="774" y="720"/>
                    </a:lnTo>
                    <a:lnTo>
                      <a:pt x="769" y="730"/>
                    </a:lnTo>
                    <a:lnTo>
                      <a:pt x="761" y="738"/>
                    </a:lnTo>
                    <a:lnTo>
                      <a:pt x="754" y="746"/>
                    </a:lnTo>
                    <a:lnTo>
                      <a:pt x="747" y="754"/>
                    </a:lnTo>
                    <a:lnTo>
                      <a:pt x="739" y="761"/>
                    </a:lnTo>
                    <a:close/>
                    <a:moveTo>
                      <a:pt x="1142" y="824"/>
                    </a:moveTo>
                    <a:lnTo>
                      <a:pt x="1151" y="797"/>
                    </a:lnTo>
                    <a:lnTo>
                      <a:pt x="1159" y="768"/>
                    </a:lnTo>
                    <a:lnTo>
                      <a:pt x="1166" y="740"/>
                    </a:lnTo>
                    <a:lnTo>
                      <a:pt x="1171" y="710"/>
                    </a:lnTo>
                    <a:lnTo>
                      <a:pt x="1176" y="680"/>
                    </a:lnTo>
                    <a:lnTo>
                      <a:pt x="1179" y="649"/>
                    </a:lnTo>
                    <a:lnTo>
                      <a:pt x="1181" y="617"/>
                    </a:lnTo>
                    <a:lnTo>
                      <a:pt x="1181" y="583"/>
                    </a:lnTo>
                    <a:lnTo>
                      <a:pt x="1181" y="546"/>
                    </a:lnTo>
                    <a:lnTo>
                      <a:pt x="1179" y="510"/>
                    </a:lnTo>
                    <a:lnTo>
                      <a:pt x="1175" y="476"/>
                    </a:lnTo>
                    <a:lnTo>
                      <a:pt x="1170" y="442"/>
                    </a:lnTo>
                    <a:lnTo>
                      <a:pt x="1164" y="411"/>
                    </a:lnTo>
                    <a:lnTo>
                      <a:pt x="1157" y="380"/>
                    </a:lnTo>
                    <a:lnTo>
                      <a:pt x="1148" y="350"/>
                    </a:lnTo>
                    <a:lnTo>
                      <a:pt x="1138" y="322"/>
                    </a:lnTo>
                    <a:lnTo>
                      <a:pt x="1127" y="295"/>
                    </a:lnTo>
                    <a:lnTo>
                      <a:pt x="1114" y="269"/>
                    </a:lnTo>
                    <a:lnTo>
                      <a:pt x="1100" y="244"/>
                    </a:lnTo>
                    <a:lnTo>
                      <a:pt x="1086" y="221"/>
                    </a:lnTo>
                    <a:lnTo>
                      <a:pt x="1070" y="199"/>
                    </a:lnTo>
                    <a:lnTo>
                      <a:pt x="1053" y="178"/>
                    </a:lnTo>
                    <a:lnTo>
                      <a:pt x="1035" y="159"/>
                    </a:lnTo>
                    <a:lnTo>
                      <a:pt x="1016" y="140"/>
                    </a:lnTo>
                    <a:lnTo>
                      <a:pt x="995" y="123"/>
                    </a:lnTo>
                    <a:lnTo>
                      <a:pt x="974" y="107"/>
                    </a:lnTo>
                    <a:lnTo>
                      <a:pt x="952" y="92"/>
                    </a:lnTo>
                    <a:lnTo>
                      <a:pt x="929" y="78"/>
                    </a:lnTo>
                    <a:lnTo>
                      <a:pt x="905" y="65"/>
                    </a:lnTo>
                    <a:lnTo>
                      <a:pt x="880" y="54"/>
                    </a:lnTo>
                    <a:lnTo>
                      <a:pt x="854" y="44"/>
                    </a:lnTo>
                    <a:lnTo>
                      <a:pt x="827" y="34"/>
                    </a:lnTo>
                    <a:lnTo>
                      <a:pt x="799" y="26"/>
                    </a:lnTo>
                    <a:lnTo>
                      <a:pt x="771" y="19"/>
                    </a:lnTo>
                    <a:lnTo>
                      <a:pt x="741" y="13"/>
                    </a:lnTo>
                    <a:lnTo>
                      <a:pt x="711" y="8"/>
                    </a:lnTo>
                    <a:lnTo>
                      <a:pt x="681" y="5"/>
                    </a:lnTo>
                    <a:lnTo>
                      <a:pt x="650" y="2"/>
                    </a:lnTo>
                    <a:lnTo>
                      <a:pt x="619" y="1"/>
                    </a:lnTo>
                    <a:lnTo>
                      <a:pt x="587" y="0"/>
                    </a:lnTo>
                    <a:lnTo>
                      <a:pt x="0" y="0"/>
                    </a:lnTo>
                    <a:lnTo>
                      <a:pt x="0" y="1846"/>
                    </a:lnTo>
                    <a:lnTo>
                      <a:pt x="385" y="1846"/>
                    </a:lnTo>
                    <a:lnTo>
                      <a:pt x="385" y="1172"/>
                    </a:lnTo>
                    <a:lnTo>
                      <a:pt x="608" y="1172"/>
                    </a:lnTo>
                    <a:lnTo>
                      <a:pt x="641" y="1171"/>
                    </a:lnTo>
                    <a:lnTo>
                      <a:pt x="673" y="1169"/>
                    </a:lnTo>
                    <a:lnTo>
                      <a:pt x="704" y="1166"/>
                    </a:lnTo>
                    <a:lnTo>
                      <a:pt x="734" y="1161"/>
                    </a:lnTo>
                    <a:lnTo>
                      <a:pt x="763" y="1155"/>
                    </a:lnTo>
                    <a:lnTo>
                      <a:pt x="793" y="1148"/>
                    </a:lnTo>
                    <a:lnTo>
                      <a:pt x="820" y="1139"/>
                    </a:lnTo>
                    <a:lnTo>
                      <a:pt x="847" y="1129"/>
                    </a:lnTo>
                    <a:lnTo>
                      <a:pt x="873" y="1118"/>
                    </a:lnTo>
                    <a:lnTo>
                      <a:pt x="898" y="1106"/>
                    </a:lnTo>
                    <a:lnTo>
                      <a:pt x="922" y="1093"/>
                    </a:lnTo>
                    <a:lnTo>
                      <a:pt x="945" y="1079"/>
                    </a:lnTo>
                    <a:lnTo>
                      <a:pt x="967" y="1063"/>
                    </a:lnTo>
                    <a:lnTo>
                      <a:pt x="988" y="1047"/>
                    </a:lnTo>
                    <a:lnTo>
                      <a:pt x="1009" y="1030"/>
                    </a:lnTo>
                    <a:lnTo>
                      <a:pt x="1029" y="1011"/>
                    </a:lnTo>
                    <a:lnTo>
                      <a:pt x="1046" y="991"/>
                    </a:lnTo>
                    <a:lnTo>
                      <a:pt x="1063" y="971"/>
                    </a:lnTo>
                    <a:lnTo>
                      <a:pt x="1079" y="949"/>
                    </a:lnTo>
                    <a:lnTo>
                      <a:pt x="1093" y="925"/>
                    </a:lnTo>
                    <a:lnTo>
                      <a:pt x="1107" y="901"/>
                    </a:lnTo>
                    <a:lnTo>
                      <a:pt x="1120" y="876"/>
                    </a:lnTo>
                    <a:lnTo>
                      <a:pt x="1131" y="851"/>
                    </a:lnTo>
                    <a:lnTo>
                      <a:pt x="1142" y="8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87" name="Freeform 6"/>
              <p:cNvSpPr>
                <a:spLocks noEditPoints="1"/>
              </p:cNvSpPr>
              <p:nvPr/>
            </p:nvSpPr>
            <p:spPr bwMode="auto">
              <a:xfrm>
                <a:off x="765951" y="259248"/>
                <a:ext cx="122502" cy="194272"/>
              </a:xfrm>
              <a:custGeom>
                <a:avLst/>
                <a:gdLst>
                  <a:gd name="T0" fmla="*/ 386 w 1185"/>
                  <a:gd name="T1" fmla="*/ 542 h 1875"/>
                  <a:gd name="T2" fmla="*/ 410 w 1185"/>
                  <a:gd name="T3" fmla="*/ 473 h 1875"/>
                  <a:gd name="T4" fmla="*/ 446 w 1185"/>
                  <a:gd name="T5" fmla="*/ 427 h 1875"/>
                  <a:gd name="T6" fmla="*/ 478 w 1185"/>
                  <a:gd name="T7" fmla="*/ 402 h 1875"/>
                  <a:gd name="T8" fmla="*/ 519 w 1185"/>
                  <a:gd name="T9" fmla="*/ 382 h 1875"/>
                  <a:gd name="T10" fmla="*/ 568 w 1185"/>
                  <a:gd name="T11" fmla="*/ 372 h 1875"/>
                  <a:gd name="T12" fmla="*/ 624 w 1185"/>
                  <a:gd name="T13" fmla="*/ 372 h 1875"/>
                  <a:gd name="T14" fmla="*/ 672 w 1185"/>
                  <a:gd name="T15" fmla="*/ 384 h 1875"/>
                  <a:gd name="T16" fmla="*/ 728 w 1185"/>
                  <a:gd name="T17" fmla="*/ 418 h 1875"/>
                  <a:gd name="T18" fmla="*/ 756 w 1185"/>
                  <a:gd name="T19" fmla="*/ 447 h 1875"/>
                  <a:gd name="T20" fmla="*/ 789 w 1185"/>
                  <a:gd name="T21" fmla="*/ 514 h 1875"/>
                  <a:gd name="T22" fmla="*/ 797 w 1185"/>
                  <a:gd name="T23" fmla="*/ 575 h 1875"/>
                  <a:gd name="T24" fmla="*/ 792 w 1185"/>
                  <a:gd name="T25" fmla="*/ 1359 h 1875"/>
                  <a:gd name="T26" fmla="*/ 779 w 1185"/>
                  <a:gd name="T27" fmla="*/ 1396 h 1875"/>
                  <a:gd name="T28" fmla="*/ 759 w 1185"/>
                  <a:gd name="T29" fmla="*/ 1429 h 1875"/>
                  <a:gd name="T30" fmla="*/ 723 w 1185"/>
                  <a:gd name="T31" fmla="*/ 1463 h 1875"/>
                  <a:gd name="T32" fmla="*/ 654 w 1185"/>
                  <a:gd name="T33" fmla="*/ 1496 h 1875"/>
                  <a:gd name="T34" fmla="*/ 582 w 1185"/>
                  <a:gd name="T35" fmla="*/ 1503 h 1875"/>
                  <a:gd name="T36" fmla="*/ 531 w 1185"/>
                  <a:gd name="T37" fmla="*/ 1497 h 1875"/>
                  <a:gd name="T38" fmla="*/ 489 w 1185"/>
                  <a:gd name="T39" fmla="*/ 1482 h 1875"/>
                  <a:gd name="T40" fmla="*/ 453 w 1185"/>
                  <a:gd name="T41" fmla="*/ 1458 h 1875"/>
                  <a:gd name="T42" fmla="*/ 421 w 1185"/>
                  <a:gd name="T43" fmla="*/ 1417 h 1875"/>
                  <a:gd name="T44" fmla="*/ 390 w 1185"/>
                  <a:gd name="T45" fmla="*/ 1334 h 1875"/>
                  <a:gd name="T46" fmla="*/ 834 w 1185"/>
                  <a:gd name="T47" fmla="*/ 1834 h 1875"/>
                  <a:gd name="T48" fmla="*/ 934 w 1185"/>
                  <a:gd name="T49" fmla="*/ 1784 h 1875"/>
                  <a:gd name="T50" fmla="*/ 1019 w 1185"/>
                  <a:gd name="T51" fmla="*/ 1715 h 1875"/>
                  <a:gd name="T52" fmla="*/ 1089 w 1185"/>
                  <a:gd name="T53" fmla="*/ 1629 h 1875"/>
                  <a:gd name="T54" fmla="*/ 1141 w 1185"/>
                  <a:gd name="T55" fmla="*/ 1525 h 1875"/>
                  <a:gd name="T56" fmla="*/ 1174 w 1185"/>
                  <a:gd name="T57" fmla="*/ 1409 h 1875"/>
                  <a:gd name="T58" fmla="*/ 1185 w 1185"/>
                  <a:gd name="T59" fmla="*/ 1278 h 1875"/>
                  <a:gd name="T60" fmla="*/ 1180 w 1185"/>
                  <a:gd name="T61" fmla="*/ 510 h 1875"/>
                  <a:gd name="T62" fmla="*/ 1158 w 1185"/>
                  <a:gd name="T63" fmla="*/ 403 h 1875"/>
                  <a:gd name="T64" fmla="*/ 1118 w 1185"/>
                  <a:gd name="T65" fmla="*/ 300 h 1875"/>
                  <a:gd name="T66" fmla="*/ 1060 w 1185"/>
                  <a:gd name="T67" fmla="*/ 207 h 1875"/>
                  <a:gd name="T68" fmla="*/ 983 w 1185"/>
                  <a:gd name="T69" fmla="*/ 128 h 1875"/>
                  <a:gd name="T70" fmla="*/ 886 w 1185"/>
                  <a:gd name="T71" fmla="*/ 65 h 1875"/>
                  <a:gd name="T72" fmla="*/ 770 w 1185"/>
                  <a:gd name="T73" fmla="*/ 20 h 1875"/>
                  <a:gd name="T74" fmla="*/ 633 w 1185"/>
                  <a:gd name="T75" fmla="*/ 1 h 1875"/>
                  <a:gd name="T76" fmla="*/ 481 w 1185"/>
                  <a:gd name="T77" fmla="*/ 7 h 1875"/>
                  <a:gd name="T78" fmla="*/ 396 w 1185"/>
                  <a:gd name="T79" fmla="*/ 25 h 1875"/>
                  <a:gd name="T80" fmla="*/ 335 w 1185"/>
                  <a:gd name="T81" fmla="*/ 47 h 1875"/>
                  <a:gd name="T82" fmla="*/ 242 w 1185"/>
                  <a:gd name="T83" fmla="*/ 99 h 1875"/>
                  <a:gd name="T84" fmla="*/ 155 w 1185"/>
                  <a:gd name="T85" fmla="*/ 172 h 1875"/>
                  <a:gd name="T86" fmla="*/ 88 w 1185"/>
                  <a:gd name="T87" fmla="*/ 259 h 1875"/>
                  <a:gd name="T88" fmla="*/ 41 w 1185"/>
                  <a:gd name="T89" fmla="*/ 357 h 1875"/>
                  <a:gd name="T90" fmla="*/ 14 w 1185"/>
                  <a:gd name="T91" fmla="*/ 461 h 1875"/>
                  <a:gd name="T92" fmla="*/ 0 w 1185"/>
                  <a:gd name="T93" fmla="*/ 565 h 1875"/>
                  <a:gd name="T94" fmla="*/ 2 w 1185"/>
                  <a:gd name="T95" fmla="*/ 1311 h 1875"/>
                  <a:gd name="T96" fmla="*/ 20 w 1185"/>
                  <a:gd name="T97" fmla="*/ 1430 h 1875"/>
                  <a:gd name="T98" fmla="*/ 54 w 1185"/>
                  <a:gd name="T99" fmla="*/ 1543 h 1875"/>
                  <a:gd name="T100" fmla="*/ 106 w 1185"/>
                  <a:gd name="T101" fmla="*/ 1643 h 1875"/>
                  <a:gd name="T102" fmla="*/ 177 w 1185"/>
                  <a:gd name="T103" fmla="*/ 1729 h 1875"/>
                  <a:gd name="T104" fmla="*/ 270 w 1185"/>
                  <a:gd name="T105" fmla="*/ 1797 h 1875"/>
                  <a:gd name="T106" fmla="*/ 353 w 1185"/>
                  <a:gd name="T107" fmla="*/ 1836 h 1875"/>
                  <a:gd name="T108" fmla="*/ 448 w 1185"/>
                  <a:gd name="T109" fmla="*/ 1862 h 1875"/>
                  <a:gd name="T110" fmla="*/ 596 w 1185"/>
                  <a:gd name="T111" fmla="*/ 1875 h 1875"/>
                  <a:gd name="T112" fmla="*/ 721 w 1185"/>
                  <a:gd name="T113" fmla="*/ 1864 h 1875"/>
                  <a:gd name="T114" fmla="*/ 834 w 1185"/>
                  <a:gd name="T115" fmla="*/ 1834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85" h="1875">
                    <a:moveTo>
                      <a:pt x="383" y="1259"/>
                    </a:moveTo>
                    <a:lnTo>
                      <a:pt x="383" y="575"/>
                    </a:lnTo>
                    <a:lnTo>
                      <a:pt x="384" y="559"/>
                    </a:lnTo>
                    <a:lnTo>
                      <a:pt x="386" y="542"/>
                    </a:lnTo>
                    <a:lnTo>
                      <a:pt x="390" y="525"/>
                    </a:lnTo>
                    <a:lnTo>
                      <a:pt x="395" y="507"/>
                    </a:lnTo>
                    <a:lnTo>
                      <a:pt x="402" y="490"/>
                    </a:lnTo>
                    <a:lnTo>
                      <a:pt x="410" y="473"/>
                    </a:lnTo>
                    <a:lnTo>
                      <a:pt x="420" y="456"/>
                    </a:lnTo>
                    <a:lnTo>
                      <a:pt x="432" y="441"/>
                    </a:lnTo>
                    <a:lnTo>
                      <a:pt x="439" y="434"/>
                    </a:lnTo>
                    <a:lnTo>
                      <a:pt x="446" y="427"/>
                    </a:lnTo>
                    <a:lnTo>
                      <a:pt x="453" y="420"/>
                    </a:lnTo>
                    <a:lnTo>
                      <a:pt x="461" y="414"/>
                    </a:lnTo>
                    <a:lnTo>
                      <a:pt x="469" y="407"/>
                    </a:lnTo>
                    <a:lnTo>
                      <a:pt x="478" y="402"/>
                    </a:lnTo>
                    <a:lnTo>
                      <a:pt x="488" y="396"/>
                    </a:lnTo>
                    <a:lnTo>
                      <a:pt x="498" y="391"/>
                    </a:lnTo>
                    <a:lnTo>
                      <a:pt x="508" y="386"/>
                    </a:lnTo>
                    <a:lnTo>
                      <a:pt x="519" y="382"/>
                    </a:lnTo>
                    <a:lnTo>
                      <a:pt x="531" y="379"/>
                    </a:lnTo>
                    <a:lnTo>
                      <a:pt x="543" y="376"/>
                    </a:lnTo>
                    <a:lnTo>
                      <a:pt x="555" y="374"/>
                    </a:lnTo>
                    <a:lnTo>
                      <a:pt x="568" y="372"/>
                    </a:lnTo>
                    <a:lnTo>
                      <a:pt x="582" y="371"/>
                    </a:lnTo>
                    <a:lnTo>
                      <a:pt x="596" y="371"/>
                    </a:lnTo>
                    <a:lnTo>
                      <a:pt x="610" y="371"/>
                    </a:lnTo>
                    <a:lnTo>
                      <a:pt x="624" y="372"/>
                    </a:lnTo>
                    <a:lnTo>
                      <a:pt x="637" y="374"/>
                    </a:lnTo>
                    <a:lnTo>
                      <a:pt x="649" y="377"/>
                    </a:lnTo>
                    <a:lnTo>
                      <a:pt x="661" y="380"/>
                    </a:lnTo>
                    <a:lnTo>
                      <a:pt x="672" y="384"/>
                    </a:lnTo>
                    <a:lnTo>
                      <a:pt x="682" y="388"/>
                    </a:lnTo>
                    <a:lnTo>
                      <a:pt x="692" y="393"/>
                    </a:lnTo>
                    <a:lnTo>
                      <a:pt x="711" y="405"/>
                    </a:lnTo>
                    <a:lnTo>
                      <a:pt x="728" y="418"/>
                    </a:lnTo>
                    <a:lnTo>
                      <a:pt x="736" y="425"/>
                    </a:lnTo>
                    <a:lnTo>
                      <a:pt x="743" y="432"/>
                    </a:lnTo>
                    <a:lnTo>
                      <a:pt x="750" y="440"/>
                    </a:lnTo>
                    <a:lnTo>
                      <a:pt x="756" y="447"/>
                    </a:lnTo>
                    <a:lnTo>
                      <a:pt x="766" y="464"/>
                    </a:lnTo>
                    <a:lnTo>
                      <a:pt x="776" y="480"/>
                    </a:lnTo>
                    <a:lnTo>
                      <a:pt x="783" y="497"/>
                    </a:lnTo>
                    <a:lnTo>
                      <a:pt x="789" y="514"/>
                    </a:lnTo>
                    <a:lnTo>
                      <a:pt x="793" y="531"/>
                    </a:lnTo>
                    <a:lnTo>
                      <a:pt x="795" y="546"/>
                    </a:lnTo>
                    <a:lnTo>
                      <a:pt x="797" y="561"/>
                    </a:lnTo>
                    <a:lnTo>
                      <a:pt x="797" y="575"/>
                    </a:lnTo>
                    <a:lnTo>
                      <a:pt x="797" y="1305"/>
                    </a:lnTo>
                    <a:lnTo>
                      <a:pt x="797" y="1327"/>
                    </a:lnTo>
                    <a:lnTo>
                      <a:pt x="794" y="1349"/>
                    </a:lnTo>
                    <a:lnTo>
                      <a:pt x="792" y="1359"/>
                    </a:lnTo>
                    <a:lnTo>
                      <a:pt x="789" y="1369"/>
                    </a:lnTo>
                    <a:lnTo>
                      <a:pt x="786" y="1378"/>
                    </a:lnTo>
                    <a:lnTo>
                      <a:pt x="783" y="1388"/>
                    </a:lnTo>
                    <a:lnTo>
                      <a:pt x="779" y="1396"/>
                    </a:lnTo>
                    <a:lnTo>
                      <a:pt x="775" y="1405"/>
                    </a:lnTo>
                    <a:lnTo>
                      <a:pt x="770" y="1413"/>
                    </a:lnTo>
                    <a:lnTo>
                      <a:pt x="764" y="1421"/>
                    </a:lnTo>
                    <a:lnTo>
                      <a:pt x="759" y="1429"/>
                    </a:lnTo>
                    <a:lnTo>
                      <a:pt x="752" y="1436"/>
                    </a:lnTo>
                    <a:lnTo>
                      <a:pt x="745" y="1443"/>
                    </a:lnTo>
                    <a:lnTo>
                      <a:pt x="738" y="1450"/>
                    </a:lnTo>
                    <a:lnTo>
                      <a:pt x="723" y="1463"/>
                    </a:lnTo>
                    <a:lnTo>
                      <a:pt x="706" y="1473"/>
                    </a:lnTo>
                    <a:lnTo>
                      <a:pt x="689" y="1483"/>
                    </a:lnTo>
                    <a:lnTo>
                      <a:pt x="672" y="1490"/>
                    </a:lnTo>
                    <a:lnTo>
                      <a:pt x="654" y="1496"/>
                    </a:lnTo>
                    <a:lnTo>
                      <a:pt x="635" y="1500"/>
                    </a:lnTo>
                    <a:lnTo>
                      <a:pt x="616" y="1502"/>
                    </a:lnTo>
                    <a:lnTo>
                      <a:pt x="596" y="1503"/>
                    </a:lnTo>
                    <a:lnTo>
                      <a:pt x="582" y="1503"/>
                    </a:lnTo>
                    <a:lnTo>
                      <a:pt x="569" y="1502"/>
                    </a:lnTo>
                    <a:lnTo>
                      <a:pt x="556" y="1501"/>
                    </a:lnTo>
                    <a:lnTo>
                      <a:pt x="543" y="1499"/>
                    </a:lnTo>
                    <a:lnTo>
                      <a:pt x="531" y="1497"/>
                    </a:lnTo>
                    <a:lnTo>
                      <a:pt x="520" y="1494"/>
                    </a:lnTo>
                    <a:lnTo>
                      <a:pt x="509" y="1490"/>
                    </a:lnTo>
                    <a:lnTo>
                      <a:pt x="498" y="1486"/>
                    </a:lnTo>
                    <a:lnTo>
                      <a:pt x="489" y="1482"/>
                    </a:lnTo>
                    <a:lnTo>
                      <a:pt x="478" y="1477"/>
                    </a:lnTo>
                    <a:lnTo>
                      <a:pt x="469" y="1471"/>
                    </a:lnTo>
                    <a:lnTo>
                      <a:pt x="461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2" y="1378"/>
                    </a:lnTo>
                    <a:lnTo>
                      <a:pt x="395" y="1357"/>
                    </a:lnTo>
                    <a:lnTo>
                      <a:pt x="390" y="1334"/>
                    </a:lnTo>
                    <a:lnTo>
                      <a:pt x="386" y="1311"/>
                    </a:lnTo>
                    <a:lnTo>
                      <a:pt x="384" y="1285"/>
                    </a:lnTo>
                    <a:lnTo>
                      <a:pt x="383" y="1259"/>
                    </a:lnTo>
                    <a:close/>
                    <a:moveTo>
                      <a:pt x="834" y="1834"/>
                    </a:moveTo>
                    <a:lnTo>
                      <a:pt x="860" y="1823"/>
                    </a:lnTo>
                    <a:lnTo>
                      <a:pt x="886" y="1811"/>
                    </a:lnTo>
                    <a:lnTo>
                      <a:pt x="910" y="1798"/>
                    </a:lnTo>
                    <a:lnTo>
                      <a:pt x="934" y="1784"/>
                    </a:lnTo>
                    <a:lnTo>
                      <a:pt x="957" y="1768"/>
                    </a:lnTo>
                    <a:lnTo>
                      <a:pt x="979" y="1752"/>
                    </a:lnTo>
                    <a:lnTo>
                      <a:pt x="1000" y="1734"/>
                    </a:lnTo>
                    <a:lnTo>
                      <a:pt x="1019" y="1715"/>
                    </a:lnTo>
                    <a:lnTo>
                      <a:pt x="1039" y="1695"/>
                    </a:lnTo>
                    <a:lnTo>
                      <a:pt x="1057" y="1674"/>
                    </a:lnTo>
                    <a:lnTo>
                      <a:pt x="1073" y="1652"/>
                    </a:lnTo>
                    <a:lnTo>
                      <a:pt x="1089" y="1629"/>
                    </a:lnTo>
                    <a:lnTo>
                      <a:pt x="1104" y="1604"/>
                    </a:lnTo>
                    <a:lnTo>
                      <a:pt x="1117" y="1579"/>
                    </a:lnTo>
                    <a:lnTo>
                      <a:pt x="1130" y="1553"/>
                    </a:lnTo>
                    <a:lnTo>
                      <a:pt x="1141" y="1525"/>
                    </a:lnTo>
                    <a:lnTo>
                      <a:pt x="1151" y="1498"/>
                    </a:lnTo>
                    <a:lnTo>
                      <a:pt x="1160" y="1469"/>
                    </a:lnTo>
                    <a:lnTo>
                      <a:pt x="1168" y="1439"/>
                    </a:lnTo>
                    <a:lnTo>
                      <a:pt x="1174" y="1409"/>
                    </a:lnTo>
                    <a:lnTo>
                      <a:pt x="1179" y="1378"/>
                    </a:lnTo>
                    <a:lnTo>
                      <a:pt x="1182" y="1346"/>
                    </a:lnTo>
                    <a:lnTo>
                      <a:pt x="1184" y="1313"/>
                    </a:lnTo>
                    <a:lnTo>
                      <a:pt x="1185" y="1278"/>
                    </a:lnTo>
                    <a:lnTo>
                      <a:pt x="1185" y="591"/>
                    </a:lnTo>
                    <a:lnTo>
                      <a:pt x="1185" y="564"/>
                    </a:lnTo>
                    <a:lnTo>
                      <a:pt x="1183" y="536"/>
                    </a:lnTo>
                    <a:lnTo>
                      <a:pt x="1180" y="510"/>
                    </a:lnTo>
                    <a:lnTo>
                      <a:pt x="1176" y="483"/>
                    </a:lnTo>
                    <a:lnTo>
                      <a:pt x="1171" y="456"/>
                    </a:lnTo>
                    <a:lnTo>
                      <a:pt x="1165" y="429"/>
                    </a:lnTo>
                    <a:lnTo>
                      <a:pt x="1158" y="403"/>
                    </a:lnTo>
                    <a:lnTo>
                      <a:pt x="1149" y="376"/>
                    </a:lnTo>
                    <a:lnTo>
                      <a:pt x="1140" y="350"/>
                    </a:lnTo>
                    <a:lnTo>
                      <a:pt x="1129" y="325"/>
                    </a:lnTo>
                    <a:lnTo>
                      <a:pt x="1118" y="300"/>
                    </a:lnTo>
                    <a:lnTo>
                      <a:pt x="1105" y="275"/>
                    </a:lnTo>
                    <a:lnTo>
                      <a:pt x="1091" y="252"/>
                    </a:lnTo>
                    <a:lnTo>
                      <a:pt x="1076" y="229"/>
                    </a:lnTo>
                    <a:lnTo>
                      <a:pt x="1060" y="207"/>
                    </a:lnTo>
                    <a:lnTo>
                      <a:pt x="1042" y="186"/>
                    </a:lnTo>
                    <a:lnTo>
                      <a:pt x="1024" y="166"/>
                    </a:lnTo>
                    <a:lnTo>
                      <a:pt x="1004" y="147"/>
                    </a:lnTo>
                    <a:lnTo>
                      <a:pt x="983" y="128"/>
                    </a:lnTo>
                    <a:lnTo>
                      <a:pt x="961" y="111"/>
                    </a:lnTo>
                    <a:lnTo>
                      <a:pt x="937" y="95"/>
                    </a:lnTo>
                    <a:lnTo>
                      <a:pt x="912" y="79"/>
                    </a:lnTo>
                    <a:lnTo>
                      <a:pt x="886" y="65"/>
                    </a:lnTo>
                    <a:lnTo>
                      <a:pt x="859" y="52"/>
                    </a:lnTo>
                    <a:lnTo>
                      <a:pt x="830" y="39"/>
                    </a:lnTo>
                    <a:lnTo>
                      <a:pt x="801" y="29"/>
                    </a:lnTo>
                    <a:lnTo>
                      <a:pt x="770" y="20"/>
                    </a:lnTo>
                    <a:lnTo>
                      <a:pt x="738" y="13"/>
                    </a:lnTo>
                    <a:lnTo>
                      <a:pt x="703" y="7"/>
                    </a:lnTo>
                    <a:lnTo>
                      <a:pt x="669" y="3"/>
                    </a:lnTo>
                    <a:lnTo>
                      <a:pt x="633" y="1"/>
                    </a:lnTo>
                    <a:lnTo>
                      <a:pt x="596" y="0"/>
                    </a:lnTo>
                    <a:lnTo>
                      <a:pt x="556" y="1"/>
                    </a:lnTo>
                    <a:lnTo>
                      <a:pt x="518" y="3"/>
                    </a:lnTo>
                    <a:lnTo>
                      <a:pt x="481" y="7"/>
                    </a:lnTo>
                    <a:lnTo>
                      <a:pt x="446" y="13"/>
                    </a:lnTo>
                    <a:lnTo>
                      <a:pt x="429" y="17"/>
                    </a:lnTo>
                    <a:lnTo>
                      <a:pt x="412" y="21"/>
                    </a:lnTo>
                    <a:lnTo>
                      <a:pt x="396" y="25"/>
                    </a:lnTo>
                    <a:lnTo>
                      <a:pt x="380" y="30"/>
                    </a:lnTo>
                    <a:lnTo>
                      <a:pt x="365" y="35"/>
                    </a:lnTo>
                    <a:lnTo>
                      <a:pt x="350" y="41"/>
                    </a:lnTo>
                    <a:lnTo>
                      <a:pt x="335" y="47"/>
                    </a:lnTo>
                    <a:lnTo>
                      <a:pt x="321" y="54"/>
                    </a:lnTo>
                    <a:lnTo>
                      <a:pt x="294" y="68"/>
                    </a:lnTo>
                    <a:lnTo>
                      <a:pt x="268" y="83"/>
                    </a:lnTo>
                    <a:lnTo>
                      <a:pt x="242" y="99"/>
                    </a:lnTo>
                    <a:lnTo>
                      <a:pt x="218" y="116"/>
                    </a:lnTo>
                    <a:lnTo>
                      <a:pt x="196" y="134"/>
                    </a:lnTo>
                    <a:lnTo>
                      <a:pt x="175" y="152"/>
                    </a:lnTo>
                    <a:lnTo>
                      <a:pt x="155" y="172"/>
                    </a:lnTo>
                    <a:lnTo>
                      <a:pt x="137" y="193"/>
                    </a:lnTo>
                    <a:lnTo>
                      <a:pt x="120" y="214"/>
                    </a:lnTo>
                    <a:lnTo>
                      <a:pt x="103" y="236"/>
                    </a:lnTo>
                    <a:lnTo>
                      <a:pt x="88" y="259"/>
                    </a:lnTo>
                    <a:lnTo>
                      <a:pt x="75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6" y="409"/>
                    </a:lnTo>
                    <a:lnTo>
                      <a:pt x="19" y="435"/>
                    </a:lnTo>
                    <a:lnTo>
                      <a:pt x="14" y="461"/>
                    </a:lnTo>
                    <a:lnTo>
                      <a:pt x="8" y="487"/>
                    </a:lnTo>
                    <a:lnTo>
                      <a:pt x="4" y="513"/>
                    </a:lnTo>
                    <a:lnTo>
                      <a:pt x="2" y="539"/>
                    </a:lnTo>
                    <a:lnTo>
                      <a:pt x="0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0" y="1279"/>
                    </a:lnTo>
                    <a:lnTo>
                      <a:pt x="2" y="1311"/>
                    </a:lnTo>
                    <a:lnTo>
                      <a:pt x="4" y="1341"/>
                    </a:lnTo>
                    <a:lnTo>
                      <a:pt x="8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4" y="1543"/>
                    </a:lnTo>
                    <a:lnTo>
                      <a:pt x="65" y="1569"/>
                    </a:lnTo>
                    <a:lnTo>
                      <a:pt x="77" y="1594"/>
                    </a:lnTo>
                    <a:lnTo>
                      <a:pt x="91" y="1619"/>
                    </a:lnTo>
                    <a:lnTo>
                      <a:pt x="106" y="1643"/>
                    </a:lnTo>
                    <a:lnTo>
                      <a:pt x="122" y="1666"/>
                    </a:lnTo>
                    <a:lnTo>
                      <a:pt x="139" y="1688"/>
                    </a:lnTo>
                    <a:lnTo>
                      <a:pt x="157" y="1709"/>
                    </a:lnTo>
                    <a:lnTo>
                      <a:pt x="177" y="1729"/>
                    </a:lnTo>
                    <a:lnTo>
                      <a:pt x="198" y="1747"/>
                    </a:lnTo>
                    <a:lnTo>
                      <a:pt x="221" y="1765"/>
                    </a:lnTo>
                    <a:lnTo>
                      <a:pt x="244" y="1782"/>
                    </a:lnTo>
                    <a:lnTo>
                      <a:pt x="270" y="1797"/>
                    </a:lnTo>
                    <a:lnTo>
                      <a:pt x="296" y="1811"/>
                    </a:lnTo>
                    <a:lnTo>
                      <a:pt x="324" y="1824"/>
                    </a:lnTo>
                    <a:lnTo>
                      <a:pt x="338" y="1830"/>
                    </a:lnTo>
                    <a:lnTo>
                      <a:pt x="353" y="1836"/>
                    </a:lnTo>
                    <a:lnTo>
                      <a:pt x="368" y="1841"/>
                    </a:lnTo>
                    <a:lnTo>
                      <a:pt x="383" y="1846"/>
                    </a:lnTo>
                    <a:lnTo>
                      <a:pt x="415" y="1855"/>
                    </a:lnTo>
                    <a:lnTo>
                      <a:pt x="448" y="1862"/>
                    </a:lnTo>
                    <a:lnTo>
                      <a:pt x="484" y="1868"/>
                    </a:lnTo>
                    <a:lnTo>
                      <a:pt x="520" y="1871"/>
                    </a:lnTo>
                    <a:lnTo>
                      <a:pt x="557" y="1874"/>
                    </a:lnTo>
                    <a:lnTo>
                      <a:pt x="596" y="1875"/>
                    </a:lnTo>
                    <a:lnTo>
                      <a:pt x="628" y="1874"/>
                    </a:lnTo>
                    <a:lnTo>
                      <a:pt x="659" y="1872"/>
                    </a:lnTo>
                    <a:lnTo>
                      <a:pt x="690" y="1869"/>
                    </a:lnTo>
                    <a:lnTo>
                      <a:pt x="721" y="1864"/>
                    </a:lnTo>
                    <a:lnTo>
                      <a:pt x="750" y="1859"/>
                    </a:lnTo>
                    <a:lnTo>
                      <a:pt x="779" y="1852"/>
                    </a:lnTo>
                    <a:lnTo>
                      <a:pt x="806" y="1843"/>
                    </a:lnTo>
                    <a:lnTo>
                      <a:pt x="834" y="18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88" name="Freeform 7"/>
              <p:cNvSpPr>
                <a:spLocks/>
              </p:cNvSpPr>
              <p:nvPr/>
            </p:nvSpPr>
            <p:spPr bwMode="auto">
              <a:xfrm>
                <a:off x="926813" y="259248"/>
                <a:ext cx="121265" cy="194272"/>
              </a:xfrm>
              <a:custGeom>
                <a:avLst/>
                <a:gdLst>
                  <a:gd name="T0" fmla="*/ 197 w 1175"/>
                  <a:gd name="T1" fmla="*/ 1747 h 1875"/>
                  <a:gd name="T2" fmla="*/ 294 w 1175"/>
                  <a:gd name="T3" fmla="*/ 1811 h 1875"/>
                  <a:gd name="T4" fmla="*/ 366 w 1175"/>
                  <a:gd name="T5" fmla="*/ 1841 h 1875"/>
                  <a:gd name="T6" fmla="*/ 481 w 1175"/>
                  <a:gd name="T7" fmla="*/ 1868 h 1875"/>
                  <a:gd name="T8" fmla="*/ 622 w 1175"/>
                  <a:gd name="T9" fmla="*/ 1874 h 1875"/>
                  <a:gd name="T10" fmla="*/ 728 w 1175"/>
                  <a:gd name="T11" fmla="*/ 1863 h 1875"/>
                  <a:gd name="T12" fmla="*/ 826 w 1175"/>
                  <a:gd name="T13" fmla="*/ 1836 h 1875"/>
                  <a:gd name="T14" fmla="*/ 915 w 1175"/>
                  <a:gd name="T15" fmla="*/ 1794 h 1875"/>
                  <a:gd name="T16" fmla="*/ 995 w 1175"/>
                  <a:gd name="T17" fmla="*/ 1737 h 1875"/>
                  <a:gd name="T18" fmla="*/ 1063 w 1175"/>
                  <a:gd name="T19" fmla="*/ 1668 h 1875"/>
                  <a:gd name="T20" fmla="*/ 1116 w 1175"/>
                  <a:gd name="T21" fmla="*/ 1586 h 1875"/>
                  <a:gd name="T22" fmla="*/ 1154 w 1175"/>
                  <a:gd name="T23" fmla="*/ 1493 h 1875"/>
                  <a:gd name="T24" fmla="*/ 806 w 1175"/>
                  <a:gd name="T25" fmla="*/ 1310 h 1875"/>
                  <a:gd name="T26" fmla="*/ 782 w 1175"/>
                  <a:gd name="T27" fmla="*/ 1391 h 1875"/>
                  <a:gd name="T28" fmla="*/ 734 w 1175"/>
                  <a:gd name="T29" fmla="*/ 1452 h 1875"/>
                  <a:gd name="T30" fmla="*/ 669 w 1175"/>
                  <a:gd name="T31" fmla="*/ 1490 h 1875"/>
                  <a:gd name="T32" fmla="*/ 595 w 1175"/>
                  <a:gd name="T33" fmla="*/ 1503 h 1875"/>
                  <a:gd name="T34" fmla="*/ 540 w 1175"/>
                  <a:gd name="T35" fmla="*/ 1499 h 1875"/>
                  <a:gd name="T36" fmla="*/ 496 w 1175"/>
                  <a:gd name="T37" fmla="*/ 1486 h 1875"/>
                  <a:gd name="T38" fmla="*/ 460 w 1175"/>
                  <a:gd name="T39" fmla="*/ 1465 h 1875"/>
                  <a:gd name="T40" fmla="*/ 433 w 1175"/>
                  <a:gd name="T41" fmla="*/ 1435 h 1875"/>
                  <a:gd name="T42" fmla="*/ 398 w 1175"/>
                  <a:gd name="T43" fmla="*/ 1357 h 1875"/>
                  <a:gd name="T44" fmla="*/ 387 w 1175"/>
                  <a:gd name="T45" fmla="*/ 1259 h 1875"/>
                  <a:gd name="T46" fmla="*/ 393 w 1175"/>
                  <a:gd name="T47" fmla="*/ 525 h 1875"/>
                  <a:gd name="T48" fmla="*/ 421 w 1175"/>
                  <a:gd name="T49" fmla="*/ 457 h 1875"/>
                  <a:gd name="T50" fmla="*/ 452 w 1175"/>
                  <a:gd name="T51" fmla="*/ 420 h 1875"/>
                  <a:gd name="T52" fmla="*/ 485 w 1175"/>
                  <a:gd name="T53" fmla="*/ 396 h 1875"/>
                  <a:gd name="T54" fmla="*/ 527 w 1175"/>
                  <a:gd name="T55" fmla="*/ 379 h 1875"/>
                  <a:gd name="T56" fmla="*/ 579 w 1175"/>
                  <a:gd name="T57" fmla="*/ 371 h 1875"/>
                  <a:gd name="T58" fmla="*/ 634 w 1175"/>
                  <a:gd name="T59" fmla="*/ 374 h 1875"/>
                  <a:gd name="T60" fmla="*/ 679 w 1175"/>
                  <a:gd name="T61" fmla="*/ 387 h 1875"/>
                  <a:gd name="T62" fmla="*/ 741 w 1175"/>
                  <a:gd name="T63" fmla="*/ 428 h 1875"/>
                  <a:gd name="T64" fmla="*/ 787 w 1175"/>
                  <a:gd name="T65" fmla="*/ 490 h 1875"/>
                  <a:gd name="T66" fmla="*/ 808 w 1175"/>
                  <a:gd name="T67" fmla="*/ 556 h 1875"/>
                  <a:gd name="T68" fmla="*/ 1165 w 1175"/>
                  <a:gd name="T69" fmla="*/ 417 h 1875"/>
                  <a:gd name="T70" fmla="*/ 1133 w 1175"/>
                  <a:gd name="T71" fmla="*/ 330 h 1875"/>
                  <a:gd name="T72" fmla="*/ 1087 w 1175"/>
                  <a:gd name="T73" fmla="*/ 246 h 1875"/>
                  <a:gd name="T74" fmla="*/ 1028 w 1175"/>
                  <a:gd name="T75" fmla="*/ 173 h 1875"/>
                  <a:gd name="T76" fmla="*/ 957 w 1175"/>
                  <a:gd name="T77" fmla="*/ 110 h 1875"/>
                  <a:gd name="T78" fmla="*/ 871 w 1175"/>
                  <a:gd name="T79" fmla="*/ 59 h 1875"/>
                  <a:gd name="T80" fmla="*/ 770 w 1175"/>
                  <a:gd name="T81" fmla="*/ 21 h 1875"/>
                  <a:gd name="T82" fmla="*/ 656 w 1175"/>
                  <a:gd name="T83" fmla="*/ 2 h 1875"/>
                  <a:gd name="T84" fmla="*/ 516 w 1175"/>
                  <a:gd name="T85" fmla="*/ 3 h 1875"/>
                  <a:gd name="T86" fmla="*/ 410 w 1175"/>
                  <a:gd name="T87" fmla="*/ 21 h 1875"/>
                  <a:gd name="T88" fmla="*/ 348 w 1175"/>
                  <a:gd name="T89" fmla="*/ 41 h 1875"/>
                  <a:gd name="T90" fmla="*/ 265 w 1175"/>
                  <a:gd name="T91" fmla="*/ 83 h 1875"/>
                  <a:gd name="T92" fmla="*/ 174 w 1175"/>
                  <a:gd name="T93" fmla="*/ 152 h 1875"/>
                  <a:gd name="T94" fmla="*/ 102 w 1175"/>
                  <a:gd name="T95" fmla="*/ 236 h 1875"/>
                  <a:gd name="T96" fmla="*/ 51 w 1175"/>
                  <a:gd name="T97" fmla="*/ 332 h 1875"/>
                  <a:gd name="T98" fmla="*/ 19 w 1175"/>
                  <a:gd name="T99" fmla="*/ 435 h 1875"/>
                  <a:gd name="T100" fmla="*/ 2 w 1175"/>
                  <a:gd name="T101" fmla="*/ 539 h 1875"/>
                  <a:gd name="T102" fmla="*/ 1 w 1175"/>
                  <a:gd name="T103" fmla="*/ 1279 h 1875"/>
                  <a:gd name="T104" fmla="*/ 14 w 1175"/>
                  <a:gd name="T105" fmla="*/ 1401 h 1875"/>
                  <a:gd name="T106" fmla="*/ 43 w 1175"/>
                  <a:gd name="T107" fmla="*/ 1515 h 1875"/>
                  <a:gd name="T108" fmla="*/ 90 w 1175"/>
                  <a:gd name="T109" fmla="*/ 1619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75" h="1875">
                    <a:moveTo>
                      <a:pt x="138" y="1688"/>
                    </a:moveTo>
                    <a:lnTo>
                      <a:pt x="157" y="1709"/>
                    </a:lnTo>
                    <a:lnTo>
                      <a:pt x="176" y="1729"/>
                    </a:lnTo>
                    <a:lnTo>
                      <a:pt x="197" y="1747"/>
                    </a:lnTo>
                    <a:lnTo>
                      <a:pt x="219" y="1765"/>
                    </a:lnTo>
                    <a:lnTo>
                      <a:pt x="243" y="1781"/>
                    </a:lnTo>
                    <a:lnTo>
                      <a:pt x="268" y="1797"/>
                    </a:lnTo>
                    <a:lnTo>
                      <a:pt x="294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51" y="1836"/>
                    </a:lnTo>
                    <a:lnTo>
                      <a:pt x="366" y="1841"/>
                    </a:lnTo>
                    <a:lnTo>
                      <a:pt x="381" y="1846"/>
                    </a:lnTo>
                    <a:lnTo>
                      <a:pt x="413" y="1855"/>
                    </a:lnTo>
                    <a:lnTo>
                      <a:pt x="446" y="1862"/>
                    </a:lnTo>
                    <a:lnTo>
                      <a:pt x="481" y="1868"/>
                    </a:lnTo>
                    <a:lnTo>
                      <a:pt x="517" y="1872"/>
                    </a:lnTo>
                    <a:lnTo>
                      <a:pt x="555" y="1874"/>
                    </a:lnTo>
                    <a:lnTo>
                      <a:pt x="595" y="1875"/>
                    </a:lnTo>
                    <a:lnTo>
                      <a:pt x="622" y="1874"/>
                    </a:lnTo>
                    <a:lnTo>
                      <a:pt x="650" y="1873"/>
                    </a:lnTo>
                    <a:lnTo>
                      <a:pt x="676" y="1871"/>
                    </a:lnTo>
                    <a:lnTo>
                      <a:pt x="702" y="1867"/>
                    </a:lnTo>
                    <a:lnTo>
                      <a:pt x="728" y="1863"/>
                    </a:lnTo>
                    <a:lnTo>
                      <a:pt x="753" y="1858"/>
                    </a:lnTo>
                    <a:lnTo>
                      <a:pt x="778" y="1851"/>
                    </a:lnTo>
                    <a:lnTo>
                      <a:pt x="802" y="1844"/>
                    </a:lnTo>
                    <a:lnTo>
                      <a:pt x="826" y="1836"/>
                    </a:lnTo>
                    <a:lnTo>
                      <a:pt x="849" y="1827"/>
                    </a:lnTo>
                    <a:lnTo>
                      <a:pt x="872" y="1817"/>
                    </a:lnTo>
                    <a:lnTo>
                      <a:pt x="894" y="1806"/>
                    </a:lnTo>
                    <a:lnTo>
                      <a:pt x="915" y="1794"/>
                    </a:lnTo>
                    <a:lnTo>
                      <a:pt x="936" y="1782"/>
                    </a:lnTo>
                    <a:lnTo>
                      <a:pt x="956" y="1768"/>
                    </a:lnTo>
                    <a:lnTo>
                      <a:pt x="976" y="1753"/>
                    </a:lnTo>
                    <a:lnTo>
                      <a:pt x="995" y="1737"/>
                    </a:lnTo>
                    <a:lnTo>
                      <a:pt x="1013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3" y="1668"/>
                    </a:lnTo>
                    <a:lnTo>
                      <a:pt x="1077" y="1649"/>
                    </a:lnTo>
                    <a:lnTo>
                      <a:pt x="1091" y="1629"/>
                    </a:lnTo>
                    <a:lnTo>
                      <a:pt x="1104" y="1607"/>
                    </a:lnTo>
                    <a:lnTo>
                      <a:pt x="1116" y="1586"/>
                    </a:lnTo>
                    <a:lnTo>
                      <a:pt x="1127" y="1564"/>
                    </a:lnTo>
                    <a:lnTo>
                      <a:pt x="1137" y="1541"/>
                    </a:lnTo>
                    <a:lnTo>
                      <a:pt x="1146" y="1517"/>
                    </a:lnTo>
                    <a:lnTo>
                      <a:pt x="1154" y="1493"/>
                    </a:lnTo>
                    <a:lnTo>
                      <a:pt x="1161" y="1468"/>
                    </a:lnTo>
                    <a:lnTo>
                      <a:pt x="1167" y="1442"/>
                    </a:lnTo>
                    <a:lnTo>
                      <a:pt x="1173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1" y="1372"/>
                    </a:lnTo>
                    <a:lnTo>
                      <a:pt x="782" y="1391"/>
                    </a:lnTo>
                    <a:lnTo>
                      <a:pt x="773" y="1408"/>
                    </a:lnTo>
                    <a:lnTo>
                      <a:pt x="761" y="1423"/>
                    </a:lnTo>
                    <a:lnTo>
                      <a:pt x="749" y="1438"/>
                    </a:lnTo>
                    <a:lnTo>
                      <a:pt x="734" y="1452"/>
                    </a:lnTo>
                    <a:lnTo>
                      <a:pt x="719" y="1464"/>
                    </a:lnTo>
                    <a:lnTo>
                      <a:pt x="703" y="1474"/>
                    </a:lnTo>
                    <a:lnTo>
                      <a:pt x="686" y="1483"/>
                    </a:lnTo>
                    <a:lnTo>
                      <a:pt x="669" y="1490"/>
                    </a:lnTo>
                    <a:lnTo>
                      <a:pt x="651" y="1496"/>
                    </a:lnTo>
                    <a:lnTo>
                      <a:pt x="633" y="1500"/>
                    </a:lnTo>
                    <a:lnTo>
                      <a:pt x="614" y="1502"/>
                    </a:lnTo>
                    <a:lnTo>
                      <a:pt x="595" y="1503"/>
                    </a:lnTo>
                    <a:lnTo>
                      <a:pt x="580" y="1503"/>
                    </a:lnTo>
                    <a:lnTo>
                      <a:pt x="566" y="1502"/>
                    </a:lnTo>
                    <a:lnTo>
                      <a:pt x="553" y="1501"/>
                    </a:lnTo>
                    <a:lnTo>
                      <a:pt x="540" y="1499"/>
                    </a:lnTo>
                    <a:lnTo>
                      <a:pt x="529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6" y="1486"/>
                    </a:lnTo>
                    <a:lnTo>
                      <a:pt x="486" y="1482"/>
                    </a:lnTo>
                    <a:lnTo>
                      <a:pt x="477" y="1477"/>
                    </a:lnTo>
                    <a:lnTo>
                      <a:pt x="468" y="1471"/>
                    </a:lnTo>
                    <a:lnTo>
                      <a:pt x="460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3" y="1435"/>
                    </a:lnTo>
                    <a:lnTo>
                      <a:pt x="422" y="1417"/>
                    </a:lnTo>
                    <a:lnTo>
                      <a:pt x="413" y="1398"/>
                    </a:lnTo>
                    <a:lnTo>
                      <a:pt x="405" y="1378"/>
                    </a:lnTo>
                    <a:lnTo>
                      <a:pt x="398" y="1357"/>
                    </a:lnTo>
                    <a:lnTo>
                      <a:pt x="393" y="1334"/>
                    </a:lnTo>
                    <a:lnTo>
                      <a:pt x="390" y="1311"/>
                    </a:lnTo>
                    <a:lnTo>
                      <a:pt x="387" y="1285"/>
                    </a:lnTo>
                    <a:lnTo>
                      <a:pt x="387" y="1259"/>
                    </a:lnTo>
                    <a:lnTo>
                      <a:pt x="387" y="575"/>
                    </a:lnTo>
                    <a:lnTo>
                      <a:pt x="387" y="558"/>
                    </a:lnTo>
                    <a:lnTo>
                      <a:pt x="389" y="542"/>
                    </a:lnTo>
                    <a:lnTo>
                      <a:pt x="393" y="525"/>
                    </a:lnTo>
                    <a:lnTo>
                      <a:pt x="398" y="507"/>
                    </a:lnTo>
                    <a:lnTo>
                      <a:pt x="404" y="490"/>
                    </a:lnTo>
                    <a:lnTo>
                      <a:pt x="411" y="473"/>
                    </a:lnTo>
                    <a:lnTo>
                      <a:pt x="421" y="457"/>
                    </a:lnTo>
                    <a:lnTo>
                      <a:pt x="432" y="441"/>
                    </a:lnTo>
                    <a:lnTo>
                      <a:pt x="438" y="434"/>
                    </a:lnTo>
                    <a:lnTo>
                      <a:pt x="445" y="427"/>
                    </a:lnTo>
                    <a:lnTo>
                      <a:pt x="452" y="420"/>
                    </a:lnTo>
                    <a:lnTo>
                      <a:pt x="460" y="413"/>
                    </a:lnTo>
                    <a:lnTo>
                      <a:pt x="468" y="407"/>
                    </a:lnTo>
                    <a:lnTo>
                      <a:pt x="476" y="401"/>
                    </a:lnTo>
                    <a:lnTo>
                      <a:pt x="485" y="396"/>
                    </a:lnTo>
                    <a:lnTo>
                      <a:pt x="495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5" y="371"/>
                    </a:lnTo>
                    <a:lnTo>
                      <a:pt x="608" y="371"/>
                    </a:lnTo>
                    <a:lnTo>
                      <a:pt x="621" y="372"/>
                    </a:lnTo>
                    <a:lnTo>
                      <a:pt x="634" y="374"/>
                    </a:lnTo>
                    <a:lnTo>
                      <a:pt x="646" y="376"/>
                    </a:lnTo>
                    <a:lnTo>
                      <a:pt x="657" y="379"/>
                    </a:lnTo>
                    <a:lnTo>
                      <a:pt x="668" y="383"/>
                    </a:lnTo>
                    <a:lnTo>
                      <a:pt x="679" y="387"/>
                    </a:lnTo>
                    <a:lnTo>
                      <a:pt x="689" y="392"/>
                    </a:lnTo>
                    <a:lnTo>
                      <a:pt x="708" y="403"/>
                    </a:lnTo>
                    <a:lnTo>
                      <a:pt x="725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7" y="490"/>
                    </a:lnTo>
                    <a:lnTo>
                      <a:pt x="794" y="507"/>
                    </a:lnTo>
                    <a:lnTo>
                      <a:pt x="799" y="524"/>
                    </a:lnTo>
                    <a:lnTo>
                      <a:pt x="804" y="541"/>
                    </a:lnTo>
                    <a:lnTo>
                      <a:pt x="808" y="556"/>
                    </a:lnTo>
                    <a:lnTo>
                      <a:pt x="811" y="569"/>
                    </a:lnTo>
                    <a:lnTo>
                      <a:pt x="1175" y="461"/>
                    </a:lnTo>
                    <a:lnTo>
                      <a:pt x="1170" y="439"/>
                    </a:lnTo>
                    <a:lnTo>
                      <a:pt x="1165" y="417"/>
                    </a:lnTo>
                    <a:lnTo>
                      <a:pt x="1158" y="395"/>
                    </a:lnTo>
                    <a:lnTo>
                      <a:pt x="1150" y="373"/>
                    </a:lnTo>
                    <a:lnTo>
                      <a:pt x="1142" y="351"/>
                    </a:lnTo>
                    <a:lnTo>
                      <a:pt x="1133" y="330"/>
                    </a:lnTo>
                    <a:lnTo>
                      <a:pt x="1123" y="309"/>
                    </a:lnTo>
                    <a:lnTo>
                      <a:pt x="1112" y="288"/>
                    </a:lnTo>
                    <a:lnTo>
                      <a:pt x="1100" y="266"/>
                    </a:lnTo>
                    <a:lnTo>
                      <a:pt x="1087" y="246"/>
                    </a:lnTo>
                    <a:lnTo>
                      <a:pt x="1074" y="227"/>
                    </a:lnTo>
                    <a:lnTo>
                      <a:pt x="1060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6" y="125"/>
                    </a:lnTo>
                    <a:lnTo>
                      <a:pt x="957" y="110"/>
                    </a:lnTo>
                    <a:lnTo>
                      <a:pt x="937" y="96"/>
                    </a:lnTo>
                    <a:lnTo>
                      <a:pt x="916" y="82"/>
                    </a:lnTo>
                    <a:lnTo>
                      <a:pt x="894" y="70"/>
                    </a:lnTo>
                    <a:lnTo>
                      <a:pt x="871" y="59"/>
                    </a:lnTo>
                    <a:lnTo>
                      <a:pt x="847" y="48"/>
                    </a:lnTo>
                    <a:lnTo>
                      <a:pt x="822" y="38"/>
                    </a:lnTo>
                    <a:lnTo>
                      <a:pt x="796" y="29"/>
                    </a:lnTo>
                    <a:lnTo>
                      <a:pt x="770" y="21"/>
                    </a:lnTo>
                    <a:lnTo>
                      <a:pt x="742" y="15"/>
                    </a:lnTo>
                    <a:lnTo>
                      <a:pt x="714" y="9"/>
                    </a:lnTo>
                    <a:lnTo>
                      <a:pt x="686" y="5"/>
                    </a:lnTo>
                    <a:lnTo>
                      <a:pt x="656" y="2"/>
                    </a:lnTo>
                    <a:lnTo>
                      <a:pt x="626" y="1"/>
                    </a:lnTo>
                    <a:lnTo>
                      <a:pt x="595" y="0"/>
                    </a:lnTo>
                    <a:lnTo>
                      <a:pt x="554" y="1"/>
                    </a:lnTo>
                    <a:lnTo>
                      <a:pt x="516" y="3"/>
                    </a:lnTo>
                    <a:lnTo>
                      <a:pt x="479" y="7"/>
                    </a:lnTo>
                    <a:lnTo>
                      <a:pt x="444" y="13"/>
                    </a:lnTo>
                    <a:lnTo>
                      <a:pt x="427" y="17"/>
                    </a:lnTo>
                    <a:lnTo>
                      <a:pt x="410" y="21"/>
                    </a:lnTo>
                    <a:lnTo>
                      <a:pt x="394" y="25"/>
                    </a:lnTo>
                    <a:lnTo>
                      <a:pt x="378" y="30"/>
                    </a:lnTo>
                    <a:lnTo>
                      <a:pt x="363" y="35"/>
                    </a:lnTo>
                    <a:lnTo>
                      <a:pt x="348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5" y="83"/>
                    </a:lnTo>
                    <a:lnTo>
                      <a:pt x="240" y="99"/>
                    </a:lnTo>
                    <a:lnTo>
                      <a:pt x="217" y="116"/>
                    </a:lnTo>
                    <a:lnTo>
                      <a:pt x="194" y="134"/>
                    </a:lnTo>
                    <a:lnTo>
                      <a:pt x="174" y="152"/>
                    </a:lnTo>
                    <a:lnTo>
                      <a:pt x="154" y="172"/>
                    </a:lnTo>
                    <a:lnTo>
                      <a:pt x="136" y="193"/>
                    </a:lnTo>
                    <a:lnTo>
                      <a:pt x="119" y="214"/>
                    </a:lnTo>
                    <a:lnTo>
                      <a:pt x="102" y="236"/>
                    </a:lnTo>
                    <a:lnTo>
                      <a:pt x="88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5" y="409"/>
                    </a:lnTo>
                    <a:lnTo>
                      <a:pt x="19" y="435"/>
                    </a:lnTo>
                    <a:lnTo>
                      <a:pt x="13" y="461"/>
                    </a:lnTo>
                    <a:lnTo>
                      <a:pt x="9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3" y="1311"/>
                    </a:lnTo>
                    <a:lnTo>
                      <a:pt x="5" y="1341"/>
                    </a:lnTo>
                    <a:lnTo>
                      <a:pt x="9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7" y="1594"/>
                    </a:lnTo>
                    <a:lnTo>
                      <a:pt x="90" y="1619"/>
                    </a:lnTo>
                    <a:lnTo>
                      <a:pt x="105" y="1643"/>
                    </a:lnTo>
                    <a:lnTo>
                      <a:pt x="121" y="1666"/>
                    </a:lnTo>
                    <a:lnTo>
                      <a:pt x="138" y="16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89" name="Freeform 8"/>
              <p:cNvSpPr>
                <a:spLocks/>
              </p:cNvSpPr>
              <p:nvPr/>
            </p:nvSpPr>
            <p:spPr bwMode="auto">
              <a:xfrm>
                <a:off x="1081488" y="259248"/>
                <a:ext cx="121265" cy="194272"/>
              </a:xfrm>
              <a:custGeom>
                <a:avLst/>
                <a:gdLst>
                  <a:gd name="T0" fmla="*/ 419 w 1174"/>
                  <a:gd name="T1" fmla="*/ 457 h 1875"/>
                  <a:gd name="T2" fmla="*/ 450 w 1174"/>
                  <a:gd name="T3" fmla="*/ 420 h 1875"/>
                  <a:gd name="T4" fmla="*/ 484 w 1174"/>
                  <a:gd name="T5" fmla="*/ 396 h 1875"/>
                  <a:gd name="T6" fmla="*/ 527 w 1174"/>
                  <a:gd name="T7" fmla="*/ 379 h 1875"/>
                  <a:gd name="T8" fmla="*/ 579 w 1174"/>
                  <a:gd name="T9" fmla="*/ 371 h 1875"/>
                  <a:gd name="T10" fmla="*/ 632 w 1174"/>
                  <a:gd name="T11" fmla="*/ 374 h 1875"/>
                  <a:gd name="T12" fmla="*/ 677 w 1174"/>
                  <a:gd name="T13" fmla="*/ 387 h 1875"/>
                  <a:gd name="T14" fmla="*/ 741 w 1174"/>
                  <a:gd name="T15" fmla="*/ 428 h 1875"/>
                  <a:gd name="T16" fmla="*/ 782 w 1174"/>
                  <a:gd name="T17" fmla="*/ 481 h 1875"/>
                  <a:gd name="T18" fmla="*/ 798 w 1174"/>
                  <a:gd name="T19" fmla="*/ 524 h 1875"/>
                  <a:gd name="T20" fmla="*/ 1174 w 1174"/>
                  <a:gd name="T21" fmla="*/ 461 h 1875"/>
                  <a:gd name="T22" fmla="*/ 1149 w 1174"/>
                  <a:gd name="T23" fmla="*/ 373 h 1875"/>
                  <a:gd name="T24" fmla="*/ 1110 w 1174"/>
                  <a:gd name="T25" fmla="*/ 288 h 1875"/>
                  <a:gd name="T26" fmla="*/ 1059 w 1174"/>
                  <a:gd name="T27" fmla="*/ 208 h 1875"/>
                  <a:gd name="T28" fmla="*/ 994 w 1174"/>
                  <a:gd name="T29" fmla="*/ 140 h 1875"/>
                  <a:gd name="T30" fmla="*/ 914 w 1174"/>
                  <a:gd name="T31" fmla="*/ 83 h 1875"/>
                  <a:gd name="T32" fmla="*/ 821 w 1174"/>
                  <a:gd name="T33" fmla="*/ 38 h 1875"/>
                  <a:gd name="T34" fmla="*/ 713 w 1174"/>
                  <a:gd name="T35" fmla="*/ 9 h 1875"/>
                  <a:gd name="T36" fmla="*/ 593 w 1174"/>
                  <a:gd name="T37" fmla="*/ 0 h 1875"/>
                  <a:gd name="T38" fmla="*/ 443 w 1174"/>
                  <a:gd name="T39" fmla="*/ 13 h 1875"/>
                  <a:gd name="T40" fmla="*/ 377 w 1174"/>
                  <a:gd name="T41" fmla="*/ 30 h 1875"/>
                  <a:gd name="T42" fmla="*/ 318 w 1174"/>
                  <a:gd name="T43" fmla="*/ 54 h 1875"/>
                  <a:gd name="T44" fmla="*/ 215 w 1174"/>
                  <a:gd name="T45" fmla="*/ 116 h 1875"/>
                  <a:gd name="T46" fmla="*/ 134 w 1174"/>
                  <a:gd name="T47" fmla="*/ 193 h 1875"/>
                  <a:gd name="T48" fmla="*/ 74 w 1174"/>
                  <a:gd name="T49" fmla="*/ 282 h 1875"/>
                  <a:gd name="T50" fmla="*/ 33 w 1174"/>
                  <a:gd name="T51" fmla="*/ 383 h 1875"/>
                  <a:gd name="T52" fmla="*/ 8 w 1174"/>
                  <a:gd name="T53" fmla="*/ 487 h 1875"/>
                  <a:gd name="T54" fmla="*/ 0 w 1174"/>
                  <a:gd name="T55" fmla="*/ 591 h 1875"/>
                  <a:gd name="T56" fmla="*/ 5 w 1174"/>
                  <a:gd name="T57" fmla="*/ 1341 h 1875"/>
                  <a:gd name="T58" fmla="*/ 25 w 1174"/>
                  <a:gd name="T59" fmla="*/ 1459 h 1875"/>
                  <a:gd name="T60" fmla="*/ 64 w 1174"/>
                  <a:gd name="T61" fmla="*/ 1569 h 1875"/>
                  <a:gd name="T62" fmla="*/ 120 w 1174"/>
                  <a:gd name="T63" fmla="*/ 1666 h 1875"/>
                  <a:gd name="T64" fmla="*/ 196 w 1174"/>
                  <a:gd name="T65" fmla="*/ 1747 h 1875"/>
                  <a:gd name="T66" fmla="*/ 293 w 1174"/>
                  <a:gd name="T67" fmla="*/ 1811 h 1875"/>
                  <a:gd name="T68" fmla="*/ 364 w 1174"/>
                  <a:gd name="T69" fmla="*/ 1841 h 1875"/>
                  <a:gd name="T70" fmla="*/ 479 w 1174"/>
                  <a:gd name="T71" fmla="*/ 1868 h 1875"/>
                  <a:gd name="T72" fmla="*/ 621 w 1174"/>
                  <a:gd name="T73" fmla="*/ 1874 h 1875"/>
                  <a:gd name="T74" fmla="*/ 726 w 1174"/>
                  <a:gd name="T75" fmla="*/ 1863 h 1875"/>
                  <a:gd name="T76" fmla="*/ 825 w 1174"/>
                  <a:gd name="T77" fmla="*/ 1836 h 1875"/>
                  <a:gd name="T78" fmla="*/ 913 w 1174"/>
                  <a:gd name="T79" fmla="*/ 1794 h 1875"/>
                  <a:gd name="T80" fmla="*/ 994 w 1174"/>
                  <a:gd name="T81" fmla="*/ 1737 h 1875"/>
                  <a:gd name="T82" fmla="*/ 1061 w 1174"/>
                  <a:gd name="T83" fmla="*/ 1668 h 1875"/>
                  <a:gd name="T84" fmla="*/ 1114 w 1174"/>
                  <a:gd name="T85" fmla="*/ 1586 h 1875"/>
                  <a:gd name="T86" fmla="*/ 1152 w 1174"/>
                  <a:gd name="T87" fmla="*/ 1493 h 1875"/>
                  <a:gd name="T88" fmla="*/ 806 w 1174"/>
                  <a:gd name="T89" fmla="*/ 1310 h 1875"/>
                  <a:gd name="T90" fmla="*/ 782 w 1174"/>
                  <a:gd name="T91" fmla="*/ 1390 h 1875"/>
                  <a:gd name="T92" fmla="*/ 733 w 1174"/>
                  <a:gd name="T93" fmla="*/ 1452 h 1875"/>
                  <a:gd name="T94" fmla="*/ 667 w 1174"/>
                  <a:gd name="T95" fmla="*/ 1490 h 1875"/>
                  <a:gd name="T96" fmla="*/ 593 w 1174"/>
                  <a:gd name="T97" fmla="*/ 1503 h 1875"/>
                  <a:gd name="T98" fmla="*/ 540 w 1174"/>
                  <a:gd name="T99" fmla="*/ 1499 h 1875"/>
                  <a:gd name="T100" fmla="*/ 495 w 1174"/>
                  <a:gd name="T101" fmla="*/ 1486 h 1875"/>
                  <a:gd name="T102" fmla="*/ 459 w 1174"/>
                  <a:gd name="T103" fmla="*/ 1465 h 1875"/>
                  <a:gd name="T104" fmla="*/ 432 w 1174"/>
                  <a:gd name="T105" fmla="*/ 1435 h 1875"/>
                  <a:gd name="T106" fmla="*/ 397 w 1174"/>
                  <a:gd name="T107" fmla="*/ 1357 h 1875"/>
                  <a:gd name="T108" fmla="*/ 385 w 1174"/>
                  <a:gd name="T109" fmla="*/ 1259 h 1875"/>
                  <a:gd name="T110" fmla="*/ 391 w 1174"/>
                  <a:gd name="T111" fmla="*/ 525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74" h="1875">
                    <a:moveTo>
                      <a:pt x="396" y="507"/>
                    </a:moveTo>
                    <a:lnTo>
                      <a:pt x="402" y="490"/>
                    </a:lnTo>
                    <a:lnTo>
                      <a:pt x="410" y="473"/>
                    </a:lnTo>
                    <a:lnTo>
                      <a:pt x="419" y="457"/>
                    </a:lnTo>
                    <a:lnTo>
                      <a:pt x="430" y="441"/>
                    </a:lnTo>
                    <a:lnTo>
                      <a:pt x="436" y="434"/>
                    </a:lnTo>
                    <a:lnTo>
                      <a:pt x="443" y="427"/>
                    </a:lnTo>
                    <a:lnTo>
                      <a:pt x="450" y="420"/>
                    </a:lnTo>
                    <a:lnTo>
                      <a:pt x="458" y="413"/>
                    </a:lnTo>
                    <a:lnTo>
                      <a:pt x="466" y="407"/>
                    </a:lnTo>
                    <a:lnTo>
                      <a:pt x="475" y="401"/>
                    </a:lnTo>
                    <a:lnTo>
                      <a:pt x="484" y="396"/>
                    </a:lnTo>
                    <a:lnTo>
                      <a:pt x="494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3" y="371"/>
                    </a:lnTo>
                    <a:lnTo>
                      <a:pt x="606" y="371"/>
                    </a:lnTo>
                    <a:lnTo>
                      <a:pt x="619" y="372"/>
                    </a:lnTo>
                    <a:lnTo>
                      <a:pt x="632" y="374"/>
                    </a:lnTo>
                    <a:lnTo>
                      <a:pt x="644" y="376"/>
                    </a:lnTo>
                    <a:lnTo>
                      <a:pt x="656" y="379"/>
                    </a:lnTo>
                    <a:lnTo>
                      <a:pt x="667" y="383"/>
                    </a:lnTo>
                    <a:lnTo>
                      <a:pt x="677" y="387"/>
                    </a:lnTo>
                    <a:lnTo>
                      <a:pt x="688" y="392"/>
                    </a:lnTo>
                    <a:lnTo>
                      <a:pt x="707" y="403"/>
                    </a:lnTo>
                    <a:lnTo>
                      <a:pt x="724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2" y="481"/>
                    </a:lnTo>
                    <a:lnTo>
                      <a:pt x="786" y="490"/>
                    </a:lnTo>
                    <a:lnTo>
                      <a:pt x="790" y="498"/>
                    </a:lnTo>
                    <a:lnTo>
                      <a:pt x="793" y="507"/>
                    </a:lnTo>
                    <a:lnTo>
                      <a:pt x="798" y="524"/>
                    </a:lnTo>
                    <a:lnTo>
                      <a:pt x="803" y="541"/>
                    </a:lnTo>
                    <a:lnTo>
                      <a:pt x="807" y="556"/>
                    </a:lnTo>
                    <a:lnTo>
                      <a:pt x="810" y="569"/>
                    </a:lnTo>
                    <a:lnTo>
                      <a:pt x="1174" y="461"/>
                    </a:lnTo>
                    <a:lnTo>
                      <a:pt x="1169" y="439"/>
                    </a:lnTo>
                    <a:lnTo>
                      <a:pt x="1163" y="416"/>
                    </a:lnTo>
                    <a:lnTo>
                      <a:pt x="1156" y="395"/>
                    </a:lnTo>
                    <a:lnTo>
                      <a:pt x="1149" y="373"/>
                    </a:lnTo>
                    <a:lnTo>
                      <a:pt x="1140" y="351"/>
                    </a:lnTo>
                    <a:lnTo>
                      <a:pt x="1131" y="330"/>
                    </a:lnTo>
                    <a:lnTo>
                      <a:pt x="1121" y="309"/>
                    </a:lnTo>
                    <a:lnTo>
                      <a:pt x="1110" y="288"/>
                    </a:lnTo>
                    <a:lnTo>
                      <a:pt x="1099" y="266"/>
                    </a:lnTo>
                    <a:lnTo>
                      <a:pt x="1086" y="246"/>
                    </a:lnTo>
                    <a:lnTo>
                      <a:pt x="1073" y="227"/>
                    </a:lnTo>
                    <a:lnTo>
                      <a:pt x="1059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5" y="125"/>
                    </a:lnTo>
                    <a:lnTo>
                      <a:pt x="955" y="110"/>
                    </a:lnTo>
                    <a:lnTo>
                      <a:pt x="935" y="96"/>
                    </a:lnTo>
                    <a:lnTo>
                      <a:pt x="914" y="83"/>
                    </a:lnTo>
                    <a:lnTo>
                      <a:pt x="892" y="70"/>
                    </a:lnTo>
                    <a:lnTo>
                      <a:pt x="869" y="59"/>
                    </a:lnTo>
                    <a:lnTo>
                      <a:pt x="846" y="48"/>
                    </a:lnTo>
                    <a:lnTo>
                      <a:pt x="821" y="38"/>
                    </a:lnTo>
                    <a:lnTo>
                      <a:pt x="796" y="29"/>
                    </a:lnTo>
                    <a:lnTo>
                      <a:pt x="769" y="21"/>
                    </a:lnTo>
                    <a:lnTo>
                      <a:pt x="742" y="15"/>
                    </a:lnTo>
                    <a:lnTo>
                      <a:pt x="713" y="9"/>
                    </a:lnTo>
                    <a:lnTo>
                      <a:pt x="684" y="5"/>
                    </a:lnTo>
                    <a:lnTo>
                      <a:pt x="654" y="2"/>
                    </a:lnTo>
                    <a:lnTo>
                      <a:pt x="624" y="1"/>
                    </a:lnTo>
                    <a:lnTo>
                      <a:pt x="593" y="0"/>
                    </a:lnTo>
                    <a:lnTo>
                      <a:pt x="553" y="1"/>
                    </a:lnTo>
                    <a:lnTo>
                      <a:pt x="515" y="3"/>
                    </a:lnTo>
                    <a:lnTo>
                      <a:pt x="478" y="7"/>
                    </a:lnTo>
                    <a:lnTo>
                      <a:pt x="443" y="13"/>
                    </a:lnTo>
                    <a:lnTo>
                      <a:pt x="426" y="17"/>
                    </a:lnTo>
                    <a:lnTo>
                      <a:pt x="409" y="21"/>
                    </a:lnTo>
                    <a:lnTo>
                      <a:pt x="393" y="25"/>
                    </a:lnTo>
                    <a:lnTo>
                      <a:pt x="377" y="30"/>
                    </a:lnTo>
                    <a:lnTo>
                      <a:pt x="362" y="35"/>
                    </a:lnTo>
                    <a:lnTo>
                      <a:pt x="347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4" y="83"/>
                    </a:lnTo>
                    <a:lnTo>
                      <a:pt x="238" y="99"/>
                    </a:lnTo>
                    <a:lnTo>
                      <a:pt x="215" y="116"/>
                    </a:lnTo>
                    <a:lnTo>
                      <a:pt x="193" y="134"/>
                    </a:lnTo>
                    <a:lnTo>
                      <a:pt x="172" y="152"/>
                    </a:lnTo>
                    <a:lnTo>
                      <a:pt x="153" y="172"/>
                    </a:lnTo>
                    <a:lnTo>
                      <a:pt x="134" y="193"/>
                    </a:lnTo>
                    <a:lnTo>
                      <a:pt x="118" y="214"/>
                    </a:lnTo>
                    <a:lnTo>
                      <a:pt x="102" y="236"/>
                    </a:lnTo>
                    <a:lnTo>
                      <a:pt x="87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4" y="409"/>
                    </a:lnTo>
                    <a:lnTo>
                      <a:pt x="18" y="435"/>
                    </a:lnTo>
                    <a:lnTo>
                      <a:pt x="12" y="461"/>
                    </a:lnTo>
                    <a:lnTo>
                      <a:pt x="8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2" y="1311"/>
                    </a:lnTo>
                    <a:lnTo>
                      <a:pt x="5" y="1341"/>
                    </a:lnTo>
                    <a:lnTo>
                      <a:pt x="8" y="1371"/>
                    </a:lnTo>
                    <a:lnTo>
                      <a:pt x="13" y="1401"/>
                    </a:lnTo>
                    <a:lnTo>
                      <a:pt x="18" y="1430"/>
                    </a:lnTo>
                    <a:lnTo>
                      <a:pt x="25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6" y="1594"/>
                    </a:lnTo>
                    <a:lnTo>
                      <a:pt x="89" y="1619"/>
                    </a:lnTo>
                    <a:lnTo>
                      <a:pt x="104" y="1643"/>
                    </a:lnTo>
                    <a:lnTo>
                      <a:pt x="120" y="1666"/>
                    </a:lnTo>
                    <a:lnTo>
                      <a:pt x="137" y="1688"/>
                    </a:lnTo>
                    <a:lnTo>
                      <a:pt x="155" y="1709"/>
                    </a:lnTo>
                    <a:lnTo>
                      <a:pt x="175" y="1729"/>
                    </a:lnTo>
                    <a:lnTo>
                      <a:pt x="196" y="1747"/>
                    </a:lnTo>
                    <a:lnTo>
                      <a:pt x="218" y="1765"/>
                    </a:lnTo>
                    <a:lnTo>
                      <a:pt x="241" y="1781"/>
                    </a:lnTo>
                    <a:lnTo>
                      <a:pt x="267" y="1797"/>
                    </a:lnTo>
                    <a:lnTo>
                      <a:pt x="293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49" y="1836"/>
                    </a:lnTo>
                    <a:lnTo>
                      <a:pt x="364" y="1841"/>
                    </a:lnTo>
                    <a:lnTo>
                      <a:pt x="379" y="1846"/>
                    </a:lnTo>
                    <a:lnTo>
                      <a:pt x="411" y="1855"/>
                    </a:lnTo>
                    <a:lnTo>
                      <a:pt x="444" y="1862"/>
                    </a:lnTo>
                    <a:lnTo>
                      <a:pt x="479" y="1868"/>
                    </a:lnTo>
                    <a:lnTo>
                      <a:pt x="516" y="1872"/>
                    </a:lnTo>
                    <a:lnTo>
                      <a:pt x="554" y="1874"/>
                    </a:lnTo>
                    <a:lnTo>
                      <a:pt x="593" y="1875"/>
                    </a:lnTo>
                    <a:lnTo>
                      <a:pt x="621" y="1874"/>
                    </a:lnTo>
                    <a:lnTo>
                      <a:pt x="648" y="1873"/>
                    </a:lnTo>
                    <a:lnTo>
                      <a:pt x="675" y="1871"/>
                    </a:lnTo>
                    <a:lnTo>
                      <a:pt x="701" y="1867"/>
                    </a:lnTo>
                    <a:lnTo>
                      <a:pt x="726" y="1863"/>
                    </a:lnTo>
                    <a:lnTo>
                      <a:pt x="753" y="1858"/>
                    </a:lnTo>
                    <a:lnTo>
                      <a:pt x="777" y="1851"/>
                    </a:lnTo>
                    <a:lnTo>
                      <a:pt x="801" y="1844"/>
                    </a:lnTo>
                    <a:lnTo>
                      <a:pt x="825" y="1836"/>
                    </a:lnTo>
                    <a:lnTo>
                      <a:pt x="848" y="1827"/>
                    </a:lnTo>
                    <a:lnTo>
                      <a:pt x="870" y="1817"/>
                    </a:lnTo>
                    <a:lnTo>
                      <a:pt x="892" y="1806"/>
                    </a:lnTo>
                    <a:lnTo>
                      <a:pt x="913" y="1794"/>
                    </a:lnTo>
                    <a:lnTo>
                      <a:pt x="934" y="1782"/>
                    </a:lnTo>
                    <a:lnTo>
                      <a:pt x="954" y="1768"/>
                    </a:lnTo>
                    <a:lnTo>
                      <a:pt x="975" y="1753"/>
                    </a:lnTo>
                    <a:lnTo>
                      <a:pt x="994" y="1737"/>
                    </a:lnTo>
                    <a:lnTo>
                      <a:pt x="1012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1" y="1668"/>
                    </a:lnTo>
                    <a:lnTo>
                      <a:pt x="1076" y="1649"/>
                    </a:lnTo>
                    <a:lnTo>
                      <a:pt x="1089" y="1629"/>
                    </a:lnTo>
                    <a:lnTo>
                      <a:pt x="1102" y="1607"/>
                    </a:lnTo>
                    <a:lnTo>
                      <a:pt x="1114" y="1586"/>
                    </a:lnTo>
                    <a:lnTo>
                      <a:pt x="1125" y="1564"/>
                    </a:lnTo>
                    <a:lnTo>
                      <a:pt x="1135" y="1541"/>
                    </a:lnTo>
                    <a:lnTo>
                      <a:pt x="1144" y="1517"/>
                    </a:lnTo>
                    <a:lnTo>
                      <a:pt x="1152" y="1493"/>
                    </a:lnTo>
                    <a:lnTo>
                      <a:pt x="1159" y="1468"/>
                    </a:lnTo>
                    <a:lnTo>
                      <a:pt x="1165" y="1442"/>
                    </a:lnTo>
                    <a:lnTo>
                      <a:pt x="1171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0" y="1372"/>
                    </a:lnTo>
                    <a:lnTo>
                      <a:pt x="782" y="1390"/>
                    </a:lnTo>
                    <a:lnTo>
                      <a:pt x="772" y="1408"/>
                    </a:lnTo>
                    <a:lnTo>
                      <a:pt x="761" y="1423"/>
                    </a:lnTo>
                    <a:lnTo>
                      <a:pt x="748" y="1438"/>
                    </a:lnTo>
                    <a:lnTo>
                      <a:pt x="733" y="1452"/>
                    </a:lnTo>
                    <a:lnTo>
                      <a:pt x="717" y="1464"/>
                    </a:lnTo>
                    <a:lnTo>
                      <a:pt x="701" y="1474"/>
                    </a:lnTo>
                    <a:lnTo>
                      <a:pt x="685" y="1483"/>
                    </a:lnTo>
                    <a:lnTo>
                      <a:pt x="667" y="1490"/>
                    </a:lnTo>
                    <a:lnTo>
                      <a:pt x="650" y="1496"/>
                    </a:lnTo>
                    <a:lnTo>
                      <a:pt x="631" y="1500"/>
                    </a:lnTo>
                    <a:lnTo>
                      <a:pt x="612" y="1502"/>
                    </a:lnTo>
                    <a:lnTo>
                      <a:pt x="593" y="1503"/>
                    </a:lnTo>
                    <a:lnTo>
                      <a:pt x="579" y="1503"/>
                    </a:lnTo>
                    <a:lnTo>
                      <a:pt x="565" y="1502"/>
                    </a:lnTo>
                    <a:lnTo>
                      <a:pt x="552" y="1501"/>
                    </a:lnTo>
                    <a:lnTo>
                      <a:pt x="540" y="1499"/>
                    </a:lnTo>
                    <a:lnTo>
                      <a:pt x="528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5" y="1486"/>
                    </a:lnTo>
                    <a:lnTo>
                      <a:pt x="485" y="1482"/>
                    </a:lnTo>
                    <a:lnTo>
                      <a:pt x="476" y="1477"/>
                    </a:lnTo>
                    <a:lnTo>
                      <a:pt x="467" y="1471"/>
                    </a:lnTo>
                    <a:lnTo>
                      <a:pt x="459" y="1465"/>
                    </a:lnTo>
                    <a:lnTo>
                      <a:pt x="451" y="1458"/>
                    </a:lnTo>
                    <a:lnTo>
                      <a:pt x="444" y="1451"/>
                    </a:lnTo>
                    <a:lnTo>
                      <a:pt x="438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3" y="1378"/>
                    </a:lnTo>
                    <a:lnTo>
                      <a:pt x="397" y="1357"/>
                    </a:lnTo>
                    <a:lnTo>
                      <a:pt x="392" y="1334"/>
                    </a:lnTo>
                    <a:lnTo>
                      <a:pt x="388" y="1311"/>
                    </a:lnTo>
                    <a:lnTo>
                      <a:pt x="386" y="1285"/>
                    </a:lnTo>
                    <a:lnTo>
                      <a:pt x="385" y="1259"/>
                    </a:lnTo>
                    <a:lnTo>
                      <a:pt x="385" y="575"/>
                    </a:lnTo>
                    <a:lnTo>
                      <a:pt x="386" y="558"/>
                    </a:lnTo>
                    <a:lnTo>
                      <a:pt x="388" y="542"/>
                    </a:lnTo>
                    <a:lnTo>
                      <a:pt x="391" y="525"/>
                    </a:lnTo>
                    <a:lnTo>
                      <a:pt x="396" y="5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90" name="Freeform 9"/>
              <p:cNvSpPr>
                <a:spLocks/>
              </p:cNvSpPr>
              <p:nvPr/>
            </p:nvSpPr>
            <p:spPr bwMode="auto">
              <a:xfrm>
                <a:off x="1239875" y="260485"/>
                <a:ext cx="111366" cy="190560"/>
              </a:xfrm>
              <a:custGeom>
                <a:avLst/>
                <a:gdLst>
                  <a:gd name="T0" fmla="*/ 0 w 1075"/>
                  <a:gd name="T1" fmla="*/ 1845 h 1845"/>
                  <a:gd name="T2" fmla="*/ 1075 w 1075"/>
                  <a:gd name="T3" fmla="*/ 1845 h 1845"/>
                  <a:gd name="T4" fmla="*/ 1075 w 1075"/>
                  <a:gd name="T5" fmla="*/ 1482 h 1845"/>
                  <a:gd name="T6" fmla="*/ 385 w 1075"/>
                  <a:gd name="T7" fmla="*/ 1482 h 1845"/>
                  <a:gd name="T8" fmla="*/ 385 w 1075"/>
                  <a:gd name="T9" fmla="*/ 1090 h 1845"/>
                  <a:gd name="T10" fmla="*/ 979 w 1075"/>
                  <a:gd name="T11" fmla="*/ 1090 h 1845"/>
                  <a:gd name="T12" fmla="*/ 979 w 1075"/>
                  <a:gd name="T13" fmla="*/ 737 h 1845"/>
                  <a:gd name="T14" fmla="*/ 385 w 1075"/>
                  <a:gd name="T15" fmla="*/ 737 h 1845"/>
                  <a:gd name="T16" fmla="*/ 385 w 1075"/>
                  <a:gd name="T17" fmla="*/ 355 h 1845"/>
                  <a:gd name="T18" fmla="*/ 1075 w 1075"/>
                  <a:gd name="T19" fmla="*/ 355 h 1845"/>
                  <a:gd name="T20" fmla="*/ 1075 w 1075"/>
                  <a:gd name="T21" fmla="*/ 0 h 1845"/>
                  <a:gd name="T22" fmla="*/ 0 w 1075"/>
                  <a:gd name="T23" fmla="*/ 0 h 1845"/>
                  <a:gd name="T24" fmla="*/ 0 w 1075"/>
                  <a:gd name="T25" fmla="*/ 1845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5" h="1845">
                    <a:moveTo>
                      <a:pt x="0" y="1845"/>
                    </a:moveTo>
                    <a:lnTo>
                      <a:pt x="1075" y="1845"/>
                    </a:lnTo>
                    <a:lnTo>
                      <a:pt x="1075" y="1482"/>
                    </a:lnTo>
                    <a:lnTo>
                      <a:pt x="385" y="1482"/>
                    </a:lnTo>
                    <a:lnTo>
                      <a:pt x="385" y="1090"/>
                    </a:lnTo>
                    <a:lnTo>
                      <a:pt x="979" y="1090"/>
                    </a:lnTo>
                    <a:lnTo>
                      <a:pt x="979" y="737"/>
                    </a:lnTo>
                    <a:lnTo>
                      <a:pt x="385" y="737"/>
                    </a:lnTo>
                    <a:lnTo>
                      <a:pt x="385" y="355"/>
                    </a:lnTo>
                    <a:lnTo>
                      <a:pt x="1075" y="355"/>
                    </a:lnTo>
                    <a:lnTo>
                      <a:pt x="1075" y="0"/>
                    </a:lnTo>
                    <a:lnTo>
                      <a:pt x="0" y="0"/>
                    </a:lnTo>
                    <a:lnTo>
                      <a:pt x="0" y="1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91" name="Freeform 10"/>
              <p:cNvSpPr>
                <a:spLocks/>
              </p:cNvSpPr>
              <p:nvPr/>
            </p:nvSpPr>
            <p:spPr bwMode="auto">
              <a:xfrm>
                <a:off x="1373515" y="260485"/>
                <a:ext cx="121265" cy="190560"/>
              </a:xfrm>
              <a:custGeom>
                <a:avLst/>
                <a:gdLst>
                  <a:gd name="T0" fmla="*/ 0 w 1174"/>
                  <a:gd name="T1" fmla="*/ 350 h 1845"/>
                  <a:gd name="T2" fmla="*/ 396 w 1174"/>
                  <a:gd name="T3" fmla="*/ 350 h 1845"/>
                  <a:gd name="T4" fmla="*/ 396 w 1174"/>
                  <a:gd name="T5" fmla="*/ 1845 h 1845"/>
                  <a:gd name="T6" fmla="*/ 779 w 1174"/>
                  <a:gd name="T7" fmla="*/ 1845 h 1845"/>
                  <a:gd name="T8" fmla="*/ 779 w 1174"/>
                  <a:gd name="T9" fmla="*/ 350 h 1845"/>
                  <a:gd name="T10" fmla="*/ 1174 w 1174"/>
                  <a:gd name="T11" fmla="*/ 350 h 1845"/>
                  <a:gd name="T12" fmla="*/ 1174 w 1174"/>
                  <a:gd name="T13" fmla="*/ 0 h 1845"/>
                  <a:gd name="T14" fmla="*/ 0 w 1174"/>
                  <a:gd name="T15" fmla="*/ 0 h 1845"/>
                  <a:gd name="T16" fmla="*/ 0 w 1174"/>
                  <a:gd name="T17" fmla="*/ 35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4" h="1845">
                    <a:moveTo>
                      <a:pt x="0" y="350"/>
                    </a:moveTo>
                    <a:lnTo>
                      <a:pt x="396" y="350"/>
                    </a:lnTo>
                    <a:lnTo>
                      <a:pt x="396" y="1845"/>
                    </a:lnTo>
                    <a:lnTo>
                      <a:pt x="779" y="1845"/>
                    </a:lnTo>
                    <a:lnTo>
                      <a:pt x="779" y="350"/>
                    </a:lnTo>
                    <a:lnTo>
                      <a:pt x="1174" y="350"/>
                    </a:lnTo>
                    <a:lnTo>
                      <a:pt x="1174" y="0"/>
                    </a:lnTo>
                    <a:lnTo>
                      <a:pt x="0" y="0"/>
                    </a:lnTo>
                    <a:lnTo>
                      <a:pt x="0" y="3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92" name="Freeform 11"/>
              <p:cNvSpPr>
                <a:spLocks/>
              </p:cNvSpPr>
              <p:nvPr/>
            </p:nvSpPr>
            <p:spPr bwMode="auto">
              <a:xfrm>
                <a:off x="1526952" y="260485"/>
                <a:ext cx="129927" cy="190560"/>
              </a:xfrm>
              <a:custGeom>
                <a:avLst/>
                <a:gdLst>
                  <a:gd name="T0" fmla="*/ 917 w 1264"/>
                  <a:gd name="T1" fmla="*/ 0 h 1845"/>
                  <a:gd name="T2" fmla="*/ 388 w 1264"/>
                  <a:gd name="T3" fmla="*/ 1072 h 1845"/>
                  <a:gd name="T4" fmla="*/ 382 w 1264"/>
                  <a:gd name="T5" fmla="*/ 1072 h 1845"/>
                  <a:gd name="T6" fmla="*/ 382 w 1264"/>
                  <a:gd name="T7" fmla="*/ 0 h 1845"/>
                  <a:gd name="T8" fmla="*/ 0 w 1264"/>
                  <a:gd name="T9" fmla="*/ 0 h 1845"/>
                  <a:gd name="T10" fmla="*/ 0 w 1264"/>
                  <a:gd name="T11" fmla="*/ 1845 h 1845"/>
                  <a:gd name="T12" fmla="*/ 361 w 1264"/>
                  <a:gd name="T13" fmla="*/ 1845 h 1845"/>
                  <a:gd name="T14" fmla="*/ 876 w 1264"/>
                  <a:gd name="T15" fmla="*/ 841 h 1845"/>
                  <a:gd name="T16" fmla="*/ 878 w 1264"/>
                  <a:gd name="T17" fmla="*/ 841 h 1845"/>
                  <a:gd name="T18" fmla="*/ 878 w 1264"/>
                  <a:gd name="T19" fmla="*/ 1845 h 1845"/>
                  <a:gd name="T20" fmla="*/ 1264 w 1264"/>
                  <a:gd name="T21" fmla="*/ 1845 h 1845"/>
                  <a:gd name="T22" fmla="*/ 1264 w 1264"/>
                  <a:gd name="T23" fmla="*/ 0 h 1845"/>
                  <a:gd name="T24" fmla="*/ 917 w 1264"/>
                  <a:gd name="T25" fmla="*/ 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4" h="1845">
                    <a:moveTo>
                      <a:pt x="917" y="0"/>
                    </a:moveTo>
                    <a:lnTo>
                      <a:pt x="388" y="1072"/>
                    </a:lnTo>
                    <a:lnTo>
                      <a:pt x="382" y="1072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1845"/>
                    </a:lnTo>
                    <a:lnTo>
                      <a:pt x="361" y="1845"/>
                    </a:lnTo>
                    <a:lnTo>
                      <a:pt x="876" y="841"/>
                    </a:lnTo>
                    <a:lnTo>
                      <a:pt x="878" y="841"/>
                    </a:lnTo>
                    <a:lnTo>
                      <a:pt x="878" y="1845"/>
                    </a:lnTo>
                    <a:lnTo>
                      <a:pt x="1264" y="1845"/>
                    </a:lnTo>
                    <a:lnTo>
                      <a:pt x="1264" y="0"/>
                    </a:lnTo>
                    <a:lnTo>
                      <a:pt x="9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  <p:grpSp>
          <p:nvGrpSpPr>
            <p:cNvPr id="78" name="Группа 77"/>
            <p:cNvGrpSpPr/>
            <p:nvPr userDrawn="1"/>
          </p:nvGrpSpPr>
          <p:grpSpPr>
            <a:xfrm>
              <a:off x="0" y="687388"/>
              <a:ext cx="407368" cy="406401"/>
              <a:chOff x="0" y="167680"/>
              <a:chExt cx="520945" cy="519708"/>
            </a:xfrm>
            <a:grpFill/>
          </p:grpSpPr>
          <p:sp>
            <p:nvSpPr>
              <p:cNvPr id="79" name="Freeform 12"/>
              <p:cNvSpPr>
                <a:spLocks/>
              </p:cNvSpPr>
              <p:nvPr/>
            </p:nvSpPr>
            <p:spPr bwMode="auto">
              <a:xfrm>
                <a:off x="160862" y="323592"/>
                <a:ext cx="196746" cy="363796"/>
              </a:xfrm>
              <a:custGeom>
                <a:avLst/>
                <a:gdLst>
                  <a:gd name="T0" fmla="*/ 1471 w 1903"/>
                  <a:gd name="T1" fmla="*/ 0 h 3523"/>
                  <a:gd name="T2" fmla="*/ 0 w 1903"/>
                  <a:gd name="T3" fmla="*/ 3334 h 3523"/>
                  <a:gd name="T4" fmla="*/ 56 w 1903"/>
                  <a:gd name="T5" fmla="*/ 3357 h 3523"/>
                  <a:gd name="T6" fmla="*/ 112 w 1903"/>
                  <a:gd name="T7" fmla="*/ 3377 h 3523"/>
                  <a:gd name="T8" fmla="*/ 169 w 1903"/>
                  <a:gd name="T9" fmla="*/ 3397 h 3523"/>
                  <a:gd name="T10" fmla="*/ 227 w 1903"/>
                  <a:gd name="T11" fmla="*/ 3415 h 3523"/>
                  <a:gd name="T12" fmla="*/ 286 w 1903"/>
                  <a:gd name="T13" fmla="*/ 3432 h 3523"/>
                  <a:gd name="T14" fmla="*/ 344 w 1903"/>
                  <a:gd name="T15" fmla="*/ 3447 h 3523"/>
                  <a:gd name="T16" fmla="*/ 403 w 1903"/>
                  <a:gd name="T17" fmla="*/ 3461 h 3523"/>
                  <a:gd name="T18" fmla="*/ 464 w 1903"/>
                  <a:gd name="T19" fmla="*/ 3474 h 3523"/>
                  <a:gd name="T20" fmla="*/ 524 w 1903"/>
                  <a:gd name="T21" fmla="*/ 3485 h 3523"/>
                  <a:gd name="T22" fmla="*/ 585 w 1903"/>
                  <a:gd name="T23" fmla="*/ 3495 h 3523"/>
                  <a:gd name="T24" fmla="*/ 646 w 1903"/>
                  <a:gd name="T25" fmla="*/ 3504 h 3523"/>
                  <a:gd name="T26" fmla="*/ 709 w 1903"/>
                  <a:gd name="T27" fmla="*/ 3511 h 3523"/>
                  <a:gd name="T28" fmla="*/ 771 w 1903"/>
                  <a:gd name="T29" fmla="*/ 3516 h 3523"/>
                  <a:gd name="T30" fmla="*/ 834 w 1903"/>
                  <a:gd name="T31" fmla="*/ 3520 h 3523"/>
                  <a:gd name="T32" fmla="*/ 897 w 1903"/>
                  <a:gd name="T33" fmla="*/ 3522 h 3523"/>
                  <a:gd name="T34" fmla="*/ 962 w 1903"/>
                  <a:gd name="T35" fmla="*/ 3523 h 3523"/>
                  <a:gd name="T36" fmla="*/ 1024 w 1903"/>
                  <a:gd name="T37" fmla="*/ 3522 h 3523"/>
                  <a:gd name="T38" fmla="*/ 1085 w 1903"/>
                  <a:gd name="T39" fmla="*/ 3520 h 3523"/>
                  <a:gd name="T40" fmla="*/ 1146 w 1903"/>
                  <a:gd name="T41" fmla="*/ 3516 h 3523"/>
                  <a:gd name="T42" fmla="*/ 1208 w 1903"/>
                  <a:gd name="T43" fmla="*/ 3511 h 3523"/>
                  <a:gd name="T44" fmla="*/ 1268 w 1903"/>
                  <a:gd name="T45" fmla="*/ 3504 h 3523"/>
                  <a:gd name="T46" fmla="*/ 1328 w 1903"/>
                  <a:gd name="T47" fmla="*/ 3496 h 3523"/>
                  <a:gd name="T48" fmla="*/ 1388 w 1903"/>
                  <a:gd name="T49" fmla="*/ 3487 h 3523"/>
                  <a:gd name="T50" fmla="*/ 1448 w 1903"/>
                  <a:gd name="T51" fmla="*/ 3476 h 3523"/>
                  <a:gd name="T52" fmla="*/ 1506 w 1903"/>
                  <a:gd name="T53" fmla="*/ 3464 h 3523"/>
                  <a:gd name="T54" fmla="*/ 1564 w 1903"/>
                  <a:gd name="T55" fmla="*/ 3450 h 3523"/>
                  <a:gd name="T56" fmla="*/ 1622 w 1903"/>
                  <a:gd name="T57" fmla="*/ 3435 h 3523"/>
                  <a:gd name="T58" fmla="*/ 1680 w 1903"/>
                  <a:gd name="T59" fmla="*/ 3419 h 3523"/>
                  <a:gd name="T60" fmla="*/ 1736 w 1903"/>
                  <a:gd name="T61" fmla="*/ 3402 h 3523"/>
                  <a:gd name="T62" fmla="*/ 1792 w 1903"/>
                  <a:gd name="T63" fmla="*/ 3383 h 3523"/>
                  <a:gd name="T64" fmla="*/ 1847 w 1903"/>
                  <a:gd name="T65" fmla="*/ 3363 h 3523"/>
                  <a:gd name="T66" fmla="*/ 1903 w 1903"/>
                  <a:gd name="T67" fmla="*/ 3340 h 3523"/>
                  <a:gd name="T68" fmla="*/ 1537 w 1903"/>
                  <a:gd name="T69" fmla="*/ 10 h 3523"/>
                  <a:gd name="T70" fmla="*/ 1520 w 1903"/>
                  <a:gd name="T71" fmla="*/ 8 h 3523"/>
                  <a:gd name="T72" fmla="*/ 1503 w 1903"/>
                  <a:gd name="T73" fmla="*/ 6 h 3523"/>
                  <a:gd name="T74" fmla="*/ 1487 w 1903"/>
                  <a:gd name="T75" fmla="*/ 4 h 3523"/>
                  <a:gd name="T76" fmla="*/ 1471 w 1903"/>
                  <a:gd name="T77" fmla="*/ 0 h 3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03" h="3523">
                    <a:moveTo>
                      <a:pt x="1471" y="0"/>
                    </a:moveTo>
                    <a:lnTo>
                      <a:pt x="0" y="3334"/>
                    </a:lnTo>
                    <a:lnTo>
                      <a:pt x="56" y="3357"/>
                    </a:lnTo>
                    <a:lnTo>
                      <a:pt x="112" y="3377"/>
                    </a:lnTo>
                    <a:lnTo>
                      <a:pt x="169" y="3397"/>
                    </a:lnTo>
                    <a:lnTo>
                      <a:pt x="227" y="3415"/>
                    </a:lnTo>
                    <a:lnTo>
                      <a:pt x="286" y="3432"/>
                    </a:lnTo>
                    <a:lnTo>
                      <a:pt x="344" y="3447"/>
                    </a:lnTo>
                    <a:lnTo>
                      <a:pt x="403" y="3461"/>
                    </a:lnTo>
                    <a:lnTo>
                      <a:pt x="464" y="3474"/>
                    </a:lnTo>
                    <a:lnTo>
                      <a:pt x="524" y="3485"/>
                    </a:lnTo>
                    <a:lnTo>
                      <a:pt x="585" y="3495"/>
                    </a:lnTo>
                    <a:lnTo>
                      <a:pt x="646" y="3504"/>
                    </a:lnTo>
                    <a:lnTo>
                      <a:pt x="709" y="3511"/>
                    </a:lnTo>
                    <a:lnTo>
                      <a:pt x="771" y="3516"/>
                    </a:lnTo>
                    <a:lnTo>
                      <a:pt x="834" y="3520"/>
                    </a:lnTo>
                    <a:lnTo>
                      <a:pt x="897" y="3522"/>
                    </a:lnTo>
                    <a:lnTo>
                      <a:pt x="962" y="3523"/>
                    </a:lnTo>
                    <a:lnTo>
                      <a:pt x="1024" y="3522"/>
                    </a:lnTo>
                    <a:lnTo>
                      <a:pt x="1085" y="3520"/>
                    </a:lnTo>
                    <a:lnTo>
                      <a:pt x="1146" y="3516"/>
                    </a:lnTo>
                    <a:lnTo>
                      <a:pt x="1208" y="3511"/>
                    </a:lnTo>
                    <a:lnTo>
                      <a:pt x="1268" y="3504"/>
                    </a:lnTo>
                    <a:lnTo>
                      <a:pt x="1328" y="3496"/>
                    </a:lnTo>
                    <a:lnTo>
                      <a:pt x="1388" y="3487"/>
                    </a:lnTo>
                    <a:lnTo>
                      <a:pt x="1448" y="3476"/>
                    </a:lnTo>
                    <a:lnTo>
                      <a:pt x="1506" y="3464"/>
                    </a:lnTo>
                    <a:lnTo>
                      <a:pt x="1564" y="3450"/>
                    </a:lnTo>
                    <a:lnTo>
                      <a:pt x="1622" y="3435"/>
                    </a:lnTo>
                    <a:lnTo>
                      <a:pt x="1680" y="3419"/>
                    </a:lnTo>
                    <a:lnTo>
                      <a:pt x="1736" y="3402"/>
                    </a:lnTo>
                    <a:lnTo>
                      <a:pt x="1792" y="3383"/>
                    </a:lnTo>
                    <a:lnTo>
                      <a:pt x="1847" y="3363"/>
                    </a:lnTo>
                    <a:lnTo>
                      <a:pt x="1903" y="3340"/>
                    </a:lnTo>
                    <a:lnTo>
                      <a:pt x="1537" y="10"/>
                    </a:lnTo>
                    <a:lnTo>
                      <a:pt x="1520" y="8"/>
                    </a:lnTo>
                    <a:lnTo>
                      <a:pt x="1503" y="6"/>
                    </a:lnTo>
                    <a:lnTo>
                      <a:pt x="1487" y="4"/>
                    </a:lnTo>
                    <a:lnTo>
                      <a:pt x="147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80" name="Freeform 13"/>
              <p:cNvSpPr>
                <a:spLocks/>
              </p:cNvSpPr>
              <p:nvPr/>
            </p:nvSpPr>
            <p:spPr bwMode="auto">
              <a:xfrm>
                <a:off x="11136" y="313693"/>
                <a:ext cx="289552" cy="341522"/>
              </a:xfrm>
              <a:custGeom>
                <a:avLst/>
                <a:gdLst>
                  <a:gd name="T0" fmla="*/ 2765 w 2816"/>
                  <a:gd name="T1" fmla="*/ 0 h 3305"/>
                  <a:gd name="T2" fmla="*/ 0 w 2816"/>
                  <a:gd name="T3" fmla="*/ 1820 h 3305"/>
                  <a:gd name="T4" fmla="*/ 19 w 2816"/>
                  <a:gd name="T5" fmla="*/ 1879 h 3305"/>
                  <a:gd name="T6" fmla="*/ 39 w 2816"/>
                  <a:gd name="T7" fmla="*/ 1938 h 3305"/>
                  <a:gd name="T8" fmla="*/ 60 w 2816"/>
                  <a:gd name="T9" fmla="*/ 1996 h 3305"/>
                  <a:gd name="T10" fmla="*/ 83 w 2816"/>
                  <a:gd name="T11" fmla="*/ 2053 h 3305"/>
                  <a:gd name="T12" fmla="*/ 107 w 2816"/>
                  <a:gd name="T13" fmla="*/ 2109 h 3305"/>
                  <a:gd name="T14" fmla="*/ 132 w 2816"/>
                  <a:gd name="T15" fmla="*/ 2166 h 3305"/>
                  <a:gd name="T16" fmla="*/ 159 w 2816"/>
                  <a:gd name="T17" fmla="*/ 2221 h 3305"/>
                  <a:gd name="T18" fmla="*/ 186 w 2816"/>
                  <a:gd name="T19" fmla="*/ 2276 h 3305"/>
                  <a:gd name="T20" fmla="*/ 215 w 2816"/>
                  <a:gd name="T21" fmla="*/ 2329 h 3305"/>
                  <a:gd name="T22" fmla="*/ 246 w 2816"/>
                  <a:gd name="T23" fmla="*/ 2382 h 3305"/>
                  <a:gd name="T24" fmla="*/ 278 w 2816"/>
                  <a:gd name="T25" fmla="*/ 2434 h 3305"/>
                  <a:gd name="T26" fmla="*/ 311 w 2816"/>
                  <a:gd name="T27" fmla="*/ 2486 h 3305"/>
                  <a:gd name="T28" fmla="*/ 345 w 2816"/>
                  <a:gd name="T29" fmla="*/ 2536 h 3305"/>
                  <a:gd name="T30" fmla="*/ 380 w 2816"/>
                  <a:gd name="T31" fmla="*/ 2586 h 3305"/>
                  <a:gd name="T32" fmla="*/ 417 w 2816"/>
                  <a:gd name="T33" fmla="*/ 2634 h 3305"/>
                  <a:gd name="T34" fmla="*/ 454 w 2816"/>
                  <a:gd name="T35" fmla="*/ 2682 h 3305"/>
                  <a:gd name="T36" fmla="*/ 494 w 2816"/>
                  <a:gd name="T37" fmla="*/ 2728 h 3305"/>
                  <a:gd name="T38" fmla="*/ 533 w 2816"/>
                  <a:gd name="T39" fmla="*/ 2774 h 3305"/>
                  <a:gd name="T40" fmla="*/ 574 w 2816"/>
                  <a:gd name="T41" fmla="*/ 2820 h 3305"/>
                  <a:gd name="T42" fmla="*/ 616 w 2816"/>
                  <a:gd name="T43" fmla="*/ 2864 h 3305"/>
                  <a:gd name="T44" fmla="*/ 658 w 2816"/>
                  <a:gd name="T45" fmla="*/ 2906 h 3305"/>
                  <a:gd name="T46" fmla="*/ 702 w 2816"/>
                  <a:gd name="T47" fmla="*/ 2948 h 3305"/>
                  <a:gd name="T48" fmla="*/ 748 w 2816"/>
                  <a:gd name="T49" fmla="*/ 2989 h 3305"/>
                  <a:gd name="T50" fmla="*/ 794 w 2816"/>
                  <a:gd name="T51" fmla="*/ 3028 h 3305"/>
                  <a:gd name="T52" fmla="*/ 840 w 2816"/>
                  <a:gd name="T53" fmla="*/ 3067 h 3305"/>
                  <a:gd name="T54" fmla="*/ 888 w 2816"/>
                  <a:gd name="T55" fmla="*/ 3104 h 3305"/>
                  <a:gd name="T56" fmla="*/ 936 w 2816"/>
                  <a:gd name="T57" fmla="*/ 3141 h 3305"/>
                  <a:gd name="T58" fmla="*/ 987 w 2816"/>
                  <a:gd name="T59" fmla="*/ 3176 h 3305"/>
                  <a:gd name="T60" fmla="*/ 1037 w 2816"/>
                  <a:gd name="T61" fmla="*/ 3210 h 3305"/>
                  <a:gd name="T62" fmla="*/ 1088 w 2816"/>
                  <a:gd name="T63" fmla="*/ 3243 h 3305"/>
                  <a:gd name="T64" fmla="*/ 1140 w 2816"/>
                  <a:gd name="T65" fmla="*/ 3274 h 3305"/>
                  <a:gd name="T66" fmla="*/ 1193 w 2816"/>
                  <a:gd name="T67" fmla="*/ 3305 h 3305"/>
                  <a:gd name="T68" fmla="*/ 2816 w 2816"/>
                  <a:gd name="T69" fmla="*/ 46 h 3305"/>
                  <a:gd name="T70" fmla="*/ 2802 w 2816"/>
                  <a:gd name="T71" fmla="*/ 35 h 3305"/>
                  <a:gd name="T72" fmla="*/ 2789 w 2816"/>
                  <a:gd name="T73" fmla="*/ 24 h 3305"/>
                  <a:gd name="T74" fmla="*/ 2777 w 2816"/>
                  <a:gd name="T75" fmla="*/ 12 h 3305"/>
                  <a:gd name="T76" fmla="*/ 2765 w 2816"/>
                  <a:gd name="T77" fmla="*/ 0 h 3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16" h="3305">
                    <a:moveTo>
                      <a:pt x="2765" y="0"/>
                    </a:moveTo>
                    <a:lnTo>
                      <a:pt x="0" y="1820"/>
                    </a:lnTo>
                    <a:lnTo>
                      <a:pt x="19" y="1879"/>
                    </a:lnTo>
                    <a:lnTo>
                      <a:pt x="39" y="1938"/>
                    </a:lnTo>
                    <a:lnTo>
                      <a:pt x="60" y="1996"/>
                    </a:lnTo>
                    <a:lnTo>
                      <a:pt x="83" y="2053"/>
                    </a:lnTo>
                    <a:lnTo>
                      <a:pt x="107" y="2109"/>
                    </a:lnTo>
                    <a:lnTo>
                      <a:pt x="132" y="2166"/>
                    </a:lnTo>
                    <a:lnTo>
                      <a:pt x="159" y="2221"/>
                    </a:lnTo>
                    <a:lnTo>
                      <a:pt x="186" y="2276"/>
                    </a:lnTo>
                    <a:lnTo>
                      <a:pt x="215" y="2329"/>
                    </a:lnTo>
                    <a:lnTo>
                      <a:pt x="246" y="2382"/>
                    </a:lnTo>
                    <a:lnTo>
                      <a:pt x="278" y="2434"/>
                    </a:lnTo>
                    <a:lnTo>
                      <a:pt x="311" y="2486"/>
                    </a:lnTo>
                    <a:lnTo>
                      <a:pt x="345" y="2536"/>
                    </a:lnTo>
                    <a:lnTo>
                      <a:pt x="380" y="2586"/>
                    </a:lnTo>
                    <a:lnTo>
                      <a:pt x="417" y="2634"/>
                    </a:lnTo>
                    <a:lnTo>
                      <a:pt x="454" y="2682"/>
                    </a:lnTo>
                    <a:lnTo>
                      <a:pt x="494" y="2728"/>
                    </a:lnTo>
                    <a:lnTo>
                      <a:pt x="533" y="2774"/>
                    </a:lnTo>
                    <a:lnTo>
                      <a:pt x="574" y="2820"/>
                    </a:lnTo>
                    <a:lnTo>
                      <a:pt x="616" y="2864"/>
                    </a:lnTo>
                    <a:lnTo>
                      <a:pt x="658" y="2906"/>
                    </a:lnTo>
                    <a:lnTo>
                      <a:pt x="702" y="2948"/>
                    </a:lnTo>
                    <a:lnTo>
                      <a:pt x="748" y="2989"/>
                    </a:lnTo>
                    <a:lnTo>
                      <a:pt x="794" y="3028"/>
                    </a:lnTo>
                    <a:lnTo>
                      <a:pt x="840" y="3067"/>
                    </a:lnTo>
                    <a:lnTo>
                      <a:pt x="888" y="3104"/>
                    </a:lnTo>
                    <a:lnTo>
                      <a:pt x="936" y="3141"/>
                    </a:lnTo>
                    <a:lnTo>
                      <a:pt x="987" y="3176"/>
                    </a:lnTo>
                    <a:lnTo>
                      <a:pt x="1037" y="3210"/>
                    </a:lnTo>
                    <a:lnTo>
                      <a:pt x="1088" y="3243"/>
                    </a:lnTo>
                    <a:lnTo>
                      <a:pt x="1140" y="3274"/>
                    </a:lnTo>
                    <a:lnTo>
                      <a:pt x="1193" y="3305"/>
                    </a:lnTo>
                    <a:lnTo>
                      <a:pt x="2816" y="46"/>
                    </a:lnTo>
                    <a:lnTo>
                      <a:pt x="2802" y="35"/>
                    </a:lnTo>
                    <a:lnTo>
                      <a:pt x="2789" y="24"/>
                    </a:lnTo>
                    <a:lnTo>
                      <a:pt x="2777" y="12"/>
                    </a:lnTo>
                    <a:lnTo>
                      <a:pt x="27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81" name="Freeform 14"/>
              <p:cNvSpPr>
                <a:spLocks/>
              </p:cNvSpPr>
              <p:nvPr/>
            </p:nvSpPr>
            <p:spPr bwMode="auto">
              <a:xfrm>
                <a:off x="332860" y="319881"/>
                <a:ext cx="176948" cy="335336"/>
              </a:xfrm>
              <a:custGeom>
                <a:avLst/>
                <a:gdLst>
                  <a:gd name="T0" fmla="*/ 0 w 1719"/>
                  <a:gd name="T1" fmla="*/ 38 h 3256"/>
                  <a:gd name="T2" fmla="*/ 517 w 1719"/>
                  <a:gd name="T3" fmla="*/ 3256 h 3256"/>
                  <a:gd name="T4" fmla="*/ 571 w 1719"/>
                  <a:gd name="T5" fmla="*/ 3226 h 3256"/>
                  <a:gd name="T6" fmla="*/ 623 w 1719"/>
                  <a:gd name="T7" fmla="*/ 3194 h 3256"/>
                  <a:gd name="T8" fmla="*/ 676 w 1719"/>
                  <a:gd name="T9" fmla="*/ 3161 h 3256"/>
                  <a:gd name="T10" fmla="*/ 726 w 1719"/>
                  <a:gd name="T11" fmla="*/ 3127 h 3256"/>
                  <a:gd name="T12" fmla="*/ 776 w 1719"/>
                  <a:gd name="T13" fmla="*/ 3092 h 3256"/>
                  <a:gd name="T14" fmla="*/ 825 w 1719"/>
                  <a:gd name="T15" fmla="*/ 3054 h 3256"/>
                  <a:gd name="T16" fmla="*/ 873 w 1719"/>
                  <a:gd name="T17" fmla="*/ 3017 h 3256"/>
                  <a:gd name="T18" fmla="*/ 921 w 1719"/>
                  <a:gd name="T19" fmla="*/ 2978 h 3256"/>
                  <a:gd name="T20" fmla="*/ 967 w 1719"/>
                  <a:gd name="T21" fmla="*/ 2938 h 3256"/>
                  <a:gd name="T22" fmla="*/ 1013 w 1719"/>
                  <a:gd name="T23" fmla="*/ 2898 h 3256"/>
                  <a:gd name="T24" fmla="*/ 1057 w 1719"/>
                  <a:gd name="T25" fmla="*/ 2856 h 3256"/>
                  <a:gd name="T26" fmla="*/ 1100 w 1719"/>
                  <a:gd name="T27" fmla="*/ 2813 h 3256"/>
                  <a:gd name="T28" fmla="*/ 1142 w 1719"/>
                  <a:gd name="T29" fmla="*/ 2769 h 3256"/>
                  <a:gd name="T30" fmla="*/ 1184 w 1719"/>
                  <a:gd name="T31" fmla="*/ 2723 h 3256"/>
                  <a:gd name="T32" fmla="*/ 1224 w 1719"/>
                  <a:gd name="T33" fmla="*/ 2676 h 3256"/>
                  <a:gd name="T34" fmla="*/ 1263 w 1719"/>
                  <a:gd name="T35" fmla="*/ 2630 h 3256"/>
                  <a:gd name="T36" fmla="*/ 1300 w 1719"/>
                  <a:gd name="T37" fmla="*/ 2582 h 3256"/>
                  <a:gd name="T38" fmla="*/ 1337 w 1719"/>
                  <a:gd name="T39" fmla="*/ 2533 h 3256"/>
                  <a:gd name="T40" fmla="*/ 1372 w 1719"/>
                  <a:gd name="T41" fmla="*/ 2483 h 3256"/>
                  <a:gd name="T42" fmla="*/ 1408 w 1719"/>
                  <a:gd name="T43" fmla="*/ 2432 h 3256"/>
                  <a:gd name="T44" fmla="*/ 1441 w 1719"/>
                  <a:gd name="T45" fmla="*/ 2380 h 3256"/>
                  <a:gd name="T46" fmla="*/ 1472 w 1719"/>
                  <a:gd name="T47" fmla="*/ 2327 h 3256"/>
                  <a:gd name="T48" fmla="*/ 1503 w 1719"/>
                  <a:gd name="T49" fmla="*/ 2274 h 3256"/>
                  <a:gd name="T50" fmla="*/ 1532 w 1719"/>
                  <a:gd name="T51" fmla="*/ 2220 h 3256"/>
                  <a:gd name="T52" fmla="*/ 1560 w 1719"/>
                  <a:gd name="T53" fmla="*/ 2165 h 3256"/>
                  <a:gd name="T54" fmla="*/ 1587 w 1719"/>
                  <a:gd name="T55" fmla="*/ 2110 h 3256"/>
                  <a:gd name="T56" fmla="*/ 1612 w 1719"/>
                  <a:gd name="T57" fmla="*/ 2052 h 3256"/>
                  <a:gd name="T58" fmla="*/ 1637 w 1719"/>
                  <a:gd name="T59" fmla="*/ 1995 h 3256"/>
                  <a:gd name="T60" fmla="*/ 1659 w 1719"/>
                  <a:gd name="T61" fmla="*/ 1938 h 3256"/>
                  <a:gd name="T62" fmla="*/ 1681 w 1719"/>
                  <a:gd name="T63" fmla="*/ 1879 h 3256"/>
                  <a:gd name="T64" fmla="*/ 1700 w 1719"/>
                  <a:gd name="T65" fmla="*/ 1820 h 3256"/>
                  <a:gd name="T66" fmla="*/ 1719 w 1719"/>
                  <a:gd name="T67" fmla="*/ 1760 h 3256"/>
                  <a:gd name="T68" fmla="*/ 81 w 1719"/>
                  <a:gd name="T69" fmla="*/ 0 h 3256"/>
                  <a:gd name="T70" fmla="*/ 62 w 1719"/>
                  <a:gd name="T71" fmla="*/ 11 h 3256"/>
                  <a:gd name="T72" fmla="*/ 42 w 1719"/>
                  <a:gd name="T73" fmla="*/ 22 h 3256"/>
                  <a:gd name="T74" fmla="*/ 21 w 1719"/>
                  <a:gd name="T75" fmla="*/ 31 h 3256"/>
                  <a:gd name="T76" fmla="*/ 0 w 1719"/>
                  <a:gd name="T77" fmla="*/ 38 h 3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19" h="3256">
                    <a:moveTo>
                      <a:pt x="0" y="38"/>
                    </a:moveTo>
                    <a:lnTo>
                      <a:pt x="517" y="3256"/>
                    </a:lnTo>
                    <a:lnTo>
                      <a:pt x="571" y="3226"/>
                    </a:lnTo>
                    <a:lnTo>
                      <a:pt x="623" y="3194"/>
                    </a:lnTo>
                    <a:lnTo>
                      <a:pt x="676" y="3161"/>
                    </a:lnTo>
                    <a:lnTo>
                      <a:pt x="726" y="3127"/>
                    </a:lnTo>
                    <a:lnTo>
                      <a:pt x="776" y="3092"/>
                    </a:lnTo>
                    <a:lnTo>
                      <a:pt x="825" y="3054"/>
                    </a:lnTo>
                    <a:lnTo>
                      <a:pt x="873" y="3017"/>
                    </a:lnTo>
                    <a:lnTo>
                      <a:pt x="921" y="2978"/>
                    </a:lnTo>
                    <a:lnTo>
                      <a:pt x="967" y="2938"/>
                    </a:lnTo>
                    <a:lnTo>
                      <a:pt x="1013" y="2898"/>
                    </a:lnTo>
                    <a:lnTo>
                      <a:pt x="1057" y="2856"/>
                    </a:lnTo>
                    <a:lnTo>
                      <a:pt x="1100" y="2813"/>
                    </a:lnTo>
                    <a:lnTo>
                      <a:pt x="1142" y="2769"/>
                    </a:lnTo>
                    <a:lnTo>
                      <a:pt x="1184" y="2723"/>
                    </a:lnTo>
                    <a:lnTo>
                      <a:pt x="1224" y="2676"/>
                    </a:lnTo>
                    <a:lnTo>
                      <a:pt x="1263" y="2630"/>
                    </a:lnTo>
                    <a:lnTo>
                      <a:pt x="1300" y="2582"/>
                    </a:lnTo>
                    <a:lnTo>
                      <a:pt x="1337" y="2533"/>
                    </a:lnTo>
                    <a:lnTo>
                      <a:pt x="1372" y="2483"/>
                    </a:lnTo>
                    <a:lnTo>
                      <a:pt x="1408" y="2432"/>
                    </a:lnTo>
                    <a:lnTo>
                      <a:pt x="1441" y="2380"/>
                    </a:lnTo>
                    <a:lnTo>
                      <a:pt x="1472" y="2327"/>
                    </a:lnTo>
                    <a:lnTo>
                      <a:pt x="1503" y="2274"/>
                    </a:lnTo>
                    <a:lnTo>
                      <a:pt x="1532" y="2220"/>
                    </a:lnTo>
                    <a:lnTo>
                      <a:pt x="1560" y="2165"/>
                    </a:lnTo>
                    <a:lnTo>
                      <a:pt x="1587" y="2110"/>
                    </a:lnTo>
                    <a:lnTo>
                      <a:pt x="1612" y="2052"/>
                    </a:lnTo>
                    <a:lnTo>
                      <a:pt x="1637" y="1995"/>
                    </a:lnTo>
                    <a:lnTo>
                      <a:pt x="1659" y="1938"/>
                    </a:lnTo>
                    <a:lnTo>
                      <a:pt x="1681" y="1879"/>
                    </a:lnTo>
                    <a:lnTo>
                      <a:pt x="1700" y="1820"/>
                    </a:lnTo>
                    <a:lnTo>
                      <a:pt x="1719" y="1760"/>
                    </a:lnTo>
                    <a:lnTo>
                      <a:pt x="81" y="0"/>
                    </a:lnTo>
                    <a:lnTo>
                      <a:pt x="62" y="11"/>
                    </a:lnTo>
                    <a:lnTo>
                      <a:pt x="42" y="22"/>
                    </a:lnTo>
                    <a:lnTo>
                      <a:pt x="21" y="31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82" name="Freeform 15"/>
              <p:cNvSpPr>
                <a:spLocks/>
              </p:cNvSpPr>
              <p:nvPr/>
            </p:nvSpPr>
            <p:spPr bwMode="auto">
              <a:xfrm>
                <a:off x="66820" y="167680"/>
                <a:ext cx="232631" cy="112604"/>
              </a:xfrm>
              <a:custGeom>
                <a:avLst/>
                <a:gdLst>
                  <a:gd name="T0" fmla="*/ 2261 w 2261"/>
                  <a:gd name="T1" fmla="*/ 923 h 1092"/>
                  <a:gd name="T2" fmla="*/ 1733 w 2261"/>
                  <a:gd name="T3" fmla="*/ 0 h 1092"/>
                  <a:gd name="T4" fmla="*/ 1669 w 2261"/>
                  <a:gd name="T5" fmla="*/ 5 h 1092"/>
                  <a:gd name="T6" fmla="*/ 1605 w 2261"/>
                  <a:gd name="T7" fmla="*/ 11 h 1092"/>
                  <a:gd name="T8" fmla="*/ 1541 w 2261"/>
                  <a:gd name="T9" fmla="*/ 18 h 1092"/>
                  <a:gd name="T10" fmla="*/ 1479 w 2261"/>
                  <a:gd name="T11" fmla="*/ 27 h 1092"/>
                  <a:gd name="T12" fmla="*/ 1417 w 2261"/>
                  <a:gd name="T13" fmla="*/ 38 h 1092"/>
                  <a:gd name="T14" fmla="*/ 1354 w 2261"/>
                  <a:gd name="T15" fmla="*/ 50 h 1092"/>
                  <a:gd name="T16" fmla="*/ 1293 w 2261"/>
                  <a:gd name="T17" fmla="*/ 64 h 1092"/>
                  <a:gd name="T18" fmla="*/ 1233 w 2261"/>
                  <a:gd name="T19" fmla="*/ 79 h 1092"/>
                  <a:gd name="T20" fmla="*/ 1173 w 2261"/>
                  <a:gd name="T21" fmla="*/ 96 h 1092"/>
                  <a:gd name="T22" fmla="*/ 1113 w 2261"/>
                  <a:gd name="T23" fmla="*/ 114 h 1092"/>
                  <a:gd name="T24" fmla="*/ 1054 w 2261"/>
                  <a:gd name="T25" fmla="*/ 133 h 1092"/>
                  <a:gd name="T26" fmla="*/ 996 w 2261"/>
                  <a:gd name="T27" fmla="*/ 154 h 1092"/>
                  <a:gd name="T28" fmla="*/ 939 w 2261"/>
                  <a:gd name="T29" fmla="*/ 177 h 1092"/>
                  <a:gd name="T30" fmla="*/ 881 w 2261"/>
                  <a:gd name="T31" fmla="*/ 201 h 1092"/>
                  <a:gd name="T32" fmla="*/ 826 w 2261"/>
                  <a:gd name="T33" fmla="*/ 226 h 1092"/>
                  <a:gd name="T34" fmla="*/ 770 w 2261"/>
                  <a:gd name="T35" fmla="*/ 252 h 1092"/>
                  <a:gd name="T36" fmla="*/ 716 w 2261"/>
                  <a:gd name="T37" fmla="*/ 280 h 1092"/>
                  <a:gd name="T38" fmla="*/ 662 w 2261"/>
                  <a:gd name="T39" fmla="*/ 308 h 1092"/>
                  <a:gd name="T40" fmla="*/ 609 w 2261"/>
                  <a:gd name="T41" fmla="*/ 338 h 1092"/>
                  <a:gd name="T42" fmla="*/ 557 w 2261"/>
                  <a:gd name="T43" fmla="*/ 370 h 1092"/>
                  <a:gd name="T44" fmla="*/ 505 w 2261"/>
                  <a:gd name="T45" fmla="*/ 402 h 1092"/>
                  <a:gd name="T46" fmla="*/ 455 w 2261"/>
                  <a:gd name="T47" fmla="*/ 436 h 1092"/>
                  <a:gd name="T48" fmla="*/ 405 w 2261"/>
                  <a:gd name="T49" fmla="*/ 471 h 1092"/>
                  <a:gd name="T50" fmla="*/ 356 w 2261"/>
                  <a:gd name="T51" fmla="*/ 507 h 1092"/>
                  <a:gd name="T52" fmla="*/ 308 w 2261"/>
                  <a:gd name="T53" fmla="*/ 545 h 1092"/>
                  <a:gd name="T54" fmla="*/ 261 w 2261"/>
                  <a:gd name="T55" fmla="*/ 583 h 1092"/>
                  <a:gd name="T56" fmla="*/ 216 w 2261"/>
                  <a:gd name="T57" fmla="*/ 622 h 1092"/>
                  <a:gd name="T58" fmla="*/ 170 w 2261"/>
                  <a:gd name="T59" fmla="*/ 663 h 1092"/>
                  <a:gd name="T60" fmla="*/ 126 w 2261"/>
                  <a:gd name="T61" fmla="*/ 704 h 1092"/>
                  <a:gd name="T62" fmla="*/ 83 w 2261"/>
                  <a:gd name="T63" fmla="*/ 746 h 1092"/>
                  <a:gd name="T64" fmla="*/ 41 w 2261"/>
                  <a:gd name="T65" fmla="*/ 790 h 1092"/>
                  <a:gd name="T66" fmla="*/ 0 w 2261"/>
                  <a:gd name="T67" fmla="*/ 834 h 1092"/>
                  <a:gd name="T68" fmla="*/ 2148 w 2261"/>
                  <a:gd name="T69" fmla="*/ 1092 h 1092"/>
                  <a:gd name="T70" fmla="*/ 2152 w 2261"/>
                  <a:gd name="T71" fmla="*/ 1079 h 1092"/>
                  <a:gd name="T72" fmla="*/ 2157 w 2261"/>
                  <a:gd name="T73" fmla="*/ 1067 h 1092"/>
                  <a:gd name="T74" fmla="*/ 2162 w 2261"/>
                  <a:gd name="T75" fmla="*/ 1055 h 1092"/>
                  <a:gd name="T76" fmla="*/ 2167 w 2261"/>
                  <a:gd name="T77" fmla="*/ 1043 h 1092"/>
                  <a:gd name="T78" fmla="*/ 2179 w 2261"/>
                  <a:gd name="T79" fmla="*/ 1020 h 1092"/>
                  <a:gd name="T80" fmla="*/ 2192 w 2261"/>
                  <a:gd name="T81" fmla="*/ 998 h 1092"/>
                  <a:gd name="T82" fmla="*/ 2207 w 2261"/>
                  <a:gd name="T83" fmla="*/ 978 h 1092"/>
                  <a:gd name="T84" fmla="*/ 2223 w 2261"/>
                  <a:gd name="T85" fmla="*/ 958 h 1092"/>
                  <a:gd name="T86" fmla="*/ 2241 w 2261"/>
                  <a:gd name="T87" fmla="*/ 940 h 1092"/>
                  <a:gd name="T88" fmla="*/ 2261 w 2261"/>
                  <a:gd name="T89" fmla="*/ 923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61" h="1092">
                    <a:moveTo>
                      <a:pt x="2261" y="923"/>
                    </a:moveTo>
                    <a:lnTo>
                      <a:pt x="1733" y="0"/>
                    </a:lnTo>
                    <a:lnTo>
                      <a:pt x="1669" y="5"/>
                    </a:lnTo>
                    <a:lnTo>
                      <a:pt x="1605" y="11"/>
                    </a:lnTo>
                    <a:lnTo>
                      <a:pt x="1541" y="18"/>
                    </a:lnTo>
                    <a:lnTo>
                      <a:pt x="1479" y="27"/>
                    </a:lnTo>
                    <a:lnTo>
                      <a:pt x="1417" y="38"/>
                    </a:lnTo>
                    <a:lnTo>
                      <a:pt x="1354" y="50"/>
                    </a:lnTo>
                    <a:lnTo>
                      <a:pt x="1293" y="64"/>
                    </a:lnTo>
                    <a:lnTo>
                      <a:pt x="1233" y="79"/>
                    </a:lnTo>
                    <a:lnTo>
                      <a:pt x="1173" y="96"/>
                    </a:lnTo>
                    <a:lnTo>
                      <a:pt x="1113" y="114"/>
                    </a:lnTo>
                    <a:lnTo>
                      <a:pt x="1054" y="133"/>
                    </a:lnTo>
                    <a:lnTo>
                      <a:pt x="996" y="154"/>
                    </a:lnTo>
                    <a:lnTo>
                      <a:pt x="939" y="177"/>
                    </a:lnTo>
                    <a:lnTo>
                      <a:pt x="881" y="201"/>
                    </a:lnTo>
                    <a:lnTo>
                      <a:pt x="826" y="226"/>
                    </a:lnTo>
                    <a:lnTo>
                      <a:pt x="770" y="252"/>
                    </a:lnTo>
                    <a:lnTo>
                      <a:pt x="716" y="280"/>
                    </a:lnTo>
                    <a:lnTo>
                      <a:pt x="662" y="308"/>
                    </a:lnTo>
                    <a:lnTo>
                      <a:pt x="609" y="338"/>
                    </a:lnTo>
                    <a:lnTo>
                      <a:pt x="557" y="370"/>
                    </a:lnTo>
                    <a:lnTo>
                      <a:pt x="505" y="402"/>
                    </a:lnTo>
                    <a:lnTo>
                      <a:pt x="455" y="436"/>
                    </a:lnTo>
                    <a:lnTo>
                      <a:pt x="405" y="471"/>
                    </a:lnTo>
                    <a:lnTo>
                      <a:pt x="356" y="507"/>
                    </a:lnTo>
                    <a:lnTo>
                      <a:pt x="308" y="545"/>
                    </a:lnTo>
                    <a:lnTo>
                      <a:pt x="261" y="583"/>
                    </a:lnTo>
                    <a:lnTo>
                      <a:pt x="216" y="622"/>
                    </a:lnTo>
                    <a:lnTo>
                      <a:pt x="170" y="663"/>
                    </a:lnTo>
                    <a:lnTo>
                      <a:pt x="126" y="704"/>
                    </a:lnTo>
                    <a:lnTo>
                      <a:pt x="83" y="746"/>
                    </a:lnTo>
                    <a:lnTo>
                      <a:pt x="41" y="790"/>
                    </a:lnTo>
                    <a:lnTo>
                      <a:pt x="0" y="834"/>
                    </a:lnTo>
                    <a:lnTo>
                      <a:pt x="2148" y="1092"/>
                    </a:lnTo>
                    <a:lnTo>
                      <a:pt x="2152" y="1079"/>
                    </a:lnTo>
                    <a:lnTo>
                      <a:pt x="2157" y="1067"/>
                    </a:lnTo>
                    <a:lnTo>
                      <a:pt x="2162" y="1055"/>
                    </a:lnTo>
                    <a:lnTo>
                      <a:pt x="2167" y="1043"/>
                    </a:lnTo>
                    <a:lnTo>
                      <a:pt x="2179" y="1020"/>
                    </a:lnTo>
                    <a:lnTo>
                      <a:pt x="2192" y="998"/>
                    </a:lnTo>
                    <a:lnTo>
                      <a:pt x="2207" y="978"/>
                    </a:lnTo>
                    <a:lnTo>
                      <a:pt x="2223" y="958"/>
                    </a:lnTo>
                    <a:lnTo>
                      <a:pt x="2241" y="940"/>
                    </a:lnTo>
                    <a:lnTo>
                      <a:pt x="2261" y="9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83" name="Freeform 16"/>
              <p:cNvSpPr>
                <a:spLocks/>
              </p:cNvSpPr>
              <p:nvPr/>
            </p:nvSpPr>
            <p:spPr bwMode="auto">
              <a:xfrm>
                <a:off x="351422" y="277809"/>
                <a:ext cx="169523" cy="189323"/>
              </a:xfrm>
              <a:custGeom>
                <a:avLst/>
                <a:gdLst>
                  <a:gd name="T0" fmla="*/ 58 w 1648"/>
                  <a:gd name="T1" fmla="*/ 136 h 1845"/>
                  <a:gd name="T2" fmla="*/ 56 w 1648"/>
                  <a:gd name="T3" fmla="*/ 160 h 1845"/>
                  <a:gd name="T4" fmla="*/ 53 w 1648"/>
                  <a:gd name="T5" fmla="*/ 184 h 1845"/>
                  <a:gd name="T6" fmla="*/ 48 w 1648"/>
                  <a:gd name="T7" fmla="*/ 207 h 1845"/>
                  <a:gd name="T8" fmla="*/ 41 w 1648"/>
                  <a:gd name="T9" fmla="*/ 230 h 1845"/>
                  <a:gd name="T10" fmla="*/ 33 w 1648"/>
                  <a:gd name="T11" fmla="*/ 252 h 1845"/>
                  <a:gd name="T12" fmla="*/ 23 w 1648"/>
                  <a:gd name="T13" fmla="*/ 273 h 1845"/>
                  <a:gd name="T14" fmla="*/ 12 w 1648"/>
                  <a:gd name="T15" fmla="*/ 293 h 1845"/>
                  <a:gd name="T16" fmla="*/ 0 w 1648"/>
                  <a:gd name="T17" fmla="*/ 313 h 1845"/>
                  <a:gd name="T18" fmla="*/ 1617 w 1648"/>
                  <a:gd name="T19" fmla="*/ 1845 h 1845"/>
                  <a:gd name="T20" fmla="*/ 1624 w 1648"/>
                  <a:gd name="T21" fmla="*/ 1797 h 1845"/>
                  <a:gd name="T22" fmla="*/ 1630 w 1648"/>
                  <a:gd name="T23" fmla="*/ 1748 h 1845"/>
                  <a:gd name="T24" fmla="*/ 1635 w 1648"/>
                  <a:gd name="T25" fmla="*/ 1700 h 1845"/>
                  <a:gd name="T26" fmla="*/ 1640 w 1648"/>
                  <a:gd name="T27" fmla="*/ 1651 h 1845"/>
                  <a:gd name="T28" fmla="*/ 1643 w 1648"/>
                  <a:gd name="T29" fmla="*/ 1602 h 1845"/>
                  <a:gd name="T30" fmla="*/ 1646 w 1648"/>
                  <a:gd name="T31" fmla="*/ 1552 h 1845"/>
                  <a:gd name="T32" fmla="*/ 1647 w 1648"/>
                  <a:gd name="T33" fmla="*/ 1503 h 1845"/>
                  <a:gd name="T34" fmla="*/ 1648 w 1648"/>
                  <a:gd name="T35" fmla="*/ 1452 h 1845"/>
                  <a:gd name="T36" fmla="*/ 1647 w 1648"/>
                  <a:gd name="T37" fmla="*/ 1401 h 1845"/>
                  <a:gd name="T38" fmla="*/ 1646 w 1648"/>
                  <a:gd name="T39" fmla="*/ 1351 h 1845"/>
                  <a:gd name="T40" fmla="*/ 1643 w 1648"/>
                  <a:gd name="T41" fmla="*/ 1301 h 1845"/>
                  <a:gd name="T42" fmla="*/ 1640 w 1648"/>
                  <a:gd name="T43" fmla="*/ 1251 h 1845"/>
                  <a:gd name="T44" fmla="*/ 1635 w 1648"/>
                  <a:gd name="T45" fmla="*/ 1202 h 1845"/>
                  <a:gd name="T46" fmla="*/ 1630 w 1648"/>
                  <a:gd name="T47" fmla="*/ 1153 h 1845"/>
                  <a:gd name="T48" fmla="*/ 1624 w 1648"/>
                  <a:gd name="T49" fmla="*/ 1103 h 1845"/>
                  <a:gd name="T50" fmla="*/ 1616 w 1648"/>
                  <a:gd name="T51" fmla="*/ 1054 h 1845"/>
                  <a:gd name="T52" fmla="*/ 1608 w 1648"/>
                  <a:gd name="T53" fmla="*/ 1006 h 1845"/>
                  <a:gd name="T54" fmla="*/ 1599 w 1648"/>
                  <a:gd name="T55" fmla="*/ 958 h 1845"/>
                  <a:gd name="T56" fmla="*/ 1589 w 1648"/>
                  <a:gd name="T57" fmla="*/ 911 h 1845"/>
                  <a:gd name="T58" fmla="*/ 1578 w 1648"/>
                  <a:gd name="T59" fmla="*/ 863 h 1845"/>
                  <a:gd name="T60" fmla="*/ 1567 w 1648"/>
                  <a:gd name="T61" fmla="*/ 816 h 1845"/>
                  <a:gd name="T62" fmla="*/ 1554 w 1648"/>
                  <a:gd name="T63" fmla="*/ 769 h 1845"/>
                  <a:gd name="T64" fmla="*/ 1540 w 1648"/>
                  <a:gd name="T65" fmla="*/ 723 h 1845"/>
                  <a:gd name="T66" fmla="*/ 1526 w 1648"/>
                  <a:gd name="T67" fmla="*/ 677 h 1845"/>
                  <a:gd name="T68" fmla="*/ 1511 w 1648"/>
                  <a:gd name="T69" fmla="*/ 631 h 1845"/>
                  <a:gd name="T70" fmla="*/ 1495 w 1648"/>
                  <a:gd name="T71" fmla="*/ 586 h 1845"/>
                  <a:gd name="T72" fmla="*/ 1478 w 1648"/>
                  <a:gd name="T73" fmla="*/ 542 h 1845"/>
                  <a:gd name="T74" fmla="*/ 1460 w 1648"/>
                  <a:gd name="T75" fmla="*/ 497 h 1845"/>
                  <a:gd name="T76" fmla="*/ 1441 w 1648"/>
                  <a:gd name="T77" fmla="*/ 453 h 1845"/>
                  <a:gd name="T78" fmla="*/ 1421 w 1648"/>
                  <a:gd name="T79" fmla="*/ 409 h 1845"/>
                  <a:gd name="T80" fmla="*/ 1401 w 1648"/>
                  <a:gd name="T81" fmla="*/ 366 h 1845"/>
                  <a:gd name="T82" fmla="*/ 1381 w 1648"/>
                  <a:gd name="T83" fmla="*/ 324 h 1845"/>
                  <a:gd name="T84" fmla="*/ 1359 w 1648"/>
                  <a:gd name="T85" fmla="*/ 281 h 1845"/>
                  <a:gd name="T86" fmla="*/ 1337 w 1648"/>
                  <a:gd name="T87" fmla="*/ 240 h 1845"/>
                  <a:gd name="T88" fmla="*/ 1313 w 1648"/>
                  <a:gd name="T89" fmla="*/ 199 h 1845"/>
                  <a:gd name="T90" fmla="*/ 1289 w 1648"/>
                  <a:gd name="T91" fmla="*/ 158 h 1845"/>
                  <a:gd name="T92" fmla="*/ 1265 w 1648"/>
                  <a:gd name="T93" fmla="*/ 118 h 1845"/>
                  <a:gd name="T94" fmla="*/ 1240 w 1648"/>
                  <a:gd name="T95" fmla="*/ 77 h 1845"/>
                  <a:gd name="T96" fmla="*/ 1214 w 1648"/>
                  <a:gd name="T97" fmla="*/ 38 h 1845"/>
                  <a:gd name="T98" fmla="*/ 1186 w 1648"/>
                  <a:gd name="T99" fmla="*/ 0 h 1845"/>
                  <a:gd name="T100" fmla="*/ 58 w 1648"/>
                  <a:gd name="T101" fmla="*/ 136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48" h="1845">
                    <a:moveTo>
                      <a:pt x="58" y="136"/>
                    </a:moveTo>
                    <a:lnTo>
                      <a:pt x="56" y="160"/>
                    </a:lnTo>
                    <a:lnTo>
                      <a:pt x="53" y="184"/>
                    </a:lnTo>
                    <a:lnTo>
                      <a:pt x="48" y="207"/>
                    </a:lnTo>
                    <a:lnTo>
                      <a:pt x="41" y="230"/>
                    </a:lnTo>
                    <a:lnTo>
                      <a:pt x="33" y="252"/>
                    </a:lnTo>
                    <a:lnTo>
                      <a:pt x="23" y="273"/>
                    </a:lnTo>
                    <a:lnTo>
                      <a:pt x="12" y="293"/>
                    </a:lnTo>
                    <a:lnTo>
                      <a:pt x="0" y="313"/>
                    </a:lnTo>
                    <a:lnTo>
                      <a:pt x="1617" y="1845"/>
                    </a:lnTo>
                    <a:lnTo>
                      <a:pt x="1624" y="1797"/>
                    </a:lnTo>
                    <a:lnTo>
                      <a:pt x="1630" y="1748"/>
                    </a:lnTo>
                    <a:lnTo>
                      <a:pt x="1635" y="1700"/>
                    </a:lnTo>
                    <a:lnTo>
                      <a:pt x="1640" y="1651"/>
                    </a:lnTo>
                    <a:lnTo>
                      <a:pt x="1643" y="1602"/>
                    </a:lnTo>
                    <a:lnTo>
                      <a:pt x="1646" y="1552"/>
                    </a:lnTo>
                    <a:lnTo>
                      <a:pt x="1647" y="1503"/>
                    </a:lnTo>
                    <a:lnTo>
                      <a:pt x="1648" y="1452"/>
                    </a:lnTo>
                    <a:lnTo>
                      <a:pt x="1647" y="1401"/>
                    </a:lnTo>
                    <a:lnTo>
                      <a:pt x="1646" y="1351"/>
                    </a:lnTo>
                    <a:lnTo>
                      <a:pt x="1643" y="1301"/>
                    </a:lnTo>
                    <a:lnTo>
                      <a:pt x="1640" y="1251"/>
                    </a:lnTo>
                    <a:lnTo>
                      <a:pt x="1635" y="1202"/>
                    </a:lnTo>
                    <a:lnTo>
                      <a:pt x="1630" y="1153"/>
                    </a:lnTo>
                    <a:lnTo>
                      <a:pt x="1624" y="1103"/>
                    </a:lnTo>
                    <a:lnTo>
                      <a:pt x="1616" y="1054"/>
                    </a:lnTo>
                    <a:lnTo>
                      <a:pt x="1608" y="1006"/>
                    </a:lnTo>
                    <a:lnTo>
                      <a:pt x="1599" y="958"/>
                    </a:lnTo>
                    <a:lnTo>
                      <a:pt x="1589" y="911"/>
                    </a:lnTo>
                    <a:lnTo>
                      <a:pt x="1578" y="863"/>
                    </a:lnTo>
                    <a:lnTo>
                      <a:pt x="1567" y="816"/>
                    </a:lnTo>
                    <a:lnTo>
                      <a:pt x="1554" y="769"/>
                    </a:lnTo>
                    <a:lnTo>
                      <a:pt x="1540" y="723"/>
                    </a:lnTo>
                    <a:lnTo>
                      <a:pt x="1526" y="677"/>
                    </a:lnTo>
                    <a:lnTo>
                      <a:pt x="1511" y="631"/>
                    </a:lnTo>
                    <a:lnTo>
                      <a:pt x="1495" y="586"/>
                    </a:lnTo>
                    <a:lnTo>
                      <a:pt x="1478" y="542"/>
                    </a:lnTo>
                    <a:lnTo>
                      <a:pt x="1460" y="497"/>
                    </a:lnTo>
                    <a:lnTo>
                      <a:pt x="1441" y="453"/>
                    </a:lnTo>
                    <a:lnTo>
                      <a:pt x="1421" y="409"/>
                    </a:lnTo>
                    <a:lnTo>
                      <a:pt x="1401" y="366"/>
                    </a:lnTo>
                    <a:lnTo>
                      <a:pt x="1381" y="324"/>
                    </a:lnTo>
                    <a:lnTo>
                      <a:pt x="1359" y="281"/>
                    </a:lnTo>
                    <a:lnTo>
                      <a:pt x="1337" y="240"/>
                    </a:lnTo>
                    <a:lnTo>
                      <a:pt x="1313" y="199"/>
                    </a:lnTo>
                    <a:lnTo>
                      <a:pt x="1289" y="158"/>
                    </a:lnTo>
                    <a:lnTo>
                      <a:pt x="1265" y="118"/>
                    </a:lnTo>
                    <a:lnTo>
                      <a:pt x="1240" y="77"/>
                    </a:lnTo>
                    <a:lnTo>
                      <a:pt x="1214" y="38"/>
                    </a:lnTo>
                    <a:lnTo>
                      <a:pt x="1186" y="0"/>
                    </a:lnTo>
                    <a:lnTo>
                      <a:pt x="58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84" name="Freeform 17"/>
              <p:cNvSpPr>
                <a:spLocks/>
              </p:cNvSpPr>
              <p:nvPr/>
            </p:nvSpPr>
            <p:spPr bwMode="auto">
              <a:xfrm>
                <a:off x="0" y="281521"/>
                <a:ext cx="288314" cy="188085"/>
              </a:xfrm>
              <a:custGeom>
                <a:avLst/>
                <a:gdLst>
                  <a:gd name="T0" fmla="*/ 2782 w 2801"/>
                  <a:gd name="T1" fmla="*/ 123 h 1832"/>
                  <a:gd name="T2" fmla="*/ 436 w 2801"/>
                  <a:gd name="T3" fmla="*/ 0 h 1832"/>
                  <a:gd name="T4" fmla="*/ 410 w 2801"/>
                  <a:gd name="T5" fmla="*/ 38 h 1832"/>
                  <a:gd name="T6" fmla="*/ 386 w 2801"/>
                  <a:gd name="T7" fmla="*/ 77 h 1832"/>
                  <a:gd name="T8" fmla="*/ 362 w 2801"/>
                  <a:gd name="T9" fmla="*/ 116 h 1832"/>
                  <a:gd name="T10" fmla="*/ 337 w 2801"/>
                  <a:gd name="T11" fmla="*/ 155 h 1832"/>
                  <a:gd name="T12" fmla="*/ 315 w 2801"/>
                  <a:gd name="T13" fmla="*/ 195 h 1832"/>
                  <a:gd name="T14" fmla="*/ 293 w 2801"/>
                  <a:gd name="T15" fmla="*/ 236 h 1832"/>
                  <a:gd name="T16" fmla="*/ 272 w 2801"/>
                  <a:gd name="T17" fmla="*/ 276 h 1832"/>
                  <a:gd name="T18" fmla="*/ 251 w 2801"/>
                  <a:gd name="T19" fmla="*/ 317 h 1832"/>
                  <a:gd name="T20" fmla="*/ 232 w 2801"/>
                  <a:gd name="T21" fmla="*/ 359 h 1832"/>
                  <a:gd name="T22" fmla="*/ 213 w 2801"/>
                  <a:gd name="T23" fmla="*/ 401 h 1832"/>
                  <a:gd name="T24" fmla="*/ 195 w 2801"/>
                  <a:gd name="T25" fmla="*/ 444 h 1832"/>
                  <a:gd name="T26" fmla="*/ 177 w 2801"/>
                  <a:gd name="T27" fmla="*/ 487 h 1832"/>
                  <a:gd name="T28" fmla="*/ 160 w 2801"/>
                  <a:gd name="T29" fmla="*/ 530 h 1832"/>
                  <a:gd name="T30" fmla="*/ 145 w 2801"/>
                  <a:gd name="T31" fmla="*/ 574 h 1832"/>
                  <a:gd name="T32" fmla="*/ 129 w 2801"/>
                  <a:gd name="T33" fmla="*/ 618 h 1832"/>
                  <a:gd name="T34" fmla="*/ 114 w 2801"/>
                  <a:gd name="T35" fmla="*/ 662 h 1832"/>
                  <a:gd name="T36" fmla="*/ 101 w 2801"/>
                  <a:gd name="T37" fmla="*/ 707 h 1832"/>
                  <a:gd name="T38" fmla="*/ 88 w 2801"/>
                  <a:gd name="T39" fmla="*/ 753 h 1832"/>
                  <a:gd name="T40" fmla="*/ 76 w 2801"/>
                  <a:gd name="T41" fmla="*/ 798 h 1832"/>
                  <a:gd name="T42" fmla="*/ 65 w 2801"/>
                  <a:gd name="T43" fmla="*/ 844 h 1832"/>
                  <a:gd name="T44" fmla="*/ 55 w 2801"/>
                  <a:gd name="T45" fmla="*/ 890 h 1832"/>
                  <a:gd name="T46" fmla="*/ 45 w 2801"/>
                  <a:gd name="T47" fmla="*/ 936 h 1832"/>
                  <a:gd name="T48" fmla="*/ 37 w 2801"/>
                  <a:gd name="T49" fmla="*/ 983 h 1832"/>
                  <a:gd name="T50" fmla="*/ 29 w 2801"/>
                  <a:gd name="T51" fmla="*/ 1030 h 1832"/>
                  <a:gd name="T52" fmla="*/ 22 w 2801"/>
                  <a:gd name="T53" fmla="*/ 1077 h 1832"/>
                  <a:gd name="T54" fmla="*/ 17 w 2801"/>
                  <a:gd name="T55" fmla="*/ 1126 h 1832"/>
                  <a:gd name="T56" fmla="*/ 12 w 2801"/>
                  <a:gd name="T57" fmla="*/ 1173 h 1832"/>
                  <a:gd name="T58" fmla="*/ 7 w 2801"/>
                  <a:gd name="T59" fmla="*/ 1221 h 1832"/>
                  <a:gd name="T60" fmla="*/ 4 w 2801"/>
                  <a:gd name="T61" fmla="*/ 1270 h 1832"/>
                  <a:gd name="T62" fmla="*/ 2 w 2801"/>
                  <a:gd name="T63" fmla="*/ 1318 h 1832"/>
                  <a:gd name="T64" fmla="*/ 0 w 2801"/>
                  <a:gd name="T65" fmla="*/ 1367 h 1832"/>
                  <a:gd name="T66" fmla="*/ 0 w 2801"/>
                  <a:gd name="T67" fmla="*/ 1416 h 1832"/>
                  <a:gd name="T68" fmla="*/ 1 w 2801"/>
                  <a:gd name="T69" fmla="*/ 1470 h 1832"/>
                  <a:gd name="T70" fmla="*/ 2 w 2801"/>
                  <a:gd name="T71" fmla="*/ 1522 h 1832"/>
                  <a:gd name="T72" fmla="*/ 5 w 2801"/>
                  <a:gd name="T73" fmla="*/ 1575 h 1832"/>
                  <a:gd name="T74" fmla="*/ 9 w 2801"/>
                  <a:gd name="T75" fmla="*/ 1627 h 1832"/>
                  <a:gd name="T76" fmla="*/ 14 w 2801"/>
                  <a:gd name="T77" fmla="*/ 1678 h 1832"/>
                  <a:gd name="T78" fmla="*/ 20 w 2801"/>
                  <a:gd name="T79" fmla="*/ 1730 h 1832"/>
                  <a:gd name="T80" fmla="*/ 27 w 2801"/>
                  <a:gd name="T81" fmla="*/ 1782 h 1832"/>
                  <a:gd name="T82" fmla="*/ 35 w 2801"/>
                  <a:gd name="T83" fmla="*/ 1832 h 1832"/>
                  <a:gd name="T84" fmla="*/ 2801 w 2801"/>
                  <a:gd name="T85" fmla="*/ 208 h 1832"/>
                  <a:gd name="T86" fmla="*/ 2794 w 2801"/>
                  <a:gd name="T87" fmla="*/ 188 h 1832"/>
                  <a:gd name="T88" fmla="*/ 2789 w 2801"/>
                  <a:gd name="T89" fmla="*/ 167 h 1832"/>
                  <a:gd name="T90" fmla="*/ 2785 w 2801"/>
                  <a:gd name="T91" fmla="*/ 145 h 1832"/>
                  <a:gd name="T92" fmla="*/ 2782 w 2801"/>
                  <a:gd name="T93" fmla="*/ 123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01" h="1832">
                    <a:moveTo>
                      <a:pt x="2782" y="123"/>
                    </a:moveTo>
                    <a:lnTo>
                      <a:pt x="436" y="0"/>
                    </a:lnTo>
                    <a:lnTo>
                      <a:pt x="410" y="38"/>
                    </a:lnTo>
                    <a:lnTo>
                      <a:pt x="386" y="77"/>
                    </a:lnTo>
                    <a:lnTo>
                      <a:pt x="362" y="116"/>
                    </a:lnTo>
                    <a:lnTo>
                      <a:pt x="337" y="155"/>
                    </a:lnTo>
                    <a:lnTo>
                      <a:pt x="315" y="195"/>
                    </a:lnTo>
                    <a:lnTo>
                      <a:pt x="293" y="236"/>
                    </a:lnTo>
                    <a:lnTo>
                      <a:pt x="272" y="276"/>
                    </a:lnTo>
                    <a:lnTo>
                      <a:pt x="251" y="317"/>
                    </a:lnTo>
                    <a:lnTo>
                      <a:pt x="232" y="359"/>
                    </a:lnTo>
                    <a:lnTo>
                      <a:pt x="213" y="401"/>
                    </a:lnTo>
                    <a:lnTo>
                      <a:pt x="195" y="444"/>
                    </a:lnTo>
                    <a:lnTo>
                      <a:pt x="177" y="487"/>
                    </a:lnTo>
                    <a:lnTo>
                      <a:pt x="160" y="530"/>
                    </a:lnTo>
                    <a:lnTo>
                      <a:pt x="145" y="574"/>
                    </a:lnTo>
                    <a:lnTo>
                      <a:pt x="129" y="618"/>
                    </a:lnTo>
                    <a:lnTo>
                      <a:pt x="114" y="662"/>
                    </a:lnTo>
                    <a:lnTo>
                      <a:pt x="101" y="707"/>
                    </a:lnTo>
                    <a:lnTo>
                      <a:pt x="88" y="753"/>
                    </a:lnTo>
                    <a:lnTo>
                      <a:pt x="76" y="798"/>
                    </a:lnTo>
                    <a:lnTo>
                      <a:pt x="65" y="844"/>
                    </a:lnTo>
                    <a:lnTo>
                      <a:pt x="55" y="890"/>
                    </a:lnTo>
                    <a:lnTo>
                      <a:pt x="45" y="936"/>
                    </a:lnTo>
                    <a:lnTo>
                      <a:pt x="37" y="983"/>
                    </a:lnTo>
                    <a:lnTo>
                      <a:pt x="29" y="1030"/>
                    </a:lnTo>
                    <a:lnTo>
                      <a:pt x="22" y="1077"/>
                    </a:lnTo>
                    <a:lnTo>
                      <a:pt x="17" y="1126"/>
                    </a:lnTo>
                    <a:lnTo>
                      <a:pt x="12" y="1173"/>
                    </a:lnTo>
                    <a:lnTo>
                      <a:pt x="7" y="1221"/>
                    </a:lnTo>
                    <a:lnTo>
                      <a:pt x="4" y="1270"/>
                    </a:lnTo>
                    <a:lnTo>
                      <a:pt x="2" y="1318"/>
                    </a:lnTo>
                    <a:lnTo>
                      <a:pt x="0" y="1367"/>
                    </a:lnTo>
                    <a:lnTo>
                      <a:pt x="0" y="1416"/>
                    </a:lnTo>
                    <a:lnTo>
                      <a:pt x="1" y="1470"/>
                    </a:lnTo>
                    <a:lnTo>
                      <a:pt x="2" y="1522"/>
                    </a:lnTo>
                    <a:lnTo>
                      <a:pt x="5" y="1575"/>
                    </a:lnTo>
                    <a:lnTo>
                      <a:pt x="9" y="1627"/>
                    </a:lnTo>
                    <a:lnTo>
                      <a:pt x="14" y="1678"/>
                    </a:lnTo>
                    <a:lnTo>
                      <a:pt x="20" y="1730"/>
                    </a:lnTo>
                    <a:lnTo>
                      <a:pt x="27" y="1782"/>
                    </a:lnTo>
                    <a:lnTo>
                      <a:pt x="35" y="1832"/>
                    </a:lnTo>
                    <a:lnTo>
                      <a:pt x="2801" y="208"/>
                    </a:lnTo>
                    <a:lnTo>
                      <a:pt x="2794" y="188"/>
                    </a:lnTo>
                    <a:lnTo>
                      <a:pt x="2789" y="167"/>
                    </a:lnTo>
                    <a:lnTo>
                      <a:pt x="2785" y="145"/>
                    </a:lnTo>
                    <a:lnTo>
                      <a:pt x="2782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85" name="Freeform 18"/>
              <p:cNvSpPr>
                <a:spLocks/>
              </p:cNvSpPr>
              <p:nvPr/>
            </p:nvSpPr>
            <p:spPr bwMode="auto">
              <a:xfrm>
                <a:off x="277178" y="167680"/>
                <a:ext cx="176948" cy="108891"/>
              </a:xfrm>
              <a:custGeom>
                <a:avLst/>
                <a:gdLst>
                  <a:gd name="T0" fmla="*/ 442 w 1714"/>
                  <a:gd name="T1" fmla="*/ 845 h 1055"/>
                  <a:gd name="T2" fmla="*/ 467 w 1714"/>
                  <a:gd name="T3" fmla="*/ 846 h 1055"/>
                  <a:gd name="T4" fmla="*/ 493 w 1714"/>
                  <a:gd name="T5" fmla="*/ 850 h 1055"/>
                  <a:gd name="T6" fmla="*/ 518 w 1714"/>
                  <a:gd name="T7" fmla="*/ 855 h 1055"/>
                  <a:gd name="T8" fmla="*/ 542 w 1714"/>
                  <a:gd name="T9" fmla="*/ 862 h 1055"/>
                  <a:gd name="T10" fmla="*/ 565 w 1714"/>
                  <a:gd name="T11" fmla="*/ 871 h 1055"/>
                  <a:gd name="T12" fmla="*/ 587 w 1714"/>
                  <a:gd name="T13" fmla="*/ 881 h 1055"/>
                  <a:gd name="T14" fmla="*/ 608 w 1714"/>
                  <a:gd name="T15" fmla="*/ 893 h 1055"/>
                  <a:gd name="T16" fmla="*/ 629 w 1714"/>
                  <a:gd name="T17" fmla="*/ 906 h 1055"/>
                  <a:gd name="T18" fmla="*/ 648 w 1714"/>
                  <a:gd name="T19" fmla="*/ 920 h 1055"/>
                  <a:gd name="T20" fmla="*/ 666 w 1714"/>
                  <a:gd name="T21" fmla="*/ 936 h 1055"/>
                  <a:gd name="T22" fmla="*/ 684 w 1714"/>
                  <a:gd name="T23" fmla="*/ 953 h 1055"/>
                  <a:gd name="T24" fmla="*/ 699 w 1714"/>
                  <a:gd name="T25" fmla="*/ 971 h 1055"/>
                  <a:gd name="T26" fmla="*/ 714 w 1714"/>
                  <a:gd name="T27" fmla="*/ 991 h 1055"/>
                  <a:gd name="T28" fmla="*/ 727 w 1714"/>
                  <a:gd name="T29" fmla="*/ 1011 h 1055"/>
                  <a:gd name="T30" fmla="*/ 739 w 1714"/>
                  <a:gd name="T31" fmla="*/ 1032 h 1055"/>
                  <a:gd name="T32" fmla="*/ 750 w 1714"/>
                  <a:gd name="T33" fmla="*/ 1055 h 1055"/>
                  <a:gd name="T34" fmla="*/ 1714 w 1714"/>
                  <a:gd name="T35" fmla="*/ 825 h 1055"/>
                  <a:gd name="T36" fmla="*/ 1672 w 1714"/>
                  <a:gd name="T37" fmla="*/ 781 h 1055"/>
                  <a:gd name="T38" fmla="*/ 1631 w 1714"/>
                  <a:gd name="T39" fmla="*/ 739 h 1055"/>
                  <a:gd name="T40" fmla="*/ 1588 w 1714"/>
                  <a:gd name="T41" fmla="*/ 697 h 1055"/>
                  <a:gd name="T42" fmla="*/ 1545 w 1714"/>
                  <a:gd name="T43" fmla="*/ 656 h 1055"/>
                  <a:gd name="T44" fmla="*/ 1500 w 1714"/>
                  <a:gd name="T45" fmla="*/ 616 h 1055"/>
                  <a:gd name="T46" fmla="*/ 1455 w 1714"/>
                  <a:gd name="T47" fmla="*/ 577 h 1055"/>
                  <a:gd name="T48" fmla="*/ 1408 w 1714"/>
                  <a:gd name="T49" fmla="*/ 540 h 1055"/>
                  <a:gd name="T50" fmla="*/ 1360 w 1714"/>
                  <a:gd name="T51" fmla="*/ 502 h 1055"/>
                  <a:gd name="T52" fmla="*/ 1312 w 1714"/>
                  <a:gd name="T53" fmla="*/ 467 h 1055"/>
                  <a:gd name="T54" fmla="*/ 1263 w 1714"/>
                  <a:gd name="T55" fmla="*/ 432 h 1055"/>
                  <a:gd name="T56" fmla="*/ 1213 w 1714"/>
                  <a:gd name="T57" fmla="*/ 399 h 1055"/>
                  <a:gd name="T58" fmla="*/ 1162 w 1714"/>
                  <a:gd name="T59" fmla="*/ 367 h 1055"/>
                  <a:gd name="T60" fmla="*/ 1110 w 1714"/>
                  <a:gd name="T61" fmla="*/ 336 h 1055"/>
                  <a:gd name="T62" fmla="*/ 1058 w 1714"/>
                  <a:gd name="T63" fmla="*/ 307 h 1055"/>
                  <a:gd name="T64" fmla="*/ 1005 w 1714"/>
                  <a:gd name="T65" fmla="*/ 278 h 1055"/>
                  <a:gd name="T66" fmla="*/ 950 w 1714"/>
                  <a:gd name="T67" fmla="*/ 251 h 1055"/>
                  <a:gd name="T68" fmla="*/ 896 w 1714"/>
                  <a:gd name="T69" fmla="*/ 225 h 1055"/>
                  <a:gd name="T70" fmla="*/ 841 w 1714"/>
                  <a:gd name="T71" fmla="*/ 201 h 1055"/>
                  <a:gd name="T72" fmla="*/ 785 w 1714"/>
                  <a:gd name="T73" fmla="*/ 177 h 1055"/>
                  <a:gd name="T74" fmla="*/ 727 w 1714"/>
                  <a:gd name="T75" fmla="*/ 154 h 1055"/>
                  <a:gd name="T76" fmla="*/ 670 w 1714"/>
                  <a:gd name="T77" fmla="*/ 134 h 1055"/>
                  <a:gd name="T78" fmla="*/ 612 w 1714"/>
                  <a:gd name="T79" fmla="*/ 114 h 1055"/>
                  <a:gd name="T80" fmla="*/ 554 w 1714"/>
                  <a:gd name="T81" fmla="*/ 96 h 1055"/>
                  <a:gd name="T82" fmla="*/ 494 w 1714"/>
                  <a:gd name="T83" fmla="*/ 80 h 1055"/>
                  <a:gd name="T84" fmla="*/ 434 w 1714"/>
                  <a:gd name="T85" fmla="*/ 65 h 1055"/>
                  <a:gd name="T86" fmla="*/ 374 w 1714"/>
                  <a:gd name="T87" fmla="*/ 51 h 1055"/>
                  <a:gd name="T88" fmla="*/ 313 w 1714"/>
                  <a:gd name="T89" fmla="*/ 39 h 1055"/>
                  <a:gd name="T90" fmla="*/ 251 w 1714"/>
                  <a:gd name="T91" fmla="*/ 28 h 1055"/>
                  <a:gd name="T92" fmla="*/ 189 w 1714"/>
                  <a:gd name="T93" fmla="*/ 19 h 1055"/>
                  <a:gd name="T94" fmla="*/ 127 w 1714"/>
                  <a:gd name="T95" fmla="*/ 11 h 1055"/>
                  <a:gd name="T96" fmla="*/ 64 w 1714"/>
                  <a:gd name="T97" fmla="*/ 4 h 1055"/>
                  <a:gd name="T98" fmla="*/ 0 w 1714"/>
                  <a:gd name="T99" fmla="*/ 0 h 1055"/>
                  <a:gd name="T100" fmla="*/ 357 w 1714"/>
                  <a:gd name="T101" fmla="*/ 855 h 1055"/>
                  <a:gd name="T102" fmla="*/ 377 w 1714"/>
                  <a:gd name="T103" fmla="*/ 851 h 1055"/>
                  <a:gd name="T104" fmla="*/ 398 w 1714"/>
                  <a:gd name="T105" fmla="*/ 848 h 1055"/>
                  <a:gd name="T106" fmla="*/ 420 w 1714"/>
                  <a:gd name="T107" fmla="*/ 845 h 1055"/>
                  <a:gd name="T108" fmla="*/ 442 w 1714"/>
                  <a:gd name="T109" fmla="*/ 845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14" h="1055">
                    <a:moveTo>
                      <a:pt x="442" y="845"/>
                    </a:moveTo>
                    <a:lnTo>
                      <a:pt x="467" y="846"/>
                    </a:lnTo>
                    <a:lnTo>
                      <a:pt x="493" y="850"/>
                    </a:lnTo>
                    <a:lnTo>
                      <a:pt x="518" y="855"/>
                    </a:lnTo>
                    <a:lnTo>
                      <a:pt x="542" y="862"/>
                    </a:lnTo>
                    <a:lnTo>
                      <a:pt x="565" y="871"/>
                    </a:lnTo>
                    <a:lnTo>
                      <a:pt x="587" y="881"/>
                    </a:lnTo>
                    <a:lnTo>
                      <a:pt x="608" y="893"/>
                    </a:lnTo>
                    <a:lnTo>
                      <a:pt x="629" y="906"/>
                    </a:lnTo>
                    <a:lnTo>
                      <a:pt x="648" y="920"/>
                    </a:lnTo>
                    <a:lnTo>
                      <a:pt x="666" y="936"/>
                    </a:lnTo>
                    <a:lnTo>
                      <a:pt x="684" y="953"/>
                    </a:lnTo>
                    <a:lnTo>
                      <a:pt x="699" y="971"/>
                    </a:lnTo>
                    <a:lnTo>
                      <a:pt x="714" y="991"/>
                    </a:lnTo>
                    <a:lnTo>
                      <a:pt x="727" y="1011"/>
                    </a:lnTo>
                    <a:lnTo>
                      <a:pt x="739" y="1032"/>
                    </a:lnTo>
                    <a:lnTo>
                      <a:pt x="750" y="1055"/>
                    </a:lnTo>
                    <a:lnTo>
                      <a:pt x="1714" y="825"/>
                    </a:lnTo>
                    <a:lnTo>
                      <a:pt x="1672" y="781"/>
                    </a:lnTo>
                    <a:lnTo>
                      <a:pt x="1631" y="739"/>
                    </a:lnTo>
                    <a:lnTo>
                      <a:pt x="1588" y="697"/>
                    </a:lnTo>
                    <a:lnTo>
                      <a:pt x="1545" y="656"/>
                    </a:lnTo>
                    <a:lnTo>
                      <a:pt x="1500" y="616"/>
                    </a:lnTo>
                    <a:lnTo>
                      <a:pt x="1455" y="577"/>
                    </a:lnTo>
                    <a:lnTo>
                      <a:pt x="1408" y="540"/>
                    </a:lnTo>
                    <a:lnTo>
                      <a:pt x="1360" y="502"/>
                    </a:lnTo>
                    <a:lnTo>
                      <a:pt x="1312" y="467"/>
                    </a:lnTo>
                    <a:lnTo>
                      <a:pt x="1263" y="432"/>
                    </a:lnTo>
                    <a:lnTo>
                      <a:pt x="1213" y="399"/>
                    </a:lnTo>
                    <a:lnTo>
                      <a:pt x="1162" y="367"/>
                    </a:lnTo>
                    <a:lnTo>
                      <a:pt x="1110" y="336"/>
                    </a:lnTo>
                    <a:lnTo>
                      <a:pt x="1058" y="307"/>
                    </a:lnTo>
                    <a:lnTo>
                      <a:pt x="1005" y="278"/>
                    </a:lnTo>
                    <a:lnTo>
                      <a:pt x="950" y="251"/>
                    </a:lnTo>
                    <a:lnTo>
                      <a:pt x="896" y="225"/>
                    </a:lnTo>
                    <a:lnTo>
                      <a:pt x="841" y="201"/>
                    </a:lnTo>
                    <a:lnTo>
                      <a:pt x="785" y="177"/>
                    </a:lnTo>
                    <a:lnTo>
                      <a:pt x="727" y="154"/>
                    </a:lnTo>
                    <a:lnTo>
                      <a:pt x="670" y="134"/>
                    </a:lnTo>
                    <a:lnTo>
                      <a:pt x="612" y="114"/>
                    </a:lnTo>
                    <a:lnTo>
                      <a:pt x="554" y="96"/>
                    </a:lnTo>
                    <a:lnTo>
                      <a:pt x="494" y="80"/>
                    </a:lnTo>
                    <a:lnTo>
                      <a:pt x="434" y="65"/>
                    </a:lnTo>
                    <a:lnTo>
                      <a:pt x="374" y="51"/>
                    </a:lnTo>
                    <a:lnTo>
                      <a:pt x="313" y="39"/>
                    </a:lnTo>
                    <a:lnTo>
                      <a:pt x="251" y="28"/>
                    </a:lnTo>
                    <a:lnTo>
                      <a:pt x="189" y="19"/>
                    </a:lnTo>
                    <a:lnTo>
                      <a:pt x="127" y="11"/>
                    </a:lnTo>
                    <a:lnTo>
                      <a:pt x="64" y="4"/>
                    </a:lnTo>
                    <a:lnTo>
                      <a:pt x="0" y="0"/>
                    </a:lnTo>
                    <a:lnTo>
                      <a:pt x="357" y="855"/>
                    </a:lnTo>
                    <a:lnTo>
                      <a:pt x="377" y="851"/>
                    </a:lnTo>
                    <a:lnTo>
                      <a:pt x="398" y="848"/>
                    </a:lnTo>
                    <a:lnTo>
                      <a:pt x="420" y="845"/>
                    </a:lnTo>
                    <a:lnTo>
                      <a:pt x="442" y="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5754766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подзаголовка с чертой и 4 текстовых блока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2"/>
          </p:nvPr>
        </p:nvSpPr>
        <p:spPr>
          <a:xfrm>
            <a:off x="606838" y="981077"/>
            <a:ext cx="5208588" cy="244246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2 ПОДЗАГОЛОВКА И 4 ТЕКСТОВЫХ БЛОКА</a:t>
            </a:r>
          </a:p>
        </p:txBody>
      </p:sp>
      <p:sp>
        <p:nvSpPr>
          <p:cNvPr id="10" name="Объект 3"/>
          <p:cNvSpPr>
            <a:spLocks noGrp="1"/>
          </p:cNvSpPr>
          <p:nvPr>
            <p:ph sz="quarter" idx="21"/>
          </p:nvPr>
        </p:nvSpPr>
        <p:spPr>
          <a:xfrm>
            <a:off x="6380480" y="3921760"/>
            <a:ext cx="5222240" cy="245872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19"/>
          </p:nvPr>
        </p:nvSpPr>
        <p:spPr>
          <a:xfrm>
            <a:off x="612236" y="4572001"/>
            <a:ext cx="5203189" cy="179916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4"/>
          </p:nvPr>
        </p:nvSpPr>
        <p:spPr>
          <a:xfrm>
            <a:off x="6380481" y="1615443"/>
            <a:ext cx="5222559" cy="1798319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544574" y="980730"/>
            <a:ext cx="5045449" cy="513361"/>
          </a:xfrm>
          <a:prstGeom prst="rect">
            <a:avLst/>
          </a:prstGeom>
        </p:spPr>
        <p:txBody>
          <a:bodyPr lIns="0" t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770625" y="3935002"/>
            <a:ext cx="5044800" cy="515078"/>
          </a:xfrm>
          <a:prstGeom prst="rect">
            <a:avLst/>
          </a:prstGeom>
        </p:spPr>
        <p:txBody>
          <a:bodyPr lIns="0" t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5" name="Прямая соединительная линия 4"/>
          <p:cNvCxnSpPr/>
          <p:nvPr userDrawn="1"/>
        </p:nvCxnSpPr>
        <p:spPr>
          <a:xfrm flipH="1">
            <a:off x="6406360" y="976313"/>
            <a:ext cx="2859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 flipH="1">
            <a:off x="632413" y="3932298"/>
            <a:ext cx="2859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418897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44">
          <p15:clr>
            <a:srgbClr val="FBAE40"/>
          </p15:clr>
        </p15:guide>
        <p15:guide id="2" pos="3016">
          <p15:clr>
            <a:srgbClr val="FBAE40"/>
          </p15:clr>
        </p15:guide>
        <p15:guide id="3" orient="horz" pos="2470">
          <p15:clr>
            <a:srgbClr val="FBAE40"/>
          </p15:clr>
        </p15:guide>
        <p15:guide id="4" orient="horz" pos="2157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подзаголовка с чертой и текст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3 ПОДЗАГОЛОВКА С ТЕКСТОВЫМИ БЛОКАМИ</a:t>
            </a:r>
          </a:p>
        </p:txBody>
      </p:sp>
      <p:sp>
        <p:nvSpPr>
          <p:cNvPr id="15" name="Объект 3"/>
          <p:cNvSpPr>
            <a:spLocks noGrp="1"/>
          </p:cNvSpPr>
          <p:nvPr>
            <p:ph sz="quarter" idx="18"/>
          </p:nvPr>
        </p:nvSpPr>
        <p:spPr>
          <a:xfrm>
            <a:off x="8315888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20"/>
          </p:nvPr>
        </p:nvSpPr>
        <p:spPr>
          <a:xfrm>
            <a:off x="613232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2"/>
          </p:nvPr>
        </p:nvSpPr>
        <p:spPr>
          <a:xfrm>
            <a:off x="4459712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733249" y="988563"/>
            <a:ext cx="3178353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18" name="Прямая соединительная линия 17"/>
          <p:cNvCxnSpPr/>
          <p:nvPr userDrawn="1"/>
        </p:nvCxnSpPr>
        <p:spPr>
          <a:xfrm flipV="1">
            <a:off x="638063" y="988563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 userDrawn="1"/>
        </p:nvCxnSpPr>
        <p:spPr>
          <a:xfrm flipV="1">
            <a:off x="4476965" y="988563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 userDrawn="1"/>
        </p:nvCxnSpPr>
        <p:spPr>
          <a:xfrm flipV="1">
            <a:off x="8345069" y="988563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Текст 4"/>
          <p:cNvSpPr>
            <a:spLocks noGrp="1"/>
          </p:cNvSpPr>
          <p:nvPr>
            <p:ph type="body" sz="quarter" idx="30" hasCustomPrompt="1"/>
          </p:nvPr>
        </p:nvSpPr>
        <p:spPr>
          <a:xfrm>
            <a:off x="4578968" y="988563"/>
            <a:ext cx="3178353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24" name="Текст 4"/>
          <p:cNvSpPr>
            <a:spLocks noGrp="1"/>
          </p:cNvSpPr>
          <p:nvPr>
            <p:ph type="body" sz="quarter" idx="31" hasCustomPrompt="1"/>
          </p:nvPr>
        </p:nvSpPr>
        <p:spPr>
          <a:xfrm>
            <a:off x="8424686" y="988563"/>
            <a:ext cx="3178353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978996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102">
          <p15:clr>
            <a:srgbClr val="FBAE40"/>
          </p15:clr>
        </p15:guide>
        <p15:guide id="2" pos="1848">
          <p15:clr>
            <a:srgbClr val="FBAE40"/>
          </p15:clr>
        </p15:guide>
        <p15:guide id="3" pos="3662">
          <p15:clr>
            <a:srgbClr val="FBAE40"/>
          </p15:clr>
        </p15:guide>
        <p15:guide id="4" pos="3926">
          <p15:clr>
            <a:srgbClr val="FBAE40"/>
          </p15:clr>
        </p15:guide>
        <p15:guide id="5" orient="horz" pos="1026">
          <p15:clr>
            <a:srgbClr val="FBAE40"/>
          </p15:clr>
        </p15:guide>
        <p15:guide id="6" orient="horz" pos="947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подзаголовка с чертой и текст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Текст 4"/>
          <p:cNvSpPr>
            <a:spLocks noGrp="1"/>
          </p:cNvSpPr>
          <p:nvPr>
            <p:ph type="body" sz="quarter" idx="33" hasCustomPrompt="1"/>
          </p:nvPr>
        </p:nvSpPr>
        <p:spPr>
          <a:xfrm>
            <a:off x="733249" y="988563"/>
            <a:ext cx="2213153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21" name="Прямая соединительная линия 20"/>
          <p:cNvCxnSpPr/>
          <p:nvPr userDrawn="1"/>
        </p:nvCxnSpPr>
        <p:spPr>
          <a:xfrm flipV="1">
            <a:off x="638063" y="988563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бъект 3"/>
          <p:cNvSpPr>
            <a:spLocks noGrp="1"/>
          </p:cNvSpPr>
          <p:nvPr>
            <p:ph sz="quarter" idx="12"/>
          </p:nvPr>
        </p:nvSpPr>
        <p:spPr>
          <a:xfrm>
            <a:off x="9272905" y="1616077"/>
            <a:ext cx="2323628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05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4 ПОДЗАГОЛОВКА С ВЕРТИКАЛЬНЫМИ ТЕКСТОВЫМИ БЛОКАМИ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quarter" idx="24"/>
          </p:nvPr>
        </p:nvSpPr>
        <p:spPr>
          <a:xfrm>
            <a:off x="6388100" y="1616077"/>
            <a:ext cx="2346325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05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quarter" idx="26"/>
          </p:nvPr>
        </p:nvSpPr>
        <p:spPr>
          <a:xfrm>
            <a:off x="3484881" y="1616077"/>
            <a:ext cx="2323628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05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quarter" idx="28"/>
          </p:nvPr>
        </p:nvSpPr>
        <p:spPr>
          <a:xfrm>
            <a:off x="600076" y="1616077"/>
            <a:ext cx="2346325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05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34" hasCustomPrompt="1"/>
          </p:nvPr>
        </p:nvSpPr>
        <p:spPr>
          <a:xfrm>
            <a:off x="3612765" y="988563"/>
            <a:ext cx="2213153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26" name="Прямая соединительная линия 25"/>
          <p:cNvCxnSpPr/>
          <p:nvPr userDrawn="1"/>
        </p:nvCxnSpPr>
        <p:spPr>
          <a:xfrm flipV="1">
            <a:off x="3517579" y="988563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Текст 4"/>
          <p:cNvSpPr>
            <a:spLocks noGrp="1"/>
          </p:cNvSpPr>
          <p:nvPr>
            <p:ph type="body" sz="quarter" idx="35" hasCustomPrompt="1"/>
          </p:nvPr>
        </p:nvSpPr>
        <p:spPr>
          <a:xfrm>
            <a:off x="6510070" y="985687"/>
            <a:ext cx="2213153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28" name="Прямая соединительная линия 27"/>
          <p:cNvCxnSpPr/>
          <p:nvPr userDrawn="1"/>
        </p:nvCxnSpPr>
        <p:spPr>
          <a:xfrm flipV="1">
            <a:off x="6414884" y="985687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Текст 4"/>
          <p:cNvSpPr>
            <a:spLocks noGrp="1"/>
          </p:cNvSpPr>
          <p:nvPr>
            <p:ph type="body" sz="quarter" idx="36" hasCustomPrompt="1"/>
          </p:nvPr>
        </p:nvSpPr>
        <p:spPr>
          <a:xfrm>
            <a:off x="9389586" y="985687"/>
            <a:ext cx="2213153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30" name="Прямая соединительная линия 29"/>
          <p:cNvCxnSpPr/>
          <p:nvPr userDrawn="1"/>
        </p:nvCxnSpPr>
        <p:spPr>
          <a:xfrm flipV="1">
            <a:off x="9294400" y="985687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75231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016">
          <p15:clr>
            <a:srgbClr val="FBAE40"/>
          </p15:clr>
        </p15:guide>
        <p15:guide id="2" pos="2744">
          <p15:clr>
            <a:srgbClr val="FBAE40"/>
          </p15:clr>
        </p15:guide>
        <p15:guide id="3" pos="1646">
          <p15:clr>
            <a:srgbClr val="FBAE40"/>
          </p15:clr>
        </p15:guide>
        <p15:guide id="4" pos="1392">
          <p15:clr>
            <a:srgbClr val="FBAE40"/>
          </p15:clr>
        </p15:guide>
        <p15:guide id="5" pos="4128">
          <p15:clr>
            <a:srgbClr val="FBAE40"/>
          </p15:clr>
        </p15:guide>
        <p15:guide id="6" pos="4377">
          <p15:clr>
            <a:srgbClr val="FBAE40"/>
          </p15:clr>
        </p15:guide>
        <p15:guide id="7" orient="horz" pos="1018">
          <p15:clr>
            <a:srgbClr val="FBAE40"/>
          </p15:clr>
        </p15:guide>
        <p15:guide id="8" orient="horz" pos="947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4 подзаголовка с чертой и текст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9193163" y="833438"/>
            <a:ext cx="2409876" cy="55499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50"/>
              </a:spcBef>
            </a:pPr>
            <a:endParaRPr lang="ru-RU" sz="1050" dirty="0">
              <a:solidFill>
                <a:schemeClr val="tx1"/>
              </a:solidFill>
              <a:latin typeface="PF Din Text Cond Pro Обычный" charset="0"/>
            </a:endParaRPr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33" hasCustomPrompt="1"/>
          </p:nvPr>
        </p:nvSpPr>
        <p:spPr>
          <a:xfrm>
            <a:off x="733249" y="988563"/>
            <a:ext cx="2213153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21" name="Прямая соединительная линия 20"/>
          <p:cNvCxnSpPr/>
          <p:nvPr userDrawn="1"/>
        </p:nvCxnSpPr>
        <p:spPr>
          <a:xfrm flipV="1">
            <a:off x="638063" y="988563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бъект 3"/>
          <p:cNvSpPr>
            <a:spLocks noGrp="1"/>
          </p:cNvSpPr>
          <p:nvPr>
            <p:ph sz="quarter" idx="12"/>
          </p:nvPr>
        </p:nvSpPr>
        <p:spPr>
          <a:xfrm>
            <a:off x="9272904" y="1616077"/>
            <a:ext cx="2256000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050"/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4 ПОДЗАГОЛОВКА С ВЕРТИКАЛЬНЫМИ ТЕКСТОВЫМИ БЛОКАМИ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quarter" idx="24"/>
          </p:nvPr>
        </p:nvSpPr>
        <p:spPr>
          <a:xfrm>
            <a:off x="6388100" y="1616077"/>
            <a:ext cx="2346325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05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quarter" idx="26"/>
          </p:nvPr>
        </p:nvSpPr>
        <p:spPr>
          <a:xfrm>
            <a:off x="3484881" y="1616077"/>
            <a:ext cx="2323628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05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quarter" idx="28"/>
          </p:nvPr>
        </p:nvSpPr>
        <p:spPr>
          <a:xfrm>
            <a:off x="600076" y="1616077"/>
            <a:ext cx="2346325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050"/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34" hasCustomPrompt="1"/>
          </p:nvPr>
        </p:nvSpPr>
        <p:spPr>
          <a:xfrm>
            <a:off x="3612765" y="988563"/>
            <a:ext cx="2213153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26" name="Прямая соединительная линия 25"/>
          <p:cNvCxnSpPr/>
          <p:nvPr userDrawn="1"/>
        </p:nvCxnSpPr>
        <p:spPr>
          <a:xfrm flipV="1">
            <a:off x="3517579" y="988563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Текст 4"/>
          <p:cNvSpPr>
            <a:spLocks noGrp="1"/>
          </p:cNvSpPr>
          <p:nvPr>
            <p:ph type="body" sz="quarter" idx="35" hasCustomPrompt="1"/>
          </p:nvPr>
        </p:nvSpPr>
        <p:spPr>
          <a:xfrm>
            <a:off x="6510070" y="985687"/>
            <a:ext cx="2213153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28" name="Прямая соединительная линия 27"/>
          <p:cNvCxnSpPr/>
          <p:nvPr userDrawn="1"/>
        </p:nvCxnSpPr>
        <p:spPr>
          <a:xfrm flipV="1">
            <a:off x="6414884" y="985687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Текст 4"/>
          <p:cNvSpPr>
            <a:spLocks noGrp="1"/>
          </p:cNvSpPr>
          <p:nvPr>
            <p:ph type="body" sz="quarter" idx="36" hasCustomPrompt="1"/>
          </p:nvPr>
        </p:nvSpPr>
        <p:spPr>
          <a:xfrm>
            <a:off x="9389585" y="985687"/>
            <a:ext cx="2136935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30" name="Прямая соединительная линия 29"/>
          <p:cNvCxnSpPr/>
          <p:nvPr userDrawn="1"/>
        </p:nvCxnSpPr>
        <p:spPr>
          <a:xfrm flipV="1">
            <a:off x="9294400" y="985687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613411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016">
          <p15:clr>
            <a:srgbClr val="FBAE40"/>
          </p15:clr>
        </p15:guide>
        <p15:guide id="2" pos="2744">
          <p15:clr>
            <a:srgbClr val="FBAE40"/>
          </p15:clr>
        </p15:guide>
        <p15:guide id="3" pos="1646">
          <p15:clr>
            <a:srgbClr val="FBAE40"/>
          </p15:clr>
        </p15:guide>
        <p15:guide id="4" pos="1392">
          <p15:clr>
            <a:srgbClr val="FBAE40"/>
          </p15:clr>
        </p15:guide>
        <p15:guide id="5" pos="4128">
          <p15:clr>
            <a:srgbClr val="FBAE40"/>
          </p15:clr>
        </p15:guide>
        <p15:guide id="6" pos="4377">
          <p15:clr>
            <a:srgbClr val="FBAE40"/>
          </p15:clr>
        </p15:guide>
        <p15:guide id="7" orient="horz" pos="1018">
          <p15:clr>
            <a:srgbClr val="FBAE40"/>
          </p15:clr>
        </p15:guide>
        <p15:guide id="8" orient="horz" pos="947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Заголовок и объект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0"/>
          </p:nvPr>
        </p:nvSpPr>
        <p:spPr>
          <a:xfrm>
            <a:off x="599440" y="975362"/>
            <a:ext cx="11003280" cy="539686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  <a:lvl2pPr marL="135731" indent="-135731">
              <a:defRPr lang="ru-RU" sz="1400" kern="1200" dirty="0" smtClean="0">
                <a:solidFill>
                  <a:schemeClr val="bg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263129" indent="-127397">
              <a:defRPr lang="ru-RU" sz="1200" kern="1200" dirty="0" smtClean="0">
                <a:solidFill>
                  <a:schemeClr val="bg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51" name="Группа 50"/>
          <p:cNvGrpSpPr/>
          <p:nvPr userDrawn="1"/>
        </p:nvGrpSpPr>
        <p:grpSpPr>
          <a:xfrm>
            <a:off x="604130" y="321311"/>
            <a:ext cx="1475284" cy="312230"/>
            <a:chOff x="0" y="687388"/>
            <a:chExt cx="1440180" cy="406401"/>
          </a:xfrm>
          <a:solidFill>
            <a:schemeClr val="bg1"/>
          </a:solidFill>
        </p:grpSpPr>
        <p:grpSp>
          <p:nvGrpSpPr>
            <p:cNvPr id="52" name="Группа 51"/>
            <p:cNvGrpSpPr/>
            <p:nvPr userDrawn="1"/>
          </p:nvGrpSpPr>
          <p:grpSpPr>
            <a:xfrm>
              <a:off x="493068" y="808707"/>
              <a:ext cx="947112" cy="176599"/>
              <a:chOff x="614988" y="259248"/>
              <a:chExt cx="1041891" cy="194272"/>
            </a:xfrm>
            <a:grpFill/>
          </p:grpSpPr>
          <p:sp>
            <p:nvSpPr>
              <p:cNvPr id="61" name="Freeform 5"/>
              <p:cNvSpPr>
                <a:spLocks noEditPoints="1"/>
              </p:cNvSpPr>
              <p:nvPr/>
            </p:nvSpPr>
            <p:spPr bwMode="auto">
              <a:xfrm>
                <a:off x="614988" y="260485"/>
                <a:ext cx="122502" cy="190560"/>
              </a:xfrm>
              <a:custGeom>
                <a:avLst/>
                <a:gdLst>
                  <a:gd name="T0" fmla="*/ 723 w 1181"/>
                  <a:gd name="T1" fmla="*/ 773 h 1846"/>
                  <a:gd name="T2" fmla="*/ 688 w 1181"/>
                  <a:gd name="T3" fmla="*/ 793 h 1846"/>
                  <a:gd name="T4" fmla="*/ 650 w 1181"/>
                  <a:gd name="T5" fmla="*/ 806 h 1846"/>
                  <a:gd name="T6" fmla="*/ 611 w 1181"/>
                  <a:gd name="T7" fmla="*/ 813 h 1846"/>
                  <a:gd name="T8" fmla="*/ 385 w 1181"/>
                  <a:gd name="T9" fmla="*/ 813 h 1846"/>
                  <a:gd name="T10" fmla="*/ 587 w 1181"/>
                  <a:gd name="T11" fmla="*/ 355 h 1846"/>
                  <a:gd name="T12" fmla="*/ 635 w 1181"/>
                  <a:gd name="T13" fmla="*/ 358 h 1846"/>
                  <a:gd name="T14" fmla="*/ 677 w 1181"/>
                  <a:gd name="T15" fmla="*/ 368 h 1846"/>
                  <a:gd name="T16" fmla="*/ 696 w 1181"/>
                  <a:gd name="T17" fmla="*/ 375 h 1846"/>
                  <a:gd name="T18" fmla="*/ 714 w 1181"/>
                  <a:gd name="T19" fmla="*/ 384 h 1846"/>
                  <a:gd name="T20" fmla="*/ 731 w 1181"/>
                  <a:gd name="T21" fmla="*/ 395 h 1846"/>
                  <a:gd name="T22" fmla="*/ 746 w 1181"/>
                  <a:gd name="T23" fmla="*/ 407 h 1846"/>
                  <a:gd name="T24" fmla="*/ 759 w 1181"/>
                  <a:gd name="T25" fmla="*/ 421 h 1846"/>
                  <a:gd name="T26" fmla="*/ 772 w 1181"/>
                  <a:gd name="T27" fmla="*/ 437 h 1846"/>
                  <a:gd name="T28" fmla="*/ 782 w 1181"/>
                  <a:gd name="T29" fmla="*/ 455 h 1846"/>
                  <a:gd name="T30" fmla="*/ 790 w 1181"/>
                  <a:gd name="T31" fmla="*/ 476 h 1846"/>
                  <a:gd name="T32" fmla="*/ 797 w 1181"/>
                  <a:gd name="T33" fmla="*/ 498 h 1846"/>
                  <a:gd name="T34" fmla="*/ 801 w 1181"/>
                  <a:gd name="T35" fmla="*/ 522 h 1846"/>
                  <a:gd name="T36" fmla="*/ 805 w 1181"/>
                  <a:gd name="T37" fmla="*/ 578 h 1846"/>
                  <a:gd name="T38" fmla="*/ 804 w 1181"/>
                  <a:gd name="T39" fmla="*/ 610 h 1846"/>
                  <a:gd name="T40" fmla="*/ 801 w 1181"/>
                  <a:gd name="T41" fmla="*/ 639 h 1846"/>
                  <a:gd name="T42" fmla="*/ 796 w 1181"/>
                  <a:gd name="T43" fmla="*/ 665 h 1846"/>
                  <a:gd name="T44" fmla="*/ 789 w 1181"/>
                  <a:gd name="T45" fmla="*/ 689 h 1846"/>
                  <a:gd name="T46" fmla="*/ 780 w 1181"/>
                  <a:gd name="T47" fmla="*/ 710 h 1846"/>
                  <a:gd name="T48" fmla="*/ 769 w 1181"/>
                  <a:gd name="T49" fmla="*/ 730 h 1846"/>
                  <a:gd name="T50" fmla="*/ 754 w 1181"/>
                  <a:gd name="T51" fmla="*/ 746 h 1846"/>
                  <a:gd name="T52" fmla="*/ 739 w 1181"/>
                  <a:gd name="T53" fmla="*/ 761 h 1846"/>
                  <a:gd name="T54" fmla="*/ 1151 w 1181"/>
                  <a:gd name="T55" fmla="*/ 797 h 1846"/>
                  <a:gd name="T56" fmla="*/ 1166 w 1181"/>
                  <a:gd name="T57" fmla="*/ 740 h 1846"/>
                  <a:gd name="T58" fmla="*/ 1176 w 1181"/>
                  <a:gd name="T59" fmla="*/ 680 h 1846"/>
                  <a:gd name="T60" fmla="*/ 1181 w 1181"/>
                  <a:gd name="T61" fmla="*/ 617 h 1846"/>
                  <a:gd name="T62" fmla="*/ 1181 w 1181"/>
                  <a:gd name="T63" fmla="*/ 546 h 1846"/>
                  <a:gd name="T64" fmla="*/ 1175 w 1181"/>
                  <a:gd name="T65" fmla="*/ 476 h 1846"/>
                  <a:gd name="T66" fmla="*/ 1164 w 1181"/>
                  <a:gd name="T67" fmla="*/ 411 h 1846"/>
                  <a:gd name="T68" fmla="*/ 1148 w 1181"/>
                  <a:gd name="T69" fmla="*/ 350 h 1846"/>
                  <a:gd name="T70" fmla="*/ 1127 w 1181"/>
                  <a:gd name="T71" fmla="*/ 295 h 1846"/>
                  <a:gd name="T72" fmla="*/ 1100 w 1181"/>
                  <a:gd name="T73" fmla="*/ 244 h 1846"/>
                  <a:gd name="T74" fmla="*/ 1070 w 1181"/>
                  <a:gd name="T75" fmla="*/ 199 h 1846"/>
                  <a:gd name="T76" fmla="*/ 1035 w 1181"/>
                  <a:gd name="T77" fmla="*/ 159 h 1846"/>
                  <a:gd name="T78" fmla="*/ 995 w 1181"/>
                  <a:gd name="T79" fmla="*/ 123 h 1846"/>
                  <a:gd name="T80" fmla="*/ 952 w 1181"/>
                  <a:gd name="T81" fmla="*/ 92 h 1846"/>
                  <a:gd name="T82" fmla="*/ 905 w 1181"/>
                  <a:gd name="T83" fmla="*/ 65 h 1846"/>
                  <a:gd name="T84" fmla="*/ 854 w 1181"/>
                  <a:gd name="T85" fmla="*/ 44 h 1846"/>
                  <a:gd name="T86" fmla="*/ 799 w 1181"/>
                  <a:gd name="T87" fmla="*/ 26 h 1846"/>
                  <a:gd name="T88" fmla="*/ 741 w 1181"/>
                  <a:gd name="T89" fmla="*/ 13 h 1846"/>
                  <a:gd name="T90" fmla="*/ 681 w 1181"/>
                  <a:gd name="T91" fmla="*/ 5 h 1846"/>
                  <a:gd name="T92" fmla="*/ 619 w 1181"/>
                  <a:gd name="T93" fmla="*/ 1 h 1846"/>
                  <a:gd name="T94" fmla="*/ 0 w 1181"/>
                  <a:gd name="T95" fmla="*/ 0 h 1846"/>
                  <a:gd name="T96" fmla="*/ 385 w 1181"/>
                  <a:gd name="T97" fmla="*/ 1846 h 1846"/>
                  <a:gd name="T98" fmla="*/ 608 w 1181"/>
                  <a:gd name="T99" fmla="*/ 1172 h 1846"/>
                  <a:gd name="T100" fmla="*/ 673 w 1181"/>
                  <a:gd name="T101" fmla="*/ 1169 h 1846"/>
                  <a:gd name="T102" fmla="*/ 734 w 1181"/>
                  <a:gd name="T103" fmla="*/ 1161 h 1846"/>
                  <a:gd name="T104" fmla="*/ 793 w 1181"/>
                  <a:gd name="T105" fmla="*/ 1148 h 1846"/>
                  <a:gd name="T106" fmla="*/ 847 w 1181"/>
                  <a:gd name="T107" fmla="*/ 1129 h 1846"/>
                  <a:gd name="T108" fmla="*/ 898 w 1181"/>
                  <a:gd name="T109" fmla="*/ 1106 h 1846"/>
                  <a:gd name="T110" fmla="*/ 945 w 1181"/>
                  <a:gd name="T111" fmla="*/ 1079 h 1846"/>
                  <a:gd name="T112" fmla="*/ 988 w 1181"/>
                  <a:gd name="T113" fmla="*/ 1047 h 1846"/>
                  <a:gd name="T114" fmla="*/ 1029 w 1181"/>
                  <a:gd name="T115" fmla="*/ 1011 h 1846"/>
                  <a:gd name="T116" fmla="*/ 1063 w 1181"/>
                  <a:gd name="T117" fmla="*/ 971 h 1846"/>
                  <a:gd name="T118" fmla="*/ 1093 w 1181"/>
                  <a:gd name="T119" fmla="*/ 925 h 1846"/>
                  <a:gd name="T120" fmla="*/ 1120 w 1181"/>
                  <a:gd name="T121" fmla="*/ 876 h 1846"/>
                  <a:gd name="T122" fmla="*/ 1142 w 1181"/>
                  <a:gd name="T123" fmla="*/ 824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1" h="1846">
                    <a:moveTo>
                      <a:pt x="739" y="761"/>
                    </a:moveTo>
                    <a:lnTo>
                      <a:pt x="723" y="773"/>
                    </a:lnTo>
                    <a:lnTo>
                      <a:pt x="706" y="784"/>
                    </a:lnTo>
                    <a:lnTo>
                      <a:pt x="688" y="793"/>
                    </a:lnTo>
                    <a:lnTo>
                      <a:pt x="669" y="801"/>
                    </a:lnTo>
                    <a:lnTo>
                      <a:pt x="650" y="806"/>
                    </a:lnTo>
                    <a:lnTo>
                      <a:pt x="631" y="810"/>
                    </a:lnTo>
                    <a:lnTo>
                      <a:pt x="611" y="813"/>
                    </a:lnTo>
                    <a:lnTo>
                      <a:pt x="590" y="813"/>
                    </a:lnTo>
                    <a:lnTo>
                      <a:pt x="385" y="813"/>
                    </a:lnTo>
                    <a:lnTo>
                      <a:pt x="385" y="355"/>
                    </a:lnTo>
                    <a:lnTo>
                      <a:pt x="587" y="355"/>
                    </a:lnTo>
                    <a:lnTo>
                      <a:pt x="611" y="356"/>
                    </a:lnTo>
                    <a:lnTo>
                      <a:pt x="635" y="358"/>
                    </a:lnTo>
                    <a:lnTo>
                      <a:pt x="657" y="362"/>
                    </a:lnTo>
                    <a:lnTo>
                      <a:pt x="677" y="368"/>
                    </a:lnTo>
                    <a:lnTo>
                      <a:pt x="687" y="372"/>
                    </a:lnTo>
                    <a:lnTo>
                      <a:pt x="696" y="375"/>
                    </a:lnTo>
                    <a:lnTo>
                      <a:pt x="705" y="380"/>
                    </a:lnTo>
                    <a:lnTo>
                      <a:pt x="714" y="384"/>
                    </a:lnTo>
                    <a:lnTo>
                      <a:pt x="723" y="389"/>
                    </a:lnTo>
                    <a:lnTo>
                      <a:pt x="731" y="395"/>
                    </a:lnTo>
                    <a:lnTo>
                      <a:pt x="738" y="401"/>
                    </a:lnTo>
                    <a:lnTo>
                      <a:pt x="746" y="407"/>
                    </a:lnTo>
                    <a:lnTo>
                      <a:pt x="753" y="414"/>
                    </a:lnTo>
                    <a:lnTo>
                      <a:pt x="759" y="421"/>
                    </a:lnTo>
                    <a:lnTo>
                      <a:pt x="767" y="429"/>
                    </a:lnTo>
                    <a:lnTo>
                      <a:pt x="772" y="437"/>
                    </a:lnTo>
                    <a:lnTo>
                      <a:pt x="777" y="446"/>
                    </a:lnTo>
                    <a:lnTo>
                      <a:pt x="782" y="455"/>
                    </a:lnTo>
                    <a:lnTo>
                      <a:pt x="786" y="465"/>
                    </a:lnTo>
                    <a:lnTo>
                      <a:pt x="790" y="476"/>
                    </a:lnTo>
                    <a:lnTo>
                      <a:pt x="794" y="486"/>
                    </a:lnTo>
                    <a:lnTo>
                      <a:pt x="797" y="498"/>
                    </a:lnTo>
                    <a:lnTo>
                      <a:pt x="799" y="510"/>
                    </a:lnTo>
                    <a:lnTo>
                      <a:pt x="801" y="522"/>
                    </a:lnTo>
                    <a:lnTo>
                      <a:pt x="804" y="549"/>
                    </a:lnTo>
                    <a:lnTo>
                      <a:pt x="805" y="578"/>
                    </a:lnTo>
                    <a:lnTo>
                      <a:pt x="805" y="594"/>
                    </a:lnTo>
                    <a:lnTo>
                      <a:pt x="804" y="610"/>
                    </a:lnTo>
                    <a:lnTo>
                      <a:pt x="803" y="625"/>
                    </a:lnTo>
                    <a:lnTo>
                      <a:pt x="801" y="639"/>
                    </a:lnTo>
                    <a:lnTo>
                      <a:pt x="799" y="652"/>
                    </a:lnTo>
                    <a:lnTo>
                      <a:pt x="796" y="665"/>
                    </a:lnTo>
                    <a:lnTo>
                      <a:pt x="793" y="677"/>
                    </a:lnTo>
                    <a:lnTo>
                      <a:pt x="789" y="689"/>
                    </a:lnTo>
                    <a:lnTo>
                      <a:pt x="785" y="700"/>
                    </a:lnTo>
                    <a:lnTo>
                      <a:pt x="780" y="710"/>
                    </a:lnTo>
                    <a:lnTo>
                      <a:pt x="774" y="720"/>
                    </a:lnTo>
                    <a:lnTo>
                      <a:pt x="769" y="730"/>
                    </a:lnTo>
                    <a:lnTo>
                      <a:pt x="761" y="738"/>
                    </a:lnTo>
                    <a:lnTo>
                      <a:pt x="754" y="746"/>
                    </a:lnTo>
                    <a:lnTo>
                      <a:pt x="747" y="754"/>
                    </a:lnTo>
                    <a:lnTo>
                      <a:pt x="739" y="761"/>
                    </a:lnTo>
                    <a:close/>
                    <a:moveTo>
                      <a:pt x="1142" y="824"/>
                    </a:moveTo>
                    <a:lnTo>
                      <a:pt x="1151" y="797"/>
                    </a:lnTo>
                    <a:lnTo>
                      <a:pt x="1159" y="768"/>
                    </a:lnTo>
                    <a:lnTo>
                      <a:pt x="1166" y="740"/>
                    </a:lnTo>
                    <a:lnTo>
                      <a:pt x="1171" y="710"/>
                    </a:lnTo>
                    <a:lnTo>
                      <a:pt x="1176" y="680"/>
                    </a:lnTo>
                    <a:lnTo>
                      <a:pt x="1179" y="649"/>
                    </a:lnTo>
                    <a:lnTo>
                      <a:pt x="1181" y="617"/>
                    </a:lnTo>
                    <a:lnTo>
                      <a:pt x="1181" y="583"/>
                    </a:lnTo>
                    <a:lnTo>
                      <a:pt x="1181" y="546"/>
                    </a:lnTo>
                    <a:lnTo>
                      <a:pt x="1179" y="510"/>
                    </a:lnTo>
                    <a:lnTo>
                      <a:pt x="1175" y="476"/>
                    </a:lnTo>
                    <a:lnTo>
                      <a:pt x="1170" y="442"/>
                    </a:lnTo>
                    <a:lnTo>
                      <a:pt x="1164" y="411"/>
                    </a:lnTo>
                    <a:lnTo>
                      <a:pt x="1157" y="380"/>
                    </a:lnTo>
                    <a:lnTo>
                      <a:pt x="1148" y="350"/>
                    </a:lnTo>
                    <a:lnTo>
                      <a:pt x="1138" y="322"/>
                    </a:lnTo>
                    <a:lnTo>
                      <a:pt x="1127" y="295"/>
                    </a:lnTo>
                    <a:lnTo>
                      <a:pt x="1114" y="269"/>
                    </a:lnTo>
                    <a:lnTo>
                      <a:pt x="1100" y="244"/>
                    </a:lnTo>
                    <a:lnTo>
                      <a:pt x="1086" y="221"/>
                    </a:lnTo>
                    <a:lnTo>
                      <a:pt x="1070" y="199"/>
                    </a:lnTo>
                    <a:lnTo>
                      <a:pt x="1053" y="178"/>
                    </a:lnTo>
                    <a:lnTo>
                      <a:pt x="1035" y="159"/>
                    </a:lnTo>
                    <a:lnTo>
                      <a:pt x="1016" y="140"/>
                    </a:lnTo>
                    <a:lnTo>
                      <a:pt x="995" y="123"/>
                    </a:lnTo>
                    <a:lnTo>
                      <a:pt x="974" y="107"/>
                    </a:lnTo>
                    <a:lnTo>
                      <a:pt x="952" y="92"/>
                    </a:lnTo>
                    <a:lnTo>
                      <a:pt x="929" y="78"/>
                    </a:lnTo>
                    <a:lnTo>
                      <a:pt x="905" y="65"/>
                    </a:lnTo>
                    <a:lnTo>
                      <a:pt x="880" y="54"/>
                    </a:lnTo>
                    <a:lnTo>
                      <a:pt x="854" y="44"/>
                    </a:lnTo>
                    <a:lnTo>
                      <a:pt x="827" y="34"/>
                    </a:lnTo>
                    <a:lnTo>
                      <a:pt x="799" y="26"/>
                    </a:lnTo>
                    <a:lnTo>
                      <a:pt x="771" y="19"/>
                    </a:lnTo>
                    <a:lnTo>
                      <a:pt x="741" y="13"/>
                    </a:lnTo>
                    <a:lnTo>
                      <a:pt x="711" y="8"/>
                    </a:lnTo>
                    <a:lnTo>
                      <a:pt x="681" y="5"/>
                    </a:lnTo>
                    <a:lnTo>
                      <a:pt x="650" y="2"/>
                    </a:lnTo>
                    <a:lnTo>
                      <a:pt x="619" y="1"/>
                    </a:lnTo>
                    <a:lnTo>
                      <a:pt x="587" y="0"/>
                    </a:lnTo>
                    <a:lnTo>
                      <a:pt x="0" y="0"/>
                    </a:lnTo>
                    <a:lnTo>
                      <a:pt x="0" y="1846"/>
                    </a:lnTo>
                    <a:lnTo>
                      <a:pt x="385" y="1846"/>
                    </a:lnTo>
                    <a:lnTo>
                      <a:pt x="385" y="1172"/>
                    </a:lnTo>
                    <a:lnTo>
                      <a:pt x="608" y="1172"/>
                    </a:lnTo>
                    <a:lnTo>
                      <a:pt x="641" y="1171"/>
                    </a:lnTo>
                    <a:lnTo>
                      <a:pt x="673" y="1169"/>
                    </a:lnTo>
                    <a:lnTo>
                      <a:pt x="704" y="1166"/>
                    </a:lnTo>
                    <a:lnTo>
                      <a:pt x="734" y="1161"/>
                    </a:lnTo>
                    <a:lnTo>
                      <a:pt x="763" y="1155"/>
                    </a:lnTo>
                    <a:lnTo>
                      <a:pt x="793" y="1148"/>
                    </a:lnTo>
                    <a:lnTo>
                      <a:pt x="820" y="1139"/>
                    </a:lnTo>
                    <a:lnTo>
                      <a:pt x="847" y="1129"/>
                    </a:lnTo>
                    <a:lnTo>
                      <a:pt x="873" y="1118"/>
                    </a:lnTo>
                    <a:lnTo>
                      <a:pt x="898" y="1106"/>
                    </a:lnTo>
                    <a:lnTo>
                      <a:pt x="922" y="1093"/>
                    </a:lnTo>
                    <a:lnTo>
                      <a:pt x="945" y="1079"/>
                    </a:lnTo>
                    <a:lnTo>
                      <a:pt x="967" y="1063"/>
                    </a:lnTo>
                    <a:lnTo>
                      <a:pt x="988" y="1047"/>
                    </a:lnTo>
                    <a:lnTo>
                      <a:pt x="1009" y="1030"/>
                    </a:lnTo>
                    <a:lnTo>
                      <a:pt x="1029" y="1011"/>
                    </a:lnTo>
                    <a:lnTo>
                      <a:pt x="1046" y="991"/>
                    </a:lnTo>
                    <a:lnTo>
                      <a:pt x="1063" y="971"/>
                    </a:lnTo>
                    <a:lnTo>
                      <a:pt x="1079" y="949"/>
                    </a:lnTo>
                    <a:lnTo>
                      <a:pt x="1093" y="925"/>
                    </a:lnTo>
                    <a:lnTo>
                      <a:pt x="1107" y="901"/>
                    </a:lnTo>
                    <a:lnTo>
                      <a:pt x="1120" y="876"/>
                    </a:lnTo>
                    <a:lnTo>
                      <a:pt x="1131" y="851"/>
                    </a:lnTo>
                    <a:lnTo>
                      <a:pt x="1142" y="8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2" name="Freeform 6"/>
              <p:cNvSpPr>
                <a:spLocks noEditPoints="1"/>
              </p:cNvSpPr>
              <p:nvPr/>
            </p:nvSpPr>
            <p:spPr bwMode="auto">
              <a:xfrm>
                <a:off x="765951" y="259248"/>
                <a:ext cx="122502" cy="194272"/>
              </a:xfrm>
              <a:custGeom>
                <a:avLst/>
                <a:gdLst>
                  <a:gd name="T0" fmla="*/ 386 w 1185"/>
                  <a:gd name="T1" fmla="*/ 542 h 1875"/>
                  <a:gd name="T2" fmla="*/ 410 w 1185"/>
                  <a:gd name="T3" fmla="*/ 473 h 1875"/>
                  <a:gd name="T4" fmla="*/ 446 w 1185"/>
                  <a:gd name="T5" fmla="*/ 427 h 1875"/>
                  <a:gd name="T6" fmla="*/ 478 w 1185"/>
                  <a:gd name="T7" fmla="*/ 402 h 1875"/>
                  <a:gd name="T8" fmla="*/ 519 w 1185"/>
                  <a:gd name="T9" fmla="*/ 382 h 1875"/>
                  <a:gd name="T10" fmla="*/ 568 w 1185"/>
                  <a:gd name="T11" fmla="*/ 372 h 1875"/>
                  <a:gd name="T12" fmla="*/ 624 w 1185"/>
                  <a:gd name="T13" fmla="*/ 372 h 1875"/>
                  <a:gd name="T14" fmla="*/ 672 w 1185"/>
                  <a:gd name="T15" fmla="*/ 384 h 1875"/>
                  <a:gd name="T16" fmla="*/ 728 w 1185"/>
                  <a:gd name="T17" fmla="*/ 418 h 1875"/>
                  <a:gd name="T18" fmla="*/ 756 w 1185"/>
                  <a:gd name="T19" fmla="*/ 447 h 1875"/>
                  <a:gd name="T20" fmla="*/ 789 w 1185"/>
                  <a:gd name="T21" fmla="*/ 514 h 1875"/>
                  <a:gd name="T22" fmla="*/ 797 w 1185"/>
                  <a:gd name="T23" fmla="*/ 575 h 1875"/>
                  <a:gd name="T24" fmla="*/ 792 w 1185"/>
                  <a:gd name="T25" fmla="*/ 1359 h 1875"/>
                  <a:gd name="T26" fmla="*/ 779 w 1185"/>
                  <a:gd name="T27" fmla="*/ 1396 h 1875"/>
                  <a:gd name="T28" fmla="*/ 759 w 1185"/>
                  <a:gd name="T29" fmla="*/ 1429 h 1875"/>
                  <a:gd name="T30" fmla="*/ 723 w 1185"/>
                  <a:gd name="T31" fmla="*/ 1463 h 1875"/>
                  <a:gd name="T32" fmla="*/ 654 w 1185"/>
                  <a:gd name="T33" fmla="*/ 1496 h 1875"/>
                  <a:gd name="T34" fmla="*/ 582 w 1185"/>
                  <a:gd name="T35" fmla="*/ 1503 h 1875"/>
                  <a:gd name="T36" fmla="*/ 531 w 1185"/>
                  <a:gd name="T37" fmla="*/ 1497 h 1875"/>
                  <a:gd name="T38" fmla="*/ 489 w 1185"/>
                  <a:gd name="T39" fmla="*/ 1482 h 1875"/>
                  <a:gd name="T40" fmla="*/ 453 w 1185"/>
                  <a:gd name="T41" fmla="*/ 1458 h 1875"/>
                  <a:gd name="T42" fmla="*/ 421 w 1185"/>
                  <a:gd name="T43" fmla="*/ 1417 h 1875"/>
                  <a:gd name="T44" fmla="*/ 390 w 1185"/>
                  <a:gd name="T45" fmla="*/ 1334 h 1875"/>
                  <a:gd name="T46" fmla="*/ 834 w 1185"/>
                  <a:gd name="T47" fmla="*/ 1834 h 1875"/>
                  <a:gd name="T48" fmla="*/ 934 w 1185"/>
                  <a:gd name="T49" fmla="*/ 1784 h 1875"/>
                  <a:gd name="T50" fmla="*/ 1019 w 1185"/>
                  <a:gd name="T51" fmla="*/ 1715 h 1875"/>
                  <a:gd name="T52" fmla="*/ 1089 w 1185"/>
                  <a:gd name="T53" fmla="*/ 1629 h 1875"/>
                  <a:gd name="T54" fmla="*/ 1141 w 1185"/>
                  <a:gd name="T55" fmla="*/ 1525 h 1875"/>
                  <a:gd name="T56" fmla="*/ 1174 w 1185"/>
                  <a:gd name="T57" fmla="*/ 1409 h 1875"/>
                  <a:gd name="T58" fmla="*/ 1185 w 1185"/>
                  <a:gd name="T59" fmla="*/ 1278 h 1875"/>
                  <a:gd name="T60" fmla="*/ 1180 w 1185"/>
                  <a:gd name="T61" fmla="*/ 510 h 1875"/>
                  <a:gd name="T62" fmla="*/ 1158 w 1185"/>
                  <a:gd name="T63" fmla="*/ 403 h 1875"/>
                  <a:gd name="T64" fmla="*/ 1118 w 1185"/>
                  <a:gd name="T65" fmla="*/ 300 h 1875"/>
                  <a:gd name="T66" fmla="*/ 1060 w 1185"/>
                  <a:gd name="T67" fmla="*/ 207 h 1875"/>
                  <a:gd name="T68" fmla="*/ 983 w 1185"/>
                  <a:gd name="T69" fmla="*/ 128 h 1875"/>
                  <a:gd name="T70" fmla="*/ 886 w 1185"/>
                  <a:gd name="T71" fmla="*/ 65 h 1875"/>
                  <a:gd name="T72" fmla="*/ 770 w 1185"/>
                  <a:gd name="T73" fmla="*/ 20 h 1875"/>
                  <a:gd name="T74" fmla="*/ 633 w 1185"/>
                  <a:gd name="T75" fmla="*/ 1 h 1875"/>
                  <a:gd name="T76" fmla="*/ 481 w 1185"/>
                  <a:gd name="T77" fmla="*/ 7 h 1875"/>
                  <a:gd name="T78" fmla="*/ 396 w 1185"/>
                  <a:gd name="T79" fmla="*/ 25 h 1875"/>
                  <a:gd name="T80" fmla="*/ 335 w 1185"/>
                  <a:gd name="T81" fmla="*/ 47 h 1875"/>
                  <a:gd name="T82" fmla="*/ 242 w 1185"/>
                  <a:gd name="T83" fmla="*/ 99 h 1875"/>
                  <a:gd name="T84" fmla="*/ 155 w 1185"/>
                  <a:gd name="T85" fmla="*/ 172 h 1875"/>
                  <a:gd name="T86" fmla="*/ 88 w 1185"/>
                  <a:gd name="T87" fmla="*/ 259 h 1875"/>
                  <a:gd name="T88" fmla="*/ 41 w 1185"/>
                  <a:gd name="T89" fmla="*/ 357 h 1875"/>
                  <a:gd name="T90" fmla="*/ 14 w 1185"/>
                  <a:gd name="T91" fmla="*/ 461 h 1875"/>
                  <a:gd name="T92" fmla="*/ 0 w 1185"/>
                  <a:gd name="T93" fmla="*/ 565 h 1875"/>
                  <a:gd name="T94" fmla="*/ 2 w 1185"/>
                  <a:gd name="T95" fmla="*/ 1311 h 1875"/>
                  <a:gd name="T96" fmla="*/ 20 w 1185"/>
                  <a:gd name="T97" fmla="*/ 1430 h 1875"/>
                  <a:gd name="T98" fmla="*/ 54 w 1185"/>
                  <a:gd name="T99" fmla="*/ 1543 h 1875"/>
                  <a:gd name="T100" fmla="*/ 106 w 1185"/>
                  <a:gd name="T101" fmla="*/ 1643 h 1875"/>
                  <a:gd name="T102" fmla="*/ 177 w 1185"/>
                  <a:gd name="T103" fmla="*/ 1729 h 1875"/>
                  <a:gd name="T104" fmla="*/ 270 w 1185"/>
                  <a:gd name="T105" fmla="*/ 1797 h 1875"/>
                  <a:gd name="T106" fmla="*/ 353 w 1185"/>
                  <a:gd name="T107" fmla="*/ 1836 h 1875"/>
                  <a:gd name="T108" fmla="*/ 448 w 1185"/>
                  <a:gd name="T109" fmla="*/ 1862 h 1875"/>
                  <a:gd name="T110" fmla="*/ 596 w 1185"/>
                  <a:gd name="T111" fmla="*/ 1875 h 1875"/>
                  <a:gd name="T112" fmla="*/ 721 w 1185"/>
                  <a:gd name="T113" fmla="*/ 1864 h 1875"/>
                  <a:gd name="T114" fmla="*/ 834 w 1185"/>
                  <a:gd name="T115" fmla="*/ 1834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85" h="1875">
                    <a:moveTo>
                      <a:pt x="383" y="1259"/>
                    </a:moveTo>
                    <a:lnTo>
                      <a:pt x="383" y="575"/>
                    </a:lnTo>
                    <a:lnTo>
                      <a:pt x="384" y="559"/>
                    </a:lnTo>
                    <a:lnTo>
                      <a:pt x="386" y="542"/>
                    </a:lnTo>
                    <a:lnTo>
                      <a:pt x="390" y="525"/>
                    </a:lnTo>
                    <a:lnTo>
                      <a:pt x="395" y="507"/>
                    </a:lnTo>
                    <a:lnTo>
                      <a:pt x="402" y="490"/>
                    </a:lnTo>
                    <a:lnTo>
                      <a:pt x="410" y="473"/>
                    </a:lnTo>
                    <a:lnTo>
                      <a:pt x="420" y="456"/>
                    </a:lnTo>
                    <a:lnTo>
                      <a:pt x="432" y="441"/>
                    </a:lnTo>
                    <a:lnTo>
                      <a:pt x="439" y="434"/>
                    </a:lnTo>
                    <a:lnTo>
                      <a:pt x="446" y="427"/>
                    </a:lnTo>
                    <a:lnTo>
                      <a:pt x="453" y="420"/>
                    </a:lnTo>
                    <a:lnTo>
                      <a:pt x="461" y="414"/>
                    </a:lnTo>
                    <a:lnTo>
                      <a:pt x="469" y="407"/>
                    </a:lnTo>
                    <a:lnTo>
                      <a:pt x="478" y="402"/>
                    </a:lnTo>
                    <a:lnTo>
                      <a:pt x="488" y="396"/>
                    </a:lnTo>
                    <a:lnTo>
                      <a:pt x="498" y="391"/>
                    </a:lnTo>
                    <a:lnTo>
                      <a:pt x="508" y="386"/>
                    </a:lnTo>
                    <a:lnTo>
                      <a:pt x="519" y="382"/>
                    </a:lnTo>
                    <a:lnTo>
                      <a:pt x="531" y="379"/>
                    </a:lnTo>
                    <a:lnTo>
                      <a:pt x="543" y="376"/>
                    </a:lnTo>
                    <a:lnTo>
                      <a:pt x="555" y="374"/>
                    </a:lnTo>
                    <a:lnTo>
                      <a:pt x="568" y="372"/>
                    </a:lnTo>
                    <a:lnTo>
                      <a:pt x="582" y="371"/>
                    </a:lnTo>
                    <a:lnTo>
                      <a:pt x="596" y="371"/>
                    </a:lnTo>
                    <a:lnTo>
                      <a:pt x="610" y="371"/>
                    </a:lnTo>
                    <a:lnTo>
                      <a:pt x="624" y="372"/>
                    </a:lnTo>
                    <a:lnTo>
                      <a:pt x="637" y="374"/>
                    </a:lnTo>
                    <a:lnTo>
                      <a:pt x="649" y="377"/>
                    </a:lnTo>
                    <a:lnTo>
                      <a:pt x="661" y="380"/>
                    </a:lnTo>
                    <a:lnTo>
                      <a:pt x="672" y="384"/>
                    </a:lnTo>
                    <a:lnTo>
                      <a:pt x="682" y="388"/>
                    </a:lnTo>
                    <a:lnTo>
                      <a:pt x="692" y="393"/>
                    </a:lnTo>
                    <a:lnTo>
                      <a:pt x="711" y="405"/>
                    </a:lnTo>
                    <a:lnTo>
                      <a:pt x="728" y="418"/>
                    </a:lnTo>
                    <a:lnTo>
                      <a:pt x="736" y="425"/>
                    </a:lnTo>
                    <a:lnTo>
                      <a:pt x="743" y="432"/>
                    </a:lnTo>
                    <a:lnTo>
                      <a:pt x="750" y="440"/>
                    </a:lnTo>
                    <a:lnTo>
                      <a:pt x="756" y="447"/>
                    </a:lnTo>
                    <a:lnTo>
                      <a:pt x="766" y="464"/>
                    </a:lnTo>
                    <a:lnTo>
                      <a:pt x="776" y="480"/>
                    </a:lnTo>
                    <a:lnTo>
                      <a:pt x="783" y="497"/>
                    </a:lnTo>
                    <a:lnTo>
                      <a:pt x="789" y="514"/>
                    </a:lnTo>
                    <a:lnTo>
                      <a:pt x="793" y="531"/>
                    </a:lnTo>
                    <a:lnTo>
                      <a:pt x="795" y="546"/>
                    </a:lnTo>
                    <a:lnTo>
                      <a:pt x="797" y="561"/>
                    </a:lnTo>
                    <a:lnTo>
                      <a:pt x="797" y="575"/>
                    </a:lnTo>
                    <a:lnTo>
                      <a:pt x="797" y="1305"/>
                    </a:lnTo>
                    <a:lnTo>
                      <a:pt x="797" y="1327"/>
                    </a:lnTo>
                    <a:lnTo>
                      <a:pt x="794" y="1349"/>
                    </a:lnTo>
                    <a:lnTo>
                      <a:pt x="792" y="1359"/>
                    </a:lnTo>
                    <a:lnTo>
                      <a:pt x="789" y="1369"/>
                    </a:lnTo>
                    <a:lnTo>
                      <a:pt x="786" y="1378"/>
                    </a:lnTo>
                    <a:lnTo>
                      <a:pt x="783" y="1388"/>
                    </a:lnTo>
                    <a:lnTo>
                      <a:pt x="779" y="1396"/>
                    </a:lnTo>
                    <a:lnTo>
                      <a:pt x="775" y="1405"/>
                    </a:lnTo>
                    <a:lnTo>
                      <a:pt x="770" y="1413"/>
                    </a:lnTo>
                    <a:lnTo>
                      <a:pt x="764" y="1421"/>
                    </a:lnTo>
                    <a:lnTo>
                      <a:pt x="759" y="1429"/>
                    </a:lnTo>
                    <a:lnTo>
                      <a:pt x="752" y="1436"/>
                    </a:lnTo>
                    <a:lnTo>
                      <a:pt x="745" y="1443"/>
                    </a:lnTo>
                    <a:lnTo>
                      <a:pt x="738" y="1450"/>
                    </a:lnTo>
                    <a:lnTo>
                      <a:pt x="723" y="1463"/>
                    </a:lnTo>
                    <a:lnTo>
                      <a:pt x="706" y="1473"/>
                    </a:lnTo>
                    <a:lnTo>
                      <a:pt x="689" y="1483"/>
                    </a:lnTo>
                    <a:lnTo>
                      <a:pt x="672" y="1490"/>
                    </a:lnTo>
                    <a:lnTo>
                      <a:pt x="654" y="1496"/>
                    </a:lnTo>
                    <a:lnTo>
                      <a:pt x="635" y="1500"/>
                    </a:lnTo>
                    <a:lnTo>
                      <a:pt x="616" y="1502"/>
                    </a:lnTo>
                    <a:lnTo>
                      <a:pt x="596" y="1503"/>
                    </a:lnTo>
                    <a:lnTo>
                      <a:pt x="582" y="1503"/>
                    </a:lnTo>
                    <a:lnTo>
                      <a:pt x="569" y="1502"/>
                    </a:lnTo>
                    <a:lnTo>
                      <a:pt x="556" y="1501"/>
                    </a:lnTo>
                    <a:lnTo>
                      <a:pt x="543" y="1499"/>
                    </a:lnTo>
                    <a:lnTo>
                      <a:pt x="531" y="1497"/>
                    </a:lnTo>
                    <a:lnTo>
                      <a:pt x="520" y="1494"/>
                    </a:lnTo>
                    <a:lnTo>
                      <a:pt x="509" y="1490"/>
                    </a:lnTo>
                    <a:lnTo>
                      <a:pt x="498" y="1486"/>
                    </a:lnTo>
                    <a:lnTo>
                      <a:pt x="489" y="1482"/>
                    </a:lnTo>
                    <a:lnTo>
                      <a:pt x="478" y="1477"/>
                    </a:lnTo>
                    <a:lnTo>
                      <a:pt x="469" y="1471"/>
                    </a:lnTo>
                    <a:lnTo>
                      <a:pt x="461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2" y="1378"/>
                    </a:lnTo>
                    <a:lnTo>
                      <a:pt x="395" y="1357"/>
                    </a:lnTo>
                    <a:lnTo>
                      <a:pt x="390" y="1334"/>
                    </a:lnTo>
                    <a:lnTo>
                      <a:pt x="386" y="1311"/>
                    </a:lnTo>
                    <a:lnTo>
                      <a:pt x="384" y="1285"/>
                    </a:lnTo>
                    <a:lnTo>
                      <a:pt x="383" y="1259"/>
                    </a:lnTo>
                    <a:close/>
                    <a:moveTo>
                      <a:pt x="834" y="1834"/>
                    </a:moveTo>
                    <a:lnTo>
                      <a:pt x="860" y="1823"/>
                    </a:lnTo>
                    <a:lnTo>
                      <a:pt x="886" y="1811"/>
                    </a:lnTo>
                    <a:lnTo>
                      <a:pt x="910" y="1798"/>
                    </a:lnTo>
                    <a:lnTo>
                      <a:pt x="934" y="1784"/>
                    </a:lnTo>
                    <a:lnTo>
                      <a:pt x="957" y="1768"/>
                    </a:lnTo>
                    <a:lnTo>
                      <a:pt x="979" y="1752"/>
                    </a:lnTo>
                    <a:lnTo>
                      <a:pt x="1000" y="1734"/>
                    </a:lnTo>
                    <a:lnTo>
                      <a:pt x="1019" y="1715"/>
                    </a:lnTo>
                    <a:lnTo>
                      <a:pt x="1039" y="1695"/>
                    </a:lnTo>
                    <a:lnTo>
                      <a:pt x="1057" y="1674"/>
                    </a:lnTo>
                    <a:lnTo>
                      <a:pt x="1073" y="1652"/>
                    </a:lnTo>
                    <a:lnTo>
                      <a:pt x="1089" y="1629"/>
                    </a:lnTo>
                    <a:lnTo>
                      <a:pt x="1104" y="1604"/>
                    </a:lnTo>
                    <a:lnTo>
                      <a:pt x="1117" y="1579"/>
                    </a:lnTo>
                    <a:lnTo>
                      <a:pt x="1130" y="1553"/>
                    </a:lnTo>
                    <a:lnTo>
                      <a:pt x="1141" y="1525"/>
                    </a:lnTo>
                    <a:lnTo>
                      <a:pt x="1151" y="1498"/>
                    </a:lnTo>
                    <a:lnTo>
                      <a:pt x="1160" y="1469"/>
                    </a:lnTo>
                    <a:lnTo>
                      <a:pt x="1168" y="1439"/>
                    </a:lnTo>
                    <a:lnTo>
                      <a:pt x="1174" y="1409"/>
                    </a:lnTo>
                    <a:lnTo>
                      <a:pt x="1179" y="1378"/>
                    </a:lnTo>
                    <a:lnTo>
                      <a:pt x="1182" y="1346"/>
                    </a:lnTo>
                    <a:lnTo>
                      <a:pt x="1184" y="1313"/>
                    </a:lnTo>
                    <a:lnTo>
                      <a:pt x="1185" y="1278"/>
                    </a:lnTo>
                    <a:lnTo>
                      <a:pt x="1185" y="591"/>
                    </a:lnTo>
                    <a:lnTo>
                      <a:pt x="1185" y="564"/>
                    </a:lnTo>
                    <a:lnTo>
                      <a:pt x="1183" y="536"/>
                    </a:lnTo>
                    <a:lnTo>
                      <a:pt x="1180" y="510"/>
                    </a:lnTo>
                    <a:lnTo>
                      <a:pt x="1176" y="483"/>
                    </a:lnTo>
                    <a:lnTo>
                      <a:pt x="1171" y="456"/>
                    </a:lnTo>
                    <a:lnTo>
                      <a:pt x="1165" y="429"/>
                    </a:lnTo>
                    <a:lnTo>
                      <a:pt x="1158" y="403"/>
                    </a:lnTo>
                    <a:lnTo>
                      <a:pt x="1149" y="376"/>
                    </a:lnTo>
                    <a:lnTo>
                      <a:pt x="1140" y="350"/>
                    </a:lnTo>
                    <a:lnTo>
                      <a:pt x="1129" y="325"/>
                    </a:lnTo>
                    <a:lnTo>
                      <a:pt x="1118" y="300"/>
                    </a:lnTo>
                    <a:lnTo>
                      <a:pt x="1105" y="275"/>
                    </a:lnTo>
                    <a:lnTo>
                      <a:pt x="1091" y="252"/>
                    </a:lnTo>
                    <a:lnTo>
                      <a:pt x="1076" y="229"/>
                    </a:lnTo>
                    <a:lnTo>
                      <a:pt x="1060" y="207"/>
                    </a:lnTo>
                    <a:lnTo>
                      <a:pt x="1042" y="186"/>
                    </a:lnTo>
                    <a:lnTo>
                      <a:pt x="1024" y="166"/>
                    </a:lnTo>
                    <a:lnTo>
                      <a:pt x="1004" y="147"/>
                    </a:lnTo>
                    <a:lnTo>
                      <a:pt x="983" y="128"/>
                    </a:lnTo>
                    <a:lnTo>
                      <a:pt x="961" y="111"/>
                    </a:lnTo>
                    <a:lnTo>
                      <a:pt x="937" y="95"/>
                    </a:lnTo>
                    <a:lnTo>
                      <a:pt x="912" y="79"/>
                    </a:lnTo>
                    <a:lnTo>
                      <a:pt x="886" y="65"/>
                    </a:lnTo>
                    <a:lnTo>
                      <a:pt x="859" y="52"/>
                    </a:lnTo>
                    <a:lnTo>
                      <a:pt x="830" y="39"/>
                    </a:lnTo>
                    <a:lnTo>
                      <a:pt x="801" y="29"/>
                    </a:lnTo>
                    <a:lnTo>
                      <a:pt x="770" y="20"/>
                    </a:lnTo>
                    <a:lnTo>
                      <a:pt x="738" y="13"/>
                    </a:lnTo>
                    <a:lnTo>
                      <a:pt x="703" y="7"/>
                    </a:lnTo>
                    <a:lnTo>
                      <a:pt x="669" y="3"/>
                    </a:lnTo>
                    <a:lnTo>
                      <a:pt x="633" y="1"/>
                    </a:lnTo>
                    <a:lnTo>
                      <a:pt x="596" y="0"/>
                    </a:lnTo>
                    <a:lnTo>
                      <a:pt x="556" y="1"/>
                    </a:lnTo>
                    <a:lnTo>
                      <a:pt x="518" y="3"/>
                    </a:lnTo>
                    <a:lnTo>
                      <a:pt x="481" y="7"/>
                    </a:lnTo>
                    <a:lnTo>
                      <a:pt x="446" y="13"/>
                    </a:lnTo>
                    <a:lnTo>
                      <a:pt x="429" y="17"/>
                    </a:lnTo>
                    <a:lnTo>
                      <a:pt x="412" y="21"/>
                    </a:lnTo>
                    <a:lnTo>
                      <a:pt x="396" y="25"/>
                    </a:lnTo>
                    <a:lnTo>
                      <a:pt x="380" y="30"/>
                    </a:lnTo>
                    <a:lnTo>
                      <a:pt x="365" y="35"/>
                    </a:lnTo>
                    <a:lnTo>
                      <a:pt x="350" y="41"/>
                    </a:lnTo>
                    <a:lnTo>
                      <a:pt x="335" y="47"/>
                    </a:lnTo>
                    <a:lnTo>
                      <a:pt x="321" y="54"/>
                    </a:lnTo>
                    <a:lnTo>
                      <a:pt x="294" y="68"/>
                    </a:lnTo>
                    <a:lnTo>
                      <a:pt x="268" y="83"/>
                    </a:lnTo>
                    <a:lnTo>
                      <a:pt x="242" y="99"/>
                    </a:lnTo>
                    <a:lnTo>
                      <a:pt x="218" y="116"/>
                    </a:lnTo>
                    <a:lnTo>
                      <a:pt x="196" y="134"/>
                    </a:lnTo>
                    <a:lnTo>
                      <a:pt x="175" y="152"/>
                    </a:lnTo>
                    <a:lnTo>
                      <a:pt x="155" y="172"/>
                    </a:lnTo>
                    <a:lnTo>
                      <a:pt x="137" y="193"/>
                    </a:lnTo>
                    <a:lnTo>
                      <a:pt x="120" y="214"/>
                    </a:lnTo>
                    <a:lnTo>
                      <a:pt x="103" y="236"/>
                    </a:lnTo>
                    <a:lnTo>
                      <a:pt x="88" y="259"/>
                    </a:lnTo>
                    <a:lnTo>
                      <a:pt x="75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6" y="409"/>
                    </a:lnTo>
                    <a:lnTo>
                      <a:pt x="19" y="435"/>
                    </a:lnTo>
                    <a:lnTo>
                      <a:pt x="14" y="461"/>
                    </a:lnTo>
                    <a:lnTo>
                      <a:pt x="8" y="487"/>
                    </a:lnTo>
                    <a:lnTo>
                      <a:pt x="4" y="513"/>
                    </a:lnTo>
                    <a:lnTo>
                      <a:pt x="2" y="539"/>
                    </a:lnTo>
                    <a:lnTo>
                      <a:pt x="0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0" y="1279"/>
                    </a:lnTo>
                    <a:lnTo>
                      <a:pt x="2" y="1311"/>
                    </a:lnTo>
                    <a:lnTo>
                      <a:pt x="4" y="1341"/>
                    </a:lnTo>
                    <a:lnTo>
                      <a:pt x="8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4" y="1543"/>
                    </a:lnTo>
                    <a:lnTo>
                      <a:pt x="65" y="1569"/>
                    </a:lnTo>
                    <a:lnTo>
                      <a:pt x="77" y="1594"/>
                    </a:lnTo>
                    <a:lnTo>
                      <a:pt x="91" y="1619"/>
                    </a:lnTo>
                    <a:lnTo>
                      <a:pt x="106" y="1643"/>
                    </a:lnTo>
                    <a:lnTo>
                      <a:pt x="122" y="1666"/>
                    </a:lnTo>
                    <a:lnTo>
                      <a:pt x="139" y="1688"/>
                    </a:lnTo>
                    <a:lnTo>
                      <a:pt x="157" y="1709"/>
                    </a:lnTo>
                    <a:lnTo>
                      <a:pt x="177" y="1729"/>
                    </a:lnTo>
                    <a:lnTo>
                      <a:pt x="198" y="1747"/>
                    </a:lnTo>
                    <a:lnTo>
                      <a:pt x="221" y="1765"/>
                    </a:lnTo>
                    <a:lnTo>
                      <a:pt x="244" y="1782"/>
                    </a:lnTo>
                    <a:lnTo>
                      <a:pt x="270" y="1797"/>
                    </a:lnTo>
                    <a:lnTo>
                      <a:pt x="296" y="1811"/>
                    </a:lnTo>
                    <a:lnTo>
                      <a:pt x="324" y="1824"/>
                    </a:lnTo>
                    <a:lnTo>
                      <a:pt x="338" y="1830"/>
                    </a:lnTo>
                    <a:lnTo>
                      <a:pt x="353" y="1836"/>
                    </a:lnTo>
                    <a:lnTo>
                      <a:pt x="368" y="1841"/>
                    </a:lnTo>
                    <a:lnTo>
                      <a:pt x="383" y="1846"/>
                    </a:lnTo>
                    <a:lnTo>
                      <a:pt x="415" y="1855"/>
                    </a:lnTo>
                    <a:lnTo>
                      <a:pt x="448" y="1862"/>
                    </a:lnTo>
                    <a:lnTo>
                      <a:pt x="484" y="1868"/>
                    </a:lnTo>
                    <a:lnTo>
                      <a:pt x="520" y="1871"/>
                    </a:lnTo>
                    <a:lnTo>
                      <a:pt x="557" y="1874"/>
                    </a:lnTo>
                    <a:lnTo>
                      <a:pt x="596" y="1875"/>
                    </a:lnTo>
                    <a:lnTo>
                      <a:pt x="628" y="1874"/>
                    </a:lnTo>
                    <a:lnTo>
                      <a:pt x="659" y="1872"/>
                    </a:lnTo>
                    <a:lnTo>
                      <a:pt x="690" y="1869"/>
                    </a:lnTo>
                    <a:lnTo>
                      <a:pt x="721" y="1864"/>
                    </a:lnTo>
                    <a:lnTo>
                      <a:pt x="750" y="1859"/>
                    </a:lnTo>
                    <a:lnTo>
                      <a:pt x="779" y="1852"/>
                    </a:lnTo>
                    <a:lnTo>
                      <a:pt x="806" y="1843"/>
                    </a:lnTo>
                    <a:lnTo>
                      <a:pt x="834" y="18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3" name="Freeform 7"/>
              <p:cNvSpPr>
                <a:spLocks/>
              </p:cNvSpPr>
              <p:nvPr/>
            </p:nvSpPr>
            <p:spPr bwMode="auto">
              <a:xfrm>
                <a:off x="926813" y="259248"/>
                <a:ext cx="121265" cy="194272"/>
              </a:xfrm>
              <a:custGeom>
                <a:avLst/>
                <a:gdLst>
                  <a:gd name="T0" fmla="*/ 197 w 1175"/>
                  <a:gd name="T1" fmla="*/ 1747 h 1875"/>
                  <a:gd name="T2" fmla="*/ 294 w 1175"/>
                  <a:gd name="T3" fmla="*/ 1811 h 1875"/>
                  <a:gd name="T4" fmla="*/ 366 w 1175"/>
                  <a:gd name="T5" fmla="*/ 1841 h 1875"/>
                  <a:gd name="T6" fmla="*/ 481 w 1175"/>
                  <a:gd name="T7" fmla="*/ 1868 h 1875"/>
                  <a:gd name="T8" fmla="*/ 622 w 1175"/>
                  <a:gd name="T9" fmla="*/ 1874 h 1875"/>
                  <a:gd name="T10" fmla="*/ 728 w 1175"/>
                  <a:gd name="T11" fmla="*/ 1863 h 1875"/>
                  <a:gd name="T12" fmla="*/ 826 w 1175"/>
                  <a:gd name="T13" fmla="*/ 1836 h 1875"/>
                  <a:gd name="T14" fmla="*/ 915 w 1175"/>
                  <a:gd name="T15" fmla="*/ 1794 h 1875"/>
                  <a:gd name="T16" fmla="*/ 995 w 1175"/>
                  <a:gd name="T17" fmla="*/ 1737 h 1875"/>
                  <a:gd name="T18" fmla="*/ 1063 w 1175"/>
                  <a:gd name="T19" fmla="*/ 1668 h 1875"/>
                  <a:gd name="T20" fmla="*/ 1116 w 1175"/>
                  <a:gd name="T21" fmla="*/ 1586 h 1875"/>
                  <a:gd name="T22" fmla="*/ 1154 w 1175"/>
                  <a:gd name="T23" fmla="*/ 1493 h 1875"/>
                  <a:gd name="T24" fmla="*/ 806 w 1175"/>
                  <a:gd name="T25" fmla="*/ 1310 h 1875"/>
                  <a:gd name="T26" fmla="*/ 782 w 1175"/>
                  <a:gd name="T27" fmla="*/ 1391 h 1875"/>
                  <a:gd name="T28" fmla="*/ 734 w 1175"/>
                  <a:gd name="T29" fmla="*/ 1452 h 1875"/>
                  <a:gd name="T30" fmla="*/ 669 w 1175"/>
                  <a:gd name="T31" fmla="*/ 1490 h 1875"/>
                  <a:gd name="T32" fmla="*/ 595 w 1175"/>
                  <a:gd name="T33" fmla="*/ 1503 h 1875"/>
                  <a:gd name="T34" fmla="*/ 540 w 1175"/>
                  <a:gd name="T35" fmla="*/ 1499 h 1875"/>
                  <a:gd name="T36" fmla="*/ 496 w 1175"/>
                  <a:gd name="T37" fmla="*/ 1486 h 1875"/>
                  <a:gd name="T38" fmla="*/ 460 w 1175"/>
                  <a:gd name="T39" fmla="*/ 1465 h 1875"/>
                  <a:gd name="T40" fmla="*/ 433 w 1175"/>
                  <a:gd name="T41" fmla="*/ 1435 h 1875"/>
                  <a:gd name="T42" fmla="*/ 398 w 1175"/>
                  <a:gd name="T43" fmla="*/ 1357 h 1875"/>
                  <a:gd name="T44" fmla="*/ 387 w 1175"/>
                  <a:gd name="T45" fmla="*/ 1259 h 1875"/>
                  <a:gd name="T46" fmla="*/ 393 w 1175"/>
                  <a:gd name="T47" fmla="*/ 525 h 1875"/>
                  <a:gd name="T48" fmla="*/ 421 w 1175"/>
                  <a:gd name="T49" fmla="*/ 457 h 1875"/>
                  <a:gd name="T50" fmla="*/ 452 w 1175"/>
                  <a:gd name="T51" fmla="*/ 420 h 1875"/>
                  <a:gd name="T52" fmla="*/ 485 w 1175"/>
                  <a:gd name="T53" fmla="*/ 396 h 1875"/>
                  <a:gd name="T54" fmla="*/ 527 w 1175"/>
                  <a:gd name="T55" fmla="*/ 379 h 1875"/>
                  <a:gd name="T56" fmla="*/ 579 w 1175"/>
                  <a:gd name="T57" fmla="*/ 371 h 1875"/>
                  <a:gd name="T58" fmla="*/ 634 w 1175"/>
                  <a:gd name="T59" fmla="*/ 374 h 1875"/>
                  <a:gd name="T60" fmla="*/ 679 w 1175"/>
                  <a:gd name="T61" fmla="*/ 387 h 1875"/>
                  <a:gd name="T62" fmla="*/ 741 w 1175"/>
                  <a:gd name="T63" fmla="*/ 428 h 1875"/>
                  <a:gd name="T64" fmla="*/ 787 w 1175"/>
                  <a:gd name="T65" fmla="*/ 490 h 1875"/>
                  <a:gd name="T66" fmla="*/ 808 w 1175"/>
                  <a:gd name="T67" fmla="*/ 556 h 1875"/>
                  <a:gd name="T68" fmla="*/ 1165 w 1175"/>
                  <a:gd name="T69" fmla="*/ 417 h 1875"/>
                  <a:gd name="T70" fmla="*/ 1133 w 1175"/>
                  <a:gd name="T71" fmla="*/ 330 h 1875"/>
                  <a:gd name="T72" fmla="*/ 1087 w 1175"/>
                  <a:gd name="T73" fmla="*/ 246 h 1875"/>
                  <a:gd name="T74" fmla="*/ 1028 w 1175"/>
                  <a:gd name="T75" fmla="*/ 173 h 1875"/>
                  <a:gd name="T76" fmla="*/ 957 w 1175"/>
                  <a:gd name="T77" fmla="*/ 110 h 1875"/>
                  <a:gd name="T78" fmla="*/ 871 w 1175"/>
                  <a:gd name="T79" fmla="*/ 59 h 1875"/>
                  <a:gd name="T80" fmla="*/ 770 w 1175"/>
                  <a:gd name="T81" fmla="*/ 21 h 1875"/>
                  <a:gd name="T82" fmla="*/ 656 w 1175"/>
                  <a:gd name="T83" fmla="*/ 2 h 1875"/>
                  <a:gd name="T84" fmla="*/ 516 w 1175"/>
                  <a:gd name="T85" fmla="*/ 3 h 1875"/>
                  <a:gd name="T86" fmla="*/ 410 w 1175"/>
                  <a:gd name="T87" fmla="*/ 21 h 1875"/>
                  <a:gd name="T88" fmla="*/ 348 w 1175"/>
                  <a:gd name="T89" fmla="*/ 41 h 1875"/>
                  <a:gd name="T90" fmla="*/ 265 w 1175"/>
                  <a:gd name="T91" fmla="*/ 83 h 1875"/>
                  <a:gd name="T92" fmla="*/ 174 w 1175"/>
                  <a:gd name="T93" fmla="*/ 152 h 1875"/>
                  <a:gd name="T94" fmla="*/ 102 w 1175"/>
                  <a:gd name="T95" fmla="*/ 236 h 1875"/>
                  <a:gd name="T96" fmla="*/ 51 w 1175"/>
                  <a:gd name="T97" fmla="*/ 332 h 1875"/>
                  <a:gd name="T98" fmla="*/ 19 w 1175"/>
                  <a:gd name="T99" fmla="*/ 435 h 1875"/>
                  <a:gd name="T100" fmla="*/ 2 w 1175"/>
                  <a:gd name="T101" fmla="*/ 539 h 1875"/>
                  <a:gd name="T102" fmla="*/ 1 w 1175"/>
                  <a:gd name="T103" fmla="*/ 1279 h 1875"/>
                  <a:gd name="T104" fmla="*/ 14 w 1175"/>
                  <a:gd name="T105" fmla="*/ 1401 h 1875"/>
                  <a:gd name="T106" fmla="*/ 43 w 1175"/>
                  <a:gd name="T107" fmla="*/ 1515 h 1875"/>
                  <a:gd name="T108" fmla="*/ 90 w 1175"/>
                  <a:gd name="T109" fmla="*/ 1619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75" h="1875">
                    <a:moveTo>
                      <a:pt x="138" y="1688"/>
                    </a:moveTo>
                    <a:lnTo>
                      <a:pt x="157" y="1709"/>
                    </a:lnTo>
                    <a:lnTo>
                      <a:pt x="176" y="1729"/>
                    </a:lnTo>
                    <a:lnTo>
                      <a:pt x="197" y="1747"/>
                    </a:lnTo>
                    <a:lnTo>
                      <a:pt x="219" y="1765"/>
                    </a:lnTo>
                    <a:lnTo>
                      <a:pt x="243" y="1781"/>
                    </a:lnTo>
                    <a:lnTo>
                      <a:pt x="268" y="1797"/>
                    </a:lnTo>
                    <a:lnTo>
                      <a:pt x="294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51" y="1836"/>
                    </a:lnTo>
                    <a:lnTo>
                      <a:pt x="366" y="1841"/>
                    </a:lnTo>
                    <a:lnTo>
                      <a:pt x="381" y="1846"/>
                    </a:lnTo>
                    <a:lnTo>
                      <a:pt x="413" y="1855"/>
                    </a:lnTo>
                    <a:lnTo>
                      <a:pt x="446" y="1862"/>
                    </a:lnTo>
                    <a:lnTo>
                      <a:pt x="481" y="1868"/>
                    </a:lnTo>
                    <a:lnTo>
                      <a:pt x="517" y="1872"/>
                    </a:lnTo>
                    <a:lnTo>
                      <a:pt x="555" y="1874"/>
                    </a:lnTo>
                    <a:lnTo>
                      <a:pt x="595" y="1875"/>
                    </a:lnTo>
                    <a:lnTo>
                      <a:pt x="622" y="1874"/>
                    </a:lnTo>
                    <a:lnTo>
                      <a:pt x="650" y="1873"/>
                    </a:lnTo>
                    <a:lnTo>
                      <a:pt x="676" y="1871"/>
                    </a:lnTo>
                    <a:lnTo>
                      <a:pt x="702" y="1867"/>
                    </a:lnTo>
                    <a:lnTo>
                      <a:pt x="728" y="1863"/>
                    </a:lnTo>
                    <a:lnTo>
                      <a:pt x="753" y="1858"/>
                    </a:lnTo>
                    <a:lnTo>
                      <a:pt x="778" y="1851"/>
                    </a:lnTo>
                    <a:lnTo>
                      <a:pt x="802" y="1844"/>
                    </a:lnTo>
                    <a:lnTo>
                      <a:pt x="826" y="1836"/>
                    </a:lnTo>
                    <a:lnTo>
                      <a:pt x="849" y="1827"/>
                    </a:lnTo>
                    <a:lnTo>
                      <a:pt x="872" y="1817"/>
                    </a:lnTo>
                    <a:lnTo>
                      <a:pt x="894" y="1806"/>
                    </a:lnTo>
                    <a:lnTo>
                      <a:pt x="915" y="1794"/>
                    </a:lnTo>
                    <a:lnTo>
                      <a:pt x="936" y="1782"/>
                    </a:lnTo>
                    <a:lnTo>
                      <a:pt x="956" y="1768"/>
                    </a:lnTo>
                    <a:lnTo>
                      <a:pt x="976" y="1753"/>
                    </a:lnTo>
                    <a:lnTo>
                      <a:pt x="995" y="1737"/>
                    </a:lnTo>
                    <a:lnTo>
                      <a:pt x="1013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3" y="1668"/>
                    </a:lnTo>
                    <a:lnTo>
                      <a:pt x="1077" y="1649"/>
                    </a:lnTo>
                    <a:lnTo>
                      <a:pt x="1091" y="1629"/>
                    </a:lnTo>
                    <a:lnTo>
                      <a:pt x="1104" y="1607"/>
                    </a:lnTo>
                    <a:lnTo>
                      <a:pt x="1116" y="1586"/>
                    </a:lnTo>
                    <a:lnTo>
                      <a:pt x="1127" y="1564"/>
                    </a:lnTo>
                    <a:lnTo>
                      <a:pt x="1137" y="1541"/>
                    </a:lnTo>
                    <a:lnTo>
                      <a:pt x="1146" y="1517"/>
                    </a:lnTo>
                    <a:lnTo>
                      <a:pt x="1154" y="1493"/>
                    </a:lnTo>
                    <a:lnTo>
                      <a:pt x="1161" y="1468"/>
                    </a:lnTo>
                    <a:lnTo>
                      <a:pt x="1167" y="1442"/>
                    </a:lnTo>
                    <a:lnTo>
                      <a:pt x="1173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1" y="1372"/>
                    </a:lnTo>
                    <a:lnTo>
                      <a:pt x="782" y="1391"/>
                    </a:lnTo>
                    <a:lnTo>
                      <a:pt x="773" y="1408"/>
                    </a:lnTo>
                    <a:lnTo>
                      <a:pt x="761" y="1423"/>
                    </a:lnTo>
                    <a:lnTo>
                      <a:pt x="749" y="1438"/>
                    </a:lnTo>
                    <a:lnTo>
                      <a:pt x="734" y="1452"/>
                    </a:lnTo>
                    <a:lnTo>
                      <a:pt x="719" y="1464"/>
                    </a:lnTo>
                    <a:lnTo>
                      <a:pt x="703" y="1474"/>
                    </a:lnTo>
                    <a:lnTo>
                      <a:pt x="686" y="1483"/>
                    </a:lnTo>
                    <a:lnTo>
                      <a:pt x="669" y="1490"/>
                    </a:lnTo>
                    <a:lnTo>
                      <a:pt x="651" y="1496"/>
                    </a:lnTo>
                    <a:lnTo>
                      <a:pt x="633" y="1500"/>
                    </a:lnTo>
                    <a:lnTo>
                      <a:pt x="614" y="1502"/>
                    </a:lnTo>
                    <a:lnTo>
                      <a:pt x="595" y="1503"/>
                    </a:lnTo>
                    <a:lnTo>
                      <a:pt x="580" y="1503"/>
                    </a:lnTo>
                    <a:lnTo>
                      <a:pt x="566" y="1502"/>
                    </a:lnTo>
                    <a:lnTo>
                      <a:pt x="553" y="1501"/>
                    </a:lnTo>
                    <a:lnTo>
                      <a:pt x="540" y="1499"/>
                    </a:lnTo>
                    <a:lnTo>
                      <a:pt x="529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6" y="1486"/>
                    </a:lnTo>
                    <a:lnTo>
                      <a:pt x="486" y="1482"/>
                    </a:lnTo>
                    <a:lnTo>
                      <a:pt x="477" y="1477"/>
                    </a:lnTo>
                    <a:lnTo>
                      <a:pt x="468" y="1471"/>
                    </a:lnTo>
                    <a:lnTo>
                      <a:pt x="460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3" y="1435"/>
                    </a:lnTo>
                    <a:lnTo>
                      <a:pt x="422" y="1417"/>
                    </a:lnTo>
                    <a:lnTo>
                      <a:pt x="413" y="1398"/>
                    </a:lnTo>
                    <a:lnTo>
                      <a:pt x="405" y="1378"/>
                    </a:lnTo>
                    <a:lnTo>
                      <a:pt x="398" y="1357"/>
                    </a:lnTo>
                    <a:lnTo>
                      <a:pt x="393" y="1334"/>
                    </a:lnTo>
                    <a:lnTo>
                      <a:pt x="390" y="1311"/>
                    </a:lnTo>
                    <a:lnTo>
                      <a:pt x="387" y="1285"/>
                    </a:lnTo>
                    <a:lnTo>
                      <a:pt x="387" y="1259"/>
                    </a:lnTo>
                    <a:lnTo>
                      <a:pt x="387" y="575"/>
                    </a:lnTo>
                    <a:lnTo>
                      <a:pt x="387" y="558"/>
                    </a:lnTo>
                    <a:lnTo>
                      <a:pt x="389" y="542"/>
                    </a:lnTo>
                    <a:lnTo>
                      <a:pt x="393" y="525"/>
                    </a:lnTo>
                    <a:lnTo>
                      <a:pt x="398" y="507"/>
                    </a:lnTo>
                    <a:lnTo>
                      <a:pt x="404" y="490"/>
                    </a:lnTo>
                    <a:lnTo>
                      <a:pt x="411" y="473"/>
                    </a:lnTo>
                    <a:lnTo>
                      <a:pt x="421" y="457"/>
                    </a:lnTo>
                    <a:lnTo>
                      <a:pt x="432" y="441"/>
                    </a:lnTo>
                    <a:lnTo>
                      <a:pt x="438" y="434"/>
                    </a:lnTo>
                    <a:lnTo>
                      <a:pt x="445" y="427"/>
                    </a:lnTo>
                    <a:lnTo>
                      <a:pt x="452" y="420"/>
                    </a:lnTo>
                    <a:lnTo>
                      <a:pt x="460" y="413"/>
                    </a:lnTo>
                    <a:lnTo>
                      <a:pt x="468" y="407"/>
                    </a:lnTo>
                    <a:lnTo>
                      <a:pt x="476" y="401"/>
                    </a:lnTo>
                    <a:lnTo>
                      <a:pt x="485" y="396"/>
                    </a:lnTo>
                    <a:lnTo>
                      <a:pt x="495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5" y="371"/>
                    </a:lnTo>
                    <a:lnTo>
                      <a:pt x="608" y="371"/>
                    </a:lnTo>
                    <a:lnTo>
                      <a:pt x="621" y="372"/>
                    </a:lnTo>
                    <a:lnTo>
                      <a:pt x="634" y="374"/>
                    </a:lnTo>
                    <a:lnTo>
                      <a:pt x="646" y="376"/>
                    </a:lnTo>
                    <a:lnTo>
                      <a:pt x="657" y="379"/>
                    </a:lnTo>
                    <a:lnTo>
                      <a:pt x="668" y="383"/>
                    </a:lnTo>
                    <a:lnTo>
                      <a:pt x="679" y="387"/>
                    </a:lnTo>
                    <a:lnTo>
                      <a:pt x="689" y="392"/>
                    </a:lnTo>
                    <a:lnTo>
                      <a:pt x="708" y="403"/>
                    </a:lnTo>
                    <a:lnTo>
                      <a:pt x="725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7" y="490"/>
                    </a:lnTo>
                    <a:lnTo>
                      <a:pt x="794" y="507"/>
                    </a:lnTo>
                    <a:lnTo>
                      <a:pt x="799" y="524"/>
                    </a:lnTo>
                    <a:lnTo>
                      <a:pt x="804" y="541"/>
                    </a:lnTo>
                    <a:lnTo>
                      <a:pt x="808" y="556"/>
                    </a:lnTo>
                    <a:lnTo>
                      <a:pt x="811" y="569"/>
                    </a:lnTo>
                    <a:lnTo>
                      <a:pt x="1175" y="461"/>
                    </a:lnTo>
                    <a:lnTo>
                      <a:pt x="1170" y="439"/>
                    </a:lnTo>
                    <a:lnTo>
                      <a:pt x="1165" y="417"/>
                    </a:lnTo>
                    <a:lnTo>
                      <a:pt x="1158" y="395"/>
                    </a:lnTo>
                    <a:lnTo>
                      <a:pt x="1150" y="373"/>
                    </a:lnTo>
                    <a:lnTo>
                      <a:pt x="1142" y="351"/>
                    </a:lnTo>
                    <a:lnTo>
                      <a:pt x="1133" y="330"/>
                    </a:lnTo>
                    <a:lnTo>
                      <a:pt x="1123" y="309"/>
                    </a:lnTo>
                    <a:lnTo>
                      <a:pt x="1112" y="288"/>
                    </a:lnTo>
                    <a:lnTo>
                      <a:pt x="1100" y="266"/>
                    </a:lnTo>
                    <a:lnTo>
                      <a:pt x="1087" y="246"/>
                    </a:lnTo>
                    <a:lnTo>
                      <a:pt x="1074" y="227"/>
                    </a:lnTo>
                    <a:lnTo>
                      <a:pt x="1060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6" y="125"/>
                    </a:lnTo>
                    <a:lnTo>
                      <a:pt x="957" y="110"/>
                    </a:lnTo>
                    <a:lnTo>
                      <a:pt x="937" y="96"/>
                    </a:lnTo>
                    <a:lnTo>
                      <a:pt x="916" y="82"/>
                    </a:lnTo>
                    <a:lnTo>
                      <a:pt x="894" y="70"/>
                    </a:lnTo>
                    <a:lnTo>
                      <a:pt x="871" y="59"/>
                    </a:lnTo>
                    <a:lnTo>
                      <a:pt x="847" y="48"/>
                    </a:lnTo>
                    <a:lnTo>
                      <a:pt x="822" y="38"/>
                    </a:lnTo>
                    <a:lnTo>
                      <a:pt x="796" y="29"/>
                    </a:lnTo>
                    <a:lnTo>
                      <a:pt x="770" y="21"/>
                    </a:lnTo>
                    <a:lnTo>
                      <a:pt x="742" y="15"/>
                    </a:lnTo>
                    <a:lnTo>
                      <a:pt x="714" y="9"/>
                    </a:lnTo>
                    <a:lnTo>
                      <a:pt x="686" y="5"/>
                    </a:lnTo>
                    <a:lnTo>
                      <a:pt x="656" y="2"/>
                    </a:lnTo>
                    <a:lnTo>
                      <a:pt x="626" y="1"/>
                    </a:lnTo>
                    <a:lnTo>
                      <a:pt x="595" y="0"/>
                    </a:lnTo>
                    <a:lnTo>
                      <a:pt x="554" y="1"/>
                    </a:lnTo>
                    <a:lnTo>
                      <a:pt x="516" y="3"/>
                    </a:lnTo>
                    <a:lnTo>
                      <a:pt x="479" y="7"/>
                    </a:lnTo>
                    <a:lnTo>
                      <a:pt x="444" y="13"/>
                    </a:lnTo>
                    <a:lnTo>
                      <a:pt x="427" y="17"/>
                    </a:lnTo>
                    <a:lnTo>
                      <a:pt x="410" y="21"/>
                    </a:lnTo>
                    <a:lnTo>
                      <a:pt x="394" y="25"/>
                    </a:lnTo>
                    <a:lnTo>
                      <a:pt x="378" y="30"/>
                    </a:lnTo>
                    <a:lnTo>
                      <a:pt x="363" y="35"/>
                    </a:lnTo>
                    <a:lnTo>
                      <a:pt x="348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5" y="83"/>
                    </a:lnTo>
                    <a:lnTo>
                      <a:pt x="240" y="99"/>
                    </a:lnTo>
                    <a:lnTo>
                      <a:pt x="217" y="116"/>
                    </a:lnTo>
                    <a:lnTo>
                      <a:pt x="194" y="134"/>
                    </a:lnTo>
                    <a:lnTo>
                      <a:pt x="174" y="152"/>
                    </a:lnTo>
                    <a:lnTo>
                      <a:pt x="154" y="172"/>
                    </a:lnTo>
                    <a:lnTo>
                      <a:pt x="136" y="193"/>
                    </a:lnTo>
                    <a:lnTo>
                      <a:pt x="119" y="214"/>
                    </a:lnTo>
                    <a:lnTo>
                      <a:pt x="102" y="236"/>
                    </a:lnTo>
                    <a:lnTo>
                      <a:pt x="88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5" y="409"/>
                    </a:lnTo>
                    <a:lnTo>
                      <a:pt x="19" y="435"/>
                    </a:lnTo>
                    <a:lnTo>
                      <a:pt x="13" y="461"/>
                    </a:lnTo>
                    <a:lnTo>
                      <a:pt x="9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3" y="1311"/>
                    </a:lnTo>
                    <a:lnTo>
                      <a:pt x="5" y="1341"/>
                    </a:lnTo>
                    <a:lnTo>
                      <a:pt x="9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7" y="1594"/>
                    </a:lnTo>
                    <a:lnTo>
                      <a:pt x="90" y="1619"/>
                    </a:lnTo>
                    <a:lnTo>
                      <a:pt x="105" y="1643"/>
                    </a:lnTo>
                    <a:lnTo>
                      <a:pt x="121" y="1666"/>
                    </a:lnTo>
                    <a:lnTo>
                      <a:pt x="138" y="16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4" name="Freeform 8"/>
              <p:cNvSpPr>
                <a:spLocks/>
              </p:cNvSpPr>
              <p:nvPr/>
            </p:nvSpPr>
            <p:spPr bwMode="auto">
              <a:xfrm>
                <a:off x="1081488" y="259248"/>
                <a:ext cx="121265" cy="194272"/>
              </a:xfrm>
              <a:custGeom>
                <a:avLst/>
                <a:gdLst>
                  <a:gd name="T0" fmla="*/ 419 w 1174"/>
                  <a:gd name="T1" fmla="*/ 457 h 1875"/>
                  <a:gd name="T2" fmla="*/ 450 w 1174"/>
                  <a:gd name="T3" fmla="*/ 420 h 1875"/>
                  <a:gd name="T4" fmla="*/ 484 w 1174"/>
                  <a:gd name="T5" fmla="*/ 396 h 1875"/>
                  <a:gd name="T6" fmla="*/ 527 w 1174"/>
                  <a:gd name="T7" fmla="*/ 379 h 1875"/>
                  <a:gd name="T8" fmla="*/ 579 w 1174"/>
                  <a:gd name="T9" fmla="*/ 371 h 1875"/>
                  <a:gd name="T10" fmla="*/ 632 w 1174"/>
                  <a:gd name="T11" fmla="*/ 374 h 1875"/>
                  <a:gd name="T12" fmla="*/ 677 w 1174"/>
                  <a:gd name="T13" fmla="*/ 387 h 1875"/>
                  <a:gd name="T14" fmla="*/ 741 w 1174"/>
                  <a:gd name="T15" fmla="*/ 428 h 1875"/>
                  <a:gd name="T16" fmla="*/ 782 w 1174"/>
                  <a:gd name="T17" fmla="*/ 481 h 1875"/>
                  <a:gd name="T18" fmla="*/ 798 w 1174"/>
                  <a:gd name="T19" fmla="*/ 524 h 1875"/>
                  <a:gd name="T20" fmla="*/ 1174 w 1174"/>
                  <a:gd name="T21" fmla="*/ 461 h 1875"/>
                  <a:gd name="T22" fmla="*/ 1149 w 1174"/>
                  <a:gd name="T23" fmla="*/ 373 h 1875"/>
                  <a:gd name="T24" fmla="*/ 1110 w 1174"/>
                  <a:gd name="T25" fmla="*/ 288 h 1875"/>
                  <a:gd name="T26" fmla="*/ 1059 w 1174"/>
                  <a:gd name="T27" fmla="*/ 208 h 1875"/>
                  <a:gd name="T28" fmla="*/ 994 w 1174"/>
                  <a:gd name="T29" fmla="*/ 140 h 1875"/>
                  <a:gd name="T30" fmla="*/ 914 w 1174"/>
                  <a:gd name="T31" fmla="*/ 83 h 1875"/>
                  <a:gd name="T32" fmla="*/ 821 w 1174"/>
                  <a:gd name="T33" fmla="*/ 38 h 1875"/>
                  <a:gd name="T34" fmla="*/ 713 w 1174"/>
                  <a:gd name="T35" fmla="*/ 9 h 1875"/>
                  <a:gd name="T36" fmla="*/ 593 w 1174"/>
                  <a:gd name="T37" fmla="*/ 0 h 1875"/>
                  <a:gd name="T38" fmla="*/ 443 w 1174"/>
                  <a:gd name="T39" fmla="*/ 13 h 1875"/>
                  <a:gd name="T40" fmla="*/ 377 w 1174"/>
                  <a:gd name="T41" fmla="*/ 30 h 1875"/>
                  <a:gd name="T42" fmla="*/ 318 w 1174"/>
                  <a:gd name="T43" fmla="*/ 54 h 1875"/>
                  <a:gd name="T44" fmla="*/ 215 w 1174"/>
                  <a:gd name="T45" fmla="*/ 116 h 1875"/>
                  <a:gd name="T46" fmla="*/ 134 w 1174"/>
                  <a:gd name="T47" fmla="*/ 193 h 1875"/>
                  <a:gd name="T48" fmla="*/ 74 w 1174"/>
                  <a:gd name="T49" fmla="*/ 282 h 1875"/>
                  <a:gd name="T50" fmla="*/ 33 w 1174"/>
                  <a:gd name="T51" fmla="*/ 383 h 1875"/>
                  <a:gd name="T52" fmla="*/ 8 w 1174"/>
                  <a:gd name="T53" fmla="*/ 487 h 1875"/>
                  <a:gd name="T54" fmla="*/ 0 w 1174"/>
                  <a:gd name="T55" fmla="*/ 591 h 1875"/>
                  <a:gd name="T56" fmla="*/ 5 w 1174"/>
                  <a:gd name="T57" fmla="*/ 1341 h 1875"/>
                  <a:gd name="T58" fmla="*/ 25 w 1174"/>
                  <a:gd name="T59" fmla="*/ 1459 h 1875"/>
                  <a:gd name="T60" fmla="*/ 64 w 1174"/>
                  <a:gd name="T61" fmla="*/ 1569 h 1875"/>
                  <a:gd name="T62" fmla="*/ 120 w 1174"/>
                  <a:gd name="T63" fmla="*/ 1666 h 1875"/>
                  <a:gd name="T64" fmla="*/ 196 w 1174"/>
                  <a:gd name="T65" fmla="*/ 1747 h 1875"/>
                  <a:gd name="T66" fmla="*/ 293 w 1174"/>
                  <a:gd name="T67" fmla="*/ 1811 h 1875"/>
                  <a:gd name="T68" fmla="*/ 364 w 1174"/>
                  <a:gd name="T69" fmla="*/ 1841 h 1875"/>
                  <a:gd name="T70" fmla="*/ 479 w 1174"/>
                  <a:gd name="T71" fmla="*/ 1868 h 1875"/>
                  <a:gd name="T72" fmla="*/ 621 w 1174"/>
                  <a:gd name="T73" fmla="*/ 1874 h 1875"/>
                  <a:gd name="T74" fmla="*/ 726 w 1174"/>
                  <a:gd name="T75" fmla="*/ 1863 h 1875"/>
                  <a:gd name="T76" fmla="*/ 825 w 1174"/>
                  <a:gd name="T77" fmla="*/ 1836 h 1875"/>
                  <a:gd name="T78" fmla="*/ 913 w 1174"/>
                  <a:gd name="T79" fmla="*/ 1794 h 1875"/>
                  <a:gd name="T80" fmla="*/ 994 w 1174"/>
                  <a:gd name="T81" fmla="*/ 1737 h 1875"/>
                  <a:gd name="T82" fmla="*/ 1061 w 1174"/>
                  <a:gd name="T83" fmla="*/ 1668 h 1875"/>
                  <a:gd name="T84" fmla="*/ 1114 w 1174"/>
                  <a:gd name="T85" fmla="*/ 1586 h 1875"/>
                  <a:gd name="T86" fmla="*/ 1152 w 1174"/>
                  <a:gd name="T87" fmla="*/ 1493 h 1875"/>
                  <a:gd name="T88" fmla="*/ 806 w 1174"/>
                  <a:gd name="T89" fmla="*/ 1310 h 1875"/>
                  <a:gd name="T90" fmla="*/ 782 w 1174"/>
                  <a:gd name="T91" fmla="*/ 1390 h 1875"/>
                  <a:gd name="T92" fmla="*/ 733 w 1174"/>
                  <a:gd name="T93" fmla="*/ 1452 h 1875"/>
                  <a:gd name="T94" fmla="*/ 667 w 1174"/>
                  <a:gd name="T95" fmla="*/ 1490 h 1875"/>
                  <a:gd name="T96" fmla="*/ 593 w 1174"/>
                  <a:gd name="T97" fmla="*/ 1503 h 1875"/>
                  <a:gd name="T98" fmla="*/ 540 w 1174"/>
                  <a:gd name="T99" fmla="*/ 1499 h 1875"/>
                  <a:gd name="T100" fmla="*/ 495 w 1174"/>
                  <a:gd name="T101" fmla="*/ 1486 h 1875"/>
                  <a:gd name="T102" fmla="*/ 459 w 1174"/>
                  <a:gd name="T103" fmla="*/ 1465 h 1875"/>
                  <a:gd name="T104" fmla="*/ 432 w 1174"/>
                  <a:gd name="T105" fmla="*/ 1435 h 1875"/>
                  <a:gd name="T106" fmla="*/ 397 w 1174"/>
                  <a:gd name="T107" fmla="*/ 1357 h 1875"/>
                  <a:gd name="T108" fmla="*/ 385 w 1174"/>
                  <a:gd name="T109" fmla="*/ 1259 h 1875"/>
                  <a:gd name="T110" fmla="*/ 391 w 1174"/>
                  <a:gd name="T111" fmla="*/ 525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74" h="1875">
                    <a:moveTo>
                      <a:pt x="396" y="507"/>
                    </a:moveTo>
                    <a:lnTo>
                      <a:pt x="402" y="490"/>
                    </a:lnTo>
                    <a:lnTo>
                      <a:pt x="410" y="473"/>
                    </a:lnTo>
                    <a:lnTo>
                      <a:pt x="419" y="457"/>
                    </a:lnTo>
                    <a:lnTo>
                      <a:pt x="430" y="441"/>
                    </a:lnTo>
                    <a:lnTo>
                      <a:pt x="436" y="434"/>
                    </a:lnTo>
                    <a:lnTo>
                      <a:pt x="443" y="427"/>
                    </a:lnTo>
                    <a:lnTo>
                      <a:pt x="450" y="420"/>
                    </a:lnTo>
                    <a:lnTo>
                      <a:pt x="458" y="413"/>
                    </a:lnTo>
                    <a:lnTo>
                      <a:pt x="466" y="407"/>
                    </a:lnTo>
                    <a:lnTo>
                      <a:pt x="475" y="401"/>
                    </a:lnTo>
                    <a:lnTo>
                      <a:pt x="484" y="396"/>
                    </a:lnTo>
                    <a:lnTo>
                      <a:pt x="494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3" y="371"/>
                    </a:lnTo>
                    <a:lnTo>
                      <a:pt x="606" y="371"/>
                    </a:lnTo>
                    <a:lnTo>
                      <a:pt x="619" y="372"/>
                    </a:lnTo>
                    <a:lnTo>
                      <a:pt x="632" y="374"/>
                    </a:lnTo>
                    <a:lnTo>
                      <a:pt x="644" y="376"/>
                    </a:lnTo>
                    <a:lnTo>
                      <a:pt x="656" y="379"/>
                    </a:lnTo>
                    <a:lnTo>
                      <a:pt x="667" y="383"/>
                    </a:lnTo>
                    <a:lnTo>
                      <a:pt x="677" y="387"/>
                    </a:lnTo>
                    <a:lnTo>
                      <a:pt x="688" y="392"/>
                    </a:lnTo>
                    <a:lnTo>
                      <a:pt x="707" y="403"/>
                    </a:lnTo>
                    <a:lnTo>
                      <a:pt x="724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2" y="481"/>
                    </a:lnTo>
                    <a:lnTo>
                      <a:pt x="786" y="490"/>
                    </a:lnTo>
                    <a:lnTo>
                      <a:pt x="790" y="498"/>
                    </a:lnTo>
                    <a:lnTo>
                      <a:pt x="793" y="507"/>
                    </a:lnTo>
                    <a:lnTo>
                      <a:pt x="798" y="524"/>
                    </a:lnTo>
                    <a:lnTo>
                      <a:pt x="803" y="541"/>
                    </a:lnTo>
                    <a:lnTo>
                      <a:pt x="807" y="556"/>
                    </a:lnTo>
                    <a:lnTo>
                      <a:pt x="810" y="569"/>
                    </a:lnTo>
                    <a:lnTo>
                      <a:pt x="1174" y="461"/>
                    </a:lnTo>
                    <a:lnTo>
                      <a:pt x="1169" y="439"/>
                    </a:lnTo>
                    <a:lnTo>
                      <a:pt x="1163" y="416"/>
                    </a:lnTo>
                    <a:lnTo>
                      <a:pt x="1156" y="395"/>
                    </a:lnTo>
                    <a:lnTo>
                      <a:pt x="1149" y="373"/>
                    </a:lnTo>
                    <a:lnTo>
                      <a:pt x="1140" y="351"/>
                    </a:lnTo>
                    <a:lnTo>
                      <a:pt x="1131" y="330"/>
                    </a:lnTo>
                    <a:lnTo>
                      <a:pt x="1121" y="309"/>
                    </a:lnTo>
                    <a:lnTo>
                      <a:pt x="1110" y="288"/>
                    </a:lnTo>
                    <a:lnTo>
                      <a:pt x="1099" y="266"/>
                    </a:lnTo>
                    <a:lnTo>
                      <a:pt x="1086" y="246"/>
                    </a:lnTo>
                    <a:lnTo>
                      <a:pt x="1073" y="227"/>
                    </a:lnTo>
                    <a:lnTo>
                      <a:pt x="1059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5" y="125"/>
                    </a:lnTo>
                    <a:lnTo>
                      <a:pt x="955" y="110"/>
                    </a:lnTo>
                    <a:lnTo>
                      <a:pt x="935" y="96"/>
                    </a:lnTo>
                    <a:lnTo>
                      <a:pt x="914" y="83"/>
                    </a:lnTo>
                    <a:lnTo>
                      <a:pt x="892" y="70"/>
                    </a:lnTo>
                    <a:lnTo>
                      <a:pt x="869" y="59"/>
                    </a:lnTo>
                    <a:lnTo>
                      <a:pt x="846" y="48"/>
                    </a:lnTo>
                    <a:lnTo>
                      <a:pt x="821" y="38"/>
                    </a:lnTo>
                    <a:lnTo>
                      <a:pt x="796" y="29"/>
                    </a:lnTo>
                    <a:lnTo>
                      <a:pt x="769" y="21"/>
                    </a:lnTo>
                    <a:lnTo>
                      <a:pt x="742" y="15"/>
                    </a:lnTo>
                    <a:lnTo>
                      <a:pt x="713" y="9"/>
                    </a:lnTo>
                    <a:lnTo>
                      <a:pt x="684" y="5"/>
                    </a:lnTo>
                    <a:lnTo>
                      <a:pt x="654" y="2"/>
                    </a:lnTo>
                    <a:lnTo>
                      <a:pt x="624" y="1"/>
                    </a:lnTo>
                    <a:lnTo>
                      <a:pt x="593" y="0"/>
                    </a:lnTo>
                    <a:lnTo>
                      <a:pt x="553" y="1"/>
                    </a:lnTo>
                    <a:lnTo>
                      <a:pt x="515" y="3"/>
                    </a:lnTo>
                    <a:lnTo>
                      <a:pt x="478" y="7"/>
                    </a:lnTo>
                    <a:lnTo>
                      <a:pt x="443" y="13"/>
                    </a:lnTo>
                    <a:lnTo>
                      <a:pt x="426" y="17"/>
                    </a:lnTo>
                    <a:lnTo>
                      <a:pt x="409" y="21"/>
                    </a:lnTo>
                    <a:lnTo>
                      <a:pt x="393" y="25"/>
                    </a:lnTo>
                    <a:lnTo>
                      <a:pt x="377" y="30"/>
                    </a:lnTo>
                    <a:lnTo>
                      <a:pt x="362" y="35"/>
                    </a:lnTo>
                    <a:lnTo>
                      <a:pt x="347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4" y="83"/>
                    </a:lnTo>
                    <a:lnTo>
                      <a:pt x="238" y="99"/>
                    </a:lnTo>
                    <a:lnTo>
                      <a:pt x="215" y="116"/>
                    </a:lnTo>
                    <a:lnTo>
                      <a:pt x="193" y="134"/>
                    </a:lnTo>
                    <a:lnTo>
                      <a:pt x="172" y="152"/>
                    </a:lnTo>
                    <a:lnTo>
                      <a:pt x="153" y="172"/>
                    </a:lnTo>
                    <a:lnTo>
                      <a:pt x="134" y="193"/>
                    </a:lnTo>
                    <a:lnTo>
                      <a:pt x="118" y="214"/>
                    </a:lnTo>
                    <a:lnTo>
                      <a:pt x="102" y="236"/>
                    </a:lnTo>
                    <a:lnTo>
                      <a:pt x="87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4" y="409"/>
                    </a:lnTo>
                    <a:lnTo>
                      <a:pt x="18" y="435"/>
                    </a:lnTo>
                    <a:lnTo>
                      <a:pt x="12" y="461"/>
                    </a:lnTo>
                    <a:lnTo>
                      <a:pt x="8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2" y="1311"/>
                    </a:lnTo>
                    <a:lnTo>
                      <a:pt x="5" y="1341"/>
                    </a:lnTo>
                    <a:lnTo>
                      <a:pt x="8" y="1371"/>
                    </a:lnTo>
                    <a:lnTo>
                      <a:pt x="13" y="1401"/>
                    </a:lnTo>
                    <a:lnTo>
                      <a:pt x="18" y="1430"/>
                    </a:lnTo>
                    <a:lnTo>
                      <a:pt x="25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6" y="1594"/>
                    </a:lnTo>
                    <a:lnTo>
                      <a:pt x="89" y="1619"/>
                    </a:lnTo>
                    <a:lnTo>
                      <a:pt x="104" y="1643"/>
                    </a:lnTo>
                    <a:lnTo>
                      <a:pt x="120" y="1666"/>
                    </a:lnTo>
                    <a:lnTo>
                      <a:pt x="137" y="1688"/>
                    </a:lnTo>
                    <a:lnTo>
                      <a:pt x="155" y="1709"/>
                    </a:lnTo>
                    <a:lnTo>
                      <a:pt x="175" y="1729"/>
                    </a:lnTo>
                    <a:lnTo>
                      <a:pt x="196" y="1747"/>
                    </a:lnTo>
                    <a:lnTo>
                      <a:pt x="218" y="1765"/>
                    </a:lnTo>
                    <a:lnTo>
                      <a:pt x="241" y="1781"/>
                    </a:lnTo>
                    <a:lnTo>
                      <a:pt x="267" y="1797"/>
                    </a:lnTo>
                    <a:lnTo>
                      <a:pt x="293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49" y="1836"/>
                    </a:lnTo>
                    <a:lnTo>
                      <a:pt x="364" y="1841"/>
                    </a:lnTo>
                    <a:lnTo>
                      <a:pt x="379" y="1846"/>
                    </a:lnTo>
                    <a:lnTo>
                      <a:pt x="411" y="1855"/>
                    </a:lnTo>
                    <a:lnTo>
                      <a:pt x="444" y="1862"/>
                    </a:lnTo>
                    <a:lnTo>
                      <a:pt x="479" y="1868"/>
                    </a:lnTo>
                    <a:lnTo>
                      <a:pt x="516" y="1872"/>
                    </a:lnTo>
                    <a:lnTo>
                      <a:pt x="554" y="1874"/>
                    </a:lnTo>
                    <a:lnTo>
                      <a:pt x="593" y="1875"/>
                    </a:lnTo>
                    <a:lnTo>
                      <a:pt x="621" y="1874"/>
                    </a:lnTo>
                    <a:lnTo>
                      <a:pt x="648" y="1873"/>
                    </a:lnTo>
                    <a:lnTo>
                      <a:pt x="675" y="1871"/>
                    </a:lnTo>
                    <a:lnTo>
                      <a:pt x="701" y="1867"/>
                    </a:lnTo>
                    <a:lnTo>
                      <a:pt x="726" y="1863"/>
                    </a:lnTo>
                    <a:lnTo>
                      <a:pt x="753" y="1858"/>
                    </a:lnTo>
                    <a:lnTo>
                      <a:pt x="777" y="1851"/>
                    </a:lnTo>
                    <a:lnTo>
                      <a:pt x="801" y="1844"/>
                    </a:lnTo>
                    <a:lnTo>
                      <a:pt x="825" y="1836"/>
                    </a:lnTo>
                    <a:lnTo>
                      <a:pt x="848" y="1827"/>
                    </a:lnTo>
                    <a:lnTo>
                      <a:pt x="870" y="1817"/>
                    </a:lnTo>
                    <a:lnTo>
                      <a:pt x="892" y="1806"/>
                    </a:lnTo>
                    <a:lnTo>
                      <a:pt x="913" y="1794"/>
                    </a:lnTo>
                    <a:lnTo>
                      <a:pt x="934" y="1782"/>
                    </a:lnTo>
                    <a:lnTo>
                      <a:pt x="954" y="1768"/>
                    </a:lnTo>
                    <a:lnTo>
                      <a:pt x="975" y="1753"/>
                    </a:lnTo>
                    <a:lnTo>
                      <a:pt x="994" y="1737"/>
                    </a:lnTo>
                    <a:lnTo>
                      <a:pt x="1012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1" y="1668"/>
                    </a:lnTo>
                    <a:lnTo>
                      <a:pt x="1076" y="1649"/>
                    </a:lnTo>
                    <a:lnTo>
                      <a:pt x="1089" y="1629"/>
                    </a:lnTo>
                    <a:lnTo>
                      <a:pt x="1102" y="1607"/>
                    </a:lnTo>
                    <a:lnTo>
                      <a:pt x="1114" y="1586"/>
                    </a:lnTo>
                    <a:lnTo>
                      <a:pt x="1125" y="1564"/>
                    </a:lnTo>
                    <a:lnTo>
                      <a:pt x="1135" y="1541"/>
                    </a:lnTo>
                    <a:lnTo>
                      <a:pt x="1144" y="1517"/>
                    </a:lnTo>
                    <a:lnTo>
                      <a:pt x="1152" y="1493"/>
                    </a:lnTo>
                    <a:lnTo>
                      <a:pt x="1159" y="1468"/>
                    </a:lnTo>
                    <a:lnTo>
                      <a:pt x="1165" y="1442"/>
                    </a:lnTo>
                    <a:lnTo>
                      <a:pt x="1171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0" y="1372"/>
                    </a:lnTo>
                    <a:lnTo>
                      <a:pt x="782" y="1390"/>
                    </a:lnTo>
                    <a:lnTo>
                      <a:pt x="772" y="1408"/>
                    </a:lnTo>
                    <a:lnTo>
                      <a:pt x="761" y="1423"/>
                    </a:lnTo>
                    <a:lnTo>
                      <a:pt x="748" y="1438"/>
                    </a:lnTo>
                    <a:lnTo>
                      <a:pt x="733" y="1452"/>
                    </a:lnTo>
                    <a:lnTo>
                      <a:pt x="717" y="1464"/>
                    </a:lnTo>
                    <a:lnTo>
                      <a:pt x="701" y="1474"/>
                    </a:lnTo>
                    <a:lnTo>
                      <a:pt x="685" y="1483"/>
                    </a:lnTo>
                    <a:lnTo>
                      <a:pt x="667" y="1490"/>
                    </a:lnTo>
                    <a:lnTo>
                      <a:pt x="650" y="1496"/>
                    </a:lnTo>
                    <a:lnTo>
                      <a:pt x="631" y="1500"/>
                    </a:lnTo>
                    <a:lnTo>
                      <a:pt x="612" y="1502"/>
                    </a:lnTo>
                    <a:lnTo>
                      <a:pt x="593" y="1503"/>
                    </a:lnTo>
                    <a:lnTo>
                      <a:pt x="579" y="1503"/>
                    </a:lnTo>
                    <a:lnTo>
                      <a:pt x="565" y="1502"/>
                    </a:lnTo>
                    <a:lnTo>
                      <a:pt x="552" y="1501"/>
                    </a:lnTo>
                    <a:lnTo>
                      <a:pt x="540" y="1499"/>
                    </a:lnTo>
                    <a:lnTo>
                      <a:pt x="528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5" y="1486"/>
                    </a:lnTo>
                    <a:lnTo>
                      <a:pt x="485" y="1482"/>
                    </a:lnTo>
                    <a:lnTo>
                      <a:pt x="476" y="1477"/>
                    </a:lnTo>
                    <a:lnTo>
                      <a:pt x="467" y="1471"/>
                    </a:lnTo>
                    <a:lnTo>
                      <a:pt x="459" y="1465"/>
                    </a:lnTo>
                    <a:lnTo>
                      <a:pt x="451" y="1458"/>
                    </a:lnTo>
                    <a:lnTo>
                      <a:pt x="444" y="1451"/>
                    </a:lnTo>
                    <a:lnTo>
                      <a:pt x="438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3" y="1378"/>
                    </a:lnTo>
                    <a:lnTo>
                      <a:pt x="397" y="1357"/>
                    </a:lnTo>
                    <a:lnTo>
                      <a:pt x="392" y="1334"/>
                    </a:lnTo>
                    <a:lnTo>
                      <a:pt x="388" y="1311"/>
                    </a:lnTo>
                    <a:lnTo>
                      <a:pt x="386" y="1285"/>
                    </a:lnTo>
                    <a:lnTo>
                      <a:pt x="385" y="1259"/>
                    </a:lnTo>
                    <a:lnTo>
                      <a:pt x="385" y="575"/>
                    </a:lnTo>
                    <a:lnTo>
                      <a:pt x="386" y="558"/>
                    </a:lnTo>
                    <a:lnTo>
                      <a:pt x="388" y="542"/>
                    </a:lnTo>
                    <a:lnTo>
                      <a:pt x="391" y="525"/>
                    </a:lnTo>
                    <a:lnTo>
                      <a:pt x="396" y="5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5" name="Freeform 9"/>
              <p:cNvSpPr>
                <a:spLocks/>
              </p:cNvSpPr>
              <p:nvPr/>
            </p:nvSpPr>
            <p:spPr bwMode="auto">
              <a:xfrm>
                <a:off x="1239875" y="260485"/>
                <a:ext cx="111366" cy="190560"/>
              </a:xfrm>
              <a:custGeom>
                <a:avLst/>
                <a:gdLst>
                  <a:gd name="T0" fmla="*/ 0 w 1075"/>
                  <a:gd name="T1" fmla="*/ 1845 h 1845"/>
                  <a:gd name="T2" fmla="*/ 1075 w 1075"/>
                  <a:gd name="T3" fmla="*/ 1845 h 1845"/>
                  <a:gd name="T4" fmla="*/ 1075 w 1075"/>
                  <a:gd name="T5" fmla="*/ 1482 h 1845"/>
                  <a:gd name="T6" fmla="*/ 385 w 1075"/>
                  <a:gd name="T7" fmla="*/ 1482 h 1845"/>
                  <a:gd name="T8" fmla="*/ 385 w 1075"/>
                  <a:gd name="T9" fmla="*/ 1090 h 1845"/>
                  <a:gd name="T10" fmla="*/ 979 w 1075"/>
                  <a:gd name="T11" fmla="*/ 1090 h 1845"/>
                  <a:gd name="T12" fmla="*/ 979 w 1075"/>
                  <a:gd name="T13" fmla="*/ 737 h 1845"/>
                  <a:gd name="T14" fmla="*/ 385 w 1075"/>
                  <a:gd name="T15" fmla="*/ 737 h 1845"/>
                  <a:gd name="T16" fmla="*/ 385 w 1075"/>
                  <a:gd name="T17" fmla="*/ 355 h 1845"/>
                  <a:gd name="T18" fmla="*/ 1075 w 1075"/>
                  <a:gd name="T19" fmla="*/ 355 h 1845"/>
                  <a:gd name="T20" fmla="*/ 1075 w 1075"/>
                  <a:gd name="T21" fmla="*/ 0 h 1845"/>
                  <a:gd name="T22" fmla="*/ 0 w 1075"/>
                  <a:gd name="T23" fmla="*/ 0 h 1845"/>
                  <a:gd name="T24" fmla="*/ 0 w 1075"/>
                  <a:gd name="T25" fmla="*/ 1845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5" h="1845">
                    <a:moveTo>
                      <a:pt x="0" y="1845"/>
                    </a:moveTo>
                    <a:lnTo>
                      <a:pt x="1075" y="1845"/>
                    </a:lnTo>
                    <a:lnTo>
                      <a:pt x="1075" y="1482"/>
                    </a:lnTo>
                    <a:lnTo>
                      <a:pt x="385" y="1482"/>
                    </a:lnTo>
                    <a:lnTo>
                      <a:pt x="385" y="1090"/>
                    </a:lnTo>
                    <a:lnTo>
                      <a:pt x="979" y="1090"/>
                    </a:lnTo>
                    <a:lnTo>
                      <a:pt x="979" y="737"/>
                    </a:lnTo>
                    <a:lnTo>
                      <a:pt x="385" y="737"/>
                    </a:lnTo>
                    <a:lnTo>
                      <a:pt x="385" y="355"/>
                    </a:lnTo>
                    <a:lnTo>
                      <a:pt x="1075" y="355"/>
                    </a:lnTo>
                    <a:lnTo>
                      <a:pt x="1075" y="0"/>
                    </a:lnTo>
                    <a:lnTo>
                      <a:pt x="0" y="0"/>
                    </a:lnTo>
                    <a:lnTo>
                      <a:pt x="0" y="1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6" name="Freeform 10"/>
              <p:cNvSpPr>
                <a:spLocks/>
              </p:cNvSpPr>
              <p:nvPr/>
            </p:nvSpPr>
            <p:spPr bwMode="auto">
              <a:xfrm>
                <a:off x="1373515" y="260485"/>
                <a:ext cx="121265" cy="190560"/>
              </a:xfrm>
              <a:custGeom>
                <a:avLst/>
                <a:gdLst>
                  <a:gd name="T0" fmla="*/ 0 w 1174"/>
                  <a:gd name="T1" fmla="*/ 350 h 1845"/>
                  <a:gd name="T2" fmla="*/ 396 w 1174"/>
                  <a:gd name="T3" fmla="*/ 350 h 1845"/>
                  <a:gd name="T4" fmla="*/ 396 w 1174"/>
                  <a:gd name="T5" fmla="*/ 1845 h 1845"/>
                  <a:gd name="T6" fmla="*/ 779 w 1174"/>
                  <a:gd name="T7" fmla="*/ 1845 h 1845"/>
                  <a:gd name="T8" fmla="*/ 779 w 1174"/>
                  <a:gd name="T9" fmla="*/ 350 h 1845"/>
                  <a:gd name="T10" fmla="*/ 1174 w 1174"/>
                  <a:gd name="T11" fmla="*/ 350 h 1845"/>
                  <a:gd name="T12" fmla="*/ 1174 w 1174"/>
                  <a:gd name="T13" fmla="*/ 0 h 1845"/>
                  <a:gd name="T14" fmla="*/ 0 w 1174"/>
                  <a:gd name="T15" fmla="*/ 0 h 1845"/>
                  <a:gd name="T16" fmla="*/ 0 w 1174"/>
                  <a:gd name="T17" fmla="*/ 35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4" h="1845">
                    <a:moveTo>
                      <a:pt x="0" y="350"/>
                    </a:moveTo>
                    <a:lnTo>
                      <a:pt x="396" y="350"/>
                    </a:lnTo>
                    <a:lnTo>
                      <a:pt x="396" y="1845"/>
                    </a:lnTo>
                    <a:lnTo>
                      <a:pt x="779" y="1845"/>
                    </a:lnTo>
                    <a:lnTo>
                      <a:pt x="779" y="350"/>
                    </a:lnTo>
                    <a:lnTo>
                      <a:pt x="1174" y="350"/>
                    </a:lnTo>
                    <a:lnTo>
                      <a:pt x="1174" y="0"/>
                    </a:lnTo>
                    <a:lnTo>
                      <a:pt x="0" y="0"/>
                    </a:lnTo>
                    <a:lnTo>
                      <a:pt x="0" y="3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7" name="Freeform 11"/>
              <p:cNvSpPr>
                <a:spLocks/>
              </p:cNvSpPr>
              <p:nvPr/>
            </p:nvSpPr>
            <p:spPr bwMode="auto">
              <a:xfrm>
                <a:off x="1526952" y="260485"/>
                <a:ext cx="129927" cy="190560"/>
              </a:xfrm>
              <a:custGeom>
                <a:avLst/>
                <a:gdLst>
                  <a:gd name="T0" fmla="*/ 917 w 1264"/>
                  <a:gd name="T1" fmla="*/ 0 h 1845"/>
                  <a:gd name="T2" fmla="*/ 388 w 1264"/>
                  <a:gd name="T3" fmla="*/ 1072 h 1845"/>
                  <a:gd name="T4" fmla="*/ 382 w 1264"/>
                  <a:gd name="T5" fmla="*/ 1072 h 1845"/>
                  <a:gd name="T6" fmla="*/ 382 w 1264"/>
                  <a:gd name="T7" fmla="*/ 0 h 1845"/>
                  <a:gd name="T8" fmla="*/ 0 w 1264"/>
                  <a:gd name="T9" fmla="*/ 0 h 1845"/>
                  <a:gd name="T10" fmla="*/ 0 w 1264"/>
                  <a:gd name="T11" fmla="*/ 1845 h 1845"/>
                  <a:gd name="T12" fmla="*/ 361 w 1264"/>
                  <a:gd name="T13" fmla="*/ 1845 h 1845"/>
                  <a:gd name="T14" fmla="*/ 876 w 1264"/>
                  <a:gd name="T15" fmla="*/ 841 h 1845"/>
                  <a:gd name="T16" fmla="*/ 878 w 1264"/>
                  <a:gd name="T17" fmla="*/ 841 h 1845"/>
                  <a:gd name="T18" fmla="*/ 878 w 1264"/>
                  <a:gd name="T19" fmla="*/ 1845 h 1845"/>
                  <a:gd name="T20" fmla="*/ 1264 w 1264"/>
                  <a:gd name="T21" fmla="*/ 1845 h 1845"/>
                  <a:gd name="T22" fmla="*/ 1264 w 1264"/>
                  <a:gd name="T23" fmla="*/ 0 h 1845"/>
                  <a:gd name="T24" fmla="*/ 917 w 1264"/>
                  <a:gd name="T25" fmla="*/ 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4" h="1845">
                    <a:moveTo>
                      <a:pt x="917" y="0"/>
                    </a:moveTo>
                    <a:lnTo>
                      <a:pt x="388" y="1072"/>
                    </a:lnTo>
                    <a:lnTo>
                      <a:pt x="382" y="1072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1845"/>
                    </a:lnTo>
                    <a:lnTo>
                      <a:pt x="361" y="1845"/>
                    </a:lnTo>
                    <a:lnTo>
                      <a:pt x="876" y="841"/>
                    </a:lnTo>
                    <a:lnTo>
                      <a:pt x="878" y="841"/>
                    </a:lnTo>
                    <a:lnTo>
                      <a:pt x="878" y="1845"/>
                    </a:lnTo>
                    <a:lnTo>
                      <a:pt x="1264" y="1845"/>
                    </a:lnTo>
                    <a:lnTo>
                      <a:pt x="1264" y="0"/>
                    </a:lnTo>
                    <a:lnTo>
                      <a:pt x="9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  <p:grpSp>
          <p:nvGrpSpPr>
            <p:cNvPr id="53" name="Группа 52"/>
            <p:cNvGrpSpPr/>
            <p:nvPr userDrawn="1"/>
          </p:nvGrpSpPr>
          <p:grpSpPr>
            <a:xfrm>
              <a:off x="0" y="687388"/>
              <a:ext cx="407368" cy="406401"/>
              <a:chOff x="0" y="167680"/>
              <a:chExt cx="520945" cy="519708"/>
            </a:xfrm>
            <a:grpFill/>
          </p:grpSpPr>
          <p:sp>
            <p:nvSpPr>
              <p:cNvPr id="54" name="Freeform 12"/>
              <p:cNvSpPr>
                <a:spLocks/>
              </p:cNvSpPr>
              <p:nvPr/>
            </p:nvSpPr>
            <p:spPr bwMode="auto">
              <a:xfrm>
                <a:off x="160862" y="323592"/>
                <a:ext cx="196746" cy="363796"/>
              </a:xfrm>
              <a:custGeom>
                <a:avLst/>
                <a:gdLst>
                  <a:gd name="T0" fmla="*/ 1471 w 1903"/>
                  <a:gd name="T1" fmla="*/ 0 h 3523"/>
                  <a:gd name="T2" fmla="*/ 0 w 1903"/>
                  <a:gd name="T3" fmla="*/ 3334 h 3523"/>
                  <a:gd name="T4" fmla="*/ 56 w 1903"/>
                  <a:gd name="T5" fmla="*/ 3357 h 3523"/>
                  <a:gd name="T6" fmla="*/ 112 w 1903"/>
                  <a:gd name="T7" fmla="*/ 3377 h 3523"/>
                  <a:gd name="T8" fmla="*/ 169 w 1903"/>
                  <a:gd name="T9" fmla="*/ 3397 h 3523"/>
                  <a:gd name="T10" fmla="*/ 227 w 1903"/>
                  <a:gd name="T11" fmla="*/ 3415 h 3523"/>
                  <a:gd name="T12" fmla="*/ 286 w 1903"/>
                  <a:gd name="T13" fmla="*/ 3432 h 3523"/>
                  <a:gd name="T14" fmla="*/ 344 w 1903"/>
                  <a:gd name="T15" fmla="*/ 3447 h 3523"/>
                  <a:gd name="T16" fmla="*/ 403 w 1903"/>
                  <a:gd name="T17" fmla="*/ 3461 h 3523"/>
                  <a:gd name="T18" fmla="*/ 464 w 1903"/>
                  <a:gd name="T19" fmla="*/ 3474 h 3523"/>
                  <a:gd name="T20" fmla="*/ 524 w 1903"/>
                  <a:gd name="T21" fmla="*/ 3485 h 3523"/>
                  <a:gd name="T22" fmla="*/ 585 w 1903"/>
                  <a:gd name="T23" fmla="*/ 3495 h 3523"/>
                  <a:gd name="T24" fmla="*/ 646 w 1903"/>
                  <a:gd name="T25" fmla="*/ 3504 h 3523"/>
                  <a:gd name="T26" fmla="*/ 709 w 1903"/>
                  <a:gd name="T27" fmla="*/ 3511 h 3523"/>
                  <a:gd name="T28" fmla="*/ 771 w 1903"/>
                  <a:gd name="T29" fmla="*/ 3516 h 3523"/>
                  <a:gd name="T30" fmla="*/ 834 w 1903"/>
                  <a:gd name="T31" fmla="*/ 3520 h 3523"/>
                  <a:gd name="T32" fmla="*/ 897 w 1903"/>
                  <a:gd name="T33" fmla="*/ 3522 h 3523"/>
                  <a:gd name="T34" fmla="*/ 962 w 1903"/>
                  <a:gd name="T35" fmla="*/ 3523 h 3523"/>
                  <a:gd name="T36" fmla="*/ 1024 w 1903"/>
                  <a:gd name="T37" fmla="*/ 3522 h 3523"/>
                  <a:gd name="T38" fmla="*/ 1085 w 1903"/>
                  <a:gd name="T39" fmla="*/ 3520 h 3523"/>
                  <a:gd name="T40" fmla="*/ 1146 w 1903"/>
                  <a:gd name="T41" fmla="*/ 3516 h 3523"/>
                  <a:gd name="T42" fmla="*/ 1208 w 1903"/>
                  <a:gd name="T43" fmla="*/ 3511 h 3523"/>
                  <a:gd name="T44" fmla="*/ 1268 w 1903"/>
                  <a:gd name="T45" fmla="*/ 3504 h 3523"/>
                  <a:gd name="T46" fmla="*/ 1328 w 1903"/>
                  <a:gd name="T47" fmla="*/ 3496 h 3523"/>
                  <a:gd name="T48" fmla="*/ 1388 w 1903"/>
                  <a:gd name="T49" fmla="*/ 3487 h 3523"/>
                  <a:gd name="T50" fmla="*/ 1448 w 1903"/>
                  <a:gd name="T51" fmla="*/ 3476 h 3523"/>
                  <a:gd name="T52" fmla="*/ 1506 w 1903"/>
                  <a:gd name="T53" fmla="*/ 3464 h 3523"/>
                  <a:gd name="T54" fmla="*/ 1564 w 1903"/>
                  <a:gd name="T55" fmla="*/ 3450 h 3523"/>
                  <a:gd name="T56" fmla="*/ 1622 w 1903"/>
                  <a:gd name="T57" fmla="*/ 3435 h 3523"/>
                  <a:gd name="T58" fmla="*/ 1680 w 1903"/>
                  <a:gd name="T59" fmla="*/ 3419 h 3523"/>
                  <a:gd name="T60" fmla="*/ 1736 w 1903"/>
                  <a:gd name="T61" fmla="*/ 3402 h 3523"/>
                  <a:gd name="T62" fmla="*/ 1792 w 1903"/>
                  <a:gd name="T63" fmla="*/ 3383 h 3523"/>
                  <a:gd name="T64" fmla="*/ 1847 w 1903"/>
                  <a:gd name="T65" fmla="*/ 3363 h 3523"/>
                  <a:gd name="T66" fmla="*/ 1903 w 1903"/>
                  <a:gd name="T67" fmla="*/ 3340 h 3523"/>
                  <a:gd name="T68" fmla="*/ 1537 w 1903"/>
                  <a:gd name="T69" fmla="*/ 10 h 3523"/>
                  <a:gd name="T70" fmla="*/ 1520 w 1903"/>
                  <a:gd name="T71" fmla="*/ 8 h 3523"/>
                  <a:gd name="T72" fmla="*/ 1503 w 1903"/>
                  <a:gd name="T73" fmla="*/ 6 h 3523"/>
                  <a:gd name="T74" fmla="*/ 1487 w 1903"/>
                  <a:gd name="T75" fmla="*/ 4 h 3523"/>
                  <a:gd name="T76" fmla="*/ 1471 w 1903"/>
                  <a:gd name="T77" fmla="*/ 0 h 3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03" h="3523">
                    <a:moveTo>
                      <a:pt x="1471" y="0"/>
                    </a:moveTo>
                    <a:lnTo>
                      <a:pt x="0" y="3334"/>
                    </a:lnTo>
                    <a:lnTo>
                      <a:pt x="56" y="3357"/>
                    </a:lnTo>
                    <a:lnTo>
                      <a:pt x="112" y="3377"/>
                    </a:lnTo>
                    <a:lnTo>
                      <a:pt x="169" y="3397"/>
                    </a:lnTo>
                    <a:lnTo>
                      <a:pt x="227" y="3415"/>
                    </a:lnTo>
                    <a:lnTo>
                      <a:pt x="286" y="3432"/>
                    </a:lnTo>
                    <a:lnTo>
                      <a:pt x="344" y="3447"/>
                    </a:lnTo>
                    <a:lnTo>
                      <a:pt x="403" y="3461"/>
                    </a:lnTo>
                    <a:lnTo>
                      <a:pt x="464" y="3474"/>
                    </a:lnTo>
                    <a:lnTo>
                      <a:pt x="524" y="3485"/>
                    </a:lnTo>
                    <a:lnTo>
                      <a:pt x="585" y="3495"/>
                    </a:lnTo>
                    <a:lnTo>
                      <a:pt x="646" y="3504"/>
                    </a:lnTo>
                    <a:lnTo>
                      <a:pt x="709" y="3511"/>
                    </a:lnTo>
                    <a:lnTo>
                      <a:pt x="771" y="3516"/>
                    </a:lnTo>
                    <a:lnTo>
                      <a:pt x="834" y="3520"/>
                    </a:lnTo>
                    <a:lnTo>
                      <a:pt x="897" y="3522"/>
                    </a:lnTo>
                    <a:lnTo>
                      <a:pt x="962" y="3523"/>
                    </a:lnTo>
                    <a:lnTo>
                      <a:pt x="1024" y="3522"/>
                    </a:lnTo>
                    <a:lnTo>
                      <a:pt x="1085" y="3520"/>
                    </a:lnTo>
                    <a:lnTo>
                      <a:pt x="1146" y="3516"/>
                    </a:lnTo>
                    <a:lnTo>
                      <a:pt x="1208" y="3511"/>
                    </a:lnTo>
                    <a:lnTo>
                      <a:pt x="1268" y="3504"/>
                    </a:lnTo>
                    <a:lnTo>
                      <a:pt x="1328" y="3496"/>
                    </a:lnTo>
                    <a:lnTo>
                      <a:pt x="1388" y="3487"/>
                    </a:lnTo>
                    <a:lnTo>
                      <a:pt x="1448" y="3476"/>
                    </a:lnTo>
                    <a:lnTo>
                      <a:pt x="1506" y="3464"/>
                    </a:lnTo>
                    <a:lnTo>
                      <a:pt x="1564" y="3450"/>
                    </a:lnTo>
                    <a:lnTo>
                      <a:pt x="1622" y="3435"/>
                    </a:lnTo>
                    <a:lnTo>
                      <a:pt x="1680" y="3419"/>
                    </a:lnTo>
                    <a:lnTo>
                      <a:pt x="1736" y="3402"/>
                    </a:lnTo>
                    <a:lnTo>
                      <a:pt x="1792" y="3383"/>
                    </a:lnTo>
                    <a:lnTo>
                      <a:pt x="1847" y="3363"/>
                    </a:lnTo>
                    <a:lnTo>
                      <a:pt x="1903" y="3340"/>
                    </a:lnTo>
                    <a:lnTo>
                      <a:pt x="1537" y="10"/>
                    </a:lnTo>
                    <a:lnTo>
                      <a:pt x="1520" y="8"/>
                    </a:lnTo>
                    <a:lnTo>
                      <a:pt x="1503" y="6"/>
                    </a:lnTo>
                    <a:lnTo>
                      <a:pt x="1487" y="4"/>
                    </a:lnTo>
                    <a:lnTo>
                      <a:pt x="147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5" name="Freeform 13"/>
              <p:cNvSpPr>
                <a:spLocks/>
              </p:cNvSpPr>
              <p:nvPr/>
            </p:nvSpPr>
            <p:spPr bwMode="auto">
              <a:xfrm>
                <a:off x="11136" y="313693"/>
                <a:ext cx="289552" cy="341522"/>
              </a:xfrm>
              <a:custGeom>
                <a:avLst/>
                <a:gdLst>
                  <a:gd name="T0" fmla="*/ 2765 w 2816"/>
                  <a:gd name="T1" fmla="*/ 0 h 3305"/>
                  <a:gd name="T2" fmla="*/ 0 w 2816"/>
                  <a:gd name="T3" fmla="*/ 1820 h 3305"/>
                  <a:gd name="T4" fmla="*/ 19 w 2816"/>
                  <a:gd name="T5" fmla="*/ 1879 h 3305"/>
                  <a:gd name="T6" fmla="*/ 39 w 2816"/>
                  <a:gd name="T7" fmla="*/ 1938 h 3305"/>
                  <a:gd name="T8" fmla="*/ 60 w 2816"/>
                  <a:gd name="T9" fmla="*/ 1996 h 3305"/>
                  <a:gd name="T10" fmla="*/ 83 w 2816"/>
                  <a:gd name="T11" fmla="*/ 2053 h 3305"/>
                  <a:gd name="T12" fmla="*/ 107 w 2816"/>
                  <a:gd name="T13" fmla="*/ 2109 h 3305"/>
                  <a:gd name="T14" fmla="*/ 132 w 2816"/>
                  <a:gd name="T15" fmla="*/ 2166 h 3305"/>
                  <a:gd name="T16" fmla="*/ 159 w 2816"/>
                  <a:gd name="T17" fmla="*/ 2221 h 3305"/>
                  <a:gd name="T18" fmla="*/ 186 w 2816"/>
                  <a:gd name="T19" fmla="*/ 2276 h 3305"/>
                  <a:gd name="T20" fmla="*/ 215 w 2816"/>
                  <a:gd name="T21" fmla="*/ 2329 h 3305"/>
                  <a:gd name="T22" fmla="*/ 246 w 2816"/>
                  <a:gd name="T23" fmla="*/ 2382 h 3305"/>
                  <a:gd name="T24" fmla="*/ 278 w 2816"/>
                  <a:gd name="T25" fmla="*/ 2434 h 3305"/>
                  <a:gd name="T26" fmla="*/ 311 w 2816"/>
                  <a:gd name="T27" fmla="*/ 2486 h 3305"/>
                  <a:gd name="T28" fmla="*/ 345 w 2816"/>
                  <a:gd name="T29" fmla="*/ 2536 h 3305"/>
                  <a:gd name="T30" fmla="*/ 380 w 2816"/>
                  <a:gd name="T31" fmla="*/ 2586 h 3305"/>
                  <a:gd name="T32" fmla="*/ 417 w 2816"/>
                  <a:gd name="T33" fmla="*/ 2634 h 3305"/>
                  <a:gd name="T34" fmla="*/ 454 w 2816"/>
                  <a:gd name="T35" fmla="*/ 2682 h 3305"/>
                  <a:gd name="T36" fmla="*/ 494 w 2816"/>
                  <a:gd name="T37" fmla="*/ 2728 h 3305"/>
                  <a:gd name="T38" fmla="*/ 533 w 2816"/>
                  <a:gd name="T39" fmla="*/ 2774 h 3305"/>
                  <a:gd name="T40" fmla="*/ 574 w 2816"/>
                  <a:gd name="T41" fmla="*/ 2820 h 3305"/>
                  <a:gd name="T42" fmla="*/ 616 w 2816"/>
                  <a:gd name="T43" fmla="*/ 2864 h 3305"/>
                  <a:gd name="T44" fmla="*/ 658 w 2816"/>
                  <a:gd name="T45" fmla="*/ 2906 h 3305"/>
                  <a:gd name="T46" fmla="*/ 702 w 2816"/>
                  <a:gd name="T47" fmla="*/ 2948 h 3305"/>
                  <a:gd name="T48" fmla="*/ 748 w 2816"/>
                  <a:gd name="T49" fmla="*/ 2989 h 3305"/>
                  <a:gd name="T50" fmla="*/ 794 w 2816"/>
                  <a:gd name="T51" fmla="*/ 3028 h 3305"/>
                  <a:gd name="T52" fmla="*/ 840 w 2816"/>
                  <a:gd name="T53" fmla="*/ 3067 h 3305"/>
                  <a:gd name="T54" fmla="*/ 888 w 2816"/>
                  <a:gd name="T55" fmla="*/ 3104 h 3305"/>
                  <a:gd name="T56" fmla="*/ 936 w 2816"/>
                  <a:gd name="T57" fmla="*/ 3141 h 3305"/>
                  <a:gd name="T58" fmla="*/ 987 w 2816"/>
                  <a:gd name="T59" fmla="*/ 3176 h 3305"/>
                  <a:gd name="T60" fmla="*/ 1037 w 2816"/>
                  <a:gd name="T61" fmla="*/ 3210 h 3305"/>
                  <a:gd name="T62" fmla="*/ 1088 w 2816"/>
                  <a:gd name="T63" fmla="*/ 3243 h 3305"/>
                  <a:gd name="T64" fmla="*/ 1140 w 2816"/>
                  <a:gd name="T65" fmla="*/ 3274 h 3305"/>
                  <a:gd name="T66" fmla="*/ 1193 w 2816"/>
                  <a:gd name="T67" fmla="*/ 3305 h 3305"/>
                  <a:gd name="T68" fmla="*/ 2816 w 2816"/>
                  <a:gd name="T69" fmla="*/ 46 h 3305"/>
                  <a:gd name="T70" fmla="*/ 2802 w 2816"/>
                  <a:gd name="T71" fmla="*/ 35 h 3305"/>
                  <a:gd name="T72" fmla="*/ 2789 w 2816"/>
                  <a:gd name="T73" fmla="*/ 24 h 3305"/>
                  <a:gd name="T74" fmla="*/ 2777 w 2816"/>
                  <a:gd name="T75" fmla="*/ 12 h 3305"/>
                  <a:gd name="T76" fmla="*/ 2765 w 2816"/>
                  <a:gd name="T77" fmla="*/ 0 h 3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16" h="3305">
                    <a:moveTo>
                      <a:pt x="2765" y="0"/>
                    </a:moveTo>
                    <a:lnTo>
                      <a:pt x="0" y="1820"/>
                    </a:lnTo>
                    <a:lnTo>
                      <a:pt x="19" y="1879"/>
                    </a:lnTo>
                    <a:lnTo>
                      <a:pt x="39" y="1938"/>
                    </a:lnTo>
                    <a:lnTo>
                      <a:pt x="60" y="1996"/>
                    </a:lnTo>
                    <a:lnTo>
                      <a:pt x="83" y="2053"/>
                    </a:lnTo>
                    <a:lnTo>
                      <a:pt x="107" y="2109"/>
                    </a:lnTo>
                    <a:lnTo>
                      <a:pt x="132" y="2166"/>
                    </a:lnTo>
                    <a:lnTo>
                      <a:pt x="159" y="2221"/>
                    </a:lnTo>
                    <a:lnTo>
                      <a:pt x="186" y="2276"/>
                    </a:lnTo>
                    <a:lnTo>
                      <a:pt x="215" y="2329"/>
                    </a:lnTo>
                    <a:lnTo>
                      <a:pt x="246" y="2382"/>
                    </a:lnTo>
                    <a:lnTo>
                      <a:pt x="278" y="2434"/>
                    </a:lnTo>
                    <a:lnTo>
                      <a:pt x="311" y="2486"/>
                    </a:lnTo>
                    <a:lnTo>
                      <a:pt x="345" y="2536"/>
                    </a:lnTo>
                    <a:lnTo>
                      <a:pt x="380" y="2586"/>
                    </a:lnTo>
                    <a:lnTo>
                      <a:pt x="417" y="2634"/>
                    </a:lnTo>
                    <a:lnTo>
                      <a:pt x="454" y="2682"/>
                    </a:lnTo>
                    <a:lnTo>
                      <a:pt x="494" y="2728"/>
                    </a:lnTo>
                    <a:lnTo>
                      <a:pt x="533" y="2774"/>
                    </a:lnTo>
                    <a:lnTo>
                      <a:pt x="574" y="2820"/>
                    </a:lnTo>
                    <a:lnTo>
                      <a:pt x="616" y="2864"/>
                    </a:lnTo>
                    <a:lnTo>
                      <a:pt x="658" y="2906"/>
                    </a:lnTo>
                    <a:lnTo>
                      <a:pt x="702" y="2948"/>
                    </a:lnTo>
                    <a:lnTo>
                      <a:pt x="748" y="2989"/>
                    </a:lnTo>
                    <a:lnTo>
                      <a:pt x="794" y="3028"/>
                    </a:lnTo>
                    <a:lnTo>
                      <a:pt x="840" y="3067"/>
                    </a:lnTo>
                    <a:lnTo>
                      <a:pt x="888" y="3104"/>
                    </a:lnTo>
                    <a:lnTo>
                      <a:pt x="936" y="3141"/>
                    </a:lnTo>
                    <a:lnTo>
                      <a:pt x="987" y="3176"/>
                    </a:lnTo>
                    <a:lnTo>
                      <a:pt x="1037" y="3210"/>
                    </a:lnTo>
                    <a:lnTo>
                      <a:pt x="1088" y="3243"/>
                    </a:lnTo>
                    <a:lnTo>
                      <a:pt x="1140" y="3274"/>
                    </a:lnTo>
                    <a:lnTo>
                      <a:pt x="1193" y="3305"/>
                    </a:lnTo>
                    <a:lnTo>
                      <a:pt x="2816" y="46"/>
                    </a:lnTo>
                    <a:lnTo>
                      <a:pt x="2802" y="35"/>
                    </a:lnTo>
                    <a:lnTo>
                      <a:pt x="2789" y="24"/>
                    </a:lnTo>
                    <a:lnTo>
                      <a:pt x="2777" y="12"/>
                    </a:lnTo>
                    <a:lnTo>
                      <a:pt x="27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6" name="Freeform 14"/>
              <p:cNvSpPr>
                <a:spLocks/>
              </p:cNvSpPr>
              <p:nvPr/>
            </p:nvSpPr>
            <p:spPr bwMode="auto">
              <a:xfrm>
                <a:off x="332860" y="319881"/>
                <a:ext cx="176948" cy="335336"/>
              </a:xfrm>
              <a:custGeom>
                <a:avLst/>
                <a:gdLst>
                  <a:gd name="T0" fmla="*/ 0 w 1719"/>
                  <a:gd name="T1" fmla="*/ 38 h 3256"/>
                  <a:gd name="T2" fmla="*/ 517 w 1719"/>
                  <a:gd name="T3" fmla="*/ 3256 h 3256"/>
                  <a:gd name="T4" fmla="*/ 571 w 1719"/>
                  <a:gd name="T5" fmla="*/ 3226 h 3256"/>
                  <a:gd name="T6" fmla="*/ 623 w 1719"/>
                  <a:gd name="T7" fmla="*/ 3194 h 3256"/>
                  <a:gd name="T8" fmla="*/ 676 w 1719"/>
                  <a:gd name="T9" fmla="*/ 3161 h 3256"/>
                  <a:gd name="T10" fmla="*/ 726 w 1719"/>
                  <a:gd name="T11" fmla="*/ 3127 h 3256"/>
                  <a:gd name="T12" fmla="*/ 776 w 1719"/>
                  <a:gd name="T13" fmla="*/ 3092 h 3256"/>
                  <a:gd name="T14" fmla="*/ 825 w 1719"/>
                  <a:gd name="T15" fmla="*/ 3054 h 3256"/>
                  <a:gd name="T16" fmla="*/ 873 w 1719"/>
                  <a:gd name="T17" fmla="*/ 3017 h 3256"/>
                  <a:gd name="T18" fmla="*/ 921 w 1719"/>
                  <a:gd name="T19" fmla="*/ 2978 h 3256"/>
                  <a:gd name="T20" fmla="*/ 967 w 1719"/>
                  <a:gd name="T21" fmla="*/ 2938 h 3256"/>
                  <a:gd name="T22" fmla="*/ 1013 w 1719"/>
                  <a:gd name="T23" fmla="*/ 2898 h 3256"/>
                  <a:gd name="T24" fmla="*/ 1057 w 1719"/>
                  <a:gd name="T25" fmla="*/ 2856 h 3256"/>
                  <a:gd name="T26" fmla="*/ 1100 w 1719"/>
                  <a:gd name="T27" fmla="*/ 2813 h 3256"/>
                  <a:gd name="T28" fmla="*/ 1142 w 1719"/>
                  <a:gd name="T29" fmla="*/ 2769 h 3256"/>
                  <a:gd name="T30" fmla="*/ 1184 w 1719"/>
                  <a:gd name="T31" fmla="*/ 2723 h 3256"/>
                  <a:gd name="T32" fmla="*/ 1224 w 1719"/>
                  <a:gd name="T33" fmla="*/ 2676 h 3256"/>
                  <a:gd name="T34" fmla="*/ 1263 w 1719"/>
                  <a:gd name="T35" fmla="*/ 2630 h 3256"/>
                  <a:gd name="T36" fmla="*/ 1300 w 1719"/>
                  <a:gd name="T37" fmla="*/ 2582 h 3256"/>
                  <a:gd name="T38" fmla="*/ 1337 w 1719"/>
                  <a:gd name="T39" fmla="*/ 2533 h 3256"/>
                  <a:gd name="T40" fmla="*/ 1372 w 1719"/>
                  <a:gd name="T41" fmla="*/ 2483 h 3256"/>
                  <a:gd name="T42" fmla="*/ 1408 w 1719"/>
                  <a:gd name="T43" fmla="*/ 2432 h 3256"/>
                  <a:gd name="T44" fmla="*/ 1441 w 1719"/>
                  <a:gd name="T45" fmla="*/ 2380 h 3256"/>
                  <a:gd name="T46" fmla="*/ 1472 w 1719"/>
                  <a:gd name="T47" fmla="*/ 2327 h 3256"/>
                  <a:gd name="T48" fmla="*/ 1503 w 1719"/>
                  <a:gd name="T49" fmla="*/ 2274 h 3256"/>
                  <a:gd name="T50" fmla="*/ 1532 w 1719"/>
                  <a:gd name="T51" fmla="*/ 2220 h 3256"/>
                  <a:gd name="T52" fmla="*/ 1560 w 1719"/>
                  <a:gd name="T53" fmla="*/ 2165 h 3256"/>
                  <a:gd name="T54" fmla="*/ 1587 w 1719"/>
                  <a:gd name="T55" fmla="*/ 2110 h 3256"/>
                  <a:gd name="T56" fmla="*/ 1612 w 1719"/>
                  <a:gd name="T57" fmla="*/ 2052 h 3256"/>
                  <a:gd name="T58" fmla="*/ 1637 w 1719"/>
                  <a:gd name="T59" fmla="*/ 1995 h 3256"/>
                  <a:gd name="T60" fmla="*/ 1659 w 1719"/>
                  <a:gd name="T61" fmla="*/ 1938 h 3256"/>
                  <a:gd name="T62" fmla="*/ 1681 w 1719"/>
                  <a:gd name="T63" fmla="*/ 1879 h 3256"/>
                  <a:gd name="T64" fmla="*/ 1700 w 1719"/>
                  <a:gd name="T65" fmla="*/ 1820 h 3256"/>
                  <a:gd name="T66" fmla="*/ 1719 w 1719"/>
                  <a:gd name="T67" fmla="*/ 1760 h 3256"/>
                  <a:gd name="T68" fmla="*/ 81 w 1719"/>
                  <a:gd name="T69" fmla="*/ 0 h 3256"/>
                  <a:gd name="T70" fmla="*/ 62 w 1719"/>
                  <a:gd name="T71" fmla="*/ 11 h 3256"/>
                  <a:gd name="T72" fmla="*/ 42 w 1719"/>
                  <a:gd name="T73" fmla="*/ 22 h 3256"/>
                  <a:gd name="T74" fmla="*/ 21 w 1719"/>
                  <a:gd name="T75" fmla="*/ 31 h 3256"/>
                  <a:gd name="T76" fmla="*/ 0 w 1719"/>
                  <a:gd name="T77" fmla="*/ 38 h 3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19" h="3256">
                    <a:moveTo>
                      <a:pt x="0" y="38"/>
                    </a:moveTo>
                    <a:lnTo>
                      <a:pt x="517" y="3256"/>
                    </a:lnTo>
                    <a:lnTo>
                      <a:pt x="571" y="3226"/>
                    </a:lnTo>
                    <a:lnTo>
                      <a:pt x="623" y="3194"/>
                    </a:lnTo>
                    <a:lnTo>
                      <a:pt x="676" y="3161"/>
                    </a:lnTo>
                    <a:lnTo>
                      <a:pt x="726" y="3127"/>
                    </a:lnTo>
                    <a:lnTo>
                      <a:pt x="776" y="3092"/>
                    </a:lnTo>
                    <a:lnTo>
                      <a:pt x="825" y="3054"/>
                    </a:lnTo>
                    <a:lnTo>
                      <a:pt x="873" y="3017"/>
                    </a:lnTo>
                    <a:lnTo>
                      <a:pt x="921" y="2978"/>
                    </a:lnTo>
                    <a:lnTo>
                      <a:pt x="967" y="2938"/>
                    </a:lnTo>
                    <a:lnTo>
                      <a:pt x="1013" y="2898"/>
                    </a:lnTo>
                    <a:lnTo>
                      <a:pt x="1057" y="2856"/>
                    </a:lnTo>
                    <a:lnTo>
                      <a:pt x="1100" y="2813"/>
                    </a:lnTo>
                    <a:lnTo>
                      <a:pt x="1142" y="2769"/>
                    </a:lnTo>
                    <a:lnTo>
                      <a:pt x="1184" y="2723"/>
                    </a:lnTo>
                    <a:lnTo>
                      <a:pt x="1224" y="2676"/>
                    </a:lnTo>
                    <a:lnTo>
                      <a:pt x="1263" y="2630"/>
                    </a:lnTo>
                    <a:lnTo>
                      <a:pt x="1300" y="2582"/>
                    </a:lnTo>
                    <a:lnTo>
                      <a:pt x="1337" y="2533"/>
                    </a:lnTo>
                    <a:lnTo>
                      <a:pt x="1372" y="2483"/>
                    </a:lnTo>
                    <a:lnTo>
                      <a:pt x="1408" y="2432"/>
                    </a:lnTo>
                    <a:lnTo>
                      <a:pt x="1441" y="2380"/>
                    </a:lnTo>
                    <a:lnTo>
                      <a:pt x="1472" y="2327"/>
                    </a:lnTo>
                    <a:lnTo>
                      <a:pt x="1503" y="2274"/>
                    </a:lnTo>
                    <a:lnTo>
                      <a:pt x="1532" y="2220"/>
                    </a:lnTo>
                    <a:lnTo>
                      <a:pt x="1560" y="2165"/>
                    </a:lnTo>
                    <a:lnTo>
                      <a:pt x="1587" y="2110"/>
                    </a:lnTo>
                    <a:lnTo>
                      <a:pt x="1612" y="2052"/>
                    </a:lnTo>
                    <a:lnTo>
                      <a:pt x="1637" y="1995"/>
                    </a:lnTo>
                    <a:lnTo>
                      <a:pt x="1659" y="1938"/>
                    </a:lnTo>
                    <a:lnTo>
                      <a:pt x="1681" y="1879"/>
                    </a:lnTo>
                    <a:lnTo>
                      <a:pt x="1700" y="1820"/>
                    </a:lnTo>
                    <a:lnTo>
                      <a:pt x="1719" y="1760"/>
                    </a:lnTo>
                    <a:lnTo>
                      <a:pt x="81" y="0"/>
                    </a:lnTo>
                    <a:lnTo>
                      <a:pt x="62" y="11"/>
                    </a:lnTo>
                    <a:lnTo>
                      <a:pt x="42" y="22"/>
                    </a:lnTo>
                    <a:lnTo>
                      <a:pt x="21" y="31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7" name="Freeform 15"/>
              <p:cNvSpPr>
                <a:spLocks/>
              </p:cNvSpPr>
              <p:nvPr/>
            </p:nvSpPr>
            <p:spPr bwMode="auto">
              <a:xfrm>
                <a:off x="66820" y="167680"/>
                <a:ext cx="232631" cy="112604"/>
              </a:xfrm>
              <a:custGeom>
                <a:avLst/>
                <a:gdLst>
                  <a:gd name="T0" fmla="*/ 2261 w 2261"/>
                  <a:gd name="T1" fmla="*/ 923 h 1092"/>
                  <a:gd name="T2" fmla="*/ 1733 w 2261"/>
                  <a:gd name="T3" fmla="*/ 0 h 1092"/>
                  <a:gd name="T4" fmla="*/ 1669 w 2261"/>
                  <a:gd name="T5" fmla="*/ 5 h 1092"/>
                  <a:gd name="T6" fmla="*/ 1605 w 2261"/>
                  <a:gd name="T7" fmla="*/ 11 h 1092"/>
                  <a:gd name="T8" fmla="*/ 1541 w 2261"/>
                  <a:gd name="T9" fmla="*/ 18 h 1092"/>
                  <a:gd name="T10" fmla="*/ 1479 w 2261"/>
                  <a:gd name="T11" fmla="*/ 27 h 1092"/>
                  <a:gd name="T12" fmla="*/ 1417 w 2261"/>
                  <a:gd name="T13" fmla="*/ 38 h 1092"/>
                  <a:gd name="T14" fmla="*/ 1354 w 2261"/>
                  <a:gd name="T15" fmla="*/ 50 h 1092"/>
                  <a:gd name="T16" fmla="*/ 1293 w 2261"/>
                  <a:gd name="T17" fmla="*/ 64 h 1092"/>
                  <a:gd name="T18" fmla="*/ 1233 w 2261"/>
                  <a:gd name="T19" fmla="*/ 79 h 1092"/>
                  <a:gd name="T20" fmla="*/ 1173 w 2261"/>
                  <a:gd name="T21" fmla="*/ 96 h 1092"/>
                  <a:gd name="T22" fmla="*/ 1113 w 2261"/>
                  <a:gd name="T23" fmla="*/ 114 h 1092"/>
                  <a:gd name="T24" fmla="*/ 1054 w 2261"/>
                  <a:gd name="T25" fmla="*/ 133 h 1092"/>
                  <a:gd name="T26" fmla="*/ 996 w 2261"/>
                  <a:gd name="T27" fmla="*/ 154 h 1092"/>
                  <a:gd name="T28" fmla="*/ 939 w 2261"/>
                  <a:gd name="T29" fmla="*/ 177 h 1092"/>
                  <a:gd name="T30" fmla="*/ 881 w 2261"/>
                  <a:gd name="T31" fmla="*/ 201 h 1092"/>
                  <a:gd name="T32" fmla="*/ 826 w 2261"/>
                  <a:gd name="T33" fmla="*/ 226 h 1092"/>
                  <a:gd name="T34" fmla="*/ 770 w 2261"/>
                  <a:gd name="T35" fmla="*/ 252 h 1092"/>
                  <a:gd name="T36" fmla="*/ 716 w 2261"/>
                  <a:gd name="T37" fmla="*/ 280 h 1092"/>
                  <a:gd name="T38" fmla="*/ 662 w 2261"/>
                  <a:gd name="T39" fmla="*/ 308 h 1092"/>
                  <a:gd name="T40" fmla="*/ 609 w 2261"/>
                  <a:gd name="T41" fmla="*/ 338 h 1092"/>
                  <a:gd name="T42" fmla="*/ 557 w 2261"/>
                  <a:gd name="T43" fmla="*/ 370 h 1092"/>
                  <a:gd name="T44" fmla="*/ 505 w 2261"/>
                  <a:gd name="T45" fmla="*/ 402 h 1092"/>
                  <a:gd name="T46" fmla="*/ 455 w 2261"/>
                  <a:gd name="T47" fmla="*/ 436 h 1092"/>
                  <a:gd name="T48" fmla="*/ 405 w 2261"/>
                  <a:gd name="T49" fmla="*/ 471 h 1092"/>
                  <a:gd name="T50" fmla="*/ 356 w 2261"/>
                  <a:gd name="T51" fmla="*/ 507 h 1092"/>
                  <a:gd name="T52" fmla="*/ 308 w 2261"/>
                  <a:gd name="T53" fmla="*/ 545 h 1092"/>
                  <a:gd name="T54" fmla="*/ 261 w 2261"/>
                  <a:gd name="T55" fmla="*/ 583 h 1092"/>
                  <a:gd name="T56" fmla="*/ 216 w 2261"/>
                  <a:gd name="T57" fmla="*/ 622 h 1092"/>
                  <a:gd name="T58" fmla="*/ 170 w 2261"/>
                  <a:gd name="T59" fmla="*/ 663 h 1092"/>
                  <a:gd name="T60" fmla="*/ 126 w 2261"/>
                  <a:gd name="T61" fmla="*/ 704 h 1092"/>
                  <a:gd name="T62" fmla="*/ 83 w 2261"/>
                  <a:gd name="T63" fmla="*/ 746 h 1092"/>
                  <a:gd name="T64" fmla="*/ 41 w 2261"/>
                  <a:gd name="T65" fmla="*/ 790 h 1092"/>
                  <a:gd name="T66" fmla="*/ 0 w 2261"/>
                  <a:gd name="T67" fmla="*/ 834 h 1092"/>
                  <a:gd name="T68" fmla="*/ 2148 w 2261"/>
                  <a:gd name="T69" fmla="*/ 1092 h 1092"/>
                  <a:gd name="T70" fmla="*/ 2152 w 2261"/>
                  <a:gd name="T71" fmla="*/ 1079 h 1092"/>
                  <a:gd name="T72" fmla="*/ 2157 w 2261"/>
                  <a:gd name="T73" fmla="*/ 1067 h 1092"/>
                  <a:gd name="T74" fmla="*/ 2162 w 2261"/>
                  <a:gd name="T75" fmla="*/ 1055 h 1092"/>
                  <a:gd name="T76" fmla="*/ 2167 w 2261"/>
                  <a:gd name="T77" fmla="*/ 1043 h 1092"/>
                  <a:gd name="T78" fmla="*/ 2179 w 2261"/>
                  <a:gd name="T79" fmla="*/ 1020 h 1092"/>
                  <a:gd name="T80" fmla="*/ 2192 w 2261"/>
                  <a:gd name="T81" fmla="*/ 998 h 1092"/>
                  <a:gd name="T82" fmla="*/ 2207 w 2261"/>
                  <a:gd name="T83" fmla="*/ 978 h 1092"/>
                  <a:gd name="T84" fmla="*/ 2223 w 2261"/>
                  <a:gd name="T85" fmla="*/ 958 h 1092"/>
                  <a:gd name="T86" fmla="*/ 2241 w 2261"/>
                  <a:gd name="T87" fmla="*/ 940 h 1092"/>
                  <a:gd name="T88" fmla="*/ 2261 w 2261"/>
                  <a:gd name="T89" fmla="*/ 923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61" h="1092">
                    <a:moveTo>
                      <a:pt x="2261" y="923"/>
                    </a:moveTo>
                    <a:lnTo>
                      <a:pt x="1733" y="0"/>
                    </a:lnTo>
                    <a:lnTo>
                      <a:pt x="1669" y="5"/>
                    </a:lnTo>
                    <a:lnTo>
                      <a:pt x="1605" y="11"/>
                    </a:lnTo>
                    <a:lnTo>
                      <a:pt x="1541" y="18"/>
                    </a:lnTo>
                    <a:lnTo>
                      <a:pt x="1479" y="27"/>
                    </a:lnTo>
                    <a:lnTo>
                      <a:pt x="1417" y="38"/>
                    </a:lnTo>
                    <a:lnTo>
                      <a:pt x="1354" y="50"/>
                    </a:lnTo>
                    <a:lnTo>
                      <a:pt x="1293" y="64"/>
                    </a:lnTo>
                    <a:lnTo>
                      <a:pt x="1233" y="79"/>
                    </a:lnTo>
                    <a:lnTo>
                      <a:pt x="1173" y="96"/>
                    </a:lnTo>
                    <a:lnTo>
                      <a:pt x="1113" y="114"/>
                    </a:lnTo>
                    <a:lnTo>
                      <a:pt x="1054" y="133"/>
                    </a:lnTo>
                    <a:lnTo>
                      <a:pt x="996" y="154"/>
                    </a:lnTo>
                    <a:lnTo>
                      <a:pt x="939" y="177"/>
                    </a:lnTo>
                    <a:lnTo>
                      <a:pt x="881" y="201"/>
                    </a:lnTo>
                    <a:lnTo>
                      <a:pt x="826" y="226"/>
                    </a:lnTo>
                    <a:lnTo>
                      <a:pt x="770" y="252"/>
                    </a:lnTo>
                    <a:lnTo>
                      <a:pt x="716" y="280"/>
                    </a:lnTo>
                    <a:lnTo>
                      <a:pt x="662" y="308"/>
                    </a:lnTo>
                    <a:lnTo>
                      <a:pt x="609" y="338"/>
                    </a:lnTo>
                    <a:lnTo>
                      <a:pt x="557" y="370"/>
                    </a:lnTo>
                    <a:lnTo>
                      <a:pt x="505" y="402"/>
                    </a:lnTo>
                    <a:lnTo>
                      <a:pt x="455" y="436"/>
                    </a:lnTo>
                    <a:lnTo>
                      <a:pt x="405" y="471"/>
                    </a:lnTo>
                    <a:lnTo>
                      <a:pt x="356" y="507"/>
                    </a:lnTo>
                    <a:lnTo>
                      <a:pt x="308" y="545"/>
                    </a:lnTo>
                    <a:lnTo>
                      <a:pt x="261" y="583"/>
                    </a:lnTo>
                    <a:lnTo>
                      <a:pt x="216" y="622"/>
                    </a:lnTo>
                    <a:lnTo>
                      <a:pt x="170" y="663"/>
                    </a:lnTo>
                    <a:lnTo>
                      <a:pt x="126" y="704"/>
                    </a:lnTo>
                    <a:lnTo>
                      <a:pt x="83" y="746"/>
                    </a:lnTo>
                    <a:lnTo>
                      <a:pt x="41" y="790"/>
                    </a:lnTo>
                    <a:lnTo>
                      <a:pt x="0" y="834"/>
                    </a:lnTo>
                    <a:lnTo>
                      <a:pt x="2148" y="1092"/>
                    </a:lnTo>
                    <a:lnTo>
                      <a:pt x="2152" y="1079"/>
                    </a:lnTo>
                    <a:lnTo>
                      <a:pt x="2157" y="1067"/>
                    </a:lnTo>
                    <a:lnTo>
                      <a:pt x="2162" y="1055"/>
                    </a:lnTo>
                    <a:lnTo>
                      <a:pt x="2167" y="1043"/>
                    </a:lnTo>
                    <a:lnTo>
                      <a:pt x="2179" y="1020"/>
                    </a:lnTo>
                    <a:lnTo>
                      <a:pt x="2192" y="998"/>
                    </a:lnTo>
                    <a:lnTo>
                      <a:pt x="2207" y="978"/>
                    </a:lnTo>
                    <a:lnTo>
                      <a:pt x="2223" y="958"/>
                    </a:lnTo>
                    <a:lnTo>
                      <a:pt x="2241" y="940"/>
                    </a:lnTo>
                    <a:lnTo>
                      <a:pt x="2261" y="9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8" name="Freeform 16"/>
              <p:cNvSpPr>
                <a:spLocks/>
              </p:cNvSpPr>
              <p:nvPr/>
            </p:nvSpPr>
            <p:spPr bwMode="auto">
              <a:xfrm>
                <a:off x="351422" y="277809"/>
                <a:ext cx="169523" cy="189323"/>
              </a:xfrm>
              <a:custGeom>
                <a:avLst/>
                <a:gdLst>
                  <a:gd name="T0" fmla="*/ 58 w 1648"/>
                  <a:gd name="T1" fmla="*/ 136 h 1845"/>
                  <a:gd name="T2" fmla="*/ 56 w 1648"/>
                  <a:gd name="T3" fmla="*/ 160 h 1845"/>
                  <a:gd name="T4" fmla="*/ 53 w 1648"/>
                  <a:gd name="T5" fmla="*/ 184 h 1845"/>
                  <a:gd name="T6" fmla="*/ 48 w 1648"/>
                  <a:gd name="T7" fmla="*/ 207 h 1845"/>
                  <a:gd name="T8" fmla="*/ 41 w 1648"/>
                  <a:gd name="T9" fmla="*/ 230 h 1845"/>
                  <a:gd name="T10" fmla="*/ 33 w 1648"/>
                  <a:gd name="T11" fmla="*/ 252 h 1845"/>
                  <a:gd name="T12" fmla="*/ 23 w 1648"/>
                  <a:gd name="T13" fmla="*/ 273 h 1845"/>
                  <a:gd name="T14" fmla="*/ 12 w 1648"/>
                  <a:gd name="T15" fmla="*/ 293 h 1845"/>
                  <a:gd name="T16" fmla="*/ 0 w 1648"/>
                  <a:gd name="T17" fmla="*/ 313 h 1845"/>
                  <a:gd name="T18" fmla="*/ 1617 w 1648"/>
                  <a:gd name="T19" fmla="*/ 1845 h 1845"/>
                  <a:gd name="T20" fmla="*/ 1624 w 1648"/>
                  <a:gd name="T21" fmla="*/ 1797 h 1845"/>
                  <a:gd name="T22" fmla="*/ 1630 w 1648"/>
                  <a:gd name="T23" fmla="*/ 1748 h 1845"/>
                  <a:gd name="T24" fmla="*/ 1635 w 1648"/>
                  <a:gd name="T25" fmla="*/ 1700 h 1845"/>
                  <a:gd name="T26" fmla="*/ 1640 w 1648"/>
                  <a:gd name="T27" fmla="*/ 1651 h 1845"/>
                  <a:gd name="T28" fmla="*/ 1643 w 1648"/>
                  <a:gd name="T29" fmla="*/ 1602 h 1845"/>
                  <a:gd name="T30" fmla="*/ 1646 w 1648"/>
                  <a:gd name="T31" fmla="*/ 1552 h 1845"/>
                  <a:gd name="T32" fmla="*/ 1647 w 1648"/>
                  <a:gd name="T33" fmla="*/ 1503 h 1845"/>
                  <a:gd name="T34" fmla="*/ 1648 w 1648"/>
                  <a:gd name="T35" fmla="*/ 1452 h 1845"/>
                  <a:gd name="T36" fmla="*/ 1647 w 1648"/>
                  <a:gd name="T37" fmla="*/ 1401 h 1845"/>
                  <a:gd name="T38" fmla="*/ 1646 w 1648"/>
                  <a:gd name="T39" fmla="*/ 1351 h 1845"/>
                  <a:gd name="T40" fmla="*/ 1643 w 1648"/>
                  <a:gd name="T41" fmla="*/ 1301 h 1845"/>
                  <a:gd name="T42" fmla="*/ 1640 w 1648"/>
                  <a:gd name="T43" fmla="*/ 1251 h 1845"/>
                  <a:gd name="T44" fmla="*/ 1635 w 1648"/>
                  <a:gd name="T45" fmla="*/ 1202 h 1845"/>
                  <a:gd name="T46" fmla="*/ 1630 w 1648"/>
                  <a:gd name="T47" fmla="*/ 1153 h 1845"/>
                  <a:gd name="T48" fmla="*/ 1624 w 1648"/>
                  <a:gd name="T49" fmla="*/ 1103 h 1845"/>
                  <a:gd name="T50" fmla="*/ 1616 w 1648"/>
                  <a:gd name="T51" fmla="*/ 1054 h 1845"/>
                  <a:gd name="T52" fmla="*/ 1608 w 1648"/>
                  <a:gd name="T53" fmla="*/ 1006 h 1845"/>
                  <a:gd name="T54" fmla="*/ 1599 w 1648"/>
                  <a:gd name="T55" fmla="*/ 958 h 1845"/>
                  <a:gd name="T56" fmla="*/ 1589 w 1648"/>
                  <a:gd name="T57" fmla="*/ 911 h 1845"/>
                  <a:gd name="T58" fmla="*/ 1578 w 1648"/>
                  <a:gd name="T59" fmla="*/ 863 h 1845"/>
                  <a:gd name="T60" fmla="*/ 1567 w 1648"/>
                  <a:gd name="T61" fmla="*/ 816 h 1845"/>
                  <a:gd name="T62" fmla="*/ 1554 w 1648"/>
                  <a:gd name="T63" fmla="*/ 769 h 1845"/>
                  <a:gd name="T64" fmla="*/ 1540 w 1648"/>
                  <a:gd name="T65" fmla="*/ 723 h 1845"/>
                  <a:gd name="T66" fmla="*/ 1526 w 1648"/>
                  <a:gd name="T67" fmla="*/ 677 h 1845"/>
                  <a:gd name="T68" fmla="*/ 1511 w 1648"/>
                  <a:gd name="T69" fmla="*/ 631 h 1845"/>
                  <a:gd name="T70" fmla="*/ 1495 w 1648"/>
                  <a:gd name="T71" fmla="*/ 586 h 1845"/>
                  <a:gd name="T72" fmla="*/ 1478 w 1648"/>
                  <a:gd name="T73" fmla="*/ 542 h 1845"/>
                  <a:gd name="T74" fmla="*/ 1460 w 1648"/>
                  <a:gd name="T75" fmla="*/ 497 h 1845"/>
                  <a:gd name="T76" fmla="*/ 1441 w 1648"/>
                  <a:gd name="T77" fmla="*/ 453 h 1845"/>
                  <a:gd name="T78" fmla="*/ 1421 w 1648"/>
                  <a:gd name="T79" fmla="*/ 409 h 1845"/>
                  <a:gd name="T80" fmla="*/ 1401 w 1648"/>
                  <a:gd name="T81" fmla="*/ 366 h 1845"/>
                  <a:gd name="T82" fmla="*/ 1381 w 1648"/>
                  <a:gd name="T83" fmla="*/ 324 h 1845"/>
                  <a:gd name="T84" fmla="*/ 1359 w 1648"/>
                  <a:gd name="T85" fmla="*/ 281 h 1845"/>
                  <a:gd name="T86" fmla="*/ 1337 w 1648"/>
                  <a:gd name="T87" fmla="*/ 240 h 1845"/>
                  <a:gd name="T88" fmla="*/ 1313 w 1648"/>
                  <a:gd name="T89" fmla="*/ 199 h 1845"/>
                  <a:gd name="T90" fmla="*/ 1289 w 1648"/>
                  <a:gd name="T91" fmla="*/ 158 h 1845"/>
                  <a:gd name="T92" fmla="*/ 1265 w 1648"/>
                  <a:gd name="T93" fmla="*/ 118 h 1845"/>
                  <a:gd name="T94" fmla="*/ 1240 w 1648"/>
                  <a:gd name="T95" fmla="*/ 77 h 1845"/>
                  <a:gd name="T96" fmla="*/ 1214 w 1648"/>
                  <a:gd name="T97" fmla="*/ 38 h 1845"/>
                  <a:gd name="T98" fmla="*/ 1186 w 1648"/>
                  <a:gd name="T99" fmla="*/ 0 h 1845"/>
                  <a:gd name="T100" fmla="*/ 58 w 1648"/>
                  <a:gd name="T101" fmla="*/ 136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48" h="1845">
                    <a:moveTo>
                      <a:pt x="58" y="136"/>
                    </a:moveTo>
                    <a:lnTo>
                      <a:pt x="56" y="160"/>
                    </a:lnTo>
                    <a:lnTo>
                      <a:pt x="53" y="184"/>
                    </a:lnTo>
                    <a:lnTo>
                      <a:pt x="48" y="207"/>
                    </a:lnTo>
                    <a:lnTo>
                      <a:pt x="41" y="230"/>
                    </a:lnTo>
                    <a:lnTo>
                      <a:pt x="33" y="252"/>
                    </a:lnTo>
                    <a:lnTo>
                      <a:pt x="23" y="273"/>
                    </a:lnTo>
                    <a:lnTo>
                      <a:pt x="12" y="293"/>
                    </a:lnTo>
                    <a:lnTo>
                      <a:pt x="0" y="313"/>
                    </a:lnTo>
                    <a:lnTo>
                      <a:pt x="1617" y="1845"/>
                    </a:lnTo>
                    <a:lnTo>
                      <a:pt x="1624" y="1797"/>
                    </a:lnTo>
                    <a:lnTo>
                      <a:pt x="1630" y="1748"/>
                    </a:lnTo>
                    <a:lnTo>
                      <a:pt x="1635" y="1700"/>
                    </a:lnTo>
                    <a:lnTo>
                      <a:pt x="1640" y="1651"/>
                    </a:lnTo>
                    <a:lnTo>
                      <a:pt x="1643" y="1602"/>
                    </a:lnTo>
                    <a:lnTo>
                      <a:pt x="1646" y="1552"/>
                    </a:lnTo>
                    <a:lnTo>
                      <a:pt x="1647" y="1503"/>
                    </a:lnTo>
                    <a:lnTo>
                      <a:pt x="1648" y="1452"/>
                    </a:lnTo>
                    <a:lnTo>
                      <a:pt x="1647" y="1401"/>
                    </a:lnTo>
                    <a:lnTo>
                      <a:pt x="1646" y="1351"/>
                    </a:lnTo>
                    <a:lnTo>
                      <a:pt x="1643" y="1301"/>
                    </a:lnTo>
                    <a:lnTo>
                      <a:pt x="1640" y="1251"/>
                    </a:lnTo>
                    <a:lnTo>
                      <a:pt x="1635" y="1202"/>
                    </a:lnTo>
                    <a:lnTo>
                      <a:pt x="1630" y="1153"/>
                    </a:lnTo>
                    <a:lnTo>
                      <a:pt x="1624" y="1103"/>
                    </a:lnTo>
                    <a:lnTo>
                      <a:pt x="1616" y="1054"/>
                    </a:lnTo>
                    <a:lnTo>
                      <a:pt x="1608" y="1006"/>
                    </a:lnTo>
                    <a:lnTo>
                      <a:pt x="1599" y="958"/>
                    </a:lnTo>
                    <a:lnTo>
                      <a:pt x="1589" y="911"/>
                    </a:lnTo>
                    <a:lnTo>
                      <a:pt x="1578" y="863"/>
                    </a:lnTo>
                    <a:lnTo>
                      <a:pt x="1567" y="816"/>
                    </a:lnTo>
                    <a:lnTo>
                      <a:pt x="1554" y="769"/>
                    </a:lnTo>
                    <a:lnTo>
                      <a:pt x="1540" y="723"/>
                    </a:lnTo>
                    <a:lnTo>
                      <a:pt x="1526" y="677"/>
                    </a:lnTo>
                    <a:lnTo>
                      <a:pt x="1511" y="631"/>
                    </a:lnTo>
                    <a:lnTo>
                      <a:pt x="1495" y="586"/>
                    </a:lnTo>
                    <a:lnTo>
                      <a:pt x="1478" y="542"/>
                    </a:lnTo>
                    <a:lnTo>
                      <a:pt x="1460" y="497"/>
                    </a:lnTo>
                    <a:lnTo>
                      <a:pt x="1441" y="453"/>
                    </a:lnTo>
                    <a:lnTo>
                      <a:pt x="1421" y="409"/>
                    </a:lnTo>
                    <a:lnTo>
                      <a:pt x="1401" y="366"/>
                    </a:lnTo>
                    <a:lnTo>
                      <a:pt x="1381" y="324"/>
                    </a:lnTo>
                    <a:lnTo>
                      <a:pt x="1359" y="281"/>
                    </a:lnTo>
                    <a:lnTo>
                      <a:pt x="1337" y="240"/>
                    </a:lnTo>
                    <a:lnTo>
                      <a:pt x="1313" y="199"/>
                    </a:lnTo>
                    <a:lnTo>
                      <a:pt x="1289" y="158"/>
                    </a:lnTo>
                    <a:lnTo>
                      <a:pt x="1265" y="118"/>
                    </a:lnTo>
                    <a:lnTo>
                      <a:pt x="1240" y="77"/>
                    </a:lnTo>
                    <a:lnTo>
                      <a:pt x="1214" y="38"/>
                    </a:lnTo>
                    <a:lnTo>
                      <a:pt x="1186" y="0"/>
                    </a:lnTo>
                    <a:lnTo>
                      <a:pt x="58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9" name="Freeform 17"/>
              <p:cNvSpPr>
                <a:spLocks/>
              </p:cNvSpPr>
              <p:nvPr/>
            </p:nvSpPr>
            <p:spPr bwMode="auto">
              <a:xfrm>
                <a:off x="0" y="281521"/>
                <a:ext cx="288314" cy="188085"/>
              </a:xfrm>
              <a:custGeom>
                <a:avLst/>
                <a:gdLst>
                  <a:gd name="T0" fmla="*/ 2782 w 2801"/>
                  <a:gd name="T1" fmla="*/ 123 h 1832"/>
                  <a:gd name="T2" fmla="*/ 436 w 2801"/>
                  <a:gd name="T3" fmla="*/ 0 h 1832"/>
                  <a:gd name="T4" fmla="*/ 410 w 2801"/>
                  <a:gd name="T5" fmla="*/ 38 h 1832"/>
                  <a:gd name="T6" fmla="*/ 386 w 2801"/>
                  <a:gd name="T7" fmla="*/ 77 h 1832"/>
                  <a:gd name="T8" fmla="*/ 362 w 2801"/>
                  <a:gd name="T9" fmla="*/ 116 h 1832"/>
                  <a:gd name="T10" fmla="*/ 337 w 2801"/>
                  <a:gd name="T11" fmla="*/ 155 h 1832"/>
                  <a:gd name="T12" fmla="*/ 315 w 2801"/>
                  <a:gd name="T13" fmla="*/ 195 h 1832"/>
                  <a:gd name="T14" fmla="*/ 293 w 2801"/>
                  <a:gd name="T15" fmla="*/ 236 h 1832"/>
                  <a:gd name="T16" fmla="*/ 272 w 2801"/>
                  <a:gd name="T17" fmla="*/ 276 h 1832"/>
                  <a:gd name="T18" fmla="*/ 251 w 2801"/>
                  <a:gd name="T19" fmla="*/ 317 h 1832"/>
                  <a:gd name="T20" fmla="*/ 232 w 2801"/>
                  <a:gd name="T21" fmla="*/ 359 h 1832"/>
                  <a:gd name="T22" fmla="*/ 213 w 2801"/>
                  <a:gd name="T23" fmla="*/ 401 h 1832"/>
                  <a:gd name="T24" fmla="*/ 195 w 2801"/>
                  <a:gd name="T25" fmla="*/ 444 h 1832"/>
                  <a:gd name="T26" fmla="*/ 177 w 2801"/>
                  <a:gd name="T27" fmla="*/ 487 h 1832"/>
                  <a:gd name="T28" fmla="*/ 160 w 2801"/>
                  <a:gd name="T29" fmla="*/ 530 h 1832"/>
                  <a:gd name="T30" fmla="*/ 145 w 2801"/>
                  <a:gd name="T31" fmla="*/ 574 h 1832"/>
                  <a:gd name="T32" fmla="*/ 129 w 2801"/>
                  <a:gd name="T33" fmla="*/ 618 h 1832"/>
                  <a:gd name="T34" fmla="*/ 114 w 2801"/>
                  <a:gd name="T35" fmla="*/ 662 h 1832"/>
                  <a:gd name="T36" fmla="*/ 101 w 2801"/>
                  <a:gd name="T37" fmla="*/ 707 h 1832"/>
                  <a:gd name="T38" fmla="*/ 88 w 2801"/>
                  <a:gd name="T39" fmla="*/ 753 h 1832"/>
                  <a:gd name="T40" fmla="*/ 76 w 2801"/>
                  <a:gd name="T41" fmla="*/ 798 h 1832"/>
                  <a:gd name="T42" fmla="*/ 65 w 2801"/>
                  <a:gd name="T43" fmla="*/ 844 h 1832"/>
                  <a:gd name="T44" fmla="*/ 55 w 2801"/>
                  <a:gd name="T45" fmla="*/ 890 h 1832"/>
                  <a:gd name="T46" fmla="*/ 45 w 2801"/>
                  <a:gd name="T47" fmla="*/ 936 h 1832"/>
                  <a:gd name="T48" fmla="*/ 37 w 2801"/>
                  <a:gd name="T49" fmla="*/ 983 h 1832"/>
                  <a:gd name="T50" fmla="*/ 29 w 2801"/>
                  <a:gd name="T51" fmla="*/ 1030 h 1832"/>
                  <a:gd name="T52" fmla="*/ 22 w 2801"/>
                  <a:gd name="T53" fmla="*/ 1077 h 1832"/>
                  <a:gd name="T54" fmla="*/ 17 w 2801"/>
                  <a:gd name="T55" fmla="*/ 1126 h 1832"/>
                  <a:gd name="T56" fmla="*/ 12 w 2801"/>
                  <a:gd name="T57" fmla="*/ 1173 h 1832"/>
                  <a:gd name="T58" fmla="*/ 7 w 2801"/>
                  <a:gd name="T59" fmla="*/ 1221 h 1832"/>
                  <a:gd name="T60" fmla="*/ 4 w 2801"/>
                  <a:gd name="T61" fmla="*/ 1270 h 1832"/>
                  <a:gd name="T62" fmla="*/ 2 w 2801"/>
                  <a:gd name="T63" fmla="*/ 1318 h 1832"/>
                  <a:gd name="T64" fmla="*/ 0 w 2801"/>
                  <a:gd name="T65" fmla="*/ 1367 h 1832"/>
                  <a:gd name="T66" fmla="*/ 0 w 2801"/>
                  <a:gd name="T67" fmla="*/ 1416 h 1832"/>
                  <a:gd name="T68" fmla="*/ 1 w 2801"/>
                  <a:gd name="T69" fmla="*/ 1470 h 1832"/>
                  <a:gd name="T70" fmla="*/ 2 w 2801"/>
                  <a:gd name="T71" fmla="*/ 1522 h 1832"/>
                  <a:gd name="T72" fmla="*/ 5 w 2801"/>
                  <a:gd name="T73" fmla="*/ 1575 h 1832"/>
                  <a:gd name="T74" fmla="*/ 9 w 2801"/>
                  <a:gd name="T75" fmla="*/ 1627 h 1832"/>
                  <a:gd name="T76" fmla="*/ 14 w 2801"/>
                  <a:gd name="T77" fmla="*/ 1678 h 1832"/>
                  <a:gd name="T78" fmla="*/ 20 w 2801"/>
                  <a:gd name="T79" fmla="*/ 1730 h 1832"/>
                  <a:gd name="T80" fmla="*/ 27 w 2801"/>
                  <a:gd name="T81" fmla="*/ 1782 h 1832"/>
                  <a:gd name="T82" fmla="*/ 35 w 2801"/>
                  <a:gd name="T83" fmla="*/ 1832 h 1832"/>
                  <a:gd name="T84" fmla="*/ 2801 w 2801"/>
                  <a:gd name="T85" fmla="*/ 208 h 1832"/>
                  <a:gd name="T86" fmla="*/ 2794 w 2801"/>
                  <a:gd name="T87" fmla="*/ 188 h 1832"/>
                  <a:gd name="T88" fmla="*/ 2789 w 2801"/>
                  <a:gd name="T89" fmla="*/ 167 h 1832"/>
                  <a:gd name="T90" fmla="*/ 2785 w 2801"/>
                  <a:gd name="T91" fmla="*/ 145 h 1832"/>
                  <a:gd name="T92" fmla="*/ 2782 w 2801"/>
                  <a:gd name="T93" fmla="*/ 123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01" h="1832">
                    <a:moveTo>
                      <a:pt x="2782" y="123"/>
                    </a:moveTo>
                    <a:lnTo>
                      <a:pt x="436" y="0"/>
                    </a:lnTo>
                    <a:lnTo>
                      <a:pt x="410" y="38"/>
                    </a:lnTo>
                    <a:lnTo>
                      <a:pt x="386" y="77"/>
                    </a:lnTo>
                    <a:lnTo>
                      <a:pt x="362" y="116"/>
                    </a:lnTo>
                    <a:lnTo>
                      <a:pt x="337" y="155"/>
                    </a:lnTo>
                    <a:lnTo>
                      <a:pt x="315" y="195"/>
                    </a:lnTo>
                    <a:lnTo>
                      <a:pt x="293" y="236"/>
                    </a:lnTo>
                    <a:lnTo>
                      <a:pt x="272" y="276"/>
                    </a:lnTo>
                    <a:lnTo>
                      <a:pt x="251" y="317"/>
                    </a:lnTo>
                    <a:lnTo>
                      <a:pt x="232" y="359"/>
                    </a:lnTo>
                    <a:lnTo>
                      <a:pt x="213" y="401"/>
                    </a:lnTo>
                    <a:lnTo>
                      <a:pt x="195" y="444"/>
                    </a:lnTo>
                    <a:lnTo>
                      <a:pt x="177" y="487"/>
                    </a:lnTo>
                    <a:lnTo>
                      <a:pt x="160" y="530"/>
                    </a:lnTo>
                    <a:lnTo>
                      <a:pt x="145" y="574"/>
                    </a:lnTo>
                    <a:lnTo>
                      <a:pt x="129" y="618"/>
                    </a:lnTo>
                    <a:lnTo>
                      <a:pt x="114" y="662"/>
                    </a:lnTo>
                    <a:lnTo>
                      <a:pt x="101" y="707"/>
                    </a:lnTo>
                    <a:lnTo>
                      <a:pt x="88" y="753"/>
                    </a:lnTo>
                    <a:lnTo>
                      <a:pt x="76" y="798"/>
                    </a:lnTo>
                    <a:lnTo>
                      <a:pt x="65" y="844"/>
                    </a:lnTo>
                    <a:lnTo>
                      <a:pt x="55" y="890"/>
                    </a:lnTo>
                    <a:lnTo>
                      <a:pt x="45" y="936"/>
                    </a:lnTo>
                    <a:lnTo>
                      <a:pt x="37" y="983"/>
                    </a:lnTo>
                    <a:lnTo>
                      <a:pt x="29" y="1030"/>
                    </a:lnTo>
                    <a:lnTo>
                      <a:pt x="22" y="1077"/>
                    </a:lnTo>
                    <a:lnTo>
                      <a:pt x="17" y="1126"/>
                    </a:lnTo>
                    <a:lnTo>
                      <a:pt x="12" y="1173"/>
                    </a:lnTo>
                    <a:lnTo>
                      <a:pt x="7" y="1221"/>
                    </a:lnTo>
                    <a:lnTo>
                      <a:pt x="4" y="1270"/>
                    </a:lnTo>
                    <a:lnTo>
                      <a:pt x="2" y="1318"/>
                    </a:lnTo>
                    <a:lnTo>
                      <a:pt x="0" y="1367"/>
                    </a:lnTo>
                    <a:lnTo>
                      <a:pt x="0" y="1416"/>
                    </a:lnTo>
                    <a:lnTo>
                      <a:pt x="1" y="1470"/>
                    </a:lnTo>
                    <a:lnTo>
                      <a:pt x="2" y="1522"/>
                    </a:lnTo>
                    <a:lnTo>
                      <a:pt x="5" y="1575"/>
                    </a:lnTo>
                    <a:lnTo>
                      <a:pt x="9" y="1627"/>
                    </a:lnTo>
                    <a:lnTo>
                      <a:pt x="14" y="1678"/>
                    </a:lnTo>
                    <a:lnTo>
                      <a:pt x="20" y="1730"/>
                    </a:lnTo>
                    <a:lnTo>
                      <a:pt x="27" y="1782"/>
                    </a:lnTo>
                    <a:lnTo>
                      <a:pt x="35" y="1832"/>
                    </a:lnTo>
                    <a:lnTo>
                      <a:pt x="2801" y="208"/>
                    </a:lnTo>
                    <a:lnTo>
                      <a:pt x="2794" y="188"/>
                    </a:lnTo>
                    <a:lnTo>
                      <a:pt x="2789" y="167"/>
                    </a:lnTo>
                    <a:lnTo>
                      <a:pt x="2785" y="145"/>
                    </a:lnTo>
                    <a:lnTo>
                      <a:pt x="2782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0" name="Freeform 18"/>
              <p:cNvSpPr>
                <a:spLocks/>
              </p:cNvSpPr>
              <p:nvPr/>
            </p:nvSpPr>
            <p:spPr bwMode="auto">
              <a:xfrm>
                <a:off x="277178" y="167680"/>
                <a:ext cx="176948" cy="108891"/>
              </a:xfrm>
              <a:custGeom>
                <a:avLst/>
                <a:gdLst>
                  <a:gd name="T0" fmla="*/ 442 w 1714"/>
                  <a:gd name="T1" fmla="*/ 845 h 1055"/>
                  <a:gd name="T2" fmla="*/ 467 w 1714"/>
                  <a:gd name="T3" fmla="*/ 846 h 1055"/>
                  <a:gd name="T4" fmla="*/ 493 w 1714"/>
                  <a:gd name="T5" fmla="*/ 850 h 1055"/>
                  <a:gd name="T6" fmla="*/ 518 w 1714"/>
                  <a:gd name="T7" fmla="*/ 855 h 1055"/>
                  <a:gd name="T8" fmla="*/ 542 w 1714"/>
                  <a:gd name="T9" fmla="*/ 862 h 1055"/>
                  <a:gd name="T10" fmla="*/ 565 w 1714"/>
                  <a:gd name="T11" fmla="*/ 871 h 1055"/>
                  <a:gd name="T12" fmla="*/ 587 w 1714"/>
                  <a:gd name="T13" fmla="*/ 881 h 1055"/>
                  <a:gd name="T14" fmla="*/ 608 w 1714"/>
                  <a:gd name="T15" fmla="*/ 893 h 1055"/>
                  <a:gd name="T16" fmla="*/ 629 w 1714"/>
                  <a:gd name="T17" fmla="*/ 906 h 1055"/>
                  <a:gd name="T18" fmla="*/ 648 w 1714"/>
                  <a:gd name="T19" fmla="*/ 920 h 1055"/>
                  <a:gd name="T20" fmla="*/ 666 w 1714"/>
                  <a:gd name="T21" fmla="*/ 936 h 1055"/>
                  <a:gd name="T22" fmla="*/ 684 w 1714"/>
                  <a:gd name="T23" fmla="*/ 953 h 1055"/>
                  <a:gd name="T24" fmla="*/ 699 w 1714"/>
                  <a:gd name="T25" fmla="*/ 971 h 1055"/>
                  <a:gd name="T26" fmla="*/ 714 w 1714"/>
                  <a:gd name="T27" fmla="*/ 991 h 1055"/>
                  <a:gd name="T28" fmla="*/ 727 w 1714"/>
                  <a:gd name="T29" fmla="*/ 1011 h 1055"/>
                  <a:gd name="T30" fmla="*/ 739 w 1714"/>
                  <a:gd name="T31" fmla="*/ 1032 h 1055"/>
                  <a:gd name="T32" fmla="*/ 750 w 1714"/>
                  <a:gd name="T33" fmla="*/ 1055 h 1055"/>
                  <a:gd name="T34" fmla="*/ 1714 w 1714"/>
                  <a:gd name="T35" fmla="*/ 825 h 1055"/>
                  <a:gd name="T36" fmla="*/ 1672 w 1714"/>
                  <a:gd name="T37" fmla="*/ 781 h 1055"/>
                  <a:gd name="T38" fmla="*/ 1631 w 1714"/>
                  <a:gd name="T39" fmla="*/ 739 h 1055"/>
                  <a:gd name="T40" fmla="*/ 1588 w 1714"/>
                  <a:gd name="T41" fmla="*/ 697 h 1055"/>
                  <a:gd name="T42" fmla="*/ 1545 w 1714"/>
                  <a:gd name="T43" fmla="*/ 656 h 1055"/>
                  <a:gd name="T44" fmla="*/ 1500 w 1714"/>
                  <a:gd name="T45" fmla="*/ 616 h 1055"/>
                  <a:gd name="T46" fmla="*/ 1455 w 1714"/>
                  <a:gd name="T47" fmla="*/ 577 h 1055"/>
                  <a:gd name="T48" fmla="*/ 1408 w 1714"/>
                  <a:gd name="T49" fmla="*/ 540 h 1055"/>
                  <a:gd name="T50" fmla="*/ 1360 w 1714"/>
                  <a:gd name="T51" fmla="*/ 502 h 1055"/>
                  <a:gd name="T52" fmla="*/ 1312 w 1714"/>
                  <a:gd name="T53" fmla="*/ 467 h 1055"/>
                  <a:gd name="T54" fmla="*/ 1263 w 1714"/>
                  <a:gd name="T55" fmla="*/ 432 h 1055"/>
                  <a:gd name="T56" fmla="*/ 1213 w 1714"/>
                  <a:gd name="T57" fmla="*/ 399 h 1055"/>
                  <a:gd name="T58" fmla="*/ 1162 w 1714"/>
                  <a:gd name="T59" fmla="*/ 367 h 1055"/>
                  <a:gd name="T60" fmla="*/ 1110 w 1714"/>
                  <a:gd name="T61" fmla="*/ 336 h 1055"/>
                  <a:gd name="T62" fmla="*/ 1058 w 1714"/>
                  <a:gd name="T63" fmla="*/ 307 h 1055"/>
                  <a:gd name="T64" fmla="*/ 1005 w 1714"/>
                  <a:gd name="T65" fmla="*/ 278 h 1055"/>
                  <a:gd name="T66" fmla="*/ 950 w 1714"/>
                  <a:gd name="T67" fmla="*/ 251 h 1055"/>
                  <a:gd name="T68" fmla="*/ 896 w 1714"/>
                  <a:gd name="T69" fmla="*/ 225 h 1055"/>
                  <a:gd name="T70" fmla="*/ 841 w 1714"/>
                  <a:gd name="T71" fmla="*/ 201 h 1055"/>
                  <a:gd name="T72" fmla="*/ 785 w 1714"/>
                  <a:gd name="T73" fmla="*/ 177 h 1055"/>
                  <a:gd name="T74" fmla="*/ 727 w 1714"/>
                  <a:gd name="T75" fmla="*/ 154 h 1055"/>
                  <a:gd name="T76" fmla="*/ 670 w 1714"/>
                  <a:gd name="T77" fmla="*/ 134 h 1055"/>
                  <a:gd name="T78" fmla="*/ 612 w 1714"/>
                  <a:gd name="T79" fmla="*/ 114 h 1055"/>
                  <a:gd name="T80" fmla="*/ 554 w 1714"/>
                  <a:gd name="T81" fmla="*/ 96 h 1055"/>
                  <a:gd name="T82" fmla="*/ 494 w 1714"/>
                  <a:gd name="T83" fmla="*/ 80 h 1055"/>
                  <a:gd name="T84" fmla="*/ 434 w 1714"/>
                  <a:gd name="T85" fmla="*/ 65 h 1055"/>
                  <a:gd name="T86" fmla="*/ 374 w 1714"/>
                  <a:gd name="T87" fmla="*/ 51 h 1055"/>
                  <a:gd name="T88" fmla="*/ 313 w 1714"/>
                  <a:gd name="T89" fmla="*/ 39 h 1055"/>
                  <a:gd name="T90" fmla="*/ 251 w 1714"/>
                  <a:gd name="T91" fmla="*/ 28 h 1055"/>
                  <a:gd name="T92" fmla="*/ 189 w 1714"/>
                  <a:gd name="T93" fmla="*/ 19 h 1055"/>
                  <a:gd name="T94" fmla="*/ 127 w 1714"/>
                  <a:gd name="T95" fmla="*/ 11 h 1055"/>
                  <a:gd name="T96" fmla="*/ 64 w 1714"/>
                  <a:gd name="T97" fmla="*/ 4 h 1055"/>
                  <a:gd name="T98" fmla="*/ 0 w 1714"/>
                  <a:gd name="T99" fmla="*/ 0 h 1055"/>
                  <a:gd name="T100" fmla="*/ 357 w 1714"/>
                  <a:gd name="T101" fmla="*/ 855 h 1055"/>
                  <a:gd name="T102" fmla="*/ 377 w 1714"/>
                  <a:gd name="T103" fmla="*/ 851 h 1055"/>
                  <a:gd name="T104" fmla="*/ 398 w 1714"/>
                  <a:gd name="T105" fmla="*/ 848 h 1055"/>
                  <a:gd name="T106" fmla="*/ 420 w 1714"/>
                  <a:gd name="T107" fmla="*/ 845 h 1055"/>
                  <a:gd name="T108" fmla="*/ 442 w 1714"/>
                  <a:gd name="T109" fmla="*/ 845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14" h="1055">
                    <a:moveTo>
                      <a:pt x="442" y="845"/>
                    </a:moveTo>
                    <a:lnTo>
                      <a:pt x="467" y="846"/>
                    </a:lnTo>
                    <a:lnTo>
                      <a:pt x="493" y="850"/>
                    </a:lnTo>
                    <a:lnTo>
                      <a:pt x="518" y="855"/>
                    </a:lnTo>
                    <a:lnTo>
                      <a:pt x="542" y="862"/>
                    </a:lnTo>
                    <a:lnTo>
                      <a:pt x="565" y="871"/>
                    </a:lnTo>
                    <a:lnTo>
                      <a:pt x="587" y="881"/>
                    </a:lnTo>
                    <a:lnTo>
                      <a:pt x="608" y="893"/>
                    </a:lnTo>
                    <a:lnTo>
                      <a:pt x="629" y="906"/>
                    </a:lnTo>
                    <a:lnTo>
                      <a:pt x="648" y="920"/>
                    </a:lnTo>
                    <a:lnTo>
                      <a:pt x="666" y="936"/>
                    </a:lnTo>
                    <a:lnTo>
                      <a:pt x="684" y="953"/>
                    </a:lnTo>
                    <a:lnTo>
                      <a:pt x="699" y="971"/>
                    </a:lnTo>
                    <a:lnTo>
                      <a:pt x="714" y="991"/>
                    </a:lnTo>
                    <a:lnTo>
                      <a:pt x="727" y="1011"/>
                    </a:lnTo>
                    <a:lnTo>
                      <a:pt x="739" y="1032"/>
                    </a:lnTo>
                    <a:lnTo>
                      <a:pt x="750" y="1055"/>
                    </a:lnTo>
                    <a:lnTo>
                      <a:pt x="1714" y="825"/>
                    </a:lnTo>
                    <a:lnTo>
                      <a:pt x="1672" y="781"/>
                    </a:lnTo>
                    <a:lnTo>
                      <a:pt x="1631" y="739"/>
                    </a:lnTo>
                    <a:lnTo>
                      <a:pt x="1588" y="697"/>
                    </a:lnTo>
                    <a:lnTo>
                      <a:pt x="1545" y="656"/>
                    </a:lnTo>
                    <a:lnTo>
                      <a:pt x="1500" y="616"/>
                    </a:lnTo>
                    <a:lnTo>
                      <a:pt x="1455" y="577"/>
                    </a:lnTo>
                    <a:lnTo>
                      <a:pt x="1408" y="540"/>
                    </a:lnTo>
                    <a:lnTo>
                      <a:pt x="1360" y="502"/>
                    </a:lnTo>
                    <a:lnTo>
                      <a:pt x="1312" y="467"/>
                    </a:lnTo>
                    <a:lnTo>
                      <a:pt x="1263" y="432"/>
                    </a:lnTo>
                    <a:lnTo>
                      <a:pt x="1213" y="399"/>
                    </a:lnTo>
                    <a:lnTo>
                      <a:pt x="1162" y="367"/>
                    </a:lnTo>
                    <a:lnTo>
                      <a:pt x="1110" y="336"/>
                    </a:lnTo>
                    <a:lnTo>
                      <a:pt x="1058" y="307"/>
                    </a:lnTo>
                    <a:lnTo>
                      <a:pt x="1005" y="278"/>
                    </a:lnTo>
                    <a:lnTo>
                      <a:pt x="950" y="251"/>
                    </a:lnTo>
                    <a:lnTo>
                      <a:pt x="896" y="225"/>
                    </a:lnTo>
                    <a:lnTo>
                      <a:pt x="841" y="201"/>
                    </a:lnTo>
                    <a:lnTo>
                      <a:pt x="785" y="177"/>
                    </a:lnTo>
                    <a:lnTo>
                      <a:pt x="727" y="154"/>
                    </a:lnTo>
                    <a:lnTo>
                      <a:pt x="670" y="134"/>
                    </a:lnTo>
                    <a:lnTo>
                      <a:pt x="612" y="114"/>
                    </a:lnTo>
                    <a:lnTo>
                      <a:pt x="554" y="96"/>
                    </a:lnTo>
                    <a:lnTo>
                      <a:pt x="494" y="80"/>
                    </a:lnTo>
                    <a:lnTo>
                      <a:pt x="434" y="65"/>
                    </a:lnTo>
                    <a:lnTo>
                      <a:pt x="374" y="51"/>
                    </a:lnTo>
                    <a:lnTo>
                      <a:pt x="313" y="39"/>
                    </a:lnTo>
                    <a:lnTo>
                      <a:pt x="251" y="28"/>
                    </a:lnTo>
                    <a:lnTo>
                      <a:pt x="189" y="19"/>
                    </a:lnTo>
                    <a:lnTo>
                      <a:pt x="127" y="11"/>
                    </a:lnTo>
                    <a:lnTo>
                      <a:pt x="64" y="4"/>
                    </a:lnTo>
                    <a:lnTo>
                      <a:pt x="0" y="0"/>
                    </a:lnTo>
                    <a:lnTo>
                      <a:pt x="357" y="855"/>
                    </a:lnTo>
                    <a:lnTo>
                      <a:pt x="377" y="851"/>
                    </a:lnTo>
                    <a:lnTo>
                      <a:pt x="398" y="848"/>
                    </a:lnTo>
                    <a:lnTo>
                      <a:pt x="420" y="845"/>
                    </a:lnTo>
                    <a:lnTo>
                      <a:pt x="442" y="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136620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Изображение и подпись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599440" y="975360"/>
            <a:ext cx="11003280" cy="54051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19" name="Группа 18"/>
          <p:cNvGrpSpPr/>
          <p:nvPr userDrawn="1"/>
        </p:nvGrpSpPr>
        <p:grpSpPr>
          <a:xfrm>
            <a:off x="604130" y="321311"/>
            <a:ext cx="1475284" cy="312230"/>
            <a:chOff x="0" y="687388"/>
            <a:chExt cx="1440180" cy="406401"/>
          </a:xfrm>
          <a:solidFill>
            <a:schemeClr val="bg1"/>
          </a:solidFill>
        </p:grpSpPr>
        <p:grpSp>
          <p:nvGrpSpPr>
            <p:cNvPr id="35" name="Группа 34"/>
            <p:cNvGrpSpPr/>
            <p:nvPr userDrawn="1"/>
          </p:nvGrpSpPr>
          <p:grpSpPr>
            <a:xfrm>
              <a:off x="493068" y="808707"/>
              <a:ext cx="947112" cy="176599"/>
              <a:chOff x="614988" y="259248"/>
              <a:chExt cx="1041891" cy="194272"/>
            </a:xfrm>
            <a:grpFill/>
          </p:grpSpPr>
          <p:sp>
            <p:nvSpPr>
              <p:cNvPr id="44" name="Freeform 5"/>
              <p:cNvSpPr>
                <a:spLocks noEditPoints="1"/>
              </p:cNvSpPr>
              <p:nvPr/>
            </p:nvSpPr>
            <p:spPr bwMode="auto">
              <a:xfrm>
                <a:off x="614988" y="260485"/>
                <a:ext cx="122502" cy="190560"/>
              </a:xfrm>
              <a:custGeom>
                <a:avLst/>
                <a:gdLst>
                  <a:gd name="T0" fmla="*/ 723 w 1181"/>
                  <a:gd name="T1" fmla="*/ 773 h 1846"/>
                  <a:gd name="T2" fmla="*/ 688 w 1181"/>
                  <a:gd name="T3" fmla="*/ 793 h 1846"/>
                  <a:gd name="T4" fmla="*/ 650 w 1181"/>
                  <a:gd name="T5" fmla="*/ 806 h 1846"/>
                  <a:gd name="T6" fmla="*/ 611 w 1181"/>
                  <a:gd name="T7" fmla="*/ 813 h 1846"/>
                  <a:gd name="T8" fmla="*/ 385 w 1181"/>
                  <a:gd name="T9" fmla="*/ 813 h 1846"/>
                  <a:gd name="T10" fmla="*/ 587 w 1181"/>
                  <a:gd name="T11" fmla="*/ 355 h 1846"/>
                  <a:gd name="T12" fmla="*/ 635 w 1181"/>
                  <a:gd name="T13" fmla="*/ 358 h 1846"/>
                  <a:gd name="T14" fmla="*/ 677 w 1181"/>
                  <a:gd name="T15" fmla="*/ 368 h 1846"/>
                  <a:gd name="T16" fmla="*/ 696 w 1181"/>
                  <a:gd name="T17" fmla="*/ 375 h 1846"/>
                  <a:gd name="T18" fmla="*/ 714 w 1181"/>
                  <a:gd name="T19" fmla="*/ 384 h 1846"/>
                  <a:gd name="T20" fmla="*/ 731 w 1181"/>
                  <a:gd name="T21" fmla="*/ 395 h 1846"/>
                  <a:gd name="T22" fmla="*/ 746 w 1181"/>
                  <a:gd name="T23" fmla="*/ 407 h 1846"/>
                  <a:gd name="T24" fmla="*/ 759 w 1181"/>
                  <a:gd name="T25" fmla="*/ 421 h 1846"/>
                  <a:gd name="T26" fmla="*/ 772 w 1181"/>
                  <a:gd name="T27" fmla="*/ 437 h 1846"/>
                  <a:gd name="T28" fmla="*/ 782 w 1181"/>
                  <a:gd name="T29" fmla="*/ 455 h 1846"/>
                  <a:gd name="T30" fmla="*/ 790 w 1181"/>
                  <a:gd name="T31" fmla="*/ 476 h 1846"/>
                  <a:gd name="T32" fmla="*/ 797 w 1181"/>
                  <a:gd name="T33" fmla="*/ 498 h 1846"/>
                  <a:gd name="T34" fmla="*/ 801 w 1181"/>
                  <a:gd name="T35" fmla="*/ 522 h 1846"/>
                  <a:gd name="T36" fmla="*/ 805 w 1181"/>
                  <a:gd name="T37" fmla="*/ 578 h 1846"/>
                  <a:gd name="T38" fmla="*/ 804 w 1181"/>
                  <a:gd name="T39" fmla="*/ 610 h 1846"/>
                  <a:gd name="T40" fmla="*/ 801 w 1181"/>
                  <a:gd name="T41" fmla="*/ 639 h 1846"/>
                  <a:gd name="T42" fmla="*/ 796 w 1181"/>
                  <a:gd name="T43" fmla="*/ 665 h 1846"/>
                  <a:gd name="T44" fmla="*/ 789 w 1181"/>
                  <a:gd name="T45" fmla="*/ 689 h 1846"/>
                  <a:gd name="T46" fmla="*/ 780 w 1181"/>
                  <a:gd name="T47" fmla="*/ 710 h 1846"/>
                  <a:gd name="T48" fmla="*/ 769 w 1181"/>
                  <a:gd name="T49" fmla="*/ 730 h 1846"/>
                  <a:gd name="T50" fmla="*/ 754 w 1181"/>
                  <a:gd name="T51" fmla="*/ 746 h 1846"/>
                  <a:gd name="T52" fmla="*/ 739 w 1181"/>
                  <a:gd name="T53" fmla="*/ 761 h 1846"/>
                  <a:gd name="T54" fmla="*/ 1151 w 1181"/>
                  <a:gd name="T55" fmla="*/ 797 h 1846"/>
                  <a:gd name="T56" fmla="*/ 1166 w 1181"/>
                  <a:gd name="T57" fmla="*/ 740 h 1846"/>
                  <a:gd name="T58" fmla="*/ 1176 w 1181"/>
                  <a:gd name="T59" fmla="*/ 680 h 1846"/>
                  <a:gd name="T60" fmla="*/ 1181 w 1181"/>
                  <a:gd name="T61" fmla="*/ 617 h 1846"/>
                  <a:gd name="T62" fmla="*/ 1181 w 1181"/>
                  <a:gd name="T63" fmla="*/ 546 h 1846"/>
                  <a:gd name="T64" fmla="*/ 1175 w 1181"/>
                  <a:gd name="T65" fmla="*/ 476 h 1846"/>
                  <a:gd name="T66" fmla="*/ 1164 w 1181"/>
                  <a:gd name="T67" fmla="*/ 411 h 1846"/>
                  <a:gd name="T68" fmla="*/ 1148 w 1181"/>
                  <a:gd name="T69" fmla="*/ 350 h 1846"/>
                  <a:gd name="T70" fmla="*/ 1127 w 1181"/>
                  <a:gd name="T71" fmla="*/ 295 h 1846"/>
                  <a:gd name="T72" fmla="*/ 1100 w 1181"/>
                  <a:gd name="T73" fmla="*/ 244 h 1846"/>
                  <a:gd name="T74" fmla="*/ 1070 w 1181"/>
                  <a:gd name="T75" fmla="*/ 199 h 1846"/>
                  <a:gd name="T76" fmla="*/ 1035 w 1181"/>
                  <a:gd name="T77" fmla="*/ 159 h 1846"/>
                  <a:gd name="T78" fmla="*/ 995 w 1181"/>
                  <a:gd name="T79" fmla="*/ 123 h 1846"/>
                  <a:gd name="T80" fmla="*/ 952 w 1181"/>
                  <a:gd name="T81" fmla="*/ 92 h 1846"/>
                  <a:gd name="T82" fmla="*/ 905 w 1181"/>
                  <a:gd name="T83" fmla="*/ 65 h 1846"/>
                  <a:gd name="T84" fmla="*/ 854 w 1181"/>
                  <a:gd name="T85" fmla="*/ 44 h 1846"/>
                  <a:gd name="T86" fmla="*/ 799 w 1181"/>
                  <a:gd name="T87" fmla="*/ 26 h 1846"/>
                  <a:gd name="T88" fmla="*/ 741 w 1181"/>
                  <a:gd name="T89" fmla="*/ 13 h 1846"/>
                  <a:gd name="T90" fmla="*/ 681 w 1181"/>
                  <a:gd name="T91" fmla="*/ 5 h 1846"/>
                  <a:gd name="T92" fmla="*/ 619 w 1181"/>
                  <a:gd name="T93" fmla="*/ 1 h 1846"/>
                  <a:gd name="T94" fmla="*/ 0 w 1181"/>
                  <a:gd name="T95" fmla="*/ 0 h 1846"/>
                  <a:gd name="T96" fmla="*/ 385 w 1181"/>
                  <a:gd name="T97" fmla="*/ 1846 h 1846"/>
                  <a:gd name="T98" fmla="*/ 608 w 1181"/>
                  <a:gd name="T99" fmla="*/ 1172 h 1846"/>
                  <a:gd name="T100" fmla="*/ 673 w 1181"/>
                  <a:gd name="T101" fmla="*/ 1169 h 1846"/>
                  <a:gd name="T102" fmla="*/ 734 w 1181"/>
                  <a:gd name="T103" fmla="*/ 1161 h 1846"/>
                  <a:gd name="T104" fmla="*/ 793 w 1181"/>
                  <a:gd name="T105" fmla="*/ 1148 h 1846"/>
                  <a:gd name="T106" fmla="*/ 847 w 1181"/>
                  <a:gd name="T107" fmla="*/ 1129 h 1846"/>
                  <a:gd name="T108" fmla="*/ 898 w 1181"/>
                  <a:gd name="T109" fmla="*/ 1106 h 1846"/>
                  <a:gd name="T110" fmla="*/ 945 w 1181"/>
                  <a:gd name="T111" fmla="*/ 1079 h 1846"/>
                  <a:gd name="T112" fmla="*/ 988 w 1181"/>
                  <a:gd name="T113" fmla="*/ 1047 h 1846"/>
                  <a:gd name="T114" fmla="*/ 1029 w 1181"/>
                  <a:gd name="T115" fmla="*/ 1011 h 1846"/>
                  <a:gd name="T116" fmla="*/ 1063 w 1181"/>
                  <a:gd name="T117" fmla="*/ 971 h 1846"/>
                  <a:gd name="T118" fmla="*/ 1093 w 1181"/>
                  <a:gd name="T119" fmla="*/ 925 h 1846"/>
                  <a:gd name="T120" fmla="*/ 1120 w 1181"/>
                  <a:gd name="T121" fmla="*/ 876 h 1846"/>
                  <a:gd name="T122" fmla="*/ 1142 w 1181"/>
                  <a:gd name="T123" fmla="*/ 824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1" h="1846">
                    <a:moveTo>
                      <a:pt x="739" y="761"/>
                    </a:moveTo>
                    <a:lnTo>
                      <a:pt x="723" y="773"/>
                    </a:lnTo>
                    <a:lnTo>
                      <a:pt x="706" y="784"/>
                    </a:lnTo>
                    <a:lnTo>
                      <a:pt x="688" y="793"/>
                    </a:lnTo>
                    <a:lnTo>
                      <a:pt x="669" y="801"/>
                    </a:lnTo>
                    <a:lnTo>
                      <a:pt x="650" y="806"/>
                    </a:lnTo>
                    <a:lnTo>
                      <a:pt x="631" y="810"/>
                    </a:lnTo>
                    <a:lnTo>
                      <a:pt x="611" y="813"/>
                    </a:lnTo>
                    <a:lnTo>
                      <a:pt x="590" y="813"/>
                    </a:lnTo>
                    <a:lnTo>
                      <a:pt x="385" y="813"/>
                    </a:lnTo>
                    <a:lnTo>
                      <a:pt x="385" y="355"/>
                    </a:lnTo>
                    <a:lnTo>
                      <a:pt x="587" y="355"/>
                    </a:lnTo>
                    <a:lnTo>
                      <a:pt x="611" y="356"/>
                    </a:lnTo>
                    <a:lnTo>
                      <a:pt x="635" y="358"/>
                    </a:lnTo>
                    <a:lnTo>
                      <a:pt x="657" y="362"/>
                    </a:lnTo>
                    <a:lnTo>
                      <a:pt x="677" y="368"/>
                    </a:lnTo>
                    <a:lnTo>
                      <a:pt x="687" y="372"/>
                    </a:lnTo>
                    <a:lnTo>
                      <a:pt x="696" y="375"/>
                    </a:lnTo>
                    <a:lnTo>
                      <a:pt x="705" y="380"/>
                    </a:lnTo>
                    <a:lnTo>
                      <a:pt x="714" y="384"/>
                    </a:lnTo>
                    <a:lnTo>
                      <a:pt x="723" y="389"/>
                    </a:lnTo>
                    <a:lnTo>
                      <a:pt x="731" y="395"/>
                    </a:lnTo>
                    <a:lnTo>
                      <a:pt x="738" y="401"/>
                    </a:lnTo>
                    <a:lnTo>
                      <a:pt x="746" y="407"/>
                    </a:lnTo>
                    <a:lnTo>
                      <a:pt x="753" y="414"/>
                    </a:lnTo>
                    <a:lnTo>
                      <a:pt x="759" y="421"/>
                    </a:lnTo>
                    <a:lnTo>
                      <a:pt x="767" y="429"/>
                    </a:lnTo>
                    <a:lnTo>
                      <a:pt x="772" y="437"/>
                    </a:lnTo>
                    <a:lnTo>
                      <a:pt x="777" y="446"/>
                    </a:lnTo>
                    <a:lnTo>
                      <a:pt x="782" y="455"/>
                    </a:lnTo>
                    <a:lnTo>
                      <a:pt x="786" y="465"/>
                    </a:lnTo>
                    <a:lnTo>
                      <a:pt x="790" y="476"/>
                    </a:lnTo>
                    <a:lnTo>
                      <a:pt x="794" y="486"/>
                    </a:lnTo>
                    <a:lnTo>
                      <a:pt x="797" y="498"/>
                    </a:lnTo>
                    <a:lnTo>
                      <a:pt x="799" y="510"/>
                    </a:lnTo>
                    <a:lnTo>
                      <a:pt x="801" y="522"/>
                    </a:lnTo>
                    <a:lnTo>
                      <a:pt x="804" y="549"/>
                    </a:lnTo>
                    <a:lnTo>
                      <a:pt x="805" y="578"/>
                    </a:lnTo>
                    <a:lnTo>
                      <a:pt x="805" y="594"/>
                    </a:lnTo>
                    <a:lnTo>
                      <a:pt x="804" y="610"/>
                    </a:lnTo>
                    <a:lnTo>
                      <a:pt x="803" y="625"/>
                    </a:lnTo>
                    <a:lnTo>
                      <a:pt x="801" y="639"/>
                    </a:lnTo>
                    <a:lnTo>
                      <a:pt x="799" y="652"/>
                    </a:lnTo>
                    <a:lnTo>
                      <a:pt x="796" y="665"/>
                    </a:lnTo>
                    <a:lnTo>
                      <a:pt x="793" y="677"/>
                    </a:lnTo>
                    <a:lnTo>
                      <a:pt x="789" y="689"/>
                    </a:lnTo>
                    <a:lnTo>
                      <a:pt x="785" y="700"/>
                    </a:lnTo>
                    <a:lnTo>
                      <a:pt x="780" y="710"/>
                    </a:lnTo>
                    <a:lnTo>
                      <a:pt x="774" y="720"/>
                    </a:lnTo>
                    <a:lnTo>
                      <a:pt x="769" y="730"/>
                    </a:lnTo>
                    <a:lnTo>
                      <a:pt x="761" y="738"/>
                    </a:lnTo>
                    <a:lnTo>
                      <a:pt x="754" y="746"/>
                    </a:lnTo>
                    <a:lnTo>
                      <a:pt x="747" y="754"/>
                    </a:lnTo>
                    <a:lnTo>
                      <a:pt x="739" y="761"/>
                    </a:lnTo>
                    <a:close/>
                    <a:moveTo>
                      <a:pt x="1142" y="824"/>
                    </a:moveTo>
                    <a:lnTo>
                      <a:pt x="1151" y="797"/>
                    </a:lnTo>
                    <a:lnTo>
                      <a:pt x="1159" y="768"/>
                    </a:lnTo>
                    <a:lnTo>
                      <a:pt x="1166" y="740"/>
                    </a:lnTo>
                    <a:lnTo>
                      <a:pt x="1171" y="710"/>
                    </a:lnTo>
                    <a:lnTo>
                      <a:pt x="1176" y="680"/>
                    </a:lnTo>
                    <a:lnTo>
                      <a:pt x="1179" y="649"/>
                    </a:lnTo>
                    <a:lnTo>
                      <a:pt x="1181" y="617"/>
                    </a:lnTo>
                    <a:lnTo>
                      <a:pt x="1181" y="583"/>
                    </a:lnTo>
                    <a:lnTo>
                      <a:pt x="1181" y="546"/>
                    </a:lnTo>
                    <a:lnTo>
                      <a:pt x="1179" y="510"/>
                    </a:lnTo>
                    <a:lnTo>
                      <a:pt x="1175" y="476"/>
                    </a:lnTo>
                    <a:lnTo>
                      <a:pt x="1170" y="442"/>
                    </a:lnTo>
                    <a:lnTo>
                      <a:pt x="1164" y="411"/>
                    </a:lnTo>
                    <a:lnTo>
                      <a:pt x="1157" y="380"/>
                    </a:lnTo>
                    <a:lnTo>
                      <a:pt x="1148" y="350"/>
                    </a:lnTo>
                    <a:lnTo>
                      <a:pt x="1138" y="322"/>
                    </a:lnTo>
                    <a:lnTo>
                      <a:pt x="1127" y="295"/>
                    </a:lnTo>
                    <a:lnTo>
                      <a:pt x="1114" y="269"/>
                    </a:lnTo>
                    <a:lnTo>
                      <a:pt x="1100" y="244"/>
                    </a:lnTo>
                    <a:lnTo>
                      <a:pt x="1086" y="221"/>
                    </a:lnTo>
                    <a:lnTo>
                      <a:pt x="1070" y="199"/>
                    </a:lnTo>
                    <a:lnTo>
                      <a:pt x="1053" y="178"/>
                    </a:lnTo>
                    <a:lnTo>
                      <a:pt x="1035" y="159"/>
                    </a:lnTo>
                    <a:lnTo>
                      <a:pt x="1016" y="140"/>
                    </a:lnTo>
                    <a:lnTo>
                      <a:pt x="995" y="123"/>
                    </a:lnTo>
                    <a:lnTo>
                      <a:pt x="974" y="107"/>
                    </a:lnTo>
                    <a:lnTo>
                      <a:pt x="952" y="92"/>
                    </a:lnTo>
                    <a:lnTo>
                      <a:pt x="929" y="78"/>
                    </a:lnTo>
                    <a:lnTo>
                      <a:pt x="905" y="65"/>
                    </a:lnTo>
                    <a:lnTo>
                      <a:pt x="880" y="54"/>
                    </a:lnTo>
                    <a:lnTo>
                      <a:pt x="854" y="44"/>
                    </a:lnTo>
                    <a:lnTo>
                      <a:pt x="827" y="34"/>
                    </a:lnTo>
                    <a:lnTo>
                      <a:pt x="799" y="26"/>
                    </a:lnTo>
                    <a:lnTo>
                      <a:pt x="771" y="19"/>
                    </a:lnTo>
                    <a:lnTo>
                      <a:pt x="741" y="13"/>
                    </a:lnTo>
                    <a:lnTo>
                      <a:pt x="711" y="8"/>
                    </a:lnTo>
                    <a:lnTo>
                      <a:pt x="681" y="5"/>
                    </a:lnTo>
                    <a:lnTo>
                      <a:pt x="650" y="2"/>
                    </a:lnTo>
                    <a:lnTo>
                      <a:pt x="619" y="1"/>
                    </a:lnTo>
                    <a:lnTo>
                      <a:pt x="587" y="0"/>
                    </a:lnTo>
                    <a:lnTo>
                      <a:pt x="0" y="0"/>
                    </a:lnTo>
                    <a:lnTo>
                      <a:pt x="0" y="1846"/>
                    </a:lnTo>
                    <a:lnTo>
                      <a:pt x="385" y="1846"/>
                    </a:lnTo>
                    <a:lnTo>
                      <a:pt x="385" y="1172"/>
                    </a:lnTo>
                    <a:lnTo>
                      <a:pt x="608" y="1172"/>
                    </a:lnTo>
                    <a:lnTo>
                      <a:pt x="641" y="1171"/>
                    </a:lnTo>
                    <a:lnTo>
                      <a:pt x="673" y="1169"/>
                    </a:lnTo>
                    <a:lnTo>
                      <a:pt x="704" y="1166"/>
                    </a:lnTo>
                    <a:lnTo>
                      <a:pt x="734" y="1161"/>
                    </a:lnTo>
                    <a:lnTo>
                      <a:pt x="763" y="1155"/>
                    </a:lnTo>
                    <a:lnTo>
                      <a:pt x="793" y="1148"/>
                    </a:lnTo>
                    <a:lnTo>
                      <a:pt x="820" y="1139"/>
                    </a:lnTo>
                    <a:lnTo>
                      <a:pt x="847" y="1129"/>
                    </a:lnTo>
                    <a:lnTo>
                      <a:pt x="873" y="1118"/>
                    </a:lnTo>
                    <a:lnTo>
                      <a:pt x="898" y="1106"/>
                    </a:lnTo>
                    <a:lnTo>
                      <a:pt x="922" y="1093"/>
                    </a:lnTo>
                    <a:lnTo>
                      <a:pt x="945" y="1079"/>
                    </a:lnTo>
                    <a:lnTo>
                      <a:pt x="967" y="1063"/>
                    </a:lnTo>
                    <a:lnTo>
                      <a:pt x="988" y="1047"/>
                    </a:lnTo>
                    <a:lnTo>
                      <a:pt x="1009" y="1030"/>
                    </a:lnTo>
                    <a:lnTo>
                      <a:pt x="1029" y="1011"/>
                    </a:lnTo>
                    <a:lnTo>
                      <a:pt x="1046" y="991"/>
                    </a:lnTo>
                    <a:lnTo>
                      <a:pt x="1063" y="971"/>
                    </a:lnTo>
                    <a:lnTo>
                      <a:pt x="1079" y="949"/>
                    </a:lnTo>
                    <a:lnTo>
                      <a:pt x="1093" y="925"/>
                    </a:lnTo>
                    <a:lnTo>
                      <a:pt x="1107" y="901"/>
                    </a:lnTo>
                    <a:lnTo>
                      <a:pt x="1120" y="876"/>
                    </a:lnTo>
                    <a:lnTo>
                      <a:pt x="1131" y="851"/>
                    </a:lnTo>
                    <a:lnTo>
                      <a:pt x="1142" y="8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5" name="Freeform 6"/>
              <p:cNvSpPr>
                <a:spLocks noEditPoints="1"/>
              </p:cNvSpPr>
              <p:nvPr/>
            </p:nvSpPr>
            <p:spPr bwMode="auto">
              <a:xfrm>
                <a:off x="765951" y="259248"/>
                <a:ext cx="122502" cy="194272"/>
              </a:xfrm>
              <a:custGeom>
                <a:avLst/>
                <a:gdLst>
                  <a:gd name="T0" fmla="*/ 386 w 1185"/>
                  <a:gd name="T1" fmla="*/ 542 h 1875"/>
                  <a:gd name="T2" fmla="*/ 410 w 1185"/>
                  <a:gd name="T3" fmla="*/ 473 h 1875"/>
                  <a:gd name="T4" fmla="*/ 446 w 1185"/>
                  <a:gd name="T5" fmla="*/ 427 h 1875"/>
                  <a:gd name="T6" fmla="*/ 478 w 1185"/>
                  <a:gd name="T7" fmla="*/ 402 h 1875"/>
                  <a:gd name="T8" fmla="*/ 519 w 1185"/>
                  <a:gd name="T9" fmla="*/ 382 h 1875"/>
                  <a:gd name="T10" fmla="*/ 568 w 1185"/>
                  <a:gd name="T11" fmla="*/ 372 h 1875"/>
                  <a:gd name="T12" fmla="*/ 624 w 1185"/>
                  <a:gd name="T13" fmla="*/ 372 h 1875"/>
                  <a:gd name="T14" fmla="*/ 672 w 1185"/>
                  <a:gd name="T15" fmla="*/ 384 h 1875"/>
                  <a:gd name="T16" fmla="*/ 728 w 1185"/>
                  <a:gd name="T17" fmla="*/ 418 h 1875"/>
                  <a:gd name="T18" fmla="*/ 756 w 1185"/>
                  <a:gd name="T19" fmla="*/ 447 h 1875"/>
                  <a:gd name="T20" fmla="*/ 789 w 1185"/>
                  <a:gd name="T21" fmla="*/ 514 h 1875"/>
                  <a:gd name="T22" fmla="*/ 797 w 1185"/>
                  <a:gd name="T23" fmla="*/ 575 h 1875"/>
                  <a:gd name="T24" fmla="*/ 792 w 1185"/>
                  <a:gd name="T25" fmla="*/ 1359 h 1875"/>
                  <a:gd name="T26" fmla="*/ 779 w 1185"/>
                  <a:gd name="T27" fmla="*/ 1396 h 1875"/>
                  <a:gd name="T28" fmla="*/ 759 w 1185"/>
                  <a:gd name="T29" fmla="*/ 1429 h 1875"/>
                  <a:gd name="T30" fmla="*/ 723 w 1185"/>
                  <a:gd name="T31" fmla="*/ 1463 h 1875"/>
                  <a:gd name="T32" fmla="*/ 654 w 1185"/>
                  <a:gd name="T33" fmla="*/ 1496 h 1875"/>
                  <a:gd name="T34" fmla="*/ 582 w 1185"/>
                  <a:gd name="T35" fmla="*/ 1503 h 1875"/>
                  <a:gd name="T36" fmla="*/ 531 w 1185"/>
                  <a:gd name="T37" fmla="*/ 1497 h 1875"/>
                  <a:gd name="T38" fmla="*/ 489 w 1185"/>
                  <a:gd name="T39" fmla="*/ 1482 h 1875"/>
                  <a:gd name="T40" fmla="*/ 453 w 1185"/>
                  <a:gd name="T41" fmla="*/ 1458 h 1875"/>
                  <a:gd name="T42" fmla="*/ 421 w 1185"/>
                  <a:gd name="T43" fmla="*/ 1417 h 1875"/>
                  <a:gd name="T44" fmla="*/ 390 w 1185"/>
                  <a:gd name="T45" fmla="*/ 1334 h 1875"/>
                  <a:gd name="T46" fmla="*/ 834 w 1185"/>
                  <a:gd name="T47" fmla="*/ 1834 h 1875"/>
                  <a:gd name="T48" fmla="*/ 934 w 1185"/>
                  <a:gd name="T49" fmla="*/ 1784 h 1875"/>
                  <a:gd name="T50" fmla="*/ 1019 w 1185"/>
                  <a:gd name="T51" fmla="*/ 1715 h 1875"/>
                  <a:gd name="T52" fmla="*/ 1089 w 1185"/>
                  <a:gd name="T53" fmla="*/ 1629 h 1875"/>
                  <a:gd name="T54" fmla="*/ 1141 w 1185"/>
                  <a:gd name="T55" fmla="*/ 1525 h 1875"/>
                  <a:gd name="T56" fmla="*/ 1174 w 1185"/>
                  <a:gd name="T57" fmla="*/ 1409 h 1875"/>
                  <a:gd name="T58" fmla="*/ 1185 w 1185"/>
                  <a:gd name="T59" fmla="*/ 1278 h 1875"/>
                  <a:gd name="T60" fmla="*/ 1180 w 1185"/>
                  <a:gd name="T61" fmla="*/ 510 h 1875"/>
                  <a:gd name="T62" fmla="*/ 1158 w 1185"/>
                  <a:gd name="T63" fmla="*/ 403 h 1875"/>
                  <a:gd name="T64" fmla="*/ 1118 w 1185"/>
                  <a:gd name="T65" fmla="*/ 300 h 1875"/>
                  <a:gd name="T66" fmla="*/ 1060 w 1185"/>
                  <a:gd name="T67" fmla="*/ 207 h 1875"/>
                  <a:gd name="T68" fmla="*/ 983 w 1185"/>
                  <a:gd name="T69" fmla="*/ 128 h 1875"/>
                  <a:gd name="T70" fmla="*/ 886 w 1185"/>
                  <a:gd name="T71" fmla="*/ 65 h 1875"/>
                  <a:gd name="T72" fmla="*/ 770 w 1185"/>
                  <a:gd name="T73" fmla="*/ 20 h 1875"/>
                  <a:gd name="T74" fmla="*/ 633 w 1185"/>
                  <a:gd name="T75" fmla="*/ 1 h 1875"/>
                  <a:gd name="T76" fmla="*/ 481 w 1185"/>
                  <a:gd name="T77" fmla="*/ 7 h 1875"/>
                  <a:gd name="T78" fmla="*/ 396 w 1185"/>
                  <a:gd name="T79" fmla="*/ 25 h 1875"/>
                  <a:gd name="T80" fmla="*/ 335 w 1185"/>
                  <a:gd name="T81" fmla="*/ 47 h 1875"/>
                  <a:gd name="T82" fmla="*/ 242 w 1185"/>
                  <a:gd name="T83" fmla="*/ 99 h 1875"/>
                  <a:gd name="T84" fmla="*/ 155 w 1185"/>
                  <a:gd name="T85" fmla="*/ 172 h 1875"/>
                  <a:gd name="T86" fmla="*/ 88 w 1185"/>
                  <a:gd name="T87" fmla="*/ 259 h 1875"/>
                  <a:gd name="T88" fmla="*/ 41 w 1185"/>
                  <a:gd name="T89" fmla="*/ 357 h 1875"/>
                  <a:gd name="T90" fmla="*/ 14 w 1185"/>
                  <a:gd name="T91" fmla="*/ 461 h 1875"/>
                  <a:gd name="T92" fmla="*/ 0 w 1185"/>
                  <a:gd name="T93" fmla="*/ 565 h 1875"/>
                  <a:gd name="T94" fmla="*/ 2 w 1185"/>
                  <a:gd name="T95" fmla="*/ 1311 h 1875"/>
                  <a:gd name="T96" fmla="*/ 20 w 1185"/>
                  <a:gd name="T97" fmla="*/ 1430 h 1875"/>
                  <a:gd name="T98" fmla="*/ 54 w 1185"/>
                  <a:gd name="T99" fmla="*/ 1543 h 1875"/>
                  <a:gd name="T100" fmla="*/ 106 w 1185"/>
                  <a:gd name="T101" fmla="*/ 1643 h 1875"/>
                  <a:gd name="T102" fmla="*/ 177 w 1185"/>
                  <a:gd name="T103" fmla="*/ 1729 h 1875"/>
                  <a:gd name="T104" fmla="*/ 270 w 1185"/>
                  <a:gd name="T105" fmla="*/ 1797 h 1875"/>
                  <a:gd name="T106" fmla="*/ 353 w 1185"/>
                  <a:gd name="T107" fmla="*/ 1836 h 1875"/>
                  <a:gd name="T108" fmla="*/ 448 w 1185"/>
                  <a:gd name="T109" fmla="*/ 1862 h 1875"/>
                  <a:gd name="T110" fmla="*/ 596 w 1185"/>
                  <a:gd name="T111" fmla="*/ 1875 h 1875"/>
                  <a:gd name="T112" fmla="*/ 721 w 1185"/>
                  <a:gd name="T113" fmla="*/ 1864 h 1875"/>
                  <a:gd name="T114" fmla="*/ 834 w 1185"/>
                  <a:gd name="T115" fmla="*/ 1834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85" h="1875">
                    <a:moveTo>
                      <a:pt x="383" y="1259"/>
                    </a:moveTo>
                    <a:lnTo>
                      <a:pt x="383" y="575"/>
                    </a:lnTo>
                    <a:lnTo>
                      <a:pt x="384" y="559"/>
                    </a:lnTo>
                    <a:lnTo>
                      <a:pt x="386" y="542"/>
                    </a:lnTo>
                    <a:lnTo>
                      <a:pt x="390" y="525"/>
                    </a:lnTo>
                    <a:lnTo>
                      <a:pt x="395" y="507"/>
                    </a:lnTo>
                    <a:lnTo>
                      <a:pt x="402" y="490"/>
                    </a:lnTo>
                    <a:lnTo>
                      <a:pt x="410" y="473"/>
                    </a:lnTo>
                    <a:lnTo>
                      <a:pt x="420" y="456"/>
                    </a:lnTo>
                    <a:lnTo>
                      <a:pt x="432" y="441"/>
                    </a:lnTo>
                    <a:lnTo>
                      <a:pt x="439" y="434"/>
                    </a:lnTo>
                    <a:lnTo>
                      <a:pt x="446" y="427"/>
                    </a:lnTo>
                    <a:lnTo>
                      <a:pt x="453" y="420"/>
                    </a:lnTo>
                    <a:lnTo>
                      <a:pt x="461" y="414"/>
                    </a:lnTo>
                    <a:lnTo>
                      <a:pt x="469" y="407"/>
                    </a:lnTo>
                    <a:lnTo>
                      <a:pt x="478" y="402"/>
                    </a:lnTo>
                    <a:lnTo>
                      <a:pt x="488" y="396"/>
                    </a:lnTo>
                    <a:lnTo>
                      <a:pt x="498" y="391"/>
                    </a:lnTo>
                    <a:lnTo>
                      <a:pt x="508" y="386"/>
                    </a:lnTo>
                    <a:lnTo>
                      <a:pt x="519" y="382"/>
                    </a:lnTo>
                    <a:lnTo>
                      <a:pt x="531" y="379"/>
                    </a:lnTo>
                    <a:lnTo>
                      <a:pt x="543" y="376"/>
                    </a:lnTo>
                    <a:lnTo>
                      <a:pt x="555" y="374"/>
                    </a:lnTo>
                    <a:lnTo>
                      <a:pt x="568" y="372"/>
                    </a:lnTo>
                    <a:lnTo>
                      <a:pt x="582" y="371"/>
                    </a:lnTo>
                    <a:lnTo>
                      <a:pt x="596" y="371"/>
                    </a:lnTo>
                    <a:lnTo>
                      <a:pt x="610" y="371"/>
                    </a:lnTo>
                    <a:lnTo>
                      <a:pt x="624" y="372"/>
                    </a:lnTo>
                    <a:lnTo>
                      <a:pt x="637" y="374"/>
                    </a:lnTo>
                    <a:lnTo>
                      <a:pt x="649" y="377"/>
                    </a:lnTo>
                    <a:lnTo>
                      <a:pt x="661" y="380"/>
                    </a:lnTo>
                    <a:lnTo>
                      <a:pt x="672" y="384"/>
                    </a:lnTo>
                    <a:lnTo>
                      <a:pt x="682" y="388"/>
                    </a:lnTo>
                    <a:lnTo>
                      <a:pt x="692" y="393"/>
                    </a:lnTo>
                    <a:lnTo>
                      <a:pt x="711" y="405"/>
                    </a:lnTo>
                    <a:lnTo>
                      <a:pt x="728" y="418"/>
                    </a:lnTo>
                    <a:lnTo>
                      <a:pt x="736" y="425"/>
                    </a:lnTo>
                    <a:lnTo>
                      <a:pt x="743" y="432"/>
                    </a:lnTo>
                    <a:lnTo>
                      <a:pt x="750" y="440"/>
                    </a:lnTo>
                    <a:lnTo>
                      <a:pt x="756" y="447"/>
                    </a:lnTo>
                    <a:lnTo>
                      <a:pt x="766" y="464"/>
                    </a:lnTo>
                    <a:lnTo>
                      <a:pt x="776" y="480"/>
                    </a:lnTo>
                    <a:lnTo>
                      <a:pt x="783" y="497"/>
                    </a:lnTo>
                    <a:lnTo>
                      <a:pt x="789" y="514"/>
                    </a:lnTo>
                    <a:lnTo>
                      <a:pt x="793" y="531"/>
                    </a:lnTo>
                    <a:lnTo>
                      <a:pt x="795" y="546"/>
                    </a:lnTo>
                    <a:lnTo>
                      <a:pt x="797" y="561"/>
                    </a:lnTo>
                    <a:lnTo>
                      <a:pt x="797" y="575"/>
                    </a:lnTo>
                    <a:lnTo>
                      <a:pt x="797" y="1305"/>
                    </a:lnTo>
                    <a:lnTo>
                      <a:pt x="797" y="1327"/>
                    </a:lnTo>
                    <a:lnTo>
                      <a:pt x="794" y="1349"/>
                    </a:lnTo>
                    <a:lnTo>
                      <a:pt x="792" y="1359"/>
                    </a:lnTo>
                    <a:lnTo>
                      <a:pt x="789" y="1369"/>
                    </a:lnTo>
                    <a:lnTo>
                      <a:pt x="786" y="1378"/>
                    </a:lnTo>
                    <a:lnTo>
                      <a:pt x="783" y="1388"/>
                    </a:lnTo>
                    <a:lnTo>
                      <a:pt x="779" y="1396"/>
                    </a:lnTo>
                    <a:lnTo>
                      <a:pt x="775" y="1405"/>
                    </a:lnTo>
                    <a:lnTo>
                      <a:pt x="770" y="1413"/>
                    </a:lnTo>
                    <a:lnTo>
                      <a:pt x="764" y="1421"/>
                    </a:lnTo>
                    <a:lnTo>
                      <a:pt x="759" y="1429"/>
                    </a:lnTo>
                    <a:lnTo>
                      <a:pt x="752" y="1436"/>
                    </a:lnTo>
                    <a:lnTo>
                      <a:pt x="745" y="1443"/>
                    </a:lnTo>
                    <a:lnTo>
                      <a:pt x="738" y="1450"/>
                    </a:lnTo>
                    <a:lnTo>
                      <a:pt x="723" y="1463"/>
                    </a:lnTo>
                    <a:lnTo>
                      <a:pt x="706" y="1473"/>
                    </a:lnTo>
                    <a:lnTo>
                      <a:pt x="689" y="1483"/>
                    </a:lnTo>
                    <a:lnTo>
                      <a:pt x="672" y="1490"/>
                    </a:lnTo>
                    <a:lnTo>
                      <a:pt x="654" y="1496"/>
                    </a:lnTo>
                    <a:lnTo>
                      <a:pt x="635" y="1500"/>
                    </a:lnTo>
                    <a:lnTo>
                      <a:pt x="616" y="1502"/>
                    </a:lnTo>
                    <a:lnTo>
                      <a:pt x="596" y="1503"/>
                    </a:lnTo>
                    <a:lnTo>
                      <a:pt x="582" y="1503"/>
                    </a:lnTo>
                    <a:lnTo>
                      <a:pt x="569" y="1502"/>
                    </a:lnTo>
                    <a:lnTo>
                      <a:pt x="556" y="1501"/>
                    </a:lnTo>
                    <a:lnTo>
                      <a:pt x="543" y="1499"/>
                    </a:lnTo>
                    <a:lnTo>
                      <a:pt x="531" y="1497"/>
                    </a:lnTo>
                    <a:lnTo>
                      <a:pt x="520" y="1494"/>
                    </a:lnTo>
                    <a:lnTo>
                      <a:pt x="509" y="1490"/>
                    </a:lnTo>
                    <a:lnTo>
                      <a:pt x="498" y="1486"/>
                    </a:lnTo>
                    <a:lnTo>
                      <a:pt x="489" y="1482"/>
                    </a:lnTo>
                    <a:lnTo>
                      <a:pt x="478" y="1477"/>
                    </a:lnTo>
                    <a:lnTo>
                      <a:pt x="469" y="1471"/>
                    </a:lnTo>
                    <a:lnTo>
                      <a:pt x="461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2" y="1378"/>
                    </a:lnTo>
                    <a:lnTo>
                      <a:pt x="395" y="1357"/>
                    </a:lnTo>
                    <a:lnTo>
                      <a:pt x="390" y="1334"/>
                    </a:lnTo>
                    <a:lnTo>
                      <a:pt x="386" y="1311"/>
                    </a:lnTo>
                    <a:lnTo>
                      <a:pt x="384" y="1285"/>
                    </a:lnTo>
                    <a:lnTo>
                      <a:pt x="383" y="1259"/>
                    </a:lnTo>
                    <a:close/>
                    <a:moveTo>
                      <a:pt x="834" y="1834"/>
                    </a:moveTo>
                    <a:lnTo>
                      <a:pt x="860" y="1823"/>
                    </a:lnTo>
                    <a:lnTo>
                      <a:pt x="886" y="1811"/>
                    </a:lnTo>
                    <a:lnTo>
                      <a:pt x="910" y="1798"/>
                    </a:lnTo>
                    <a:lnTo>
                      <a:pt x="934" y="1784"/>
                    </a:lnTo>
                    <a:lnTo>
                      <a:pt x="957" y="1768"/>
                    </a:lnTo>
                    <a:lnTo>
                      <a:pt x="979" y="1752"/>
                    </a:lnTo>
                    <a:lnTo>
                      <a:pt x="1000" y="1734"/>
                    </a:lnTo>
                    <a:lnTo>
                      <a:pt x="1019" y="1715"/>
                    </a:lnTo>
                    <a:lnTo>
                      <a:pt x="1039" y="1695"/>
                    </a:lnTo>
                    <a:lnTo>
                      <a:pt x="1057" y="1674"/>
                    </a:lnTo>
                    <a:lnTo>
                      <a:pt x="1073" y="1652"/>
                    </a:lnTo>
                    <a:lnTo>
                      <a:pt x="1089" y="1629"/>
                    </a:lnTo>
                    <a:lnTo>
                      <a:pt x="1104" y="1604"/>
                    </a:lnTo>
                    <a:lnTo>
                      <a:pt x="1117" y="1579"/>
                    </a:lnTo>
                    <a:lnTo>
                      <a:pt x="1130" y="1553"/>
                    </a:lnTo>
                    <a:lnTo>
                      <a:pt x="1141" y="1525"/>
                    </a:lnTo>
                    <a:lnTo>
                      <a:pt x="1151" y="1498"/>
                    </a:lnTo>
                    <a:lnTo>
                      <a:pt x="1160" y="1469"/>
                    </a:lnTo>
                    <a:lnTo>
                      <a:pt x="1168" y="1439"/>
                    </a:lnTo>
                    <a:lnTo>
                      <a:pt x="1174" y="1409"/>
                    </a:lnTo>
                    <a:lnTo>
                      <a:pt x="1179" y="1378"/>
                    </a:lnTo>
                    <a:lnTo>
                      <a:pt x="1182" y="1346"/>
                    </a:lnTo>
                    <a:lnTo>
                      <a:pt x="1184" y="1313"/>
                    </a:lnTo>
                    <a:lnTo>
                      <a:pt x="1185" y="1278"/>
                    </a:lnTo>
                    <a:lnTo>
                      <a:pt x="1185" y="591"/>
                    </a:lnTo>
                    <a:lnTo>
                      <a:pt x="1185" y="564"/>
                    </a:lnTo>
                    <a:lnTo>
                      <a:pt x="1183" y="536"/>
                    </a:lnTo>
                    <a:lnTo>
                      <a:pt x="1180" y="510"/>
                    </a:lnTo>
                    <a:lnTo>
                      <a:pt x="1176" y="483"/>
                    </a:lnTo>
                    <a:lnTo>
                      <a:pt x="1171" y="456"/>
                    </a:lnTo>
                    <a:lnTo>
                      <a:pt x="1165" y="429"/>
                    </a:lnTo>
                    <a:lnTo>
                      <a:pt x="1158" y="403"/>
                    </a:lnTo>
                    <a:lnTo>
                      <a:pt x="1149" y="376"/>
                    </a:lnTo>
                    <a:lnTo>
                      <a:pt x="1140" y="350"/>
                    </a:lnTo>
                    <a:lnTo>
                      <a:pt x="1129" y="325"/>
                    </a:lnTo>
                    <a:lnTo>
                      <a:pt x="1118" y="300"/>
                    </a:lnTo>
                    <a:lnTo>
                      <a:pt x="1105" y="275"/>
                    </a:lnTo>
                    <a:lnTo>
                      <a:pt x="1091" y="252"/>
                    </a:lnTo>
                    <a:lnTo>
                      <a:pt x="1076" y="229"/>
                    </a:lnTo>
                    <a:lnTo>
                      <a:pt x="1060" y="207"/>
                    </a:lnTo>
                    <a:lnTo>
                      <a:pt x="1042" y="186"/>
                    </a:lnTo>
                    <a:lnTo>
                      <a:pt x="1024" y="166"/>
                    </a:lnTo>
                    <a:lnTo>
                      <a:pt x="1004" y="147"/>
                    </a:lnTo>
                    <a:lnTo>
                      <a:pt x="983" y="128"/>
                    </a:lnTo>
                    <a:lnTo>
                      <a:pt x="961" y="111"/>
                    </a:lnTo>
                    <a:lnTo>
                      <a:pt x="937" y="95"/>
                    </a:lnTo>
                    <a:lnTo>
                      <a:pt x="912" y="79"/>
                    </a:lnTo>
                    <a:lnTo>
                      <a:pt x="886" y="65"/>
                    </a:lnTo>
                    <a:lnTo>
                      <a:pt x="859" y="52"/>
                    </a:lnTo>
                    <a:lnTo>
                      <a:pt x="830" y="39"/>
                    </a:lnTo>
                    <a:lnTo>
                      <a:pt x="801" y="29"/>
                    </a:lnTo>
                    <a:lnTo>
                      <a:pt x="770" y="20"/>
                    </a:lnTo>
                    <a:lnTo>
                      <a:pt x="738" y="13"/>
                    </a:lnTo>
                    <a:lnTo>
                      <a:pt x="703" y="7"/>
                    </a:lnTo>
                    <a:lnTo>
                      <a:pt x="669" y="3"/>
                    </a:lnTo>
                    <a:lnTo>
                      <a:pt x="633" y="1"/>
                    </a:lnTo>
                    <a:lnTo>
                      <a:pt x="596" y="0"/>
                    </a:lnTo>
                    <a:lnTo>
                      <a:pt x="556" y="1"/>
                    </a:lnTo>
                    <a:lnTo>
                      <a:pt x="518" y="3"/>
                    </a:lnTo>
                    <a:lnTo>
                      <a:pt x="481" y="7"/>
                    </a:lnTo>
                    <a:lnTo>
                      <a:pt x="446" y="13"/>
                    </a:lnTo>
                    <a:lnTo>
                      <a:pt x="429" y="17"/>
                    </a:lnTo>
                    <a:lnTo>
                      <a:pt x="412" y="21"/>
                    </a:lnTo>
                    <a:lnTo>
                      <a:pt x="396" y="25"/>
                    </a:lnTo>
                    <a:lnTo>
                      <a:pt x="380" y="30"/>
                    </a:lnTo>
                    <a:lnTo>
                      <a:pt x="365" y="35"/>
                    </a:lnTo>
                    <a:lnTo>
                      <a:pt x="350" y="41"/>
                    </a:lnTo>
                    <a:lnTo>
                      <a:pt x="335" y="47"/>
                    </a:lnTo>
                    <a:lnTo>
                      <a:pt x="321" y="54"/>
                    </a:lnTo>
                    <a:lnTo>
                      <a:pt x="294" y="68"/>
                    </a:lnTo>
                    <a:lnTo>
                      <a:pt x="268" y="83"/>
                    </a:lnTo>
                    <a:lnTo>
                      <a:pt x="242" y="99"/>
                    </a:lnTo>
                    <a:lnTo>
                      <a:pt x="218" y="116"/>
                    </a:lnTo>
                    <a:lnTo>
                      <a:pt x="196" y="134"/>
                    </a:lnTo>
                    <a:lnTo>
                      <a:pt x="175" y="152"/>
                    </a:lnTo>
                    <a:lnTo>
                      <a:pt x="155" y="172"/>
                    </a:lnTo>
                    <a:lnTo>
                      <a:pt x="137" y="193"/>
                    </a:lnTo>
                    <a:lnTo>
                      <a:pt x="120" y="214"/>
                    </a:lnTo>
                    <a:lnTo>
                      <a:pt x="103" y="236"/>
                    </a:lnTo>
                    <a:lnTo>
                      <a:pt x="88" y="259"/>
                    </a:lnTo>
                    <a:lnTo>
                      <a:pt x="75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6" y="409"/>
                    </a:lnTo>
                    <a:lnTo>
                      <a:pt x="19" y="435"/>
                    </a:lnTo>
                    <a:lnTo>
                      <a:pt x="14" y="461"/>
                    </a:lnTo>
                    <a:lnTo>
                      <a:pt x="8" y="487"/>
                    </a:lnTo>
                    <a:lnTo>
                      <a:pt x="4" y="513"/>
                    </a:lnTo>
                    <a:lnTo>
                      <a:pt x="2" y="539"/>
                    </a:lnTo>
                    <a:lnTo>
                      <a:pt x="0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0" y="1279"/>
                    </a:lnTo>
                    <a:lnTo>
                      <a:pt x="2" y="1311"/>
                    </a:lnTo>
                    <a:lnTo>
                      <a:pt x="4" y="1341"/>
                    </a:lnTo>
                    <a:lnTo>
                      <a:pt x="8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4" y="1543"/>
                    </a:lnTo>
                    <a:lnTo>
                      <a:pt x="65" y="1569"/>
                    </a:lnTo>
                    <a:lnTo>
                      <a:pt x="77" y="1594"/>
                    </a:lnTo>
                    <a:lnTo>
                      <a:pt x="91" y="1619"/>
                    </a:lnTo>
                    <a:lnTo>
                      <a:pt x="106" y="1643"/>
                    </a:lnTo>
                    <a:lnTo>
                      <a:pt x="122" y="1666"/>
                    </a:lnTo>
                    <a:lnTo>
                      <a:pt x="139" y="1688"/>
                    </a:lnTo>
                    <a:lnTo>
                      <a:pt x="157" y="1709"/>
                    </a:lnTo>
                    <a:lnTo>
                      <a:pt x="177" y="1729"/>
                    </a:lnTo>
                    <a:lnTo>
                      <a:pt x="198" y="1747"/>
                    </a:lnTo>
                    <a:lnTo>
                      <a:pt x="221" y="1765"/>
                    </a:lnTo>
                    <a:lnTo>
                      <a:pt x="244" y="1782"/>
                    </a:lnTo>
                    <a:lnTo>
                      <a:pt x="270" y="1797"/>
                    </a:lnTo>
                    <a:lnTo>
                      <a:pt x="296" y="1811"/>
                    </a:lnTo>
                    <a:lnTo>
                      <a:pt x="324" y="1824"/>
                    </a:lnTo>
                    <a:lnTo>
                      <a:pt x="338" y="1830"/>
                    </a:lnTo>
                    <a:lnTo>
                      <a:pt x="353" y="1836"/>
                    </a:lnTo>
                    <a:lnTo>
                      <a:pt x="368" y="1841"/>
                    </a:lnTo>
                    <a:lnTo>
                      <a:pt x="383" y="1846"/>
                    </a:lnTo>
                    <a:lnTo>
                      <a:pt x="415" y="1855"/>
                    </a:lnTo>
                    <a:lnTo>
                      <a:pt x="448" y="1862"/>
                    </a:lnTo>
                    <a:lnTo>
                      <a:pt x="484" y="1868"/>
                    </a:lnTo>
                    <a:lnTo>
                      <a:pt x="520" y="1871"/>
                    </a:lnTo>
                    <a:lnTo>
                      <a:pt x="557" y="1874"/>
                    </a:lnTo>
                    <a:lnTo>
                      <a:pt x="596" y="1875"/>
                    </a:lnTo>
                    <a:lnTo>
                      <a:pt x="628" y="1874"/>
                    </a:lnTo>
                    <a:lnTo>
                      <a:pt x="659" y="1872"/>
                    </a:lnTo>
                    <a:lnTo>
                      <a:pt x="690" y="1869"/>
                    </a:lnTo>
                    <a:lnTo>
                      <a:pt x="721" y="1864"/>
                    </a:lnTo>
                    <a:lnTo>
                      <a:pt x="750" y="1859"/>
                    </a:lnTo>
                    <a:lnTo>
                      <a:pt x="779" y="1852"/>
                    </a:lnTo>
                    <a:lnTo>
                      <a:pt x="806" y="1843"/>
                    </a:lnTo>
                    <a:lnTo>
                      <a:pt x="834" y="18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6" name="Freeform 7"/>
              <p:cNvSpPr>
                <a:spLocks/>
              </p:cNvSpPr>
              <p:nvPr/>
            </p:nvSpPr>
            <p:spPr bwMode="auto">
              <a:xfrm>
                <a:off x="926813" y="259248"/>
                <a:ext cx="121265" cy="194272"/>
              </a:xfrm>
              <a:custGeom>
                <a:avLst/>
                <a:gdLst>
                  <a:gd name="T0" fmla="*/ 197 w 1175"/>
                  <a:gd name="T1" fmla="*/ 1747 h 1875"/>
                  <a:gd name="T2" fmla="*/ 294 w 1175"/>
                  <a:gd name="T3" fmla="*/ 1811 h 1875"/>
                  <a:gd name="T4" fmla="*/ 366 w 1175"/>
                  <a:gd name="T5" fmla="*/ 1841 h 1875"/>
                  <a:gd name="T6" fmla="*/ 481 w 1175"/>
                  <a:gd name="T7" fmla="*/ 1868 h 1875"/>
                  <a:gd name="T8" fmla="*/ 622 w 1175"/>
                  <a:gd name="T9" fmla="*/ 1874 h 1875"/>
                  <a:gd name="T10" fmla="*/ 728 w 1175"/>
                  <a:gd name="T11" fmla="*/ 1863 h 1875"/>
                  <a:gd name="T12" fmla="*/ 826 w 1175"/>
                  <a:gd name="T13" fmla="*/ 1836 h 1875"/>
                  <a:gd name="T14" fmla="*/ 915 w 1175"/>
                  <a:gd name="T15" fmla="*/ 1794 h 1875"/>
                  <a:gd name="T16" fmla="*/ 995 w 1175"/>
                  <a:gd name="T17" fmla="*/ 1737 h 1875"/>
                  <a:gd name="T18" fmla="*/ 1063 w 1175"/>
                  <a:gd name="T19" fmla="*/ 1668 h 1875"/>
                  <a:gd name="T20" fmla="*/ 1116 w 1175"/>
                  <a:gd name="T21" fmla="*/ 1586 h 1875"/>
                  <a:gd name="T22" fmla="*/ 1154 w 1175"/>
                  <a:gd name="T23" fmla="*/ 1493 h 1875"/>
                  <a:gd name="T24" fmla="*/ 806 w 1175"/>
                  <a:gd name="T25" fmla="*/ 1310 h 1875"/>
                  <a:gd name="T26" fmla="*/ 782 w 1175"/>
                  <a:gd name="T27" fmla="*/ 1391 h 1875"/>
                  <a:gd name="T28" fmla="*/ 734 w 1175"/>
                  <a:gd name="T29" fmla="*/ 1452 h 1875"/>
                  <a:gd name="T30" fmla="*/ 669 w 1175"/>
                  <a:gd name="T31" fmla="*/ 1490 h 1875"/>
                  <a:gd name="T32" fmla="*/ 595 w 1175"/>
                  <a:gd name="T33" fmla="*/ 1503 h 1875"/>
                  <a:gd name="T34" fmla="*/ 540 w 1175"/>
                  <a:gd name="T35" fmla="*/ 1499 h 1875"/>
                  <a:gd name="T36" fmla="*/ 496 w 1175"/>
                  <a:gd name="T37" fmla="*/ 1486 h 1875"/>
                  <a:gd name="T38" fmla="*/ 460 w 1175"/>
                  <a:gd name="T39" fmla="*/ 1465 h 1875"/>
                  <a:gd name="T40" fmla="*/ 433 w 1175"/>
                  <a:gd name="T41" fmla="*/ 1435 h 1875"/>
                  <a:gd name="T42" fmla="*/ 398 w 1175"/>
                  <a:gd name="T43" fmla="*/ 1357 h 1875"/>
                  <a:gd name="T44" fmla="*/ 387 w 1175"/>
                  <a:gd name="T45" fmla="*/ 1259 h 1875"/>
                  <a:gd name="T46" fmla="*/ 393 w 1175"/>
                  <a:gd name="T47" fmla="*/ 525 h 1875"/>
                  <a:gd name="T48" fmla="*/ 421 w 1175"/>
                  <a:gd name="T49" fmla="*/ 457 h 1875"/>
                  <a:gd name="T50" fmla="*/ 452 w 1175"/>
                  <a:gd name="T51" fmla="*/ 420 h 1875"/>
                  <a:gd name="T52" fmla="*/ 485 w 1175"/>
                  <a:gd name="T53" fmla="*/ 396 h 1875"/>
                  <a:gd name="T54" fmla="*/ 527 w 1175"/>
                  <a:gd name="T55" fmla="*/ 379 h 1875"/>
                  <a:gd name="T56" fmla="*/ 579 w 1175"/>
                  <a:gd name="T57" fmla="*/ 371 h 1875"/>
                  <a:gd name="T58" fmla="*/ 634 w 1175"/>
                  <a:gd name="T59" fmla="*/ 374 h 1875"/>
                  <a:gd name="T60" fmla="*/ 679 w 1175"/>
                  <a:gd name="T61" fmla="*/ 387 h 1875"/>
                  <a:gd name="T62" fmla="*/ 741 w 1175"/>
                  <a:gd name="T63" fmla="*/ 428 h 1875"/>
                  <a:gd name="T64" fmla="*/ 787 w 1175"/>
                  <a:gd name="T65" fmla="*/ 490 h 1875"/>
                  <a:gd name="T66" fmla="*/ 808 w 1175"/>
                  <a:gd name="T67" fmla="*/ 556 h 1875"/>
                  <a:gd name="T68" fmla="*/ 1165 w 1175"/>
                  <a:gd name="T69" fmla="*/ 417 h 1875"/>
                  <a:gd name="T70" fmla="*/ 1133 w 1175"/>
                  <a:gd name="T71" fmla="*/ 330 h 1875"/>
                  <a:gd name="T72" fmla="*/ 1087 w 1175"/>
                  <a:gd name="T73" fmla="*/ 246 h 1875"/>
                  <a:gd name="T74" fmla="*/ 1028 w 1175"/>
                  <a:gd name="T75" fmla="*/ 173 h 1875"/>
                  <a:gd name="T76" fmla="*/ 957 w 1175"/>
                  <a:gd name="T77" fmla="*/ 110 h 1875"/>
                  <a:gd name="T78" fmla="*/ 871 w 1175"/>
                  <a:gd name="T79" fmla="*/ 59 h 1875"/>
                  <a:gd name="T80" fmla="*/ 770 w 1175"/>
                  <a:gd name="T81" fmla="*/ 21 h 1875"/>
                  <a:gd name="T82" fmla="*/ 656 w 1175"/>
                  <a:gd name="T83" fmla="*/ 2 h 1875"/>
                  <a:gd name="T84" fmla="*/ 516 w 1175"/>
                  <a:gd name="T85" fmla="*/ 3 h 1875"/>
                  <a:gd name="T86" fmla="*/ 410 w 1175"/>
                  <a:gd name="T87" fmla="*/ 21 h 1875"/>
                  <a:gd name="T88" fmla="*/ 348 w 1175"/>
                  <a:gd name="T89" fmla="*/ 41 h 1875"/>
                  <a:gd name="T90" fmla="*/ 265 w 1175"/>
                  <a:gd name="T91" fmla="*/ 83 h 1875"/>
                  <a:gd name="T92" fmla="*/ 174 w 1175"/>
                  <a:gd name="T93" fmla="*/ 152 h 1875"/>
                  <a:gd name="T94" fmla="*/ 102 w 1175"/>
                  <a:gd name="T95" fmla="*/ 236 h 1875"/>
                  <a:gd name="T96" fmla="*/ 51 w 1175"/>
                  <a:gd name="T97" fmla="*/ 332 h 1875"/>
                  <a:gd name="T98" fmla="*/ 19 w 1175"/>
                  <a:gd name="T99" fmla="*/ 435 h 1875"/>
                  <a:gd name="T100" fmla="*/ 2 w 1175"/>
                  <a:gd name="T101" fmla="*/ 539 h 1875"/>
                  <a:gd name="T102" fmla="*/ 1 w 1175"/>
                  <a:gd name="T103" fmla="*/ 1279 h 1875"/>
                  <a:gd name="T104" fmla="*/ 14 w 1175"/>
                  <a:gd name="T105" fmla="*/ 1401 h 1875"/>
                  <a:gd name="T106" fmla="*/ 43 w 1175"/>
                  <a:gd name="T107" fmla="*/ 1515 h 1875"/>
                  <a:gd name="T108" fmla="*/ 90 w 1175"/>
                  <a:gd name="T109" fmla="*/ 1619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75" h="1875">
                    <a:moveTo>
                      <a:pt x="138" y="1688"/>
                    </a:moveTo>
                    <a:lnTo>
                      <a:pt x="157" y="1709"/>
                    </a:lnTo>
                    <a:lnTo>
                      <a:pt x="176" y="1729"/>
                    </a:lnTo>
                    <a:lnTo>
                      <a:pt x="197" y="1747"/>
                    </a:lnTo>
                    <a:lnTo>
                      <a:pt x="219" y="1765"/>
                    </a:lnTo>
                    <a:lnTo>
                      <a:pt x="243" y="1781"/>
                    </a:lnTo>
                    <a:lnTo>
                      <a:pt x="268" y="1797"/>
                    </a:lnTo>
                    <a:lnTo>
                      <a:pt x="294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51" y="1836"/>
                    </a:lnTo>
                    <a:lnTo>
                      <a:pt x="366" y="1841"/>
                    </a:lnTo>
                    <a:lnTo>
                      <a:pt x="381" y="1846"/>
                    </a:lnTo>
                    <a:lnTo>
                      <a:pt x="413" y="1855"/>
                    </a:lnTo>
                    <a:lnTo>
                      <a:pt x="446" y="1862"/>
                    </a:lnTo>
                    <a:lnTo>
                      <a:pt x="481" y="1868"/>
                    </a:lnTo>
                    <a:lnTo>
                      <a:pt x="517" y="1872"/>
                    </a:lnTo>
                    <a:lnTo>
                      <a:pt x="555" y="1874"/>
                    </a:lnTo>
                    <a:lnTo>
                      <a:pt x="595" y="1875"/>
                    </a:lnTo>
                    <a:lnTo>
                      <a:pt x="622" y="1874"/>
                    </a:lnTo>
                    <a:lnTo>
                      <a:pt x="650" y="1873"/>
                    </a:lnTo>
                    <a:lnTo>
                      <a:pt x="676" y="1871"/>
                    </a:lnTo>
                    <a:lnTo>
                      <a:pt x="702" y="1867"/>
                    </a:lnTo>
                    <a:lnTo>
                      <a:pt x="728" y="1863"/>
                    </a:lnTo>
                    <a:lnTo>
                      <a:pt x="753" y="1858"/>
                    </a:lnTo>
                    <a:lnTo>
                      <a:pt x="778" y="1851"/>
                    </a:lnTo>
                    <a:lnTo>
                      <a:pt x="802" y="1844"/>
                    </a:lnTo>
                    <a:lnTo>
                      <a:pt x="826" y="1836"/>
                    </a:lnTo>
                    <a:lnTo>
                      <a:pt x="849" y="1827"/>
                    </a:lnTo>
                    <a:lnTo>
                      <a:pt x="872" y="1817"/>
                    </a:lnTo>
                    <a:lnTo>
                      <a:pt x="894" y="1806"/>
                    </a:lnTo>
                    <a:lnTo>
                      <a:pt x="915" y="1794"/>
                    </a:lnTo>
                    <a:lnTo>
                      <a:pt x="936" y="1782"/>
                    </a:lnTo>
                    <a:lnTo>
                      <a:pt x="956" y="1768"/>
                    </a:lnTo>
                    <a:lnTo>
                      <a:pt x="976" y="1753"/>
                    </a:lnTo>
                    <a:lnTo>
                      <a:pt x="995" y="1737"/>
                    </a:lnTo>
                    <a:lnTo>
                      <a:pt x="1013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3" y="1668"/>
                    </a:lnTo>
                    <a:lnTo>
                      <a:pt x="1077" y="1649"/>
                    </a:lnTo>
                    <a:lnTo>
                      <a:pt x="1091" y="1629"/>
                    </a:lnTo>
                    <a:lnTo>
                      <a:pt x="1104" y="1607"/>
                    </a:lnTo>
                    <a:lnTo>
                      <a:pt x="1116" y="1586"/>
                    </a:lnTo>
                    <a:lnTo>
                      <a:pt x="1127" y="1564"/>
                    </a:lnTo>
                    <a:lnTo>
                      <a:pt x="1137" y="1541"/>
                    </a:lnTo>
                    <a:lnTo>
                      <a:pt x="1146" y="1517"/>
                    </a:lnTo>
                    <a:lnTo>
                      <a:pt x="1154" y="1493"/>
                    </a:lnTo>
                    <a:lnTo>
                      <a:pt x="1161" y="1468"/>
                    </a:lnTo>
                    <a:lnTo>
                      <a:pt x="1167" y="1442"/>
                    </a:lnTo>
                    <a:lnTo>
                      <a:pt x="1173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1" y="1372"/>
                    </a:lnTo>
                    <a:lnTo>
                      <a:pt x="782" y="1391"/>
                    </a:lnTo>
                    <a:lnTo>
                      <a:pt x="773" y="1408"/>
                    </a:lnTo>
                    <a:lnTo>
                      <a:pt x="761" y="1423"/>
                    </a:lnTo>
                    <a:lnTo>
                      <a:pt x="749" y="1438"/>
                    </a:lnTo>
                    <a:lnTo>
                      <a:pt x="734" y="1452"/>
                    </a:lnTo>
                    <a:lnTo>
                      <a:pt x="719" y="1464"/>
                    </a:lnTo>
                    <a:lnTo>
                      <a:pt x="703" y="1474"/>
                    </a:lnTo>
                    <a:lnTo>
                      <a:pt x="686" y="1483"/>
                    </a:lnTo>
                    <a:lnTo>
                      <a:pt x="669" y="1490"/>
                    </a:lnTo>
                    <a:lnTo>
                      <a:pt x="651" y="1496"/>
                    </a:lnTo>
                    <a:lnTo>
                      <a:pt x="633" y="1500"/>
                    </a:lnTo>
                    <a:lnTo>
                      <a:pt x="614" y="1502"/>
                    </a:lnTo>
                    <a:lnTo>
                      <a:pt x="595" y="1503"/>
                    </a:lnTo>
                    <a:lnTo>
                      <a:pt x="580" y="1503"/>
                    </a:lnTo>
                    <a:lnTo>
                      <a:pt x="566" y="1502"/>
                    </a:lnTo>
                    <a:lnTo>
                      <a:pt x="553" y="1501"/>
                    </a:lnTo>
                    <a:lnTo>
                      <a:pt x="540" y="1499"/>
                    </a:lnTo>
                    <a:lnTo>
                      <a:pt x="529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6" y="1486"/>
                    </a:lnTo>
                    <a:lnTo>
                      <a:pt x="486" y="1482"/>
                    </a:lnTo>
                    <a:lnTo>
                      <a:pt x="477" y="1477"/>
                    </a:lnTo>
                    <a:lnTo>
                      <a:pt x="468" y="1471"/>
                    </a:lnTo>
                    <a:lnTo>
                      <a:pt x="460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3" y="1435"/>
                    </a:lnTo>
                    <a:lnTo>
                      <a:pt x="422" y="1417"/>
                    </a:lnTo>
                    <a:lnTo>
                      <a:pt x="413" y="1398"/>
                    </a:lnTo>
                    <a:lnTo>
                      <a:pt x="405" y="1378"/>
                    </a:lnTo>
                    <a:lnTo>
                      <a:pt x="398" y="1357"/>
                    </a:lnTo>
                    <a:lnTo>
                      <a:pt x="393" y="1334"/>
                    </a:lnTo>
                    <a:lnTo>
                      <a:pt x="390" y="1311"/>
                    </a:lnTo>
                    <a:lnTo>
                      <a:pt x="387" y="1285"/>
                    </a:lnTo>
                    <a:lnTo>
                      <a:pt x="387" y="1259"/>
                    </a:lnTo>
                    <a:lnTo>
                      <a:pt x="387" y="575"/>
                    </a:lnTo>
                    <a:lnTo>
                      <a:pt x="387" y="558"/>
                    </a:lnTo>
                    <a:lnTo>
                      <a:pt x="389" y="542"/>
                    </a:lnTo>
                    <a:lnTo>
                      <a:pt x="393" y="525"/>
                    </a:lnTo>
                    <a:lnTo>
                      <a:pt x="398" y="507"/>
                    </a:lnTo>
                    <a:lnTo>
                      <a:pt x="404" y="490"/>
                    </a:lnTo>
                    <a:lnTo>
                      <a:pt x="411" y="473"/>
                    </a:lnTo>
                    <a:lnTo>
                      <a:pt x="421" y="457"/>
                    </a:lnTo>
                    <a:lnTo>
                      <a:pt x="432" y="441"/>
                    </a:lnTo>
                    <a:lnTo>
                      <a:pt x="438" y="434"/>
                    </a:lnTo>
                    <a:lnTo>
                      <a:pt x="445" y="427"/>
                    </a:lnTo>
                    <a:lnTo>
                      <a:pt x="452" y="420"/>
                    </a:lnTo>
                    <a:lnTo>
                      <a:pt x="460" y="413"/>
                    </a:lnTo>
                    <a:lnTo>
                      <a:pt x="468" y="407"/>
                    </a:lnTo>
                    <a:lnTo>
                      <a:pt x="476" y="401"/>
                    </a:lnTo>
                    <a:lnTo>
                      <a:pt x="485" y="396"/>
                    </a:lnTo>
                    <a:lnTo>
                      <a:pt x="495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5" y="371"/>
                    </a:lnTo>
                    <a:lnTo>
                      <a:pt x="608" y="371"/>
                    </a:lnTo>
                    <a:lnTo>
                      <a:pt x="621" y="372"/>
                    </a:lnTo>
                    <a:lnTo>
                      <a:pt x="634" y="374"/>
                    </a:lnTo>
                    <a:lnTo>
                      <a:pt x="646" y="376"/>
                    </a:lnTo>
                    <a:lnTo>
                      <a:pt x="657" y="379"/>
                    </a:lnTo>
                    <a:lnTo>
                      <a:pt x="668" y="383"/>
                    </a:lnTo>
                    <a:lnTo>
                      <a:pt x="679" y="387"/>
                    </a:lnTo>
                    <a:lnTo>
                      <a:pt x="689" y="392"/>
                    </a:lnTo>
                    <a:lnTo>
                      <a:pt x="708" y="403"/>
                    </a:lnTo>
                    <a:lnTo>
                      <a:pt x="725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7" y="490"/>
                    </a:lnTo>
                    <a:lnTo>
                      <a:pt x="794" y="507"/>
                    </a:lnTo>
                    <a:lnTo>
                      <a:pt x="799" y="524"/>
                    </a:lnTo>
                    <a:lnTo>
                      <a:pt x="804" y="541"/>
                    </a:lnTo>
                    <a:lnTo>
                      <a:pt x="808" y="556"/>
                    </a:lnTo>
                    <a:lnTo>
                      <a:pt x="811" y="569"/>
                    </a:lnTo>
                    <a:lnTo>
                      <a:pt x="1175" y="461"/>
                    </a:lnTo>
                    <a:lnTo>
                      <a:pt x="1170" y="439"/>
                    </a:lnTo>
                    <a:lnTo>
                      <a:pt x="1165" y="417"/>
                    </a:lnTo>
                    <a:lnTo>
                      <a:pt x="1158" y="395"/>
                    </a:lnTo>
                    <a:lnTo>
                      <a:pt x="1150" y="373"/>
                    </a:lnTo>
                    <a:lnTo>
                      <a:pt x="1142" y="351"/>
                    </a:lnTo>
                    <a:lnTo>
                      <a:pt x="1133" y="330"/>
                    </a:lnTo>
                    <a:lnTo>
                      <a:pt x="1123" y="309"/>
                    </a:lnTo>
                    <a:lnTo>
                      <a:pt x="1112" y="288"/>
                    </a:lnTo>
                    <a:lnTo>
                      <a:pt x="1100" y="266"/>
                    </a:lnTo>
                    <a:lnTo>
                      <a:pt x="1087" y="246"/>
                    </a:lnTo>
                    <a:lnTo>
                      <a:pt x="1074" y="227"/>
                    </a:lnTo>
                    <a:lnTo>
                      <a:pt x="1060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6" y="125"/>
                    </a:lnTo>
                    <a:lnTo>
                      <a:pt x="957" y="110"/>
                    </a:lnTo>
                    <a:lnTo>
                      <a:pt x="937" y="96"/>
                    </a:lnTo>
                    <a:lnTo>
                      <a:pt x="916" y="82"/>
                    </a:lnTo>
                    <a:lnTo>
                      <a:pt x="894" y="70"/>
                    </a:lnTo>
                    <a:lnTo>
                      <a:pt x="871" y="59"/>
                    </a:lnTo>
                    <a:lnTo>
                      <a:pt x="847" y="48"/>
                    </a:lnTo>
                    <a:lnTo>
                      <a:pt x="822" y="38"/>
                    </a:lnTo>
                    <a:lnTo>
                      <a:pt x="796" y="29"/>
                    </a:lnTo>
                    <a:lnTo>
                      <a:pt x="770" y="21"/>
                    </a:lnTo>
                    <a:lnTo>
                      <a:pt x="742" y="15"/>
                    </a:lnTo>
                    <a:lnTo>
                      <a:pt x="714" y="9"/>
                    </a:lnTo>
                    <a:lnTo>
                      <a:pt x="686" y="5"/>
                    </a:lnTo>
                    <a:lnTo>
                      <a:pt x="656" y="2"/>
                    </a:lnTo>
                    <a:lnTo>
                      <a:pt x="626" y="1"/>
                    </a:lnTo>
                    <a:lnTo>
                      <a:pt x="595" y="0"/>
                    </a:lnTo>
                    <a:lnTo>
                      <a:pt x="554" y="1"/>
                    </a:lnTo>
                    <a:lnTo>
                      <a:pt x="516" y="3"/>
                    </a:lnTo>
                    <a:lnTo>
                      <a:pt x="479" y="7"/>
                    </a:lnTo>
                    <a:lnTo>
                      <a:pt x="444" y="13"/>
                    </a:lnTo>
                    <a:lnTo>
                      <a:pt x="427" y="17"/>
                    </a:lnTo>
                    <a:lnTo>
                      <a:pt x="410" y="21"/>
                    </a:lnTo>
                    <a:lnTo>
                      <a:pt x="394" y="25"/>
                    </a:lnTo>
                    <a:lnTo>
                      <a:pt x="378" y="30"/>
                    </a:lnTo>
                    <a:lnTo>
                      <a:pt x="363" y="35"/>
                    </a:lnTo>
                    <a:lnTo>
                      <a:pt x="348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5" y="83"/>
                    </a:lnTo>
                    <a:lnTo>
                      <a:pt x="240" y="99"/>
                    </a:lnTo>
                    <a:lnTo>
                      <a:pt x="217" y="116"/>
                    </a:lnTo>
                    <a:lnTo>
                      <a:pt x="194" y="134"/>
                    </a:lnTo>
                    <a:lnTo>
                      <a:pt x="174" y="152"/>
                    </a:lnTo>
                    <a:lnTo>
                      <a:pt x="154" y="172"/>
                    </a:lnTo>
                    <a:lnTo>
                      <a:pt x="136" y="193"/>
                    </a:lnTo>
                    <a:lnTo>
                      <a:pt x="119" y="214"/>
                    </a:lnTo>
                    <a:lnTo>
                      <a:pt x="102" y="236"/>
                    </a:lnTo>
                    <a:lnTo>
                      <a:pt x="88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5" y="409"/>
                    </a:lnTo>
                    <a:lnTo>
                      <a:pt x="19" y="435"/>
                    </a:lnTo>
                    <a:lnTo>
                      <a:pt x="13" y="461"/>
                    </a:lnTo>
                    <a:lnTo>
                      <a:pt x="9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3" y="1311"/>
                    </a:lnTo>
                    <a:lnTo>
                      <a:pt x="5" y="1341"/>
                    </a:lnTo>
                    <a:lnTo>
                      <a:pt x="9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7" y="1594"/>
                    </a:lnTo>
                    <a:lnTo>
                      <a:pt x="90" y="1619"/>
                    </a:lnTo>
                    <a:lnTo>
                      <a:pt x="105" y="1643"/>
                    </a:lnTo>
                    <a:lnTo>
                      <a:pt x="121" y="1666"/>
                    </a:lnTo>
                    <a:lnTo>
                      <a:pt x="138" y="16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7" name="Freeform 8"/>
              <p:cNvSpPr>
                <a:spLocks/>
              </p:cNvSpPr>
              <p:nvPr/>
            </p:nvSpPr>
            <p:spPr bwMode="auto">
              <a:xfrm>
                <a:off x="1081488" y="259248"/>
                <a:ext cx="121265" cy="194272"/>
              </a:xfrm>
              <a:custGeom>
                <a:avLst/>
                <a:gdLst>
                  <a:gd name="T0" fmla="*/ 419 w 1174"/>
                  <a:gd name="T1" fmla="*/ 457 h 1875"/>
                  <a:gd name="T2" fmla="*/ 450 w 1174"/>
                  <a:gd name="T3" fmla="*/ 420 h 1875"/>
                  <a:gd name="T4" fmla="*/ 484 w 1174"/>
                  <a:gd name="T5" fmla="*/ 396 h 1875"/>
                  <a:gd name="T6" fmla="*/ 527 w 1174"/>
                  <a:gd name="T7" fmla="*/ 379 h 1875"/>
                  <a:gd name="T8" fmla="*/ 579 w 1174"/>
                  <a:gd name="T9" fmla="*/ 371 h 1875"/>
                  <a:gd name="T10" fmla="*/ 632 w 1174"/>
                  <a:gd name="T11" fmla="*/ 374 h 1875"/>
                  <a:gd name="T12" fmla="*/ 677 w 1174"/>
                  <a:gd name="T13" fmla="*/ 387 h 1875"/>
                  <a:gd name="T14" fmla="*/ 741 w 1174"/>
                  <a:gd name="T15" fmla="*/ 428 h 1875"/>
                  <a:gd name="T16" fmla="*/ 782 w 1174"/>
                  <a:gd name="T17" fmla="*/ 481 h 1875"/>
                  <a:gd name="T18" fmla="*/ 798 w 1174"/>
                  <a:gd name="T19" fmla="*/ 524 h 1875"/>
                  <a:gd name="T20" fmla="*/ 1174 w 1174"/>
                  <a:gd name="T21" fmla="*/ 461 h 1875"/>
                  <a:gd name="T22" fmla="*/ 1149 w 1174"/>
                  <a:gd name="T23" fmla="*/ 373 h 1875"/>
                  <a:gd name="T24" fmla="*/ 1110 w 1174"/>
                  <a:gd name="T25" fmla="*/ 288 h 1875"/>
                  <a:gd name="T26" fmla="*/ 1059 w 1174"/>
                  <a:gd name="T27" fmla="*/ 208 h 1875"/>
                  <a:gd name="T28" fmla="*/ 994 w 1174"/>
                  <a:gd name="T29" fmla="*/ 140 h 1875"/>
                  <a:gd name="T30" fmla="*/ 914 w 1174"/>
                  <a:gd name="T31" fmla="*/ 83 h 1875"/>
                  <a:gd name="T32" fmla="*/ 821 w 1174"/>
                  <a:gd name="T33" fmla="*/ 38 h 1875"/>
                  <a:gd name="T34" fmla="*/ 713 w 1174"/>
                  <a:gd name="T35" fmla="*/ 9 h 1875"/>
                  <a:gd name="T36" fmla="*/ 593 w 1174"/>
                  <a:gd name="T37" fmla="*/ 0 h 1875"/>
                  <a:gd name="T38" fmla="*/ 443 w 1174"/>
                  <a:gd name="T39" fmla="*/ 13 h 1875"/>
                  <a:gd name="T40" fmla="*/ 377 w 1174"/>
                  <a:gd name="T41" fmla="*/ 30 h 1875"/>
                  <a:gd name="T42" fmla="*/ 318 w 1174"/>
                  <a:gd name="T43" fmla="*/ 54 h 1875"/>
                  <a:gd name="T44" fmla="*/ 215 w 1174"/>
                  <a:gd name="T45" fmla="*/ 116 h 1875"/>
                  <a:gd name="T46" fmla="*/ 134 w 1174"/>
                  <a:gd name="T47" fmla="*/ 193 h 1875"/>
                  <a:gd name="T48" fmla="*/ 74 w 1174"/>
                  <a:gd name="T49" fmla="*/ 282 h 1875"/>
                  <a:gd name="T50" fmla="*/ 33 w 1174"/>
                  <a:gd name="T51" fmla="*/ 383 h 1875"/>
                  <a:gd name="T52" fmla="*/ 8 w 1174"/>
                  <a:gd name="T53" fmla="*/ 487 h 1875"/>
                  <a:gd name="T54" fmla="*/ 0 w 1174"/>
                  <a:gd name="T55" fmla="*/ 591 h 1875"/>
                  <a:gd name="T56" fmla="*/ 5 w 1174"/>
                  <a:gd name="T57" fmla="*/ 1341 h 1875"/>
                  <a:gd name="T58" fmla="*/ 25 w 1174"/>
                  <a:gd name="T59" fmla="*/ 1459 h 1875"/>
                  <a:gd name="T60" fmla="*/ 64 w 1174"/>
                  <a:gd name="T61" fmla="*/ 1569 h 1875"/>
                  <a:gd name="T62" fmla="*/ 120 w 1174"/>
                  <a:gd name="T63" fmla="*/ 1666 h 1875"/>
                  <a:gd name="T64" fmla="*/ 196 w 1174"/>
                  <a:gd name="T65" fmla="*/ 1747 h 1875"/>
                  <a:gd name="T66" fmla="*/ 293 w 1174"/>
                  <a:gd name="T67" fmla="*/ 1811 h 1875"/>
                  <a:gd name="T68" fmla="*/ 364 w 1174"/>
                  <a:gd name="T69" fmla="*/ 1841 h 1875"/>
                  <a:gd name="T70" fmla="*/ 479 w 1174"/>
                  <a:gd name="T71" fmla="*/ 1868 h 1875"/>
                  <a:gd name="T72" fmla="*/ 621 w 1174"/>
                  <a:gd name="T73" fmla="*/ 1874 h 1875"/>
                  <a:gd name="T74" fmla="*/ 726 w 1174"/>
                  <a:gd name="T75" fmla="*/ 1863 h 1875"/>
                  <a:gd name="T76" fmla="*/ 825 w 1174"/>
                  <a:gd name="T77" fmla="*/ 1836 h 1875"/>
                  <a:gd name="T78" fmla="*/ 913 w 1174"/>
                  <a:gd name="T79" fmla="*/ 1794 h 1875"/>
                  <a:gd name="T80" fmla="*/ 994 w 1174"/>
                  <a:gd name="T81" fmla="*/ 1737 h 1875"/>
                  <a:gd name="T82" fmla="*/ 1061 w 1174"/>
                  <a:gd name="T83" fmla="*/ 1668 h 1875"/>
                  <a:gd name="T84" fmla="*/ 1114 w 1174"/>
                  <a:gd name="T85" fmla="*/ 1586 h 1875"/>
                  <a:gd name="T86" fmla="*/ 1152 w 1174"/>
                  <a:gd name="T87" fmla="*/ 1493 h 1875"/>
                  <a:gd name="T88" fmla="*/ 806 w 1174"/>
                  <a:gd name="T89" fmla="*/ 1310 h 1875"/>
                  <a:gd name="T90" fmla="*/ 782 w 1174"/>
                  <a:gd name="T91" fmla="*/ 1390 h 1875"/>
                  <a:gd name="T92" fmla="*/ 733 w 1174"/>
                  <a:gd name="T93" fmla="*/ 1452 h 1875"/>
                  <a:gd name="T94" fmla="*/ 667 w 1174"/>
                  <a:gd name="T95" fmla="*/ 1490 h 1875"/>
                  <a:gd name="T96" fmla="*/ 593 w 1174"/>
                  <a:gd name="T97" fmla="*/ 1503 h 1875"/>
                  <a:gd name="T98" fmla="*/ 540 w 1174"/>
                  <a:gd name="T99" fmla="*/ 1499 h 1875"/>
                  <a:gd name="T100" fmla="*/ 495 w 1174"/>
                  <a:gd name="T101" fmla="*/ 1486 h 1875"/>
                  <a:gd name="T102" fmla="*/ 459 w 1174"/>
                  <a:gd name="T103" fmla="*/ 1465 h 1875"/>
                  <a:gd name="T104" fmla="*/ 432 w 1174"/>
                  <a:gd name="T105" fmla="*/ 1435 h 1875"/>
                  <a:gd name="T106" fmla="*/ 397 w 1174"/>
                  <a:gd name="T107" fmla="*/ 1357 h 1875"/>
                  <a:gd name="T108" fmla="*/ 385 w 1174"/>
                  <a:gd name="T109" fmla="*/ 1259 h 1875"/>
                  <a:gd name="T110" fmla="*/ 391 w 1174"/>
                  <a:gd name="T111" fmla="*/ 525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74" h="1875">
                    <a:moveTo>
                      <a:pt x="396" y="507"/>
                    </a:moveTo>
                    <a:lnTo>
                      <a:pt x="402" y="490"/>
                    </a:lnTo>
                    <a:lnTo>
                      <a:pt x="410" y="473"/>
                    </a:lnTo>
                    <a:lnTo>
                      <a:pt x="419" y="457"/>
                    </a:lnTo>
                    <a:lnTo>
                      <a:pt x="430" y="441"/>
                    </a:lnTo>
                    <a:lnTo>
                      <a:pt x="436" y="434"/>
                    </a:lnTo>
                    <a:lnTo>
                      <a:pt x="443" y="427"/>
                    </a:lnTo>
                    <a:lnTo>
                      <a:pt x="450" y="420"/>
                    </a:lnTo>
                    <a:lnTo>
                      <a:pt x="458" y="413"/>
                    </a:lnTo>
                    <a:lnTo>
                      <a:pt x="466" y="407"/>
                    </a:lnTo>
                    <a:lnTo>
                      <a:pt x="475" y="401"/>
                    </a:lnTo>
                    <a:lnTo>
                      <a:pt x="484" y="396"/>
                    </a:lnTo>
                    <a:lnTo>
                      <a:pt x="494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3" y="371"/>
                    </a:lnTo>
                    <a:lnTo>
                      <a:pt x="606" y="371"/>
                    </a:lnTo>
                    <a:lnTo>
                      <a:pt x="619" y="372"/>
                    </a:lnTo>
                    <a:lnTo>
                      <a:pt x="632" y="374"/>
                    </a:lnTo>
                    <a:lnTo>
                      <a:pt x="644" y="376"/>
                    </a:lnTo>
                    <a:lnTo>
                      <a:pt x="656" y="379"/>
                    </a:lnTo>
                    <a:lnTo>
                      <a:pt x="667" y="383"/>
                    </a:lnTo>
                    <a:lnTo>
                      <a:pt x="677" y="387"/>
                    </a:lnTo>
                    <a:lnTo>
                      <a:pt x="688" y="392"/>
                    </a:lnTo>
                    <a:lnTo>
                      <a:pt x="707" y="403"/>
                    </a:lnTo>
                    <a:lnTo>
                      <a:pt x="724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2" y="481"/>
                    </a:lnTo>
                    <a:lnTo>
                      <a:pt x="786" y="490"/>
                    </a:lnTo>
                    <a:lnTo>
                      <a:pt x="790" y="498"/>
                    </a:lnTo>
                    <a:lnTo>
                      <a:pt x="793" y="507"/>
                    </a:lnTo>
                    <a:lnTo>
                      <a:pt x="798" y="524"/>
                    </a:lnTo>
                    <a:lnTo>
                      <a:pt x="803" y="541"/>
                    </a:lnTo>
                    <a:lnTo>
                      <a:pt x="807" y="556"/>
                    </a:lnTo>
                    <a:lnTo>
                      <a:pt x="810" y="569"/>
                    </a:lnTo>
                    <a:lnTo>
                      <a:pt x="1174" y="461"/>
                    </a:lnTo>
                    <a:lnTo>
                      <a:pt x="1169" y="439"/>
                    </a:lnTo>
                    <a:lnTo>
                      <a:pt x="1163" y="416"/>
                    </a:lnTo>
                    <a:lnTo>
                      <a:pt x="1156" y="395"/>
                    </a:lnTo>
                    <a:lnTo>
                      <a:pt x="1149" y="373"/>
                    </a:lnTo>
                    <a:lnTo>
                      <a:pt x="1140" y="351"/>
                    </a:lnTo>
                    <a:lnTo>
                      <a:pt x="1131" y="330"/>
                    </a:lnTo>
                    <a:lnTo>
                      <a:pt x="1121" y="309"/>
                    </a:lnTo>
                    <a:lnTo>
                      <a:pt x="1110" y="288"/>
                    </a:lnTo>
                    <a:lnTo>
                      <a:pt x="1099" y="266"/>
                    </a:lnTo>
                    <a:lnTo>
                      <a:pt x="1086" y="246"/>
                    </a:lnTo>
                    <a:lnTo>
                      <a:pt x="1073" y="227"/>
                    </a:lnTo>
                    <a:lnTo>
                      <a:pt x="1059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5" y="125"/>
                    </a:lnTo>
                    <a:lnTo>
                      <a:pt x="955" y="110"/>
                    </a:lnTo>
                    <a:lnTo>
                      <a:pt x="935" y="96"/>
                    </a:lnTo>
                    <a:lnTo>
                      <a:pt x="914" y="83"/>
                    </a:lnTo>
                    <a:lnTo>
                      <a:pt x="892" y="70"/>
                    </a:lnTo>
                    <a:lnTo>
                      <a:pt x="869" y="59"/>
                    </a:lnTo>
                    <a:lnTo>
                      <a:pt x="846" y="48"/>
                    </a:lnTo>
                    <a:lnTo>
                      <a:pt x="821" y="38"/>
                    </a:lnTo>
                    <a:lnTo>
                      <a:pt x="796" y="29"/>
                    </a:lnTo>
                    <a:lnTo>
                      <a:pt x="769" y="21"/>
                    </a:lnTo>
                    <a:lnTo>
                      <a:pt x="742" y="15"/>
                    </a:lnTo>
                    <a:lnTo>
                      <a:pt x="713" y="9"/>
                    </a:lnTo>
                    <a:lnTo>
                      <a:pt x="684" y="5"/>
                    </a:lnTo>
                    <a:lnTo>
                      <a:pt x="654" y="2"/>
                    </a:lnTo>
                    <a:lnTo>
                      <a:pt x="624" y="1"/>
                    </a:lnTo>
                    <a:lnTo>
                      <a:pt x="593" y="0"/>
                    </a:lnTo>
                    <a:lnTo>
                      <a:pt x="553" y="1"/>
                    </a:lnTo>
                    <a:lnTo>
                      <a:pt x="515" y="3"/>
                    </a:lnTo>
                    <a:lnTo>
                      <a:pt x="478" y="7"/>
                    </a:lnTo>
                    <a:lnTo>
                      <a:pt x="443" y="13"/>
                    </a:lnTo>
                    <a:lnTo>
                      <a:pt x="426" y="17"/>
                    </a:lnTo>
                    <a:lnTo>
                      <a:pt x="409" y="21"/>
                    </a:lnTo>
                    <a:lnTo>
                      <a:pt x="393" y="25"/>
                    </a:lnTo>
                    <a:lnTo>
                      <a:pt x="377" y="30"/>
                    </a:lnTo>
                    <a:lnTo>
                      <a:pt x="362" y="35"/>
                    </a:lnTo>
                    <a:lnTo>
                      <a:pt x="347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4" y="83"/>
                    </a:lnTo>
                    <a:lnTo>
                      <a:pt x="238" y="99"/>
                    </a:lnTo>
                    <a:lnTo>
                      <a:pt x="215" y="116"/>
                    </a:lnTo>
                    <a:lnTo>
                      <a:pt x="193" y="134"/>
                    </a:lnTo>
                    <a:lnTo>
                      <a:pt x="172" y="152"/>
                    </a:lnTo>
                    <a:lnTo>
                      <a:pt x="153" y="172"/>
                    </a:lnTo>
                    <a:lnTo>
                      <a:pt x="134" y="193"/>
                    </a:lnTo>
                    <a:lnTo>
                      <a:pt x="118" y="214"/>
                    </a:lnTo>
                    <a:lnTo>
                      <a:pt x="102" y="236"/>
                    </a:lnTo>
                    <a:lnTo>
                      <a:pt x="87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4" y="409"/>
                    </a:lnTo>
                    <a:lnTo>
                      <a:pt x="18" y="435"/>
                    </a:lnTo>
                    <a:lnTo>
                      <a:pt x="12" y="461"/>
                    </a:lnTo>
                    <a:lnTo>
                      <a:pt x="8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2" y="1311"/>
                    </a:lnTo>
                    <a:lnTo>
                      <a:pt x="5" y="1341"/>
                    </a:lnTo>
                    <a:lnTo>
                      <a:pt x="8" y="1371"/>
                    </a:lnTo>
                    <a:lnTo>
                      <a:pt x="13" y="1401"/>
                    </a:lnTo>
                    <a:lnTo>
                      <a:pt x="18" y="1430"/>
                    </a:lnTo>
                    <a:lnTo>
                      <a:pt x="25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6" y="1594"/>
                    </a:lnTo>
                    <a:lnTo>
                      <a:pt x="89" y="1619"/>
                    </a:lnTo>
                    <a:lnTo>
                      <a:pt x="104" y="1643"/>
                    </a:lnTo>
                    <a:lnTo>
                      <a:pt x="120" y="1666"/>
                    </a:lnTo>
                    <a:lnTo>
                      <a:pt x="137" y="1688"/>
                    </a:lnTo>
                    <a:lnTo>
                      <a:pt x="155" y="1709"/>
                    </a:lnTo>
                    <a:lnTo>
                      <a:pt x="175" y="1729"/>
                    </a:lnTo>
                    <a:lnTo>
                      <a:pt x="196" y="1747"/>
                    </a:lnTo>
                    <a:lnTo>
                      <a:pt x="218" y="1765"/>
                    </a:lnTo>
                    <a:lnTo>
                      <a:pt x="241" y="1781"/>
                    </a:lnTo>
                    <a:lnTo>
                      <a:pt x="267" y="1797"/>
                    </a:lnTo>
                    <a:lnTo>
                      <a:pt x="293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49" y="1836"/>
                    </a:lnTo>
                    <a:lnTo>
                      <a:pt x="364" y="1841"/>
                    </a:lnTo>
                    <a:lnTo>
                      <a:pt x="379" y="1846"/>
                    </a:lnTo>
                    <a:lnTo>
                      <a:pt x="411" y="1855"/>
                    </a:lnTo>
                    <a:lnTo>
                      <a:pt x="444" y="1862"/>
                    </a:lnTo>
                    <a:lnTo>
                      <a:pt x="479" y="1868"/>
                    </a:lnTo>
                    <a:lnTo>
                      <a:pt x="516" y="1872"/>
                    </a:lnTo>
                    <a:lnTo>
                      <a:pt x="554" y="1874"/>
                    </a:lnTo>
                    <a:lnTo>
                      <a:pt x="593" y="1875"/>
                    </a:lnTo>
                    <a:lnTo>
                      <a:pt x="621" y="1874"/>
                    </a:lnTo>
                    <a:lnTo>
                      <a:pt x="648" y="1873"/>
                    </a:lnTo>
                    <a:lnTo>
                      <a:pt x="675" y="1871"/>
                    </a:lnTo>
                    <a:lnTo>
                      <a:pt x="701" y="1867"/>
                    </a:lnTo>
                    <a:lnTo>
                      <a:pt x="726" y="1863"/>
                    </a:lnTo>
                    <a:lnTo>
                      <a:pt x="753" y="1858"/>
                    </a:lnTo>
                    <a:lnTo>
                      <a:pt x="777" y="1851"/>
                    </a:lnTo>
                    <a:lnTo>
                      <a:pt x="801" y="1844"/>
                    </a:lnTo>
                    <a:lnTo>
                      <a:pt x="825" y="1836"/>
                    </a:lnTo>
                    <a:lnTo>
                      <a:pt x="848" y="1827"/>
                    </a:lnTo>
                    <a:lnTo>
                      <a:pt x="870" y="1817"/>
                    </a:lnTo>
                    <a:lnTo>
                      <a:pt x="892" y="1806"/>
                    </a:lnTo>
                    <a:lnTo>
                      <a:pt x="913" y="1794"/>
                    </a:lnTo>
                    <a:lnTo>
                      <a:pt x="934" y="1782"/>
                    </a:lnTo>
                    <a:lnTo>
                      <a:pt x="954" y="1768"/>
                    </a:lnTo>
                    <a:lnTo>
                      <a:pt x="975" y="1753"/>
                    </a:lnTo>
                    <a:lnTo>
                      <a:pt x="994" y="1737"/>
                    </a:lnTo>
                    <a:lnTo>
                      <a:pt x="1012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1" y="1668"/>
                    </a:lnTo>
                    <a:lnTo>
                      <a:pt x="1076" y="1649"/>
                    </a:lnTo>
                    <a:lnTo>
                      <a:pt x="1089" y="1629"/>
                    </a:lnTo>
                    <a:lnTo>
                      <a:pt x="1102" y="1607"/>
                    </a:lnTo>
                    <a:lnTo>
                      <a:pt x="1114" y="1586"/>
                    </a:lnTo>
                    <a:lnTo>
                      <a:pt x="1125" y="1564"/>
                    </a:lnTo>
                    <a:lnTo>
                      <a:pt x="1135" y="1541"/>
                    </a:lnTo>
                    <a:lnTo>
                      <a:pt x="1144" y="1517"/>
                    </a:lnTo>
                    <a:lnTo>
                      <a:pt x="1152" y="1493"/>
                    </a:lnTo>
                    <a:lnTo>
                      <a:pt x="1159" y="1468"/>
                    </a:lnTo>
                    <a:lnTo>
                      <a:pt x="1165" y="1442"/>
                    </a:lnTo>
                    <a:lnTo>
                      <a:pt x="1171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0" y="1372"/>
                    </a:lnTo>
                    <a:lnTo>
                      <a:pt x="782" y="1390"/>
                    </a:lnTo>
                    <a:lnTo>
                      <a:pt x="772" y="1408"/>
                    </a:lnTo>
                    <a:lnTo>
                      <a:pt x="761" y="1423"/>
                    </a:lnTo>
                    <a:lnTo>
                      <a:pt x="748" y="1438"/>
                    </a:lnTo>
                    <a:lnTo>
                      <a:pt x="733" y="1452"/>
                    </a:lnTo>
                    <a:lnTo>
                      <a:pt x="717" y="1464"/>
                    </a:lnTo>
                    <a:lnTo>
                      <a:pt x="701" y="1474"/>
                    </a:lnTo>
                    <a:lnTo>
                      <a:pt x="685" y="1483"/>
                    </a:lnTo>
                    <a:lnTo>
                      <a:pt x="667" y="1490"/>
                    </a:lnTo>
                    <a:lnTo>
                      <a:pt x="650" y="1496"/>
                    </a:lnTo>
                    <a:lnTo>
                      <a:pt x="631" y="1500"/>
                    </a:lnTo>
                    <a:lnTo>
                      <a:pt x="612" y="1502"/>
                    </a:lnTo>
                    <a:lnTo>
                      <a:pt x="593" y="1503"/>
                    </a:lnTo>
                    <a:lnTo>
                      <a:pt x="579" y="1503"/>
                    </a:lnTo>
                    <a:lnTo>
                      <a:pt x="565" y="1502"/>
                    </a:lnTo>
                    <a:lnTo>
                      <a:pt x="552" y="1501"/>
                    </a:lnTo>
                    <a:lnTo>
                      <a:pt x="540" y="1499"/>
                    </a:lnTo>
                    <a:lnTo>
                      <a:pt x="528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5" y="1486"/>
                    </a:lnTo>
                    <a:lnTo>
                      <a:pt x="485" y="1482"/>
                    </a:lnTo>
                    <a:lnTo>
                      <a:pt x="476" y="1477"/>
                    </a:lnTo>
                    <a:lnTo>
                      <a:pt x="467" y="1471"/>
                    </a:lnTo>
                    <a:lnTo>
                      <a:pt x="459" y="1465"/>
                    </a:lnTo>
                    <a:lnTo>
                      <a:pt x="451" y="1458"/>
                    </a:lnTo>
                    <a:lnTo>
                      <a:pt x="444" y="1451"/>
                    </a:lnTo>
                    <a:lnTo>
                      <a:pt x="438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3" y="1378"/>
                    </a:lnTo>
                    <a:lnTo>
                      <a:pt x="397" y="1357"/>
                    </a:lnTo>
                    <a:lnTo>
                      <a:pt x="392" y="1334"/>
                    </a:lnTo>
                    <a:lnTo>
                      <a:pt x="388" y="1311"/>
                    </a:lnTo>
                    <a:lnTo>
                      <a:pt x="386" y="1285"/>
                    </a:lnTo>
                    <a:lnTo>
                      <a:pt x="385" y="1259"/>
                    </a:lnTo>
                    <a:lnTo>
                      <a:pt x="385" y="575"/>
                    </a:lnTo>
                    <a:lnTo>
                      <a:pt x="386" y="558"/>
                    </a:lnTo>
                    <a:lnTo>
                      <a:pt x="388" y="542"/>
                    </a:lnTo>
                    <a:lnTo>
                      <a:pt x="391" y="525"/>
                    </a:lnTo>
                    <a:lnTo>
                      <a:pt x="396" y="5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8" name="Freeform 9"/>
              <p:cNvSpPr>
                <a:spLocks/>
              </p:cNvSpPr>
              <p:nvPr/>
            </p:nvSpPr>
            <p:spPr bwMode="auto">
              <a:xfrm>
                <a:off x="1239875" y="260485"/>
                <a:ext cx="111366" cy="190560"/>
              </a:xfrm>
              <a:custGeom>
                <a:avLst/>
                <a:gdLst>
                  <a:gd name="T0" fmla="*/ 0 w 1075"/>
                  <a:gd name="T1" fmla="*/ 1845 h 1845"/>
                  <a:gd name="T2" fmla="*/ 1075 w 1075"/>
                  <a:gd name="T3" fmla="*/ 1845 h 1845"/>
                  <a:gd name="T4" fmla="*/ 1075 w 1075"/>
                  <a:gd name="T5" fmla="*/ 1482 h 1845"/>
                  <a:gd name="T6" fmla="*/ 385 w 1075"/>
                  <a:gd name="T7" fmla="*/ 1482 h 1845"/>
                  <a:gd name="T8" fmla="*/ 385 w 1075"/>
                  <a:gd name="T9" fmla="*/ 1090 h 1845"/>
                  <a:gd name="T10" fmla="*/ 979 w 1075"/>
                  <a:gd name="T11" fmla="*/ 1090 h 1845"/>
                  <a:gd name="T12" fmla="*/ 979 w 1075"/>
                  <a:gd name="T13" fmla="*/ 737 h 1845"/>
                  <a:gd name="T14" fmla="*/ 385 w 1075"/>
                  <a:gd name="T15" fmla="*/ 737 h 1845"/>
                  <a:gd name="T16" fmla="*/ 385 w 1075"/>
                  <a:gd name="T17" fmla="*/ 355 h 1845"/>
                  <a:gd name="T18" fmla="*/ 1075 w 1075"/>
                  <a:gd name="T19" fmla="*/ 355 h 1845"/>
                  <a:gd name="T20" fmla="*/ 1075 w 1075"/>
                  <a:gd name="T21" fmla="*/ 0 h 1845"/>
                  <a:gd name="T22" fmla="*/ 0 w 1075"/>
                  <a:gd name="T23" fmla="*/ 0 h 1845"/>
                  <a:gd name="T24" fmla="*/ 0 w 1075"/>
                  <a:gd name="T25" fmla="*/ 1845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5" h="1845">
                    <a:moveTo>
                      <a:pt x="0" y="1845"/>
                    </a:moveTo>
                    <a:lnTo>
                      <a:pt x="1075" y="1845"/>
                    </a:lnTo>
                    <a:lnTo>
                      <a:pt x="1075" y="1482"/>
                    </a:lnTo>
                    <a:lnTo>
                      <a:pt x="385" y="1482"/>
                    </a:lnTo>
                    <a:lnTo>
                      <a:pt x="385" y="1090"/>
                    </a:lnTo>
                    <a:lnTo>
                      <a:pt x="979" y="1090"/>
                    </a:lnTo>
                    <a:lnTo>
                      <a:pt x="979" y="737"/>
                    </a:lnTo>
                    <a:lnTo>
                      <a:pt x="385" y="737"/>
                    </a:lnTo>
                    <a:lnTo>
                      <a:pt x="385" y="355"/>
                    </a:lnTo>
                    <a:lnTo>
                      <a:pt x="1075" y="355"/>
                    </a:lnTo>
                    <a:lnTo>
                      <a:pt x="1075" y="0"/>
                    </a:lnTo>
                    <a:lnTo>
                      <a:pt x="0" y="0"/>
                    </a:lnTo>
                    <a:lnTo>
                      <a:pt x="0" y="1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9" name="Freeform 10"/>
              <p:cNvSpPr>
                <a:spLocks/>
              </p:cNvSpPr>
              <p:nvPr/>
            </p:nvSpPr>
            <p:spPr bwMode="auto">
              <a:xfrm>
                <a:off x="1373515" y="260485"/>
                <a:ext cx="121265" cy="190560"/>
              </a:xfrm>
              <a:custGeom>
                <a:avLst/>
                <a:gdLst>
                  <a:gd name="T0" fmla="*/ 0 w 1174"/>
                  <a:gd name="T1" fmla="*/ 350 h 1845"/>
                  <a:gd name="T2" fmla="*/ 396 w 1174"/>
                  <a:gd name="T3" fmla="*/ 350 h 1845"/>
                  <a:gd name="T4" fmla="*/ 396 w 1174"/>
                  <a:gd name="T5" fmla="*/ 1845 h 1845"/>
                  <a:gd name="T6" fmla="*/ 779 w 1174"/>
                  <a:gd name="T7" fmla="*/ 1845 h 1845"/>
                  <a:gd name="T8" fmla="*/ 779 w 1174"/>
                  <a:gd name="T9" fmla="*/ 350 h 1845"/>
                  <a:gd name="T10" fmla="*/ 1174 w 1174"/>
                  <a:gd name="T11" fmla="*/ 350 h 1845"/>
                  <a:gd name="T12" fmla="*/ 1174 w 1174"/>
                  <a:gd name="T13" fmla="*/ 0 h 1845"/>
                  <a:gd name="T14" fmla="*/ 0 w 1174"/>
                  <a:gd name="T15" fmla="*/ 0 h 1845"/>
                  <a:gd name="T16" fmla="*/ 0 w 1174"/>
                  <a:gd name="T17" fmla="*/ 35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4" h="1845">
                    <a:moveTo>
                      <a:pt x="0" y="350"/>
                    </a:moveTo>
                    <a:lnTo>
                      <a:pt x="396" y="350"/>
                    </a:lnTo>
                    <a:lnTo>
                      <a:pt x="396" y="1845"/>
                    </a:lnTo>
                    <a:lnTo>
                      <a:pt x="779" y="1845"/>
                    </a:lnTo>
                    <a:lnTo>
                      <a:pt x="779" y="350"/>
                    </a:lnTo>
                    <a:lnTo>
                      <a:pt x="1174" y="350"/>
                    </a:lnTo>
                    <a:lnTo>
                      <a:pt x="1174" y="0"/>
                    </a:lnTo>
                    <a:lnTo>
                      <a:pt x="0" y="0"/>
                    </a:lnTo>
                    <a:lnTo>
                      <a:pt x="0" y="3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0" name="Freeform 11"/>
              <p:cNvSpPr>
                <a:spLocks/>
              </p:cNvSpPr>
              <p:nvPr/>
            </p:nvSpPr>
            <p:spPr bwMode="auto">
              <a:xfrm>
                <a:off x="1526952" y="260485"/>
                <a:ext cx="129927" cy="190560"/>
              </a:xfrm>
              <a:custGeom>
                <a:avLst/>
                <a:gdLst>
                  <a:gd name="T0" fmla="*/ 917 w 1264"/>
                  <a:gd name="T1" fmla="*/ 0 h 1845"/>
                  <a:gd name="T2" fmla="*/ 388 w 1264"/>
                  <a:gd name="T3" fmla="*/ 1072 h 1845"/>
                  <a:gd name="T4" fmla="*/ 382 w 1264"/>
                  <a:gd name="T5" fmla="*/ 1072 h 1845"/>
                  <a:gd name="T6" fmla="*/ 382 w 1264"/>
                  <a:gd name="T7" fmla="*/ 0 h 1845"/>
                  <a:gd name="T8" fmla="*/ 0 w 1264"/>
                  <a:gd name="T9" fmla="*/ 0 h 1845"/>
                  <a:gd name="T10" fmla="*/ 0 w 1264"/>
                  <a:gd name="T11" fmla="*/ 1845 h 1845"/>
                  <a:gd name="T12" fmla="*/ 361 w 1264"/>
                  <a:gd name="T13" fmla="*/ 1845 h 1845"/>
                  <a:gd name="T14" fmla="*/ 876 w 1264"/>
                  <a:gd name="T15" fmla="*/ 841 h 1845"/>
                  <a:gd name="T16" fmla="*/ 878 w 1264"/>
                  <a:gd name="T17" fmla="*/ 841 h 1845"/>
                  <a:gd name="T18" fmla="*/ 878 w 1264"/>
                  <a:gd name="T19" fmla="*/ 1845 h 1845"/>
                  <a:gd name="T20" fmla="*/ 1264 w 1264"/>
                  <a:gd name="T21" fmla="*/ 1845 h 1845"/>
                  <a:gd name="T22" fmla="*/ 1264 w 1264"/>
                  <a:gd name="T23" fmla="*/ 0 h 1845"/>
                  <a:gd name="T24" fmla="*/ 917 w 1264"/>
                  <a:gd name="T25" fmla="*/ 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4" h="1845">
                    <a:moveTo>
                      <a:pt x="917" y="0"/>
                    </a:moveTo>
                    <a:lnTo>
                      <a:pt x="388" y="1072"/>
                    </a:lnTo>
                    <a:lnTo>
                      <a:pt x="382" y="1072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1845"/>
                    </a:lnTo>
                    <a:lnTo>
                      <a:pt x="361" y="1845"/>
                    </a:lnTo>
                    <a:lnTo>
                      <a:pt x="876" y="841"/>
                    </a:lnTo>
                    <a:lnTo>
                      <a:pt x="878" y="841"/>
                    </a:lnTo>
                    <a:lnTo>
                      <a:pt x="878" y="1845"/>
                    </a:lnTo>
                    <a:lnTo>
                      <a:pt x="1264" y="1845"/>
                    </a:lnTo>
                    <a:lnTo>
                      <a:pt x="1264" y="0"/>
                    </a:lnTo>
                    <a:lnTo>
                      <a:pt x="9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  <p:grpSp>
          <p:nvGrpSpPr>
            <p:cNvPr id="36" name="Группа 35"/>
            <p:cNvGrpSpPr/>
            <p:nvPr userDrawn="1"/>
          </p:nvGrpSpPr>
          <p:grpSpPr>
            <a:xfrm>
              <a:off x="0" y="687388"/>
              <a:ext cx="407368" cy="406401"/>
              <a:chOff x="0" y="167680"/>
              <a:chExt cx="520945" cy="519708"/>
            </a:xfrm>
            <a:grpFill/>
          </p:grpSpPr>
          <p:sp>
            <p:nvSpPr>
              <p:cNvPr id="37" name="Freeform 12"/>
              <p:cNvSpPr>
                <a:spLocks/>
              </p:cNvSpPr>
              <p:nvPr/>
            </p:nvSpPr>
            <p:spPr bwMode="auto">
              <a:xfrm>
                <a:off x="160862" y="323592"/>
                <a:ext cx="196746" cy="363796"/>
              </a:xfrm>
              <a:custGeom>
                <a:avLst/>
                <a:gdLst>
                  <a:gd name="T0" fmla="*/ 1471 w 1903"/>
                  <a:gd name="T1" fmla="*/ 0 h 3523"/>
                  <a:gd name="T2" fmla="*/ 0 w 1903"/>
                  <a:gd name="T3" fmla="*/ 3334 h 3523"/>
                  <a:gd name="T4" fmla="*/ 56 w 1903"/>
                  <a:gd name="T5" fmla="*/ 3357 h 3523"/>
                  <a:gd name="T6" fmla="*/ 112 w 1903"/>
                  <a:gd name="T7" fmla="*/ 3377 h 3523"/>
                  <a:gd name="T8" fmla="*/ 169 w 1903"/>
                  <a:gd name="T9" fmla="*/ 3397 h 3523"/>
                  <a:gd name="T10" fmla="*/ 227 w 1903"/>
                  <a:gd name="T11" fmla="*/ 3415 h 3523"/>
                  <a:gd name="T12" fmla="*/ 286 w 1903"/>
                  <a:gd name="T13" fmla="*/ 3432 h 3523"/>
                  <a:gd name="T14" fmla="*/ 344 w 1903"/>
                  <a:gd name="T15" fmla="*/ 3447 h 3523"/>
                  <a:gd name="T16" fmla="*/ 403 w 1903"/>
                  <a:gd name="T17" fmla="*/ 3461 h 3523"/>
                  <a:gd name="T18" fmla="*/ 464 w 1903"/>
                  <a:gd name="T19" fmla="*/ 3474 h 3523"/>
                  <a:gd name="T20" fmla="*/ 524 w 1903"/>
                  <a:gd name="T21" fmla="*/ 3485 h 3523"/>
                  <a:gd name="T22" fmla="*/ 585 w 1903"/>
                  <a:gd name="T23" fmla="*/ 3495 h 3523"/>
                  <a:gd name="T24" fmla="*/ 646 w 1903"/>
                  <a:gd name="T25" fmla="*/ 3504 h 3523"/>
                  <a:gd name="T26" fmla="*/ 709 w 1903"/>
                  <a:gd name="T27" fmla="*/ 3511 h 3523"/>
                  <a:gd name="T28" fmla="*/ 771 w 1903"/>
                  <a:gd name="T29" fmla="*/ 3516 h 3523"/>
                  <a:gd name="T30" fmla="*/ 834 w 1903"/>
                  <a:gd name="T31" fmla="*/ 3520 h 3523"/>
                  <a:gd name="T32" fmla="*/ 897 w 1903"/>
                  <a:gd name="T33" fmla="*/ 3522 h 3523"/>
                  <a:gd name="T34" fmla="*/ 962 w 1903"/>
                  <a:gd name="T35" fmla="*/ 3523 h 3523"/>
                  <a:gd name="T36" fmla="*/ 1024 w 1903"/>
                  <a:gd name="T37" fmla="*/ 3522 h 3523"/>
                  <a:gd name="T38" fmla="*/ 1085 w 1903"/>
                  <a:gd name="T39" fmla="*/ 3520 h 3523"/>
                  <a:gd name="T40" fmla="*/ 1146 w 1903"/>
                  <a:gd name="T41" fmla="*/ 3516 h 3523"/>
                  <a:gd name="T42" fmla="*/ 1208 w 1903"/>
                  <a:gd name="T43" fmla="*/ 3511 h 3523"/>
                  <a:gd name="T44" fmla="*/ 1268 w 1903"/>
                  <a:gd name="T45" fmla="*/ 3504 h 3523"/>
                  <a:gd name="T46" fmla="*/ 1328 w 1903"/>
                  <a:gd name="T47" fmla="*/ 3496 h 3523"/>
                  <a:gd name="T48" fmla="*/ 1388 w 1903"/>
                  <a:gd name="T49" fmla="*/ 3487 h 3523"/>
                  <a:gd name="T50" fmla="*/ 1448 w 1903"/>
                  <a:gd name="T51" fmla="*/ 3476 h 3523"/>
                  <a:gd name="T52" fmla="*/ 1506 w 1903"/>
                  <a:gd name="T53" fmla="*/ 3464 h 3523"/>
                  <a:gd name="T54" fmla="*/ 1564 w 1903"/>
                  <a:gd name="T55" fmla="*/ 3450 h 3523"/>
                  <a:gd name="T56" fmla="*/ 1622 w 1903"/>
                  <a:gd name="T57" fmla="*/ 3435 h 3523"/>
                  <a:gd name="T58" fmla="*/ 1680 w 1903"/>
                  <a:gd name="T59" fmla="*/ 3419 h 3523"/>
                  <a:gd name="T60" fmla="*/ 1736 w 1903"/>
                  <a:gd name="T61" fmla="*/ 3402 h 3523"/>
                  <a:gd name="T62" fmla="*/ 1792 w 1903"/>
                  <a:gd name="T63" fmla="*/ 3383 h 3523"/>
                  <a:gd name="T64" fmla="*/ 1847 w 1903"/>
                  <a:gd name="T65" fmla="*/ 3363 h 3523"/>
                  <a:gd name="T66" fmla="*/ 1903 w 1903"/>
                  <a:gd name="T67" fmla="*/ 3340 h 3523"/>
                  <a:gd name="T68" fmla="*/ 1537 w 1903"/>
                  <a:gd name="T69" fmla="*/ 10 h 3523"/>
                  <a:gd name="T70" fmla="*/ 1520 w 1903"/>
                  <a:gd name="T71" fmla="*/ 8 h 3523"/>
                  <a:gd name="T72" fmla="*/ 1503 w 1903"/>
                  <a:gd name="T73" fmla="*/ 6 h 3523"/>
                  <a:gd name="T74" fmla="*/ 1487 w 1903"/>
                  <a:gd name="T75" fmla="*/ 4 h 3523"/>
                  <a:gd name="T76" fmla="*/ 1471 w 1903"/>
                  <a:gd name="T77" fmla="*/ 0 h 3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03" h="3523">
                    <a:moveTo>
                      <a:pt x="1471" y="0"/>
                    </a:moveTo>
                    <a:lnTo>
                      <a:pt x="0" y="3334"/>
                    </a:lnTo>
                    <a:lnTo>
                      <a:pt x="56" y="3357"/>
                    </a:lnTo>
                    <a:lnTo>
                      <a:pt x="112" y="3377"/>
                    </a:lnTo>
                    <a:lnTo>
                      <a:pt x="169" y="3397"/>
                    </a:lnTo>
                    <a:lnTo>
                      <a:pt x="227" y="3415"/>
                    </a:lnTo>
                    <a:lnTo>
                      <a:pt x="286" y="3432"/>
                    </a:lnTo>
                    <a:lnTo>
                      <a:pt x="344" y="3447"/>
                    </a:lnTo>
                    <a:lnTo>
                      <a:pt x="403" y="3461"/>
                    </a:lnTo>
                    <a:lnTo>
                      <a:pt x="464" y="3474"/>
                    </a:lnTo>
                    <a:lnTo>
                      <a:pt x="524" y="3485"/>
                    </a:lnTo>
                    <a:lnTo>
                      <a:pt x="585" y="3495"/>
                    </a:lnTo>
                    <a:lnTo>
                      <a:pt x="646" y="3504"/>
                    </a:lnTo>
                    <a:lnTo>
                      <a:pt x="709" y="3511"/>
                    </a:lnTo>
                    <a:lnTo>
                      <a:pt x="771" y="3516"/>
                    </a:lnTo>
                    <a:lnTo>
                      <a:pt x="834" y="3520"/>
                    </a:lnTo>
                    <a:lnTo>
                      <a:pt x="897" y="3522"/>
                    </a:lnTo>
                    <a:lnTo>
                      <a:pt x="962" y="3523"/>
                    </a:lnTo>
                    <a:lnTo>
                      <a:pt x="1024" y="3522"/>
                    </a:lnTo>
                    <a:lnTo>
                      <a:pt x="1085" y="3520"/>
                    </a:lnTo>
                    <a:lnTo>
                      <a:pt x="1146" y="3516"/>
                    </a:lnTo>
                    <a:lnTo>
                      <a:pt x="1208" y="3511"/>
                    </a:lnTo>
                    <a:lnTo>
                      <a:pt x="1268" y="3504"/>
                    </a:lnTo>
                    <a:lnTo>
                      <a:pt x="1328" y="3496"/>
                    </a:lnTo>
                    <a:lnTo>
                      <a:pt x="1388" y="3487"/>
                    </a:lnTo>
                    <a:lnTo>
                      <a:pt x="1448" y="3476"/>
                    </a:lnTo>
                    <a:lnTo>
                      <a:pt x="1506" y="3464"/>
                    </a:lnTo>
                    <a:lnTo>
                      <a:pt x="1564" y="3450"/>
                    </a:lnTo>
                    <a:lnTo>
                      <a:pt x="1622" y="3435"/>
                    </a:lnTo>
                    <a:lnTo>
                      <a:pt x="1680" y="3419"/>
                    </a:lnTo>
                    <a:lnTo>
                      <a:pt x="1736" y="3402"/>
                    </a:lnTo>
                    <a:lnTo>
                      <a:pt x="1792" y="3383"/>
                    </a:lnTo>
                    <a:lnTo>
                      <a:pt x="1847" y="3363"/>
                    </a:lnTo>
                    <a:lnTo>
                      <a:pt x="1903" y="3340"/>
                    </a:lnTo>
                    <a:lnTo>
                      <a:pt x="1537" y="10"/>
                    </a:lnTo>
                    <a:lnTo>
                      <a:pt x="1520" y="8"/>
                    </a:lnTo>
                    <a:lnTo>
                      <a:pt x="1503" y="6"/>
                    </a:lnTo>
                    <a:lnTo>
                      <a:pt x="1487" y="4"/>
                    </a:lnTo>
                    <a:lnTo>
                      <a:pt x="147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8" name="Freeform 13"/>
              <p:cNvSpPr>
                <a:spLocks/>
              </p:cNvSpPr>
              <p:nvPr/>
            </p:nvSpPr>
            <p:spPr bwMode="auto">
              <a:xfrm>
                <a:off x="11136" y="313693"/>
                <a:ext cx="289552" cy="341522"/>
              </a:xfrm>
              <a:custGeom>
                <a:avLst/>
                <a:gdLst>
                  <a:gd name="T0" fmla="*/ 2765 w 2816"/>
                  <a:gd name="T1" fmla="*/ 0 h 3305"/>
                  <a:gd name="T2" fmla="*/ 0 w 2816"/>
                  <a:gd name="T3" fmla="*/ 1820 h 3305"/>
                  <a:gd name="T4" fmla="*/ 19 w 2816"/>
                  <a:gd name="T5" fmla="*/ 1879 h 3305"/>
                  <a:gd name="T6" fmla="*/ 39 w 2816"/>
                  <a:gd name="T7" fmla="*/ 1938 h 3305"/>
                  <a:gd name="T8" fmla="*/ 60 w 2816"/>
                  <a:gd name="T9" fmla="*/ 1996 h 3305"/>
                  <a:gd name="T10" fmla="*/ 83 w 2816"/>
                  <a:gd name="T11" fmla="*/ 2053 h 3305"/>
                  <a:gd name="T12" fmla="*/ 107 w 2816"/>
                  <a:gd name="T13" fmla="*/ 2109 h 3305"/>
                  <a:gd name="T14" fmla="*/ 132 w 2816"/>
                  <a:gd name="T15" fmla="*/ 2166 h 3305"/>
                  <a:gd name="T16" fmla="*/ 159 w 2816"/>
                  <a:gd name="T17" fmla="*/ 2221 h 3305"/>
                  <a:gd name="T18" fmla="*/ 186 w 2816"/>
                  <a:gd name="T19" fmla="*/ 2276 h 3305"/>
                  <a:gd name="T20" fmla="*/ 215 w 2816"/>
                  <a:gd name="T21" fmla="*/ 2329 h 3305"/>
                  <a:gd name="T22" fmla="*/ 246 w 2816"/>
                  <a:gd name="T23" fmla="*/ 2382 h 3305"/>
                  <a:gd name="T24" fmla="*/ 278 w 2816"/>
                  <a:gd name="T25" fmla="*/ 2434 h 3305"/>
                  <a:gd name="T26" fmla="*/ 311 w 2816"/>
                  <a:gd name="T27" fmla="*/ 2486 h 3305"/>
                  <a:gd name="T28" fmla="*/ 345 w 2816"/>
                  <a:gd name="T29" fmla="*/ 2536 h 3305"/>
                  <a:gd name="T30" fmla="*/ 380 w 2816"/>
                  <a:gd name="T31" fmla="*/ 2586 h 3305"/>
                  <a:gd name="T32" fmla="*/ 417 w 2816"/>
                  <a:gd name="T33" fmla="*/ 2634 h 3305"/>
                  <a:gd name="T34" fmla="*/ 454 w 2816"/>
                  <a:gd name="T35" fmla="*/ 2682 h 3305"/>
                  <a:gd name="T36" fmla="*/ 494 w 2816"/>
                  <a:gd name="T37" fmla="*/ 2728 h 3305"/>
                  <a:gd name="T38" fmla="*/ 533 w 2816"/>
                  <a:gd name="T39" fmla="*/ 2774 h 3305"/>
                  <a:gd name="T40" fmla="*/ 574 w 2816"/>
                  <a:gd name="T41" fmla="*/ 2820 h 3305"/>
                  <a:gd name="T42" fmla="*/ 616 w 2816"/>
                  <a:gd name="T43" fmla="*/ 2864 h 3305"/>
                  <a:gd name="T44" fmla="*/ 658 w 2816"/>
                  <a:gd name="T45" fmla="*/ 2906 h 3305"/>
                  <a:gd name="T46" fmla="*/ 702 w 2816"/>
                  <a:gd name="T47" fmla="*/ 2948 h 3305"/>
                  <a:gd name="T48" fmla="*/ 748 w 2816"/>
                  <a:gd name="T49" fmla="*/ 2989 h 3305"/>
                  <a:gd name="T50" fmla="*/ 794 w 2816"/>
                  <a:gd name="T51" fmla="*/ 3028 h 3305"/>
                  <a:gd name="T52" fmla="*/ 840 w 2816"/>
                  <a:gd name="T53" fmla="*/ 3067 h 3305"/>
                  <a:gd name="T54" fmla="*/ 888 w 2816"/>
                  <a:gd name="T55" fmla="*/ 3104 h 3305"/>
                  <a:gd name="T56" fmla="*/ 936 w 2816"/>
                  <a:gd name="T57" fmla="*/ 3141 h 3305"/>
                  <a:gd name="T58" fmla="*/ 987 w 2816"/>
                  <a:gd name="T59" fmla="*/ 3176 h 3305"/>
                  <a:gd name="T60" fmla="*/ 1037 w 2816"/>
                  <a:gd name="T61" fmla="*/ 3210 h 3305"/>
                  <a:gd name="T62" fmla="*/ 1088 w 2816"/>
                  <a:gd name="T63" fmla="*/ 3243 h 3305"/>
                  <a:gd name="T64" fmla="*/ 1140 w 2816"/>
                  <a:gd name="T65" fmla="*/ 3274 h 3305"/>
                  <a:gd name="T66" fmla="*/ 1193 w 2816"/>
                  <a:gd name="T67" fmla="*/ 3305 h 3305"/>
                  <a:gd name="T68" fmla="*/ 2816 w 2816"/>
                  <a:gd name="T69" fmla="*/ 46 h 3305"/>
                  <a:gd name="T70" fmla="*/ 2802 w 2816"/>
                  <a:gd name="T71" fmla="*/ 35 h 3305"/>
                  <a:gd name="T72" fmla="*/ 2789 w 2816"/>
                  <a:gd name="T73" fmla="*/ 24 h 3305"/>
                  <a:gd name="T74" fmla="*/ 2777 w 2816"/>
                  <a:gd name="T75" fmla="*/ 12 h 3305"/>
                  <a:gd name="T76" fmla="*/ 2765 w 2816"/>
                  <a:gd name="T77" fmla="*/ 0 h 3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16" h="3305">
                    <a:moveTo>
                      <a:pt x="2765" y="0"/>
                    </a:moveTo>
                    <a:lnTo>
                      <a:pt x="0" y="1820"/>
                    </a:lnTo>
                    <a:lnTo>
                      <a:pt x="19" y="1879"/>
                    </a:lnTo>
                    <a:lnTo>
                      <a:pt x="39" y="1938"/>
                    </a:lnTo>
                    <a:lnTo>
                      <a:pt x="60" y="1996"/>
                    </a:lnTo>
                    <a:lnTo>
                      <a:pt x="83" y="2053"/>
                    </a:lnTo>
                    <a:lnTo>
                      <a:pt x="107" y="2109"/>
                    </a:lnTo>
                    <a:lnTo>
                      <a:pt x="132" y="2166"/>
                    </a:lnTo>
                    <a:lnTo>
                      <a:pt x="159" y="2221"/>
                    </a:lnTo>
                    <a:lnTo>
                      <a:pt x="186" y="2276"/>
                    </a:lnTo>
                    <a:lnTo>
                      <a:pt x="215" y="2329"/>
                    </a:lnTo>
                    <a:lnTo>
                      <a:pt x="246" y="2382"/>
                    </a:lnTo>
                    <a:lnTo>
                      <a:pt x="278" y="2434"/>
                    </a:lnTo>
                    <a:lnTo>
                      <a:pt x="311" y="2486"/>
                    </a:lnTo>
                    <a:lnTo>
                      <a:pt x="345" y="2536"/>
                    </a:lnTo>
                    <a:lnTo>
                      <a:pt x="380" y="2586"/>
                    </a:lnTo>
                    <a:lnTo>
                      <a:pt x="417" y="2634"/>
                    </a:lnTo>
                    <a:lnTo>
                      <a:pt x="454" y="2682"/>
                    </a:lnTo>
                    <a:lnTo>
                      <a:pt x="494" y="2728"/>
                    </a:lnTo>
                    <a:lnTo>
                      <a:pt x="533" y="2774"/>
                    </a:lnTo>
                    <a:lnTo>
                      <a:pt x="574" y="2820"/>
                    </a:lnTo>
                    <a:lnTo>
                      <a:pt x="616" y="2864"/>
                    </a:lnTo>
                    <a:lnTo>
                      <a:pt x="658" y="2906"/>
                    </a:lnTo>
                    <a:lnTo>
                      <a:pt x="702" y="2948"/>
                    </a:lnTo>
                    <a:lnTo>
                      <a:pt x="748" y="2989"/>
                    </a:lnTo>
                    <a:lnTo>
                      <a:pt x="794" y="3028"/>
                    </a:lnTo>
                    <a:lnTo>
                      <a:pt x="840" y="3067"/>
                    </a:lnTo>
                    <a:lnTo>
                      <a:pt x="888" y="3104"/>
                    </a:lnTo>
                    <a:lnTo>
                      <a:pt x="936" y="3141"/>
                    </a:lnTo>
                    <a:lnTo>
                      <a:pt x="987" y="3176"/>
                    </a:lnTo>
                    <a:lnTo>
                      <a:pt x="1037" y="3210"/>
                    </a:lnTo>
                    <a:lnTo>
                      <a:pt x="1088" y="3243"/>
                    </a:lnTo>
                    <a:lnTo>
                      <a:pt x="1140" y="3274"/>
                    </a:lnTo>
                    <a:lnTo>
                      <a:pt x="1193" y="3305"/>
                    </a:lnTo>
                    <a:lnTo>
                      <a:pt x="2816" y="46"/>
                    </a:lnTo>
                    <a:lnTo>
                      <a:pt x="2802" y="35"/>
                    </a:lnTo>
                    <a:lnTo>
                      <a:pt x="2789" y="24"/>
                    </a:lnTo>
                    <a:lnTo>
                      <a:pt x="2777" y="12"/>
                    </a:lnTo>
                    <a:lnTo>
                      <a:pt x="27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39" name="Freeform 14"/>
              <p:cNvSpPr>
                <a:spLocks/>
              </p:cNvSpPr>
              <p:nvPr/>
            </p:nvSpPr>
            <p:spPr bwMode="auto">
              <a:xfrm>
                <a:off x="332860" y="319881"/>
                <a:ext cx="176948" cy="335336"/>
              </a:xfrm>
              <a:custGeom>
                <a:avLst/>
                <a:gdLst>
                  <a:gd name="T0" fmla="*/ 0 w 1719"/>
                  <a:gd name="T1" fmla="*/ 38 h 3256"/>
                  <a:gd name="T2" fmla="*/ 517 w 1719"/>
                  <a:gd name="T3" fmla="*/ 3256 h 3256"/>
                  <a:gd name="T4" fmla="*/ 571 w 1719"/>
                  <a:gd name="T5" fmla="*/ 3226 h 3256"/>
                  <a:gd name="T6" fmla="*/ 623 w 1719"/>
                  <a:gd name="T7" fmla="*/ 3194 h 3256"/>
                  <a:gd name="T8" fmla="*/ 676 w 1719"/>
                  <a:gd name="T9" fmla="*/ 3161 h 3256"/>
                  <a:gd name="T10" fmla="*/ 726 w 1719"/>
                  <a:gd name="T11" fmla="*/ 3127 h 3256"/>
                  <a:gd name="T12" fmla="*/ 776 w 1719"/>
                  <a:gd name="T13" fmla="*/ 3092 h 3256"/>
                  <a:gd name="T14" fmla="*/ 825 w 1719"/>
                  <a:gd name="T15" fmla="*/ 3054 h 3256"/>
                  <a:gd name="T16" fmla="*/ 873 w 1719"/>
                  <a:gd name="T17" fmla="*/ 3017 h 3256"/>
                  <a:gd name="T18" fmla="*/ 921 w 1719"/>
                  <a:gd name="T19" fmla="*/ 2978 h 3256"/>
                  <a:gd name="T20" fmla="*/ 967 w 1719"/>
                  <a:gd name="T21" fmla="*/ 2938 h 3256"/>
                  <a:gd name="T22" fmla="*/ 1013 w 1719"/>
                  <a:gd name="T23" fmla="*/ 2898 h 3256"/>
                  <a:gd name="T24" fmla="*/ 1057 w 1719"/>
                  <a:gd name="T25" fmla="*/ 2856 h 3256"/>
                  <a:gd name="T26" fmla="*/ 1100 w 1719"/>
                  <a:gd name="T27" fmla="*/ 2813 h 3256"/>
                  <a:gd name="T28" fmla="*/ 1142 w 1719"/>
                  <a:gd name="T29" fmla="*/ 2769 h 3256"/>
                  <a:gd name="T30" fmla="*/ 1184 w 1719"/>
                  <a:gd name="T31" fmla="*/ 2723 h 3256"/>
                  <a:gd name="T32" fmla="*/ 1224 w 1719"/>
                  <a:gd name="T33" fmla="*/ 2676 h 3256"/>
                  <a:gd name="T34" fmla="*/ 1263 w 1719"/>
                  <a:gd name="T35" fmla="*/ 2630 h 3256"/>
                  <a:gd name="T36" fmla="*/ 1300 w 1719"/>
                  <a:gd name="T37" fmla="*/ 2582 h 3256"/>
                  <a:gd name="T38" fmla="*/ 1337 w 1719"/>
                  <a:gd name="T39" fmla="*/ 2533 h 3256"/>
                  <a:gd name="T40" fmla="*/ 1372 w 1719"/>
                  <a:gd name="T41" fmla="*/ 2483 h 3256"/>
                  <a:gd name="T42" fmla="*/ 1408 w 1719"/>
                  <a:gd name="T43" fmla="*/ 2432 h 3256"/>
                  <a:gd name="T44" fmla="*/ 1441 w 1719"/>
                  <a:gd name="T45" fmla="*/ 2380 h 3256"/>
                  <a:gd name="T46" fmla="*/ 1472 w 1719"/>
                  <a:gd name="T47" fmla="*/ 2327 h 3256"/>
                  <a:gd name="T48" fmla="*/ 1503 w 1719"/>
                  <a:gd name="T49" fmla="*/ 2274 h 3256"/>
                  <a:gd name="T50" fmla="*/ 1532 w 1719"/>
                  <a:gd name="T51" fmla="*/ 2220 h 3256"/>
                  <a:gd name="T52" fmla="*/ 1560 w 1719"/>
                  <a:gd name="T53" fmla="*/ 2165 h 3256"/>
                  <a:gd name="T54" fmla="*/ 1587 w 1719"/>
                  <a:gd name="T55" fmla="*/ 2110 h 3256"/>
                  <a:gd name="T56" fmla="*/ 1612 w 1719"/>
                  <a:gd name="T57" fmla="*/ 2052 h 3256"/>
                  <a:gd name="T58" fmla="*/ 1637 w 1719"/>
                  <a:gd name="T59" fmla="*/ 1995 h 3256"/>
                  <a:gd name="T60" fmla="*/ 1659 w 1719"/>
                  <a:gd name="T61" fmla="*/ 1938 h 3256"/>
                  <a:gd name="T62" fmla="*/ 1681 w 1719"/>
                  <a:gd name="T63" fmla="*/ 1879 h 3256"/>
                  <a:gd name="T64" fmla="*/ 1700 w 1719"/>
                  <a:gd name="T65" fmla="*/ 1820 h 3256"/>
                  <a:gd name="T66" fmla="*/ 1719 w 1719"/>
                  <a:gd name="T67" fmla="*/ 1760 h 3256"/>
                  <a:gd name="T68" fmla="*/ 81 w 1719"/>
                  <a:gd name="T69" fmla="*/ 0 h 3256"/>
                  <a:gd name="T70" fmla="*/ 62 w 1719"/>
                  <a:gd name="T71" fmla="*/ 11 h 3256"/>
                  <a:gd name="T72" fmla="*/ 42 w 1719"/>
                  <a:gd name="T73" fmla="*/ 22 h 3256"/>
                  <a:gd name="T74" fmla="*/ 21 w 1719"/>
                  <a:gd name="T75" fmla="*/ 31 h 3256"/>
                  <a:gd name="T76" fmla="*/ 0 w 1719"/>
                  <a:gd name="T77" fmla="*/ 38 h 3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19" h="3256">
                    <a:moveTo>
                      <a:pt x="0" y="38"/>
                    </a:moveTo>
                    <a:lnTo>
                      <a:pt x="517" y="3256"/>
                    </a:lnTo>
                    <a:lnTo>
                      <a:pt x="571" y="3226"/>
                    </a:lnTo>
                    <a:lnTo>
                      <a:pt x="623" y="3194"/>
                    </a:lnTo>
                    <a:lnTo>
                      <a:pt x="676" y="3161"/>
                    </a:lnTo>
                    <a:lnTo>
                      <a:pt x="726" y="3127"/>
                    </a:lnTo>
                    <a:lnTo>
                      <a:pt x="776" y="3092"/>
                    </a:lnTo>
                    <a:lnTo>
                      <a:pt x="825" y="3054"/>
                    </a:lnTo>
                    <a:lnTo>
                      <a:pt x="873" y="3017"/>
                    </a:lnTo>
                    <a:lnTo>
                      <a:pt x="921" y="2978"/>
                    </a:lnTo>
                    <a:lnTo>
                      <a:pt x="967" y="2938"/>
                    </a:lnTo>
                    <a:lnTo>
                      <a:pt x="1013" y="2898"/>
                    </a:lnTo>
                    <a:lnTo>
                      <a:pt x="1057" y="2856"/>
                    </a:lnTo>
                    <a:lnTo>
                      <a:pt x="1100" y="2813"/>
                    </a:lnTo>
                    <a:lnTo>
                      <a:pt x="1142" y="2769"/>
                    </a:lnTo>
                    <a:lnTo>
                      <a:pt x="1184" y="2723"/>
                    </a:lnTo>
                    <a:lnTo>
                      <a:pt x="1224" y="2676"/>
                    </a:lnTo>
                    <a:lnTo>
                      <a:pt x="1263" y="2630"/>
                    </a:lnTo>
                    <a:lnTo>
                      <a:pt x="1300" y="2582"/>
                    </a:lnTo>
                    <a:lnTo>
                      <a:pt x="1337" y="2533"/>
                    </a:lnTo>
                    <a:lnTo>
                      <a:pt x="1372" y="2483"/>
                    </a:lnTo>
                    <a:lnTo>
                      <a:pt x="1408" y="2432"/>
                    </a:lnTo>
                    <a:lnTo>
                      <a:pt x="1441" y="2380"/>
                    </a:lnTo>
                    <a:lnTo>
                      <a:pt x="1472" y="2327"/>
                    </a:lnTo>
                    <a:lnTo>
                      <a:pt x="1503" y="2274"/>
                    </a:lnTo>
                    <a:lnTo>
                      <a:pt x="1532" y="2220"/>
                    </a:lnTo>
                    <a:lnTo>
                      <a:pt x="1560" y="2165"/>
                    </a:lnTo>
                    <a:lnTo>
                      <a:pt x="1587" y="2110"/>
                    </a:lnTo>
                    <a:lnTo>
                      <a:pt x="1612" y="2052"/>
                    </a:lnTo>
                    <a:lnTo>
                      <a:pt x="1637" y="1995"/>
                    </a:lnTo>
                    <a:lnTo>
                      <a:pt x="1659" y="1938"/>
                    </a:lnTo>
                    <a:lnTo>
                      <a:pt x="1681" y="1879"/>
                    </a:lnTo>
                    <a:lnTo>
                      <a:pt x="1700" y="1820"/>
                    </a:lnTo>
                    <a:lnTo>
                      <a:pt x="1719" y="1760"/>
                    </a:lnTo>
                    <a:lnTo>
                      <a:pt x="81" y="0"/>
                    </a:lnTo>
                    <a:lnTo>
                      <a:pt x="62" y="11"/>
                    </a:lnTo>
                    <a:lnTo>
                      <a:pt x="42" y="22"/>
                    </a:lnTo>
                    <a:lnTo>
                      <a:pt x="21" y="31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0" name="Freeform 15"/>
              <p:cNvSpPr>
                <a:spLocks/>
              </p:cNvSpPr>
              <p:nvPr/>
            </p:nvSpPr>
            <p:spPr bwMode="auto">
              <a:xfrm>
                <a:off x="66820" y="167680"/>
                <a:ext cx="232631" cy="112604"/>
              </a:xfrm>
              <a:custGeom>
                <a:avLst/>
                <a:gdLst>
                  <a:gd name="T0" fmla="*/ 2261 w 2261"/>
                  <a:gd name="T1" fmla="*/ 923 h 1092"/>
                  <a:gd name="T2" fmla="*/ 1733 w 2261"/>
                  <a:gd name="T3" fmla="*/ 0 h 1092"/>
                  <a:gd name="T4" fmla="*/ 1669 w 2261"/>
                  <a:gd name="T5" fmla="*/ 5 h 1092"/>
                  <a:gd name="T6" fmla="*/ 1605 w 2261"/>
                  <a:gd name="T7" fmla="*/ 11 h 1092"/>
                  <a:gd name="T8" fmla="*/ 1541 w 2261"/>
                  <a:gd name="T9" fmla="*/ 18 h 1092"/>
                  <a:gd name="T10" fmla="*/ 1479 w 2261"/>
                  <a:gd name="T11" fmla="*/ 27 h 1092"/>
                  <a:gd name="T12" fmla="*/ 1417 w 2261"/>
                  <a:gd name="T13" fmla="*/ 38 h 1092"/>
                  <a:gd name="T14" fmla="*/ 1354 w 2261"/>
                  <a:gd name="T15" fmla="*/ 50 h 1092"/>
                  <a:gd name="T16" fmla="*/ 1293 w 2261"/>
                  <a:gd name="T17" fmla="*/ 64 h 1092"/>
                  <a:gd name="T18" fmla="*/ 1233 w 2261"/>
                  <a:gd name="T19" fmla="*/ 79 h 1092"/>
                  <a:gd name="T20" fmla="*/ 1173 w 2261"/>
                  <a:gd name="T21" fmla="*/ 96 h 1092"/>
                  <a:gd name="T22" fmla="*/ 1113 w 2261"/>
                  <a:gd name="T23" fmla="*/ 114 h 1092"/>
                  <a:gd name="T24" fmla="*/ 1054 w 2261"/>
                  <a:gd name="T25" fmla="*/ 133 h 1092"/>
                  <a:gd name="T26" fmla="*/ 996 w 2261"/>
                  <a:gd name="T27" fmla="*/ 154 h 1092"/>
                  <a:gd name="T28" fmla="*/ 939 w 2261"/>
                  <a:gd name="T29" fmla="*/ 177 h 1092"/>
                  <a:gd name="T30" fmla="*/ 881 w 2261"/>
                  <a:gd name="T31" fmla="*/ 201 h 1092"/>
                  <a:gd name="T32" fmla="*/ 826 w 2261"/>
                  <a:gd name="T33" fmla="*/ 226 h 1092"/>
                  <a:gd name="T34" fmla="*/ 770 w 2261"/>
                  <a:gd name="T35" fmla="*/ 252 h 1092"/>
                  <a:gd name="T36" fmla="*/ 716 w 2261"/>
                  <a:gd name="T37" fmla="*/ 280 h 1092"/>
                  <a:gd name="T38" fmla="*/ 662 w 2261"/>
                  <a:gd name="T39" fmla="*/ 308 h 1092"/>
                  <a:gd name="T40" fmla="*/ 609 w 2261"/>
                  <a:gd name="T41" fmla="*/ 338 h 1092"/>
                  <a:gd name="T42" fmla="*/ 557 w 2261"/>
                  <a:gd name="T43" fmla="*/ 370 h 1092"/>
                  <a:gd name="T44" fmla="*/ 505 w 2261"/>
                  <a:gd name="T45" fmla="*/ 402 h 1092"/>
                  <a:gd name="T46" fmla="*/ 455 w 2261"/>
                  <a:gd name="T47" fmla="*/ 436 h 1092"/>
                  <a:gd name="T48" fmla="*/ 405 w 2261"/>
                  <a:gd name="T49" fmla="*/ 471 h 1092"/>
                  <a:gd name="T50" fmla="*/ 356 w 2261"/>
                  <a:gd name="T51" fmla="*/ 507 h 1092"/>
                  <a:gd name="T52" fmla="*/ 308 w 2261"/>
                  <a:gd name="T53" fmla="*/ 545 h 1092"/>
                  <a:gd name="T54" fmla="*/ 261 w 2261"/>
                  <a:gd name="T55" fmla="*/ 583 h 1092"/>
                  <a:gd name="T56" fmla="*/ 216 w 2261"/>
                  <a:gd name="T57" fmla="*/ 622 h 1092"/>
                  <a:gd name="T58" fmla="*/ 170 w 2261"/>
                  <a:gd name="T59" fmla="*/ 663 h 1092"/>
                  <a:gd name="T60" fmla="*/ 126 w 2261"/>
                  <a:gd name="T61" fmla="*/ 704 h 1092"/>
                  <a:gd name="T62" fmla="*/ 83 w 2261"/>
                  <a:gd name="T63" fmla="*/ 746 h 1092"/>
                  <a:gd name="T64" fmla="*/ 41 w 2261"/>
                  <a:gd name="T65" fmla="*/ 790 h 1092"/>
                  <a:gd name="T66" fmla="*/ 0 w 2261"/>
                  <a:gd name="T67" fmla="*/ 834 h 1092"/>
                  <a:gd name="T68" fmla="*/ 2148 w 2261"/>
                  <a:gd name="T69" fmla="*/ 1092 h 1092"/>
                  <a:gd name="T70" fmla="*/ 2152 w 2261"/>
                  <a:gd name="T71" fmla="*/ 1079 h 1092"/>
                  <a:gd name="T72" fmla="*/ 2157 w 2261"/>
                  <a:gd name="T73" fmla="*/ 1067 h 1092"/>
                  <a:gd name="T74" fmla="*/ 2162 w 2261"/>
                  <a:gd name="T75" fmla="*/ 1055 h 1092"/>
                  <a:gd name="T76" fmla="*/ 2167 w 2261"/>
                  <a:gd name="T77" fmla="*/ 1043 h 1092"/>
                  <a:gd name="T78" fmla="*/ 2179 w 2261"/>
                  <a:gd name="T79" fmla="*/ 1020 h 1092"/>
                  <a:gd name="T80" fmla="*/ 2192 w 2261"/>
                  <a:gd name="T81" fmla="*/ 998 h 1092"/>
                  <a:gd name="T82" fmla="*/ 2207 w 2261"/>
                  <a:gd name="T83" fmla="*/ 978 h 1092"/>
                  <a:gd name="T84" fmla="*/ 2223 w 2261"/>
                  <a:gd name="T85" fmla="*/ 958 h 1092"/>
                  <a:gd name="T86" fmla="*/ 2241 w 2261"/>
                  <a:gd name="T87" fmla="*/ 940 h 1092"/>
                  <a:gd name="T88" fmla="*/ 2261 w 2261"/>
                  <a:gd name="T89" fmla="*/ 923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61" h="1092">
                    <a:moveTo>
                      <a:pt x="2261" y="923"/>
                    </a:moveTo>
                    <a:lnTo>
                      <a:pt x="1733" y="0"/>
                    </a:lnTo>
                    <a:lnTo>
                      <a:pt x="1669" y="5"/>
                    </a:lnTo>
                    <a:lnTo>
                      <a:pt x="1605" y="11"/>
                    </a:lnTo>
                    <a:lnTo>
                      <a:pt x="1541" y="18"/>
                    </a:lnTo>
                    <a:lnTo>
                      <a:pt x="1479" y="27"/>
                    </a:lnTo>
                    <a:lnTo>
                      <a:pt x="1417" y="38"/>
                    </a:lnTo>
                    <a:lnTo>
                      <a:pt x="1354" y="50"/>
                    </a:lnTo>
                    <a:lnTo>
                      <a:pt x="1293" y="64"/>
                    </a:lnTo>
                    <a:lnTo>
                      <a:pt x="1233" y="79"/>
                    </a:lnTo>
                    <a:lnTo>
                      <a:pt x="1173" y="96"/>
                    </a:lnTo>
                    <a:lnTo>
                      <a:pt x="1113" y="114"/>
                    </a:lnTo>
                    <a:lnTo>
                      <a:pt x="1054" y="133"/>
                    </a:lnTo>
                    <a:lnTo>
                      <a:pt x="996" y="154"/>
                    </a:lnTo>
                    <a:lnTo>
                      <a:pt x="939" y="177"/>
                    </a:lnTo>
                    <a:lnTo>
                      <a:pt x="881" y="201"/>
                    </a:lnTo>
                    <a:lnTo>
                      <a:pt x="826" y="226"/>
                    </a:lnTo>
                    <a:lnTo>
                      <a:pt x="770" y="252"/>
                    </a:lnTo>
                    <a:lnTo>
                      <a:pt x="716" y="280"/>
                    </a:lnTo>
                    <a:lnTo>
                      <a:pt x="662" y="308"/>
                    </a:lnTo>
                    <a:lnTo>
                      <a:pt x="609" y="338"/>
                    </a:lnTo>
                    <a:lnTo>
                      <a:pt x="557" y="370"/>
                    </a:lnTo>
                    <a:lnTo>
                      <a:pt x="505" y="402"/>
                    </a:lnTo>
                    <a:lnTo>
                      <a:pt x="455" y="436"/>
                    </a:lnTo>
                    <a:lnTo>
                      <a:pt x="405" y="471"/>
                    </a:lnTo>
                    <a:lnTo>
                      <a:pt x="356" y="507"/>
                    </a:lnTo>
                    <a:lnTo>
                      <a:pt x="308" y="545"/>
                    </a:lnTo>
                    <a:lnTo>
                      <a:pt x="261" y="583"/>
                    </a:lnTo>
                    <a:lnTo>
                      <a:pt x="216" y="622"/>
                    </a:lnTo>
                    <a:lnTo>
                      <a:pt x="170" y="663"/>
                    </a:lnTo>
                    <a:lnTo>
                      <a:pt x="126" y="704"/>
                    </a:lnTo>
                    <a:lnTo>
                      <a:pt x="83" y="746"/>
                    </a:lnTo>
                    <a:lnTo>
                      <a:pt x="41" y="790"/>
                    </a:lnTo>
                    <a:lnTo>
                      <a:pt x="0" y="834"/>
                    </a:lnTo>
                    <a:lnTo>
                      <a:pt x="2148" y="1092"/>
                    </a:lnTo>
                    <a:lnTo>
                      <a:pt x="2152" y="1079"/>
                    </a:lnTo>
                    <a:lnTo>
                      <a:pt x="2157" y="1067"/>
                    </a:lnTo>
                    <a:lnTo>
                      <a:pt x="2162" y="1055"/>
                    </a:lnTo>
                    <a:lnTo>
                      <a:pt x="2167" y="1043"/>
                    </a:lnTo>
                    <a:lnTo>
                      <a:pt x="2179" y="1020"/>
                    </a:lnTo>
                    <a:lnTo>
                      <a:pt x="2192" y="998"/>
                    </a:lnTo>
                    <a:lnTo>
                      <a:pt x="2207" y="978"/>
                    </a:lnTo>
                    <a:lnTo>
                      <a:pt x="2223" y="958"/>
                    </a:lnTo>
                    <a:lnTo>
                      <a:pt x="2241" y="940"/>
                    </a:lnTo>
                    <a:lnTo>
                      <a:pt x="2261" y="9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1" name="Freeform 16"/>
              <p:cNvSpPr>
                <a:spLocks/>
              </p:cNvSpPr>
              <p:nvPr/>
            </p:nvSpPr>
            <p:spPr bwMode="auto">
              <a:xfrm>
                <a:off x="351422" y="277809"/>
                <a:ext cx="169523" cy="189323"/>
              </a:xfrm>
              <a:custGeom>
                <a:avLst/>
                <a:gdLst>
                  <a:gd name="T0" fmla="*/ 58 w 1648"/>
                  <a:gd name="T1" fmla="*/ 136 h 1845"/>
                  <a:gd name="T2" fmla="*/ 56 w 1648"/>
                  <a:gd name="T3" fmla="*/ 160 h 1845"/>
                  <a:gd name="T4" fmla="*/ 53 w 1648"/>
                  <a:gd name="T5" fmla="*/ 184 h 1845"/>
                  <a:gd name="T6" fmla="*/ 48 w 1648"/>
                  <a:gd name="T7" fmla="*/ 207 h 1845"/>
                  <a:gd name="T8" fmla="*/ 41 w 1648"/>
                  <a:gd name="T9" fmla="*/ 230 h 1845"/>
                  <a:gd name="T10" fmla="*/ 33 w 1648"/>
                  <a:gd name="T11" fmla="*/ 252 h 1845"/>
                  <a:gd name="T12" fmla="*/ 23 w 1648"/>
                  <a:gd name="T13" fmla="*/ 273 h 1845"/>
                  <a:gd name="T14" fmla="*/ 12 w 1648"/>
                  <a:gd name="T15" fmla="*/ 293 h 1845"/>
                  <a:gd name="T16" fmla="*/ 0 w 1648"/>
                  <a:gd name="T17" fmla="*/ 313 h 1845"/>
                  <a:gd name="T18" fmla="*/ 1617 w 1648"/>
                  <a:gd name="T19" fmla="*/ 1845 h 1845"/>
                  <a:gd name="T20" fmla="*/ 1624 w 1648"/>
                  <a:gd name="T21" fmla="*/ 1797 h 1845"/>
                  <a:gd name="T22" fmla="*/ 1630 w 1648"/>
                  <a:gd name="T23" fmla="*/ 1748 h 1845"/>
                  <a:gd name="T24" fmla="*/ 1635 w 1648"/>
                  <a:gd name="T25" fmla="*/ 1700 h 1845"/>
                  <a:gd name="T26" fmla="*/ 1640 w 1648"/>
                  <a:gd name="T27" fmla="*/ 1651 h 1845"/>
                  <a:gd name="T28" fmla="*/ 1643 w 1648"/>
                  <a:gd name="T29" fmla="*/ 1602 h 1845"/>
                  <a:gd name="T30" fmla="*/ 1646 w 1648"/>
                  <a:gd name="T31" fmla="*/ 1552 h 1845"/>
                  <a:gd name="T32" fmla="*/ 1647 w 1648"/>
                  <a:gd name="T33" fmla="*/ 1503 h 1845"/>
                  <a:gd name="T34" fmla="*/ 1648 w 1648"/>
                  <a:gd name="T35" fmla="*/ 1452 h 1845"/>
                  <a:gd name="T36" fmla="*/ 1647 w 1648"/>
                  <a:gd name="T37" fmla="*/ 1401 h 1845"/>
                  <a:gd name="T38" fmla="*/ 1646 w 1648"/>
                  <a:gd name="T39" fmla="*/ 1351 h 1845"/>
                  <a:gd name="T40" fmla="*/ 1643 w 1648"/>
                  <a:gd name="T41" fmla="*/ 1301 h 1845"/>
                  <a:gd name="T42" fmla="*/ 1640 w 1648"/>
                  <a:gd name="T43" fmla="*/ 1251 h 1845"/>
                  <a:gd name="T44" fmla="*/ 1635 w 1648"/>
                  <a:gd name="T45" fmla="*/ 1202 h 1845"/>
                  <a:gd name="T46" fmla="*/ 1630 w 1648"/>
                  <a:gd name="T47" fmla="*/ 1153 h 1845"/>
                  <a:gd name="T48" fmla="*/ 1624 w 1648"/>
                  <a:gd name="T49" fmla="*/ 1103 h 1845"/>
                  <a:gd name="T50" fmla="*/ 1616 w 1648"/>
                  <a:gd name="T51" fmla="*/ 1054 h 1845"/>
                  <a:gd name="T52" fmla="*/ 1608 w 1648"/>
                  <a:gd name="T53" fmla="*/ 1006 h 1845"/>
                  <a:gd name="T54" fmla="*/ 1599 w 1648"/>
                  <a:gd name="T55" fmla="*/ 958 h 1845"/>
                  <a:gd name="T56" fmla="*/ 1589 w 1648"/>
                  <a:gd name="T57" fmla="*/ 911 h 1845"/>
                  <a:gd name="T58" fmla="*/ 1578 w 1648"/>
                  <a:gd name="T59" fmla="*/ 863 h 1845"/>
                  <a:gd name="T60" fmla="*/ 1567 w 1648"/>
                  <a:gd name="T61" fmla="*/ 816 h 1845"/>
                  <a:gd name="T62" fmla="*/ 1554 w 1648"/>
                  <a:gd name="T63" fmla="*/ 769 h 1845"/>
                  <a:gd name="T64" fmla="*/ 1540 w 1648"/>
                  <a:gd name="T65" fmla="*/ 723 h 1845"/>
                  <a:gd name="T66" fmla="*/ 1526 w 1648"/>
                  <a:gd name="T67" fmla="*/ 677 h 1845"/>
                  <a:gd name="T68" fmla="*/ 1511 w 1648"/>
                  <a:gd name="T69" fmla="*/ 631 h 1845"/>
                  <a:gd name="T70" fmla="*/ 1495 w 1648"/>
                  <a:gd name="T71" fmla="*/ 586 h 1845"/>
                  <a:gd name="T72" fmla="*/ 1478 w 1648"/>
                  <a:gd name="T73" fmla="*/ 542 h 1845"/>
                  <a:gd name="T74" fmla="*/ 1460 w 1648"/>
                  <a:gd name="T75" fmla="*/ 497 h 1845"/>
                  <a:gd name="T76" fmla="*/ 1441 w 1648"/>
                  <a:gd name="T77" fmla="*/ 453 h 1845"/>
                  <a:gd name="T78" fmla="*/ 1421 w 1648"/>
                  <a:gd name="T79" fmla="*/ 409 h 1845"/>
                  <a:gd name="T80" fmla="*/ 1401 w 1648"/>
                  <a:gd name="T81" fmla="*/ 366 h 1845"/>
                  <a:gd name="T82" fmla="*/ 1381 w 1648"/>
                  <a:gd name="T83" fmla="*/ 324 h 1845"/>
                  <a:gd name="T84" fmla="*/ 1359 w 1648"/>
                  <a:gd name="T85" fmla="*/ 281 h 1845"/>
                  <a:gd name="T86" fmla="*/ 1337 w 1648"/>
                  <a:gd name="T87" fmla="*/ 240 h 1845"/>
                  <a:gd name="T88" fmla="*/ 1313 w 1648"/>
                  <a:gd name="T89" fmla="*/ 199 h 1845"/>
                  <a:gd name="T90" fmla="*/ 1289 w 1648"/>
                  <a:gd name="T91" fmla="*/ 158 h 1845"/>
                  <a:gd name="T92" fmla="*/ 1265 w 1648"/>
                  <a:gd name="T93" fmla="*/ 118 h 1845"/>
                  <a:gd name="T94" fmla="*/ 1240 w 1648"/>
                  <a:gd name="T95" fmla="*/ 77 h 1845"/>
                  <a:gd name="T96" fmla="*/ 1214 w 1648"/>
                  <a:gd name="T97" fmla="*/ 38 h 1845"/>
                  <a:gd name="T98" fmla="*/ 1186 w 1648"/>
                  <a:gd name="T99" fmla="*/ 0 h 1845"/>
                  <a:gd name="T100" fmla="*/ 58 w 1648"/>
                  <a:gd name="T101" fmla="*/ 136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48" h="1845">
                    <a:moveTo>
                      <a:pt x="58" y="136"/>
                    </a:moveTo>
                    <a:lnTo>
                      <a:pt x="56" y="160"/>
                    </a:lnTo>
                    <a:lnTo>
                      <a:pt x="53" y="184"/>
                    </a:lnTo>
                    <a:lnTo>
                      <a:pt x="48" y="207"/>
                    </a:lnTo>
                    <a:lnTo>
                      <a:pt x="41" y="230"/>
                    </a:lnTo>
                    <a:lnTo>
                      <a:pt x="33" y="252"/>
                    </a:lnTo>
                    <a:lnTo>
                      <a:pt x="23" y="273"/>
                    </a:lnTo>
                    <a:lnTo>
                      <a:pt x="12" y="293"/>
                    </a:lnTo>
                    <a:lnTo>
                      <a:pt x="0" y="313"/>
                    </a:lnTo>
                    <a:lnTo>
                      <a:pt x="1617" y="1845"/>
                    </a:lnTo>
                    <a:lnTo>
                      <a:pt x="1624" y="1797"/>
                    </a:lnTo>
                    <a:lnTo>
                      <a:pt x="1630" y="1748"/>
                    </a:lnTo>
                    <a:lnTo>
                      <a:pt x="1635" y="1700"/>
                    </a:lnTo>
                    <a:lnTo>
                      <a:pt x="1640" y="1651"/>
                    </a:lnTo>
                    <a:lnTo>
                      <a:pt x="1643" y="1602"/>
                    </a:lnTo>
                    <a:lnTo>
                      <a:pt x="1646" y="1552"/>
                    </a:lnTo>
                    <a:lnTo>
                      <a:pt x="1647" y="1503"/>
                    </a:lnTo>
                    <a:lnTo>
                      <a:pt x="1648" y="1452"/>
                    </a:lnTo>
                    <a:lnTo>
                      <a:pt x="1647" y="1401"/>
                    </a:lnTo>
                    <a:lnTo>
                      <a:pt x="1646" y="1351"/>
                    </a:lnTo>
                    <a:lnTo>
                      <a:pt x="1643" y="1301"/>
                    </a:lnTo>
                    <a:lnTo>
                      <a:pt x="1640" y="1251"/>
                    </a:lnTo>
                    <a:lnTo>
                      <a:pt x="1635" y="1202"/>
                    </a:lnTo>
                    <a:lnTo>
                      <a:pt x="1630" y="1153"/>
                    </a:lnTo>
                    <a:lnTo>
                      <a:pt x="1624" y="1103"/>
                    </a:lnTo>
                    <a:lnTo>
                      <a:pt x="1616" y="1054"/>
                    </a:lnTo>
                    <a:lnTo>
                      <a:pt x="1608" y="1006"/>
                    </a:lnTo>
                    <a:lnTo>
                      <a:pt x="1599" y="958"/>
                    </a:lnTo>
                    <a:lnTo>
                      <a:pt x="1589" y="911"/>
                    </a:lnTo>
                    <a:lnTo>
                      <a:pt x="1578" y="863"/>
                    </a:lnTo>
                    <a:lnTo>
                      <a:pt x="1567" y="816"/>
                    </a:lnTo>
                    <a:lnTo>
                      <a:pt x="1554" y="769"/>
                    </a:lnTo>
                    <a:lnTo>
                      <a:pt x="1540" y="723"/>
                    </a:lnTo>
                    <a:lnTo>
                      <a:pt x="1526" y="677"/>
                    </a:lnTo>
                    <a:lnTo>
                      <a:pt x="1511" y="631"/>
                    </a:lnTo>
                    <a:lnTo>
                      <a:pt x="1495" y="586"/>
                    </a:lnTo>
                    <a:lnTo>
                      <a:pt x="1478" y="542"/>
                    </a:lnTo>
                    <a:lnTo>
                      <a:pt x="1460" y="497"/>
                    </a:lnTo>
                    <a:lnTo>
                      <a:pt x="1441" y="453"/>
                    </a:lnTo>
                    <a:lnTo>
                      <a:pt x="1421" y="409"/>
                    </a:lnTo>
                    <a:lnTo>
                      <a:pt x="1401" y="366"/>
                    </a:lnTo>
                    <a:lnTo>
                      <a:pt x="1381" y="324"/>
                    </a:lnTo>
                    <a:lnTo>
                      <a:pt x="1359" y="281"/>
                    </a:lnTo>
                    <a:lnTo>
                      <a:pt x="1337" y="240"/>
                    </a:lnTo>
                    <a:lnTo>
                      <a:pt x="1313" y="199"/>
                    </a:lnTo>
                    <a:lnTo>
                      <a:pt x="1289" y="158"/>
                    </a:lnTo>
                    <a:lnTo>
                      <a:pt x="1265" y="118"/>
                    </a:lnTo>
                    <a:lnTo>
                      <a:pt x="1240" y="77"/>
                    </a:lnTo>
                    <a:lnTo>
                      <a:pt x="1214" y="38"/>
                    </a:lnTo>
                    <a:lnTo>
                      <a:pt x="1186" y="0"/>
                    </a:lnTo>
                    <a:lnTo>
                      <a:pt x="58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2" name="Freeform 17"/>
              <p:cNvSpPr>
                <a:spLocks/>
              </p:cNvSpPr>
              <p:nvPr/>
            </p:nvSpPr>
            <p:spPr bwMode="auto">
              <a:xfrm>
                <a:off x="0" y="281521"/>
                <a:ext cx="288314" cy="188085"/>
              </a:xfrm>
              <a:custGeom>
                <a:avLst/>
                <a:gdLst>
                  <a:gd name="T0" fmla="*/ 2782 w 2801"/>
                  <a:gd name="T1" fmla="*/ 123 h 1832"/>
                  <a:gd name="T2" fmla="*/ 436 w 2801"/>
                  <a:gd name="T3" fmla="*/ 0 h 1832"/>
                  <a:gd name="T4" fmla="*/ 410 w 2801"/>
                  <a:gd name="T5" fmla="*/ 38 h 1832"/>
                  <a:gd name="T6" fmla="*/ 386 w 2801"/>
                  <a:gd name="T7" fmla="*/ 77 h 1832"/>
                  <a:gd name="T8" fmla="*/ 362 w 2801"/>
                  <a:gd name="T9" fmla="*/ 116 h 1832"/>
                  <a:gd name="T10" fmla="*/ 337 w 2801"/>
                  <a:gd name="T11" fmla="*/ 155 h 1832"/>
                  <a:gd name="T12" fmla="*/ 315 w 2801"/>
                  <a:gd name="T13" fmla="*/ 195 h 1832"/>
                  <a:gd name="T14" fmla="*/ 293 w 2801"/>
                  <a:gd name="T15" fmla="*/ 236 h 1832"/>
                  <a:gd name="T16" fmla="*/ 272 w 2801"/>
                  <a:gd name="T17" fmla="*/ 276 h 1832"/>
                  <a:gd name="T18" fmla="*/ 251 w 2801"/>
                  <a:gd name="T19" fmla="*/ 317 h 1832"/>
                  <a:gd name="T20" fmla="*/ 232 w 2801"/>
                  <a:gd name="T21" fmla="*/ 359 h 1832"/>
                  <a:gd name="T22" fmla="*/ 213 w 2801"/>
                  <a:gd name="T23" fmla="*/ 401 h 1832"/>
                  <a:gd name="T24" fmla="*/ 195 w 2801"/>
                  <a:gd name="T25" fmla="*/ 444 h 1832"/>
                  <a:gd name="T26" fmla="*/ 177 w 2801"/>
                  <a:gd name="T27" fmla="*/ 487 h 1832"/>
                  <a:gd name="T28" fmla="*/ 160 w 2801"/>
                  <a:gd name="T29" fmla="*/ 530 h 1832"/>
                  <a:gd name="T30" fmla="*/ 145 w 2801"/>
                  <a:gd name="T31" fmla="*/ 574 h 1832"/>
                  <a:gd name="T32" fmla="*/ 129 w 2801"/>
                  <a:gd name="T33" fmla="*/ 618 h 1832"/>
                  <a:gd name="T34" fmla="*/ 114 w 2801"/>
                  <a:gd name="T35" fmla="*/ 662 h 1832"/>
                  <a:gd name="T36" fmla="*/ 101 w 2801"/>
                  <a:gd name="T37" fmla="*/ 707 h 1832"/>
                  <a:gd name="T38" fmla="*/ 88 w 2801"/>
                  <a:gd name="T39" fmla="*/ 753 h 1832"/>
                  <a:gd name="T40" fmla="*/ 76 w 2801"/>
                  <a:gd name="T41" fmla="*/ 798 h 1832"/>
                  <a:gd name="T42" fmla="*/ 65 w 2801"/>
                  <a:gd name="T43" fmla="*/ 844 h 1832"/>
                  <a:gd name="T44" fmla="*/ 55 w 2801"/>
                  <a:gd name="T45" fmla="*/ 890 h 1832"/>
                  <a:gd name="T46" fmla="*/ 45 w 2801"/>
                  <a:gd name="T47" fmla="*/ 936 h 1832"/>
                  <a:gd name="T48" fmla="*/ 37 w 2801"/>
                  <a:gd name="T49" fmla="*/ 983 h 1832"/>
                  <a:gd name="T50" fmla="*/ 29 w 2801"/>
                  <a:gd name="T51" fmla="*/ 1030 h 1832"/>
                  <a:gd name="T52" fmla="*/ 22 w 2801"/>
                  <a:gd name="T53" fmla="*/ 1077 h 1832"/>
                  <a:gd name="T54" fmla="*/ 17 w 2801"/>
                  <a:gd name="T55" fmla="*/ 1126 h 1832"/>
                  <a:gd name="T56" fmla="*/ 12 w 2801"/>
                  <a:gd name="T57" fmla="*/ 1173 h 1832"/>
                  <a:gd name="T58" fmla="*/ 7 w 2801"/>
                  <a:gd name="T59" fmla="*/ 1221 h 1832"/>
                  <a:gd name="T60" fmla="*/ 4 w 2801"/>
                  <a:gd name="T61" fmla="*/ 1270 h 1832"/>
                  <a:gd name="T62" fmla="*/ 2 w 2801"/>
                  <a:gd name="T63" fmla="*/ 1318 h 1832"/>
                  <a:gd name="T64" fmla="*/ 0 w 2801"/>
                  <a:gd name="T65" fmla="*/ 1367 h 1832"/>
                  <a:gd name="T66" fmla="*/ 0 w 2801"/>
                  <a:gd name="T67" fmla="*/ 1416 h 1832"/>
                  <a:gd name="T68" fmla="*/ 1 w 2801"/>
                  <a:gd name="T69" fmla="*/ 1470 h 1832"/>
                  <a:gd name="T70" fmla="*/ 2 w 2801"/>
                  <a:gd name="T71" fmla="*/ 1522 h 1832"/>
                  <a:gd name="T72" fmla="*/ 5 w 2801"/>
                  <a:gd name="T73" fmla="*/ 1575 h 1832"/>
                  <a:gd name="T74" fmla="*/ 9 w 2801"/>
                  <a:gd name="T75" fmla="*/ 1627 h 1832"/>
                  <a:gd name="T76" fmla="*/ 14 w 2801"/>
                  <a:gd name="T77" fmla="*/ 1678 h 1832"/>
                  <a:gd name="T78" fmla="*/ 20 w 2801"/>
                  <a:gd name="T79" fmla="*/ 1730 h 1832"/>
                  <a:gd name="T80" fmla="*/ 27 w 2801"/>
                  <a:gd name="T81" fmla="*/ 1782 h 1832"/>
                  <a:gd name="T82" fmla="*/ 35 w 2801"/>
                  <a:gd name="T83" fmla="*/ 1832 h 1832"/>
                  <a:gd name="T84" fmla="*/ 2801 w 2801"/>
                  <a:gd name="T85" fmla="*/ 208 h 1832"/>
                  <a:gd name="T86" fmla="*/ 2794 w 2801"/>
                  <a:gd name="T87" fmla="*/ 188 h 1832"/>
                  <a:gd name="T88" fmla="*/ 2789 w 2801"/>
                  <a:gd name="T89" fmla="*/ 167 h 1832"/>
                  <a:gd name="T90" fmla="*/ 2785 w 2801"/>
                  <a:gd name="T91" fmla="*/ 145 h 1832"/>
                  <a:gd name="T92" fmla="*/ 2782 w 2801"/>
                  <a:gd name="T93" fmla="*/ 123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01" h="1832">
                    <a:moveTo>
                      <a:pt x="2782" y="123"/>
                    </a:moveTo>
                    <a:lnTo>
                      <a:pt x="436" y="0"/>
                    </a:lnTo>
                    <a:lnTo>
                      <a:pt x="410" y="38"/>
                    </a:lnTo>
                    <a:lnTo>
                      <a:pt x="386" y="77"/>
                    </a:lnTo>
                    <a:lnTo>
                      <a:pt x="362" y="116"/>
                    </a:lnTo>
                    <a:lnTo>
                      <a:pt x="337" y="155"/>
                    </a:lnTo>
                    <a:lnTo>
                      <a:pt x="315" y="195"/>
                    </a:lnTo>
                    <a:lnTo>
                      <a:pt x="293" y="236"/>
                    </a:lnTo>
                    <a:lnTo>
                      <a:pt x="272" y="276"/>
                    </a:lnTo>
                    <a:lnTo>
                      <a:pt x="251" y="317"/>
                    </a:lnTo>
                    <a:lnTo>
                      <a:pt x="232" y="359"/>
                    </a:lnTo>
                    <a:lnTo>
                      <a:pt x="213" y="401"/>
                    </a:lnTo>
                    <a:lnTo>
                      <a:pt x="195" y="444"/>
                    </a:lnTo>
                    <a:lnTo>
                      <a:pt x="177" y="487"/>
                    </a:lnTo>
                    <a:lnTo>
                      <a:pt x="160" y="530"/>
                    </a:lnTo>
                    <a:lnTo>
                      <a:pt x="145" y="574"/>
                    </a:lnTo>
                    <a:lnTo>
                      <a:pt x="129" y="618"/>
                    </a:lnTo>
                    <a:lnTo>
                      <a:pt x="114" y="662"/>
                    </a:lnTo>
                    <a:lnTo>
                      <a:pt x="101" y="707"/>
                    </a:lnTo>
                    <a:lnTo>
                      <a:pt x="88" y="753"/>
                    </a:lnTo>
                    <a:lnTo>
                      <a:pt x="76" y="798"/>
                    </a:lnTo>
                    <a:lnTo>
                      <a:pt x="65" y="844"/>
                    </a:lnTo>
                    <a:lnTo>
                      <a:pt x="55" y="890"/>
                    </a:lnTo>
                    <a:lnTo>
                      <a:pt x="45" y="936"/>
                    </a:lnTo>
                    <a:lnTo>
                      <a:pt x="37" y="983"/>
                    </a:lnTo>
                    <a:lnTo>
                      <a:pt x="29" y="1030"/>
                    </a:lnTo>
                    <a:lnTo>
                      <a:pt x="22" y="1077"/>
                    </a:lnTo>
                    <a:lnTo>
                      <a:pt x="17" y="1126"/>
                    </a:lnTo>
                    <a:lnTo>
                      <a:pt x="12" y="1173"/>
                    </a:lnTo>
                    <a:lnTo>
                      <a:pt x="7" y="1221"/>
                    </a:lnTo>
                    <a:lnTo>
                      <a:pt x="4" y="1270"/>
                    </a:lnTo>
                    <a:lnTo>
                      <a:pt x="2" y="1318"/>
                    </a:lnTo>
                    <a:lnTo>
                      <a:pt x="0" y="1367"/>
                    </a:lnTo>
                    <a:lnTo>
                      <a:pt x="0" y="1416"/>
                    </a:lnTo>
                    <a:lnTo>
                      <a:pt x="1" y="1470"/>
                    </a:lnTo>
                    <a:lnTo>
                      <a:pt x="2" y="1522"/>
                    </a:lnTo>
                    <a:lnTo>
                      <a:pt x="5" y="1575"/>
                    </a:lnTo>
                    <a:lnTo>
                      <a:pt x="9" y="1627"/>
                    </a:lnTo>
                    <a:lnTo>
                      <a:pt x="14" y="1678"/>
                    </a:lnTo>
                    <a:lnTo>
                      <a:pt x="20" y="1730"/>
                    </a:lnTo>
                    <a:lnTo>
                      <a:pt x="27" y="1782"/>
                    </a:lnTo>
                    <a:lnTo>
                      <a:pt x="35" y="1832"/>
                    </a:lnTo>
                    <a:lnTo>
                      <a:pt x="2801" y="208"/>
                    </a:lnTo>
                    <a:lnTo>
                      <a:pt x="2794" y="188"/>
                    </a:lnTo>
                    <a:lnTo>
                      <a:pt x="2789" y="167"/>
                    </a:lnTo>
                    <a:lnTo>
                      <a:pt x="2785" y="145"/>
                    </a:lnTo>
                    <a:lnTo>
                      <a:pt x="2782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3" name="Freeform 18"/>
              <p:cNvSpPr>
                <a:spLocks/>
              </p:cNvSpPr>
              <p:nvPr/>
            </p:nvSpPr>
            <p:spPr bwMode="auto">
              <a:xfrm>
                <a:off x="277178" y="167680"/>
                <a:ext cx="176948" cy="108891"/>
              </a:xfrm>
              <a:custGeom>
                <a:avLst/>
                <a:gdLst>
                  <a:gd name="T0" fmla="*/ 442 w 1714"/>
                  <a:gd name="T1" fmla="*/ 845 h 1055"/>
                  <a:gd name="T2" fmla="*/ 467 w 1714"/>
                  <a:gd name="T3" fmla="*/ 846 h 1055"/>
                  <a:gd name="T4" fmla="*/ 493 w 1714"/>
                  <a:gd name="T5" fmla="*/ 850 h 1055"/>
                  <a:gd name="T6" fmla="*/ 518 w 1714"/>
                  <a:gd name="T7" fmla="*/ 855 h 1055"/>
                  <a:gd name="T8" fmla="*/ 542 w 1714"/>
                  <a:gd name="T9" fmla="*/ 862 h 1055"/>
                  <a:gd name="T10" fmla="*/ 565 w 1714"/>
                  <a:gd name="T11" fmla="*/ 871 h 1055"/>
                  <a:gd name="T12" fmla="*/ 587 w 1714"/>
                  <a:gd name="T13" fmla="*/ 881 h 1055"/>
                  <a:gd name="T14" fmla="*/ 608 w 1714"/>
                  <a:gd name="T15" fmla="*/ 893 h 1055"/>
                  <a:gd name="T16" fmla="*/ 629 w 1714"/>
                  <a:gd name="T17" fmla="*/ 906 h 1055"/>
                  <a:gd name="T18" fmla="*/ 648 w 1714"/>
                  <a:gd name="T19" fmla="*/ 920 h 1055"/>
                  <a:gd name="T20" fmla="*/ 666 w 1714"/>
                  <a:gd name="T21" fmla="*/ 936 h 1055"/>
                  <a:gd name="T22" fmla="*/ 684 w 1714"/>
                  <a:gd name="T23" fmla="*/ 953 h 1055"/>
                  <a:gd name="T24" fmla="*/ 699 w 1714"/>
                  <a:gd name="T25" fmla="*/ 971 h 1055"/>
                  <a:gd name="T26" fmla="*/ 714 w 1714"/>
                  <a:gd name="T27" fmla="*/ 991 h 1055"/>
                  <a:gd name="T28" fmla="*/ 727 w 1714"/>
                  <a:gd name="T29" fmla="*/ 1011 h 1055"/>
                  <a:gd name="T30" fmla="*/ 739 w 1714"/>
                  <a:gd name="T31" fmla="*/ 1032 h 1055"/>
                  <a:gd name="T32" fmla="*/ 750 w 1714"/>
                  <a:gd name="T33" fmla="*/ 1055 h 1055"/>
                  <a:gd name="T34" fmla="*/ 1714 w 1714"/>
                  <a:gd name="T35" fmla="*/ 825 h 1055"/>
                  <a:gd name="T36" fmla="*/ 1672 w 1714"/>
                  <a:gd name="T37" fmla="*/ 781 h 1055"/>
                  <a:gd name="T38" fmla="*/ 1631 w 1714"/>
                  <a:gd name="T39" fmla="*/ 739 h 1055"/>
                  <a:gd name="T40" fmla="*/ 1588 w 1714"/>
                  <a:gd name="T41" fmla="*/ 697 h 1055"/>
                  <a:gd name="T42" fmla="*/ 1545 w 1714"/>
                  <a:gd name="T43" fmla="*/ 656 h 1055"/>
                  <a:gd name="T44" fmla="*/ 1500 w 1714"/>
                  <a:gd name="T45" fmla="*/ 616 h 1055"/>
                  <a:gd name="T46" fmla="*/ 1455 w 1714"/>
                  <a:gd name="T47" fmla="*/ 577 h 1055"/>
                  <a:gd name="T48" fmla="*/ 1408 w 1714"/>
                  <a:gd name="T49" fmla="*/ 540 h 1055"/>
                  <a:gd name="T50" fmla="*/ 1360 w 1714"/>
                  <a:gd name="T51" fmla="*/ 502 h 1055"/>
                  <a:gd name="T52" fmla="*/ 1312 w 1714"/>
                  <a:gd name="T53" fmla="*/ 467 h 1055"/>
                  <a:gd name="T54" fmla="*/ 1263 w 1714"/>
                  <a:gd name="T55" fmla="*/ 432 h 1055"/>
                  <a:gd name="T56" fmla="*/ 1213 w 1714"/>
                  <a:gd name="T57" fmla="*/ 399 h 1055"/>
                  <a:gd name="T58" fmla="*/ 1162 w 1714"/>
                  <a:gd name="T59" fmla="*/ 367 h 1055"/>
                  <a:gd name="T60" fmla="*/ 1110 w 1714"/>
                  <a:gd name="T61" fmla="*/ 336 h 1055"/>
                  <a:gd name="T62" fmla="*/ 1058 w 1714"/>
                  <a:gd name="T63" fmla="*/ 307 h 1055"/>
                  <a:gd name="T64" fmla="*/ 1005 w 1714"/>
                  <a:gd name="T65" fmla="*/ 278 h 1055"/>
                  <a:gd name="T66" fmla="*/ 950 w 1714"/>
                  <a:gd name="T67" fmla="*/ 251 h 1055"/>
                  <a:gd name="T68" fmla="*/ 896 w 1714"/>
                  <a:gd name="T69" fmla="*/ 225 h 1055"/>
                  <a:gd name="T70" fmla="*/ 841 w 1714"/>
                  <a:gd name="T71" fmla="*/ 201 h 1055"/>
                  <a:gd name="T72" fmla="*/ 785 w 1714"/>
                  <a:gd name="T73" fmla="*/ 177 h 1055"/>
                  <a:gd name="T74" fmla="*/ 727 w 1714"/>
                  <a:gd name="T75" fmla="*/ 154 h 1055"/>
                  <a:gd name="T76" fmla="*/ 670 w 1714"/>
                  <a:gd name="T77" fmla="*/ 134 h 1055"/>
                  <a:gd name="T78" fmla="*/ 612 w 1714"/>
                  <a:gd name="T79" fmla="*/ 114 h 1055"/>
                  <a:gd name="T80" fmla="*/ 554 w 1714"/>
                  <a:gd name="T81" fmla="*/ 96 h 1055"/>
                  <a:gd name="T82" fmla="*/ 494 w 1714"/>
                  <a:gd name="T83" fmla="*/ 80 h 1055"/>
                  <a:gd name="T84" fmla="*/ 434 w 1714"/>
                  <a:gd name="T85" fmla="*/ 65 h 1055"/>
                  <a:gd name="T86" fmla="*/ 374 w 1714"/>
                  <a:gd name="T87" fmla="*/ 51 h 1055"/>
                  <a:gd name="T88" fmla="*/ 313 w 1714"/>
                  <a:gd name="T89" fmla="*/ 39 h 1055"/>
                  <a:gd name="T90" fmla="*/ 251 w 1714"/>
                  <a:gd name="T91" fmla="*/ 28 h 1055"/>
                  <a:gd name="T92" fmla="*/ 189 w 1714"/>
                  <a:gd name="T93" fmla="*/ 19 h 1055"/>
                  <a:gd name="T94" fmla="*/ 127 w 1714"/>
                  <a:gd name="T95" fmla="*/ 11 h 1055"/>
                  <a:gd name="T96" fmla="*/ 64 w 1714"/>
                  <a:gd name="T97" fmla="*/ 4 h 1055"/>
                  <a:gd name="T98" fmla="*/ 0 w 1714"/>
                  <a:gd name="T99" fmla="*/ 0 h 1055"/>
                  <a:gd name="T100" fmla="*/ 357 w 1714"/>
                  <a:gd name="T101" fmla="*/ 855 h 1055"/>
                  <a:gd name="T102" fmla="*/ 377 w 1714"/>
                  <a:gd name="T103" fmla="*/ 851 h 1055"/>
                  <a:gd name="T104" fmla="*/ 398 w 1714"/>
                  <a:gd name="T105" fmla="*/ 848 h 1055"/>
                  <a:gd name="T106" fmla="*/ 420 w 1714"/>
                  <a:gd name="T107" fmla="*/ 845 h 1055"/>
                  <a:gd name="T108" fmla="*/ 442 w 1714"/>
                  <a:gd name="T109" fmla="*/ 845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14" h="1055">
                    <a:moveTo>
                      <a:pt x="442" y="845"/>
                    </a:moveTo>
                    <a:lnTo>
                      <a:pt x="467" y="846"/>
                    </a:lnTo>
                    <a:lnTo>
                      <a:pt x="493" y="850"/>
                    </a:lnTo>
                    <a:lnTo>
                      <a:pt x="518" y="855"/>
                    </a:lnTo>
                    <a:lnTo>
                      <a:pt x="542" y="862"/>
                    </a:lnTo>
                    <a:lnTo>
                      <a:pt x="565" y="871"/>
                    </a:lnTo>
                    <a:lnTo>
                      <a:pt x="587" y="881"/>
                    </a:lnTo>
                    <a:lnTo>
                      <a:pt x="608" y="893"/>
                    </a:lnTo>
                    <a:lnTo>
                      <a:pt x="629" y="906"/>
                    </a:lnTo>
                    <a:lnTo>
                      <a:pt x="648" y="920"/>
                    </a:lnTo>
                    <a:lnTo>
                      <a:pt x="666" y="936"/>
                    </a:lnTo>
                    <a:lnTo>
                      <a:pt x="684" y="953"/>
                    </a:lnTo>
                    <a:lnTo>
                      <a:pt x="699" y="971"/>
                    </a:lnTo>
                    <a:lnTo>
                      <a:pt x="714" y="991"/>
                    </a:lnTo>
                    <a:lnTo>
                      <a:pt x="727" y="1011"/>
                    </a:lnTo>
                    <a:lnTo>
                      <a:pt x="739" y="1032"/>
                    </a:lnTo>
                    <a:lnTo>
                      <a:pt x="750" y="1055"/>
                    </a:lnTo>
                    <a:lnTo>
                      <a:pt x="1714" y="825"/>
                    </a:lnTo>
                    <a:lnTo>
                      <a:pt x="1672" y="781"/>
                    </a:lnTo>
                    <a:lnTo>
                      <a:pt x="1631" y="739"/>
                    </a:lnTo>
                    <a:lnTo>
                      <a:pt x="1588" y="697"/>
                    </a:lnTo>
                    <a:lnTo>
                      <a:pt x="1545" y="656"/>
                    </a:lnTo>
                    <a:lnTo>
                      <a:pt x="1500" y="616"/>
                    </a:lnTo>
                    <a:lnTo>
                      <a:pt x="1455" y="577"/>
                    </a:lnTo>
                    <a:lnTo>
                      <a:pt x="1408" y="540"/>
                    </a:lnTo>
                    <a:lnTo>
                      <a:pt x="1360" y="502"/>
                    </a:lnTo>
                    <a:lnTo>
                      <a:pt x="1312" y="467"/>
                    </a:lnTo>
                    <a:lnTo>
                      <a:pt x="1263" y="432"/>
                    </a:lnTo>
                    <a:lnTo>
                      <a:pt x="1213" y="399"/>
                    </a:lnTo>
                    <a:lnTo>
                      <a:pt x="1162" y="367"/>
                    </a:lnTo>
                    <a:lnTo>
                      <a:pt x="1110" y="336"/>
                    </a:lnTo>
                    <a:lnTo>
                      <a:pt x="1058" y="307"/>
                    </a:lnTo>
                    <a:lnTo>
                      <a:pt x="1005" y="278"/>
                    </a:lnTo>
                    <a:lnTo>
                      <a:pt x="950" y="251"/>
                    </a:lnTo>
                    <a:lnTo>
                      <a:pt x="896" y="225"/>
                    </a:lnTo>
                    <a:lnTo>
                      <a:pt x="841" y="201"/>
                    </a:lnTo>
                    <a:lnTo>
                      <a:pt x="785" y="177"/>
                    </a:lnTo>
                    <a:lnTo>
                      <a:pt x="727" y="154"/>
                    </a:lnTo>
                    <a:lnTo>
                      <a:pt x="670" y="134"/>
                    </a:lnTo>
                    <a:lnTo>
                      <a:pt x="612" y="114"/>
                    </a:lnTo>
                    <a:lnTo>
                      <a:pt x="554" y="96"/>
                    </a:lnTo>
                    <a:lnTo>
                      <a:pt x="494" y="80"/>
                    </a:lnTo>
                    <a:lnTo>
                      <a:pt x="434" y="65"/>
                    </a:lnTo>
                    <a:lnTo>
                      <a:pt x="374" y="51"/>
                    </a:lnTo>
                    <a:lnTo>
                      <a:pt x="313" y="39"/>
                    </a:lnTo>
                    <a:lnTo>
                      <a:pt x="251" y="28"/>
                    </a:lnTo>
                    <a:lnTo>
                      <a:pt x="189" y="19"/>
                    </a:lnTo>
                    <a:lnTo>
                      <a:pt x="127" y="11"/>
                    </a:lnTo>
                    <a:lnTo>
                      <a:pt x="64" y="4"/>
                    </a:lnTo>
                    <a:lnTo>
                      <a:pt x="0" y="0"/>
                    </a:lnTo>
                    <a:lnTo>
                      <a:pt x="357" y="855"/>
                    </a:lnTo>
                    <a:lnTo>
                      <a:pt x="377" y="851"/>
                    </a:lnTo>
                    <a:lnTo>
                      <a:pt x="398" y="848"/>
                    </a:lnTo>
                    <a:lnTo>
                      <a:pt x="420" y="845"/>
                    </a:lnTo>
                    <a:lnTo>
                      <a:pt x="442" y="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6385954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ри вертикальных объекта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9" name="Объект 3"/>
          <p:cNvSpPr>
            <a:spLocks noGrp="1"/>
          </p:cNvSpPr>
          <p:nvPr>
            <p:ph sz="quarter" idx="18"/>
          </p:nvPr>
        </p:nvSpPr>
        <p:spPr>
          <a:xfrm>
            <a:off x="8315888" y="976315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>
                <a:solidFill>
                  <a:schemeClr val="bg1"/>
                </a:solidFill>
              </a:defRPr>
            </a:lvl1pPr>
            <a:lvl2pPr marL="135731" indent="-135731">
              <a:defRPr lang="ru-RU" sz="1400" kern="1200" dirty="0" smtClean="0">
                <a:solidFill>
                  <a:schemeClr val="bg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263129" indent="-127397">
              <a:defRPr lang="ru-RU" sz="1200" kern="1200" dirty="0" smtClean="0">
                <a:solidFill>
                  <a:schemeClr val="bg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1" name="Объект 3"/>
          <p:cNvSpPr>
            <a:spLocks noGrp="1"/>
          </p:cNvSpPr>
          <p:nvPr>
            <p:ph sz="quarter" idx="20"/>
          </p:nvPr>
        </p:nvSpPr>
        <p:spPr>
          <a:xfrm>
            <a:off x="613232" y="976315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>
                <a:solidFill>
                  <a:schemeClr val="bg1"/>
                </a:solidFill>
              </a:defRPr>
            </a:lvl1pPr>
            <a:lvl2pPr marL="135731" indent="-135731">
              <a:defRPr lang="ru-RU" sz="1400" kern="1200" dirty="0" smtClean="0">
                <a:solidFill>
                  <a:schemeClr val="bg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263129" indent="-127397">
              <a:defRPr lang="ru-RU" sz="1200" kern="1200" dirty="0" smtClean="0">
                <a:solidFill>
                  <a:schemeClr val="bg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2" name="Объект 3"/>
          <p:cNvSpPr>
            <a:spLocks noGrp="1"/>
          </p:cNvSpPr>
          <p:nvPr>
            <p:ph sz="quarter" idx="22"/>
          </p:nvPr>
        </p:nvSpPr>
        <p:spPr>
          <a:xfrm>
            <a:off x="4459712" y="976315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>
                <a:solidFill>
                  <a:schemeClr val="bg1"/>
                </a:solidFill>
              </a:defRPr>
            </a:lvl1pPr>
            <a:lvl2pPr marL="135731" indent="-135731">
              <a:defRPr lang="ru-RU" sz="1400" kern="1200" dirty="0" smtClean="0">
                <a:solidFill>
                  <a:schemeClr val="bg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263129" indent="-127397">
              <a:defRPr lang="ru-RU" sz="1200" kern="1200" dirty="0" smtClean="0">
                <a:solidFill>
                  <a:schemeClr val="bg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grpSp>
        <p:nvGrpSpPr>
          <p:cNvPr id="21" name="Группа 20"/>
          <p:cNvGrpSpPr/>
          <p:nvPr userDrawn="1"/>
        </p:nvGrpSpPr>
        <p:grpSpPr>
          <a:xfrm>
            <a:off x="604130" y="321311"/>
            <a:ext cx="1475284" cy="312230"/>
            <a:chOff x="0" y="687388"/>
            <a:chExt cx="1440180" cy="406401"/>
          </a:xfrm>
          <a:solidFill>
            <a:schemeClr val="bg1"/>
          </a:solidFill>
        </p:grpSpPr>
        <p:grpSp>
          <p:nvGrpSpPr>
            <p:cNvPr id="22" name="Группа 21"/>
            <p:cNvGrpSpPr/>
            <p:nvPr userDrawn="1"/>
          </p:nvGrpSpPr>
          <p:grpSpPr>
            <a:xfrm>
              <a:off x="493068" y="808707"/>
              <a:ext cx="947112" cy="176599"/>
              <a:chOff x="614988" y="259248"/>
              <a:chExt cx="1041891" cy="194272"/>
            </a:xfrm>
            <a:grpFill/>
          </p:grpSpPr>
          <p:sp>
            <p:nvSpPr>
              <p:cNvPr id="46" name="Freeform 5"/>
              <p:cNvSpPr>
                <a:spLocks noEditPoints="1"/>
              </p:cNvSpPr>
              <p:nvPr/>
            </p:nvSpPr>
            <p:spPr bwMode="auto">
              <a:xfrm>
                <a:off x="614988" y="260485"/>
                <a:ext cx="122502" cy="190560"/>
              </a:xfrm>
              <a:custGeom>
                <a:avLst/>
                <a:gdLst>
                  <a:gd name="T0" fmla="*/ 723 w 1181"/>
                  <a:gd name="T1" fmla="*/ 773 h 1846"/>
                  <a:gd name="T2" fmla="*/ 688 w 1181"/>
                  <a:gd name="T3" fmla="*/ 793 h 1846"/>
                  <a:gd name="T4" fmla="*/ 650 w 1181"/>
                  <a:gd name="T5" fmla="*/ 806 h 1846"/>
                  <a:gd name="T6" fmla="*/ 611 w 1181"/>
                  <a:gd name="T7" fmla="*/ 813 h 1846"/>
                  <a:gd name="T8" fmla="*/ 385 w 1181"/>
                  <a:gd name="T9" fmla="*/ 813 h 1846"/>
                  <a:gd name="T10" fmla="*/ 587 w 1181"/>
                  <a:gd name="T11" fmla="*/ 355 h 1846"/>
                  <a:gd name="T12" fmla="*/ 635 w 1181"/>
                  <a:gd name="T13" fmla="*/ 358 h 1846"/>
                  <a:gd name="T14" fmla="*/ 677 w 1181"/>
                  <a:gd name="T15" fmla="*/ 368 h 1846"/>
                  <a:gd name="T16" fmla="*/ 696 w 1181"/>
                  <a:gd name="T17" fmla="*/ 375 h 1846"/>
                  <a:gd name="T18" fmla="*/ 714 w 1181"/>
                  <a:gd name="T19" fmla="*/ 384 h 1846"/>
                  <a:gd name="T20" fmla="*/ 731 w 1181"/>
                  <a:gd name="T21" fmla="*/ 395 h 1846"/>
                  <a:gd name="T22" fmla="*/ 746 w 1181"/>
                  <a:gd name="T23" fmla="*/ 407 h 1846"/>
                  <a:gd name="T24" fmla="*/ 759 w 1181"/>
                  <a:gd name="T25" fmla="*/ 421 h 1846"/>
                  <a:gd name="T26" fmla="*/ 772 w 1181"/>
                  <a:gd name="T27" fmla="*/ 437 h 1846"/>
                  <a:gd name="T28" fmla="*/ 782 w 1181"/>
                  <a:gd name="T29" fmla="*/ 455 h 1846"/>
                  <a:gd name="T30" fmla="*/ 790 w 1181"/>
                  <a:gd name="T31" fmla="*/ 476 h 1846"/>
                  <a:gd name="T32" fmla="*/ 797 w 1181"/>
                  <a:gd name="T33" fmla="*/ 498 h 1846"/>
                  <a:gd name="T34" fmla="*/ 801 w 1181"/>
                  <a:gd name="T35" fmla="*/ 522 h 1846"/>
                  <a:gd name="T36" fmla="*/ 805 w 1181"/>
                  <a:gd name="T37" fmla="*/ 578 h 1846"/>
                  <a:gd name="T38" fmla="*/ 804 w 1181"/>
                  <a:gd name="T39" fmla="*/ 610 h 1846"/>
                  <a:gd name="T40" fmla="*/ 801 w 1181"/>
                  <a:gd name="T41" fmla="*/ 639 h 1846"/>
                  <a:gd name="T42" fmla="*/ 796 w 1181"/>
                  <a:gd name="T43" fmla="*/ 665 h 1846"/>
                  <a:gd name="T44" fmla="*/ 789 w 1181"/>
                  <a:gd name="T45" fmla="*/ 689 h 1846"/>
                  <a:gd name="T46" fmla="*/ 780 w 1181"/>
                  <a:gd name="T47" fmla="*/ 710 h 1846"/>
                  <a:gd name="T48" fmla="*/ 769 w 1181"/>
                  <a:gd name="T49" fmla="*/ 730 h 1846"/>
                  <a:gd name="T50" fmla="*/ 754 w 1181"/>
                  <a:gd name="T51" fmla="*/ 746 h 1846"/>
                  <a:gd name="T52" fmla="*/ 739 w 1181"/>
                  <a:gd name="T53" fmla="*/ 761 h 1846"/>
                  <a:gd name="T54" fmla="*/ 1151 w 1181"/>
                  <a:gd name="T55" fmla="*/ 797 h 1846"/>
                  <a:gd name="T56" fmla="*/ 1166 w 1181"/>
                  <a:gd name="T57" fmla="*/ 740 h 1846"/>
                  <a:gd name="T58" fmla="*/ 1176 w 1181"/>
                  <a:gd name="T59" fmla="*/ 680 h 1846"/>
                  <a:gd name="T60" fmla="*/ 1181 w 1181"/>
                  <a:gd name="T61" fmla="*/ 617 h 1846"/>
                  <a:gd name="T62" fmla="*/ 1181 w 1181"/>
                  <a:gd name="T63" fmla="*/ 546 h 1846"/>
                  <a:gd name="T64" fmla="*/ 1175 w 1181"/>
                  <a:gd name="T65" fmla="*/ 476 h 1846"/>
                  <a:gd name="T66" fmla="*/ 1164 w 1181"/>
                  <a:gd name="T67" fmla="*/ 411 h 1846"/>
                  <a:gd name="T68" fmla="*/ 1148 w 1181"/>
                  <a:gd name="T69" fmla="*/ 350 h 1846"/>
                  <a:gd name="T70" fmla="*/ 1127 w 1181"/>
                  <a:gd name="T71" fmla="*/ 295 h 1846"/>
                  <a:gd name="T72" fmla="*/ 1100 w 1181"/>
                  <a:gd name="T73" fmla="*/ 244 h 1846"/>
                  <a:gd name="T74" fmla="*/ 1070 w 1181"/>
                  <a:gd name="T75" fmla="*/ 199 h 1846"/>
                  <a:gd name="T76" fmla="*/ 1035 w 1181"/>
                  <a:gd name="T77" fmla="*/ 159 h 1846"/>
                  <a:gd name="T78" fmla="*/ 995 w 1181"/>
                  <a:gd name="T79" fmla="*/ 123 h 1846"/>
                  <a:gd name="T80" fmla="*/ 952 w 1181"/>
                  <a:gd name="T81" fmla="*/ 92 h 1846"/>
                  <a:gd name="T82" fmla="*/ 905 w 1181"/>
                  <a:gd name="T83" fmla="*/ 65 h 1846"/>
                  <a:gd name="T84" fmla="*/ 854 w 1181"/>
                  <a:gd name="T85" fmla="*/ 44 h 1846"/>
                  <a:gd name="T86" fmla="*/ 799 w 1181"/>
                  <a:gd name="T87" fmla="*/ 26 h 1846"/>
                  <a:gd name="T88" fmla="*/ 741 w 1181"/>
                  <a:gd name="T89" fmla="*/ 13 h 1846"/>
                  <a:gd name="T90" fmla="*/ 681 w 1181"/>
                  <a:gd name="T91" fmla="*/ 5 h 1846"/>
                  <a:gd name="T92" fmla="*/ 619 w 1181"/>
                  <a:gd name="T93" fmla="*/ 1 h 1846"/>
                  <a:gd name="T94" fmla="*/ 0 w 1181"/>
                  <a:gd name="T95" fmla="*/ 0 h 1846"/>
                  <a:gd name="T96" fmla="*/ 385 w 1181"/>
                  <a:gd name="T97" fmla="*/ 1846 h 1846"/>
                  <a:gd name="T98" fmla="*/ 608 w 1181"/>
                  <a:gd name="T99" fmla="*/ 1172 h 1846"/>
                  <a:gd name="T100" fmla="*/ 673 w 1181"/>
                  <a:gd name="T101" fmla="*/ 1169 h 1846"/>
                  <a:gd name="T102" fmla="*/ 734 w 1181"/>
                  <a:gd name="T103" fmla="*/ 1161 h 1846"/>
                  <a:gd name="T104" fmla="*/ 793 w 1181"/>
                  <a:gd name="T105" fmla="*/ 1148 h 1846"/>
                  <a:gd name="T106" fmla="*/ 847 w 1181"/>
                  <a:gd name="T107" fmla="*/ 1129 h 1846"/>
                  <a:gd name="T108" fmla="*/ 898 w 1181"/>
                  <a:gd name="T109" fmla="*/ 1106 h 1846"/>
                  <a:gd name="T110" fmla="*/ 945 w 1181"/>
                  <a:gd name="T111" fmla="*/ 1079 h 1846"/>
                  <a:gd name="T112" fmla="*/ 988 w 1181"/>
                  <a:gd name="T113" fmla="*/ 1047 h 1846"/>
                  <a:gd name="T114" fmla="*/ 1029 w 1181"/>
                  <a:gd name="T115" fmla="*/ 1011 h 1846"/>
                  <a:gd name="T116" fmla="*/ 1063 w 1181"/>
                  <a:gd name="T117" fmla="*/ 971 h 1846"/>
                  <a:gd name="T118" fmla="*/ 1093 w 1181"/>
                  <a:gd name="T119" fmla="*/ 925 h 1846"/>
                  <a:gd name="T120" fmla="*/ 1120 w 1181"/>
                  <a:gd name="T121" fmla="*/ 876 h 1846"/>
                  <a:gd name="T122" fmla="*/ 1142 w 1181"/>
                  <a:gd name="T123" fmla="*/ 824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1" h="1846">
                    <a:moveTo>
                      <a:pt x="739" y="761"/>
                    </a:moveTo>
                    <a:lnTo>
                      <a:pt x="723" y="773"/>
                    </a:lnTo>
                    <a:lnTo>
                      <a:pt x="706" y="784"/>
                    </a:lnTo>
                    <a:lnTo>
                      <a:pt x="688" y="793"/>
                    </a:lnTo>
                    <a:lnTo>
                      <a:pt x="669" y="801"/>
                    </a:lnTo>
                    <a:lnTo>
                      <a:pt x="650" y="806"/>
                    </a:lnTo>
                    <a:lnTo>
                      <a:pt x="631" y="810"/>
                    </a:lnTo>
                    <a:lnTo>
                      <a:pt x="611" y="813"/>
                    </a:lnTo>
                    <a:lnTo>
                      <a:pt x="590" y="813"/>
                    </a:lnTo>
                    <a:lnTo>
                      <a:pt x="385" y="813"/>
                    </a:lnTo>
                    <a:lnTo>
                      <a:pt x="385" y="355"/>
                    </a:lnTo>
                    <a:lnTo>
                      <a:pt x="587" y="355"/>
                    </a:lnTo>
                    <a:lnTo>
                      <a:pt x="611" y="356"/>
                    </a:lnTo>
                    <a:lnTo>
                      <a:pt x="635" y="358"/>
                    </a:lnTo>
                    <a:lnTo>
                      <a:pt x="657" y="362"/>
                    </a:lnTo>
                    <a:lnTo>
                      <a:pt x="677" y="368"/>
                    </a:lnTo>
                    <a:lnTo>
                      <a:pt x="687" y="372"/>
                    </a:lnTo>
                    <a:lnTo>
                      <a:pt x="696" y="375"/>
                    </a:lnTo>
                    <a:lnTo>
                      <a:pt x="705" y="380"/>
                    </a:lnTo>
                    <a:lnTo>
                      <a:pt x="714" y="384"/>
                    </a:lnTo>
                    <a:lnTo>
                      <a:pt x="723" y="389"/>
                    </a:lnTo>
                    <a:lnTo>
                      <a:pt x="731" y="395"/>
                    </a:lnTo>
                    <a:lnTo>
                      <a:pt x="738" y="401"/>
                    </a:lnTo>
                    <a:lnTo>
                      <a:pt x="746" y="407"/>
                    </a:lnTo>
                    <a:lnTo>
                      <a:pt x="753" y="414"/>
                    </a:lnTo>
                    <a:lnTo>
                      <a:pt x="759" y="421"/>
                    </a:lnTo>
                    <a:lnTo>
                      <a:pt x="767" y="429"/>
                    </a:lnTo>
                    <a:lnTo>
                      <a:pt x="772" y="437"/>
                    </a:lnTo>
                    <a:lnTo>
                      <a:pt x="777" y="446"/>
                    </a:lnTo>
                    <a:lnTo>
                      <a:pt x="782" y="455"/>
                    </a:lnTo>
                    <a:lnTo>
                      <a:pt x="786" y="465"/>
                    </a:lnTo>
                    <a:lnTo>
                      <a:pt x="790" y="476"/>
                    </a:lnTo>
                    <a:lnTo>
                      <a:pt x="794" y="486"/>
                    </a:lnTo>
                    <a:lnTo>
                      <a:pt x="797" y="498"/>
                    </a:lnTo>
                    <a:lnTo>
                      <a:pt x="799" y="510"/>
                    </a:lnTo>
                    <a:lnTo>
                      <a:pt x="801" y="522"/>
                    </a:lnTo>
                    <a:lnTo>
                      <a:pt x="804" y="549"/>
                    </a:lnTo>
                    <a:lnTo>
                      <a:pt x="805" y="578"/>
                    </a:lnTo>
                    <a:lnTo>
                      <a:pt x="805" y="594"/>
                    </a:lnTo>
                    <a:lnTo>
                      <a:pt x="804" y="610"/>
                    </a:lnTo>
                    <a:lnTo>
                      <a:pt x="803" y="625"/>
                    </a:lnTo>
                    <a:lnTo>
                      <a:pt x="801" y="639"/>
                    </a:lnTo>
                    <a:lnTo>
                      <a:pt x="799" y="652"/>
                    </a:lnTo>
                    <a:lnTo>
                      <a:pt x="796" y="665"/>
                    </a:lnTo>
                    <a:lnTo>
                      <a:pt x="793" y="677"/>
                    </a:lnTo>
                    <a:lnTo>
                      <a:pt x="789" y="689"/>
                    </a:lnTo>
                    <a:lnTo>
                      <a:pt x="785" y="700"/>
                    </a:lnTo>
                    <a:lnTo>
                      <a:pt x="780" y="710"/>
                    </a:lnTo>
                    <a:lnTo>
                      <a:pt x="774" y="720"/>
                    </a:lnTo>
                    <a:lnTo>
                      <a:pt x="769" y="730"/>
                    </a:lnTo>
                    <a:lnTo>
                      <a:pt x="761" y="738"/>
                    </a:lnTo>
                    <a:lnTo>
                      <a:pt x="754" y="746"/>
                    </a:lnTo>
                    <a:lnTo>
                      <a:pt x="747" y="754"/>
                    </a:lnTo>
                    <a:lnTo>
                      <a:pt x="739" y="761"/>
                    </a:lnTo>
                    <a:close/>
                    <a:moveTo>
                      <a:pt x="1142" y="824"/>
                    </a:moveTo>
                    <a:lnTo>
                      <a:pt x="1151" y="797"/>
                    </a:lnTo>
                    <a:lnTo>
                      <a:pt x="1159" y="768"/>
                    </a:lnTo>
                    <a:lnTo>
                      <a:pt x="1166" y="740"/>
                    </a:lnTo>
                    <a:lnTo>
                      <a:pt x="1171" y="710"/>
                    </a:lnTo>
                    <a:lnTo>
                      <a:pt x="1176" y="680"/>
                    </a:lnTo>
                    <a:lnTo>
                      <a:pt x="1179" y="649"/>
                    </a:lnTo>
                    <a:lnTo>
                      <a:pt x="1181" y="617"/>
                    </a:lnTo>
                    <a:lnTo>
                      <a:pt x="1181" y="583"/>
                    </a:lnTo>
                    <a:lnTo>
                      <a:pt x="1181" y="546"/>
                    </a:lnTo>
                    <a:lnTo>
                      <a:pt x="1179" y="510"/>
                    </a:lnTo>
                    <a:lnTo>
                      <a:pt x="1175" y="476"/>
                    </a:lnTo>
                    <a:lnTo>
                      <a:pt x="1170" y="442"/>
                    </a:lnTo>
                    <a:lnTo>
                      <a:pt x="1164" y="411"/>
                    </a:lnTo>
                    <a:lnTo>
                      <a:pt x="1157" y="380"/>
                    </a:lnTo>
                    <a:lnTo>
                      <a:pt x="1148" y="350"/>
                    </a:lnTo>
                    <a:lnTo>
                      <a:pt x="1138" y="322"/>
                    </a:lnTo>
                    <a:lnTo>
                      <a:pt x="1127" y="295"/>
                    </a:lnTo>
                    <a:lnTo>
                      <a:pt x="1114" y="269"/>
                    </a:lnTo>
                    <a:lnTo>
                      <a:pt x="1100" y="244"/>
                    </a:lnTo>
                    <a:lnTo>
                      <a:pt x="1086" y="221"/>
                    </a:lnTo>
                    <a:lnTo>
                      <a:pt x="1070" y="199"/>
                    </a:lnTo>
                    <a:lnTo>
                      <a:pt x="1053" y="178"/>
                    </a:lnTo>
                    <a:lnTo>
                      <a:pt x="1035" y="159"/>
                    </a:lnTo>
                    <a:lnTo>
                      <a:pt x="1016" y="140"/>
                    </a:lnTo>
                    <a:lnTo>
                      <a:pt x="995" y="123"/>
                    </a:lnTo>
                    <a:lnTo>
                      <a:pt x="974" y="107"/>
                    </a:lnTo>
                    <a:lnTo>
                      <a:pt x="952" y="92"/>
                    </a:lnTo>
                    <a:lnTo>
                      <a:pt x="929" y="78"/>
                    </a:lnTo>
                    <a:lnTo>
                      <a:pt x="905" y="65"/>
                    </a:lnTo>
                    <a:lnTo>
                      <a:pt x="880" y="54"/>
                    </a:lnTo>
                    <a:lnTo>
                      <a:pt x="854" y="44"/>
                    </a:lnTo>
                    <a:lnTo>
                      <a:pt x="827" y="34"/>
                    </a:lnTo>
                    <a:lnTo>
                      <a:pt x="799" y="26"/>
                    </a:lnTo>
                    <a:lnTo>
                      <a:pt x="771" y="19"/>
                    </a:lnTo>
                    <a:lnTo>
                      <a:pt x="741" y="13"/>
                    </a:lnTo>
                    <a:lnTo>
                      <a:pt x="711" y="8"/>
                    </a:lnTo>
                    <a:lnTo>
                      <a:pt x="681" y="5"/>
                    </a:lnTo>
                    <a:lnTo>
                      <a:pt x="650" y="2"/>
                    </a:lnTo>
                    <a:lnTo>
                      <a:pt x="619" y="1"/>
                    </a:lnTo>
                    <a:lnTo>
                      <a:pt x="587" y="0"/>
                    </a:lnTo>
                    <a:lnTo>
                      <a:pt x="0" y="0"/>
                    </a:lnTo>
                    <a:lnTo>
                      <a:pt x="0" y="1846"/>
                    </a:lnTo>
                    <a:lnTo>
                      <a:pt x="385" y="1846"/>
                    </a:lnTo>
                    <a:lnTo>
                      <a:pt x="385" y="1172"/>
                    </a:lnTo>
                    <a:lnTo>
                      <a:pt x="608" y="1172"/>
                    </a:lnTo>
                    <a:lnTo>
                      <a:pt x="641" y="1171"/>
                    </a:lnTo>
                    <a:lnTo>
                      <a:pt x="673" y="1169"/>
                    </a:lnTo>
                    <a:lnTo>
                      <a:pt x="704" y="1166"/>
                    </a:lnTo>
                    <a:lnTo>
                      <a:pt x="734" y="1161"/>
                    </a:lnTo>
                    <a:lnTo>
                      <a:pt x="763" y="1155"/>
                    </a:lnTo>
                    <a:lnTo>
                      <a:pt x="793" y="1148"/>
                    </a:lnTo>
                    <a:lnTo>
                      <a:pt x="820" y="1139"/>
                    </a:lnTo>
                    <a:lnTo>
                      <a:pt x="847" y="1129"/>
                    </a:lnTo>
                    <a:lnTo>
                      <a:pt x="873" y="1118"/>
                    </a:lnTo>
                    <a:lnTo>
                      <a:pt x="898" y="1106"/>
                    </a:lnTo>
                    <a:lnTo>
                      <a:pt x="922" y="1093"/>
                    </a:lnTo>
                    <a:lnTo>
                      <a:pt x="945" y="1079"/>
                    </a:lnTo>
                    <a:lnTo>
                      <a:pt x="967" y="1063"/>
                    </a:lnTo>
                    <a:lnTo>
                      <a:pt x="988" y="1047"/>
                    </a:lnTo>
                    <a:lnTo>
                      <a:pt x="1009" y="1030"/>
                    </a:lnTo>
                    <a:lnTo>
                      <a:pt x="1029" y="1011"/>
                    </a:lnTo>
                    <a:lnTo>
                      <a:pt x="1046" y="991"/>
                    </a:lnTo>
                    <a:lnTo>
                      <a:pt x="1063" y="971"/>
                    </a:lnTo>
                    <a:lnTo>
                      <a:pt x="1079" y="949"/>
                    </a:lnTo>
                    <a:lnTo>
                      <a:pt x="1093" y="925"/>
                    </a:lnTo>
                    <a:lnTo>
                      <a:pt x="1107" y="901"/>
                    </a:lnTo>
                    <a:lnTo>
                      <a:pt x="1120" y="876"/>
                    </a:lnTo>
                    <a:lnTo>
                      <a:pt x="1131" y="851"/>
                    </a:lnTo>
                    <a:lnTo>
                      <a:pt x="1142" y="8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7" name="Freeform 6"/>
              <p:cNvSpPr>
                <a:spLocks noEditPoints="1"/>
              </p:cNvSpPr>
              <p:nvPr/>
            </p:nvSpPr>
            <p:spPr bwMode="auto">
              <a:xfrm>
                <a:off x="765951" y="259248"/>
                <a:ext cx="122502" cy="194272"/>
              </a:xfrm>
              <a:custGeom>
                <a:avLst/>
                <a:gdLst>
                  <a:gd name="T0" fmla="*/ 386 w 1185"/>
                  <a:gd name="T1" fmla="*/ 542 h 1875"/>
                  <a:gd name="T2" fmla="*/ 410 w 1185"/>
                  <a:gd name="T3" fmla="*/ 473 h 1875"/>
                  <a:gd name="T4" fmla="*/ 446 w 1185"/>
                  <a:gd name="T5" fmla="*/ 427 h 1875"/>
                  <a:gd name="T6" fmla="*/ 478 w 1185"/>
                  <a:gd name="T7" fmla="*/ 402 h 1875"/>
                  <a:gd name="T8" fmla="*/ 519 w 1185"/>
                  <a:gd name="T9" fmla="*/ 382 h 1875"/>
                  <a:gd name="T10" fmla="*/ 568 w 1185"/>
                  <a:gd name="T11" fmla="*/ 372 h 1875"/>
                  <a:gd name="T12" fmla="*/ 624 w 1185"/>
                  <a:gd name="T13" fmla="*/ 372 h 1875"/>
                  <a:gd name="T14" fmla="*/ 672 w 1185"/>
                  <a:gd name="T15" fmla="*/ 384 h 1875"/>
                  <a:gd name="T16" fmla="*/ 728 w 1185"/>
                  <a:gd name="T17" fmla="*/ 418 h 1875"/>
                  <a:gd name="T18" fmla="*/ 756 w 1185"/>
                  <a:gd name="T19" fmla="*/ 447 h 1875"/>
                  <a:gd name="T20" fmla="*/ 789 w 1185"/>
                  <a:gd name="T21" fmla="*/ 514 h 1875"/>
                  <a:gd name="T22" fmla="*/ 797 w 1185"/>
                  <a:gd name="T23" fmla="*/ 575 h 1875"/>
                  <a:gd name="T24" fmla="*/ 792 w 1185"/>
                  <a:gd name="T25" fmla="*/ 1359 h 1875"/>
                  <a:gd name="T26" fmla="*/ 779 w 1185"/>
                  <a:gd name="T27" fmla="*/ 1396 h 1875"/>
                  <a:gd name="T28" fmla="*/ 759 w 1185"/>
                  <a:gd name="T29" fmla="*/ 1429 h 1875"/>
                  <a:gd name="T30" fmla="*/ 723 w 1185"/>
                  <a:gd name="T31" fmla="*/ 1463 h 1875"/>
                  <a:gd name="T32" fmla="*/ 654 w 1185"/>
                  <a:gd name="T33" fmla="*/ 1496 h 1875"/>
                  <a:gd name="T34" fmla="*/ 582 w 1185"/>
                  <a:gd name="T35" fmla="*/ 1503 h 1875"/>
                  <a:gd name="T36" fmla="*/ 531 w 1185"/>
                  <a:gd name="T37" fmla="*/ 1497 h 1875"/>
                  <a:gd name="T38" fmla="*/ 489 w 1185"/>
                  <a:gd name="T39" fmla="*/ 1482 h 1875"/>
                  <a:gd name="T40" fmla="*/ 453 w 1185"/>
                  <a:gd name="T41" fmla="*/ 1458 h 1875"/>
                  <a:gd name="T42" fmla="*/ 421 w 1185"/>
                  <a:gd name="T43" fmla="*/ 1417 h 1875"/>
                  <a:gd name="T44" fmla="*/ 390 w 1185"/>
                  <a:gd name="T45" fmla="*/ 1334 h 1875"/>
                  <a:gd name="T46" fmla="*/ 834 w 1185"/>
                  <a:gd name="T47" fmla="*/ 1834 h 1875"/>
                  <a:gd name="T48" fmla="*/ 934 w 1185"/>
                  <a:gd name="T49" fmla="*/ 1784 h 1875"/>
                  <a:gd name="T50" fmla="*/ 1019 w 1185"/>
                  <a:gd name="T51" fmla="*/ 1715 h 1875"/>
                  <a:gd name="T52" fmla="*/ 1089 w 1185"/>
                  <a:gd name="T53" fmla="*/ 1629 h 1875"/>
                  <a:gd name="T54" fmla="*/ 1141 w 1185"/>
                  <a:gd name="T55" fmla="*/ 1525 h 1875"/>
                  <a:gd name="T56" fmla="*/ 1174 w 1185"/>
                  <a:gd name="T57" fmla="*/ 1409 h 1875"/>
                  <a:gd name="T58" fmla="*/ 1185 w 1185"/>
                  <a:gd name="T59" fmla="*/ 1278 h 1875"/>
                  <a:gd name="T60" fmla="*/ 1180 w 1185"/>
                  <a:gd name="T61" fmla="*/ 510 h 1875"/>
                  <a:gd name="T62" fmla="*/ 1158 w 1185"/>
                  <a:gd name="T63" fmla="*/ 403 h 1875"/>
                  <a:gd name="T64" fmla="*/ 1118 w 1185"/>
                  <a:gd name="T65" fmla="*/ 300 h 1875"/>
                  <a:gd name="T66" fmla="*/ 1060 w 1185"/>
                  <a:gd name="T67" fmla="*/ 207 h 1875"/>
                  <a:gd name="T68" fmla="*/ 983 w 1185"/>
                  <a:gd name="T69" fmla="*/ 128 h 1875"/>
                  <a:gd name="T70" fmla="*/ 886 w 1185"/>
                  <a:gd name="T71" fmla="*/ 65 h 1875"/>
                  <a:gd name="T72" fmla="*/ 770 w 1185"/>
                  <a:gd name="T73" fmla="*/ 20 h 1875"/>
                  <a:gd name="T74" fmla="*/ 633 w 1185"/>
                  <a:gd name="T75" fmla="*/ 1 h 1875"/>
                  <a:gd name="T76" fmla="*/ 481 w 1185"/>
                  <a:gd name="T77" fmla="*/ 7 h 1875"/>
                  <a:gd name="T78" fmla="*/ 396 w 1185"/>
                  <a:gd name="T79" fmla="*/ 25 h 1875"/>
                  <a:gd name="T80" fmla="*/ 335 w 1185"/>
                  <a:gd name="T81" fmla="*/ 47 h 1875"/>
                  <a:gd name="T82" fmla="*/ 242 w 1185"/>
                  <a:gd name="T83" fmla="*/ 99 h 1875"/>
                  <a:gd name="T84" fmla="*/ 155 w 1185"/>
                  <a:gd name="T85" fmla="*/ 172 h 1875"/>
                  <a:gd name="T86" fmla="*/ 88 w 1185"/>
                  <a:gd name="T87" fmla="*/ 259 h 1875"/>
                  <a:gd name="T88" fmla="*/ 41 w 1185"/>
                  <a:gd name="T89" fmla="*/ 357 h 1875"/>
                  <a:gd name="T90" fmla="*/ 14 w 1185"/>
                  <a:gd name="T91" fmla="*/ 461 h 1875"/>
                  <a:gd name="T92" fmla="*/ 0 w 1185"/>
                  <a:gd name="T93" fmla="*/ 565 h 1875"/>
                  <a:gd name="T94" fmla="*/ 2 w 1185"/>
                  <a:gd name="T95" fmla="*/ 1311 h 1875"/>
                  <a:gd name="T96" fmla="*/ 20 w 1185"/>
                  <a:gd name="T97" fmla="*/ 1430 h 1875"/>
                  <a:gd name="T98" fmla="*/ 54 w 1185"/>
                  <a:gd name="T99" fmla="*/ 1543 h 1875"/>
                  <a:gd name="T100" fmla="*/ 106 w 1185"/>
                  <a:gd name="T101" fmla="*/ 1643 h 1875"/>
                  <a:gd name="T102" fmla="*/ 177 w 1185"/>
                  <a:gd name="T103" fmla="*/ 1729 h 1875"/>
                  <a:gd name="T104" fmla="*/ 270 w 1185"/>
                  <a:gd name="T105" fmla="*/ 1797 h 1875"/>
                  <a:gd name="T106" fmla="*/ 353 w 1185"/>
                  <a:gd name="T107" fmla="*/ 1836 h 1875"/>
                  <a:gd name="T108" fmla="*/ 448 w 1185"/>
                  <a:gd name="T109" fmla="*/ 1862 h 1875"/>
                  <a:gd name="T110" fmla="*/ 596 w 1185"/>
                  <a:gd name="T111" fmla="*/ 1875 h 1875"/>
                  <a:gd name="T112" fmla="*/ 721 w 1185"/>
                  <a:gd name="T113" fmla="*/ 1864 h 1875"/>
                  <a:gd name="T114" fmla="*/ 834 w 1185"/>
                  <a:gd name="T115" fmla="*/ 1834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85" h="1875">
                    <a:moveTo>
                      <a:pt x="383" y="1259"/>
                    </a:moveTo>
                    <a:lnTo>
                      <a:pt x="383" y="575"/>
                    </a:lnTo>
                    <a:lnTo>
                      <a:pt x="384" y="559"/>
                    </a:lnTo>
                    <a:lnTo>
                      <a:pt x="386" y="542"/>
                    </a:lnTo>
                    <a:lnTo>
                      <a:pt x="390" y="525"/>
                    </a:lnTo>
                    <a:lnTo>
                      <a:pt x="395" y="507"/>
                    </a:lnTo>
                    <a:lnTo>
                      <a:pt x="402" y="490"/>
                    </a:lnTo>
                    <a:lnTo>
                      <a:pt x="410" y="473"/>
                    </a:lnTo>
                    <a:lnTo>
                      <a:pt x="420" y="456"/>
                    </a:lnTo>
                    <a:lnTo>
                      <a:pt x="432" y="441"/>
                    </a:lnTo>
                    <a:lnTo>
                      <a:pt x="439" y="434"/>
                    </a:lnTo>
                    <a:lnTo>
                      <a:pt x="446" y="427"/>
                    </a:lnTo>
                    <a:lnTo>
                      <a:pt x="453" y="420"/>
                    </a:lnTo>
                    <a:lnTo>
                      <a:pt x="461" y="414"/>
                    </a:lnTo>
                    <a:lnTo>
                      <a:pt x="469" y="407"/>
                    </a:lnTo>
                    <a:lnTo>
                      <a:pt x="478" y="402"/>
                    </a:lnTo>
                    <a:lnTo>
                      <a:pt x="488" y="396"/>
                    </a:lnTo>
                    <a:lnTo>
                      <a:pt x="498" y="391"/>
                    </a:lnTo>
                    <a:lnTo>
                      <a:pt x="508" y="386"/>
                    </a:lnTo>
                    <a:lnTo>
                      <a:pt x="519" y="382"/>
                    </a:lnTo>
                    <a:lnTo>
                      <a:pt x="531" y="379"/>
                    </a:lnTo>
                    <a:lnTo>
                      <a:pt x="543" y="376"/>
                    </a:lnTo>
                    <a:lnTo>
                      <a:pt x="555" y="374"/>
                    </a:lnTo>
                    <a:lnTo>
                      <a:pt x="568" y="372"/>
                    </a:lnTo>
                    <a:lnTo>
                      <a:pt x="582" y="371"/>
                    </a:lnTo>
                    <a:lnTo>
                      <a:pt x="596" y="371"/>
                    </a:lnTo>
                    <a:lnTo>
                      <a:pt x="610" y="371"/>
                    </a:lnTo>
                    <a:lnTo>
                      <a:pt x="624" y="372"/>
                    </a:lnTo>
                    <a:lnTo>
                      <a:pt x="637" y="374"/>
                    </a:lnTo>
                    <a:lnTo>
                      <a:pt x="649" y="377"/>
                    </a:lnTo>
                    <a:lnTo>
                      <a:pt x="661" y="380"/>
                    </a:lnTo>
                    <a:lnTo>
                      <a:pt x="672" y="384"/>
                    </a:lnTo>
                    <a:lnTo>
                      <a:pt x="682" y="388"/>
                    </a:lnTo>
                    <a:lnTo>
                      <a:pt x="692" y="393"/>
                    </a:lnTo>
                    <a:lnTo>
                      <a:pt x="711" y="405"/>
                    </a:lnTo>
                    <a:lnTo>
                      <a:pt x="728" y="418"/>
                    </a:lnTo>
                    <a:lnTo>
                      <a:pt x="736" y="425"/>
                    </a:lnTo>
                    <a:lnTo>
                      <a:pt x="743" y="432"/>
                    </a:lnTo>
                    <a:lnTo>
                      <a:pt x="750" y="440"/>
                    </a:lnTo>
                    <a:lnTo>
                      <a:pt x="756" y="447"/>
                    </a:lnTo>
                    <a:lnTo>
                      <a:pt x="766" y="464"/>
                    </a:lnTo>
                    <a:lnTo>
                      <a:pt x="776" y="480"/>
                    </a:lnTo>
                    <a:lnTo>
                      <a:pt x="783" y="497"/>
                    </a:lnTo>
                    <a:lnTo>
                      <a:pt x="789" y="514"/>
                    </a:lnTo>
                    <a:lnTo>
                      <a:pt x="793" y="531"/>
                    </a:lnTo>
                    <a:lnTo>
                      <a:pt x="795" y="546"/>
                    </a:lnTo>
                    <a:lnTo>
                      <a:pt x="797" y="561"/>
                    </a:lnTo>
                    <a:lnTo>
                      <a:pt x="797" y="575"/>
                    </a:lnTo>
                    <a:lnTo>
                      <a:pt x="797" y="1305"/>
                    </a:lnTo>
                    <a:lnTo>
                      <a:pt x="797" y="1327"/>
                    </a:lnTo>
                    <a:lnTo>
                      <a:pt x="794" y="1349"/>
                    </a:lnTo>
                    <a:lnTo>
                      <a:pt x="792" y="1359"/>
                    </a:lnTo>
                    <a:lnTo>
                      <a:pt x="789" y="1369"/>
                    </a:lnTo>
                    <a:lnTo>
                      <a:pt x="786" y="1378"/>
                    </a:lnTo>
                    <a:lnTo>
                      <a:pt x="783" y="1388"/>
                    </a:lnTo>
                    <a:lnTo>
                      <a:pt x="779" y="1396"/>
                    </a:lnTo>
                    <a:lnTo>
                      <a:pt x="775" y="1405"/>
                    </a:lnTo>
                    <a:lnTo>
                      <a:pt x="770" y="1413"/>
                    </a:lnTo>
                    <a:lnTo>
                      <a:pt x="764" y="1421"/>
                    </a:lnTo>
                    <a:lnTo>
                      <a:pt x="759" y="1429"/>
                    </a:lnTo>
                    <a:lnTo>
                      <a:pt x="752" y="1436"/>
                    </a:lnTo>
                    <a:lnTo>
                      <a:pt x="745" y="1443"/>
                    </a:lnTo>
                    <a:lnTo>
                      <a:pt x="738" y="1450"/>
                    </a:lnTo>
                    <a:lnTo>
                      <a:pt x="723" y="1463"/>
                    </a:lnTo>
                    <a:lnTo>
                      <a:pt x="706" y="1473"/>
                    </a:lnTo>
                    <a:lnTo>
                      <a:pt x="689" y="1483"/>
                    </a:lnTo>
                    <a:lnTo>
                      <a:pt x="672" y="1490"/>
                    </a:lnTo>
                    <a:lnTo>
                      <a:pt x="654" y="1496"/>
                    </a:lnTo>
                    <a:lnTo>
                      <a:pt x="635" y="1500"/>
                    </a:lnTo>
                    <a:lnTo>
                      <a:pt x="616" y="1502"/>
                    </a:lnTo>
                    <a:lnTo>
                      <a:pt x="596" y="1503"/>
                    </a:lnTo>
                    <a:lnTo>
                      <a:pt x="582" y="1503"/>
                    </a:lnTo>
                    <a:lnTo>
                      <a:pt x="569" y="1502"/>
                    </a:lnTo>
                    <a:lnTo>
                      <a:pt x="556" y="1501"/>
                    </a:lnTo>
                    <a:lnTo>
                      <a:pt x="543" y="1499"/>
                    </a:lnTo>
                    <a:lnTo>
                      <a:pt x="531" y="1497"/>
                    </a:lnTo>
                    <a:lnTo>
                      <a:pt x="520" y="1494"/>
                    </a:lnTo>
                    <a:lnTo>
                      <a:pt x="509" y="1490"/>
                    </a:lnTo>
                    <a:lnTo>
                      <a:pt x="498" y="1486"/>
                    </a:lnTo>
                    <a:lnTo>
                      <a:pt x="489" y="1482"/>
                    </a:lnTo>
                    <a:lnTo>
                      <a:pt x="478" y="1477"/>
                    </a:lnTo>
                    <a:lnTo>
                      <a:pt x="469" y="1471"/>
                    </a:lnTo>
                    <a:lnTo>
                      <a:pt x="461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2" y="1378"/>
                    </a:lnTo>
                    <a:lnTo>
                      <a:pt x="395" y="1357"/>
                    </a:lnTo>
                    <a:lnTo>
                      <a:pt x="390" y="1334"/>
                    </a:lnTo>
                    <a:lnTo>
                      <a:pt x="386" y="1311"/>
                    </a:lnTo>
                    <a:lnTo>
                      <a:pt x="384" y="1285"/>
                    </a:lnTo>
                    <a:lnTo>
                      <a:pt x="383" y="1259"/>
                    </a:lnTo>
                    <a:close/>
                    <a:moveTo>
                      <a:pt x="834" y="1834"/>
                    </a:moveTo>
                    <a:lnTo>
                      <a:pt x="860" y="1823"/>
                    </a:lnTo>
                    <a:lnTo>
                      <a:pt x="886" y="1811"/>
                    </a:lnTo>
                    <a:lnTo>
                      <a:pt x="910" y="1798"/>
                    </a:lnTo>
                    <a:lnTo>
                      <a:pt x="934" y="1784"/>
                    </a:lnTo>
                    <a:lnTo>
                      <a:pt x="957" y="1768"/>
                    </a:lnTo>
                    <a:lnTo>
                      <a:pt x="979" y="1752"/>
                    </a:lnTo>
                    <a:lnTo>
                      <a:pt x="1000" y="1734"/>
                    </a:lnTo>
                    <a:lnTo>
                      <a:pt x="1019" y="1715"/>
                    </a:lnTo>
                    <a:lnTo>
                      <a:pt x="1039" y="1695"/>
                    </a:lnTo>
                    <a:lnTo>
                      <a:pt x="1057" y="1674"/>
                    </a:lnTo>
                    <a:lnTo>
                      <a:pt x="1073" y="1652"/>
                    </a:lnTo>
                    <a:lnTo>
                      <a:pt x="1089" y="1629"/>
                    </a:lnTo>
                    <a:lnTo>
                      <a:pt x="1104" y="1604"/>
                    </a:lnTo>
                    <a:lnTo>
                      <a:pt x="1117" y="1579"/>
                    </a:lnTo>
                    <a:lnTo>
                      <a:pt x="1130" y="1553"/>
                    </a:lnTo>
                    <a:lnTo>
                      <a:pt x="1141" y="1525"/>
                    </a:lnTo>
                    <a:lnTo>
                      <a:pt x="1151" y="1498"/>
                    </a:lnTo>
                    <a:lnTo>
                      <a:pt x="1160" y="1469"/>
                    </a:lnTo>
                    <a:lnTo>
                      <a:pt x="1168" y="1439"/>
                    </a:lnTo>
                    <a:lnTo>
                      <a:pt x="1174" y="1409"/>
                    </a:lnTo>
                    <a:lnTo>
                      <a:pt x="1179" y="1378"/>
                    </a:lnTo>
                    <a:lnTo>
                      <a:pt x="1182" y="1346"/>
                    </a:lnTo>
                    <a:lnTo>
                      <a:pt x="1184" y="1313"/>
                    </a:lnTo>
                    <a:lnTo>
                      <a:pt x="1185" y="1278"/>
                    </a:lnTo>
                    <a:lnTo>
                      <a:pt x="1185" y="591"/>
                    </a:lnTo>
                    <a:lnTo>
                      <a:pt x="1185" y="564"/>
                    </a:lnTo>
                    <a:lnTo>
                      <a:pt x="1183" y="536"/>
                    </a:lnTo>
                    <a:lnTo>
                      <a:pt x="1180" y="510"/>
                    </a:lnTo>
                    <a:lnTo>
                      <a:pt x="1176" y="483"/>
                    </a:lnTo>
                    <a:lnTo>
                      <a:pt x="1171" y="456"/>
                    </a:lnTo>
                    <a:lnTo>
                      <a:pt x="1165" y="429"/>
                    </a:lnTo>
                    <a:lnTo>
                      <a:pt x="1158" y="403"/>
                    </a:lnTo>
                    <a:lnTo>
                      <a:pt x="1149" y="376"/>
                    </a:lnTo>
                    <a:lnTo>
                      <a:pt x="1140" y="350"/>
                    </a:lnTo>
                    <a:lnTo>
                      <a:pt x="1129" y="325"/>
                    </a:lnTo>
                    <a:lnTo>
                      <a:pt x="1118" y="300"/>
                    </a:lnTo>
                    <a:lnTo>
                      <a:pt x="1105" y="275"/>
                    </a:lnTo>
                    <a:lnTo>
                      <a:pt x="1091" y="252"/>
                    </a:lnTo>
                    <a:lnTo>
                      <a:pt x="1076" y="229"/>
                    </a:lnTo>
                    <a:lnTo>
                      <a:pt x="1060" y="207"/>
                    </a:lnTo>
                    <a:lnTo>
                      <a:pt x="1042" y="186"/>
                    </a:lnTo>
                    <a:lnTo>
                      <a:pt x="1024" y="166"/>
                    </a:lnTo>
                    <a:lnTo>
                      <a:pt x="1004" y="147"/>
                    </a:lnTo>
                    <a:lnTo>
                      <a:pt x="983" y="128"/>
                    </a:lnTo>
                    <a:lnTo>
                      <a:pt x="961" y="111"/>
                    </a:lnTo>
                    <a:lnTo>
                      <a:pt x="937" y="95"/>
                    </a:lnTo>
                    <a:lnTo>
                      <a:pt x="912" y="79"/>
                    </a:lnTo>
                    <a:lnTo>
                      <a:pt x="886" y="65"/>
                    </a:lnTo>
                    <a:lnTo>
                      <a:pt x="859" y="52"/>
                    </a:lnTo>
                    <a:lnTo>
                      <a:pt x="830" y="39"/>
                    </a:lnTo>
                    <a:lnTo>
                      <a:pt x="801" y="29"/>
                    </a:lnTo>
                    <a:lnTo>
                      <a:pt x="770" y="20"/>
                    </a:lnTo>
                    <a:lnTo>
                      <a:pt x="738" y="13"/>
                    </a:lnTo>
                    <a:lnTo>
                      <a:pt x="703" y="7"/>
                    </a:lnTo>
                    <a:lnTo>
                      <a:pt x="669" y="3"/>
                    </a:lnTo>
                    <a:lnTo>
                      <a:pt x="633" y="1"/>
                    </a:lnTo>
                    <a:lnTo>
                      <a:pt x="596" y="0"/>
                    </a:lnTo>
                    <a:lnTo>
                      <a:pt x="556" y="1"/>
                    </a:lnTo>
                    <a:lnTo>
                      <a:pt x="518" y="3"/>
                    </a:lnTo>
                    <a:lnTo>
                      <a:pt x="481" y="7"/>
                    </a:lnTo>
                    <a:lnTo>
                      <a:pt x="446" y="13"/>
                    </a:lnTo>
                    <a:lnTo>
                      <a:pt x="429" y="17"/>
                    </a:lnTo>
                    <a:lnTo>
                      <a:pt x="412" y="21"/>
                    </a:lnTo>
                    <a:lnTo>
                      <a:pt x="396" y="25"/>
                    </a:lnTo>
                    <a:lnTo>
                      <a:pt x="380" y="30"/>
                    </a:lnTo>
                    <a:lnTo>
                      <a:pt x="365" y="35"/>
                    </a:lnTo>
                    <a:lnTo>
                      <a:pt x="350" y="41"/>
                    </a:lnTo>
                    <a:lnTo>
                      <a:pt x="335" y="47"/>
                    </a:lnTo>
                    <a:lnTo>
                      <a:pt x="321" y="54"/>
                    </a:lnTo>
                    <a:lnTo>
                      <a:pt x="294" y="68"/>
                    </a:lnTo>
                    <a:lnTo>
                      <a:pt x="268" y="83"/>
                    </a:lnTo>
                    <a:lnTo>
                      <a:pt x="242" y="99"/>
                    </a:lnTo>
                    <a:lnTo>
                      <a:pt x="218" y="116"/>
                    </a:lnTo>
                    <a:lnTo>
                      <a:pt x="196" y="134"/>
                    </a:lnTo>
                    <a:lnTo>
                      <a:pt x="175" y="152"/>
                    </a:lnTo>
                    <a:lnTo>
                      <a:pt x="155" y="172"/>
                    </a:lnTo>
                    <a:lnTo>
                      <a:pt x="137" y="193"/>
                    </a:lnTo>
                    <a:lnTo>
                      <a:pt x="120" y="214"/>
                    </a:lnTo>
                    <a:lnTo>
                      <a:pt x="103" y="236"/>
                    </a:lnTo>
                    <a:lnTo>
                      <a:pt x="88" y="259"/>
                    </a:lnTo>
                    <a:lnTo>
                      <a:pt x="75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6" y="409"/>
                    </a:lnTo>
                    <a:lnTo>
                      <a:pt x="19" y="435"/>
                    </a:lnTo>
                    <a:lnTo>
                      <a:pt x="14" y="461"/>
                    </a:lnTo>
                    <a:lnTo>
                      <a:pt x="8" y="487"/>
                    </a:lnTo>
                    <a:lnTo>
                      <a:pt x="4" y="513"/>
                    </a:lnTo>
                    <a:lnTo>
                      <a:pt x="2" y="539"/>
                    </a:lnTo>
                    <a:lnTo>
                      <a:pt x="0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0" y="1279"/>
                    </a:lnTo>
                    <a:lnTo>
                      <a:pt x="2" y="1311"/>
                    </a:lnTo>
                    <a:lnTo>
                      <a:pt x="4" y="1341"/>
                    </a:lnTo>
                    <a:lnTo>
                      <a:pt x="8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4" y="1543"/>
                    </a:lnTo>
                    <a:lnTo>
                      <a:pt x="65" y="1569"/>
                    </a:lnTo>
                    <a:lnTo>
                      <a:pt x="77" y="1594"/>
                    </a:lnTo>
                    <a:lnTo>
                      <a:pt x="91" y="1619"/>
                    </a:lnTo>
                    <a:lnTo>
                      <a:pt x="106" y="1643"/>
                    </a:lnTo>
                    <a:lnTo>
                      <a:pt x="122" y="1666"/>
                    </a:lnTo>
                    <a:lnTo>
                      <a:pt x="139" y="1688"/>
                    </a:lnTo>
                    <a:lnTo>
                      <a:pt x="157" y="1709"/>
                    </a:lnTo>
                    <a:lnTo>
                      <a:pt x="177" y="1729"/>
                    </a:lnTo>
                    <a:lnTo>
                      <a:pt x="198" y="1747"/>
                    </a:lnTo>
                    <a:lnTo>
                      <a:pt x="221" y="1765"/>
                    </a:lnTo>
                    <a:lnTo>
                      <a:pt x="244" y="1782"/>
                    </a:lnTo>
                    <a:lnTo>
                      <a:pt x="270" y="1797"/>
                    </a:lnTo>
                    <a:lnTo>
                      <a:pt x="296" y="1811"/>
                    </a:lnTo>
                    <a:lnTo>
                      <a:pt x="324" y="1824"/>
                    </a:lnTo>
                    <a:lnTo>
                      <a:pt x="338" y="1830"/>
                    </a:lnTo>
                    <a:lnTo>
                      <a:pt x="353" y="1836"/>
                    </a:lnTo>
                    <a:lnTo>
                      <a:pt x="368" y="1841"/>
                    </a:lnTo>
                    <a:lnTo>
                      <a:pt x="383" y="1846"/>
                    </a:lnTo>
                    <a:lnTo>
                      <a:pt x="415" y="1855"/>
                    </a:lnTo>
                    <a:lnTo>
                      <a:pt x="448" y="1862"/>
                    </a:lnTo>
                    <a:lnTo>
                      <a:pt x="484" y="1868"/>
                    </a:lnTo>
                    <a:lnTo>
                      <a:pt x="520" y="1871"/>
                    </a:lnTo>
                    <a:lnTo>
                      <a:pt x="557" y="1874"/>
                    </a:lnTo>
                    <a:lnTo>
                      <a:pt x="596" y="1875"/>
                    </a:lnTo>
                    <a:lnTo>
                      <a:pt x="628" y="1874"/>
                    </a:lnTo>
                    <a:lnTo>
                      <a:pt x="659" y="1872"/>
                    </a:lnTo>
                    <a:lnTo>
                      <a:pt x="690" y="1869"/>
                    </a:lnTo>
                    <a:lnTo>
                      <a:pt x="721" y="1864"/>
                    </a:lnTo>
                    <a:lnTo>
                      <a:pt x="750" y="1859"/>
                    </a:lnTo>
                    <a:lnTo>
                      <a:pt x="779" y="1852"/>
                    </a:lnTo>
                    <a:lnTo>
                      <a:pt x="806" y="1843"/>
                    </a:lnTo>
                    <a:lnTo>
                      <a:pt x="834" y="18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8" name="Freeform 7"/>
              <p:cNvSpPr>
                <a:spLocks/>
              </p:cNvSpPr>
              <p:nvPr/>
            </p:nvSpPr>
            <p:spPr bwMode="auto">
              <a:xfrm>
                <a:off x="926813" y="259248"/>
                <a:ext cx="121265" cy="194272"/>
              </a:xfrm>
              <a:custGeom>
                <a:avLst/>
                <a:gdLst>
                  <a:gd name="T0" fmla="*/ 197 w 1175"/>
                  <a:gd name="T1" fmla="*/ 1747 h 1875"/>
                  <a:gd name="T2" fmla="*/ 294 w 1175"/>
                  <a:gd name="T3" fmla="*/ 1811 h 1875"/>
                  <a:gd name="T4" fmla="*/ 366 w 1175"/>
                  <a:gd name="T5" fmla="*/ 1841 h 1875"/>
                  <a:gd name="T6" fmla="*/ 481 w 1175"/>
                  <a:gd name="T7" fmla="*/ 1868 h 1875"/>
                  <a:gd name="T8" fmla="*/ 622 w 1175"/>
                  <a:gd name="T9" fmla="*/ 1874 h 1875"/>
                  <a:gd name="T10" fmla="*/ 728 w 1175"/>
                  <a:gd name="T11" fmla="*/ 1863 h 1875"/>
                  <a:gd name="T12" fmla="*/ 826 w 1175"/>
                  <a:gd name="T13" fmla="*/ 1836 h 1875"/>
                  <a:gd name="T14" fmla="*/ 915 w 1175"/>
                  <a:gd name="T15" fmla="*/ 1794 h 1875"/>
                  <a:gd name="T16" fmla="*/ 995 w 1175"/>
                  <a:gd name="T17" fmla="*/ 1737 h 1875"/>
                  <a:gd name="T18" fmla="*/ 1063 w 1175"/>
                  <a:gd name="T19" fmla="*/ 1668 h 1875"/>
                  <a:gd name="T20" fmla="*/ 1116 w 1175"/>
                  <a:gd name="T21" fmla="*/ 1586 h 1875"/>
                  <a:gd name="T22" fmla="*/ 1154 w 1175"/>
                  <a:gd name="T23" fmla="*/ 1493 h 1875"/>
                  <a:gd name="T24" fmla="*/ 806 w 1175"/>
                  <a:gd name="T25" fmla="*/ 1310 h 1875"/>
                  <a:gd name="T26" fmla="*/ 782 w 1175"/>
                  <a:gd name="T27" fmla="*/ 1391 h 1875"/>
                  <a:gd name="T28" fmla="*/ 734 w 1175"/>
                  <a:gd name="T29" fmla="*/ 1452 h 1875"/>
                  <a:gd name="T30" fmla="*/ 669 w 1175"/>
                  <a:gd name="T31" fmla="*/ 1490 h 1875"/>
                  <a:gd name="T32" fmla="*/ 595 w 1175"/>
                  <a:gd name="T33" fmla="*/ 1503 h 1875"/>
                  <a:gd name="T34" fmla="*/ 540 w 1175"/>
                  <a:gd name="T35" fmla="*/ 1499 h 1875"/>
                  <a:gd name="T36" fmla="*/ 496 w 1175"/>
                  <a:gd name="T37" fmla="*/ 1486 h 1875"/>
                  <a:gd name="T38" fmla="*/ 460 w 1175"/>
                  <a:gd name="T39" fmla="*/ 1465 h 1875"/>
                  <a:gd name="T40" fmla="*/ 433 w 1175"/>
                  <a:gd name="T41" fmla="*/ 1435 h 1875"/>
                  <a:gd name="T42" fmla="*/ 398 w 1175"/>
                  <a:gd name="T43" fmla="*/ 1357 h 1875"/>
                  <a:gd name="T44" fmla="*/ 387 w 1175"/>
                  <a:gd name="T45" fmla="*/ 1259 h 1875"/>
                  <a:gd name="T46" fmla="*/ 393 w 1175"/>
                  <a:gd name="T47" fmla="*/ 525 h 1875"/>
                  <a:gd name="T48" fmla="*/ 421 w 1175"/>
                  <a:gd name="T49" fmla="*/ 457 h 1875"/>
                  <a:gd name="T50" fmla="*/ 452 w 1175"/>
                  <a:gd name="T51" fmla="*/ 420 h 1875"/>
                  <a:gd name="T52" fmla="*/ 485 w 1175"/>
                  <a:gd name="T53" fmla="*/ 396 h 1875"/>
                  <a:gd name="T54" fmla="*/ 527 w 1175"/>
                  <a:gd name="T55" fmla="*/ 379 h 1875"/>
                  <a:gd name="T56" fmla="*/ 579 w 1175"/>
                  <a:gd name="T57" fmla="*/ 371 h 1875"/>
                  <a:gd name="T58" fmla="*/ 634 w 1175"/>
                  <a:gd name="T59" fmla="*/ 374 h 1875"/>
                  <a:gd name="T60" fmla="*/ 679 w 1175"/>
                  <a:gd name="T61" fmla="*/ 387 h 1875"/>
                  <a:gd name="T62" fmla="*/ 741 w 1175"/>
                  <a:gd name="T63" fmla="*/ 428 h 1875"/>
                  <a:gd name="T64" fmla="*/ 787 w 1175"/>
                  <a:gd name="T65" fmla="*/ 490 h 1875"/>
                  <a:gd name="T66" fmla="*/ 808 w 1175"/>
                  <a:gd name="T67" fmla="*/ 556 h 1875"/>
                  <a:gd name="T68" fmla="*/ 1165 w 1175"/>
                  <a:gd name="T69" fmla="*/ 417 h 1875"/>
                  <a:gd name="T70" fmla="*/ 1133 w 1175"/>
                  <a:gd name="T71" fmla="*/ 330 h 1875"/>
                  <a:gd name="T72" fmla="*/ 1087 w 1175"/>
                  <a:gd name="T73" fmla="*/ 246 h 1875"/>
                  <a:gd name="T74" fmla="*/ 1028 w 1175"/>
                  <a:gd name="T75" fmla="*/ 173 h 1875"/>
                  <a:gd name="T76" fmla="*/ 957 w 1175"/>
                  <a:gd name="T77" fmla="*/ 110 h 1875"/>
                  <a:gd name="T78" fmla="*/ 871 w 1175"/>
                  <a:gd name="T79" fmla="*/ 59 h 1875"/>
                  <a:gd name="T80" fmla="*/ 770 w 1175"/>
                  <a:gd name="T81" fmla="*/ 21 h 1875"/>
                  <a:gd name="T82" fmla="*/ 656 w 1175"/>
                  <a:gd name="T83" fmla="*/ 2 h 1875"/>
                  <a:gd name="T84" fmla="*/ 516 w 1175"/>
                  <a:gd name="T85" fmla="*/ 3 h 1875"/>
                  <a:gd name="T86" fmla="*/ 410 w 1175"/>
                  <a:gd name="T87" fmla="*/ 21 h 1875"/>
                  <a:gd name="T88" fmla="*/ 348 w 1175"/>
                  <a:gd name="T89" fmla="*/ 41 h 1875"/>
                  <a:gd name="T90" fmla="*/ 265 w 1175"/>
                  <a:gd name="T91" fmla="*/ 83 h 1875"/>
                  <a:gd name="T92" fmla="*/ 174 w 1175"/>
                  <a:gd name="T93" fmla="*/ 152 h 1875"/>
                  <a:gd name="T94" fmla="*/ 102 w 1175"/>
                  <a:gd name="T95" fmla="*/ 236 h 1875"/>
                  <a:gd name="T96" fmla="*/ 51 w 1175"/>
                  <a:gd name="T97" fmla="*/ 332 h 1875"/>
                  <a:gd name="T98" fmla="*/ 19 w 1175"/>
                  <a:gd name="T99" fmla="*/ 435 h 1875"/>
                  <a:gd name="T100" fmla="*/ 2 w 1175"/>
                  <a:gd name="T101" fmla="*/ 539 h 1875"/>
                  <a:gd name="T102" fmla="*/ 1 w 1175"/>
                  <a:gd name="T103" fmla="*/ 1279 h 1875"/>
                  <a:gd name="T104" fmla="*/ 14 w 1175"/>
                  <a:gd name="T105" fmla="*/ 1401 h 1875"/>
                  <a:gd name="T106" fmla="*/ 43 w 1175"/>
                  <a:gd name="T107" fmla="*/ 1515 h 1875"/>
                  <a:gd name="T108" fmla="*/ 90 w 1175"/>
                  <a:gd name="T109" fmla="*/ 1619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75" h="1875">
                    <a:moveTo>
                      <a:pt x="138" y="1688"/>
                    </a:moveTo>
                    <a:lnTo>
                      <a:pt x="157" y="1709"/>
                    </a:lnTo>
                    <a:lnTo>
                      <a:pt x="176" y="1729"/>
                    </a:lnTo>
                    <a:lnTo>
                      <a:pt x="197" y="1747"/>
                    </a:lnTo>
                    <a:lnTo>
                      <a:pt x="219" y="1765"/>
                    </a:lnTo>
                    <a:lnTo>
                      <a:pt x="243" y="1781"/>
                    </a:lnTo>
                    <a:lnTo>
                      <a:pt x="268" y="1797"/>
                    </a:lnTo>
                    <a:lnTo>
                      <a:pt x="294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51" y="1836"/>
                    </a:lnTo>
                    <a:lnTo>
                      <a:pt x="366" y="1841"/>
                    </a:lnTo>
                    <a:lnTo>
                      <a:pt x="381" y="1846"/>
                    </a:lnTo>
                    <a:lnTo>
                      <a:pt x="413" y="1855"/>
                    </a:lnTo>
                    <a:lnTo>
                      <a:pt x="446" y="1862"/>
                    </a:lnTo>
                    <a:lnTo>
                      <a:pt x="481" y="1868"/>
                    </a:lnTo>
                    <a:lnTo>
                      <a:pt x="517" y="1872"/>
                    </a:lnTo>
                    <a:lnTo>
                      <a:pt x="555" y="1874"/>
                    </a:lnTo>
                    <a:lnTo>
                      <a:pt x="595" y="1875"/>
                    </a:lnTo>
                    <a:lnTo>
                      <a:pt x="622" y="1874"/>
                    </a:lnTo>
                    <a:lnTo>
                      <a:pt x="650" y="1873"/>
                    </a:lnTo>
                    <a:lnTo>
                      <a:pt x="676" y="1871"/>
                    </a:lnTo>
                    <a:lnTo>
                      <a:pt x="702" y="1867"/>
                    </a:lnTo>
                    <a:lnTo>
                      <a:pt x="728" y="1863"/>
                    </a:lnTo>
                    <a:lnTo>
                      <a:pt x="753" y="1858"/>
                    </a:lnTo>
                    <a:lnTo>
                      <a:pt x="778" y="1851"/>
                    </a:lnTo>
                    <a:lnTo>
                      <a:pt x="802" y="1844"/>
                    </a:lnTo>
                    <a:lnTo>
                      <a:pt x="826" y="1836"/>
                    </a:lnTo>
                    <a:lnTo>
                      <a:pt x="849" y="1827"/>
                    </a:lnTo>
                    <a:lnTo>
                      <a:pt x="872" y="1817"/>
                    </a:lnTo>
                    <a:lnTo>
                      <a:pt x="894" y="1806"/>
                    </a:lnTo>
                    <a:lnTo>
                      <a:pt x="915" y="1794"/>
                    </a:lnTo>
                    <a:lnTo>
                      <a:pt x="936" y="1782"/>
                    </a:lnTo>
                    <a:lnTo>
                      <a:pt x="956" y="1768"/>
                    </a:lnTo>
                    <a:lnTo>
                      <a:pt x="976" y="1753"/>
                    </a:lnTo>
                    <a:lnTo>
                      <a:pt x="995" y="1737"/>
                    </a:lnTo>
                    <a:lnTo>
                      <a:pt x="1013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3" y="1668"/>
                    </a:lnTo>
                    <a:lnTo>
                      <a:pt x="1077" y="1649"/>
                    </a:lnTo>
                    <a:lnTo>
                      <a:pt x="1091" y="1629"/>
                    </a:lnTo>
                    <a:lnTo>
                      <a:pt x="1104" y="1607"/>
                    </a:lnTo>
                    <a:lnTo>
                      <a:pt x="1116" y="1586"/>
                    </a:lnTo>
                    <a:lnTo>
                      <a:pt x="1127" y="1564"/>
                    </a:lnTo>
                    <a:lnTo>
                      <a:pt x="1137" y="1541"/>
                    </a:lnTo>
                    <a:lnTo>
                      <a:pt x="1146" y="1517"/>
                    </a:lnTo>
                    <a:lnTo>
                      <a:pt x="1154" y="1493"/>
                    </a:lnTo>
                    <a:lnTo>
                      <a:pt x="1161" y="1468"/>
                    </a:lnTo>
                    <a:lnTo>
                      <a:pt x="1167" y="1442"/>
                    </a:lnTo>
                    <a:lnTo>
                      <a:pt x="1173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1" y="1372"/>
                    </a:lnTo>
                    <a:lnTo>
                      <a:pt x="782" y="1391"/>
                    </a:lnTo>
                    <a:lnTo>
                      <a:pt x="773" y="1408"/>
                    </a:lnTo>
                    <a:lnTo>
                      <a:pt x="761" y="1423"/>
                    </a:lnTo>
                    <a:lnTo>
                      <a:pt x="749" y="1438"/>
                    </a:lnTo>
                    <a:lnTo>
                      <a:pt x="734" y="1452"/>
                    </a:lnTo>
                    <a:lnTo>
                      <a:pt x="719" y="1464"/>
                    </a:lnTo>
                    <a:lnTo>
                      <a:pt x="703" y="1474"/>
                    </a:lnTo>
                    <a:lnTo>
                      <a:pt x="686" y="1483"/>
                    </a:lnTo>
                    <a:lnTo>
                      <a:pt x="669" y="1490"/>
                    </a:lnTo>
                    <a:lnTo>
                      <a:pt x="651" y="1496"/>
                    </a:lnTo>
                    <a:lnTo>
                      <a:pt x="633" y="1500"/>
                    </a:lnTo>
                    <a:lnTo>
                      <a:pt x="614" y="1502"/>
                    </a:lnTo>
                    <a:lnTo>
                      <a:pt x="595" y="1503"/>
                    </a:lnTo>
                    <a:lnTo>
                      <a:pt x="580" y="1503"/>
                    </a:lnTo>
                    <a:lnTo>
                      <a:pt x="566" y="1502"/>
                    </a:lnTo>
                    <a:lnTo>
                      <a:pt x="553" y="1501"/>
                    </a:lnTo>
                    <a:lnTo>
                      <a:pt x="540" y="1499"/>
                    </a:lnTo>
                    <a:lnTo>
                      <a:pt x="529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6" y="1486"/>
                    </a:lnTo>
                    <a:lnTo>
                      <a:pt x="486" y="1482"/>
                    </a:lnTo>
                    <a:lnTo>
                      <a:pt x="477" y="1477"/>
                    </a:lnTo>
                    <a:lnTo>
                      <a:pt x="468" y="1471"/>
                    </a:lnTo>
                    <a:lnTo>
                      <a:pt x="460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3" y="1435"/>
                    </a:lnTo>
                    <a:lnTo>
                      <a:pt x="422" y="1417"/>
                    </a:lnTo>
                    <a:lnTo>
                      <a:pt x="413" y="1398"/>
                    </a:lnTo>
                    <a:lnTo>
                      <a:pt x="405" y="1378"/>
                    </a:lnTo>
                    <a:lnTo>
                      <a:pt x="398" y="1357"/>
                    </a:lnTo>
                    <a:lnTo>
                      <a:pt x="393" y="1334"/>
                    </a:lnTo>
                    <a:lnTo>
                      <a:pt x="390" y="1311"/>
                    </a:lnTo>
                    <a:lnTo>
                      <a:pt x="387" y="1285"/>
                    </a:lnTo>
                    <a:lnTo>
                      <a:pt x="387" y="1259"/>
                    </a:lnTo>
                    <a:lnTo>
                      <a:pt x="387" y="575"/>
                    </a:lnTo>
                    <a:lnTo>
                      <a:pt x="387" y="558"/>
                    </a:lnTo>
                    <a:lnTo>
                      <a:pt x="389" y="542"/>
                    </a:lnTo>
                    <a:lnTo>
                      <a:pt x="393" y="525"/>
                    </a:lnTo>
                    <a:lnTo>
                      <a:pt x="398" y="507"/>
                    </a:lnTo>
                    <a:lnTo>
                      <a:pt x="404" y="490"/>
                    </a:lnTo>
                    <a:lnTo>
                      <a:pt x="411" y="473"/>
                    </a:lnTo>
                    <a:lnTo>
                      <a:pt x="421" y="457"/>
                    </a:lnTo>
                    <a:lnTo>
                      <a:pt x="432" y="441"/>
                    </a:lnTo>
                    <a:lnTo>
                      <a:pt x="438" y="434"/>
                    </a:lnTo>
                    <a:lnTo>
                      <a:pt x="445" y="427"/>
                    </a:lnTo>
                    <a:lnTo>
                      <a:pt x="452" y="420"/>
                    </a:lnTo>
                    <a:lnTo>
                      <a:pt x="460" y="413"/>
                    </a:lnTo>
                    <a:lnTo>
                      <a:pt x="468" y="407"/>
                    </a:lnTo>
                    <a:lnTo>
                      <a:pt x="476" y="401"/>
                    </a:lnTo>
                    <a:lnTo>
                      <a:pt x="485" y="396"/>
                    </a:lnTo>
                    <a:lnTo>
                      <a:pt x="495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5" y="371"/>
                    </a:lnTo>
                    <a:lnTo>
                      <a:pt x="608" y="371"/>
                    </a:lnTo>
                    <a:lnTo>
                      <a:pt x="621" y="372"/>
                    </a:lnTo>
                    <a:lnTo>
                      <a:pt x="634" y="374"/>
                    </a:lnTo>
                    <a:lnTo>
                      <a:pt x="646" y="376"/>
                    </a:lnTo>
                    <a:lnTo>
                      <a:pt x="657" y="379"/>
                    </a:lnTo>
                    <a:lnTo>
                      <a:pt x="668" y="383"/>
                    </a:lnTo>
                    <a:lnTo>
                      <a:pt x="679" y="387"/>
                    </a:lnTo>
                    <a:lnTo>
                      <a:pt x="689" y="392"/>
                    </a:lnTo>
                    <a:lnTo>
                      <a:pt x="708" y="403"/>
                    </a:lnTo>
                    <a:lnTo>
                      <a:pt x="725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7" y="490"/>
                    </a:lnTo>
                    <a:lnTo>
                      <a:pt x="794" y="507"/>
                    </a:lnTo>
                    <a:lnTo>
                      <a:pt x="799" y="524"/>
                    </a:lnTo>
                    <a:lnTo>
                      <a:pt x="804" y="541"/>
                    </a:lnTo>
                    <a:lnTo>
                      <a:pt x="808" y="556"/>
                    </a:lnTo>
                    <a:lnTo>
                      <a:pt x="811" y="569"/>
                    </a:lnTo>
                    <a:lnTo>
                      <a:pt x="1175" y="461"/>
                    </a:lnTo>
                    <a:lnTo>
                      <a:pt x="1170" y="439"/>
                    </a:lnTo>
                    <a:lnTo>
                      <a:pt x="1165" y="417"/>
                    </a:lnTo>
                    <a:lnTo>
                      <a:pt x="1158" y="395"/>
                    </a:lnTo>
                    <a:lnTo>
                      <a:pt x="1150" y="373"/>
                    </a:lnTo>
                    <a:lnTo>
                      <a:pt x="1142" y="351"/>
                    </a:lnTo>
                    <a:lnTo>
                      <a:pt x="1133" y="330"/>
                    </a:lnTo>
                    <a:lnTo>
                      <a:pt x="1123" y="309"/>
                    </a:lnTo>
                    <a:lnTo>
                      <a:pt x="1112" y="288"/>
                    </a:lnTo>
                    <a:lnTo>
                      <a:pt x="1100" y="266"/>
                    </a:lnTo>
                    <a:lnTo>
                      <a:pt x="1087" y="246"/>
                    </a:lnTo>
                    <a:lnTo>
                      <a:pt x="1074" y="227"/>
                    </a:lnTo>
                    <a:lnTo>
                      <a:pt x="1060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6" y="125"/>
                    </a:lnTo>
                    <a:lnTo>
                      <a:pt x="957" y="110"/>
                    </a:lnTo>
                    <a:lnTo>
                      <a:pt x="937" y="96"/>
                    </a:lnTo>
                    <a:lnTo>
                      <a:pt x="916" y="82"/>
                    </a:lnTo>
                    <a:lnTo>
                      <a:pt x="894" y="70"/>
                    </a:lnTo>
                    <a:lnTo>
                      <a:pt x="871" y="59"/>
                    </a:lnTo>
                    <a:lnTo>
                      <a:pt x="847" y="48"/>
                    </a:lnTo>
                    <a:lnTo>
                      <a:pt x="822" y="38"/>
                    </a:lnTo>
                    <a:lnTo>
                      <a:pt x="796" y="29"/>
                    </a:lnTo>
                    <a:lnTo>
                      <a:pt x="770" y="21"/>
                    </a:lnTo>
                    <a:lnTo>
                      <a:pt x="742" y="15"/>
                    </a:lnTo>
                    <a:lnTo>
                      <a:pt x="714" y="9"/>
                    </a:lnTo>
                    <a:lnTo>
                      <a:pt x="686" y="5"/>
                    </a:lnTo>
                    <a:lnTo>
                      <a:pt x="656" y="2"/>
                    </a:lnTo>
                    <a:lnTo>
                      <a:pt x="626" y="1"/>
                    </a:lnTo>
                    <a:lnTo>
                      <a:pt x="595" y="0"/>
                    </a:lnTo>
                    <a:lnTo>
                      <a:pt x="554" y="1"/>
                    </a:lnTo>
                    <a:lnTo>
                      <a:pt x="516" y="3"/>
                    </a:lnTo>
                    <a:lnTo>
                      <a:pt x="479" y="7"/>
                    </a:lnTo>
                    <a:lnTo>
                      <a:pt x="444" y="13"/>
                    </a:lnTo>
                    <a:lnTo>
                      <a:pt x="427" y="17"/>
                    </a:lnTo>
                    <a:lnTo>
                      <a:pt x="410" y="21"/>
                    </a:lnTo>
                    <a:lnTo>
                      <a:pt x="394" y="25"/>
                    </a:lnTo>
                    <a:lnTo>
                      <a:pt x="378" y="30"/>
                    </a:lnTo>
                    <a:lnTo>
                      <a:pt x="363" y="35"/>
                    </a:lnTo>
                    <a:lnTo>
                      <a:pt x="348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5" y="83"/>
                    </a:lnTo>
                    <a:lnTo>
                      <a:pt x="240" y="99"/>
                    </a:lnTo>
                    <a:lnTo>
                      <a:pt x="217" y="116"/>
                    </a:lnTo>
                    <a:lnTo>
                      <a:pt x="194" y="134"/>
                    </a:lnTo>
                    <a:lnTo>
                      <a:pt x="174" y="152"/>
                    </a:lnTo>
                    <a:lnTo>
                      <a:pt x="154" y="172"/>
                    </a:lnTo>
                    <a:lnTo>
                      <a:pt x="136" y="193"/>
                    </a:lnTo>
                    <a:lnTo>
                      <a:pt x="119" y="214"/>
                    </a:lnTo>
                    <a:lnTo>
                      <a:pt x="102" y="236"/>
                    </a:lnTo>
                    <a:lnTo>
                      <a:pt x="88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5" y="409"/>
                    </a:lnTo>
                    <a:lnTo>
                      <a:pt x="19" y="435"/>
                    </a:lnTo>
                    <a:lnTo>
                      <a:pt x="13" y="461"/>
                    </a:lnTo>
                    <a:lnTo>
                      <a:pt x="9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3" y="1311"/>
                    </a:lnTo>
                    <a:lnTo>
                      <a:pt x="5" y="1341"/>
                    </a:lnTo>
                    <a:lnTo>
                      <a:pt x="9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7" y="1594"/>
                    </a:lnTo>
                    <a:lnTo>
                      <a:pt x="90" y="1619"/>
                    </a:lnTo>
                    <a:lnTo>
                      <a:pt x="105" y="1643"/>
                    </a:lnTo>
                    <a:lnTo>
                      <a:pt x="121" y="1666"/>
                    </a:lnTo>
                    <a:lnTo>
                      <a:pt x="138" y="16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9" name="Freeform 8"/>
              <p:cNvSpPr>
                <a:spLocks/>
              </p:cNvSpPr>
              <p:nvPr/>
            </p:nvSpPr>
            <p:spPr bwMode="auto">
              <a:xfrm>
                <a:off x="1081488" y="259248"/>
                <a:ext cx="121265" cy="194272"/>
              </a:xfrm>
              <a:custGeom>
                <a:avLst/>
                <a:gdLst>
                  <a:gd name="T0" fmla="*/ 419 w 1174"/>
                  <a:gd name="T1" fmla="*/ 457 h 1875"/>
                  <a:gd name="T2" fmla="*/ 450 w 1174"/>
                  <a:gd name="T3" fmla="*/ 420 h 1875"/>
                  <a:gd name="T4" fmla="*/ 484 w 1174"/>
                  <a:gd name="T5" fmla="*/ 396 h 1875"/>
                  <a:gd name="T6" fmla="*/ 527 w 1174"/>
                  <a:gd name="T7" fmla="*/ 379 h 1875"/>
                  <a:gd name="T8" fmla="*/ 579 w 1174"/>
                  <a:gd name="T9" fmla="*/ 371 h 1875"/>
                  <a:gd name="T10" fmla="*/ 632 w 1174"/>
                  <a:gd name="T11" fmla="*/ 374 h 1875"/>
                  <a:gd name="T12" fmla="*/ 677 w 1174"/>
                  <a:gd name="T13" fmla="*/ 387 h 1875"/>
                  <a:gd name="T14" fmla="*/ 741 w 1174"/>
                  <a:gd name="T15" fmla="*/ 428 h 1875"/>
                  <a:gd name="T16" fmla="*/ 782 w 1174"/>
                  <a:gd name="T17" fmla="*/ 481 h 1875"/>
                  <a:gd name="T18" fmla="*/ 798 w 1174"/>
                  <a:gd name="T19" fmla="*/ 524 h 1875"/>
                  <a:gd name="T20" fmla="*/ 1174 w 1174"/>
                  <a:gd name="T21" fmla="*/ 461 h 1875"/>
                  <a:gd name="T22" fmla="*/ 1149 w 1174"/>
                  <a:gd name="T23" fmla="*/ 373 h 1875"/>
                  <a:gd name="T24" fmla="*/ 1110 w 1174"/>
                  <a:gd name="T25" fmla="*/ 288 h 1875"/>
                  <a:gd name="T26" fmla="*/ 1059 w 1174"/>
                  <a:gd name="T27" fmla="*/ 208 h 1875"/>
                  <a:gd name="T28" fmla="*/ 994 w 1174"/>
                  <a:gd name="T29" fmla="*/ 140 h 1875"/>
                  <a:gd name="T30" fmla="*/ 914 w 1174"/>
                  <a:gd name="T31" fmla="*/ 83 h 1875"/>
                  <a:gd name="T32" fmla="*/ 821 w 1174"/>
                  <a:gd name="T33" fmla="*/ 38 h 1875"/>
                  <a:gd name="T34" fmla="*/ 713 w 1174"/>
                  <a:gd name="T35" fmla="*/ 9 h 1875"/>
                  <a:gd name="T36" fmla="*/ 593 w 1174"/>
                  <a:gd name="T37" fmla="*/ 0 h 1875"/>
                  <a:gd name="T38" fmla="*/ 443 w 1174"/>
                  <a:gd name="T39" fmla="*/ 13 h 1875"/>
                  <a:gd name="T40" fmla="*/ 377 w 1174"/>
                  <a:gd name="T41" fmla="*/ 30 h 1875"/>
                  <a:gd name="T42" fmla="*/ 318 w 1174"/>
                  <a:gd name="T43" fmla="*/ 54 h 1875"/>
                  <a:gd name="T44" fmla="*/ 215 w 1174"/>
                  <a:gd name="T45" fmla="*/ 116 h 1875"/>
                  <a:gd name="T46" fmla="*/ 134 w 1174"/>
                  <a:gd name="T47" fmla="*/ 193 h 1875"/>
                  <a:gd name="T48" fmla="*/ 74 w 1174"/>
                  <a:gd name="T49" fmla="*/ 282 h 1875"/>
                  <a:gd name="T50" fmla="*/ 33 w 1174"/>
                  <a:gd name="T51" fmla="*/ 383 h 1875"/>
                  <a:gd name="T52" fmla="*/ 8 w 1174"/>
                  <a:gd name="T53" fmla="*/ 487 h 1875"/>
                  <a:gd name="T54" fmla="*/ 0 w 1174"/>
                  <a:gd name="T55" fmla="*/ 591 h 1875"/>
                  <a:gd name="T56" fmla="*/ 5 w 1174"/>
                  <a:gd name="T57" fmla="*/ 1341 h 1875"/>
                  <a:gd name="T58" fmla="*/ 25 w 1174"/>
                  <a:gd name="T59" fmla="*/ 1459 h 1875"/>
                  <a:gd name="T60" fmla="*/ 64 w 1174"/>
                  <a:gd name="T61" fmla="*/ 1569 h 1875"/>
                  <a:gd name="T62" fmla="*/ 120 w 1174"/>
                  <a:gd name="T63" fmla="*/ 1666 h 1875"/>
                  <a:gd name="T64" fmla="*/ 196 w 1174"/>
                  <a:gd name="T65" fmla="*/ 1747 h 1875"/>
                  <a:gd name="T66" fmla="*/ 293 w 1174"/>
                  <a:gd name="T67" fmla="*/ 1811 h 1875"/>
                  <a:gd name="T68" fmla="*/ 364 w 1174"/>
                  <a:gd name="T69" fmla="*/ 1841 h 1875"/>
                  <a:gd name="T70" fmla="*/ 479 w 1174"/>
                  <a:gd name="T71" fmla="*/ 1868 h 1875"/>
                  <a:gd name="T72" fmla="*/ 621 w 1174"/>
                  <a:gd name="T73" fmla="*/ 1874 h 1875"/>
                  <a:gd name="T74" fmla="*/ 726 w 1174"/>
                  <a:gd name="T75" fmla="*/ 1863 h 1875"/>
                  <a:gd name="T76" fmla="*/ 825 w 1174"/>
                  <a:gd name="T77" fmla="*/ 1836 h 1875"/>
                  <a:gd name="T78" fmla="*/ 913 w 1174"/>
                  <a:gd name="T79" fmla="*/ 1794 h 1875"/>
                  <a:gd name="T80" fmla="*/ 994 w 1174"/>
                  <a:gd name="T81" fmla="*/ 1737 h 1875"/>
                  <a:gd name="T82" fmla="*/ 1061 w 1174"/>
                  <a:gd name="T83" fmla="*/ 1668 h 1875"/>
                  <a:gd name="T84" fmla="*/ 1114 w 1174"/>
                  <a:gd name="T85" fmla="*/ 1586 h 1875"/>
                  <a:gd name="T86" fmla="*/ 1152 w 1174"/>
                  <a:gd name="T87" fmla="*/ 1493 h 1875"/>
                  <a:gd name="T88" fmla="*/ 806 w 1174"/>
                  <a:gd name="T89" fmla="*/ 1310 h 1875"/>
                  <a:gd name="T90" fmla="*/ 782 w 1174"/>
                  <a:gd name="T91" fmla="*/ 1390 h 1875"/>
                  <a:gd name="T92" fmla="*/ 733 w 1174"/>
                  <a:gd name="T93" fmla="*/ 1452 h 1875"/>
                  <a:gd name="T94" fmla="*/ 667 w 1174"/>
                  <a:gd name="T95" fmla="*/ 1490 h 1875"/>
                  <a:gd name="T96" fmla="*/ 593 w 1174"/>
                  <a:gd name="T97" fmla="*/ 1503 h 1875"/>
                  <a:gd name="T98" fmla="*/ 540 w 1174"/>
                  <a:gd name="T99" fmla="*/ 1499 h 1875"/>
                  <a:gd name="T100" fmla="*/ 495 w 1174"/>
                  <a:gd name="T101" fmla="*/ 1486 h 1875"/>
                  <a:gd name="T102" fmla="*/ 459 w 1174"/>
                  <a:gd name="T103" fmla="*/ 1465 h 1875"/>
                  <a:gd name="T104" fmla="*/ 432 w 1174"/>
                  <a:gd name="T105" fmla="*/ 1435 h 1875"/>
                  <a:gd name="T106" fmla="*/ 397 w 1174"/>
                  <a:gd name="T107" fmla="*/ 1357 h 1875"/>
                  <a:gd name="T108" fmla="*/ 385 w 1174"/>
                  <a:gd name="T109" fmla="*/ 1259 h 1875"/>
                  <a:gd name="T110" fmla="*/ 391 w 1174"/>
                  <a:gd name="T111" fmla="*/ 525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74" h="1875">
                    <a:moveTo>
                      <a:pt x="396" y="507"/>
                    </a:moveTo>
                    <a:lnTo>
                      <a:pt x="402" y="490"/>
                    </a:lnTo>
                    <a:lnTo>
                      <a:pt x="410" y="473"/>
                    </a:lnTo>
                    <a:lnTo>
                      <a:pt x="419" y="457"/>
                    </a:lnTo>
                    <a:lnTo>
                      <a:pt x="430" y="441"/>
                    </a:lnTo>
                    <a:lnTo>
                      <a:pt x="436" y="434"/>
                    </a:lnTo>
                    <a:lnTo>
                      <a:pt x="443" y="427"/>
                    </a:lnTo>
                    <a:lnTo>
                      <a:pt x="450" y="420"/>
                    </a:lnTo>
                    <a:lnTo>
                      <a:pt x="458" y="413"/>
                    </a:lnTo>
                    <a:lnTo>
                      <a:pt x="466" y="407"/>
                    </a:lnTo>
                    <a:lnTo>
                      <a:pt x="475" y="401"/>
                    </a:lnTo>
                    <a:lnTo>
                      <a:pt x="484" y="396"/>
                    </a:lnTo>
                    <a:lnTo>
                      <a:pt x="494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3" y="371"/>
                    </a:lnTo>
                    <a:lnTo>
                      <a:pt x="606" y="371"/>
                    </a:lnTo>
                    <a:lnTo>
                      <a:pt x="619" y="372"/>
                    </a:lnTo>
                    <a:lnTo>
                      <a:pt x="632" y="374"/>
                    </a:lnTo>
                    <a:lnTo>
                      <a:pt x="644" y="376"/>
                    </a:lnTo>
                    <a:lnTo>
                      <a:pt x="656" y="379"/>
                    </a:lnTo>
                    <a:lnTo>
                      <a:pt x="667" y="383"/>
                    </a:lnTo>
                    <a:lnTo>
                      <a:pt x="677" y="387"/>
                    </a:lnTo>
                    <a:lnTo>
                      <a:pt x="688" y="392"/>
                    </a:lnTo>
                    <a:lnTo>
                      <a:pt x="707" y="403"/>
                    </a:lnTo>
                    <a:lnTo>
                      <a:pt x="724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2" y="481"/>
                    </a:lnTo>
                    <a:lnTo>
                      <a:pt x="786" y="490"/>
                    </a:lnTo>
                    <a:lnTo>
                      <a:pt x="790" y="498"/>
                    </a:lnTo>
                    <a:lnTo>
                      <a:pt x="793" y="507"/>
                    </a:lnTo>
                    <a:lnTo>
                      <a:pt x="798" y="524"/>
                    </a:lnTo>
                    <a:lnTo>
                      <a:pt x="803" y="541"/>
                    </a:lnTo>
                    <a:lnTo>
                      <a:pt x="807" y="556"/>
                    </a:lnTo>
                    <a:lnTo>
                      <a:pt x="810" y="569"/>
                    </a:lnTo>
                    <a:lnTo>
                      <a:pt x="1174" y="461"/>
                    </a:lnTo>
                    <a:lnTo>
                      <a:pt x="1169" y="439"/>
                    </a:lnTo>
                    <a:lnTo>
                      <a:pt x="1163" y="416"/>
                    </a:lnTo>
                    <a:lnTo>
                      <a:pt x="1156" y="395"/>
                    </a:lnTo>
                    <a:lnTo>
                      <a:pt x="1149" y="373"/>
                    </a:lnTo>
                    <a:lnTo>
                      <a:pt x="1140" y="351"/>
                    </a:lnTo>
                    <a:lnTo>
                      <a:pt x="1131" y="330"/>
                    </a:lnTo>
                    <a:lnTo>
                      <a:pt x="1121" y="309"/>
                    </a:lnTo>
                    <a:lnTo>
                      <a:pt x="1110" y="288"/>
                    </a:lnTo>
                    <a:lnTo>
                      <a:pt x="1099" y="266"/>
                    </a:lnTo>
                    <a:lnTo>
                      <a:pt x="1086" y="246"/>
                    </a:lnTo>
                    <a:lnTo>
                      <a:pt x="1073" y="227"/>
                    </a:lnTo>
                    <a:lnTo>
                      <a:pt x="1059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5" y="125"/>
                    </a:lnTo>
                    <a:lnTo>
                      <a:pt x="955" y="110"/>
                    </a:lnTo>
                    <a:lnTo>
                      <a:pt x="935" y="96"/>
                    </a:lnTo>
                    <a:lnTo>
                      <a:pt x="914" y="83"/>
                    </a:lnTo>
                    <a:lnTo>
                      <a:pt x="892" y="70"/>
                    </a:lnTo>
                    <a:lnTo>
                      <a:pt x="869" y="59"/>
                    </a:lnTo>
                    <a:lnTo>
                      <a:pt x="846" y="48"/>
                    </a:lnTo>
                    <a:lnTo>
                      <a:pt x="821" y="38"/>
                    </a:lnTo>
                    <a:lnTo>
                      <a:pt x="796" y="29"/>
                    </a:lnTo>
                    <a:lnTo>
                      <a:pt x="769" y="21"/>
                    </a:lnTo>
                    <a:lnTo>
                      <a:pt x="742" y="15"/>
                    </a:lnTo>
                    <a:lnTo>
                      <a:pt x="713" y="9"/>
                    </a:lnTo>
                    <a:lnTo>
                      <a:pt x="684" y="5"/>
                    </a:lnTo>
                    <a:lnTo>
                      <a:pt x="654" y="2"/>
                    </a:lnTo>
                    <a:lnTo>
                      <a:pt x="624" y="1"/>
                    </a:lnTo>
                    <a:lnTo>
                      <a:pt x="593" y="0"/>
                    </a:lnTo>
                    <a:lnTo>
                      <a:pt x="553" y="1"/>
                    </a:lnTo>
                    <a:lnTo>
                      <a:pt x="515" y="3"/>
                    </a:lnTo>
                    <a:lnTo>
                      <a:pt x="478" y="7"/>
                    </a:lnTo>
                    <a:lnTo>
                      <a:pt x="443" y="13"/>
                    </a:lnTo>
                    <a:lnTo>
                      <a:pt x="426" y="17"/>
                    </a:lnTo>
                    <a:lnTo>
                      <a:pt x="409" y="21"/>
                    </a:lnTo>
                    <a:lnTo>
                      <a:pt x="393" y="25"/>
                    </a:lnTo>
                    <a:lnTo>
                      <a:pt x="377" y="30"/>
                    </a:lnTo>
                    <a:lnTo>
                      <a:pt x="362" y="35"/>
                    </a:lnTo>
                    <a:lnTo>
                      <a:pt x="347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4" y="83"/>
                    </a:lnTo>
                    <a:lnTo>
                      <a:pt x="238" y="99"/>
                    </a:lnTo>
                    <a:lnTo>
                      <a:pt x="215" y="116"/>
                    </a:lnTo>
                    <a:lnTo>
                      <a:pt x="193" y="134"/>
                    </a:lnTo>
                    <a:lnTo>
                      <a:pt x="172" y="152"/>
                    </a:lnTo>
                    <a:lnTo>
                      <a:pt x="153" y="172"/>
                    </a:lnTo>
                    <a:lnTo>
                      <a:pt x="134" y="193"/>
                    </a:lnTo>
                    <a:lnTo>
                      <a:pt x="118" y="214"/>
                    </a:lnTo>
                    <a:lnTo>
                      <a:pt x="102" y="236"/>
                    </a:lnTo>
                    <a:lnTo>
                      <a:pt x="87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4" y="409"/>
                    </a:lnTo>
                    <a:lnTo>
                      <a:pt x="18" y="435"/>
                    </a:lnTo>
                    <a:lnTo>
                      <a:pt x="12" y="461"/>
                    </a:lnTo>
                    <a:lnTo>
                      <a:pt x="8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2" y="1311"/>
                    </a:lnTo>
                    <a:lnTo>
                      <a:pt x="5" y="1341"/>
                    </a:lnTo>
                    <a:lnTo>
                      <a:pt x="8" y="1371"/>
                    </a:lnTo>
                    <a:lnTo>
                      <a:pt x="13" y="1401"/>
                    </a:lnTo>
                    <a:lnTo>
                      <a:pt x="18" y="1430"/>
                    </a:lnTo>
                    <a:lnTo>
                      <a:pt x="25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6" y="1594"/>
                    </a:lnTo>
                    <a:lnTo>
                      <a:pt x="89" y="1619"/>
                    </a:lnTo>
                    <a:lnTo>
                      <a:pt x="104" y="1643"/>
                    </a:lnTo>
                    <a:lnTo>
                      <a:pt x="120" y="1666"/>
                    </a:lnTo>
                    <a:lnTo>
                      <a:pt x="137" y="1688"/>
                    </a:lnTo>
                    <a:lnTo>
                      <a:pt x="155" y="1709"/>
                    </a:lnTo>
                    <a:lnTo>
                      <a:pt x="175" y="1729"/>
                    </a:lnTo>
                    <a:lnTo>
                      <a:pt x="196" y="1747"/>
                    </a:lnTo>
                    <a:lnTo>
                      <a:pt x="218" y="1765"/>
                    </a:lnTo>
                    <a:lnTo>
                      <a:pt x="241" y="1781"/>
                    </a:lnTo>
                    <a:lnTo>
                      <a:pt x="267" y="1797"/>
                    </a:lnTo>
                    <a:lnTo>
                      <a:pt x="293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49" y="1836"/>
                    </a:lnTo>
                    <a:lnTo>
                      <a:pt x="364" y="1841"/>
                    </a:lnTo>
                    <a:lnTo>
                      <a:pt x="379" y="1846"/>
                    </a:lnTo>
                    <a:lnTo>
                      <a:pt x="411" y="1855"/>
                    </a:lnTo>
                    <a:lnTo>
                      <a:pt x="444" y="1862"/>
                    </a:lnTo>
                    <a:lnTo>
                      <a:pt x="479" y="1868"/>
                    </a:lnTo>
                    <a:lnTo>
                      <a:pt x="516" y="1872"/>
                    </a:lnTo>
                    <a:lnTo>
                      <a:pt x="554" y="1874"/>
                    </a:lnTo>
                    <a:lnTo>
                      <a:pt x="593" y="1875"/>
                    </a:lnTo>
                    <a:lnTo>
                      <a:pt x="621" y="1874"/>
                    </a:lnTo>
                    <a:lnTo>
                      <a:pt x="648" y="1873"/>
                    </a:lnTo>
                    <a:lnTo>
                      <a:pt x="675" y="1871"/>
                    </a:lnTo>
                    <a:lnTo>
                      <a:pt x="701" y="1867"/>
                    </a:lnTo>
                    <a:lnTo>
                      <a:pt x="726" y="1863"/>
                    </a:lnTo>
                    <a:lnTo>
                      <a:pt x="753" y="1858"/>
                    </a:lnTo>
                    <a:lnTo>
                      <a:pt x="777" y="1851"/>
                    </a:lnTo>
                    <a:lnTo>
                      <a:pt x="801" y="1844"/>
                    </a:lnTo>
                    <a:lnTo>
                      <a:pt x="825" y="1836"/>
                    </a:lnTo>
                    <a:lnTo>
                      <a:pt x="848" y="1827"/>
                    </a:lnTo>
                    <a:lnTo>
                      <a:pt x="870" y="1817"/>
                    </a:lnTo>
                    <a:lnTo>
                      <a:pt x="892" y="1806"/>
                    </a:lnTo>
                    <a:lnTo>
                      <a:pt x="913" y="1794"/>
                    </a:lnTo>
                    <a:lnTo>
                      <a:pt x="934" y="1782"/>
                    </a:lnTo>
                    <a:lnTo>
                      <a:pt x="954" y="1768"/>
                    </a:lnTo>
                    <a:lnTo>
                      <a:pt x="975" y="1753"/>
                    </a:lnTo>
                    <a:lnTo>
                      <a:pt x="994" y="1737"/>
                    </a:lnTo>
                    <a:lnTo>
                      <a:pt x="1012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1" y="1668"/>
                    </a:lnTo>
                    <a:lnTo>
                      <a:pt x="1076" y="1649"/>
                    </a:lnTo>
                    <a:lnTo>
                      <a:pt x="1089" y="1629"/>
                    </a:lnTo>
                    <a:lnTo>
                      <a:pt x="1102" y="1607"/>
                    </a:lnTo>
                    <a:lnTo>
                      <a:pt x="1114" y="1586"/>
                    </a:lnTo>
                    <a:lnTo>
                      <a:pt x="1125" y="1564"/>
                    </a:lnTo>
                    <a:lnTo>
                      <a:pt x="1135" y="1541"/>
                    </a:lnTo>
                    <a:lnTo>
                      <a:pt x="1144" y="1517"/>
                    </a:lnTo>
                    <a:lnTo>
                      <a:pt x="1152" y="1493"/>
                    </a:lnTo>
                    <a:lnTo>
                      <a:pt x="1159" y="1468"/>
                    </a:lnTo>
                    <a:lnTo>
                      <a:pt x="1165" y="1442"/>
                    </a:lnTo>
                    <a:lnTo>
                      <a:pt x="1171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0" y="1372"/>
                    </a:lnTo>
                    <a:lnTo>
                      <a:pt x="782" y="1390"/>
                    </a:lnTo>
                    <a:lnTo>
                      <a:pt x="772" y="1408"/>
                    </a:lnTo>
                    <a:lnTo>
                      <a:pt x="761" y="1423"/>
                    </a:lnTo>
                    <a:lnTo>
                      <a:pt x="748" y="1438"/>
                    </a:lnTo>
                    <a:lnTo>
                      <a:pt x="733" y="1452"/>
                    </a:lnTo>
                    <a:lnTo>
                      <a:pt x="717" y="1464"/>
                    </a:lnTo>
                    <a:lnTo>
                      <a:pt x="701" y="1474"/>
                    </a:lnTo>
                    <a:lnTo>
                      <a:pt x="685" y="1483"/>
                    </a:lnTo>
                    <a:lnTo>
                      <a:pt x="667" y="1490"/>
                    </a:lnTo>
                    <a:lnTo>
                      <a:pt x="650" y="1496"/>
                    </a:lnTo>
                    <a:lnTo>
                      <a:pt x="631" y="1500"/>
                    </a:lnTo>
                    <a:lnTo>
                      <a:pt x="612" y="1502"/>
                    </a:lnTo>
                    <a:lnTo>
                      <a:pt x="593" y="1503"/>
                    </a:lnTo>
                    <a:lnTo>
                      <a:pt x="579" y="1503"/>
                    </a:lnTo>
                    <a:lnTo>
                      <a:pt x="565" y="1502"/>
                    </a:lnTo>
                    <a:lnTo>
                      <a:pt x="552" y="1501"/>
                    </a:lnTo>
                    <a:lnTo>
                      <a:pt x="540" y="1499"/>
                    </a:lnTo>
                    <a:lnTo>
                      <a:pt x="528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5" y="1486"/>
                    </a:lnTo>
                    <a:lnTo>
                      <a:pt x="485" y="1482"/>
                    </a:lnTo>
                    <a:lnTo>
                      <a:pt x="476" y="1477"/>
                    </a:lnTo>
                    <a:lnTo>
                      <a:pt x="467" y="1471"/>
                    </a:lnTo>
                    <a:lnTo>
                      <a:pt x="459" y="1465"/>
                    </a:lnTo>
                    <a:lnTo>
                      <a:pt x="451" y="1458"/>
                    </a:lnTo>
                    <a:lnTo>
                      <a:pt x="444" y="1451"/>
                    </a:lnTo>
                    <a:lnTo>
                      <a:pt x="438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3" y="1378"/>
                    </a:lnTo>
                    <a:lnTo>
                      <a:pt x="397" y="1357"/>
                    </a:lnTo>
                    <a:lnTo>
                      <a:pt x="392" y="1334"/>
                    </a:lnTo>
                    <a:lnTo>
                      <a:pt x="388" y="1311"/>
                    </a:lnTo>
                    <a:lnTo>
                      <a:pt x="386" y="1285"/>
                    </a:lnTo>
                    <a:lnTo>
                      <a:pt x="385" y="1259"/>
                    </a:lnTo>
                    <a:lnTo>
                      <a:pt x="385" y="575"/>
                    </a:lnTo>
                    <a:lnTo>
                      <a:pt x="386" y="558"/>
                    </a:lnTo>
                    <a:lnTo>
                      <a:pt x="388" y="542"/>
                    </a:lnTo>
                    <a:lnTo>
                      <a:pt x="391" y="525"/>
                    </a:lnTo>
                    <a:lnTo>
                      <a:pt x="396" y="5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0" name="Freeform 9"/>
              <p:cNvSpPr>
                <a:spLocks/>
              </p:cNvSpPr>
              <p:nvPr/>
            </p:nvSpPr>
            <p:spPr bwMode="auto">
              <a:xfrm>
                <a:off x="1239875" y="260485"/>
                <a:ext cx="111366" cy="190560"/>
              </a:xfrm>
              <a:custGeom>
                <a:avLst/>
                <a:gdLst>
                  <a:gd name="T0" fmla="*/ 0 w 1075"/>
                  <a:gd name="T1" fmla="*/ 1845 h 1845"/>
                  <a:gd name="T2" fmla="*/ 1075 w 1075"/>
                  <a:gd name="T3" fmla="*/ 1845 h 1845"/>
                  <a:gd name="T4" fmla="*/ 1075 w 1075"/>
                  <a:gd name="T5" fmla="*/ 1482 h 1845"/>
                  <a:gd name="T6" fmla="*/ 385 w 1075"/>
                  <a:gd name="T7" fmla="*/ 1482 h 1845"/>
                  <a:gd name="T8" fmla="*/ 385 w 1075"/>
                  <a:gd name="T9" fmla="*/ 1090 h 1845"/>
                  <a:gd name="T10" fmla="*/ 979 w 1075"/>
                  <a:gd name="T11" fmla="*/ 1090 h 1845"/>
                  <a:gd name="T12" fmla="*/ 979 w 1075"/>
                  <a:gd name="T13" fmla="*/ 737 h 1845"/>
                  <a:gd name="T14" fmla="*/ 385 w 1075"/>
                  <a:gd name="T15" fmla="*/ 737 h 1845"/>
                  <a:gd name="T16" fmla="*/ 385 w 1075"/>
                  <a:gd name="T17" fmla="*/ 355 h 1845"/>
                  <a:gd name="T18" fmla="*/ 1075 w 1075"/>
                  <a:gd name="T19" fmla="*/ 355 h 1845"/>
                  <a:gd name="T20" fmla="*/ 1075 w 1075"/>
                  <a:gd name="T21" fmla="*/ 0 h 1845"/>
                  <a:gd name="T22" fmla="*/ 0 w 1075"/>
                  <a:gd name="T23" fmla="*/ 0 h 1845"/>
                  <a:gd name="T24" fmla="*/ 0 w 1075"/>
                  <a:gd name="T25" fmla="*/ 1845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5" h="1845">
                    <a:moveTo>
                      <a:pt x="0" y="1845"/>
                    </a:moveTo>
                    <a:lnTo>
                      <a:pt x="1075" y="1845"/>
                    </a:lnTo>
                    <a:lnTo>
                      <a:pt x="1075" y="1482"/>
                    </a:lnTo>
                    <a:lnTo>
                      <a:pt x="385" y="1482"/>
                    </a:lnTo>
                    <a:lnTo>
                      <a:pt x="385" y="1090"/>
                    </a:lnTo>
                    <a:lnTo>
                      <a:pt x="979" y="1090"/>
                    </a:lnTo>
                    <a:lnTo>
                      <a:pt x="979" y="737"/>
                    </a:lnTo>
                    <a:lnTo>
                      <a:pt x="385" y="737"/>
                    </a:lnTo>
                    <a:lnTo>
                      <a:pt x="385" y="355"/>
                    </a:lnTo>
                    <a:lnTo>
                      <a:pt x="1075" y="355"/>
                    </a:lnTo>
                    <a:lnTo>
                      <a:pt x="1075" y="0"/>
                    </a:lnTo>
                    <a:lnTo>
                      <a:pt x="0" y="0"/>
                    </a:lnTo>
                    <a:lnTo>
                      <a:pt x="0" y="1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1373515" y="260485"/>
                <a:ext cx="121265" cy="190560"/>
              </a:xfrm>
              <a:custGeom>
                <a:avLst/>
                <a:gdLst>
                  <a:gd name="T0" fmla="*/ 0 w 1174"/>
                  <a:gd name="T1" fmla="*/ 350 h 1845"/>
                  <a:gd name="T2" fmla="*/ 396 w 1174"/>
                  <a:gd name="T3" fmla="*/ 350 h 1845"/>
                  <a:gd name="T4" fmla="*/ 396 w 1174"/>
                  <a:gd name="T5" fmla="*/ 1845 h 1845"/>
                  <a:gd name="T6" fmla="*/ 779 w 1174"/>
                  <a:gd name="T7" fmla="*/ 1845 h 1845"/>
                  <a:gd name="T8" fmla="*/ 779 w 1174"/>
                  <a:gd name="T9" fmla="*/ 350 h 1845"/>
                  <a:gd name="T10" fmla="*/ 1174 w 1174"/>
                  <a:gd name="T11" fmla="*/ 350 h 1845"/>
                  <a:gd name="T12" fmla="*/ 1174 w 1174"/>
                  <a:gd name="T13" fmla="*/ 0 h 1845"/>
                  <a:gd name="T14" fmla="*/ 0 w 1174"/>
                  <a:gd name="T15" fmla="*/ 0 h 1845"/>
                  <a:gd name="T16" fmla="*/ 0 w 1174"/>
                  <a:gd name="T17" fmla="*/ 35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4" h="1845">
                    <a:moveTo>
                      <a:pt x="0" y="350"/>
                    </a:moveTo>
                    <a:lnTo>
                      <a:pt x="396" y="350"/>
                    </a:lnTo>
                    <a:lnTo>
                      <a:pt x="396" y="1845"/>
                    </a:lnTo>
                    <a:lnTo>
                      <a:pt x="779" y="1845"/>
                    </a:lnTo>
                    <a:lnTo>
                      <a:pt x="779" y="350"/>
                    </a:lnTo>
                    <a:lnTo>
                      <a:pt x="1174" y="350"/>
                    </a:lnTo>
                    <a:lnTo>
                      <a:pt x="1174" y="0"/>
                    </a:lnTo>
                    <a:lnTo>
                      <a:pt x="0" y="0"/>
                    </a:lnTo>
                    <a:lnTo>
                      <a:pt x="0" y="3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2" name="Freeform 11"/>
              <p:cNvSpPr>
                <a:spLocks/>
              </p:cNvSpPr>
              <p:nvPr/>
            </p:nvSpPr>
            <p:spPr bwMode="auto">
              <a:xfrm>
                <a:off x="1526952" y="260485"/>
                <a:ext cx="129927" cy="190560"/>
              </a:xfrm>
              <a:custGeom>
                <a:avLst/>
                <a:gdLst>
                  <a:gd name="T0" fmla="*/ 917 w 1264"/>
                  <a:gd name="T1" fmla="*/ 0 h 1845"/>
                  <a:gd name="T2" fmla="*/ 388 w 1264"/>
                  <a:gd name="T3" fmla="*/ 1072 h 1845"/>
                  <a:gd name="T4" fmla="*/ 382 w 1264"/>
                  <a:gd name="T5" fmla="*/ 1072 h 1845"/>
                  <a:gd name="T6" fmla="*/ 382 w 1264"/>
                  <a:gd name="T7" fmla="*/ 0 h 1845"/>
                  <a:gd name="T8" fmla="*/ 0 w 1264"/>
                  <a:gd name="T9" fmla="*/ 0 h 1845"/>
                  <a:gd name="T10" fmla="*/ 0 w 1264"/>
                  <a:gd name="T11" fmla="*/ 1845 h 1845"/>
                  <a:gd name="T12" fmla="*/ 361 w 1264"/>
                  <a:gd name="T13" fmla="*/ 1845 h 1845"/>
                  <a:gd name="T14" fmla="*/ 876 w 1264"/>
                  <a:gd name="T15" fmla="*/ 841 h 1845"/>
                  <a:gd name="T16" fmla="*/ 878 w 1264"/>
                  <a:gd name="T17" fmla="*/ 841 h 1845"/>
                  <a:gd name="T18" fmla="*/ 878 w 1264"/>
                  <a:gd name="T19" fmla="*/ 1845 h 1845"/>
                  <a:gd name="T20" fmla="*/ 1264 w 1264"/>
                  <a:gd name="T21" fmla="*/ 1845 h 1845"/>
                  <a:gd name="T22" fmla="*/ 1264 w 1264"/>
                  <a:gd name="T23" fmla="*/ 0 h 1845"/>
                  <a:gd name="T24" fmla="*/ 917 w 1264"/>
                  <a:gd name="T25" fmla="*/ 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4" h="1845">
                    <a:moveTo>
                      <a:pt x="917" y="0"/>
                    </a:moveTo>
                    <a:lnTo>
                      <a:pt x="388" y="1072"/>
                    </a:lnTo>
                    <a:lnTo>
                      <a:pt x="382" y="1072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1845"/>
                    </a:lnTo>
                    <a:lnTo>
                      <a:pt x="361" y="1845"/>
                    </a:lnTo>
                    <a:lnTo>
                      <a:pt x="876" y="841"/>
                    </a:lnTo>
                    <a:lnTo>
                      <a:pt x="878" y="841"/>
                    </a:lnTo>
                    <a:lnTo>
                      <a:pt x="878" y="1845"/>
                    </a:lnTo>
                    <a:lnTo>
                      <a:pt x="1264" y="1845"/>
                    </a:lnTo>
                    <a:lnTo>
                      <a:pt x="1264" y="0"/>
                    </a:lnTo>
                    <a:lnTo>
                      <a:pt x="9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  <p:grpSp>
          <p:nvGrpSpPr>
            <p:cNvPr id="23" name="Группа 22"/>
            <p:cNvGrpSpPr/>
            <p:nvPr userDrawn="1"/>
          </p:nvGrpSpPr>
          <p:grpSpPr>
            <a:xfrm>
              <a:off x="0" y="687388"/>
              <a:ext cx="407368" cy="406401"/>
              <a:chOff x="0" y="167680"/>
              <a:chExt cx="520945" cy="519708"/>
            </a:xfrm>
            <a:grpFill/>
          </p:grpSpPr>
          <p:sp>
            <p:nvSpPr>
              <p:cNvPr id="24" name="Freeform 12"/>
              <p:cNvSpPr>
                <a:spLocks/>
              </p:cNvSpPr>
              <p:nvPr/>
            </p:nvSpPr>
            <p:spPr bwMode="auto">
              <a:xfrm>
                <a:off x="160862" y="323592"/>
                <a:ext cx="196746" cy="363796"/>
              </a:xfrm>
              <a:custGeom>
                <a:avLst/>
                <a:gdLst>
                  <a:gd name="T0" fmla="*/ 1471 w 1903"/>
                  <a:gd name="T1" fmla="*/ 0 h 3523"/>
                  <a:gd name="T2" fmla="*/ 0 w 1903"/>
                  <a:gd name="T3" fmla="*/ 3334 h 3523"/>
                  <a:gd name="T4" fmla="*/ 56 w 1903"/>
                  <a:gd name="T5" fmla="*/ 3357 h 3523"/>
                  <a:gd name="T6" fmla="*/ 112 w 1903"/>
                  <a:gd name="T7" fmla="*/ 3377 h 3523"/>
                  <a:gd name="T8" fmla="*/ 169 w 1903"/>
                  <a:gd name="T9" fmla="*/ 3397 h 3523"/>
                  <a:gd name="T10" fmla="*/ 227 w 1903"/>
                  <a:gd name="T11" fmla="*/ 3415 h 3523"/>
                  <a:gd name="T12" fmla="*/ 286 w 1903"/>
                  <a:gd name="T13" fmla="*/ 3432 h 3523"/>
                  <a:gd name="T14" fmla="*/ 344 w 1903"/>
                  <a:gd name="T15" fmla="*/ 3447 h 3523"/>
                  <a:gd name="T16" fmla="*/ 403 w 1903"/>
                  <a:gd name="T17" fmla="*/ 3461 h 3523"/>
                  <a:gd name="T18" fmla="*/ 464 w 1903"/>
                  <a:gd name="T19" fmla="*/ 3474 h 3523"/>
                  <a:gd name="T20" fmla="*/ 524 w 1903"/>
                  <a:gd name="T21" fmla="*/ 3485 h 3523"/>
                  <a:gd name="T22" fmla="*/ 585 w 1903"/>
                  <a:gd name="T23" fmla="*/ 3495 h 3523"/>
                  <a:gd name="T24" fmla="*/ 646 w 1903"/>
                  <a:gd name="T25" fmla="*/ 3504 h 3523"/>
                  <a:gd name="T26" fmla="*/ 709 w 1903"/>
                  <a:gd name="T27" fmla="*/ 3511 h 3523"/>
                  <a:gd name="T28" fmla="*/ 771 w 1903"/>
                  <a:gd name="T29" fmla="*/ 3516 h 3523"/>
                  <a:gd name="T30" fmla="*/ 834 w 1903"/>
                  <a:gd name="T31" fmla="*/ 3520 h 3523"/>
                  <a:gd name="T32" fmla="*/ 897 w 1903"/>
                  <a:gd name="T33" fmla="*/ 3522 h 3523"/>
                  <a:gd name="T34" fmla="*/ 962 w 1903"/>
                  <a:gd name="T35" fmla="*/ 3523 h 3523"/>
                  <a:gd name="T36" fmla="*/ 1024 w 1903"/>
                  <a:gd name="T37" fmla="*/ 3522 h 3523"/>
                  <a:gd name="T38" fmla="*/ 1085 w 1903"/>
                  <a:gd name="T39" fmla="*/ 3520 h 3523"/>
                  <a:gd name="T40" fmla="*/ 1146 w 1903"/>
                  <a:gd name="T41" fmla="*/ 3516 h 3523"/>
                  <a:gd name="T42" fmla="*/ 1208 w 1903"/>
                  <a:gd name="T43" fmla="*/ 3511 h 3523"/>
                  <a:gd name="T44" fmla="*/ 1268 w 1903"/>
                  <a:gd name="T45" fmla="*/ 3504 h 3523"/>
                  <a:gd name="T46" fmla="*/ 1328 w 1903"/>
                  <a:gd name="T47" fmla="*/ 3496 h 3523"/>
                  <a:gd name="T48" fmla="*/ 1388 w 1903"/>
                  <a:gd name="T49" fmla="*/ 3487 h 3523"/>
                  <a:gd name="T50" fmla="*/ 1448 w 1903"/>
                  <a:gd name="T51" fmla="*/ 3476 h 3523"/>
                  <a:gd name="T52" fmla="*/ 1506 w 1903"/>
                  <a:gd name="T53" fmla="*/ 3464 h 3523"/>
                  <a:gd name="T54" fmla="*/ 1564 w 1903"/>
                  <a:gd name="T55" fmla="*/ 3450 h 3523"/>
                  <a:gd name="T56" fmla="*/ 1622 w 1903"/>
                  <a:gd name="T57" fmla="*/ 3435 h 3523"/>
                  <a:gd name="T58" fmla="*/ 1680 w 1903"/>
                  <a:gd name="T59" fmla="*/ 3419 h 3523"/>
                  <a:gd name="T60" fmla="*/ 1736 w 1903"/>
                  <a:gd name="T61" fmla="*/ 3402 h 3523"/>
                  <a:gd name="T62" fmla="*/ 1792 w 1903"/>
                  <a:gd name="T63" fmla="*/ 3383 h 3523"/>
                  <a:gd name="T64" fmla="*/ 1847 w 1903"/>
                  <a:gd name="T65" fmla="*/ 3363 h 3523"/>
                  <a:gd name="T66" fmla="*/ 1903 w 1903"/>
                  <a:gd name="T67" fmla="*/ 3340 h 3523"/>
                  <a:gd name="T68" fmla="*/ 1537 w 1903"/>
                  <a:gd name="T69" fmla="*/ 10 h 3523"/>
                  <a:gd name="T70" fmla="*/ 1520 w 1903"/>
                  <a:gd name="T71" fmla="*/ 8 h 3523"/>
                  <a:gd name="T72" fmla="*/ 1503 w 1903"/>
                  <a:gd name="T73" fmla="*/ 6 h 3523"/>
                  <a:gd name="T74" fmla="*/ 1487 w 1903"/>
                  <a:gd name="T75" fmla="*/ 4 h 3523"/>
                  <a:gd name="T76" fmla="*/ 1471 w 1903"/>
                  <a:gd name="T77" fmla="*/ 0 h 3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03" h="3523">
                    <a:moveTo>
                      <a:pt x="1471" y="0"/>
                    </a:moveTo>
                    <a:lnTo>
                      <a:pt x="0" y="3334"/>
                    </a:lnTo>
                    <a:lnTo>
                      <a:pt x="56" y="3357"/>
                    </a:lnTo>
                    <a:lnTo>
                      <a:pt x="112" y="3377"/>
                    </a:lnTo>
                    <a:lnTo>
                      <a:pt x="169" y="3397"/>
                    </a:lnTo>
                    <a:lnTo>
                      <a:pt x="227" y="3415"/>
                    </a:lnTo>
                    <a:lnTo>
                      <a:pt x="286" y="3432"/>
                    </a:lnTo>
                    <a:lnTo>
                      <a:pt x="344" y="3447"/>
                    </a:lnTo>
                    <a:lnTo>
                      <a:pt x="403" y="3461"/>
                    </a:lnTo>
                    <a:lnTo>
                      <a:pt x="464" y="3474"/>
                    </a:lnTo>
                    <a:lnTo>
                      <a:pt x="524" y="3485"/>
                    </a:lnTo>
                    <a:lnTo>
                      <a:pt x="585" y="3495"/>
                    </a:lnTo>
                    <a:lnTo>
                      <a:pt x="646" y="3504"/>
                    </a:lnTo>
                    <a:lnTo>
                      <a:pt x="709" y="3511"/>
                    </a:lnTo>
                    <a:lnTo>
                      <a:pt x="771" y="3516"/>
                    </a:lnTo>
                    <a:lnTo>
                      <a:pt x="834" y="3520"/>
                    </a:lnTo>
                    <a:lnTo>
                      <a:pt x="897" y="3522"/>
                    </a:lnTo>
                    <a:lnTo>
                      <a:pt x="962" y="3523"/>
                    </a:lnTo>
                    <a:lnTo>
                      <a:pt x="1024" y="3522"/>
                    </a:lnTo>
                    <a:lnTo>
                      <a:pt x="1085" y="3520"/>
                    </a:lnTo>
                    <a:lnTo>
                      <a:pt x="1146" y="3516"/>
                    </a:lnTo>
                    <a:lnTo>
                      <a:pt x="1208" y="3511"/>
                    </a:lnTo>
                    <a:lnTo>
                      <a:pt x="1268" y="3504"/>
                    </a:lnTo>
                    <a:lnTo>
                      <a:pt x="1328" y="3496"/>
                    </a:lnTo>
                    <a:lnTo>
                      <a:pt x="1388" y="3487"/>
                    </a:lnTo>
                    <a:lnTo>
                      <a:pt x="1448" y="3476"/>
                    </a:lnTo>
                    <a:lnTo>
                      <a:pt x="1506" y="3464"/>
                    </a:lnTo>
                    <a:lnTo>
                      <a:pt x="1564" y="3450"/>
                    </a:lnTo>
                    <a:lnTo>
                      <a:pt x="1622" y="3435"/>
                    </a:lnTo>
                    <a:lnTo>
                      <a:pt x="1680" y="3419"/>
                    </a:lnTo>
                    <a:lnTo>
                      <a:pt x="1736" y="3402"/>
                    </a:lnTo>
                    <a:lnTo>
                      <a:pt x="1792" y="3383"/>
                    </a:lnTo>
                    <a:lnTo>
                      <a:pt x="1847" y="3363"/>
                    </a:lnTo>
                    <a:lnTo>
                      <a:pt x="1903" y="3340"/>
                    </a:lnTo>
                    <a:lnTo>
                      <a:pt x="1537" y="10"/>
                    </a:lnTo>
                    <a:lnTo>
                      <a:pt x="1520" y="8"/>
                    </a:lnTo>
                    <a:lnTo>
                      <a:pt x="1503" y="6"/>
                    </a:lnTo>
                    <a:lnTo>
                      <a:pt x="1487" y="4"/>
                    </a:lnTo>
                    <a:lnTo>
                      <a:pt x="147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0" name="Freeform 13"/>
              <p:cNvSpPr>
                <a:spLocks/>
              </p:cNvSpPr>
              <p:nvPr/>
            </p:nvSpPr>
            <p:spPr bwMode="auto">
              <a:xfrm>
                <a:off x="11136" y="313693"/>
                <a:ext cx="289552" cy="341522"/>
              </a:xfrm>
              <a:custGeom>
                <a:avLst/>
                <a:gdLst>
                  <a:gd name="T0" fmla="*/ 2765 w 2816"/>
                  <a:gd name="T1" fmla="*/ 0 h 3305"/>
                  <a:gd name="T2" fmla="*/ 0 w 2816"/>
                  <a:gd name="T3" fmla="*/ 1820 h 3305"/>
                  <a:gd name="T4" fmla="*/ 19 w 2816"/>
                  <a:gd name="T5" fmla="*/ 1879 h 3305"/>
                  <a:gd name="T6" fmla="*/ 39 w 2816"/>
                  <a:gd name="T7" fmla="*/ 1938 h 3305"/>
                  <a:gd name="T8" fmla="*/ 60 w 2816"/>
                  <a:gd name="T9" fmla="*/ 1996 h 3305"/>
                  <a:gd name="T10" fmla="*/ 83 w 2816"/>
                  <a:gd name="T11" fmla="*/ 2053 h 3305"/>
                  <a:gd name="T12" fmla="*/ 107 w 2816"/>
                  <a:gd name="T13" fmla="*/ 2109 h 3305"/>
                  <a:gd name="T14" fmla="*/ 132 w 2816"/>
                  <a:gd name="T15" fmla="*/ 2166 h 3305"/>
                  <a:gd name="T16" fmla="*/ 159 w 2816"/>
                  <a:gd name="T17" fmla="*/ 2221 h 3305"/>
                  <a:gd name="T18" fmla="*/ 186 w 2816"/>
                  <a:gd name="T19" fmla="*/ 2276 h 3305"/>
                  <a:gd name="T20" fmla="*/ 215 w 2816"/>
                  <a:gd name="T21" fmla="*/ 2329 h 3305"/>
                  <a:gd name="T22" fmla="*/ 246 w 2816"/>
                  <a:gd name="T23" fmla="*/ 2382 h 3305"/>
                  <a:gd name="T24" fmla="*/ 278 w 2816"/>
                  <a:gd name="T25" fmla="*/ 2434 h 3305"/>
                  <a:gd name="T26" fmla="*/ 311 w 2816"/>
                  <a:gd name="T27" fmla="*/ 2486 h 3305"/>
                  <a:gd name="T28" fmla="*/ 345 w 2816"/>
                  <a:gd name="T29" fmla="*/ 2536 h 3305"/>
                  <a:gd name="T30" fmla="*/ 380 w 2816"/>
                  <a:gd name="T31" fmla="*/ 2586 h 3305"/>
                  <a:gd name="T32" fmla="*/ 417 w 2816"/>
                  <a:gd name="T33" fmla="*/ 2634 h 3305"/>
                  <a:gd name="T34" fmla="*/ 454 w 2816"/>
                  <a:gd name="T35" fmla="*/ 2682 h 3305"/>
                  <a:gd name="T36" fmla="*/ 494 w 2816"/>
                  <a:gd name="T37" fmla="*/ 2728 h 3305"/>
                  <a:gd name="T38" fmla="*/ 533 w 2816"/>
                  <a:gd name="T39" fmla="*/ 2774 h 3305"/>
                  <a:gd name="T40" fmla="*/ 574 w 2816"/>
                  <a:gd name="T41" fmla="*/ 2820 h 3305"/>
                  <a:gd name="T42" fmla="*/ 616 w 2816"/>
                  <a:gd name="T43" fmla="*/ 2864 h 3305"/>
                  <a:gd name="T44" fmla="*/ 658 w 2816"/>
                  <a:gd name="T45" fmla="*/ 2906 h 3305"/>
                  <a:gd name="T46" fmla="*/ 702 w 2816"/>
                  <a:gd name="T47" fmla="*/ 2948 h 3305"/>
                  <a:gd name="T48" fmla="*/ 748 w 2816"/>
                  <a:gd name="T49" fmla="*/ 2989 h 3305"/>
                  <a:gd name="T50" fmla="*/ 794 w 2816"/>
                  <a:gd name="T51" fmla="*/ 3028 h 3305"/>
                  <a:gd name="T52" fmla="*/ 840 w 2816"/>
                  <a:gd name="T53" fmla="*/ 3067 h 3305"/>
                  <a:gd name="T54" fmla="*/ 888 w 2816"/>
                  <a:gd name="T55" fmla="*/ 3104 h 3305"/>
                  <a:gd name="T56" fmla="*/ 936 w 2816"/>
                  <a:gd name="T57" fmla="*/ 3141 h 3305"/>
                  <a:gd name="T58" fmla="*/ 987 w 2816"/>
                  <a:gd name="T59" fmla="*/ 3176 h 3305"/>
                  <a:gd name="T60" fmla="*/ 1037 w 2816"/>
                  <a:gd name="T61" fmla="*/ 3210 h 3305"/>
                  <a:gd name="T62" fmla="*/ 1088 w 2816"/>
                  <a:gd name="T63" fmla="*/ 3243 h 3305"/>
                  <a:gd name="T64" fmla="*/ 1140 w 2816"/>
                  <a:gd name="T65" fmla="*/ 3274 h 3305"/>
                  <a:gd name="T66" fmla="*/ 1193 w 2816"/>
                  <a:gd name="T67" fmla="*/ 3305 h 3305"/>
                  <a:gd name="T68" fmla="*/ 2816 w 2816"/>
                  <a:gd name="T69" fmla="*/ 46 h 3305"/>
                  <a:gd name="T70" fmla="*/ 2802 w 2816"/>
                  <a:gd name="T71" fmla="*/ 35 h 3305"/>
                  <a:gd name="T72" fmla="*/ 2789 w 2816"/>
                  <a:gd name="T73" fmla="*/ 24 h 3305"/>
                  <a:gd name="T74" fmla="*/ 2777 w 2816"/>
                  <a:gd name="T75" fmla="*/ 12 h 3305"/>
                  <a:gd name="T76" fmla="*/ 2765 w 2816"/>
                  <a:gd name="T77" fmla="*/ 0 h 3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16" h="3305">
                    <a:moveTo>
                      <a:pt x="2765" y="0"/>
                    </a:moveTo>
                    <a:lnTo>
                      <a:pt x="0" y="1820"/>
                    </a:lnTo>
                    <a:lnTo>
                      <a:pt x="19" y="1879"/>
                    </a:lnTo>
                    <a:lnTo>
                      <a:pt x="39" y="1938"/>
                    </a:lnTo>
                    <a:lnTo>
                      <a:pt x="60" y="1996"/>
                    </a:lnTo>
                    <a:lnTo>
                      <a:pt x="83" y="2053"/>
                    </a:lnTo>
                    <a:lnTo>
                      <a:pt x="107" y="2109"/>
                    </a:lnTo>
                    <a:lnTo>
                      <a:pt x="132" y="2166"/>
                    </a:lnTo>
                    <a:lnTo>
                      <a:pt x="159" y="2221"/>
                    </a:lnTo>
                    <a:lnTo>
                      <a:pt x="186" y="2276"/>
                    </a:lnTo>
                    <a:lnTo>
                      <a:pt x="215" y="2329"/>
                    </a:lnTo>
                    <a:lnTo>
                      <a:pt x="246" y="2382"/>
                    </a:lnTo>
                    <a:lnTo>
                      <a:pt x="278" y="2434"/>
                    </a:lnTo>
                    <a:lnTo>
                      <a:pt x="311" y="2486"/>
                    </a:lnTo>
                    <a:lnTo>
                      <a:pt x="345" y="2536"/>
                    </a:lnTo>
                    <a:lnTo>
                      <a:pt x="380" y="2586"/>
                    </a:lnTo>
                    <a:lnTo>
                      <a:pt x="417" y="2634"/>
                    </a:lnTo>
                    <a:lnTo>
                      <a:pt x="454" y="2682"/>
                    </a:lnTo>
                    <a:lnTo>
                      <a:pt x="494" y="2728"/>
                    </a:lnTo>
                    <a:lnTo>
                      <a:pt x="533" y="2774"/>
                    </a:lnTo>
                    <a:lnTo>
                      <a:pt x="574" y="2820"/>
                    </a:lnTo>
                    <a:lnTo>
                      <a:pt x="616" y="2864"/>
                    </a:lnTo>
                    <a:lnTo>
                      <a:pt x="658" y="2906"/>
                    </a:lnTo>
                    <a:lnTo>
                      <a:pt x="702" y="2948"/>
                    </a:lnTo>
                    <a:lnTo>
                      <a:pt x="748" y="2989"/>
                    </a:lnTo>
                    <a:lnTo>
                      <a:pt x="794" y="3028"/>
                    </a:lnTo>
                    <a:lnTo>
                      <a:pt x="840" y="3067"/>
                    </a:lnTo>
                    <a:lnTo>
                      <a:pt x="888" y="3104"/>
                    </a:lnTo>
                    <a:lnTo>
                      <a:pt x="936" y="3141"/>
                    </a:lnTo>
                    <a:lnTo>
                      <a:pt x="987" y="3176"/>
                    </a:lnTo>
                    <a:lnTo>
                      <a:pt x="1037" y="3210"/>
                    </a:lnTo>
                    <a:lnTo>
                      <a:pt x="1088" y="3243"/>
                    </a:lnTo>
                    <a:lnTo>
                      <a:pt x="1140" y="3274"/>
                    </a:lnTo>
                    <a:lnTo>
                      <a:pt x="1193" y="3305"/>
                    </a:lnTo>
                    <a:lnTo>
                      <a:pt x="2816" y="46"/>
                    </a:lnTo>
                    <a:lnTo>
                      <a:pt x="2802" y="35"/>
                    </a:lnTo>
                    <a:lnTo>
                      <a:pt x="2789" y="24"/>
                    </a:lnTo>
                    <a:lnTo>
                      <a:pt x="2777" y="12"/>
                    </a:lnTo>
                    <a:lnTo>
                      <a:pt x="27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1" name="Freeform 14"/>
              <p:cNvSpPr>
                <a:spLocks/>
              </p:cNvSpPr>
              <p:nvPr/>
            </p:nvSpPr>
            <p:spPr bwMode="auto">
              <a:xfrm>
                <a:off x="332860" y="319881"/>
                <a:ext cx="176948" cy="335336"/>
              </a:xfrm>
              <a:custGeom>
                <a:avLst/>
                <a:gdLst>
                  <a:gd name="T0" fmla="*/ 0 w 1719"/>
                  <a:gd name="T1" fmla="*/ 38 h 3256"/>
                  <a:gd name="T2" fmla="*/ 517 w 1719"/>
                  <a:gd name="T3" fmla="*/ 3256 h 3256"/>
                  <a:gd name="T4" fmla="*/ 571 w 1719"/>
                  <a:gd name="T5" fmla="*/ 3226 h 3256"/>
                  <a:gd name="T6" fmla="*/ 623 w 1719"/>
                  <a:gd name="T7" fmla="*/ 3194 h 3256"/>
                  <a:gd name="T8" fmla="*/ 676 w 1719"/>
                  <a:gd name="T9" fmla="*/ 3161 h 3256"/>
                  <a:gd name="T10" fmla="*/ 726 w 1719"/>
                  <a:gd name="T11" fmla="*/ 3127 h 3256"/>
                  <a:gd name="T12" fmla="*/ 776 w 1719"/>
                  <a:gd name="T13" fmla="*/ 3092 h 3256"/>
                  <a:gd name="T14" fmla="*/ 825 w 1719"/>
                  <a:gd name="T15" fmla="*/ 3054 h 3256"/>
                  <a:gd name="T16" fmla="*/ 873 w 1719"/>
                  <a:gd name="T17" fmla="*/ 3017 h 3256"/>
                  <a:gd name="T18" fmla="*/ 921 w 1719"/>
                  <a:gd name="T19" fmla="*/ 2978 h 3256"/>
                  <a:gd name="T20" fmla="*/ 967 w 1719"/>
                  <a:gd name="T21" fmla="*/ 2938 h 3256"/>
                  <a:gd name="T22" fmla="*/ 1013 w 1719"/>
                  <a:gd name="T23" fmla="*/ 2898 h 3256"/>
                  <a:gd name="T24" fmla="*/ 1057 w 1719"/>
                  <a:gd name="T25" fmla="*/ 2856 h 3256"/>
                  <a:gd name="T26" fmla="*/ 1100 w 1719"/>
                  <a:gd name="T27" fmla="*/ 2813 h 3256"/>
                  <a:gd name="T28" fmla="*/ 1142 w 1719"/>
                  <a:gd name="T29" fmla="*/ 2769 h 3256"/>
                  <a:gd name="T30" fmla="*/ 1184 w 1719"/>
                  <a:gd name="T31" fmla="*/ 2723 h 3256"/>
                  <a:gd name="T32" fmla="*/ 1224 w 1719"/>
                  <a:gd name="T33" fmla="*/ 2676 h 3256"/>
                  <a:gd name="T34" fmla="*/ 1263 w 1719"/>
                  <a:gd name="T35" fmla="*/ 2630 h 3256"/>
                  <a:gd name="T36" fmla="*/ 1300 w 1719"/>
                  <a:gd name="T37" fmla="*/ 2582 h 3256"/>
                  <a:gd name="T38" fmla="*/ 1337 w 1719"/>
                  <a:gd name="T39" fmla="*/ 2533 h 3256"/>
                  <a:gd name="T40" fmla="*/ 1372 w 1719"/>
                  <a:gd name="T41" fmla="*/ 2483 h 3256"/>
                  <a:gd name="T42" fmla="*/ 1408 w 1719"/>
                  <a:gd name="T43" fmla="*/ 2432 h 3256"/>
                  <a:gd name="T44" fmla="*/ 1441 w 1719"/>
                  <a:gd name="T45" fmla="*/ 2380 h 3256"/>
                  <a:gd name="T46" fmla="*/ 1472 w 1719"/>
                  <a:gd name="T47" fmla="*/ 2327 h 3256"/>
                  <a:gd name="T48" fmla="*/ 1503 w 1719"/>
                  <a:gd name="T49" fmla="*/ 2274 h 3256"/>
                  <a:gd name="T50" fmla="*/ 1532 w 1719"/>
                  <a:gd name="T51" fmla="*/ 2220 h 3256"/>
                  <a:gd name="T52" fmla="*/ 1560 w 1719"/>
                  <a:gd name="T53" fmla="*/ 2165 h 3256"/>
                  <a:gd name="T54" fmla="*/ 1587 w 1719"/>
                  <a:gd name="T55" fmla="*/ 2110 h 3256"/>
                  <a:gd name="T56" fmla="*/ 1612 w 1719"/>
                  <a:gd name="T57" fmla="*/ 2052 h 3256"/>
                  <a:gd name="T58" fmla="*/ 1637 w 1719"/>
                  <a:gd name="T59" fmla="*/ 1995 h 3256"/>
                  <a:gd name="T60" fmla="*/ 1659 w 1719"/>
                  <a:gd name="T61" fmla="*/ 1938 h 3256"/>
                  <a:gd name="T62" fmla="*/ 1681 w 1719"/>
                  <a:gd name="T63" fmla="*/ 1879 h 3256"/>
                  <a:gd name="T64" fmla="*/ 1700 w 1719"/>
                  <a:gd name="T65" fmla="*/ 1820 h 3256"/>
                  <a:gd name="T66" fmla="*/ 1719 w 1719"/>
                  <a:gd name="T67" fmla="*/ 1760 h 3256"/>
                  <a:gd name="T68" fmla="*/ 81 w 1719"/>
                  <a:gd name="T69" fmla="*/ 0 h 3256"/>
                  <a:gd name="T70" fmla="*/ 62 w 1719"/>
                  <a:gd name="T71" fmla="*/ 11 h 3256"/>
                  <a:gd name="T72" fmla="*/ 42 w 1719"/>
                  <a:gd name="T73" fmla="*/ 22 h 3256"/>
                  <a:gd name="T74" fmla="*/ 21 w 1719"/>
                  <a:gd name="T75" fmla="*/ 31 h 3256"/>
                  <a:gd name="T76" fmla="*/ 0 w 1719"/>
                  <a:gd name="T77" fmla="*/ 38 h 3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19" h="3256">
                    <a:moveTo>
                      <a:pt x="0" y="38"/>
                    </a:moveTo>
                    <a:lnTo>
                      <a:pt x="517" y="3256"/>
                    </a:lnTo>
                    <a:lnTo>
                      <a:pt x="571" y="3226"/>
                    </a:lnTo>
                    <a:lnTo>
                      <a:pt x="623" y="3194"/>
                    </a:lnTo>
                    <a:lnTo>
                      <a:pt x="676" y="3161"/>
                    </a:lnTo>
                    <a:lnTo>
                      <a:pt x="726" y="3127"/>
                    </a:lnTo>
                    <a:lnTo>
                      <a:pt x="776" y="3092"/>
                    </a:lnTo>
                    <a:lnTo>
                      <a:pt x="825" y="3054"/>
                    </a:lnTo>
                    <a:lnTo>
                      <a:pt x="873" y="3017"/>
                    </a:lnTo>
                    <a:lnTo>
                      <a:pt x="921" y="2978"/>
                    </a:lnTo>
                    <a:lnTo>
                      <a:pt x="967" y="2938"/>
                    </a:lnTo>
                    <a:lnTo>
                      <a:pt x="1013" y="2898"/>
                    </a:lnTo>
                    <a:lnTo>
                      <a:pt x="1057" y="2856"/>
                    </a:lnTo>
                    <a:lnTo>
                      <a:pt x="1100" y="2813"/>
                    </a:lnTo>
                    <a:lnTo>
                      <a:pt x="1142" y="2769"/>
                    </a:lnTo>
                    <a:lnTo>
                      <a:pt x="1184" y="2723"/>
                    </a:lnTo>
                    <a:lnTo>
                      <a:pt x="1224" y="2676"/>
                    </a:lnTo>
                    <a:lnTo>
                      <a:pt x="1263" y="2630"/>
                    </a:lnTo>
                    <a:lnTo>
                      <a:pt x="1300" y="2582"/>
                    </a:lnTo>
                    <a:lnTo>
                      <a:pt x="1337" y="2533"/>
                    </a:lnTo>
                    <a:lnTo>
                      <a:pt x="1372" y="2483"/>
                    </a:lnTo>
                    <a:lnTo>
                      <a:pt x="1408" y="2432"/>
                    </a:lnTo>
                    <a:lnTo>
                      <a:pt x="1441" y="2380"/>
                    </a:lnTo>
                    <a:lnTo>
                      <a:pt x="1472" y="2327"/>
                    </a:lnTo>
                    <a:lnTo>
                      <a:pt x="1503" y="2274"/>
                    </a:lnTo>
                    <a:lnTo>
                      <a:pt x="1532" y="2220"/>
                    </a:lnTo>
                    <a:lnTo>
                      <a:pt x="1560" y="2165"/>
                    </a:lnTo>
                    <a:lnTo>
                      <a:pt x="1587" y="2110"/>
                    </a:lnTo>
                    <a:lnTo>
                      <a:pt x="1612" y="2052"/>
                    </a:lnTo>
                    <a:lnTo>
                      <a:pt x="1637" y="1995"/>
                    </a:lnTo>
                    <a:lnTo>
                      <a:pt x="1659" y="1938"/>
                    </a:lnTo>
                    <a:lnTo>
                      <a:pt x="1681" y="1879"/>
                    </a:lnTo>
                    <a:lnTo>
                      <a:pt x="1700" y="1820"/>
                    </a:lnTo>
                    <a:lnTo>
                      <a:pt x="1719" y="1760"/>
                    </a:lnTo>
                    <a:lnTo>
                      <a:pt x="81" y="0"/>
                    </a:lnTo>
                    <a:lnTo>
                      <a:pt x="62" y="11"/>
                    </a:lnTo>
                    <a:lnTo>
                      <a:pt x="42" y="22"/>
                    </a:lnTo>
                    <a:lnTo>
                      <a:pt x="21" y="31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2" name="Freeform 15"/>
              <p:cNvSpPr>
                <a:spLocks/>
              </p:cNvSpPr>
              <p:nvPr/>
            </p:nvSpPr>
            <p:spPr bwMode="auto">
              <a:xfrm>
                <a:off x="66820" y="167680"/>
                <a:ext cx="232631" cy="112604"/>
              </a:xfrm>
              <a:custGeom>
                <a:avLst/>
                <a:gdLst>
                  <a:gd name="T0" fmla="*/ 2261 w 2261"/>
                  <a:gd name="T1" fmla="*/ 923 h 1092"/>
                  <a:gd name="T2" fmla="*/ 1733 w 2261"/>
                  <a:gd name="T3" fmla="*/ 0 h 1092"/>
                  <a:gd name="T4" fmla="*/ 1669 w 2261"/>
                  <a:gd name="T5" fmla="*/ 5 h 1092"/>
                  <a:gd name="T6" fmla="*/ 1605 w 2261"/>
                  <a:gd name="T7" fmla="*/ 11 h 1092"/>
                  <a:gd name="T8" fmla="*/ 1541 w 2261"/>
                  <a:gd name="T9" fmla="*/ 18 h 1092"/>
                  <a:gd name="T10" fmla="*/ 1479 w 2261"/>
                  <a:gd name="T11" fmla="*/ 27 h 1092"/>
                  <a:gd name="T12" fmla="*/ 1417 w 2261"/>
                  <a:gd name="T13" fmla="*/ 38 h 1092"/>
                  <a:gd name="T14" fmla="*/ 1354 w 2261"/>
                  <a:gd name="T15" fmla="*/ 50 h 1092"/>
                  <a:gd name="T16" fmla="*/ 1293 w 2261"/>
                  <a:gd name="T17" fmla="*/ 64 h 1092"/>
                  <a:gd name="T18" fmla="*/ 1233 w 2261"/>
                  <a:gd name="T19" fmla="*/ 79 h 1092"/>
                  <a:gd name="T20" fmla="*/ 1173 w 2261"/>
                  <a:gd name="T21" fmla="*/ 96 h 1092"/>
                  <a:gd name="T22" fmla="*/ 1113 w 2261"/>
                  <a:gd name="T23" fmla="*/ 114 h 1092"/>
                  <a:gd name="T24" fmla="*/ 1054 w 2261"/>
                  <a:gd name="T25" fmla="*/ 133 h 1092"/>
                  <a:gd name="T26" fmla="*/ 996 w 2261"/>
                  <a:gd name="T27" fmla="*/ 154 h 1092"/>
                  <a:gd name="T28" fmla="*/ 939 w 2261"/>
                  <a:gd name="T29" fmla="*/ 177 h 1092"/>
                  <a:gd name="T30" fmla="*/ 881 w 2261"/>
                  <a:gd name="T31" fmla="*/ 201 h 1092"/>
                  <a:gd name="T32" fmla="*/ 826 w 2261"/>
                  <a:gd name="T33" fmla="*/ 226 h 1092"/>
                  <a:gd name="T34" fmla="*/ 770 w 2261"/>
                  <a:gd name="T35" fmla="*/ 252 h 1092"/>
                  <a:gd name="T36" fmla="*/ 716 w 2261"/>
                  <a:gd name="T37" fmla="*/ 280 h 1092"/>
                  <a:gd name="T38" fmla="*/ 662 w 2261"/>
                  <a:gd name="T39" fmla="*/ 308 h 1092"/>
                  <a:gd name="T40" fmla="*/ 609 w 2261"/>
                  <a:gd name="T41" fmla="*/ 338 h 1092"/>
                  <a:gd name="T42" fmla="*/ 557 w 2261"/>
                  <a:gd name="T43" fmla="*/ 370 h 1092"/>
                  <a:gd name="T44" fmla="*/ 505 w 2261"/>
                  <a:gd name="T45" fmla="*/ 402 h 1092"/>
                  <a:gd name="T46" fmla="*/ 455 w 2261"/>
                  <a:gd name="T47" fmla="*/ 436 h 1092"/>
                  <a:gd name="T48" fmla="*/ 405 w 2261"/>
                  <a:gd name="T49" fmla="*/ 471 h 1092"/>
                  <a:gd name="T50" fmla="*/ 356 w 2261"/>
                  <a:gd name="T51" fmla="*/ 507 h 1092"/>
                  <a:gd name="T52" fmla="*/ 308 w 2261"/>
                  <a:gd name="T53" fmla="*/ 545 h 1092"/>
                  <a:gd name="T54" fmla="*/ 261 w 2261"/>
                  <a:gd name="T55" fmla="*/ 583 h 1092"/>
                  <a:gd name="T56" fmla="*/ 216 w 2261"/>
                  <a:gd name="T57" fmla="*/ 622 h 1092"/>
                  <a:gd name="T58" fmla="*/ 170 w 2261"/>
                  <a:gd name="T59" fmla="*/ 663 h 1092"/>
                  <a:gd name="T60" fmla="*/ 126 w 2261"/>
                  <a:gd name="T61" fmla="*/ 704 h 1092"/>
                  <a:gd name="T62" fmla="*/ 83 w 2261"/>
                  <a:gd name="T63" fmla="*/ 746 h 1092"/>
                  <a:gd name="T64" fmla="*/ 41 w 2261"/>
                  <a:gd name="T65" fmla="*/ 790 h 1092"/>
                  <a:gd name="T66" fmla="*/ 0 w 2261"/>
                  <a:gd name="T67" fmla="*/ 834 h 1092"/>
                  <a:gd name="T68" fmla="*/ 2148 w 2261"/>
                  <a:gd name="T69" fmla="*/ 1092 h 1092"/>
                  <a:gd name="T70" fmla="*/ 2152 w 2261"/>
                  <a:gd name="T71" fmla="*/ 1079 h 1092"/>
                  <a:gd name="T72" fmla="*/ 2157 w 2261"/>
                  <a:gd name="T73" fmla="*/ 1067 h 1092"/>
                  <a:gd name="T74" fmla="*/ 2162 w 2261"/>
                  <a:gd name="T75" fmla="*/ 1055 h 1092"/>
                  <a:gd name="T76" fmla="*/ 2167 w 2261"/>
                  <a:gd name="T77" fmla="*/ 1043 h 1092"/>
                  <a:gd name="T78" fmla="*/ 2179 w 2261"/>
                  <a:gd name="T79" fmla="*/ 1020 h 1092"/>
                  <a:gd name="T80" fmla="*/ 2192 w 2261"/>
                  <a:gd name="T81" fmla="*/ 998 h 1092"/>
                  <a:gd name="T82" fmla="*/ 2207 w 2261"/>
                  <a:gd name="T83" fmla="*/ 978 h 1092"/>
                  <a:gd name="T84" fmla="*/ 2223 w 2261"/>
                  <a:gd name="T85" fmla="*/ 958 h 1092"/>
                  <a:gd name="T86" fmla="*/ 2241 w 2261"/>
                  <a:gd name="T87" fmla="*/ 940 h 1092"/>
                  <a:gd name="T88" fmla="*/ 2261 w 2261"/>
                  <a:gd name="T89" fmla="*/ 923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61" h="1092">
                    <a:moveTo>
                      <a:pt x="2261" y="923"/>
                    </a:moveTo>
                    <a:lnTo>
                      <a:pt x="1733" y="0"/>
                    </a:lnTo>
                    <a:lnTo>
                      <a:pt x="1669" y="5"/>
                    </a:lnTo>
                    <a:lnTo>
                      <a:pt x="1605" y="11"/>
                    </a:lnTo>
                    <a:lnTo>
                      <a:pt x="1541" y="18"/>
                    </a:lnTo>
                    <a:lnTo>
                      <a:pt x="1479" y="27"/>
                    </a:lnTo>
                    <a:lnTo>
                      <a:pt x="1417" y="38"/>
                    </a:lnTo>
                    <a:lnTo>
                      <a:pt x="1354" y="50"/>
                    </a:lnTo>
                    <a:lnTo>
                      <a:pt x="1293" y="64"/>
                    </a:lnTo>
                    <a:lnTo>
                      <a:pt x="1233" y="79"/>
                    </a:lnTo>
                    <a:lnTo>
                      <a:pt x="1173" y="96"/>
                    </a:lnTo>
                    <a:lnTo>
                      <a:pt x="1113" y="114"/>
                    </a:lnTo>
                    <a:lnTo>
                      <a:pt x="1054" y="133"/>
                    </a:lnTo>
                    <a:lnTo>
                      <a:pt x="996" y="154"/>
                    </a:lnTo>
                    <a:lnTo>
                      <a:pt x="939" y="177"/>
                    </a:lnTo>
                    <a:lnTo>
                      <a:pt x="881" y="201"/>
                    </a:lnTo>
                    <a:lnTo>
                      <a:pt x="826" y="226"/>
                    </a:lnTo>
                    <a:lnTo>
                      <a:pt x="770" y="252"/>
                    </a:lnTo>
                    <a:lnTo>
                      <a:pt x="716" y="280"/>
                    </a:lnTo>
                    <a:lnTo>
                      <a:pt x="662" y="308"/>
                    </a:lnTo>
                    <a:lnTo>
                      <a:pt x="609" y="338"/>
                    </a:lnTo>
                    <a:lnTo>
                      <a:pt x="557" y="370"/>
                    </a:lnTo>
                    <a:lnTo>
                      <a:pt x="505" y="402"/>
                    </a:lnTo>
                    <a:lnTo>
                      <a:pt x="455" y="436"/>
                    </a:lnTo>
                    <a:lnTo>
                      <a:pt x="405" y="471"/>
                    </a:lnTo>
                    <a:lnTo>
                      <a:pt x="356" y="507"/>
                    </a:lnTo>
                    <a:lnTo>
                      <a:pt x="308" y="545"/>
                    </a:lnTo>
                    <a:lnTo>
                      <a:pt x="261" y="583"/>
                    </a:lnTo>
                    <a:lnTo>
                      <a:pt x="216" y="622"/>
                    </a:lnTo>
                    <a:lnTo>
                      <a:pt x="170" y="663"/>
                    </a:lnTo>
                    <a:lnTo>
                      <a:pt x="126" y="704"/>
                    </a:lnTo>
                    <a:lnTo>
                      <a:pt x="83" y="746"/>
                    </a:lnTo>
                    <a:lnTo>
                      <a:pt x="41" y="790"/>
                    </a:lnTo>
                    <a:lnTo>
                      <a:pt x="0" y="834"/>
                    </a:lnTo>
                    <a:lnTo>
                      <a:pt x="2148" y="1092"/>
                    </a:lnTo>
                    <a:lnTo>
                      <a:pt x="2152" y="1079"/>
                    </a:lnTo>
                    <a:lnTo>
                      <a:pt x="2157" y="1067"/>
                    </a:lnTo>
                    <a:lnTo>
                      <a:pt x="2162" y="1055"/>
                    </a:lnTo>
                    <a:lnTo>
                      <a:pt x="2167" y="1043"/>
                    </a:lnTo>
                    <a:lnTo>
                      <a:pt x="2179" y="1020"/>
                    </a:lnTo>
                    <a:lnTo>
                      <a:pt x="2192" y="998"/>
                    </a:lnTo>
                    <a:lnTo>
                      <a:pt x="2207" y="978"/>
                    </a:lnTo>
                    <a:lnTo>
                      <a:pt x="2223" y="958"/>
                    </a:lnTo>
                    <a:lnTo>
                      <a:pt x="2241" y="940"/>
                    </a:lnTo>
                    <a:lnTo>
                      <a:pt x="2261" y="9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3" name="Freeform 16"/>
              <p:cNvSpPr>
                <a:spLocks/>
              </p:cNvSpPr>
              <p:nvPr/>
            </p:nvSpPr>
            <p:spPr bwMode="auto">
              <a:xfrm>
                <a:off x="351422" y="277809"/>
                <a:ext cx="169523" cy="189323"/>
              </a:xfrm>
              <a:custGeom>
                <a:avLst/>
                <a:gdLst>
                  <a:gd name="T0" fmla="*/ 58 w 1648"/>
                  <a:gd name="T1" fmla="*/ 136 h 1845"/>
                  <a:gd name="T2" fmla="*/ 56 w 1648"/>
                  <a:gd name="T3" fmla="*/ 160 h 1845"/>
                  <a:gd name="T4" fmla="*/ 53 w 1648"/>
                  <a:gd name="T5" fmla="*/ 184 h 1845"/>
                  <a:gd name="T6" fmla="*/ 48 w 1648"/>
                  <a:gd name="T7" fmla="*/ 207 h 1845"/>
                  <a:gd name="T8" fmla="*/ 41 w 1648"/>
                  <a:gd name="T9" fmla="*/ 230 h 1845"/>
                  <a:gd name="T10" fmla="*/ 33 w 1648"/>
                  <a:gd name="T11" fmla="*/ 252 h 1845"/>
                  <a:gd name="T12" fmla="*/ 23 w 1648"/>
                  <a:gd name="T13" fmla="*/ 273 h 1845"/>
                  <a:gd name="T14" fmla="*/ 12 w 1648"/>
                  <a:gd name="T15" fmla="*/ 293 h 1845"/>
                  <a:gd name="T16" fmla="*/ 0 w 1648"/>
                  <a:gd name="T17" fmla="*/ 313 h 1845"/>
                  <a:gd name="T18" fmla="*/ 1617 w 1648"/>
                  <a:gd name="T19" fmla="*/ 1845 h 1845"/>
                  <a:gd name="T20" fmla="*/ 1624 w 1648"/>
                  <a:gd name="T21" fmla="*/ 1797 h 1845"/>
                  <a:gd name="T22" fmla="*/ 1630 w 1648"/>
                  <a:gd name="T23" fmla="*/ 1748 h 1845"/>
                  <a:gd name="T24" fmla="*/ 1635 w 1648"/>
                  <a:gd name="T25" fmla="*/ 1700 h 1845"/>
                  <a:gd name="T26" fmla="*/ 1640 w 1648"/>
                  <a:gd name="T27" fmla="*/ 1651 h 1845"/>
                  <a:gd name="T28" fmla="*/ 1643 w 1648"/>
                  <a:gd name="T29" fmla="*/ 1602 h 1845"/>
                  <a:gd name="T30" fmla="*/ 1646 w 1648"/>
                  <a:gd name="T31" fmla="*/ 1552 h 1845"/>
                  <a:gd name="T32" fmla="*/ 1647 w 1648"/>
                  <a:gd name="T33" fmla="*/ 1503 h 1845"/>
                  <a:gd name="T34" fmla="*/ 1648 w 1648"/>
                  <a:gd name="T35" fmla="*/ 1452 h 1845"/>
                  <a:gd name="T36" fmla="*/ 1647 w 1648"/>
                  <a:gd name="T37" fmla="*/ 1401 h 1845"/>
                  <a:gd name="T38" fmla="*/ 1646 w 1648"/>
                  <a:gd name="T39" fmla="*/ 1351 h 1845"/>
                  <a:gd name="T40" fmla="*/ 1643 w 1648"/>
                  <a:gd name="T41" fmla="*/ 1301 h 1845"/>
                  <a:gd name="T42" fmla="*/ 1640 w 1648"/>
                  <a:gd name="T43" fmla="*/ 1251 h 1845"/>
                  <a:gd name="T44" fmla="*/ 1635 w 1648"/>
                  <a:gd name="T45" fmla="*/ 1202 h 1845"/>
                  <a:gd name="T46" fmla="*/ 1630 w 1648"/>
                  <a:gd name="T47" fmla="*/ 1153 h 1845"/>
                  <a:gd name="T48" fmla="*/ 1624 w 1648"/>
                  <a:gd name="T49" fmla="*/ 1103 h 1845"/>
                  <a:gd name="T50" fmla="*/ 1616 w 1648"/>
                  <a:gd name="T51" fmla="*/ 1054 h 1845"/>
                  <a:gd name="T52" fmla="*/ 1608 w 1648"/>
                  <a:gd name="T53" fmla="*/ 1006 h 1845"/>
                  <a:gd name="T54" fmla="*/ 1599 w 1648"/>
                  <a:gd name="T55" fmla="*/ 958 h 1845"/>
                  <a:gd name="T56" fmla="*/ 1589 w 1648"/>
                  <a:gd name="T57" fmla="*/ 911 h 1845"/>
                  <a:gd name="T58" fmla="*/ 1578 w 1648"/>
                  <a:gd name="T59" fmla="*/ 863 h 1845"/>
                  <a:gd name="T60" fmla="*/ 1567 w 1648"/>
                  <a:gd name="T61" fmla="*/ 816 h 1845"/>
                  <a:gd name="T62" fmla="*/ 1554 w 1648"/>
                  <a:gd name="T63" fmla="*/ 769 h 1845"/>
                  <a:gd name="T64" fmla="*/ 1540 w 1648"/>
                  <a:gd name="T65" fmla="*/ 723 h 1845"/>
                  <a:gd name="T66" fmla="*/ 1526 w 1648"/>
                  <a:gd name="T67" fmla="*/ 677 h 1845"/>
                  <a:gd name="T68" fmla="*/ 1511 w 1648"/>
                  <a:gd name="T69" fmla="*/ 631 h 1845"/>
                  <a:gd name="T70" fmla="*/ 1495 w 1648"/>
                  <a:gd name="T71" fmla="*/ 586 h 1845"/>
                  <a:gd name="T72" fmla="*/ 1478 w 1648"/>
                  <a:gd name="T73" fmla="*/ 542 h 1845"/>
                  <a:gd name="T74" fmla="*/ 1460 w 1648"/>
                  <a:gd name="T75" fmla="*/ 497 h 1845"/>
                  <a:gd name="T76" fmla="*/ 1441 w 1648"/>
                  <a:gd name="T77" fmla="*/ 453 h 1845"/>
                  <a:gd name="T78" fmla="*/ 1421 w 1648"/>
                  <a:gd name="T79" fmla="*/ 409 h 1845"/>
                  <a:gd name="T80" fmla="*/ 1401 w 1648"/>
                  <a:gd name="T81" fmla="*/ 366 h 1845"/>
                  <a:gd name="T82" fmla="*/ 1381 w 1648"/>
                  <a:gd name="T83" fmla="*/ 324 h 1845"/>
                  <a:gd name="T84" fmla="*/ 1359 w 1648"/>
                  <a:gd name="T85" fmla="*/ 281 h 1845"/>
                  <a:gd name="T86" fmla="*/ 1337 w 1648"/>
                  <a:gd name="T87" fmla="*/ 240 h 1845"/>
                  <a:gd name="T88" fmla="*/ 1313 w 1648"/>
                  <a:gd name="T89" fmla="*/ 199 h 1845"/>
                  <a:gd name="T90" fmla="*/ 1289 w 1648"/>
                  <a:gd name="T91" fmla="*/ 158 h 1845"/>
                  <a:gd name="T92" fmla="*/ 1265 w 1648"/>
                  <a:gd name="T93" fmla="*/ 118 h 1845"/>
                  <a:gd name="T94" fmla="*/ 1240 w 1648"/>
                  <a:gd name="T95" fmla="*/ 77 h 1845"/>
                  <a:gd name="T96" fmla="*/ 1214 w 1648"/>
                  <a:gd name="T97" fmla="*/ 38 h 1845"/>
                  <a:gd name="T98" fmla="*/ 1186 w 1648"/>
                  <a:gd name="T99" fmla="*/ 0 h 1845"/>
                  <a:gd name="T100" fmla="*/ 58 w 1648"/>
                  <a:gd name="T101" fmla="*/ 136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48" h="1845">
                    <a:moveTo>
                      <a:pt x="58" y="136"/>
                    </a:moveTo>
                    <a:lnTo>
                      <a:pt x="56" y="160"/>
                    </a:lnTo>
                    <a:lnTo>
                      <a:pt x="53" y="184"/>
                    </a:lnTo>
                    <a:lnTo>
                      <a:pt x="48" y="207"/>
                    </a:lnTo>
                    <a:lnTo>
                      <a:pt x="41" y="230"/>
                    </a:lnTo>
                    <a:lnTo>
                      <a:pt x="33" y="252"/>
                    </a:lnTo>
                    <a:lnTo>
                      <a:pt x="23" y="273"/>
                    </a:lnTo>
                    <a:lnTo>
                      <a:pt x="12" y="293"/>
                    </a:lnTo>
                    <a:lnTo>
                      <a:pt x="0" y="313"/>
                    </a:lnTo>
                    <a:lnTo>
                      <a:pt x="1617" y="1845"/>
                    </a:lnTo>
                    <a:lnTo>
                      <a:pt x="1624" y="1797"/>
                    </a:lnTo>
                    <a:lnTo>
                      <a:pt x="1630" y="1748"/>
                    </a:lnTo>
                    <a:lnTo>
                      <a:pt x="1635" y="1700"/>
                    </a:lnTo>
                    <a:lnTo>
                      <a:pt x="1640" y="1651"/>
                    </a:lnTo>
                    <a:lnTo>
                      <a:pt x="1643" y="1602"/>
                    </a:lnTo>
                    <a:lnTo>
                      <a:pt x="1646" y="1552"/>
                    </a:lnTo>
                    <a:lnTo>
                      <a:pt x="1647" y="1503"/>
                    </a:lnTo>
                    <a:lnTo>
                      <a:pt x="1648" y="1452"/>
                    </a:lnTo>
                    <a:lnTo>
                      <a:pt x="1647" y="1401"/>
                    </a:lnTo>
                    <a:lnTo>
                      <a:pt x="1646" y="1351"/>
                    </a:lnTo>
                    <a:lnTo>
                      <a:pt x="1643" y="1301"/>
                    </a:lnTo>
                    <a:lnTo>
                      <a:pt x="1640" y="1251"/>
                    </a:lnTo>
                    <a:lnTo>
                      <a:pt x="1635" y="1202"/>
                    </a:lnTo>
                    <a:lnTo>
                      <a:pt x="1630" y="1153"/>
                    </a:lnTo>
                    <a:lnTo>
                      <a:pt x="1624" y="1103"/>
                    </a:lnTo>
                    <a:lnTo>
                      <a:pt x="1616" y="1054"/>
                    </a:lnTo>
                    <a:lnTo>
                      <a:pt x="1608" y="1006"/>
                    </a:lnTo>
                    <a:lnTo>
                      <a:pt x="1599" y="958"/>
                    </a:lnTo>
                    <a:lnTo>
                      <a:pt x="1589" y="911"/>
                    </a:lnTo>
                    <a:lnTo>
                      <a:pt x="1578" y="863"/>
                    </a:lnTo>
                    <a:lnTo>
                      <a:pt x="1567" y="816"/>
                    </a:lnTo>
                    <a:lnTo>
                      <a:pt x="1554" y="769"/>
                    </a:lnTo>
                    <a:lnTo>
                      <a:pt x="1540" y="723"/>
                    </a:lnTo>
                    <a:lnTo>
                      <a:pt x="1526" y="677"/>
                    </a:lnTo>
                    <a:lnTo>
                      <a:pt x="1511" y="631"/>
                    </a:lnTo>
                    <a:lnTo>
                      <a:pt x="1495" y="586"/>
                    </a:lnTo>
                    <a:lnTo>
                      <a:pt x="1478" y="542"/>
                    </a:lnTo>
                    <a:lnTo>
                      <a:pt x="1460" y="497"/>
                    </a:lnTo>
                    <a:lnTo>
                      <a:pt x="1441" y="453"/>
                    </a:lnTo>
                    <a:lnTo>
                      <a:pt x="1421" y="409"/>
                    </a:lnTo>
                    <a:lnTo>
                      <a:pt x="1401" y="366"/>
                    </a:lnTo>
                    <a:lnTo>
                      <a:pt x="1381" y="324"/>
                    </a:lnTo>
                    <a:lnTo>
                      <a:pt x="1359" y="281"/>
                    </a:lnTo>
                    <a:lnTo>
                      <a:pt x="1337" y="240"/>
                    </a:lnTo>
                    <a:lnTo>
                      <a:pt x="1313" y="199"/>
                    </a:lnTo>
                    <a:lnTo>
                      <a:pt x="1289" y="158"/>
                    </a:lnTo>
                    <a:lnTo>
                      <a:pt x="1265" y="118"/>
                    </a:lnTo>
                    <a:lnTo>
                      <a:pt x="1240" y="77"/>
                    </a:lnTo>
                    <a:lnTo>
                      <a:pt x="1214" y="38"/>
                    </a:lnTo>
                    <a:lnTo>
                      <a:pt x="1186" y="0"/>
                    </a:lnTo>
                    <a:lnTo>
                      <a:pt x="58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4" name="Freeform 17"/>
              <p:cNvSpPr>
                <a:spLocks/>
              </p:cNvSpPr>
              <p:nvPr/>
            </p:nvSpPr>
            <p:spPr bwMode="auto">
              <a:xfrm>
                <a:off x="0" y="281521"/>
                <a:ext cx="288314" cy="188085"/>
              </a:xfrm>
              <a:custGeom>
                <a:avLst/>
                <a:gdLst>
                  <a:gd name="T0" fmla="*/ 2782 w 2801"/>
                  <a:gd name="T1" fmla="*/ 123 h 1832"/>
                  <a:gd name="T2" fmla="*/ 436 w 2801"/>
                  <a:gd name="T3" fmla="*/ 0 h 1832"/>
                  <a:gd name="T4" fmla="*/ 410 w 2801"/>
                  <a:gd name="T5" fmla="*/ 38 h 1832"/>
                  <a:gd name="T6" fmla="*/ 386 w 2801"/>
                  <a:gd name="T7" fmla="*/ 77 h 1832"/>
                  <a:gd name="T8" fmla="*/ 362 w 2801"/>
                  <a:gd name="T9" fmla="*/ 116 h 1832"/>
                  <a:gd name="T10" fmla="*/ 337 w 2801"/>
                  <a:gd name="T11" fmla="*/ 155 h 1832"/>
                  <a:gd name="T12" fmla="*/ 315 w 2801"/>
                  <a:gd name="T13" fmla="*/ 195 h 1832"/>
                  <a:gd name="T14" fmla="*/ 293 w 2801"/>
                  <a:gd name="T15" fmla="*/ 236 h 1832"/>
                  <a:gd name="T16" fmla="*/ 272 w 2801"/>
                  <a:gd name="T17" fmla="*/ 276 h 1832"/>
                  <a:gd name="T18" fmla="*/ 251 w 2801"/>
                  <a:gd name="T19" fmla="*/ 317 h 1832"/>
                  <a:gd name="T20" fmla="*/ 232 w 2801"/>
                  <a:gd name="T21" fmla="*/ 359 h 1832"/>
                  <a:gd name="T22" fmla="*/ 213 w 2801"/>
                  <a:gd name="T23" fmla="*/ 401 h 1832"/>
                  <a:gd name="T24" fmla="*/ 195 w 2801"/>
                  <a:gd name="T25" fmla="*/ 444 h 1832"/>
                  <a:gd name="T26" fmla="*/ 177 w 2801"/>
                  <a:gd name="T27" fmla="*/ 487 h 1832"/>
                  <a:gd name="T28" fmla="*/ 160 w 2801"/>
                  <a:gd name="T29" fmla="*/ 530 h 1832"/>
                  <a:gd name="T30" fmla="*/ 145 w 2801"/>
                  <a:gd name="T31" fmla="*/ 574 h 1832"/>
                  <a:gd name="T32" fmla="*/ 129 w 2801"/>
                  <a:gd name="T33" fmla="*/ 618 h 1832"/>
                  <a:gd name="T34" fmla="*/ 114 w 2801"/>
                  <a:gd name="T35" fmla="*/ 662 h 1832"/>
                  <a:gd name="T36" fmla="*/ 101 w 2801"/>
                  <a:gd name="T37" fmla="*/ 707 h 1832"/>
                  <a:gd name="T38" fmla="*/ 88 w 2801"/>
                  <a:gd name="T39" fmla="*/ 753 h 1832"/>
                  <a:gd name="T40" fmla="*/ 76 w 2801"/>
                  <a:gd name="T41" fmla="*/ 798 h 1832"/>
                  <a:gd name="T42" fmla="*/ 65 w 2801"/>
                  <a:gd name="T43" fmla="*/ 844 h 1832"/>
                  <a:gd name="T44" fmla="*/ 55 w 2801"/>
                  <a:gd name="T45" fmla="*/ 890 h 1832"/>
                  <a:gd name="T46" fmla="*/ 45 w 2801"/>
                  <a:gd name="T47" fmla="*/ 936 h 1832"/>
                  <a:gd name="T48" fmla="*/ 37 w 2801"/>
                  <a:gd name="T49" fmla="*/ 983 h 1832"/>
                  <a:gd name="T50" fmla="*/ 29 w 2801"/>
                  <a:gd name="T51" fmla="*/ 1030 h 1832"/>
                  <a:gd name="T52" fmla="*/ 22 w 2801"/>
                  <a:gd name="T53" fmla="*/ 1077 h 1832"/>
                  <a:gd name="T54" fmla="*/ 17 w 2801"/>
                  <a:gd name="T55" fmla="*/ 1126 h 1832"/>
                  <a:gd name="T56" fmla="*/ 12 w 2801"/>
                  <a:gd name="T57" fmla="*/ 1173 h 1832"/>
                  <a:gd name="T58" fmla="*/ 7 w 2801"/>
                  <a:gd name="T59" fmla="*/ 1221 h 1832"/>
                  <a:gd name="T60" fmla="*/ 4 w 2801"/>
                  <a:gd name="T61" fmla="*/ 1270 h 1832"/>
                  <a:gd name="T62" fmla="*/ 2 w 2801"/>
                  <a:gd name="T63" fmla="*/ 1318 h 1832"/>
                  <a:gd name="T64" fmla="*/ 0 w 2801"/>
                  <a:gd name="T65" fmla="*/ 1367 h 1832"/>
                  <a:gd name="T66" fmla="*/ 0 w 2801"/>
                  <a:gd name="T67" fmla="*/ 1416 h 1832"/>
                  <a:gd name="T68" fmla="*/ 1 w 2801"/>
                  <a:gd name="T69" fmla="*/ 1470 h 1832"/>
                  <a:gd name="T70" fmla="*/ 2 w 2801"/>
                  <a:gd name="T71" fmla="*/ 1522 h 1832"/>
                  <a:gd name="T72" fmla="*/ 5 w 2801"/>
                  <a:gd name="T73" fmla="*/ 1575 h 1832"/>
                  <a:gd name="T74" fmla="*/ 9 w 2801"/>
                  <a:gd name="T75" fmla="*/ 1627 h 1832"/>
                  <a:gd name="T76" fmla="*/ 14 w 2801"/>
                  <a:gd name="T77" fmla="*/ 1678 h 1832"/>
                  <a:gd name="T78" fmla="*/ 20 w 2801"/>
                  <a:gd name="T79" fmla="*/ 1730 h 1832"/>
                  <a:gd name="T80" fmla="*/ 27 w 2801"/>
                  <a:gd name="T81" fmla="*/ 1782 h 1832"/>
                  <a:gd name="T82" fmla="*/ 35 w 2801"/>
                  <a:gd name="T83" fmla="*/ 1832 h 1832"/>
                  <a:gd name="T84" fmla="*/ 2801 w 2801"/>
                  <a:gd name="T85" fmla="*/ 208 h 1832"/>
                  <a:gd name="T86" fmla="*/ 2794 w 2801"/>
                  <a:gd name="T87" fmla="*/ 188 h 1832"/>
                  <a:gd name="T88" fmla="*/ 2789 w 2801"/>
                  <a:gd name="T89" fmla="*/ 167 h 1832"/>
                  <a:gd name="T90" fmla="*/ 2785 w 2801"/>
                  <a:gd name="T91" fmla="*/ 145 h 1832"/>
                  <a:gd name="T92" fmla="*/ 2782 w 2801"/>
                  <a:gd name="T93" fmla="*/ 123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01" h="1832">
                    <a:moveTo>
                      <a:pt x="2782" y="123"/>
                    </a:moveTo>
                    <a:lnTo>
                      <a:pt x="436" y="0"/>
                    </a:lnTo>
                    <a:lnTo>
                      <a:pt x="410" y="38"/>
                    </a:lnTo>
                    <a:lnTo>
                      <a:pt x="386" y="77"/>
                    </a:lnTo>
                    <a:lnTo>
                      <a:pt x="362" y="116"/>
                    </a:lnTo>
                    <a:lnTo>
                      <a:pt x="337" y="155"/>
                    </a:lnTo>
                    <a:lnTo>
                      <a:pt x="315" y="195"/>
                    </a:lnTo>
                    <a:lnTo>
                      <a:pt x="293" y="236"/>
                    </a:lnTo>
                    <a:lnTo>
                      <a:pt x="272" y="276"/>
                    </a:lnTo>
                    <a:lnTo>
                      <a:pt x="251" y="317"/>
                    </a:lnTo>
                    <a:lnTo>
                      <a:pt x="232" y="359"/>
                    </a:lnTo>
                    <a:lnTo>
                      <a:pt x="213" y="401"/>
                    </a:lnTo>
                    <a:lnTo>
                      <a:pt x="195" y="444"/>
                    </a:lnTo>
                    <a:lnTo>
                      <a:pt x="177" y="487"/>
                    </a:lnTo>
                    <a:lnTo>
                      <a:pt x="160" y="530"/>
                    </a:lnTo>
                    <a:lnTo>
                      <a:pt x="145" y="574"/>
                    </a:lnTo>
                    <a:lnTo>
                      <a:pt x="129" y="618"/>
                    </a:lnTo>
                    <a:lnTo>
                      <a:pt x="114" y="662"/>
                    </a:lnTo>
                    <a:lnTo>
                      <a:pt x="101" y="707"/>
                    </a:lnTo>
                    <a:lnTo>
                      <a:pt x="88" y="753"/>
                    </a:lnTo>
                    <a:lnTo>
                      <a:pt x="76" y="798"/>
                    </a:lnTo>
                    <a:lnTo>
                      <a:pt x="65" y="844"/>
                    </a:lnTo>
                    <a:lnTo>
                      <a:pt x="55" y="890"/>
                    </a:lnTo>
                    <a:lnTo>
                      <a:pt x="45" y="936"/>
                    </a:lnTo>
                    <a:lnTo>
                      <a:pt x="37" y="983"/>
                    </a:lnTo>
                    <a:lnTo>
                      <a:pt x="29" y="1030"/>
                    </a:lnTo>
                    <a:lnTo>
                      <a:pt x="22" y="1077"/>
                    </a:lnTo>
                    <a:lnTo>
                      <a:pt x="17" y="1126"/>
                    </a:lnTo>
                    <a:lnTo>
                      <a:pt x="12" y="1173"/>
                    </a:lnTo>
                    <a:lnTo>
                      <a:pt x="7" y="1221"/>
                    </a:lnTo>
                    <a:lnTo>
                      <a:pt x="4" y="1270"/>
                    </a:lnTo>
                    <a:lnTo>
                      <a:pt x="2" y="1318"/>
                    </a:lnTo>
                    <a:lnTo>
                      <a:pt x="0" y="1367"/>
                    </a:lnTo>
                    <a:lnTo>
                      <a:pt x="0" y="1416"/>
                    </a:lnTo>
                    <a:lnTo>
                      <a:pt x="1" y="1470"/>
                    </a:lnTo>
                    <a:lnTo>
                      <a:pt x="2" y="1522"/>
                    </a:lnTo>
                    <a:lnTo>
                      <a:pt x="5" y="1575"/>
                    </a:lnTo>
                    <a:lnTo>
                      <a:pt x="9" y="1627"/>
                    </a:lnTo>
                    <a:lnTo>
                      <a:pt x="14" y="1678"/>
                    </a:lnTo>
                    <a:lnTo>
                      <a:pt x="20" y="1730"/>
                    </a:lnTo>
                    <a:lnTo>
                      <a:pt x="27" y="1782"/>
                    </a:lnTo>
                    <a:lnTo>
                      <a:pt x="35" y="1832"/>
                    </a:lnTo>
                    <a:lnTo>
                      <a:pt x="2801" y="208"/>
                    </a:lnTo>
                    <a:lnTo>
                      <a:pt x="2794" y="188"/>
                    </a:lnTo>
                    <a:lnTo>
                      <a:pt x="2789" y="167"/>
                    </a:lnTo>
                    <a:lnTo>
                      <a:pt x="2785" y="145"/>
                    </a:lnTo>
                    <a:lnTo>
                      <a:pt x="2782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45" name="Freeform 18"/>
              <p:cNvSpPr>
                <a:spLocks/>
              </p:cNvSpPr>
              <p:nvPr/>
            </p:nvSpPr>
            <p:spPr bwMode="auto">
              <a:xfrm>
                <a:off x="277178" y="167680"/>
                <a:ext cx="176948" cy="108891"/>
              </a:xfrm>
              <a:custGeom>
                <a:avLst/>
                <a:gdLst>
                  <a:gd name="T0" fmla="*/ 442 w 1714"/>
                  <a:gd name="T1" fmla="*/ 845 h 1055"/>
                  <a:gd name="T2" fmla="*/ 467 w 1714"/>
                  <a:gd name="T3" fmla="*/ 846 h 1055"/>
                  <a:gd name="T4" fmla="*/ 493 w 1714"/>
                  <a:gd name="T5" fmla="*/ 850 h 1055"/>
                  <a:gd name="T6" fmla="*/ 518 w 1714"/>
                  <a:gd name="T7" fmla="*/ 855 h 1055"/>
                  <a:gd name="T8" fmla="*/ 542 w 1714"/>
                  <a:gd name="T9" fmla="*/ 862 h 1055"/>
                  <a:gd name="T10" fmla="*/ 565 w 1714"/>
                  <a:gd name="T11" fmla="*/ 871 h 1055"/>
                  <a:gd name="T12" fmla="*/ 587 w 1714"/>
                  <a:gd name="T13" fmla="*/ 881 h 1055"/>
                  <a:gd name="T14" fmla="*/ 608 w 1714"/>
                  <a:gd name="T15" fmla="*/ 893 h 1055"/>
                  <a:gd name="T16" fmla="*/ 629 w 1714"/>
                  <a:gd name="T17" fmla="*/ 906 h 1055"/>
                  <a:gd name="T18" fmla="*/ 648 w 1714"/>
                  <a:gd name="T19" fmla="*/ 920 h 1055"/>
                  <a:gd name="T20" fmla="*/ 666 w 1714"/>
                  <a:gd name="T21" fmla="*/ 936 h 1055"/>
                  <a:gd name="T22" fmla="*/ 684 w 1714"/>
                  <a:gd name="T23" fmla="*/ 953 h 1055"/>
                  <a:gd name="T24" fmla="*/ 699 w 1714"/>
                  <a:gd name="T25" fmla="*/ 971 h 1055"/>
                  <a:gd name="T26" fmla="*/ 714 w 1714"/>
                  <a:gd name="T27" fmla="*/ 991 h 1055"/>
                  <a:gd name="T28" fmla="*/ 727 w 1714"/>
                  <a:gd name="T29" fmla="*/ 1011 h 1055"/>
                  <a:gd name="T30" fmla="*/ 739 w 1714"/>
                  <a:gd name="T31" fmla="*/ 1032 h 1055"/>
                  <a:gd name="T32" fmla="*/ 750 w 1714"/>
                  <a:gd name="T33" fmla="*/ 1055 h 1055"/>
                  <a:gd name="T34" fmla="*/ 1714 w 1714"/>
                  <a:gd name="T35" fmla="*/ 825 h 1055"/>
                  <a:gd name="T36" fmla="*/ 1672 w 1714"/>
                  <a:gd name="T37" fmla="*/ 781 h 1055"/>
                  <a:gd name="T38" fmla="*/ 1631 w 1714"/>
                  <a:gd name="T39" fmla="*/ 739 h 1055"/>
                  <a:gd name="T40" fmla="*/ 1588 w 1714"/>
                  <a:gd name="T41" fmla="*/ 697 h 1055"/>
                  <a:gd name="T42" fmla="*/ 1545 w 1714"/>
                  <a:gd name="T43" fmla="*/ 656 h 1055"/>
                  <a:gd name="T44" fmla="*/ 1500 w 1714"/>
                  <a:gd name="T45" fmla="*/ 616 h 1055"/>
                  <a:gd name="T46" fmla="*/ 1455 w 1714"/>
                  <a:gd name="T47" fmla="*/ 577 h 1055"/>
                  <a:gd name="T48" fmla="*/ 1408 w 1714"/>
                  <a:gd name="T49" fmla="*/ 540 h 1055"/>
                  <a:gd name="T50" fmla="*/ 1360 w 1714"/>
                  <a:gd name="T51" fmla="*/ 502 h 1055"/>
                  <a:gd name="T52" fmla="*/ 1312 w 1714"/>
                  <a:gd name="T53" fmla="*/ 467 h 1055"/>
                  <a:gd name="T54" fmla="*/ 1263 w 1714"/>
                  <a:gd name="T55" fmla="*/ 432 h 1055"/>
                  <a:gd name="T56" fmla="*/ 1213 w 1714"/>
                  <a:gd name="T57" fmla="*/ 399 h 1055"/>
                  <a:gd name="T58" fmla="*/ 1162 w 1714"/>
                  <a:gd name="T59" fmla="*/ 367 h 1055"/>
                  <a:gd name="T60" fmla="*/ 1110 w 1714"/>
                  <a:gd name="T61" fmla="*/ 336 h 1055"/>
                  <a:gd name="T62" fmla="*/ 1058 w 1714"/>
                  <a:gd name="T63" fmla="*/ 307 h 1055"/>
                  <a:gd name="T64" fmla="*/ 1005 w 1714"/>
                  <a:gd name="T65" fmla="*/ 278 h 1055"/>
                  <a:gd name="T66" fmla="*/ 950 w 1714"/>
                  <a:gd name="T67" fmla="*/ 251 h 1055"/>
                  <a:gd name="T68" fmla="*/ 896 w 1714"/>
                  <a:gd name="T69" fmla="*/ 225 h 1055"/>
                  <a:gd name="T70" fmla="*/ 841 w 1714"/>
                  <a:gd name="T71" fmla="*/ 201 h 1055"/>
                  <a:gd name="T72" fmla="*/ 785 w 1714"/>
                  <a:gd name="T73" fmla="*/ 177 h 1055"/>
                  <a:gd name="T74" fmla="*/ 727 w 1714"/>
                  <a:gd name="T75" fmla="*/ 154 h 1055"/>
                  <a:gd name="T76" fmla="*/ 670 w 1714"/>
                  <a:gd name="T77" fmla="*/ 134 h 1055"/>
                  <a:gd name="T78" fmla="*/ 612 w 1714"/>
                  <a:gd name="T79" fmla="*/ 114 h 1055"/>
                  <a:gd name="T80" fmla="*/ 554 w 1714"/>
                  <a:gd name="T81" fmla="*/ 96 h 1055"/>
                  <a:gd name="T82" fmla="*/ 494 w 1714"/>
                  <a:gd name="T83" fmla="*/ 80 h 1055"/>
                  <a:gd name="T84" fmla="*/ 434 w 1714"/>
                  <a:gd name="T85" fmla="*/ 65 h 1055"/>
                  <a:gd name="T86" fmla="*/ 374 w 1714"/>
                  <a:gd name="T87" fmla="*/ 51 h 1055"/>
                  <a:gd name="T88" fmla="*/ 313 w 1714"/>
                  <a:gd name="T89" fmla="*/ 39 h 1055"/>
                  <a:gd name="T90" fmla="*/ 251 w 1714"/>
                  <a:gd name="T91" fmla="*/ 28 h 1055"/>
                  <a:gd name="T92" fmla="*/ 189 w 1714"/>
                  <a:gd name="T93" fmla="*/ 19 h 1055"/>
                  <a:gd name="T94" fmla="*/ 127 w 1714"/>
                  <a:gd name="T95" fmla="*/ 11 h 1055"/>
                  <a:gd name="T96" fmla="*/ 64 w 1714"/>
                  <a:gd name="T97" fmla="*/ 4 h 1055"/>
                  <a:gd name="T98" fmla="*/ 0 w 1714"/>
                  <a:gd name="T99" fmla="*/ 0 h 1055"/>
                  <a:gd name="T100" fmla="*/ 357 w 1714"/>
                  <a:gd name="T101" fmla="*/ 855 h 1055"/>
                  <a:gd name="T102" fmla="*/ 377 w 1714"/>
                  <a:gd name="T103" fmla="*/ 851 h 1055"/>
                  <a:gd name="T104" fmla="*/ 398 w 1714"/>
                  <a:gd name="T105" fmla="*/ 848 h 1055"/>
                  <a:gd name="T106" fmla="*/ 420 w 1714"/>
                  <a:gd name="T107" fmla="*/ 845 h 1055"/>
                  <a:gd name="T108" fmla="*/ 442 w 1714"/>
                  <a:gd name="T109" fmla="*/ 845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14" h="1055">
                    <a:moveTo>
                      <a:pt x="442" y="845"/>
                    </a:moveTo>
                    <a:lnTo>
                      <a:pt x="467" y="846"/>
                    </a:lnTo>
                    <a:lnTo>
                      <a:pt x="493" y="850"/>
                    </a:lnTo>
                    <a:lnTo>
                      <a:pt x="518" y="855"/>
                    </a:lnTo>
                    <a:lnTo>
                      <a:pt x="542" y="862"/>
                    </a:lnTo>
                    <a:lnTo>
                      <a:pt x="565" y="871"/>
                    </a:lnTo>
                    <a:lnTo>
                      <a:pt x="587" y="881"/>
                    </a:lnTo>
                    <a:lnTo>
                      <a:pt x="608" y="893"/>
                    </a:lnTo>
                    <a:lnTo>
                      <a:pt x="629" y="906"/>
                    </a:lnTo>
                    <a:lnTo>
                      <a:pt x="648" y="920"/>
                    </a:lnTo>
                    <a:lnTo>
                      <a:pt x="666" y="936"/>
                    </a:lnTo>
                    <a:lnTo>
                      <a:pt x="684" y="953"/>
                    </a:lnTo>
                    <a:lnTo>
                      <a:pt x="699" y="971"/>
                    </a:lnTo>
                    <a:lnTo>
                      <a:pt x="714" y="991"/>
                    </a:lnTo>
                    <a:lnTo>
                      <a:pt x="727" y="1011"/>
                    </a:lnTo>
                    <a:lnTo>
                      <a:pt x="739" y="1032"/>
                    </a:lnTo>
                    <a:lnTo>
                      <a:pt x="750" y="1055"/>
                    </a:lnTo>
                    <a:lnTo>
                      <a:pt x="1714" y="825"/>
                    </a:lnTo>
                    <a:lnTo>
                      <a:pt x="1672" y="781"/>
                    </a:lnTo>
                    <a:lnTo>
                      <a:pt x="1631" y="739"/>
                    </a:lnTo>
                    <a:lnTo>
                      <a:pt x="1588" y="697"/>
                    </a:lnTo>
                    <a:lnTo>
                      <a:pt x="1545" y="656"/>
                    </a:lnTo>
                    <a:lnTo>
                      <a:pt x="1500" y="616"/>
                    </a:lnTo>
                    <a:lnTo>
                      <a:pt x="1455" y="577"/>
                    </a:lnTo>
                    <a:lnTo>
                      <a:pt x="1408" y="540"/>
                    </a:lnTo>
                    <a:lnTo>
                      <a:pt x="1360" y="502"/>
                    </a:lnTo>
                    <a:lnTo>
                      <a:pt x="1312" y="467"/>
                    </a:lnTo>
                    <a:lnTo>
                      <a:pt x="1263" y="432"/>
                    </a:lnTo>
                    <a:lnTo>
                      <a:pt x="1213" y="399"/>
                    </a:lnTo>
                    <a:lnTo>
                      <a:pt x="1162" y="367"/>
                    </a:lnTo>
                    <a:lnTo>
                      <a:pt x="1110" y="336"/>
                    </a:lnTo>
                    <a:lnTo>
                      <a:pt x="1058" y="307"/>
                    </a:lnTo>
                    <a:lnTo>
                      <a:pt x="1005" y="278"/>
                    </a:lnTo>
                    <a:lnTo>
                      <a:pt x="950" y="251"/>
                    </a:lnTo>
                    <a:lnTo>
                      <a:pt x="896" y="225"/>
                    </a:lnTo>
                    <a:lnTo>
                      <a:pt x="841" y="201"/>
                    </a:lnTo>
                    <a:lnTo>
                      <a:pt x="785" y="177"/>
                    </a:lnTo>
                    <a:lnTo>
                      <a:pt x="727" y="154"/>
                    </a:lnTo>
                    <a:lnTo>
                      <a:pt x="670" y="134"/>
                    </a:lnTo>
                    <a:lnTo>
                      <a:pt x="612" y="114"/>
                    </a:lnTo>
                    <a:lnTo>
                      <a:pt x="554" y="96"/>
                    </a:lnTo>
                    <a:lnTo>
                      <a:pt x="494" y="80"/>
                    </a:lnTo>
                    <a:lnTo>
                      <a:pt x="434" y="65"/>
                    </a:lnTo>
                    <a:lnTo>
                      <a:pt x="374" y="51"/>
                    </a:lnTo>
                    <a:lnTo>
                      <a:pt x="313" y="39"/>
                    </a:lnTo>
                    <a:lnTo>
                      <a:pt x="251" y="28"/>
                    </a:lnTo>
                    <a:lnTo>
                      <a:pt x="189" y="19"/>
                    </a:lnTo>
                    <a:lnTo>
                      <a:pt x="127" y="11"/>
                    </a:lnTo>
                    <a:lnTo>
                      <a:pt x="64" y="4"/>
                    </a:lnTo>
                    <a:lnTo>
                      <a:pt x="0" y="0"/>
                    </a:lnTo>
                    <a:lnTo>
                      <a:pt x="357" y="855"/>
                    </a:lnTo>
                    <a:lnTo>
                      <a:pt x="377" y="851"/>
                    </a:lnTo>
                    <a:lnTo>
                      <a:pt x="398" y="848"/>
                    </a:lnTo>
                    <a:lnTo>
                      <a:pt x="420" y="845"/>
                    </a:lnTo>
                    <a:lnTo>
                      <a:pt x="442" y="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292965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848">
          <p15:clr>
            <a:srgbClr val="FBAE40"/>
          </p15:clr>
        </p15:guide>
        <p15:guide id="2" pos="2102">
          <p15:clr>
            <a:srgbClr val="FBAE40"/>
          </p15:clr>
        </p15:guide>
        <p15:guide id="3" pos="3926">
          <p15:clr>
            <a:srgbClr val="FBAE40"/>
          </p15:clr>
        </p15:guide>
        <p15:guide id="4" pos="3662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подзаголовка с чертой и текст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3 ПОДЗАГОЛОВКА С ТЕКСТОВЫМИ БЛОКАМИ</a:t>
            </a:r>
          </a:p>
        </p:txBody>
      </p:sp>
      <p:sp>
        <p:nvSpPr>
          <p:cNvPr id="15" name="Объект 3"/>
          <p:cNvSpPr>
            <a:spLocks noGrp="1"/>
          </p:cNvSpPr>
          <p:nvPr>
            <p:ph sz="quarter" idx="18"/>
          </p:nvPr>
        </p:nvSpPr>
        <p:spPr>
          <a:xfrm>
            <a:off x="8315888" y="1527177"/>
            <a:ext cx="3283200" cy="4848225"/>
          </a:xfrm>
          <a:prstGeom prst="rect">
            <a:avLst/>
          </a:prstGeom>
        </p:spPr>
        <p:txBody>
          <a:bodyPr lIns="0" rIns="0"/>
          <a:lstStyle>
            <a:lvl1pPr>
              <a:defRPr sz="1050"/>
            </a:lvl1pPr>
            <a:lvl2pPr>
              <a:defRPr sz="1050"/>
            </a:lvl2pPr>
            <a:lvl3pPr>
              <a:defRPr sz="9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20"/>
          </p:nvPr>
        </p:nvSpPr>
        <p:spPr>
          <a:xfrm>
            <a:off x="613232" y="1527177"/>
            <a:ext cx="3283200" cy="4848225"/>
          </a:xfrm>
          <a:prstGeom prst="rect">
            <a:avLst/>
          </a:prstGeom>
        </p:spPr>
        <p:txBody>
          <a:bodyPr lIns="0" rIns="0"/>
          <a:lstStyle>
            <a:lvl1pPr>
              <a:defRPr sz="1050"/>
            </a:lvl1pPr>
            <a:lvl2pPr>
              <a:defRPr sz="1050"/>
            </a:lvl2pPr>
            <a:lvl3pPr>
              <a:defRPr sz="900"/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2"/>
          </p:nvPr>
        </p:nvSpPr>
        <p:spPr>
          <a:xfrm>
            <a:off x="4459712" y="1527177"/>
            <a:ext cx="3283200" cy="4848225"/>
          </a:xfrm>
          <a:prstGeom prst="rect">
            <a:avLst/>
          </a:prstGeom>
        </p:spPr>
        <p:txBody>
          <a:bodyPr lIns="0" rIns="0"/>
          <a:lstStyle>
            <a:lvl1pPr>
              <a:defRPr sz="1050"/>
            </a:lvl1pPr>
            <a:lvl2pPr>
              <a:defRPr sz="1050"/>
            </a:lvl2pPr>
            <a:lvl3pPr>
              <a:defRPr sz="9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733249" y="988565"/>
            <a:ext cx="3178353" cy="41410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18" name="Прямая соединительная линия 17"/>
          <p:cNvCxnSpPr/>
          <p:nvPr userDrawn="1"/>
        </p:nvCxnSpPr>
        <p:spPr>
          <a:xfrm flipV="1">
            <a:off x="638063" y="988565"/>
            <a:ext cx="0" cy="414109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 userDrawn="1"/>
        </p:nvCxnSpPr>
        <p:spPr>
          <a:xfrm flipV="1">
            <a:off x="4476965" y="988565"/>
            <a:ext cx="0" cy="414109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 userDrawn="1"/>
        </p:nvCxnSpPr>
        <p:spPr>
          <a:xfrm flipV="1">
            <a:off x="8345069" y="988565"/>
            <a:ext cx="0" cy="414109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Текст 4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4578968" y="988565"/>
            <a:ext cx="3178353" cy="41410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24" name="Текст 4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8424686" y="988565"/>
            <a:ext cx="3178353" cy="41410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57637047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803">
          <p15:clr>
            <a:srgbClr val="FBAE40"/>
          </p15:clr>
        </p15:guide>
        <p15:guide id="2" pos="2464">
          <p15:clr>
            <a:srgbClr val="FBAE40"/>
          </p15:clr>
        </p15:guide>
        <p15:guide id="3" pos="4883">
          <p15:clr>
            <a:srgbClr val="FBAE40"/>
          </p15:clr>
        </p15:guide>
        <p15:guide id="4" pos="5235">
          <p15:clr>
            <a:srgbClr val="FBAE40"/>
          </p15:clr>
        </p15:guide>
        <p15:guide id="5" orient="horz" pos="962">
          <p15:clr>
            <a:srgbClr val="FBAE40"/>
          </p15:clr>
        </p15:guide>
        <p15:guide id="6" orient="horz" pos="89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972188" y="329494"/>
            <a:ext cx="275025" cy="276948"/>
          </a:xfrm>
          <a:prstGeom prst="rect">
            <a:avLst/>
          </a:prstGeom>
        </p:spPr>
        <p:txBody>
          <a:bodyPr lIns="45695" tIns="45695" rIns="45695" bIns="45695" anchor="ctr"/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 dirty="0"/>
          </a:p>
        </p:txBody>
      </p:sp>
      <p:graphicFrame>
        <p:nvGraphicFramePr>
          <p:cNvPr id="11" name="Объект 10"/>
          <p:cNvGraphicFramePr>
            <a:graphicFrameLocks noChangeAspect="1"/>
          </p:cNvGraphicFramePr>
          <p:nvPr userDrawn="1">
            <p:extLst/>
          </p:nvPr>
        </p:nvGraphicFramePr>
        <p:xfrm>
          <a:off x="695400" y="379859"/>
          <a:ext cx="1141200" cy="3674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" name="CorelDRAW" r:id="rId3" imgW="1025662" imgH="329771" progId="CorelDraw.Graphic.17">
                  <p:embed/>
                </p:oleObj>
              </mc:Choice>
              <mc:Fallback>
                <p:oleObj name="CorelDRAW" r:id="rId3" imgW="1025662" imgH="329771" progId="CorelDraw.Graphic.17">
                  <p:embed/>
                  <p:pic>
                    <p:nvPicPr>
                      <p:cNvPr id="11" name="Объект 10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95400" y="379859"/>
                        <a:ext cx="1141200" cy="36744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7976454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9547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Разделительный слайд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4720" y="3861048"/>
            <a:ext cx="8368315" cy="720080"/>
          </a:xfrm>
          <a:prstGeom prst="rect">
            <a:avLst/>
          </a:prstGeom>
        </p:spPr>
        <p:txBody>
          <a:bodyPr lIns="0" rIns="0" anchor="ctr"/>
          <a:lstStyle>
            <a:lvl1pPr>
              <a:defRPr sz="24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 В ОДНУ</a:t>
            </a:r>
            <a:br>
              <a:rPr lang="ru-RU" dirty="0"/>
            </a:br>
            <a:r>
              <a:rPr lang="ru-RU" dirty="0"/>
              <a:t>ИЛИ НЕСКОЛЬКО СТРОК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3234719" y="2545204"/>
            <a:ext cx="792088" cy="871297"/>
          </a:xfrm>
          <a:prstGeom prst="rect">
            <a:avLst/>
          </a:prstGeom>
        </p:spPr>
        <p:txBody>
          <a:bodyPr lIns="0" rIns="0" anchor="ctr" anchorCtr="0"/>
          <a:lstStyle>
            <a:lvl1pPr algn="l">
              <a:defRPr sz="7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3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3234720" y="4806984"/>
            <a:ext cx="8368319" cy="720080"/>
          </a:xfrm>
          <a:prstGeom prst="rect">
            <a:avLst/>
          </a:prstGeom>
        </p:spPr>
        <p:txBody>
          <a:bodyPr lIns="0" rIns="0" anchor="ctr"/>
          <a:lstStyle>
            <a:lvl1pPr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Краткое пояснение названия</a:t>
            </a:r>
            <a:br>
              <a:rPr lang="ru-RU" dirty="0"/>
            </a:br>
            <a:r>
              <a:rPr lang="ru-RU" dirty="0"/>
              <a:t>в одну или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2098273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527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633002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1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quarter" idx="10" hasCustomPrompt="1"/>
          </p:nvPr>
        </p:nvSpPr>
        <p:spPr>
          <a:xfrm>
            <a:off x="4303713" y="4437112"/>
            <a:ext cx="7299325" cy="764312"/>
          </a:xfrm>
        </p:spPr>
        <p:txBody>
          <a:bodyPr wrap="square" lIns="0" rIns="0" anchor="t">
            <a:noAutofit/>
          </a:bodyPr>
          <a:lstStyle>
            <a:lvl1pPr>
              <a:spcBef>
                <a:spcPts val="0"/>
              </a:spcBef>
              <a:defRPr sz="2400" b="1" baseline="0">
                <a:solidFill>
                  <a:schemeClr val="bg1"/>
                </a:solidFill>
              </a:defRPr>
            </a:lvl1pPr>
            <a:lvl2pPr>
              <a:defRPr sz="2400" b="1">
                <a:solidFill>
                  <a:schemeClr val="bg1"/>
                </a:solidFill>
              </a:defRPr>
            </a:lvl2pPr>
            <a:lvl3pPr>
              <a:defRPr sz="2000" b="1">
                <a:solidFill>
                  <a:schemeClr val="bg1"/>
                </a:solidFill>
              </a:defRPr>
            </a:lvl3pPr>
            <a:lvl4pPr>
              <a:defRPr sz="3200" b="1">
                <a:solidFill>
                  <a:schemeClr val="bg1"/>
                </a:solidFill>
              </a:defRPr>
            </a:lvl4pPr>
            <a:lvl5pPr>
              <a:defRPr sz="32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И.О. Фамилия докладчика</a:t>
            </a:r>
          </a:p>
          <a:p>
            <a:pPr lvl="0"/>
            <a:r>
              <a:rPr lang="ru-RU" dirty="0"/>
              <a:t>Должность докладчика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4303713" y="2132856"/>
            <a:ext cx="7299325" cy="775597"/>
          </a:xfrm>
        </p:spPr>
        <p:txBody>
          <a:bodyPr wrap="square" anchor="ctr">
            <a:sp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br>
              <a:rPr lang="ru-RU" dirty="0"/>
            </a:b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1" hasCustomPrompt="1"/>
          </p:nvPr>
        </p:nvSpPr>
        <p:spPr>
          <a:xfrm>
            <a:off x="4333530" y="5733256"/>
            <a:ext cx="2113612" cy="269875"/>
          </a:xfrm>
          <a:solidFill>
            <a:schemeClr val="bg1"/>
          </a:solidFill>
        </p:spPr>
        <p:txBody>
          <a:bodyPr anchor="ctr"/>
          <a:lstStyle>
            <a:lvl1pPr algn="ct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/>
              <a:t>|</a:t>
            </a:r>
            <a:endParaRPr lang="ru-RU" dirty="0"/>
          </a:p>
        </p:txBody>
      </p:sp>
      <p:sp>
        <p:nvSpPr>
          <p:cNvPr id="16" name="Текст 13"/>
          <p:cNvSpPr>
            <a:spLocks noGrp="1"/>
          </p:cNvSpPr>
          <p:nvPr>
            <p:ph type="body" sz="quarter" idx="12" hasCustomPrompt="1"/>
          </p:nvPr>
        </p:nvSpPr>
        <p:spPr>
          <a:xfrm>
            <a:off x="4316351" y="5733256"/>
            <a:ext cx="1050671" cy="269875"/>
          </a:xfrm>
          <a:noFill/>
        </p:spPr>
        <p:txBody>
          <a:bodyPr lIns="36000" rIns="0" anchor="ctr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   </a:t>
            </a:r>
            <a:r>
              <a:rPr lang="ru-RU"/>
              <a:t>МЕСЯЦ 2021</a:t>
            </a:r>
            <a:endParaRPr lang="ru-RU" dirty="0"/>
          </a:p>
        </p:txBody>
      </p:sp>
      <p:sp>
        <p:nvSpPr>
          <p:cNvPr id="17" name="Текст 13"/>
          <p:cNvSpPr>
            <a:spLocks noGrp="1"/>
          </p:cNvSpPr>
          <p:nvPr>
            <p:ph type="body" sz="quarter" idx="13" hasCustomPrompt="1"/>
          </p:nvPr>
        </p:nvSpPr>
        <p:spPr>
          <a:xfrm>
            <a:off x="5439030" y="5733256"/>
            <a:ext cx="648072" cy="269875"/>
          </a:xfrm>
          <a:solidFill>
            <a:schemeClr val="bg1"/>
          </a:solidFill>
        </p:spPr>
        <p:txBody>
          <a:bodyPr lIns="36000" rIns="0" anchor="ctr"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pPr lvl="0"/>
            <a:r>
              <a:rPr lang="ru-RU" dirty="0"/>
              <a:t>  РЕГИОН</a:t>
            </a:r>
          </a:p>
        </p:txBody>
      </p:sp>
      <p:grpSp>
        <p:nvGrpSpPr>
          <p:cNvPr id="75" name="Группа 74"/>
          <p:cNvGrpSpPr/>
          <p:nvPr userDrawn="1"/>
        </p:nvGrpSpPr>
        <p:grpSpPr>
          <a:xfrm>
            <a:off x="1092149" y="1071544"/>
            <a:ext cx="1804797" cy="569118"/>
            <a:chOff x="723998" y="2947988"/>
            <a:chExt cx="1832019" cy="577702"/>
          </a:xfrm>
        </p:grpSpPr>
        <p:sp>
          <p:nvSpPr>
            <p:cNvPr id="76" name="Freeform 27"/>
            <p:cNvSpPr>
              <a:spLocks noEditPoints="1"/>
            </p:cNvSpPr>
            <p:nvPr userDrawn="1"/>
          </p:nvSpPr>
          <p:spPr bwMode="auto">
            <a:xfrm>
              <a:off x="1404196" y="3051917"/>
              <a:ext cx="134749" cy="212159"/>
            </a:xfrm>
            <a:custGeom>
              <a:avLst/>
              <a:gdLst/>
              <a:ahLst/>
              <a:cxnLst>
                <a:cxn ang="0">
                  <a:pos x="137" y="19"/>
                </a:cxn>
                <a:cxn ang="0">
                  <a:pos x="111" y="5"/>
                </a:cxn>
                <a:cxn ang="0">
                  <a:pos x="79" y="0"/>
                </a:cxn>
                <a:cxn ang="0">
                  <a:pos x="0" y="0"/>
                </a:cxn>
                <a:cxn ang="0">
                  <a:pos x="0" y="249"/>
                </a:cxn>
                <a:cxn ang="0">
                  <a:pos x="52" y="249"/>
                </a:cxn>
                <a:cxn ang="0">
                  <a:pos x="52" y="158"/>
                </a:cxn>
                <a:cxn ang="0">
                  <a:pos x="82" y="158"/>
                </a:cxn>
                <a:cxn ang="0">
                  <a:pos x="114" y="152"/>
                </a:cxn>
                <a:cxn ang="0">
                  <a:pos x="138" y="136"/>
                </a:cxn>
                <a:cxn ang="0">
                  <a:pos x="154" y="111"/>
                </a:cxn>
                <a:cxn ang="0">
                  <a:pos x="159" y="79"/>
                </a:cxn>
                <a:cxn ang="0">
                  <a:pos x="153" y="44"/>
                </a:cxn>
                <a:cxn ang="0">
                  <a:pos x="137" y="19"/>
                </a:cxn>
                <a:cxn ang="0">
                  <a:pos x="100" y="103"/>
                </a:cxn>
                <a:cxn ang="0">
                  <a:pos x="80" y="110"/>
                </a:cxn>
                <a:cxn ang="0">
                  <a:pos x="52" y="110"/>
                </a:cxn>
                <a:cxn ang="0">
                  <a:pos x="52" y="48"/>
                </a:cxn>
                <a:cxn ang="0">
                  <a:pos x="79" y="48"/>
                </a:cxn>
                <a:cxn ang="0">
                  <a:pos x="101" y="55"/>
                </a:cxn>
                <a:cxn ang="0">
                  <a:pos x="108" y="78"/>
                </a:cxn>
                <a:cxn ang="0">
                  <a:pos x="100" y="103"/>
                </a:cxn>
              </a:cxnLst>
              <a:rect l="0" t="0" r="r" b="b"/>
              <a:pathLst>
                <a:path w="159" h="249">
                  <a:moveTo>
                    <a:pt x="137" y="19"/>
                  </a:moveTo>
                  <a:cubicBezTo>
                    <a:pt x="130" y="13"/>
                    <a:pt x="121" y="8"/>
                    <a:pt x="111" y="5"/>
                  </a:cubicBezTo>
                  <a:cubicBezTo>
                    <a:pt x="101" y="2"/>
                    <a:pt x="91" y="0"/>
                    <a:pt x="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2" y="158"/>
                    <a:pt x="52" y="158"/>
                    <a:pt x="52" y="158"/>
                  </a:cubicBezTo>
                  <a:cubicBezTo>
                    <a:pt x="82" y="158"/>
                    <a:pt x="82" y="158"/>
                    <a:pt x="82" y="158"/>
                  </a:cubicBezTo>
                  <a:cubicBezTo>
                    <a:pt x="94" y="158"/>
                    <a:pt x="105" y="156"/>
                    <a:pt x="114" y="152"/>
                  </a:cubicBezTo>
                  <a:cubicBezTo>
                    <a:pt x="124" y="149"/>
                    <a:pt x="132" y="143"/>
                    <a:pt x="138" y="136"/>
                  </a:cubicBezTo>
                  <a:cubicBezTo>
                    <a:pt x="145" y="129"/>
                    <a:pt x="150" y="121"/>
                    <a:pt x="154" y="111"/>
                  </a:cubicBezTo>
                  <a:cubicBezTo>
                    <a:pt x="157" y="101"/>
                    <a:pt x="159" y="91"/>
                    <a:pt x="159" y="79"/>
                  </a:cubicBezTo>
                  <a:cubicBezTo>
                    <a:pt x="159" y="65"/>
                    <a:pt x="157" y="54"/>
                    <a:pt x="153" y="44"/>
                  </a:cubicBezTo>
                  <a:cubicBezTo>
                    <a:pt x="149" y="34"/>
                    <a:pt x="144" y="26"/>
                    <a:pt x="137" y="19"/>
                  </a:cubicBezTo>
                  <a:close/>
                  <a:moveTo>
                    <a:pt x="100" y="103"/>
                  </a:moveTo>
                  <a:cubicBezTo>
                    <a:pt x="94" y="107"/>
                    <a:pt x="87" y="110"/>
                    <a:pt x="80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88" y="48"/>
                    <a:pt x="95" y="50"/>
                    <a:pt x="101" y="55"/>
                  </a:cubicBezTo>
                  <a:cubicBezTo>
                    <a:pt x="106" y="60"/>
                    <a:pt x="108" y="67"/>
                    <a:pt x="108" y="78"/>
                  </a:cubicBezTo>
                  <a:cubicBezTo>
                    <a:pt x="108" y="90"/>
                    <a:pt x="106" y="98"/>
                    <a:pt x="100" y="10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7" name="Freeform 28"/>
            <p:cNvSpPr>
              <a:spLocks noEditPoints="1"/>
            </p:cNvSpPr>
            <p:nvPr userDrawn="1"/>
          </p:nvSpPr>
          <p:spPr bwMode="auto">
            <a:xfrm>
              <a:off x="1571199" y="3050484"/>
              <a:ext cx="135466" cy="215026"/>
            </a:xfrm>
            <a:custGeom>
              <a:avLst/>
              <a:gdLst/>
              <a:ahLst/>
              <a:cxnLst>
                <a:cxn ang="0">
                  <a:pos x="140" y="26"/>
                </a:cxn>
                <a:cxn ang="0">
                  <a:pos x="116" y="7"/>
                </a:cxn>
                <a:cxn ang="0">
                  <a:pos x="80" y="0"/>
                </a:cxn>
                <a:cxn ang="0">
                  <a:pos x="43" y="8"/>
                </a:cxn>
                <a:cxn ang="0">
                  <a:pos x="19" y="27"/>
                </a:cxn>
                <a:cxn ang="0">
                  <a:pos x="5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5" y="201"/>
                </a:cxn>
                <a:cxn ang="0">
                  <a:pos x="19" y="228"/>
                </a:cxn>
                <a:cxn ang="0">
                  <a:pos x="44" y="246"/>
                </a:cxn>
                <a:cxn ang="0">
                  <a:pos x="80" y="253"/>
                </a:cxn>
                <a:cxn ang="0">
                  <a:pos x="112" y="247"/>
                </a:cxn>
                <a:cxn ang="0">
                  <a:pos x="137" y="231"/>
                </a:cxn>
                <a:cxn ang="0">
                  <a:pos x="154" y="206"/>
                </a:cxn>
                <a:cxn ang="0">
                  <a:pos x="160" y="173"/>
                </a:cxn>
                <a:cxn ang="0">
                  <a:pos x="160" y="80"/>
                </a:cxn>
                <a:cxn ang="0">
                  <a:pos x="155" y="51"/>
                </a:cxn>
                <a:cxn ang="0">
                  <a:pos x="140" y="26"/>
                </a:cxn>
                <a:cxn ang="0">
                  <a:pos x="107" y="176"/>
                </a:cxn>
                <a:cxn ang="0">
                  <a:pos x="99" y="196"/>
                </a:cxn>
                <a:cxn ang="0">
                  <a:pos x="80" y="203"/>
                </a:cxn>
                <a:cxn ang="0">
                  <a:pos x="58" y="194"/>
                </a:cxn>
                <a:cxn ang="0">
                  <a:pos x="52" y="170"/>
                </a:cxn>
                <a:cxn ang="0">
                  <a:pos x="52" y="78"/>
                </a:cxn>
                <a:cxn ang="0">
                  <a:pos x="53" y="69"/>
                </a:cxn>
                <a:cxn ang="0">
                  <a:pos x="58" y="60"/>
                </a:cxn>
                <a:cxn ang="0">
                  <a:pos x="67" y="53"/>
                </a:cxn>
                <a:cxn ang="0">
                  <a:pos x="80" y="50"/>
                </a:cxn>
                <a:cxn ang="0">
                  <a:pos x="93" y="53"/>
                </a:cxn>
                <a:cxn ang="0">
                  <a:pos x="102" y="61"/>
                </a:cxn>
                <a:cxn ang="0">
                  <a:pos x="106" y="70"/>
                </a:cxn>
                <a:cxn ang="0">
                  <a:pos x="107" y="78"/>
                </a:cxn>
                <a:cxn ang="0">
                  <a:pos x="107" y="176"/>
                </a:cxn>
              </a:cxnLst>
              <a:rect l="0" t="0" r="r" b="b"/>
              <a:pathLst>
                <a:path w="160" h="253">
                  <a:moveTo>
                    <a:pt x="140" y="26"/>
                  </a:moveTo>
                  <a:cubicBezTo>
                    <a:pt x="134" y="18"/>
                    <a:pt x="126" y="12"/>
                    <a:pt x="116" y="7"/>
                  </a:cubicBezTo>
                  <a:cubicBezTo>
                    <a:pt x="106" y="3"/>
                    <a:pt x="94" y="0"/>
                    <a:pt x="80" y="0"/>
                  </a:cubicBezTo>
                  <a:cubicBezTo>
                    <a:pt x="66" y="0"/>
                    <a:pt x="53" y="3"/>
                    <a:pt x="43" y="8"/>
                  </a:cubicBezTo>
                  <a:cubicBezTo>
                    <a:pt x="33" y="13"/>
                    <a:pt x="25" y="19"/>
                    <a:pt x="19" y="27"/>
                  </a:cubicBezTo>
                  <a:cubicBezTo>
                    <a:pt x="12" y="34"/>
                    <a:pt x="7" y="43"/>
                    <a:pt x="5" y="52"/>
                  </a:cubicBezTo>
                  <a:cubicBezTo>
                    <a:pt x="2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2" y="191"/>
                    <a:pt x="5" y="201"/>
                  </a:cubicBezTo>
                  <a:cubicBezTo>
                    <a:pt x="8" y="211"/>
                    <a:pt x="13" y="220"/>
                    <a:pt x="19" y="228"/>
                  </a:cubicBezTo>
                  <a:cubicBezTo>
                    <a:pt x="25" y="235"/>
                    <a:pt x="34" y="242"/>
                    <a:pt x="44" y="246"/>
                  </a:cubicBezTo>
                  <a:cubicBezTo>
                    <a:pt x="54" y="251"/>
                    <a:pt x="66" y="253"/>
                    <a:pt x="80" y="253"/>
                  </a:cubicBezTo>
                  <a:cubicBezTo>
                    <a:pt x="92" y="253"/>
                    <a:pt x="103" y="251"/>
                    <a:pt x="112" y="247"/>
                  </a:cubicBezTo>
                  <a:cubicBezTo>
                    <a:pt x="122" y="244"/>
                    <a:pt x="130" y="238"/>
                    <a:pt x="137" y="231"/>
                  </a:cubicBezTo>
                  <a:cubicBezTo>
                    <a:pt x="144" y="224"/>
                    <a:pt x="150" y="216"/>
                    <a:pt x="154" y="206"/>
                  </a:cubicBezTo>
                  <a:cubicBezTo>
                    <a:pt x="158" y="196"/>
                    <a:pt x="160" y="185"/>
                    <a:pt x="160" y="173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70"/>
                    <a:pt x="158" y="61"/>
                    <a:pt x="155" y="51"/>
                  </a:cubicBezTo>
                  <a:cubicBezTo>
                    <a:pt x="152" y="42"/>
                    <a:pt x="147" y="33"/>
                    <a:pt x="140" y="26"/>
                  </a:cubicBezTo>
                  <a:close/>
                  <a:moveTo>
                    <a:pt x="107" y="176"/>
                  </a:moveTo>
                  <a:cubicBezTo>
                    <a:pt x="107" y="184"/>
                    <a:pt x="105" y="191"/>
                    <a:pt x="99" y="196"/>
                  </a:cubicBezTo>
                  <a:cubicBezTo>
                    <a:pt x="94" y="201"/>
                    <a:pt x="88" y="203"/>
                    <a:pt x="80" y="203"/>
                  </a:cubicBezTo>
                  <a:cubicBezTo>
                    <a:pt x="70" y="203"/>
                    <a:pt x="63" y="200"/>
                    <a:pt x="58" y="194"/>
                  </a:cubicBezTo>
                  <a:cubicBezTo>
                    <a:pt x="54" y="187"/>
                    <a:pt x="52" y="180"/>
                    <a:pt x="52" y="170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75"/>
                    <a:pt x="52" y="72"/>
                    <a:pt x="53" y="69"/>
                  </a:cubicBezTo>
                  <a:cubicBezTo>
                    <a:pt x="54" y="66"/>
                    <a:pt x="56" y="63"/>
                    <a:pt x="58" y="60"/>
                  </a:cubicBezTo>
                  <a:cubicBezTo>
                    <a:pt x="61" y="57"/>
                    <a:pt x="64" y="55"/>
                    <a:pt x="67" y="53"/>
                  </a:cubicBezTo>
                  <a:cubicBezTo>
                    <a:pt x="71" y="51"/>
                    <a:pt x="75" y="50"/>
                    <a:pt x="80" y="50"/>
                  </a:cubicBezTo>
                  <a:cubicBezTo>
                    <a:pt x="86" y="50"/>
                    <a:pt x="90" y="51"/>
                    <a:pt x="93" y="53"/>
                  </a:cubicBezTo>
                  <a:cubicBezTo>
                    <a:pt x="97" y="56"/>
                    <a:pt x="100" y="58"/>
                    <a:pt x="102" y="61"/>
                  </a:cubicBezTo>
                  <a:cubicBezTo>
                    <a:pt x="104" y="64"/>
                    <a:pt x="105" y="67"/>
                    <a:pt x="106" y="70"/>
                  </a:cubicBezTo>
                  <a:cubicBezTo>
                    <a:pt x="107" y="73"/>
                    <a:pt x="107" y="76"/>
                    <a:pt x="107" y="78"/>
                  </a:cubicBezTo>
                  <a:lnTo>
                    <a:pt x="107" y="1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8" name="Freeform 29"/>
            <p:cNvSpPr>
              <a:spLocks/>
            </p:cNvSpPr>
            <p:nvPr userDrawn="1"/>
          </p:nvSpPr>
          <p:spPr bwMode="auto">
            <a:xfrm>
              <a:off x="1748954" y="3050484"/>
              <a:ext cx="134033" cy="215026"/>
            </a:xfrm>
            <a:custGeom>
              <a:avLst/>
              <a:gdLst/>
              <a:ahLst/>
              <a:cxnLst>
                <a:cxn ang="0">
                  <a:pos x="53" y="69"/>
                </a:cxn>
                <a:cxn ang="0">
                  <a:pos x="58" y="60"/>
                </a:cxn>
                <a:cxn ang="0">
                  <a:pos x="66" y="53"/>
                </a:cxn>
                <a:cxn ang="0">
                  <a:pos x="79" y="50"/>
                </a:cxn>
                <a:cxn ang="0">
                  <a:pos x="92" y="53"/>
                </a:cxn>
                <a:cxn ang="0">
                  <a:pos x="101" y="60"/>
                </a:cxn>
                <a:cxn ang="0">
                  <a:pos x="106" y="69"/>
                </a:cxn>
                <a:cxn ang="0">
                  <a:pos x="109" y="77"/>
                </a:cxn>
                <a:cxn ang="0">
                  <a:pos x="158" y="63"/>
                </a:cxn>
                <a:cxn ang="0">
                  <a:pos x="149" y="39"/>
                </a:cxn>
                <a:cxn ang="0">
                  <a:pos x="133" y="19"/>
                </a:cxn>
                <a:cxn ang="0">
                  <a:pos x="110" y="6"/>
                </a:cxn>
                <a:cxn ang="0">
                  <a:pos x="79" y="0"/>
                </a:cxn>
                <a:cxn ang="0">
                  <a:pos x="42" y="8"/>
                </a:cxn>
                <a:cxn ang="0">
                  <a:pos x="18" y="26"/>
                </a:cxn>
                <a:cxn ang="0">
                  <a:pos x="4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4" y="201"/>
                </a:cxn>
                <a:cxn ang="0">
                  <a:pos x="18" y="228"/>
                </a:cxn>
                <a:cxn ang="0">
                  <a:pos x="43" y="246"/>
                </a:cxn>
                <a:cxn ang="0">
                  <a:pos x="79" y="253"/>
                </a:cxn>
                <a:cxn ang="0">
                  <a:pos x="131" y="236"/>
                </a:cxn>
                <a:cxn ang="0">
                  <a:pos x="157" y="191"/>
                </a:cxn>
                <a:cxn ang="0">
                  <a:pos x="108" y="177"/>
                </a:cxn>
                <a:cxn ang="0">
                  <a:pos x="98" y="196"/>
                </a:cxn>
                <a:cxn ang="0">
                  <a:pos x="79" y="203"/>
                </a:cxn>
                <a:cxn ang="0">
                  <a:pos x="58" y="194"/>
                </a:cxn>
                <a:cxn ang="0">
                  <a:pos x="51" y="170"/>
                </a:cxn>
                <a:cxn ang="0">
                  <a:pos x="51" y="78"/>
                </a:cxn>
                <a:cxn ang="0">
                  <a:pos x="53" y="69"/>
                </a:cxn>
              </a:cxnLst>
              <a:rect l="0" t="0" r="r" b="b"/>
              <a:pathLst>
                <a:path w="158" h="253">
                  <a:moveTo>
                    <a:pt x="53" y="69"/>
                  </a:moveTo>
                  <a:cubicBezTo>
                    <a:pt x="54" y="66"/>
                    <a:pt x="55" y="63"/>
                    <a:pt x="58" y="60"/>
                  </a:cubicBezTo>
                  <a:cubicBezTo>
                    <a:pt x="60" y="57"/>
                    <a:pt x="63" y="55"/>
                    <a:pt x="66" y="53"/>
                  </a:cubicBezTo>
                  <a:cubicBezTo>
                    <a:pt x="70" y="51"/>
                    <a:pt x="74" y="50"/>
                    <a:pt x="79" y="50"/>
                  </a:cubicBezTo>
                  <a:cubicBezTo>
                    <a:pt x="84" y="50"/>
                    <a:pt x="89" y="51"/>
                    <a:pt x="92" y="53"/>
                  </a:cubicBezTo>
                  <a:cubicBezTo>
                    <a:pt x="96" y="55"/>
                    <a:pt x="99" y="57"/>
                    <a:pt x="101" y="60"/>
                  </a:cubicBezTo>
                  <a:cubicBezTo>
                    <a:pt x="103" y="63"/>
                    <a:pt x="105" y="66"/>
                    <a:pt x="106" y="69"/>
                  </a:cubicBezTo>
                  <a:cubicBezTo>
                    <a:pt x="107" y="72"/>
                    <a:pt x="108" y="75"/>
                    <a:pt x="109" y="77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6" y="54"/>
                    <a:pt x="153" y="47"/>
                    <a:pt x="149" y="39"/>
                  </a:cubicBezTo>
                  <a:cubicBezTo>
                    <a:pt x="145" y="32"/>
                    <a:pt x="140" y="25"/>
                    <a:pt x="133" y="19"/>
                  </a:cubicBezTo>
                  <a:cubicBezTo>
                    <a:pt x="127" y="14"/>
                    <a:pt x="119" y="9"/>
                    <a:pt x="110" y="6"/>
                  </a:cubicBezTo>
                  <a:cubicBezTo>
                    <a:pt x="101" y="2"/>
                    <a:pt x="91" y="0"/>
                    <a:pt x="79" y="0"/>
                  </a:cubicBezTo>
                  <a:cubicBezTo>
                    <a:pt x="65" y="0"/>
                    <a:pt x="52" y="3"/>
                    <a:pt x="42" y="8"/>
                  </a:cubicBezTo>
                  <a:cubicBezTo>
                    <a:pt x="32" y="13"/>
                    <a:pt x="24" y="19"/>
                    <a:pt x="18" y="26"/>
                  </a:cubicBezTo>
                  <a:cubicBezTo>
                    <a:pt x="11" y="34"/>
                    <a:pt x="7" y="43"/>
                    <a:pt x="4" y="52"/>
                  </a:cubicBezTo>
                  <a:cubicBezTo>
                    <a:pt x="1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1" y="191"/>
                    <a:pt x="4" y="201"/>
                  </a:cubicBezTo>
                  <a:cubicBezTo>
                    <a:pt x="7" y="211"/>
                    <a:pt x="12" y="220"/>
                    <a:pt x="18" y="228"/>
                  </a:cubicBezTo>
                  <a:cubicBezTo>
                    <a:pt x="24" y="235"/>
                    <a:pt x="33" y="242"/>
                    <a:pt x="43" y="246"/>
                  </a:cubicBezTo>
                  <a:cubicBezTo>
                    <a:pt x="53" y="251"/>
                    <a:pt x="65" y="253"/>
                    <a:pt x="79" y="253"/>
                  </a:cubicBezTo>
                  <a:cubicBezTo>
                    <a:pt x="100" y="253"/>
                    <a:pt x="117" y="247"/>
                    <a:pt x="131" y="236"/>
                  </a:cubicBezTo>
                  <a:cubicBezTo>
                    <a:pt x="145" y="226"/>
                    <a:pt x="154" y="210"/>
                    <a:pt x="157" y="191"/>
                  </a:cubicBezTo>
                  <a:cubicBezTo>
                    <a:pt x="108" y="177"/>
                    <a:pt x="108" y="177"/>
                    <a:pt x="108" y="177"/>
                  </a:cubicBezTo>
                  <a:cubicBezTo>
                    <a:pt x="107" y="185"/>
                    <a:pt x="104" y="191"/>
                    <a:pt x="98" y="196"/>
                  </a:cubicBezTo>
                  <a:cubicBezTo>
                    <a:pt x="93" y="201"/>
                    <a:pt x="86" y="203"/>
                    <a:pt x="79" y="203"/>
                  </a:cubicBezTo>
                  <a:cubicBezTo>
                    <a:pt x="69" y="203"/>
                    <a:pt x="62" y="200"/>
                    <a:pt x="58" y="194"/>
                  </a:cubicBezTo>
                  <a:cubicBezTo>
                    <a:pt x="54" y="187"/>
                    <a:pt x="51" y="180"/>
                    <a:pt x="51" y="170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51" y="75"/>
                    <a:pt x="52" y="72"/>
                    <a:pt x="53" y="6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9" name="Freeform 30"/>
            <p:cNvSpPr>
              <a:spLocks/>
            </p:cNvSpPr>
            <p:nvPr userDrawn="1"/>
          </p:nvSpPr>
          <p:spPr bwMode="auto">
            <a:xfrm>
              <a:off x="1919541" y="3050484"/>
              <a:ext cx="134033" cy="215026"/>
            </a:xfrm>
            <a:custGeom>
              <a:avLst/>
              <a:gdLst/>
              <a:ahLst/>
              <a:cxnLst>
                <a:cxn ang="0">
                  <a:pos x="53" y="69"/>
                </a:cxn>
                <a:cxn ang="0">
                  <a:pos x="58" y="60"/>
                </a:cxn>
                <a:cxn ang="0">
                  <a:pos x="67" y="53"/>
                </a:cxn>
                <a:cxn ang="0">
                  <a:pos x="80" y="50"/>
                </a:cxn>
                <a:cxn ang="0">
                  <a:pos x="93" y="53"/>
                </a:cxn>
                <a:cxn ang="0">
                  <a:pos x="102" y="60"/>
                </a:cxn>
                <a:cxn ang="0">
                  <a:pos x="107" y="69"/>
                </a:cxn>
                <a:cxn ang="0">
                  <a:pos x="109" y="77"/>
                </a:cxn>
                <a:cxn ang="0">
                  <a:pos x="158" y="63"/>
                </a:cxn>
                <a:cxn ang="0">
                  <a:pos x="149" y="39"/>
                </a:cxn>
                <a:cxn ang="0">
                  <a:pos x="134" y="19"/>
                </a:cxn>
                <a:cxn ang="0">
                  <a:pos x="111" y="6"/>
                </a:cxn>
                <a:cxn ang="0">
                  <a:pos x="80" y="0"/>
                </a:cxn>
                <a:cxn ang="0">
                  <a:pos x="43" y="8"/>
                </a:cxn>
                <a:cxn ang="0">
                  <a:pos x="18" y="26"/>
                </a:cxn>
                <a:cxn ang="0">
                  <a:pos x="4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5" y="201"/>
                </a:cxn>
                <a:cxn ang="0">
                  <a:pos x="19" y="228"/>
                </a:cxn>
                <a:cxn ang="0">
                  <a:pos x="43" y="246"/>
                </a:cxn>
                <a:cxn ang="0">
                  <a:pos x="80" y="253"/>
                </a:cxn>
                <a:cxn ang="0">
                  <a:pos x="131" y="236"/>
                </a:cxn>
                <a:cxn ang="0">
                  <a:pos x="158" y="191"/>
                </a:cxn>
                <a:cxn ang="0">
                  <a:pos x="108" y="177"/>
                </a:cxn>
                <a:cxn ang="0">
                  <a:pos x="99" y="196"/>
                </a:cxn>
                <a:cxn ang="0">
                  <a:pos x="80" y="203"/>
                </a:cxn>
                <a:cxn ang="0">
                  <a:pos x="58" y="194"/>
                </a:cxn>
                <a:cxn ang="0">
                  <a:pos x="52" y="170"/>
                </a:cxn>
                <a:cxn ang="0">
                  <a:pos x="52" y="78"/>
                </a:cxn>
                <a:cxn ang="0">
                  <a:pos x="53" y="69"/>
                </a:cxn>
              </a:cxnLst>
              <a:rect l="0" t="0" r="r" b="b"/>
              <a:pathLst>
                <a:path w="158" h="253">
                  <a:moveTo>
                    <a:pt x="53" y="69"/>
                  </a:moveTo>
                  <a:cubicBezTo>
                    <a:pt x="54" y="66"/>
                    <a:pt x="56" y="63"/>
                    <a:pt x="58" y="60"/>
                  </a:cubicBezTo>
                  <a:cubicBezTo>
                    <a:pt x="60" y="57"/>
                    <a:pt x="63" y="55"/>
                    <a:pt x="67" y="53"/>
                  </a:cubicBezTo>
                  <a:cubicBezTo>
                    <a:pt x="70" y="51"/>
                    <a:pt x="75" y="50"/>
                    <a:pt x="80" y="50"/>
                  </a:cubicBezTo>
                  <a:cubicBezTo>
                    <a:pt x="85" y="50"/>
                    <a:pt x="89" y="51"/>
                    <a:pt x="93" y="53"/>
                  </a:cubicBezTo>
                  <a:cubicBezTo>
                    <a:pt x="96" y="55"/>
                    <a:pt x="99" y="57"/>
                    <a:pt x="102" y="60"/>
                  </a:cubicBezTo>
                  <a:cubicBezTo>
                    <a:pt x="104" y="63"/>
                    <a:pt x="106" y="66"/>
                    <a:pt x="107" y="69"/>
                  </a:cubicBezTo>
                  <a:cubicBezTo>
                    <a:pt x="108" y="72"/>
                    <a:pt x="109" y="75"/>
                    <a:pt x="109" y="77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6" y="54"/>
                    <a:pt x="153" y="47"/>
                    <a:pt x="149" y="39"/>
                  </a:cubicBezTo>
                  <a:cubicBezTo>
                    <a:pt x="145" y="32"/>
                    <a:pt x="140" y="25"/>
                    <a:pt x="134" y="19"/>
                  </a:cubicBezTo>
                  <a:cubicBezTo>
                    <a:pt x="127" y="14"/>
                    <a:pt x="119" y="9"/>
                    <a:pt x="111" y="6"/>
                  </a:cubicBezTo>
                  <a:cubicBezTo>
                    <a:pt x="101" y="2"/>
                    <a:pt x="91" y="0"/>
                    <a:pt x="80" y="0"/>
                  </a:cubicBezTo>
                  <a:cubicBezTo>
                    <a:pt x="65" y="0"/>
                    <a:pt x="53" y="3"/>
                    <a:pt x="43" y="8"/>
                  </a:cubicBezTo>
                  <a:cubicBezTo>
                    <a:pt x="33" y="13"/>
                    <a:pt x="24" y="19"/>
                    <a:pt x="18" y="26"/>
                  </a:cubicBezTo>
                  <a:cubicBezTo>
                    <a:pt x="12" y="34"/>
                    <a:pt x="7" y="43"/>
                    <a:pt x="4" y="52"/>
                  </a:cubicBezTo>
                  <a:cubicBezTo>
                    <a:pt x="2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2" y="191"/>
                    <a:pt x="5" y="201"/>
                  </a:cubicBezTo>
                  <a:cubicBezTo>
                    <a:pt x="7" y="211"/>
                    <a:pt x="12" y="220"/>
                    <a:pt x="19" y="228"/>
                  </a:cubicBezTo>
                  <a:cubicBezTo>
                    <a:pt x="25" y="235"/>
                    <a:pt x="33" y="242"/>
                    <a:pt x="43" y="246"/>
                  </a:cubicBezTo>
                  <a:cubicBezTo>
                    <a:pt x="53" y="251"/>
                    <a:pt x="65" y="253"/>
                    <a:pt x="80" y="253"/>
                  </a:cubicBezTo>
                  <a:cubicBezTo>
                    <a:pt x="100" y="253"/>
                    <a:pt x="117" y="247"/>
                    <a:pt x="131" y="236"/>
                  </a:cubicBezTo>
                  <a:cubicBezTo>
                    <a:pt x="145" y="226"/>
                    <a:pt x="154" y="210"/>
                    <a:pt x="158" y="191"/>
                  </a:cubicBezTo>
                  <a:cubicBezTo>
                    <a:pt x="108" y="177"/>
                    <a:pt x="108" y="177"/>
                    <a:pt x="108" y="177"/>
                  </a:cubicBezTo>
                  <a:cubicBezTo>
                    <a:pt x="107" y="185"/>
                    <a:pt x="104" y="191"/>
                    <a:pt x="99" y="196"/>
                  </a:cubicBezTo>
                  <a:cubicBezTo>
                    <a:pt x="93" y="201"/>
                    <a:pt x="87" y="203"/>
                    <a:pt x="80" y="203"/>
                  </a:cubicBezTo>
                  <a:cubicBezTo>
                    <a:pt x="69" y="203"/>
                    <a:pt x="62" y="200"/>
                    <a:pt x="58" y="194"/>
                  </a:cubicBezTo>
                  <a:cubicBezTo>
                    <a:pt x="54" y="187"/>
                    <a:pt x="52" y="180"/>
                    <a:pt x="52" y="170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75"/>
                    <a:pt x="52" y="72"/>
                    <a:pt x="53" y="6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0" name="Freeform 31"/>
            <p:cNvSpPr>
              <a:spLocks/>
            </p:cNvSpPr>
            <p:nvPr userDrawn="1"/>
          </p:nvSpPr>
          <p:spPr bwMode="auto">
            <a:xfrm>
              <a:off x="2094428" y="3051917"/>
              <a:ext cx="123281" cy="212159"/>
            </a:xfrm>
            <a:custGeom>
              <a:avLst/>
              <a:gdLst/>
              <a:ahLst/>
              <a:cxnLst>
                <a:cxn ang="0">
                  <a:pos x="0" y="296"/>
                </a:cxn>
                <a:cxn ang="0">
                  <a:pos x="172" y="296"/>
                </a:cxn>
                <a:cxn ang="0">
                  <a:pos x="172" y="237"/>
                </a:cxn>
                <a:cxn ang="0">
                  <a:pos x="62" y="237"/>
                </a:cxn>
                <a:cxn ang="0">
                  <a:pos x="62" y="174"/>
                </a:cxn>
                <a:cxn ang="0">
                  <a:pos x="157" y="174"/>
                </a:cxn>
                <a:cxn ang="0">
                  <a:pos x="157" y="117"/>
                </a:cxn>
                <a:cxn ang="0">
                  <a:pos x="62" y="117"/>
                </a:cxn>
                <a:cxn ang="0">
                  <a:pos x="62" y="57"/>
                </a:cxn>
                <a:cxn ang="0">
                  <a:pos x="172" y="57"/>
                </a:cxn>
                <a:cxn ang="0">
                  <a:pos x="172" y="0"/>
                </a:cxn>
                <a:cxn ang="0">
                  <a:pos x="0" y="0"/>
                </a:cxn>
                <a:cxn ang="0">
                  <a:pos x="0" y="296"/>
                </a:cxn>
              </a:cxnLst>
              <a:rect l="0" t="0" r="r" b="b"/>
              <a:pathLst>
                <a:path w="172" h="296">
                  <a:moveTo>
                    <a:pt x="0" y="296"/>
                  </a:moveTo>
                  <a:lnTo>
                    <a:pt x="172" y="296"/>
                  </a:lnTo>
                  <a:lnTo>
                    <a:pt x="172" y="237"/>
                  </a:lnTo>
                  <a:lnTo>
                    <a:pt x="62" y="237"/>
                  </a:lnTo>
                  <a:lnTo>
                    <a:pt x="62" y="174"/>
                  </a:lnTo>
                  <a:lnTo>
                    <a:pt x="157" y="174"/>
                  </a:lnTo>
                  <a:lnTo>
                    <a:pt x="157" y="117"/>
                  </a:lnTo>
                  <a:lnTo>
                    <a:pt x="62" y="117"/>
                  </a:lnTo>
                  <a:lnTo>
                    <a:pt x="62" y="57"/>
                  </a:lnTo>
                  <a:lnTo>
                    <a:pt x="172" y="57"/>
                  </a:lnTo>
                  <a:lnTo>
                    <a:pt x="172" y="0"/>
                  </a:lnTo>
                  <a:lnTo>
                    <a:pt x="0" y="0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1" name="Freeform 32"/>
            <p:cNvSpPr>
              <a:spLocks/>
            </p:cNvSpPr>
            <p:nvPr userDrawn="1"/>
          </p:nvSpPr>
          <p:spPr bwMode="auto">
            <a:xfrm>
              <a:off x="2241362" y="3051917"/>
              <a:ext cx="134033" cy="212159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64" y="56"/>
                </a:cxn>
                <a:cxn ang="0">
                  <a:pos x="64" y="296"/>
                </a:cxn>
                <a:cxn ang="0">
                  <a:pos x="124" y="296"/>
                </a:cxn>
                <a:cxn ang="0">
                  <a:pos x="124" y="56"/>
                </a:cxn>
                <a:cxn ang="0">
                  <a:pos x="187" y="56"/>
                </a:cxn>
                <a:cxn ang="0">
                  <a:pos x="187" y="0"/>
                </a:cxn>
                <a:cxn ang="0">
                  <a:pos x="0" y="0"/>
                </a:cxn>
                <a:cxn ang="0">
                  <a:pos x="0" y="56"/>
                </a:cxn>
              </a:cxnLst>
              <a:rect l="0" t="0" r="r" b="b"/>
              <a:pathLst>
                <a:path w="187" h="296">
                  <a:moveTo>
                    <a:pt x="0" y="56"/>
                  </a:moveTo>
                  <a:lnTo>
                    <a:pt x="64" y="56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56"/>
                  </a:lnTo>
                  <a:lnTo>
                    <a:pt x="187" y="56"/>
                  </a:lnTo>
                  <a:lnTo>
                    <a:pt x="187" y="0"/>
                  </a:lnTo>
                  <a:lnTo>
                    <a:pt x="0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2" name="Freeform 33"/>
            <p:cNvSpPr>
              <a:spLocks/>
            </p:cNvSpPr>
            <p:nvPr userDrawn="1"/>
          </p:nvSpPr>
          <p:spPr bwMode="auto">
            <a:xfrm>
              <a:off x="2411233" y="3051917"/>
              <a:ext cx="144784" cy="212159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62" y="172"/>
                </a:cxn>
                <a:cxn ang="0">
                  <a:pos x="61" y="172"/>
                </a:cxn>
                <a:cxn ang="0">
                  <a:pos x="61" y="0"/>
                </a:cxn>
                <a:cxn ang="0">
                  <a:pos x="0" y="0"/>
                </a:cxn>
                <a:cxn ang="0">
                  <a:pos x="0" y="296"/>
                </a:cxn>
                <a:cxn ang="0">
                  <a:pos x="58" y="296"/>
                </a:cxn>
                <a:cxn ang="0">
                  <a:pos x="139" y="134"/>
                </a:cxn>
                <a:cxn ang="0">
                  <a:pos x="140" y="134"/>
                </a:cxn>
                <a:cxn ang="0">
                  <a:pos x="140" y="296"/>
                </a:cxn>
                <a:cxn ang="0">
                  <a:pos x="202" y="296"/>
                </a:cxn>
                <a:cxn ang="0">
                  <a:pos x="202" y="0"/>
                </a:cxn>
                <a:cxn ang="0">
                  <a:pos x="146" y="0"/>
                </a:cxn>
              </a:cxnLst>
              <a:rect l="0" t="0" r="r" b="b"/>
              <a:pathLst>
                <a:path w="202" h="296">
                  <a:moveTo>
                    <a:pt x="146" y="0"/>
                  </a:moveTo>
                  <a:lnTo>
                    <a:pt x="62" y="172"/>
                  </a:lnTo>
                  <a:lnTo>
                    <a:pt x="61" y="172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296"/>
                  </a:lnTo>
                  <a:lnTo>
                    <a:pt x="58" y="296"/>
                  </a:lnTo>
                  <a:lnTo>
                    <a:pt x="139" y="134"/>
                  </a:lnTo>
                  <a:lnTo>
                    <a:pt x="140" y="134"/>
                  </a:lnTo>
                  <a:lnTo>
                    <a:pt x="140" y="296"/>
                  </a:lnTo>
                  <a:lnTo>
                    <a:pt x="202" y="296"/>
                  </a:lnTo>
                  <a:lnTo>
                    <a:pt x="202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3" name="Freeform 34"/>
            <p:cNvSpPr>
              <a:spLocks/>
            </p:cNvSpPr>
            <p:nvPr userDrawn="1"/>
          </p:nvSpPr>
          <p:spPr bwMode="auto">
            <a:xfrm>
              <a:off x="902469" y="3121442"/>
              <a:ext cx="216459" cy="404248"/>
            </a:xfrm>
            <a:custGeom>
              <a:avLst/>
              <a:gdLst/>
              <a:ahLst/>
              <a:cxnLst>
                <a:cxn ang="0">
                  <a:pos x="198" y="0"/>
                </a:cxn>
                <a:cxn ang="0">
                  <a:pos x="0" y="449"/>
                </a:cxn>
                <a:cxn ang="0">
                  <a:pos x="129" y="475"/>
                </a:cxn>
                <a:cxn ang="0">
                  <a:pos x="256" y="450"/>
                </a:cxn>
                <a:cxn ang="0">
                  <a:pos x="207" y="2"/>
                </a:cxn>
                <a:cxn ang="0">
                  <a:pos x="198" y="0"/>
                </a:cxn>
              </a:cxnLst>
              <a:rect l="0" t="0" r="r" b="b"/>
              <a:pathLst>
                <a:path w="256" h="475">
                  <a:moveTo>
                    <a:pt x="198" y="0"/>
                  </a:moveTo>
                  <a:cubicBezTo>
                    <a:pt x="0" y="449"/>
                    <a:pt x="0" y="449"/>
                    <a:pt x="0" y="449"/>
                  </a:cubicBezTo>
                  <a:cubicBezTo>
                    <a:pt x="40" y="466"/>
                    <a:pt x="83" y="475"/>
                    <a:pt x="129" y="475"/>
                  </a:cubicBezTo>
                  <a:cubicBezTo>
                    <a:pt x="174" y="475"/>
                    <a:pt x="217" y="466"/>
                    <a:pt x="256" y="450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4" y="2"/>
                    <a:pt x="201" y="1"/>
                    <a:pt x="198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4" name="Freeform 35"/>
            <p:cNvSpPr>
              <a:spLocks/>
            </p:cNvSpPr>
            <p:nvPr userDrawn="1"/>
          </p:nvSpPr>
          <p:spPr bwMode="auto">
            <a:xfrm>
              <a:off x="736183" y="3110691"/>
              <a:ext cx="320388" cy="378445"/>
            </a:xfrm>
            <a:custGeom>
              <a:avLst/>
              <a:gdLst/>
              <a:ahLst/>
              <a:cxnLst>
                <a:cxn ang="0">
                  <a:pos x="371" y="0"/>
                </a:cxn>
                <a:cxn ang="0">
                  <a:pos x="0" y="245"/>
                </a:cxn>
                <a:cxn ang="0">
                  <a:pos x="160" y="445"/>
                </a:cxn>
                <a:cxn ang="0">
                  <a:pos x="378" y="6"/>
                </a:cxn>
                <a:cxn ang="0">
                  <a:pos x="371" y="0"/>
                </a:cxn>
              </a:cxnLst>
              <a:rect l="0" t="0" r="r" b="b"/>
              <a:pathLst>
                <a:path w="378" h="445">
                  <a:moveTo>
                    <a:pt x="371" y="0"/>
                  </a:moveTo>
                  <a:cubicBezTo>
                    <a:pt x="0" y="245"/>
                    <a:pt x="0" y="245"/>
                    <a:pt x="0" y="245"/>
                  </a:cubicBezTo>
                  <a:cubicBezTo>
                    <a:pt x="25" y="331"/>
                    <a:pt x="83" y="402"/>
                    <a:pt x="160" y="445"/>
                  </a:cubicBezTo>
                  <a:cubicBezTo>
                    <a:pt x="378" y="6"/>
                    <a:pt x="378" y="6"/>
                    <a:pt x="378" y="6"/>
                  </a:cubicBezTo>
                  <a:cubicBezTo>
                    <a:pt x="376" y="4"/>
                    <a:pt x="373" y="2"/>
                    <a:pt x="371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5" name="Freeform 36"/>
            <p:cNvSpPr>
              <a:spLocks/>
            </p:cNvSpPr>
            <p:nvPr userDrawn="1"/>
          </p:nvSpPr>
          <p:spPr bwMode="auto">
            <a:xfrm>
              <a:off x="1091692" y="3116425"/>
              <a:ext cx="196390" cy="37342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9" y="439"/>
                </a:cxn>
                <a:cxn ang="0">
                  <a:pos x="231" y="237"/>
                </a:cxn>
                <a:cxn ang="0">
                  <a:pos x="11" y="0"/>
                </a:cxn>
                <a:cxn ang="0">
                  <a:pos x="0" y="5"/>
                </a:cxn>
              </a:cxnLst>
              <a:rect l="0" t="0" r="r" b="b"/>
              <a:pathLst>
                <a:path w="231" h="439">
                  <a:moveTo>
                    <a:pt x="0" y="5"/>
                  </a:moveTo>
                  <a:cubicBezTo>
                    <a:pt x="69" y="439"/>
                    <a:pt x="69" y="439"/>
                    <a:pt x="69" y="439"/>
                  </a:cubicBezTo>
                  <a:cubicBezTo>
                    <a:pt x="147" y="396"/>
                    <a:pt x="205" y="324"/>
                    <a:pt x="231" y="23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2"/>
                    <a:pt x="4" y="4"/>
                    <a:pt x="0" y="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6" name="Freeform 37"/>
            <p:cNvSpPr>
              <a:spLocks/>
            </p:cNvSpPr>
            <p:nvPr userDrawn="1"/>
          </p:nvSpPr>
          <p:spPr bwMode="auto">
            <a:xfrm>
              <a:off x="797107" y="2947988"/>
              <a:ext cx="257314" cy="125432"/>
            </a:xfrm>
            <a:custGeom>
              <a:avLst/>
              <a:gdLst/>
              <a:ahLst/>
              <a:cxnLst>
                <a:cxn ang="0">
                  <a:pos x="304" y="124"/>
                </a:cxn>
                <a:cxn ang="0">
                  <a:pos x="233" y="0"/>
                </a:cxn>
                <a:cxn ang="0">
                  <a:pos x="0" y="113"/>
                </a:cxn>
                <a:cxn ang="0">
                  <a:pos x="289" y="147"/>
                </a:cxn>
                <a:cxn ang="0">
                  <a:pos x="304" y="124"/>
                </a:cxn>
              </a:cxnLst>
              <a:rect l="0" t="0" r="r" b="b"/>
              <a:pathLst>
                <a:path w="304" h="147">
                  <a:moveTo>
                    <a:pt x="304" y="124"/>
                  </a:moveTo>
                  <a:cubicBezTo>
                    <a:pt x="233" y="0"/>
                    <a:pt x="233" y="0"/>
                    <a:pt x="233" y="0"/>
                  </a:cubicBezTo>
                  <a:cubicBezTo>
                    <a:pt x="141" y="6"/>
                    <a:pt x="58" y="48"/>
                    <a:pt x="0" y="113"/>
                  </a:cubicBezTo>
                  <a:cubicBezTo>
                    <a:pt x="289" y="147"/>
                    <a:pt x="289" y="147"/>
                    <a:pt x="289" y="147"/>
                  </a:cubicBezTo>
                  <a:cubicBezTo>
                    <a:pt x="292" y="138"/>
                    <a:pt x="297" y="130"/>
                    <a:pt x="304" y="12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7" name="Freeform 38"/>
            <p:cNvSpPr>
              <a:spLocks/>
            </p:cNvSpPr>
            <p:nvPr userDrawn="1"/>
          </p:nvSpPr>
          <p:spPr bwMode="auto">
            <a:xfrm>
              <a:off x="1111761" y="3070553"/>
              <a:ext cx="187789" cy="210725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8" y="18"/>
                </a:cxn>
                <a:cxn ang="0">
                  <a:pos x="0" y="42"/>
                </a:cxn>
                <a:cxn ang="0">
                  <a:pos x="218" y="248"/>
                </a:cxn>
                <a:cxn ang="0">
                  <a:pos x="222" y="195"/>
                </a:cxn>
                <a:cxn ang="0">
                  <a:pos x="160" y="0"/>
                </a:cxn>
              </a:cxnLst>
              <a:rect l="0" t="0" r="r" b="b"/>
              <a:pathLst>
                <a:path w="222" h="248">
                  <a:moveTo>
                    <a:pt x="160" y="0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27"/>
                    <a:pt x="5" y="35"/>
                    <a:pt x="0" y="42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20" y="231"/>
                    <a:pt x="222" y="213"/>
                    <a:pt x="222" y="195"/>
                  </a:cubicBezTo>
                  <a:cubicBezTo>
                    <a:pt x="222" y="122"/>
                    <a:pt x="199" y="55"/>
                    <a:pt x="160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8" name="Freeform 39"/>
            <p:cNvSpPr>
              <a:spLocks/>
            </p:cNvSpPr>
            <p:nvPr userDrawn="1"/>
          </p:nvSpPr>
          <p:spPr bwMode="auto">
            <a:xfrm>
              <a:off x="723998" y="3074136"/>
              <a:ext cx="318955" cy="210009"/>
            </a:xfrm>
            <a:custGeom>
              <a:avLst/>
              <a:gdLst/>
              <a:ahLst/>
              <a:cxnLst>
                <a:cxn ang="0">
                  <a:pos x="374" y="17"/>
                </a:cxn>
                <a:cxn ang="0">
                  <a:pos x="58" y="0"/>
                </a:cxn>
                <a:cxn ang="0">
                  <a:pos x="0" y="191"/>
                </a:cxn>
                <a:cxn ang="0">
                  <a:pos x="4" y="247"/>
                </a:cxn>
                <a:cxn ang="0">
                  <a:pos x="376" y="28"/>
                </a:cxn>
                <a:cxn ang="0">
                  <a:pos x="374" y="17"/>
                </a:cxn>
              </a:cxnLst>
              <a:rect l="0" t="0" r="r" b="b"/>
              <a:pathLst>
                <a:path w="376" h="247">
                  <a:moveTo>
                    <a:pt x="374" y="17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1" y="55"/>
                    <a:pt x="0" y="120"/>
                    <a:pt x="0" y="191"/>
                  </a:cubicBezTo>
                  <a:cubicBezTo>
                    <a:pt x="0" y="210"/>
                    <a:pt x="1" y="229"/>
                    <a:pt x="4" y="247"/>
                  </a:cubicBezTo>
                  <a:cubicBezTo>
                    <a:pt x="376" y="28"/>
                    <a:pt x="376" y="28"/>
                    <a:pt x="376" y="28"/>
                  </a:cubicBezTo>
                  <a:cubicBezTo>
                    <a:pt x="375" y="25"/>
                    <a:pt x="374" y="21"/>
                    <a:pt x="374" y="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9" name="Freeform 40"/>
            <p:cNvSpPr>
              <a:spLocks/>
            </p:cNvSpPr>
            <p:nvPr userDrawn="1"/>
          </p:nvSpPr>
          <p:spPr bwMode="auto">
            <a:xfrm>
              <a:off x="1030051" y="2947988"/>
              <a:ext cx="194957" cy="121131"/>
            </a:xfrm>
            <a:custGeom>
              <a:avLst/>
              <a:gdLst/>
              <a:ahLst/>
              <a:cxnLst>
                <a:cxn ang="0">
                  <a:pos x="59" y="114"/>
                </a:cxn>
                <a:cxn ang="0">
                  <a:pos x="101" y="142"/>
                </a:cxn>
                <a:cxn ang="0">
                  <a:pos x="230" y="112"/>
                </a:cxn>
                <a:cxn ang="0">
                  <a:pos x="0" y="0"/>
                </a:cxn>
                <a:cxn ang="0">
                  <a:pos x="48" y="115"/>
                </a:cxn>
                <a:cxn ang="0">
                  <a:pos x="59" y="114"/>
                </a:cxn>
              </a:cxnLst>
              <a:rect l="0" t="0" r="r" b="b"/>
              <a:pathLst>
                <a:path w="230" h="142">
                  <a:moveTo>
                    <a:pt x="59" y="114"/>
                  </a:moveTo>
                  <a:cubicBezTo>
                    <a:pt x="78" y="115"/>
                    <a:pt x="94" y="126"/>
                    <a:pt x="101" y="14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173" y="48"/>
                    <a:pt x="91" y="6"/>
                    <a:pt x="0" y="0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51" y="115"/>
                    <a:pt x="55" y="114"/>
                    <a:pt x="59" y="11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90" name="Freeform 41"/>
            <p:cNvSpPr>
              <a:spLocks/>
            </p:cNvSpPr>
            <p:nvPr userDrawn="1"/>
          </p:nvSpPr>
          <p:spPr bwMode="auto">
            <a:xfrm>
              <a:off x="1404196" y="3365855"/>
              <a:ext cx="80276" cy="133316"/>
            </a:xfrm>
            <a:custGeom>
              <a:avLst/>
              <a:gdLst/>
              <a:ahLst/>
              <a:cxnLst>
                <a:cxn ang="0">
                  <a:pos x="71" y="27"/>
                </a:cxn>
                <a:cxn ang="0">
                  <a:pos x="71" y="186"/>
                </a:cxn>
                <a:cxn ang="0">
                  <a:pos x="41" y="186"/>
                </a:cxn>
                <a:cxn ang="0">
                  <a:pos x="41" y="27"/>
                </a:cxn>
                <a:cxn ang="0">
                  <a:pos x="0" y="27"/>
                </a:cxn>
                <a:cxn ang="0">
                  <a:pos x="0" y="0"/>
                </a:cxn>
                <a:cxn ang="0">
                  <a:pos x="112" y="0"/>
                </a:cxn>
                <a:cxn ang="0">
                  <a:pos x="112" y="27"/>
                </a:cxn>
                <a:cxn ang="0">
                  <a:pos x="71" y="27"/>
                </a:cxn>
              </a:cxnLst>
              <a:rect l="0" t="0" r="r" b="b"/>
              <a:pathLst>
                <a:path w="112" h="186">
                  <a:moveTo>
                    <a:pt x="71" y="27"/>
                  </a:moveTo>
                  <a:lnTo>
                    <a:pt x="71" y="186"/>
                  </a:lnTo>
                  <a:lnTo>
                    <a:pt x="41" y="186"/>
                  </a:lnTo>
                  <a:lnTo>
                    <a:pt x="41" y="2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12" y="0"/>
                  </a:lnTo>
                  <a:lnTo>
                    <a:pt x="112" y="27"/>
                  </a:lnTo>
                  <a:lnTo>
                    <a:pt x="71" y="2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91" name="Freeform 42"/>
            <p:cNvSpPr>
              <a:spLocks noEditPoints="1"/>
            </p:cNvSpPr>
            <p:nvPr userDrawn="1"/>
          </p:nvSpPr>
          <p:spPr bwMode="auto">
            <a:xfrm>
              <a:off x="1500957" y="3365138"/>
              <a:ext cx="80993" cy="135466"/>
            </a:xfrm>
            <a:custGeom>
              <a:avLst/>
              <a:gdLst/>
              <a:ahLst/>
              <a:cxnLst>
                <a:cxn ang="0">
                  <a:pos x="96" y="110"/>
                </a:cxn>
                <a:cxn ang="0">
                  <a:pos x="92" y="131"/>
                </a:cxn>
                <a:cxn ang="0">
                  <a:pos x="83" y="146"/>
                </a:cxn>
                <a:cxn ang="0">
                  <a:pos x="67" y="156"/>
                </a:cxn>
                <a:cxn ang="0">
                  <a:pos x="48" y="159"/>
                </a:cxn>
                <a:cxn ang="0">
                  <a:pos x="26" y="155"/>
                </a:cxn>
                <a:cxn ang="0">
                  <a:pos x="11" y="144"/>
                </a:cxn>
                <a:cxn ang="0">
                  <a:pos x="2" y="127"/>
                </a:cxn>
                <a:cxn ang="0">
                  <a:pos x="0" y="108"/>
                </a:cxn>
                <a:cxn ang="0">
                  <a:pos x="0" y="48"/>
                </a:cxn>
                <a:cxn ang="0">
                  <a:pos x="2" y="31"/>
                </a:cxn>
                <a:cxn ang="0">
                  <a:pos x="11" y="16"/>
                </a:cxn>
                <a:cxn ang="0">
                  <a:pos x="25" y="4"/>
                </a:cxn>
                <a:cxn ang="0">
                  <a:pos x="48" y="0"/>
                </a:cxn>
                <a:cxn ang="0">
                  <a:pos x="69" y="4"/>
                </a:cxn>
                <a:cxn ang="0">
                  <a:pos x="84" y="15"/>
                </a:cxn>
                <a:cxn ang="0">
                  <a:pos x="93" y="31"/>
                </a:cxn>
                <a:cxn ang="0">
                  <a:pos x="96" y="48"/>
                </a:cxn>
                <a:cxn ang="0">
                  <a:pos x="96" y="110"/>
                </a:cxn>
                <a:cxn ang="0">
                  <a:pos x="70" y="48"/>
                </a:cxn>
                <a:cxn ang="0">
                  <a:pos x="69" y="41"/>
                </a:cxn>
                <a:cxn ang="0">
                  <a:pos x="65" y="34"/>
                </a:cxn>
                <a:cxn ang="0">
                  <a:pos x="59" y="27"/>
                </a:cxn>
                <a:cxn ang="0">
                  <a:pos x="48" y="25"/>
                </a:cxn>
                <a:cxn ang="0">
                  <a:pos x="37" y="27"/>
                </a:cxn>
                <a:cxn ang="0">
                  <a:pos x="30" y="33"/>
                </a:cxn>
                <a:cxn ang="0">
                  <a:pos x="26" y="41"/>
                </a:cxn>
                <a:cxn ang="0">
                  <a:pos x="25" y="48"/>
                </a:cxn>
                <a:cxn ang="0">
                  <a:pos x="25" y="108"/>
                </a:cxn>
                <a:cxn ang="0">
                  <a:pos x="31" y="127"/>
                </a:cxn>
                <a:cxn ang="0">
                  <a:pos x="48" y="135"/>
                </a:cxn>
                <a:cxn ang="0">
                  <a:pos x="63" y="129"/>
                </a:cxn>
                <a:cxn ang="0">
                  <a:pos x="70" y="112"/>
                </a:cxn>
                <a:cxn ang="0">
                  <a:pos x="70" y="48"/>
                </a:cxn>
              </a:cxnLst>
              <a:rect l="0" t="0" r="r" b="b"/>
              <a:pathLst>
                <a:path w="96" h="159">
                  <a:moveTo>
                    <a:pt x="96" y="110"/>
                  </a:moveTo>
                  <a:cubicBezTo>
                    <a:pt x="96" y="118"/>
                    <a:pt x="95" y="125"/>
                    <a:pt x="92" y="131"/>
                  </a:cubicBezTo>
                  <a:cubicBezTo>
                    <a:pt x="90" y="137"/>
                    <a:pt x="87" y="142"/>
                    <a:pt x="83" y="146"/>
                  </a:cubicBezTo>
                  <a:cubicBezTo>
                    <a:pt x="78" y="150"/>
                    <a:pt x="73" y="154"/>
                    <a:pt x="67" y="156"/>
                  </a:cubicBezTo>
                  <a:cubicBezTo>
                    <a:pt x="61" y="158"/>
                    <a:pt x="55" y="159"/>
                    <a:pt x="48" y="159"/>
                  </a:cubicBezTo>
                  <a:cubicBezTo>
                    <a:pt x="39" y="159"/>
                    <a:pt x="32" y="158"/>
                    <a:pt x="26" y="155"/>
                  </a:cubicBezTo>
                  <a:cubicBezTo>
                    <a:pt x="20" y="152"/>
                    <a:pt x="15" y="149"/>
                    <a:pt x="11" y="144"/>
                  </a:cubicBezTo>
                  <a:cubicBezTo>
                    <a:pt x="7" y="139"/>
                    <a:pt x="4" y="134"/>
                    <a:pt x="2" y="127"/>
                  </a:cubicBezTo>
                  <a:cubicBezTo>
                    <a:pt x="1" y="121"/>
                    <a:pt x="0" y="115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3"/>
                    <a:pt x="1" y="37"/>
                    <a:pt x="2" y="31"/>
                  </a:cubicBezTo>
                  <a:cubicBezTo>
                    <a:pt x="4" y="26"/>
                    <a:pt x="7" y="21"/>
                    <a:pt x="11" y="16"/>
                  </a:cubicBezTo>
                  <a:cubicBezTo>
                    <a:pt x="14" y="11"/>
                    <a:pt x="19" y="7"/>
                    <a:pt x="25" y="4"/>
                  </a:cubicBezTo>
                  <a:cubicBezTo>
                    <a:pt x="32" y="1"/>
                    <a:pt x="39" y="0"/>
                    <a:pt x="48" y="0"/>
                  </a:cubicBezTo>
                  <a:cubicBezTo>
                    <a:pt x="56" y="0"/>
                    <a:pt x="63" y="1"/>
                    <a:pt x="69" y="4"/>
                  </a:cubicBezTo>
                  <a:cubicBezTo>
                    <a:pt x="75" y="7"/>
                    <a:pt x="80" y="11"/>
                    <a:pt x="84" y="15"/>
                  </a:cubicBezTo>
                  <a:cubicBezTo>
                    <a:pt x="88" y="20"/>
                    <a:pt x="91" y="25"/>
                    <a:pt x="93" y="31"/>
                  </a:cubicBezTo>
                  <a:cubicBezTo>
                    <a:pt x="95" y="37"/>
                    <a:pt x="96" y="42"/>
                    <a:pt x="96" y="48"/>
                  </a:cubicBezTo>
                  <a:lnTo>
                    <a:pt x="96" y="110"/>
                  </a:lnTo>
                  <a:close/>
                  <a:moveTo>
                    <a:pt x="70" y="48"/>
                  </a:moveTo>
                  <a:cubicBezTo>
                    <a:pt x="70" y="46"/>
                    <a:pt x="69" y="44"/>
                    <a:pt x="69" y="41"/>
                  </a:cubicBezTo>
                  <a:cubicBezTo>
                    <a:pt x="68" y="38"/>
                    <a:pt x="67" y="36"/>
                    <a:pt x="65" y="34"/>
                  </a:cubicBezTo>
                  <a:cubicBezTo>
                    <a:pt x="64" y="31"/>
                    <a:pt x="61" y="29"/>
                    <a:pt x="59" y="27"/>
                  </a:cubicBezTo>
                  <a:cubicBezTo>
                    <a:pt x="56" y="26"/>
                    <a:pt x="52" y="25"/>
                    <a:pt x="48" y="25"/>
                  </a:cubicBezTo>
                  <a:cubicBezTo>
                    <a:pt x="44" y="25"/>
                    <a:pt x="40" y="26"/>
                    <a:pt x="37" y="27"/>
                  </a:cubicBezTo>
                  <a:cubicBezTo>
                    <a:pt x="34" y="29"/>
                    <a:pt x="32" y="31"/>
                    <a:pt x="30" y="33"/>
                  </a:cubicBezTo>
                  <a:cubicBezTo>
                    <a:pt x="28" y="35"/>
                    <a:pt x="27" y="38"/>
                    <a:pt x="26" y="41"/>
                  </a:cubicBezTo>
                  <a:cubicBezTo>
                    <a:pt x="26" y="43"/>
                    <a:pt x="25" y="46"/>
                    <a:pt x="25" y="4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25" y="116"/>
                    <a:pt x="27" y="122"/>
                    <a:pt x="31" y="127"/>
                  </a:cubicBezTo>
                  <a:cubicBezTo>
                    <a:pt x="34" y="132"/>
                    <a:pt x="40" y="135"/>
                    <a:pt x="48" y="135"/>
                  </a:cubicBezTo>
                  <a:cubicBezTo>
                    <a:pt x="54" y="135"/>
                    <a:pt x="59" y="133"/>
                    <a:pt x="63" y="129"/>
                  </a:cubicBezTo>
                  <a:cubicBezTo>
                    <a:pt x="68" y="125"/>
                    <a:pt x="70" y="119"/>
                    <a:pt x="70" y="112"/>
                  </a:cubicBezTo>
                  <a:lnTo>
                    <a:pt x="70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92" name="Freeform 43"/>
            <p:cNvSpPr>
              <a:spLocks/>
            </p:cNvSpPr>
            <p:nvPr userDrawn="1"/>
          </p:nvSpPr>
          <p:spPr bwMode="auto">
            <a:xfrm>
              <a:off x="1606321" y="3365855"/>
              <a:ext cx="105363" cy="133316"/>
            </a:xfrm>
            <a:custGeom>
              <a:avLst/>
              <a:gdLst/>
              <a:ahLst/>
              <a:cxnLst>
                <a:cxn ang="0">
                  <a:pos x="117" y="186"/>
                </a:cxn>
                <a:cxn ang="0">
                  <a:pos x="117" y="77"/>
                </a:cxn>
                <a:cxn ang="0">
                  <a:pos x="116" y="77"/>
                </a:cxn>
                <a:cxn ang="0">
                  <a:pos x="102" y="113"/>
                </a:cxn>
                <a:cxn ang="0">
                  <a:pos x="84" y="153"/>
                </a:cxn>
                <a:cxn ang="0">
                  <a:pos x="63" y="153"/>
                </a:cxn>
                <a:cxn ang="0">
                  <a:pos x="45" y="110"/>
                </a:cxn>
                <a:cxn ang="0">
                  <a:pos x="32" y="77"/>
                </a:cxn>
                <a:cxn ang="0">
                  <a:pos x="31" y="77"/>
                </a:cxn>
                <a:cxn ang="0">
                  <a:pos x="31" y="186"/>
                </a:cxn>
                <a:cxn ang="0">
                  <a:pos x="0" y="186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6" y="60"/>
                </a:cxn>
                <a:cxn ang="0">
                  <a:pos x="74" y="106"/>
                </a:cxn>
                <a:cxn ang="0">
                  <a:pos x="75" y="106"/>
                </a:cxn>
                <a:cxn ang="0">
                  <a:pos x="93" y="60"/>
                </a:cxn>
                <a:cxn ang="0">
                  <a:pos x="119" y="0"/>
                </a:cxn>
                <a:cxn ang="0">
                  <a:pos x="147" y="0"/>
                </a:cxn>
                <a:cxn ang="0">
                  <a:pos x="147" y="186"/>
                </a:cxn>
                <a:cxn ang="0">
                  <a:pos x="117" y="186"/>
                </a:cxn>
              </a:cxnLst>
              <a:rect l="0" t="0" r="r" b="b"/>
              <a:pathLst>
                <a:path w="147" h="186">
                  <a:moveTo>
                    <a:pt x="117" y="186"/>
                  </a:moveTo>
                  <a:lnTo>
                    <a:pt x="117" y="77"/>
                  </a:lnTo>
                  <a:lnTo>
                    <a:pt x="116" y="77"/>
                  </a:lnTo>
                  <a:lnTo>
                    <a:pt x="102" y="113"/>
                  </a:lnTo>
                  <a:lnTo>
                    <a:pt x="84" y="153"/>
                  </a:lnTo>
                  <a:lnTo>
                    <a:pt x="63" y="153"/>
                  </a:lnTo>
                  <a:lnTo>
                    <a:pt x="45" y="110"/>
                  </a:lnTo>
                  <a:lnTo>
                    <a:pt x="32" y="77"/>
                  </a:lnTo>
                  <a:lnTo>
                    <a:pt x="31" y="77"/>
                  </a:lnTo>
                  <a:lnTo>
                    <a:pt x="31" y="186"/>
                  </a:lnTo>
                  <a:lnTo>
                    <a:pt x="0" y="186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6" y="60"/>
                  </a:lnTo>
                  <a:lnTo>
                    <a:pt x="74" y="106"/>
                  </a:lnTo>
                  <a:lnTo>
                    <a:pt x="75" y="106"/>
                  </a:lnTo>
                  <a:lnTo>
                    <a:pt x="93" y="60"/>
                  </a:lnTo>
                  <a:lnTo>
                    <a:pt x="119" y="0"/>
                  </a:lnTo>
                  <a:lnTo>
                    <a:pt x="147" y="0"/>
                  </a:lnTo>
                  <a:lnTo>
                    <a:pt x="147" y="186"/>
                  </a:lnTo>
                  <a:lnTo>
                    <a:pt x="117" y="18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93" name="Freeform 44"/>
            <p:cNvSpPr>
              <a:spLocks/>
            </p:cNvSpPr>
            <p:nvPr userDrawn="1"/>
          </p:nvSpPr>
          <p:spPr bwMode="auto">
            <a:xfrm>
              <a:off x="1736052" y="3365138"/>
              <a:ext cx="80993" cy="135466"/>
            </a:xfrm>
            <a:custGeom>
              <a:avLst/>
              <a:gdLst/>
              <a:ahLst/>
              <a:cxnLst>
                <a:cxn ang="0">
                  <a:pos x="94" y="125"/>
                </a:cxn>
                <a:cxn ang="0">
                  <a:pos x="78" y="150"/>
                </a:cxn>
                <a:cxn ang="0">
                  <a:pos x="48" y="159"/>
                </a:cxn>
                <a:cxn ang="0">
                  <a:pos x="27" y="155"/>
                </a:cxn>
                <a:cxn ang="0">
                  <a:pos x="12" y="145"/>
                </a:cxn>
                <a:cxn ang="0">
                  <a:pos x="3" y="129"/>
                </a:cxn>
                <a:cxn ang="0">
                  <a:pos x="0" y="109"/>
                </a:cxn>
                <a:cxn ang="0">
                  <a:pos x="0" y="48"/>
                </a:cxn>
                <a:cxn ang="0">
                  <a:pos x="3" y="30"/>
                </a:cxn>
                <a:cxn ang="0">
                  <a:pos x="12" y="15"/>
                </a:cxn>
                <a:cxn ang="0">
                  <a:pos x="27" y="4"/>
                </a:cxn>
                <a:cxn ang="0">
                  <a:pos x="48" y="0"/>
                </a:cxn>
                <a:cxn ang="0">
                  <a:pos x="79" y="10"/>
                </a:cxn>
                <a:cxn ang="0">
                  <a:pos x="95" y="35"/>
                </a:cxn>
                <a:cxn ang="0">
                  <a:pos x="70" y="43"/>
                </a:cxn>
                <a:cxn ang="0">
                  <a:pos x="68" y="36"/>
                </a:cxn>
                <a:cxn ang="0">
                  <a:pos x="63" y="30"/>
                </a:cxn>
                <a:cxn ang="0">
                  <a:pos x="57" y="26"/>
                </a:cxn>
                <a:cxn ang="0">
                  <a:pos x="48" y="25"/>
                </a:cxn>
                <a:cxn ang="0">
                  <a:pos x="38" y="27"/>
                </a:cxn>
                <a:cxn ang="0">
                  <a:pos x="31" y="32"/>
                </a:cxn>
                <a:cxn ang="0">
                  <a:pos x="27" y="39"/>
                </a:cxn>
                <a:cxn ang="0">
                  <a:pos x="26" y="47"/>
                </a:cxn>
                <a:cxn ang="0">
                  <a:pos x="26" y="110"/>
                </a:cxn>
                <a:cxn ang="0">
                  <a:pos x="27" y="119"/>
                </a:cxn>
                <a:cxn ang="0">
                  <a:pos x="31" y="127"/>
                </a:cxn>
                <a:cxn ang="0">
                  <a:pos x="38" y="133"/>
                </a:cxn>
                <a:cxn ang="0">
                  <a:pos x="48" y="134"/>
                </a:cxn>
                <a:cxn ang="0">
                  <a:pos x="62" y="130"/>
                </a:cxn>
                <a:cxn ang="0">
                  <a:pos x="70" y="117"/>
                </a:cxn>
                <a:cxn ang="0">
                  <a:pos x="94" y="125"/>
                </a:cxn>
              </a:cxnLst>
              <a:rect l="0" t="0" r="r" b="b"/>
              <a:pathLst>
                <a:path w="95" h="159">
                  <a:moveTo>
                    <a:pt x="94" y="125"/>
                  </a:moveTo>
                  <a:cubicBezTo>
                    <a:pt x="92" y="136"/>
                    <a:pt x="86" y="144"/>
                    <a:pt x="78" y="150"/>
                  </a:cubicBezTo>
                  <a:cubicBezTo>
                    <a:pt x="70" y="156"/>
                    <a:pt x="60" y="159"/>
                    <a:pt x="48" y="159"/>
                  </a:cubicBezTo>
                  <a:cubicBezTo>
                    <a:pt x="40" y="159"/>
                    <a:pt x="33" y="158"/>
                    <a:pt x="27" y="155"/>
                  </a:cubicBezTo>
                  <a:cubicBezTo>
                    <a:pt x="21" y="153"/>
                    <a:pt x="16" y="149"/>
                    <a:pt x="12" y="145"/>
                  </a:cubicBezTo>
                  <a:cubicBezTo>
                    <a:pt x="8" y="140"/>
                    <a:pt x="5" y="135"/>
                    <a:pt x="3" y="129"/>
                  </a:cubicBezTo>
                  <a:cubicBezTo>
                    <a:pt x="1" y="123"/>
                    <a:pt x="0" y="116"/>
                    <a:pt x="0" y="10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1" y="36"/>
                    <a:pt x="3" y="30"/>
                  </a:cubicBezTo>
                  <a:cubicBezTo>
                    <a:pt x="5" y="24"/>
                    <a:pt x="8" y="19"/>
                    <a:pt x="12" y="15"/>
                  </a:cubicBezTo>
                  <a:cubicBezTo>
                    <a:pt x="16" y="10"/>
                    <a:pt x="21" y="7"/>
                    <a:pt x="27" y="4"/>
                  </a:cubicBezTo>
                  <a:cubicBezTo>
                    <a:pt x="33" y="1"/>
                    <a:pt x="40" y="0"/>
                    <a:pt x="48" y="0"/>
                  </a:cubicBezTo>
                  <a:cubicBezTo>
                    <a:pt x="61" y="0"/>
                    <a:pt x="71" y="3"/>
                    <a:pt x="79" y="10"/>
                  </a:cubicBezTo>
                  <a:cubicBezTo>
                    <a:pt x="87" y="16"/>
                    <a:pt x="92" y="25"/>
                    <a:pt x="95" y="35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0" y="41"/>
                    <a:pt x="69" y="38"/>
                    <a:pt x="68" y="36"/>
                  </a:cubicBezTo>
                  <a:cubicBezTo>
                    <a:pt x="67" y="34"/>
                    <a:pt x="65" y="32"/>
                    <a:pt x="63" y="30"/>
                  </a:cubicBezTo>
                  <a:cubicBezTo>
                    <a:pt x="62" y="29"/>
                    <a:pt x="59" y="27"/>
                    <a:pt x="57" y="26"/>
                  </a:cubicBezTo>
                  <a:cubicBezTo>
                    <a:pt x="54" y="25"/>
                    <a:pt x="51" y="25"/>
                    <a:pt x="48" y="25"/>
                  </a:cubicBezTo>
                  <a:cubicBezTo>
                    <a:pt x="44" y="25"/>
                    <a:pt x="41" y="25"/>
                    <a:pt x="38" y="27"/>
                  </a:cubicBezTo>
                  <a:cubicBezTo>
                    <a:pt x="35" y="28"/>
                    <a:pt x="33" y="30"/>
                    <a:pt x="31" y="32"/>
                  </a:cubicBezTo>
                  <a:cubicBezTo>
                    <a:pt x="29" y="34"/>
                    <a:pt x="28" y="37"/>
                    <a:pt x="27" y="39"/>
                  </a:cubicBezTo>
                  <a:cubicBezTo>
                    <a:pt x="26" y="42"/>
                    <a:pt x="26" y="45"/>
                    <a:pt x="26" y="47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13"/>
                    <a:pt x="26" y="116"/>
                    <a:pt x="27" y="119"/>
                  </a:cubicBezTo>
                  <a:cubicBezTo>
                    <a:pt x="28" y="122"/>
                    <a:pt x="29" y="125"/>
                    <a:pt x="31" y="127"/>
                  </a:cubicBezTo>
                  <a:cubicBezTo>
                    <a:pt x="33" y="130"/>
                    <a:pt x="36" y="131"/>
                    <a:pt x="38" y="133"/>
                  </a:cubicBezTo>
                  <a:cubicBezTo>
                    <a:pt x="41" y="134"/>
                    <a:pt x="44" y="134"/>
                    <a:pt x="48" y="134"/>
                  </a:cubicBezTo>
                  <a:cubicBezTo>
                    <a:pt x="54" y="134"/>
                    <a:pt x="58" y="133"/>
                    <a:pt x="62" y="130"/>
                  </a:cubicBezTo>
                  <a:cubicBezTo>
                    <a:pt x="66" y="127"/>
                    <a:pt x="69" y="122"/>
                    <a:pt x="70" y="117"/>
                  </a:cubicBezTo>
                  <a:lnTo>
                    <a:pt x="94" y="1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94" name="Freeform 45"/>
            <p:cNvSpPr>
              <a:spLocks/>
            </p:cNvSpPr>
            <p:nvPr userDrawn="1"/>
          </p:nvSpPr>
          <p:spPr bwMode="auto">
            <a:xfrm>
              <a:off x="1837118" y="3365857"/>
              <a:ext cx="86727" cy="133316"/>
            </a:xfrm>
            <a:custGeom>
              <a:avLst/>
              <a:gdLst/>
              <a:ahLst/>
              <a:cxnLst>
                <a:cxn ang="0">
                  <a:pos x="0" y="157"/>
                </a:cxn>
                <a:cxn ang="0">
                  <a:pos x="0" y="0"/>
                </a:cxn>
                <a:cxn ang="0">
                  <a:pos x="26" y="0"/>
                </a:cxn>
                <a:cxn ang="0">
                  <a:pos x="26" y="66"/>
                </a:cxn>
                <a:cxn ang="0">
                  <a:pos x="39" y="66"/>
                </a:cxn>
                <a:cxn ang="0">
                  <a:pos x="46" y="65"/>
                </a:cxn>
                <a:cxn ang="0">
                  <a:pos x="52" y="62"/>
                </a:cxn>
                <a:cxn ang="0">
                  <a:pos x="59" y="55"/>
                </a:cxn>
                <a:cxn ang="0">
                  <a:pos x="63" y="44"/>
                </a:cxn>
                <a:cxn ang="0">
                  <a:pos x="75" y="0"/>
                </a:cxn>
                <a:cxn ang="0">
                  <a:pos x="100" y="0"/>
                </a:cxn>
                <a:cxn ang="0">
                  <a:pos x="87" y="47"/>
                </a:cxn>
                <a:cxn ang="0">
                  <a:pos x="79" y="66"/>
                </a:cxn>
                <a:cxn ang="0">
                  <a:pos x="66" y="76"/>
                </a:cxn>
                <a:cxn ang="0">
                  <a:pos x="81" y="86"/>
                </a:cxn>
                <a:cxn ang="0">
                  <a:pos x="89" y="106"/>
                </a:cxn>
                <a:cxn ang="0">
                  <a:pos x="102" y="157"/>
                </a:cxn>
                <a:cxn ang="0">
                  <a:pos x="76" y="157"/>
                </a:cxn>
                <a:cxn ang="0">
                  <a:pos x="65" y="112"/>
                </a:cxn>
                <a:cxn ang="0">
                  <a:pos x="55" y="94"/>
                </a:cxn>
                <a:cxn ang="0">
                  <a:pos x="40" y="89"/>
                </a:cxn>
                <a:cxn ang="0">
                  <a:pos x="26" y="89"/>
                </a:cxn>
                <a:cxn ang="0">
                  <a:pos x="26" y="157"/>
                </a:cxn>
                <a:cxn ang="0">
                  <a:pos x="0" y="157"/>
                </a:cxn>
              </a:cxnLst>
              <a:rect l="0" t="0" r="r" b="b"/>
              <a:pathLst>
                <a:path w="102" h="157">
                  <a:moveTo>
                    <a:pt x="0" y="15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6" y="65"/>
                  </a:cubicBezTo>
                  <a:cubicBezTo>
                    <a:pt x="48" y="64"/>
                    <a:pt x="50" y="63"/>
                    <a:pt x="52" y="62"/>
                  </a:cubicBezTo>
                  <a:cubicBezTo>
                    <a:pt x="55" y="60"/>
                    <a:pt x="57" y="58"/>
                    <a:pt x="59" y="55"/>
                  </a:cubicBezTo>
                  <a:cubicBezTo>
                    <a:pt x="60" y="52"/>
                    <a:pt x="62" y="48"/>
                    <a:pt x="63" y="44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5" y="54"/>
                    <a:pt x="83" y="61"/>
                    <a:pt x="79" y="66"/>
                  </a:cubicBezTo>
                  <a:cubicBezTo>
                    <a:pt x="75" y="71"/>
                    <a:pt x="71" y="74"/>
                    <a:pt x="66" y="76"/>
                  </a:cubicBezTo>
                  <a:cubicBezTo>
                    <a:pt x="73" y="78"/>
                    <a:pt x="78" y="81"/>
                    <a:pt x="81" y="86"/>
                  </a:cubicBezTo>
                  <a:cubicBezTo>
                    <a:pt x="84" y="92"/>
                    <a:pt x="87" y="98"/>
                    <a:pt x="89" y="106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2" y="103"/>
                    <a:pt x="59" y="97"/>
                    <a:pt x="55" y="94"/>
                  </a:cubicBezTo>
                  <a:cubicBezTo>
                    <a:pt x="50" y="90"/>
                    <a:pt x="45" y="89"/>
                    <a:pt x="40" y="89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6" y="157"/>
                    <a:pt x="26" y="157"/>
                    <a:pt x="26" y="157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23563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11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Разделительный слайд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29778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36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Разделительный слайд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 userDrawn="1"/>
        </p:nvSpPr>
        <p:spPr>
          <a:xfrm>
            <a:off x="3196958" y="0"/>
            <a:ext cx="1093407" cy="2302136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rgbClr val="3C3C3C"/>
              </a:solidFill>
              <a:latin typeface="Arial Narrow" panose="020B060602020203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4459015" y="1772940"/>
            <a:ext cx="5093370" cy="129602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2400" baseline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 в одну</a:t>
            </a:r>
            <a:br>
              <a:rPr lang="ru-RU" dirty="0"/>
            </a:br>
            <a:r>
              <a:rPr lang="ru-RU" dirty="0"/>
              <a:t>или несколько строк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3313355" y="1344876"/>
            <a:ext cx="838429" cy="871297"/>
          </a:xfrm>
          <a:prstGeom prst="rect">
            <a:avLst/>
          </a:prstGeom>
        </p:spPr>
        <p:txBody>
          <a:bodyPr lIns="0" rIns="0" anchor="ctr" anchorCtr="0"/>
          <a:lstStyle>
            <a:lvl1pPr algn="ctr">
              <a:defRPr sz="6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20</a:t>
            </a:r>
          </a:p>
        </p:txBody>
      </p:sp>
      <p:sp>
        <p:nvSpPr>
          <p:cNvPr id="2" name="Прямоугольник 1"/>
          <p:cNvSpPr/>
          <p:nvPr userDrawn="1"/>
        </p:nvSpPr>
        <p:spPr>
          <a:xfrm flipV="1">
            <a:off x="3196958" y="2302134"/>
            <a:ext cx="1093407" cy="45558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rgbClr val="3C3C3C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86" name="Группа 85"/>
          <p:cNvGrpSpPr/>
          <p:nvPr userDrawn="1"/>
        </p:nvGrpSpPr>
        <p:grpSpPr>
          <a:xfrm>
            <a:off x="652568" y="488153"/>
            <a:ext cx="1653828" cy="521512"/>
            <a:chOff x="723998" y="2947988"/>
            <a:chExt cx="1832019" cy="577702"/>
          </a:xfrm>
          <a:solidFill>
            <a:srgbClr val="0C5B9D"/>
          </a:solidFill>
        </p:grpSpPr>
        <p:sp>
          <p:nvSpPr>
            <p:cNvPr id="87" name="Freeform 27"/>
            <p:cNvSpPr>
              <a:spLocks noEditPoints="1"/>
            </p:cNvSpPr>
            <p:nvPr userDrawn="1"/>
          </p:nvSpPr>
          <p:spPr bwMode="auto">
            <a:xfrm>
              <a:off x="1404196" y="3051917"/>
              <a:ext cx="134749" cy="212159"/>
            </a:xfrm>
            <a:custGeom>
              <a:avLst/>
              <a:gdLst/>
              <a:ahLst/>
              <a:cxnLst>
                <a:cxn ang="0">
                  <a:pos x="137" y="19"/>
                </a:cxn>
                <a:cxn ang="0">
                  <a:pos x="111" y="5"/>
                </a:cxn>
                <a:cxn ang="0">
                  <a:pos x="79" y="0"/>
                </a:cxn>
                <a:cxn ang="0">
                  <a:pos x="0" y="0"/>
                </a:cxn>
                <a:cxn ang="0">
                  <a:pos x="0" y="249"/>
                </a:cxn>
                <a:cxn ang="0">
                  <a:pos x="52" y="249"/>
                </a:cxn>
                <a:cxn ang="0">
                  <a:pos x="52" y="158"/>
                </a:cxn>
                <a:cxn ang="0">
                  <a:pos x="82" y="158"/>
                </a:cxn>
                <a:cxn ang="0">
                  <a:pos x="114" y="152"/>
                </a:cxn>
                <a:cxn ang="0">
                  <a:pos x="138" y="136"/>
                </a:cxn>
                <a:cxn ang="0">
                  <a:pos x="154" y="111"/>
                </a:cxn>
                <a:cxn ang="0">
                  <a:pos x="159" y="79"/>
                </a:cxn>
                <a:cxn ang="0">
                  <a:pos x="153" y="44"/>
                </a:cxn>
                <a:cxn ang="0">
                  <a:pos x="137" y="19"/>
                </a:cxn>
                <a:cxn ang="0">
                  <a:pos x="100" y="103"/>
                </a:cxn>
                <a:cxn ang="0">
                  <a:pos x="80" y="110"/>
                </a:cxn>
                <a:cxn ang="0">
                  <a:pos x="52" y="110"/>
                </a:cxn>
                <a:cxn ang="0">
                  <a:pos x="52" y="48"/>
                </a:cxn>
                <a:cxn ang="0">
                  <a:pos x="79" y="48"/>
                </a:cxn>
                <a:cxn ang="0">
                  <a:pos x="101" y="55"/>
                </a:cxn>
                <a:cxn ang="0">
                  <a:pos x="108" y="78"/>
                </a:cxn>
                <a:cxn ang="0">
                  <a:pos x="100" y="103"/>
                </a:cxn>
              </a:cxnLst>
              <a:rect l="0" t="0" r="r" b="b"/>
              <a:pathLst>
                <a:path w="159" h="249">
                  <a:moveTo>
                    <a:pt x="137" y="19"/>
                  </a:moveTo>
                  <a:cubicBezTo>
                    <a:pt x="130" y="13"/>
                    <a:pt x="121" y="8"/>
                    <a:pt x="111" y="5"/>
                  </a:cubicBezTo>
                  <a:cubicBezTo>
                    <a:pt x="101" y="2"/>
                    <a:pt x="91" y="0"/>
                    <a:pt x="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2" y="158"/>
                    <a:pt x="52" y="158"/>
                    <a:pt x="52" y="158"/>
                  </a:cubicBezTo>
                  <a:cubicBezTo>
                    <a:pt x="82" y="158"/>
                    <a:pt x="82" y="158"/>
                    <a:pt x="82" y="158"/>
                  </a:cubicBezTo>
                  <a:cubicBezTo>
                    <a:pt x="94" y="158"/>
                    <a:pt x="105" y="156"/>
                    <a:pt x="114" y="152"/>
                  </a:cubicBezTo>
                  <a:cubicBezTo>
                    <a:pt x="124" y="149"/>
                    <a:pt x="132" y="143"/>
                    <a:pt x="138" y="136"/>
                  </a:cubicBezTo>
                  <a:cubicBezTo>
                    <a:pt x="145" y="129"/>
                    <a:pt x="150" y="121"/>
                    <a:pt x="154" y="111"/>
                  </a:cubicBezTo>
                  <a:cubicBezTo>
                    <a:pt x="157" y="101"/>
                    <a:pt x="159" y="91"/>
                    <a:pt x="159" y="79"/>
                  </a:cubicBezTo>
                  <a:cubicBezTo>
                    <a:pt x="159" y="65"/>
                    <a:pt x="157" y="54"/>
                    <a:pt x="153" y="44"/>
                  </a:cubicBezTo>
                  <a:cubicBezTo>
                    <a:pt x="149" y="34"/>
                    <a:pt x="144" y="26"/>
                    <a:pt x="137" y="19"/>
                  </a:cubicBezTo>
                  <a:close/>
                  <a:moveTo>
                    <a:pt x="100" y="103"/>
                  </a:moveTo>
                  <a:cubicBezTo>
                    <a:pt x="94" y="107"/>
                    <a:pt x="87" y="110"/>
                    <a:pt x="80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88" y="48"/>
                    <a:pt x="95" y="50"/>
                    <a:pt x="101" y="55"/>
                  </a:cubicBezTo>
                  <a:cubicBezTo>
                    <a:pt x="106" y="60"/>
                    <a:pt x="108" y="67"/>
                    <a:pt x="108" y="78"/>
                  </a:cubicBezTo>
                  <a:cubicBezTo>
                    <a:pt x="108" y="90"/>
                    <a:pt x="106" y="98"/>
                    <a:pt x="100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8" name="Freeform 28"/>
            <p:cNvSpPr>
              <a:spLocks noEditPoints="1"/>
            </p:cNvSpPr>
            <p:nvPr userDrawn="1"/>
          </p:nvSpPr>
          <p:spPr bwMode="auto">
            <a:xfrm>
              <a:off x="1571199" y="3050484"/>
              <a:ext cx="135466" cy="215026"/>
            </a:xfrm>
            <a:custGeom>
              <a:avLst/>
              <a:gdLst/>
              <a:ahLst/>
              <a:cxnLst>
                <a:cxn ang="0">
                  <a:pos x="140" y="26"/>
                </a:cxn>
                <a:cxn ang="0">
                  <a:pos x="116" y="7"/>
                </a:cxn>
                <a:cxn ang="0">
                  <a:pos x="80" y="0"/>
                </a:cxn>
                <a:cxn ang="0">
                  <a:pos x="43" y="8"/>
                </a:cxn>
                <a:cxn ang="0">
                  <a:pos x="19" y="27"/>
                </a:cxn>
                <a:cxn ang="0">
                  <a:pos x="5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5" y="201"/>
                </a:cxn>
                <a:cxn ang="0">
                  <a:pos x="19" y="228"/>
                </a:cxn>
                <a:cxn ang="0">
                  <a:pos x="44" y="246"/>
                </a:cxn>
                <a:cxn ang="0">
                  <a:pos x="80" y="253"/>
                </a:cxn>
                <a:cxn ang="0">
                  <a:pos x="112" y="247"/>
                </a:cxn>
                <a:cxn ang="0">
                  <a:pos x="137" y="231"/>
                </a:cxn>
                <a:cxn ang="0">
                  <a:pos x="154" y="206"/>
                </a:cxn>
                <a:cxn ang="0">
                  <a:pos x="160" y="173"/>
                </a:cxn>
                <a:cxn ang="0">
                  <a:pos x="160" y="80"/>
                </a:cxn>
                <a:cxn ang="0">
                  <a:pos x="155" y="51"/>
                </a:cxn>
                <a:cxn ang="0">
                  <a:pos x="140" y="26"/>
                </a:cxn>
                <a:cxn ang="0">
                  <a:pos x="107" y="176"/>
                </a:cxn>
                <a:cxn ang="0">
                  <a:pos x="99" y="196"/>
                </a:cxn>
                <a:cxn ang="0">
                  <a:pos x="80" y="203"/>
                </a:cxn>
                <a:cxn ang="0">
                  <a:pos x="58" y="194"/>
                </a:cxn>
                <a:cxn ang="0">
                  <a:pos x="52" y="170"/>
                </a:cxn>
                <a:cxn ang="0">
                  <a:pos x="52" y="78"/>
                </a:cxn>
                <a:cxn ang="0">
                  <a:pos x="53" y="69"/>
                </a:cxn>
                <a:cxn ang="0">
                  <a:pos x="58" y="60"/>
                </a:cxn>
                <a:cxn ang="0">
                  <a:pos x="67" y="53"/>
                </a:cxn>
                <a:cxn ang="0">
                  <a:pos x="80" y="50"/>
                </a:cxn>
                <a:cxn ang="0">
                  <a:pos x="93" y="53"/>
                </a:cxn>
                <a:cxn ang="0">
                  <a:pos x="102" y="61"/>
                </a:cxn>
                <a:cxn ang="0">
                  <a:pos x="106" y="70"/>
                </a:cxn>
                <a:cxn ang="0">
                  <a:pos x="107" y="78"/>
                </a:cxn>
                <a:cxn ang="0">
                  <a:pos x="107" y="176"/>
                </a:cxn>
              </a:cxnLst>
              <a:rect l="0" t="0" r="r" b="b"/>
              <a:pathLst>
                <a:path w="160" h="253">
                  <a:moveTo>
                    <a:pt x="140" y="26"/>
                  </a:moveTo>
                  <a:cubicBezTo>
                    <a:pt x="134" y="18"/>
                    <a:pt x="126" y="12"/>
                    <a:pt x="116" y="7"/>
                  </a:cubicBezTo>
                  <a:cubicBezTo>
                    <a:pt x="106" y="3"/>
                    <a:pt x="94" y="0"/>
                    <a:pt x="80" y="0"/>
                  </a:cubicBezTo>
                  <a:cubicBezTo>
                    <a:pt x="66" y="0"/>
                    <a:pt x="53" y="3"/>
                    <a:pt x="43" y="8"/>
                  </a:cubicBezTo>
                  <a:cubicBezTo>
                    <a:pt x="33" y="13"/>
                    <a:pt x="25" y="19"/>
                    <a:pt x="19" y="27"/>
                  </a:cubicBezTo>
                  <a:cubicBezTo>
                    <a:pt x="12" y="34"/>
                    <a:pt x="7" y="43"/>
                    <a:pt x="5" y="52"/>
                  </a:cubicBezTo>
                  <a:cubicBezTo>
                    <a:pt x="2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2" y="191"/>
                    <a:pt x="5" y="201"/>
                  </a:cubicBezTo>
                  <a:cubicBezTo>
                    <a:pt x="8" y="211"/>
                    <a:pt x="13" y="220"/>
                    <a:pt x="19" y="228"/>
                  </a:cubicBezTo>
                  <a:cubicBezTo>
                    <a:pt x="25" y="235"/>
                    <a:pt x="34" y="242"/>
                    <a:pt x="44" y="246"/>
                  </a:cubicBezTo>
                  <a:cubicBezTo>
                    <a:pt x="54" y="251"/>
                    <a:pt x="66" y="253"/>
                    <a:pt x="80" y="253"/>
                  </a:cubicBezTo>
                  <a:cubicBezTo>
                    <a:pt x="92" y="253"/>
                    <a:pt x="103" y="251"/>
                    <a:pt x="112" y="247"/>
                  </a:cubicBezTo>
                  <a:cubicBezTo>
                    <a:pt x="122" y="244"/>
                    <a:pt x="130" y="238"/>
                    <a:pt x="137" y="231"/>
                  </a:cubicBezTo>
                  <a:cubicBezTo>
                    <a:pt x="144" y="224"/>
                    <a:pt x="150" y="216"/>
                    <a:pt x="154" y="206"/>
                  </a:cubicBezTo>
                  <a:cubicBezTo>
                    <a:pt x="158" y="196"/>
                    <a:pt x="160" y="185"/>
                    <a:pt x="160" y="173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70"/>
                    <a:pt x="158" y="61"/>
                    <a:pt x="155" y="51"/>
                  </a:cubicBezTo>
                  <a:cubicBezTo>
                    <a:pt x="152" y="42"/>
                    <a:pt x="147" y="33"/>
                    <a:pt x="140" y="26"/>
                  </a:cubicBezTo>
                  <a:close/>
                  <a:moveTo>
                    <a:pt x="107" y="176"/>
                  </a:moveTo>
                  <a:cubicBezTo>
                    <a:pt x="107" y="184"/>
                    <a:pt x="105" y="191"/>
                    <a:pt x="99" y="196"/>
                  </a:cubicBezTo>
                  <a:cubicBezTo>
                    <a:pt x="94" y="201"/>
                    <a:pt x="88" y="203"/>
                    <a:pt x="80" y="203"/>
                  </a:cubicBezTo>
                  <a:cubicBezTo>
                    <a:pt x="70" y="203"/>
                    <a:pt x="63" y="200"/>
                    <a:pt x="58" y="194"/>
                  </a:cubicBezTo>
                  <a:cubicBezTo>
                    <a:pt x="54" y="187"/>
                    <a:pt x="52" y="180"/>
                    <a:pt x="52" y="170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75"/>
                    <a:pt x="52" y="72"/>
                    <a:pt x="53" y="69"/>
                  </a:cubicBezTo>
                  <a:cubicBezTo>
                    <a:pt x="54" y="66"/>
                    <a:pt x="56" y="63"/>
                    <a:pt x="58" y="60"/>
                  </a:cubicBezTo>
                  <a:cubicBezTo>
                    <a:pt x="61" y="57"/>
                    <a:pt x="64" y="55"/>
                    <a:pt x="67" y="53"/>
                  </a:cubicBezTo>
                  <a:cubicBezTo>
                    <a:pt x="71" y="51"/>
                    <a:pt x="75" y="50"/>
                    <a:pt x="80" y="50"/>
                  </a:cubicBezTo>
                  <a:cubicBezTo>
                    <a:pt x="86" y="50"/>
                    <a:pt x="90" y="51"/>
                    <a:pt x="93" y="53"/>
                  </a:cubicBezTo>
                  <a:cubicBezTo>
                    <a:pt x="97" y="56"/>
                    <a:pt x="100" y="58"/>
                    <a:pt x="102" y="61"/>
                  </a:cubicBezTo>
                  <a:cubicBezTo>
                    <a:pt x="104" y="64"/>
                    <a:pt x="105" y="67"/>
                    <a:pt x="106" y="70"/>
                  </a:cubicBezTo>
                  <a:cubicBezTo>
                    <a:pt x="107" y="73"/>
                    <a:pt x="107" y="76"/>
                    <a:pt x="107" y="78"/>
                  </a:cubicBezTo>
                  <a:lnTo>
                    <a:pt x="107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9" name="Freeform 29"/>
            <p:cNvSpPr>
              <a:spLocks/>
            </p:cNvSpPr>
            <p:nvPr userDrawn="1"/>
          </p:nvSpPr>
          <p:spPr bwMode="auto">
            <a:xfrm>
              <a:off x="1748954" y="3050484"/>
              <a:ext cx="134033" cy="215026"/>
            </a:xfrm>
            <a:custGeom>
              <a:avLst/>
              <a:gdLst/>
              <a:ahLst/>
              <a:cxnLst>
                <a:cxn ang="0">
                  <a:pos x="53" y="69"/>
                </a:cxn>
                <a:cxn ang="0">
                  <a:pos x="58" y="60"/>
                </a:cxn>
                <a:cxn ang="0">
                  <a:pos x="66" y="53"/>
                </a:cxn>
                <a:cxn ang="0">
                  <a:pos x="79" y="50"/>
                </a:cxn>
                <a:cxn ang="0">
                  <a:pos x="92" y="53"/>
                </a:cxn>
                <a:cxn ang="0">
                  <a:pos x="101" y="60"/>
                </a:cxn>
                <a:cxn ang="0">
                  <a:pos x="106" y="69"/>
                </a:cxn>
                <a:cxn ang="0">
                  <a:pos x="109" y="77"/>
                </a:cxn>
                <a:cxn ang="0">
                  <a:pos x="158" y="63"/>
                </a:cxn>
                <a:cxn ang="0">
                  <a:pos x="149" y="39"/>
                </a:cxn>
                <a:cxn ang="0">
                  <a:pos x="133" y="19"/>
                </a:cxn>
                <a:cxn ang="0">
                  <a:pos x="110" y="6"/>
                </a:cxn>
                <a:cxn ang="0">
                  <a:pos x="79" y="0"/>
                </a:cxn>
                <a:cxn ang="0">
                  <a:pos x="42" y="8"/>
                </a:cxn>
                <a:cxn ang="0">
                  <a:pos x="18" y="26"/>
                </a:cxn>
                <a:cxn ang="0">
                  <a:pos x="4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4" y="201"/>
                </a:cxn>
                <a:cxn ang="0">
                  <a:pos x="18" y="228"/>
                </a:cxn>
                <a:cxn ang="0">
                  <a:pos x="43" y="246"/>
                </a:cxn>
                <a:cxn ang="0">
                  <a:pos x="79" y="253"/>
                </a:cxn>
                <a:cxn ang="0">
                  <a:pos x="131" y="236"/>
                </a:cxn>
                <a:cxn ang="0">
                  <a:pos x="157" y="191"/>
                </a:cxn>
                <a:cxn ang="0">
                  <a:pos x="108" y="177"/>
                </a:cxn>
                <a:cxn ang="0">
                  <a:pos x="98" y="196"/>
                </a:cxn>
                <a:cxn ang="0">
                  <a:pos x="79" y="203"/>
                </a:cxn>
                <a:cxn ang="0">
                  <a:pos x="58" y="194"/>
                </a:cxn>
                <a:cxn ang="0">
                  <a:pos x="51" y="170"/>
                </a:cxn>
                <a:cxn ang="0">
                  <a:pos x="51" y="78"/>
                </a:cxn>
                <a:cxn ang="0">
                  <a:pos x="53" y="69"/>
                </a:cxn>
              </a:cxnLst>
              <a:rect l="0" t="0" r="r" b="b"/>
              <a:pathLst>
                <a:path w="158" h="253">
                  <a:moveTo>
                    <a:pt x="53" y="69"/>
                  </a:moveTo>
                  <a:cubicBezTo>
                    <a:pt x="54" y="66"/>
                    <a:pt x="55" y="63"/>
                    <a:pt x="58" y="60"/>
                  </a:cubicBezTo>
                  <a:cubicBezTo>
                    <a:pt x="60" y="57"/>
                    <a:pt x="63" y="55"/>
                    <a:pt x="66" y="53"/>
                  </a:cubicBezTo>
                  <a:cubicBezTo>
                    <a:pt x="70" y="51"/>
                    <a:pt x="74" y="50"/>
                    <a:pt x="79" y="50"/>
                  </a:cubicBezTo>
                  <a:cubicBezTo>
                    <a:pt x="84" y="50"/>
                    <a:pt x="89" y="51"/>
                    <a:pt x="92" y="53"/>
                  </a:cubicBezTo>
                  <a:cubicBezTo>
                    <a:pt x="96" y="55"/>
                    <a:pt x="99" y="57"/>
                    <a:pt x="101" y="60"/>
                  </a:cubicBezTo>
                  <a:cubicBezTo>
                    <a:pt x="103" y="63"/>
                    <a:pt x="105" y="66"/>
                    <a:pt x="106" y="69"/>
                  </a:cubicBezTo>
                  <a:cubicBezTo>
                    <a:pt x="107" y="72"/>
                    <a:pt x="108" y="75"/>
                    <a:pt x="109" y="77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6" y="54"/>
                    <a:pt x="153" y="47"/>
                    <a:pt x="149" y="39"/>
                  </a:cubicBezTo>
                  <a:cubicBezTo>
                    <a:pt x="145" y="32"/>
                    <a:pt x="140" y="25"/>
                    <a:pt x="133" y="19"/>
                  </a:cubicBezTo>
                  <a:cubicBezTo>
                    <a:pt x="127" y="14"/>
                    <a:pt x="119" y="9"/>
                    <a:pt x="110" y="6"/>
                  </a:cubicBezTo>
                  <a:cubicBezTo>
                    <a:pt x="101" y="2"/>
                    <a:pt x="91" y="0"/>
                    <a:pt x="79" y="0"/>
                  </a:cubicBezTo>
                  <a:cubicBezTo>
                    <a:pt x="65" y="0"/>
                    <a:pt x="52" y="3"/>
                    <a:pt x="42" y="8"/>
                  </a:cubicBezTo>
                  <a:cubicBezTo>
                    <a:pt x="32" y="13"/>
                    <a:pt x="24" y="19"/>
                    <a:pt x="18" y="26"/>
                  </a:cubicBezTo>
                  <a:cubicBezTo>
                    <a:pt x="11" y="34"/>
                    <a:pt x="7" y="43"/>
                    <a:pt x="4" y="52"/>
                  </a:cubicBezTo>
                  <a:cubicBezTo>
                    <a:pt x="1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1" y="191"/>
                    <a:pt x="4" y="201"/>
                  </a:cubicBezTo>
                  <a:cubicBezTo>
                    <a:pt x="7" y="211"/>
                    <a:pt x="12" y="220"/>
                    <a:pt x="18" y="228"/>
                  </a:cubicBezTo>
                  <a:cubicBezTo>
                    <a:pt x="24" y="235"/>
                    <a:pt x="33" y="242"/>
                    <a:pt x="43" y="246"/>
                  </a:cubicBezTo>
                  <a:cubicBezTo>
                    <a:pt x="53" y="251"/>
                    <a:pt x="65" y="253"/>
                    <a:pt x="79" y="253"/>
                  </a:cubicBezTo>
                  <a:cubicBezTo>
                    <a:pt x="100" y="253"/>
                    <a:pt x="117" y="247"/>
                    <a:pt x="131" y="236"/>
                  </a:cubicBezTo>
                  <a:cubicBezTo>
                    <a:pt x="145" y="226"/>
                    <a:pt x="154" y="210"/>
                    <a:pt x="157" y="191"/>
                  </a:cubicBezTo>
                  <a:cubicBezTo>
                    <a:pt x="108" y="177"/>
                    <a:pt x="108" y="177"/>
                    <a:pt x="108" y="177"/>
                  </a:cubicBezTo>
                  <a:cubicBezTo>
                    <a:pt x="107" y="185"/>
                    <a:pt x="104" y="191"/>
                    <a:pt x="98" y="196"/>
                  </a:cubicBezTo>
                  <a:cubicBezTo>
                    <a:pt x="93" y="201"/>
                    <a:pt x="86" y="203"/>
                    <a:pt x="79" y="203"/>
                  </a:cubicBezTo>
                  <a:cubicBezTo>
                    <a:pt x="69" y="203"/>
                    <a:pt x="62" y="200"/>
                    <a:pt x="58" y="194"/>
                  </a:cubicBezTo>
                  <a:cubicBezTo>
                    <a:pt x="54" y="187"/>
                    <a:pt x="51" y="180"/>
                    <a:pt x="51" y="170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51" y="75"/>
                    <a:pt x="52" y="72"/>
                    <a:pt x="53" y="6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90" name="Freeform 30"/>
            <p:cNvSpPr>
              <a:spLocks/>
            </p:cNvSpPr>
            <p:nvPr userDrawn="1"/>
          </p:nvSpPr>
          <p:spPr bwMode="auto">
            <a:xfrm>
              <a:off x="1919541" y="3050484"/>
              <a:ext cx="134033" cy="215026"/>
            </a:xfrm>
            <a:custGeom>
              <a:avLst/>
              <a:gdLst/>
              <a:ahLst/>
              <a:cxnLst>
                <a:cxn ang="0">
                  <a:pos x="53" y="69"/>
                </a:cxn>
                <a:cxn ang="0">
                  <a:pos x="58" y="60"/>
                </a:cxn>
                <a:cxn ang="0">
                  <a:pos x="67" y="53"/>
                </a:cxn>
                <a:cxn ang="0">
                  <a:pos x="80" y="50"/>
                </a:cxn>
                <a:cxn ang="0">
                  <a:pos x="93" y="53"/>
                </a:cxn>
                <a:cxn ang="0">
                  <a:pos x="102" y="60"/>
                </a:cxn>
                <a:cxn ang="0">
                  <a:pos x="107" y="69"/>
                </a:cxn>
                <a:cxn ang="0">
                  <a:pos x="109" y="77"/>
                </a:cxn>
                <a:cxn ang="0">
                  <a:pos x="158" y="63"/>
                </a:cxn>
                <a:cxn ang="0">
                  <a:pos x="149" y="39"/>
                </a:cxn>
                <a:cxn ang="0">
                  <a:pos x="134" y="19"/>
                </a:cxn>
                <a:cxn ang="0">
                  <a:pos x="111" y="6"/>
                </a:cxn>
                <a:cxn ang="0">
                  <a:pos x="80" y="0"/>
                </a:cxn>
                <a:cxn ang="0">
                  <a:pos x="43" y="8"/>
                </a:cxn>
                <a:cxn ang="0">
                  <a:pos x="18" y="26"/>
                </a:cxn>
                <a:cxn ang="0">
                  <a:pos x="4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5" y="201"/>
                </a:cxn>
                <a:cxn ang="0">
                  <a:pos x="19" y="228"/>
                </a:cxn>
                <a:cxn ang="0">
                  <a:pos x="43" y="246"/>
                </a:cxn>
                <a:cxn ang="0">
                  <a:pos x="80" y="253"/>
                </a:cxn>
                <a:cxn ang="0">
                  <a:pos x="131" y="236"/>
                </a:cxn>
                <a:cxn ang="0">
                  <a:pos x="158" y="191"/>
                </a:cxn>
                <a:cxn ang="0">
                  <a:pos x="108" y="177"/>
                </a:cxn>
                <a:cxn ang="0">
                  <a:pos x="99" y="196"/>
                </a:cxn>
                <a:cxn ang="0">
                  <a:pos x="80" y="203"/>
                </a:cxn>
                <a:cxn ang="0">
                  <a:pos x="58" y="194"/>
                </a:cxn>
                <a:cxn ang="0">
                  <a:pos x="52" y="170"/>
                </a:cxn>
                <a:cxn ang="0">
                  <a:pos x="52" y="78"/>
                </a:cxn>
                <a:cxn ang="0">
                  <a:pos x="53" y="69"/>
                </a:cxn>
              </a:cxnLst>
              <a:rect l="0" t="0" r="r" b="b"/>
              <a:pathLst>
                <a:path w="158" h="253">
                  <a:moveTo>
                    <a:pt x="53" y="69"/>
                  </a:moveTo>
                  <a:cubicBezTo>
                    <a:pt x="54" y="66"/>
                    <a:pt x="56" y="63"/>
                    <a:pt x="58" y="60"/>
                  </a:cubicBezTo>
                  <a:cubicBezTo>
                    <a:pt x="60" y="57"/>
                    <a:pt x="63" y="55"/>
                    <a:pt x="67" y="53"/>
                  </a:cubicBezTo>
                  <a:cubicBezTo>
                    <a:pt x="70" y="51"/>
                    <a:pt x="75" y="50"/>
                    <a:pt x="80" y="50"/>
                  </a:cubicBezTo>
                  <a:cubicBezTo>
                    <a:pt x="85" y="50"/>
                    <a:pt x="89" y="51"/>
                    <a:pt x="93" y="53"/>
                  </a:cubicBezTo>
                  <a:cubicBezTo>
                    <a:pt x="96" y="55"/>
                    <a:pt x="99" y="57"/>
                    <a:pt x="102" y="60"/>
                  </a:cubicBezTo>
                  <a:cubicBezTo>
                    <a:pt x="104" y="63"/>
                    <a:pt x="106" y="66"/>
                    <a:pt x="107" y="69"/>
                  </a:cubicBezTo>
                  <a:cubicBezTo>
                    <a:pt x="108" y="72"/>
                    <a:pt x="109" y="75"/>
                    <a:pt x="109" y="77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6" y="54"/>
                    <a:pt x="153" y="47"/>
                    <a:pt x="149" y="39"/>
                  </a:cubicBezTo>
                  <a:cubicBezTo>
                    <a:pt x="145" y="32"/>
                    <a:pt x="140" y="25"/>
                    <a:pt x="134" y="19"/>
                  </a:cubicBezTo>
                  <a:cubicBezTo>
                    <a:pt x="127" y="14"/>
                    <a:pt x="119" y="9"/>
                    <a:pt x="111" y="6"/>
                  </a:cubicBezTo>
                  <a:cubicBezTo>
                    <a:pt x="101" y="2"/>
                    <a:pt x="91" y="0"/>
                    <a:pt x="80" y="0"/>
                  </a:cubicBezTo>
                  <a:cubicBezTo>
                    <a:pt x="65" y="0"/>
                    <a:pt x="53" y="3"/>
                    <a:pt x="43" y="8"/>
                  </a:cubicBezTo>
                  <a:cubicBezTo>
                    <a:pt x="33" y="13"/>
                    <a:pt x="24" y="19"/>
                    <a:pt x="18" y="26"/>
                  </a:cubicBezTo>
                  <a:cubicBezTo>
                    <a:pt x="12" y="34"/>
                    <a:pt x="7" y="43"/>
                    <a:pt x="4" y="52"/>
                  </a:cubicBezTo>
                  <a:cubicBezTo>
                    <a:pt x="2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2" y="191"/>
                    <a:pt x="5" y="201"/>
                  </a:cubicBezTo>
                  <a:cubicBezTo>
                    <a:pt x="7" y="211"/>
                    <a:pt x="12" y="220"/>
                    <a:pt x="19" y="228"/>
                  </a:cubicBezTo>
                  <a:cubicBezTo>
                    <a:pt x="25" y="235"/>
                    <a:pt x="33" y="242"/>
                    <a:pt x="43" y="246"/>
                  </a:cubicBezTo>
                  <a:cubicBezTo>
                    <a:pt x="53" y="251"/>
                    <a:pt x="65" y="253"/>
                    <a:pt x="80" y="253"/>
                  </a:cubicBezTo>
                  <a:cubicBezTo>
                    <a:pt x="100" y="253"/>
                    <a:pt x="117" y="247"/>
                    <a:pt x="131" y="236"/>
                  </a:cubicBezTo>
                  <a:cubicBezTo>
                    <a:pt x="145" y="226"/>
                    <a:pt x="154" y="210"/>
                    <a:pt x="158" y="191"/>
                  </a:cubicBezTo>
                  <a:cubicBezTo>
                    <a:pt x="108" y="177"/>
                    <a:pt x="108" y="177"/>
                    <a:pt x="108" y="177"/>
                  </a:cubicBezTo>
                  <a:cubicBezTo>
                    <a:pt x="107" y="185"/>
                    <a:pt x="104" y="191"/>
                    <a:pt x="99" y="196"/>
                  </a:cubicBezTo>
                  <a:cubicBezTo>
                    <a:pt x="93" y="201"/>
                    <a:pt x="87" y="203"/>
                    <a:pt x="80" y="203"/>
                  </a:cubicBezTo>
                  <a:cubicBezTo>
                    <a:pt x="69" y="203"/>
                    <a:pt x="62" y="200"/>
                    <a:pt x="58" y="194"/>
                  </a:cubicBezTo>
                  <a:cubicBezTo>
                    <a:pt x="54" y="187"/>
                    <a:pt x="52" y="180"/>
                    <a:pt x="52" y="170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75"/>
                    <a:pt x="52" y="72"/>
                    <a:pt x="53" y="6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91" name="Freeform 31"/>
            <p:cNvSpPr>
              <a:spLocks/>
            </p:cNvSpPr>
            <p:nvPr userDrawn="1"/>
          </p:nvSpPr>
          <p:spPr bwMode="auto">
            <a:xfrm>
              <a:off x="2094428" y="3051917"/>
              <a:ext cx="123281" cy="212159"/>
            </a:xfrm>
            <a:custGeom>
              <a:avLst/>
              <a:gdLst/>
              <a:ahLst/>
              <a:cxnLst>
                <a:cxn ang="0">
                  <a:pos x="0" y="296"/>
                </a:cxn>
                <a:cxn ang="0">
                  <a:pos x="172" y="296"/>
                </a:cxn>
                <a:cxn ang="0">
                  <a:pos x="172" y="237"/>
                </a:cxn>
                <a:cxn ang="0">
                  <a:pos x="62" y="237"/>
                </a:cxn>
                <a:cxn ang="0">
                  <a:pos x="62" y="174"/>
                </a:cxn>
                <a:cxn ang="0">
                  <a:pos x="157" y="174"/>
                </a:cxn>
                <a:cxn ang="0">
                  <a:pos x="157" y="117"/>
                </a:cxn>
                <a:cxn ang="0">
                  <a:pos x="62" y="117"/>
                </a:cxn>
                <a:cxn ang="0">
                  <a:pos x="62" y="57"/>
                </a:cxn>
                <a:cxn ang="0">
                  <a:pos x="172" y="57"/>
                </a:cxn>
                <a:cxn ang="0">
                  <a:pos x="172" y="0"/>
                </a:cxn>
                <a:cxn ang="0">
                  <a:pos x="0" y="0"/>
                </a:cxn>
                <a:cxn ang="0">
                  <a:pos x="0" y="296"/>
                </a:cxn>
              </a:cxnLst>
              <a:rect l="0" t="0" r="r" b="b"/>
              <a:pathLst>
                <a:path w="172" h="296">
                  <a:moveTo>
                    <a:pt x="0" y="296"/>
                  </a:moveTo>
                  <a:lnTo>
                    <a:pt x="172" y="296"/>
                  </a:lnTo>
                  <a:lnTo>
                    <a:pt x="172" y="237"/>
                  </a:lnTo>
                  <a:lnTo>
                    <a:pt x="62" y="237"/>
                  </a:lnTo>
                  <a:lnTo>
                    <a:pt x="62" y="174"/>
                  </a:lnTo>
                  <a:lnTo>
                    <a:pt x="157" y="174"/>
                  </a:lnTo>
                  <a:lnTo>
                    <a:pt x="157" y="117"/>
                  </a:lnTo>
                  <a:lnTo>
                    <a:pt x="62" y="117"/>
                  </a:lnTo>
                  <a:lnTo>
                    <a:pt x="62" y="57"/>
                  </a:lnTo>
                  <a:lnTo>
                    <a:pt x="172" y="57"/>
                  </a:lnTo>
                  <a:lnTo>
                    <a:pt x="172" y="0"/>
                  </a:lnTo>
                  <a:lnTo>
                    <a:pt x="0" y="0"/>
                  </a:lnTo>
                  <a:lnTo>
                    <a:pt x="0" y="2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92" name="Freeform 32"/>
            <p:cNvSpPr>
              <a:spLocks/>
            </p:cNvSpPr>
            <p:nvPr userDrawn="1"/>
          </p:nvSpPr>
          <p:spPr bwMode="auto">
            <a:xfrm>
              <a:off x="2241362" y="3051917"/>
              <a:ext cx="134033" cy="212159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64" y="56"/>
                </a:cxn>
                <a:cxn ang="0">
                  <a:pos x="64" y="296"/>
                </a:cxn>
                <a:cxn ang="0">
                  <a:pos x="124" y="296"/>
                </a:cxn>
                <a:cxn ang="0">
                  <a:pos x="124" y="56"/>
                </a:cxn>
                <a:cxn ang="0">
                  <a:pos x="187" y="56"/>
                </a:cxn>
                <a:cxn ang="0">
                  <a:pos x="187" y="0"/>
                </a:cxn>
                <a:cxn ang="0">
                  <a:pos x="0" y="0"/>
                </a:cxn>
                <a:cxn ang="0">
                  <a:pos x="0" y="56"/>
                </a:cxn>
              </a:cxnLst>
              <a:rect l="0" t="0" r="r" b="b"/>
              <a:pathLst>
                <a:path w="187" h="296">
                  <a:moveTo>
                    <a:pt x="0" y="56"/>
                  </a:moveTo>
                  <a:lnTo>
                    <a:pt x="64" y="56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56"/>
                  </a:lnTo>
                  <a:lnTo>
                    <a:pt x="187" y="56"/>
                  </a:lnTo>
                  <a:lnTo>
                    <a:pt x="187" y="0"/>
                  </a:lnTo>
                  <a:lnTo>
                    <a:pt x="0" y="0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93" name="Freeform 33"/>
            <p:cNvSpPr>
              <a:spLocks/>
            </p:cNvSpPr>
            <p:nvPr userDrawn="1"/>
          </p:nvSpPr>
          <p:spPr bwMode="auto">
            <a:xfrm>
              <a:off x="2411233" y="3051917"/>
              <a:ext cx="144784" cy="212159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62" y="172"/>
                </a:cxn>
                <a:cxn ang="0">
                  <a:pos x="61" y="172"/>
                </a:cxn>
                <a:cxn ang="0">
                  <a:pos x="61" y="0"/>
                </a:cxn>
                <a:cxn ang="0">
                  <a:pos x="0" y="0"/>
                </a:cxn>
                <a:cxn ang="0">
                  <a:pos x="0" y="296"/>
                </a:cxn>
                <a:cxn ang="0">
                  <a:pos x="58" y="296"/>
                </a:cxn>
                <a:cxn ang="0">
                  <a:pos x="139" y="134"/>
                </a:cxn>
                <a:cxn ang="0">
                  <a:pos x="140" y="134"/>
                </a:cxn>
                <a:cxn ang="0">
                  <a:pos x="140" y="296"/>
                </a:cxn>
                <a:cxn ang="0">
                  <a:pos x="202" y="296"/>
                </a:cxn>
                <a:cxn ang="0">
                  <a:pos x="202" y="0"/>
                </a:cxn>
                <a:cxn ang="0">
                  <a:pos x="146" y="0"/>
                </a:cxn>
              </a:cxnLst>
              <a:rect l="0" t="0" r="r" b="b"/>
              <a:pathLst>
                <a:path w="202" h="296">
                  <a:moveTo>
                    <a:pt x="146" y="0"/>
                  </a:moveTo>
                  <a:lnTo>
                    <a:pt x="62" y="172"/>
                  </a:lnTo>
                  <a:lnTo>
                    <a:pt x="61" y="172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296"/>
                  </a:lnTo>
                  <a:lnTo>
                    <a:pt x="58" y="296"/>
                  </a:lnTo>
                  <a:lnTo>
                    <a:pt x="139" y="134"/>
                  </a:lnTo>
                  <a:lnTo>
                    <a:pt x="140" y="134"/>
                  </a:lnTo>
                  <a:lnTo>
                    <a:pt x="140" y="296"/>
                  </a:lnTo>
                  <a:lnTo>
                    <a:pt x="202" y="296"/>
                  </a:lnTo>
                  <a:lnTo>
                    <a:pt x="202" y="0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94" name="Freeform 34"/>
            <p:cNvSpPr>
              <a:spLocks/>
            </p:cNvSpPr>
            <p:nvPr userDrawn="1"/>
          </p:nvSpPr>
          <p:spPr bwMode="auto">
            <a:xfrm>
              <a:off x="902469" y="3121442"/>
              <a:ext cx="216459" cy="404248"/>
            </a:xfrm>
            <a:custGeom>
              <a:avLst/>
              <a:gdLst/>
              <a:ahLst/>
              <a:cxnLst>
                <a:cxn ang="0">
                  <a:pos x="198" y="0"/>
                </a:cxn>
                <a:cxn ang="0">
                  <a:pos x="0" y="449"/>
                </a:cxn>
                <a:cxn ang="0">
                  <a:pos x="129" y="475"/>
                </a:cxn>
                <a:cxn ang="0">
                  <a:pos x="256" y="450"/>
                </a:cxn>
                <a:cxn ang="0">
                  <a:pos x="207" y="2"/>
                </a:cxn>
                <a:cxn ang="0">
                  <a:pos x="198" y="0"/>
                </a:cxn>
              </a:cxnLst>
              <a:rect l="0" t="0" r="r" b="b"/>
              <a:pathLst>
                <a:path w="256" h="475">
                  <a:moveTo>
                    <a:pt x="198" y="0"/>
                  </a:moveTo>
                  <a:cubicBezTo>
                    <a:pt x="0" y="449"/>
                    <a:pt x="0" y="449"/>
                    <a:pt x="0" y="449"/>
                  </a:cubicBezTo>
                  <a:cubicBezTo>
                    <a:pt x="40" y="466"/>
                    <a:pt x="83" y="475"/>
                    <a:pt x="129" y="475"/>
                  </a:cubicBezTo>
                  <a:cubicBezTo>
                    <a:pt x="174" y="475"/>
                    <a:pt x="217" y="466"/>
                    <a:pt x="256" y="450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4" y="2"/>
                    <a:pt x="201" y="1"/>
                    <a:pt x="19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95" name="Freeform 35"/>
            <p:cNvSpPr>
              <a:spLocks/>
            </p:cNvSpPr>
            <p:nvPr userDrawn="1"/>
          </p:nvSpPr>
          <p:spPr bwMode="auto">
            <a:xfrm>
              <a:off x="736183" y="3110691"/>
              <a:ext cx="320388" cy="378445"/>
            </a:xfrm>
            <a:custGeom>
              <a:avLst/>
              <a:gdLst/>
              <a:ahLst/>
              <a:cxnLst>
                <a:cxn ang="0">
                  <a:pos x="371" y="0"/>
                </a:cxn>
                <a:cxn ang="0">
                  <a:pos x="0" y="245"/>
                </a:cxn>
                <a:cxn ang="0">
                  <a:pos x="160" y="445"/>
                </a:cxn>
                <a:cxn ang="0">
                  <a:pos x="378" y="6"/>
                </a:cxn>
                <a:cxn ang="0">
                  <a:pos x="371" y="0"/>
                </a:cxn>
              </a:cxnLst>
              <a:rect l="0" t="0" r="r" b="b"/>
              <a:pathLst>
                <a:path w="378" h="445">
                  <a:moveTo>
                    <a:pt x="371" y="0"/>
                  </a:moveTo>
                  <a:cubicBezTo>
                    <a:pt x="0" y="245"/>
                    <a:pt x="0" y="245"/>
                    <a:pt x="0" y="245"/>
                  </a:cubicBezTo>
                  <a:cubicBezTo>
                    <a:pt x="25" y="331"/>
                    <a:pt x="83" y="402"/>
                    <a:pt x="160" y="445"/>
                  </a:cubicBezTo>
                  <a:cubicBezTo>
                    <a:pt x="378" y="6"/>
                    <a:pt x="378" y="6"/>
                    <a:pt x="378" y="6"/>
                  </a:cubicBezTo>
                  <a:cubicBezTo>
                    <a:pt x="376" y="4"/>
                    <a:pt x="373" y="2"/>
                    <a:pt x="37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96" name="Freeform 36"/>
            <p:cNvSpPr>
              <a:spLocks/>
            </p:cNvSpPr>
            <p:nvPr userDrawn="1"/>
          </p:nvSpPr>
          <p:spPr bwMode="auto">
            <a:xfrm>
              <a:off x="1091692" y="3116425"/>
              <a:ext cx="196390" cy="37342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9" y="439"/>
                </a:cxn>
                <a:cxn ang="0">
                  <a:pos x="231" y="237"/>
                </a:cxn>
                <a:cxn ang="0">
                  <a:pos x="11" y="0"/>
                </a:cxn>
                <a:cxn ang="0">
                  <a:pos x="0" y="5"/>
                </a:cxn>
              </a:cxnLst>
              <a:rect l="0" t="0" r="r" b="b"/>
              <a:pathLst>
                <a:path w="231" h="439">
                  <a:moveTo>
                    <a:pt x="0" y="5"/>
                  </a:moveTo>
                  <a:cubicBezTo>
                    <a:pt x="69" y="439"/>
                    <a:pt x="69" y="439"/>
                    <a:pt x="69" y="439"/>
                  </a:cubicBezTo>
                  <a:cubicBezTo>
                    <a:pt x="147" y="396"/>
                    <a:pt x="205" y="324"/>
                    <a:pt x="231" y="23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2"/>
                    <a:pt x="4" y="4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97" name="Freeform 37"/>
            <p:cNvSpPr>
              <a:spLocks/>
            </p:cNvSpPr>
            <p:nvPr userDrawn="1"/>
          </p:nvSpPr>
          <p:spPr bwMode="auto">
            <a:xfrm>
              <a:off x="797107" y="2947988"/>
              <a:ext cx="257314" cy="125432"/>
            </a:xfrm>
            <a:custGeom>
              <a:avLst/>
              <a:gdLst/>
              <a:ahLst/>
              <a:cxnLst>
                <a:cxn ang="0">
                  <a:pos x="304" y="124"/>
                </a:cxn>
                <a:cxn ang="0">
                  <a:pos x="233" y="0"/>
                </a:cxn>
                <a:cxn ang="0">
                  <a:pos x="0" y="113"/>
                </a:cxn>
                <a:cxn ang="0">
                  <a:pos x="289" y="147"/>
                </a:cxn>
                <a:cxn ang="0">
                  <a:pos x="304" y="124"/>
                </a:cxn>
              </a:cxnLst>
              <a:rect l="0" t="0" r="r" b="b"/>
              <a:pathLst>
                <a:path w="304" h="147">
                  <a:moveTo>
                    <a:pt x="304" y="124"/>
                  </a:moveTo>
                  <a:cubicBezTo>
                    <a:pt x="233" y="0"/>
                    <a:pt x="233" y="0"/>
                    <a:pt x="233" y="0"/>
                  </a:cubicBezTo>
                  <a:cubicBezTo>
                    <a:pt x="141" y="6"/>
                    <a:pt x="58" y="48"/>
                    <a:pt x="0" y="113"/>
                  </a:cubicBezTo>
                  <a:cubicBezTo>
                    <a:pt x="289" y="147"/>
                    <a:pt x="289" y="147"/>
                    <a:pt x="289" y="147"/>
                  </a:cubicBezTo>
                  <a:cubicBezTo>
                    <a:pt x="292" y="138"/>
                    <a:pt x="297" y="130"/>
                    <a:pt x="304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98" name="Freeform 38"/>
            <p:cNvSpPr>
              <a:spLocks/>
            </p:cNvSpPr>
            <p:nvPr userDrawn="1"/>
          </p:nvSpPr>
          <p:spPr bwMode="auto">
            <a:xfrm>
              <a:off x="1111761" y="3070553"/>
              <a:ext cx="187789" cy="210725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8" y="18"/>
                </a:cxn>
                <a:cxn ang="0">
                  <a:pos x="0" y="42"/>
                </a:cxn>
                <a:cxn ang="0">
                  <a:pos x="218" y="248"/>
                </a:cxn>
                <a:cxn ang="0">
                  <a:pos x="222" y="195"/>
                </a:cxn>
                <a:cxn ang="0">
                  <a:pos x="160" y="0"/>
                </a:cxn>
              </a:cxnLst>
              <a:rect l="0" t="0" r="r" b="b"/>
              <a:pathLst>
                <a:path w="222" h="248">
                  <a:moveTo>
                    <a:pt x="160" y="0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27"/>
                    <a:pt x="5" y="35"/>
                    <a:pt x="0" y="42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20" y="231"/>
                    <a:pt x="222" y="213"/>
                    <a:pt x="222" y="195"/>
                  </a:cubicBezTo>
                  <a:cubicBezTo>
                    <a:pt x="222" y="122"/>
                    <a:pt x="199" y="55"/>
                    <a:pt x="16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99" name="Freeform 39"/>
            <p:cNvSpPr>
              <a:spLocks/>
            </p:cNvSpPr>
            <p:nvPr userDrawn="1"/>
          </p:nvSpPr>
          <p:spPr bwMode="auto">
            <a:xfrm>
              <a:off x="723998" y="3074136"/>
              <a:ext cx="318955" cy="210009"/>
            </a:xfrm>
            <a:custGeom>
              <a:avLst/>
              <a:gdLst/>
              <a:ahLst/>
              <a:cxnLst>
                <a:cxn ang="0">
                  <a:pos x="374" y="17"/>
                </a:cxn>
                <a:cxn ang="0">
                  <a:pos x="58" y="0"/>
                </a:cxn>
                <a:cxn ang="0">
                  <a:pos x="0" y="191"/>
                </a:cxn>
                <a:cxn ang="0">
                  <a:pos x="4" y="247"/>
                </a:cxn>
                <a:cxn ang="0">
                  <a:pos x="376" y="28"/>
                </a:cxn>
                <a:cxn ang="0">
                  <a:pos x="374" y="17"/>
                </a:cxn>
              </a:cxnLst>
              <a:rect l="0" t="0" r="r" b="b"/>
              <a:pathLst>
                <a:path w="376" h="247">
                  <a:moveTo>
                    <a:pt x="374" y="17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1" y="55"/>
                    <a:pt x="0" y="120"/>
                    <a:pt x="0" y="191"/>
                  </a:cubicBezTo>
                  <a:cubicBezTo>
                    <a:pt x="0" y="210"/>
                    <a:pt x="1" y="229"/>
                    <a:pt x="4" y="247"/>
                  </a:cubicBezTo>
                  <a:cubicBezTo>
                    <a:pt x="376" y="28"/>
                    <a:pt x="376" y="28"/>
                    <a:pt x="376" y="28"/>
                  </a:cubicBezTo>
                  <a:cubicBezTo>
                    <a:pt x="375" y="25"/>
                    <a:pt x="374" y="21"/>
                    <a:pt x="374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100" name="Freeform 40"/>
            <p:cNvSpPr>
              <a:spLocks/>
            </p:cNvSpPr>
            <p:nvPr userDrawn="1"/>
          </p:nvSpPr>
          <p:spPr bwMode="auto">
            <a:xfrm>
              <a:off x="1030051" y="2947988"/>
              <a:ext cx="194957" cy="121131"/>
            </a:xfrm>
            <a:custGeom>
              <a:avLst/>
              <a:gdLst/>
              <a:ahLst/>
              <a:cxnLst>
                <a:cxn ang="0">
                  <a:pos x="59" y="114"/>
                </a:cxn>
                <a:cxn ang="0">
                  <a:pos x="101" y="142"/>
                </a:cxn>
                <a:cxn ang="0">
                  <a:pos x="230" y="112"/>
                </a:cxn>
                <a:cxn ang="0">
                  <a:pos x="0" y="0"/>
                </a:cxn>
                <a:cxn ang="0">
                  <a:pos x="48" y="115"/>
                </a:cxn>
                <a:cxn ang="0">
                  <a:pos x="59" y="114"/>
                </a:cxn>
              </a:cxnLst>
              <a:rect l="0" t="0" r="r" b="b"/>
              <a:pathLst>
                <a:path w="230" h="142">
                  <a:moveTo>
                    <a:pt x="59" y="114"/>
                  </a:moveTo>
                  <a:cubicBezTo>
                    <a:pt x="78" y="115"/>
                    <a:pt x="94" y="126"/>
                    <a:pt x="101" y="14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173" y="48"/>
                    <a:pt x="91" y="6"/>
                    <a:pt x="0" y="0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51" y="115"/>
                    <a:pt x="55" y="114"/>
                    <a:pt x="59" y="1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101" name="Freeform 41"/>
            <p:cNvSpPr>
              <a:spLocks/>
            </p:cNvSpPr>
            <p:nvPr userDrawn="1"/>
          </p:nvSpPr>
          <p:spPr bwMode="auto">
            <a:xfrm>
              <a:off x="1404196" y="3365855"/>
              <a:ext cx="80276" cy="133316"/>
            </a:xfrm>
            <a:custGeom>
              <a:avLst/>
              <a:gdLst/>
              <a:ahLst/>
              <a:cxnLst>
                <a:cxn ang="0">
                  <a:pos x="71" y="27"/>
                </a:cxn>
                <a:cxn ang="0">
                  <a:pos x="71" y="186"/>
                </a:cxn>
                <a:cxn ang="0">
                  <a:pos x="41" y="186"/>
                </a:cxn>
                <a:cxn ang="0">
                  <a:pos x="41" y="27"/>
                </a:cxn>
                <a:cxn ang="0">
                  <a:pos x="0" y="27"/>
                </a:cxn>
                <a:cxn ang="0">
                  <a:pos x="0" y="0"/>
                </a:cxn>
                <a:cxn ang="0">
                  <a:pos x="112" y="0"/>
                </a:cxn>
                <a:cxn ang="0">
                  <a:pos x="112" y="27"/>
                </a:cxn>
                <a:cxn ang="0">
                  <a:pos x="71" y="27"/>
                </a:cxn>
              </a:cxnLst>
              <a:rect l="0" t="0" r="r" b="b"/>
              <a:pathLst>
                <a:path w="112" h="186">
                  <a:moveTo>
                    <a:pt x="71" y="27"/>
                  </a:moveTo>
                  <a:lnTo>
                    <a:pt x="71" y="186"/>
                  </a:lnTo>
                  <a:lnTo>
                    <a:pt x="41" y="186"/>
                  </a:lnTo>
                  <a:lnTo>
                    <a:pt x="41" y="2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12" y="0"/>
                  </a:lnTo>
                  <a:lnTo>
                    <a:pt x="112" y="27"/>
                  </a:lnTo>
                  <a:lnTo>
                    <a:pt x="71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102" name="Freeform 42"/>
            <p:cNvSpPr>
              <a:spLocks noEditPoints="1"/>
            </p:cNvSpPr>
            <p:nvPr userDrawn="1"/>
          </p:nvSpPr>
          <p:spPr bwMode="auto">
            <a:xfrm>
              <a:off x="1500957" y="3365138"/>
              <a:ext cx="80993" cy="135466"/>
            </a:xfrm>
            <a:custGeom>
              <a:avLst/>
              <a:gdLst/>
              <a:ahLst/>
              <a:cxnLst>
                <a:cxn ang="0">
                  <a:pos x="96" y="110"/>
                </a:cxn>
                <a:cxn ang="0">
                  <a:pos x="92" y="131"/>
                </a:cxn>
                <a:cxn ang="0">
                  <a:pos x="83" y="146"/>
                </a:cxn>
                <a:cxn ang="0">
                  <a:pos x="67" y="156"/>
                </a:cxn>
                <a:cxn ang="0">
                  <a:pos x="48" y="159"/>
                </a:cxn>
                <a:cxn ang="0">
                  <a:pos x="26" y="155"/>
                </a:cxn>
                <a:cxn ang="0">
                  <a:pos x="11" y="144"/>
                </a:cxn>
                <a:cxn ang="0">
                  <a:pos x="2" y="127"/>
                </a:cxn>
                <a:cxn ang="0">
                  <a:pos x="0" y="108"/>
                </a:cxn>
                <a:cxn ang="0">
                  <a:pos x="0" y="48"/>
                </a:cxn>
                <a:cxn ang="0">
                  <a:pos x="2" y="31"/>
                </a:cxn>
                <a:cxn ang="0">
                  <a:pos x="11" y="16"/>
                </a:cxn>
                <a:cxn ang="0">
                  <a:pos x="25" y="4"/>
                </a:cxn>
                <a:cxn ang="0">
                  <a:pos x="48" y="0"/>
                </a:cxn>
                <a:cxn ang="0">
                  <a:pos x="69" y="4"/>
                </a:cxn>
                <a:cxn ang="0">
                  <a:pos x="84" y="15"/>
                </a:cxn>
                <a:cxn ang="0">
                  <a:pos x="93" y="31"/>
                </a:cxn>
                <a:cxn ang="0">
                  <a:pos x="96" y="48"/>
                </a:cxn>
                <a:cxn ang="0">
                  <a:pos x="96" y="110"/>
                </a:cxn>
                <a:cxn ang="0">
                  <a:pos x="70" y="48"/>
                </a:cxn>
                <a:cxn ang="0">
                  <a:pos x="69" y="41"/>
                </a:cxn>
                <a:cxn ang="0">
                  <a:pos x="65" y="34"/>
                </a:cxn>
                <a:cxn ang="0">
                  <a:pos x="59" y="27"/>
                </a:cxn>
                <a:cxn ang="0">
                  <a:pos x="48" y="25"/>
                </a:cxn>
                <a:cxn ang="0">
                  <a:pos x="37" y="27"/>
                </a:cxn>
                <a:cxn ang="0">
                  <a:pos x="30" y="33"/>
                </a:cxn>
                <a:cxn ang="0">
                  <a:pos x="26" y="41"/>
                </a:cxn>
                <a:cxn ang="0">
                  <a:pos x="25" y="48"/>
                </a:cxn>
                <a:cxn ang="0">
                  <a:pos x="25" y="108"/>
                </a:cxn>
                <a:cxn ang="0">
                  <a:pos x="31" y="127"/>
                </a:cxn>
                <a:cxn ang="0">
                  <a:pos x="48" y="135"/>
                </a:cxn>
                <a:cxn ang="0">
                  <a:pos x="63" y="129"/>
                </a:cxn>
                <a:cxn ang="0">
                  <a:pos x="70" y="112"/>
                </a:cxn>
                <a:cxn ang="0">
                  <a:pos x="70" y="48"/>
                </a:cxn>
              </a:cxnLst>
              <a:rect l="0" t="0" r="r" b="b"/>
              <a:pathLst>
                <a:path w="96" h="159">
                  <a:moveTo>
                    <a:pt x="96" y="110"/>
                  </a:moveTo>
                  <a:cubicBezTo>
                    <a:pt x="96" y="118"/>
                    <a:pt x="95" y="125"/>
                    <a:pt x="92" y="131"/>
                  </a:cubicBezTo>
                  <a:cubicBezTo>
                    <a:pt x="90" y="137"/>
                    <a:pt x="87" y="142"/>
                    <a:pt x="83" y="146"/>
                  </a:cubicBezTo>
                  <a:cubicBezTo>
                    <a:pt x="78" y="150"/>
                    <a:pt x="73" y="154"/>
                    <a:pt x="67" y="156"/>
                  </a:cubicBezTo>
                  <a:cubicBezTo>
                    <a:pt x="61" y="158"/>
                    <a:pt x="55" y="159"/>
                    <a:pt x="48" y="159"/>
                  </a:cubicBezTo>
                  <a:cubicBezTo>
                    <a:pt x="39" y="159"/>
                    <a:pt x="32" y="158"/>
                    <a:pt x="26" y="155"/>
                  </a:cubicBezTo>
                  <a:cubicBezTo>
                    <a:pt x="20" y="152"/>
                    <a:pt x="15" y="149"/>
                    <a:pt x="11" y="144"/>
                  </a:cubicBezTo>
                  <a:cubicBezTo>
                    <a:pt x="7" y="139"/>
                    <a:pt x="4" y="134"/>
                    <a:pt x="2" y="127"/>
                  </a:cubicBezTo>
                  <a:cubicBezTo>
                    <a:pt x="1" y="121"/>
                    <a:pt x="0" y="115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3"/>
                    <a:pt x="1" y="37"/>
                    <a:pt x="2" y="31"/>
                  </a:cubicBezTo>
                  <a:cubicBezTo>
                    <a:pt x="4" y="26"/>
                    <a:pt x="7" y="21"/>
                    <a:pt x="11" y="16"/>
                  </a:cubicBezTo>
                  <a:cubicBezTo>
                    <a:pt x="14" y="11"/>
                    <a:pt x="19" y="7"/>
                    <a:pt x="25" y="4"/>
                  </a:cubicBezTo>
                  <a:cubicBezTo>
                    <a:pt x="32" y="1"/>
                    <a:pt x="39" y="0"/>
                    <a:pt x="48" y="0"/>
                  </a:cubicBezTo>
                  <a:cubicBezTo>
                    <a:pt x="56" y="0"/>
                    <a:pt x="63" y="1"/>
                    <a:pt x="69" y="4"/>
                  </a:cubicBezTo>
                  <a:cubicBezTo>
                    <a:pt x="75" y="7"/>
                    <a:pt x="80" y="11"/>
                    <a:pt x="84" y="15"/>
                  </a:cubicBezTo>
                  <a:cubicBezTo>
                    <a:pt x="88" y="20"/>
                    <a:pt x="91" y="25"/>
                    <a:pt x="93" y="31"/>
                  </a:cubicBezTo>
                  <a:cubicBezTo>
                    <a:pt x="95" y="37"/>
                    <a:pt x="96" y="42"/>
                    <a:pt x="96" y="48"/>
                  </a:cubicBezTo>
                  <a:lnTo>
                    <a:pt x="96" y="110"/>
                  </a:lnTo>
                  <a:close/>
                  <a:moveTo>
                    <a:pt x="70" y="48"/>
                  </a:moveTo>
                  <a:cubicBezTo>
                    <a:pt x="70" y="46"/>
                    <a:pt x="69" y="44"/>
                    <a:pt x="69" y="41"/>
                  </a:cubicBezTo>
                  <a:cubicBezTo>
                    <a:pt x="68" y="38"/>
                    <a:pt x="67" y="36"/>
                    <a:pt x="65" y="34"/>
                  </a:cubicBezTo>
                  <a:cubicBezTo>
                    <a:pt x="64" y="31"/>
                    <a:pt x="61" y="29"/>
                    <a:pt x="59" y="27"/>
                  </a:cubicBezTo>
                  <a:cubicBezTo>
                    <a:pt x="56" y="26"/>
                    <a:pt x="52" y="25"/>
                    <a:pt x="48" y="25"/>
                  </a:cubicBezTo>
                  <a:cubicBezTo>
                    <a:pt x="44" y="25"/>
                    <a:pt x="40" y="26"/>
                    <a:pt x="37" y="27"/>
                  </a:cubicBezTo>
                  <a:cubicBezTo>
                    <a:pt x="34" y="29"/>
                    <a:pt x="32" y="31"/>
                    <a:pt x="30" y="33"/>
                  </a:cubicBezTo>
                  <a:cubicBezTo>
                    <a:pt x="28" y="35"/>
                    <a:pt x="27" y="38"/>
                    <a:pt x="26" y="41"/>
                  </a:cubicBezTo>
                  <a:cubicBezTo>
                    <a:pt x="26" y="43"/>
                    <a:pt x="25" y="46"/>
                    <a:pt x="25" y="4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25" y="116"/>
                    <a:pt x="27" y="122"/>
                    <a:pt x="31" y="127"/>
                  </a:cubicBezTo>
                  <a:cubicBezTo>
                    <a:pt x="34" y="132"/>
                    <a:pt x="40" y="135"/>
                    <a:pt x="48" y="135"/>
                  </a:cubicBezTo>
                  <a:cubicBezTo>
                    <a:pt x="54" y="135"/>
                    <a:pt x="59" y="133"/>
                    <a:pt x="63" y="129"/>
                  </a:cubicBezTo>
                  <a:cubicBezTo>
                    <a:pt x="68" y="125"/>
                    <a:pt x="70" y="119"/>
                    <a:pt x="70" y="112"/>
                  </a:cubicBezTo>
                  <a:lnTo>
                    <a:pt x="70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103" name="Freeform 43"/>
            <p:cNvSpPr>
              <a:spLocks/>
            </p:cNvSpPr>
            <p:nvPr userDrawn="1"/>
          </p:nvSpPr>
          <p:spPr bwMode="auto">
            <a:xfrm>
              <a:off x="1606321" y="3365855"/>
              <a:ext cx="105363" cy="133316"/>
            </a:xfrm>
            <a:custGeom>
              <a:avLst/>
              <a:gdLst/>
              <a:ahLst/>
              <a:cxnLst>
                <a:cxn ang="0">
                  <a:pos x="117" y="186"/>
                </a:cxn>
                <a:cxn ang="0">
                  <a:pos x="117" y="77"/>
                </a:cxn>
                <a:cxn ang="0">
                  <a:pos x="116" y="77"/>
                </a:cxn>
                <a:cxn ang="0">
                  <a:pos x="102" y="113"/>
                </a:cxn>
                <a:cxn ang="0">
                  <a:pos x="84" y="153"/>
                </a:cxn>
                <a:cxn ang="0">
                  <a:pos x="63" y="153"/>
                </a:cxn>
                <a:cxn ang="0">
                  <a:pos x="45" y="110"/>
                </a:cxn>
                <a:cxn ang="0">
                  <a:pos x="32" y="77"/>
                </a:cxn>
                <a:cxn ang="0">
                  <a:pos x="31" y="77"/>
                </a:cxn>
                <a:cxn ang="0">
                  <a:pos x="31" y="186"/>
                </a:cxn>
                <a:cxn ang="0">
                  <a:pos x="0" y="186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6" y="60"/>
                </a:cxn>
                <a:cxn ang="0">
                  <a:pos x="74" y="106"/>
                </a:cxn>
                <a:cxn ang="0">
                  <a:pos x="75" y="106"/>
                </a:cxn>
                <a:cxn ang="0">
                  <a:pos x="93" y="60"/>
                </a:cxn>
                <a:cxn ang="0">
                  <a:pos x="119" y="0"/>
                </a:cxn>
                <a:cxn ang="0">
                  <a:pos x="147" y="0"/>
                </a:cxn>
                <a:cxn ang="0">
                  <a:pos x="147" y="186"/>
                </a:cxn>
                <a:cxn ang="0">
                  <a:pos x="117" y="186"/>
                </a:cxn>
              </a:cxnLst>
              <a:rect l="0" t="0" r="r" b="b"/>
              <a:pathLst>
                <a:path w="147" h="186">
                  <a:moveTo>
                    <a:pt x="117" y="186"/>
                  </a:moveTo>
                  <a:lnTo>
                    <a:pt x="117" y="77"/>
                  </a:lnTo>
                  <a:lnTo>
                    <a:pt x="116" y="77"/>
                  </a:lnTo>
                  <a:lnTo>
                    <a:pt x="102" y="113"/>
                  </a:lnTo>
                  <a:lnTo>
                    <a:pt x="84" y="153"/>
                  </a:lnTo>
                  <a:lnTo>
                    <a:pt x="63" y="153"/>
                  </a:lnTo>
                  <a:lnTo>
                    <a:pt x="45" y="110"/>
                  </a:lnTo>
                  <a:lnTo>
                    <a:pt x="32" y="77"/>
                  </a:lnTo>
                  <a:lnTo>
                    <a:pt x="31" y="77"/>
                  </a:lnTo>
                  <a:lnTo>
                    <a:pt x="31" y="186"/>
                  </a:lnTo>
                  <a:lnTo>
                    <a:pt x="0" y="186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6" y="60"/>
                  </a:lnTo>
                  <a:lnTo>
                    <a:pt x="74" y="106"/>
                  </a:lnTo>
                  <a:lnTo>
                    <a:pt x="75" y="106"/>
                  </a:lnTo>
                  <a:lnTo>
                    <a:pt x="93" y="60"/>
                  </a:lnTo>
                  <a:lnTo>
                    <a:pt x="119" y="0"/>
                  </a:lnTo>
                  <a:lnTo>
                    <a:pt x="147" y="0"/>
                  </a:lnTo>
                  <a:lnTo>
                    <a:pt x="147" y="186"/>
                  </a:lnTo>
                  <a:lnTo>
                    <a:pt x="117" y="1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104" name="Freeform 44"/>
            <p:cNvSpPr>
              <a:spLocks/>
            </p:cNvSpPr>
            <p:nvPr userDrawn="1"/>
          </p:nvSpPr>
          <p:spPr bwMode="auto">
            <a:xfrm>
              <a:off x="1736052" y="3365138"/>
              <a:ext cx="80993" cy="135466"/>
            </a:xfrm>
            <a:custGeom>
              <a:avLst/>
              <a:gdLst/>
              <a:ahLst/>
              <a:cxnLst>
                <a:cxn ang="0">
                  <a:pos x="94" y="125"/>
                </a:cxn>
                <a:cxn ang="0">
                  <a:pos x="78" y="150"/>
                </a:cxn>
                <a:cxn ang="0">
                  <a:pos x="48" y="159"/>
                </a:cxn>
                <a:cxn ang="0">
                  <a:pos x="27" y="155"/>
                </a:cxn>
                <a:cxn ang="0">
                  <a:pos x="12" y="145"/>
                </a:cxn>
                <a:cxn ang="0">
                  <a:pos x="3" y="129"/>
                </a:cxn>
                <a:cxn ang="0">
                  <a:pos x="0" y="109"/>
                </a:cxn>
                <a:cxn ang="0">
                  <a:pos x="0" y="48"/>
                </a:cxn>
                <a:cxn ang="0">
                  <a:pos x="3" y="30"/>
                </a:cxn>
                <a:cxn ang="0">
                  <a:pos x="12" y="15"/>
                </a:cxn>
                <a:cxn ang="0">
                  <a:pos x="27" y="4"/>
                </a:cxn>
                <a:cxn ang="0">
                  <a:pos x="48" y="0"/>
                </a:cxn>
                <a:cxn ang="0">
                  <a:pos x="79" y="10"/>
                </a:cxn>
                <a:cxn ang="0">
                  <a:pos x="95" y="35"/>
                </a:cxn>
                <a:cxn ang="0">
                  <a:pos x="70" y="43"/>
                </a:cxn>
                <a:cxn ang="0">
                  <a:pos x="68" y="36"/>
                </a:cxn>
                <a:cxn ang="0">
                  <a:pos x="63" y="30"/>
                </a:cxn>
                <a:cxn ang="0">
                  <a:pos x="57" y="26"/>
                </a:cxn>
                <a:cxn ang="0">
                  <a:pos x="48" y="25"/>
                </a:cxn>
                <a:cxn ang="0">
                  <a:pos x="38" y="27"/>
                </a:cxn>
                <a:cxn ang="0">
                  <a:pos x="31" y="32"/>
                </a:cxn>
                <a:cxn ang="0">
                  <a:pos x="27" y="39"/>
                </a:cxn>
                <a:cxn ang="0">
                  <a:pos x="26" y="47"/>
                </a:cxn>
                <a:cxn ang="0">
                  <a:pos x="26" y="110"/>
                </a:cxn>
                <a:cxn ang="0">
                  <a:pos x="27" y="119"/>
                </a:cxn>
                <a:cxn ang="0">
                  <a:pos x="31" y="127"/>
                </a:cxn>
                <a:cxn ang="0">
                  <a:pos x="38" y="133"/>
                </a:cxn>
                <a:cxn ang="0">
                  <a:pos x="48" y="134"/>
                </a:cxn>
                <a:cxn ang="0">
                  <a:pos x="62" y="130"/>
                </a:cxn>
                <a:cxn ang="0">
                  <a:pos x="70" y="117"/>
                </a:cxn>
                <a:cxn ang="0">
                  <a:pos x="94" y="125"/>
                </a:cxn>
              </a:cxnLst>
              <a:rect l="0" t="0" r="r" b="b"/>
              <a:pathLst>
                <a:path w="95" h="159">
                  <a:moveTo>
                    <a:pt x="94" y="125"/>
                  </a:moveTo>
                  <a:cubicBezTo>
                    <a:pt x="92" y="136"/>
                    <a:pt x="86" y="144"/>
                    <a:pt x="78" y="150"/>
                  </a:cubicBezTo>
                  <a:cubicBezTo>
                    <a:pt x="70" y="156"/>
                    <a:pt x="60" y="159"/>
                    <a:pt x="48" y="159"/>
                  </a:cubicBezTo>
                  <a:cubicBezTo>
                    <a:pt x="40" y="159"/>
                    <a:pt x="33" y="158"/>
                    <a:pt x="27" y="155"/>
                  </a:cubicBezTo>
                  <a:cubicBezTo>
                    <a:pt x="21" y="153"/>
                    <a:pt x="16" y="149"/>
                    <a:pt x="12" y="145"/>
                  </a:cubicBezTo>
                  <a:cubicBezTo>
                    <a:pt x="8" y="140"/>
                    <a:pt x="5" y="135"/>
                    <a:pt x="3" y="129"/>
                  </a:cubicBezTo>
                  <a:cubicBezTo>
                    <a:pt x="1" y="123"/>
                    <a:pt x="0" y="116"/>
                    <a:pt x="0" y="10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1" y="36"/>
                    <a:pt x="3" y="30"/>
                  </a:cubicBezTo>
                  <a:cubicBezTo>
                    <a:pt x="5" y="24"/>
                    <a:pt x="8" y="19"/>
                    <a:pt x="12" y="15"/>
                  </a:cubicBezTo>
                  <a:cubicBezTo>
                    <a:pt x="16" y="10"/>
                    <a:pt x="21" y="7"/>
                    <a:pt x="27" y="4"/>
                  </a:cubicBezTo>
                  <a:cubicBezTo>
                    <a:pt x="33" y="1"/>
                    <a:pt x="40" y="0"/>
                    <a:pt x="48" y="0"/>
                  </a:cubicBezTo>
                  <a:cubicBezTo>
                    <a:pt x="61" y="0"/>
                    <a:pt x="71" y="3"/>
                    <a:pt x="79" y="10"/>
                  </a:cubicBezTo>
                  <a:cubicBezTo>
                    <a:pt x="87" y="16"/>
                    <a:pt x="92" y="25"/>
                    <a:pt x="95" y="35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0" y="41"/>
                    <a:pt x="69" y="38"/>
                    <a:pt x="68" y="36"/>
                  </a:cubicBezTo>
                  <a:cubicBezTo>
                    <a:pt x="67" y="34"/>
                    <a:pt x="65" y="32"/>
                    <a:pt x="63" y="30"/>
                  </a:cubicBezTo>
                  <a:cubicBezTo>
                    <a:pt x="62" y="29"/>
                    <a:pt x="59" y="27"/>
                    <a:pt x="57" y="26"/>
                  </a:cubicBezTo>
                  <a:cubicBezTo>
                    <a:pt x="54" y="25"/>
                    <a:pt x="51" y="25"/>
                    <a:pt x="48" y="25"/>
                  </a:cubicBezTo>
                  <a:cubicBezTo>
                    <a:pt x="44" y="25"/>
                    <a:pt x="41" y="25"/>
                    <a:pt x="38" y="27"/>
                  </a:cubicBezTo>
                  <a:cubicBezTo>
                    <a:pt x="35" y="28"/>
                    <a:pt x="33" y="30"/>
                    <a:pt x="31" y="32"/>
                  </a:cubicBezTo>
                  <a:cubicBezTo>
                    <a:pt x="29" y="34"/>
                    <a:pt x="28" y="37"/>
                    <a:pt x="27" y="39"/>
                  </a:cubicBezTo>
                  <a:cubicBezTo>
                    <a:pt x="26" y="42"/>
                    <a:pt x="26" y="45"/>
                    <a:pt x="26" y="47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13"/>
                    <a:pt x="26" y="116"/>
                    <a:pt x="27" y="119"/>
                  </a:cubicBezTo>
                  <a:cubicBezTo>
                    <a:pt x="28" y="122"/>
                    <a:pt x="29" y="125"/>
                    <a:pt x="31" y="127"/>
                  </a:cubicBezTo>
                  <a:cubicBezTo>
                    <a:pt x="33" y="130"/>
                    <a:pt x="36" y="131"/>
                    <a:pt x="38" y="133"/>
                  </a:cubicBezTo>
                  <a:cubicBezTo>
                    <a:pt x="41" y="134"/>
                    <a:pt x="44" y="134"/>
                    <a:pt x="48" y="134"/>
                  </a:cubicBezTo>
                  <a:cubicBezTo>
                    <a:pt x="54" y="134"/>
                    <a:pt x="58" y="133"/>
                    <a:pt x="62" y="130"/>
                  </a:cubicBezTo>
                  <a:cubicBezTo>
                    <a:pt x="66" y="127"/>
                    <a:pt x="69" y="122"/>
                    <a:pt x="70" y="117"/>
                  </a:cubicBezTo>
                  <a:lnTo>
                    <a:pt x="94" y="1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105" name="Freeform 45"/>
            <p:cNvSpPr>
              <a:spLocks/>
            </p:cNvSpPr>
            <p:nvPr userDrawn="1"/>
          </p:nvSpPr>
          <p:spPr bwMode="auto">
            <a:xfrm>
              <a:off x="1837118" y="3365857"/>
              <a:ext cx="86727" cy="133316"/>
            </a:xfrm>
            <a:custGeom>
              <a:avLst/>
              <a:gdLst/>
              <a:ahLst/>
              <a:cxnLst>
                <a:cxn ang="0">
                  <a:pos x="0" y="157"/>
                </a:cxn>
                <a:cxn ang="0">
                  <a:pos x="0" y="0"/>
                </a:cxn>
                <a:cxn ang="0">
                  <a:pos x="26" y="0"/>
                </a:cxn>
                <a:cxn ang="0">
                  <a:pos x="26" y="66"/>
                </a:cxn>
                <a:cxn ang="0">
                  <a:pos x="39" y="66"/>
                </a:cxn>
                <a:cxn ang="0">
                  <a:pos x="46" y="65"/>
                </a:cxn>
                <a:cxn ang="0">
                  <a:pos x="52" y="62"/>
                </a:cxn>
                <a:cxn ang="0">
                  <a:pos x="59" y="55"/>
                </a:cxn>
                <a:cxn ang="0">
                  <a:pos x="63" y="44"/>
                </a:cxn>
                <a:cxn ang="0">
                  <a:pos x="75" y="0"/>
                </a:cxn>
                <a:cxn ang="0">
                  <a:pos x="100" y="0"/>
                </a:cxn>
                <a:cxn ang="0">
                  <a:pos x="87" y="47"/>
                </a:cxn>
                <a:cxn ang="0">
                  <a:pos x="79" y="66"/>
                </a:cxn>
                <a:cxn ang="0">
                  <a:pos x="66" y="76"/>
                </a:cxn>
                <a:cxn ang="0">
                  <a:pos x="81" y="86"/>
                </a:cxn>
                <a:cxn ang="0">
                  <a:pos x="89" y="106"/>
                </a:cxn>
                <a:cxn ang="0">
                  <a:pos x="102" y="157"/>
                </a:cxn>
                <a:cxn ang="0">
                  <a:pos x="76" y="157"/>
                </a:cxn>
                <a:cxn ang="0">
                  <a:pos x="65" y="112"/>
                </a:cxn>
                <a:cxn ang="0">
                  <a:pos x="55" y="94"/>
                </a:cxn>
                <a:cxn ang="0">
                  <a:pos x="40" y="89"/>
                </a:cxn>
                <a:cxn ang="0">
                  <a:pos x="26" y="89"/>
                </a:cxn>
                <a:cxn ang="0">
                  <a:pos x="26" y="157"/>
                </a:cxn>
                <a:cxn ang="0">
                  <a:pos x="0" y="157"/>
                </a:cxn>
              </a:cxnLst>
              <a:rect l="0" t="0" r="r" b="b"/>
              <a:pathLst>
                <a:path w="102" h="157">
                  <a:moveTo>
                    <a:pt x="0" y="15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6" y="65"/>
                  </a:cubicBezTo>
                  <a:cubicBezTo>
                    <a:pt x="48" y="64"/>
                    <a:pt x="50" y="63"/>
                    <a:pt x="52" y="62"/>
                  </a:cubicBezTo>
                  <a:cubicBezTo>
                    <a:pt x="55" y="60"/>
                    <a:pt x="57" y="58"/>
                    <a:pt x="59" y="55"/>
                  </a:cubicBezTo>
                  <a:cubicBezTo>
                    <a:pt x="60" y="52"/>
                    <a:pt x="62" y="48"/>
                    <a:pt x="63" y="44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5" y="54"/>
                    <a:pt x="83" y="61"/>
                    <a:pt x="79" y="66"/>
                  </a:cubicBezTo>
                  <a:cubicBezTo>
                    <a:pt x="75" y="71"/>
                    <a:pt x="71" y="74"/>
                    <a:pt x="66" y="76"/>
                  </a:cubicBezTo>
                  <a:cubicBezTo>
                    <a:pt x="73" y="78"/>
                    <a:pt x="78" y="81"/>
                    <a:pt x="81" y="86"/>
                  </a:cubicBezTo>
                  <a:cubicBezTo>
                    <a:pt x="84" y="92"/>
                    <a:pt x="87" y="98"/>
                    <a:pt x="89" y="106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2" y="103"/>
                    <a:pt x="59" y="97"/>
                    <a:pt x="55" y="94"/>
                  </a:cubicBezTo>
                  <a:cubicBezTo>
                    <a:pt x="50" y="90"/>
                    <a:pt x="45" y="89"/>
                    <a:pt x="40" y="89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6" y="157"/>
                    <a:pt x="26" y="157"/>
                    <a:pt x="26" y="157"/>
                  </a:cubicBezTo>
                  <a:lnTo>
                    <a:pt x="0" y="1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44379159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Разделительный слайд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3234719" y="3861048"/>
            <a:ext cx="8368315" cy="720080"/>
          </a:xfrm>
          <a:prstGeom prst="rect">
            <a:avLst/>
          </a:prstGeom>
        </p:spPr>
        <p:txBody>
          <a:bodyPr lIns="0" rIns="0" anchor="ctr"/>
          <a:lstStyle>
            <a:lvl1pPr>
              <a:defRPr sz="32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 В ОДНУ</a:t>
            </a:r>
            <a:br>
              <a:rPr lang="ru-RU" dirty="0"/>
            </a:br>
            <a:r>
              <a:rPr lang="ru-RU" dirty="0"/>
              <a:t>ИЛИ НЕСКОЛЬКО СТРОК</a:t>
            </a:r>
          </a:p>
        </p:txBody>
      </p:sp>
      <p:sp>
        <p:nvSpPr>
          <p:cNvPr id="6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3234719" y="2545202"/>
            <a:ext cx="792088" cy="871297"/>
          </a:xfrm>
          <a:prstGeom prst="rect">
            <a:avLst/>
          </a:prstGeom>
        </p:spPr>
        <p:txBody>
          <a:bodyPr lIns="0" rIns="0" anchor="ctr" anchorCtr="0"/>
          <a:lstStyle>
            <a:lvl1pPr algn="l">
              <a:defRPr sz="9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3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3234720" y="4806984"/>
            <a:ext cx="8368318" cy="720080"/>
          </a:xfrm>
          <a:prstGeom prst="rect">
            <a:avLst/>
          </a:prstGeom>
        </p:spPr>
        <p:txBody>
          <a:bodyPr lIns="0" rIns="0" anchor="ctr"/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Краткое пояснение названия</a:t>
            </a:r>
            <a:br>
              <a:rPr lang="ru-RU" dirty="0"/>
            </a:br>
            <a:r>
              <a:rPr lang="ru-RU" dirty="0"/>
              <a:t>в одну или две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2436831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036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Разделите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2855640" cy="6858000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>
              <a:solidFill>
                <a:srgbClr val="3C3C3C"/>
              </a:solidFill>
              <a:latin typeface="PF Din Text Cond Pro Обычный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4033937" y="2862768"/>
            <a:ext cx="7569101" cy="1032574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48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 в одну</a:t>
            </a:r>
            <a:br>
              <a:rPr lang="ru-RU" dirty="0"/>
            </a:br>
            <a:r>
              <a:rPr lang="ru-RU" dirty="0"/>
              <a:t>или несколько строк</a:t>
            </a:r>
          </a:p>
        </p:txBody>
      </p:sp>
      <p:sp>
        <p:nvSpPr>
          <p:cNvPr id="3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4033938" y="4595856"/>
            <a:ext cx="7569104" cy="571168"/>
          </a:xfrm>
          <a:prstGeom prst="rect">
            <a:avLst/>
          </a:prstGeom>
        </p:spPr>
        <p:txBody>
          <a:bodyPr lIns="0" rIns="0" anchor="ctr"/>
          <a:lstStyle>
            <a:lvl1pPr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Краткое пояснение названия</a:t>
            </a:r>
            <a:br>
              <a:rPr lang="ru-RU" dirty="0"/>
            </a:br>
            <a:r>
              <a:rPr lang="ru-RU" dirty="0"/>
              <a:t>в одну или две строки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3234719" y="2787576"/>
            <a:ext cx="792088" cy="871297"/>
          </a:xfrm>
          <a:prstGeom prst="rect">
            <a:avLst/>
          </a:prstGeom>
        </p:spPr>
        <p:txBody>
          <a:bodyPr lIns="0" rIns="0" anchor="ctr" anchorCtr="0"/>
          <a:lstStyle>
            <a:lvl1pPr algn="l">
              <a:defRPr sz="4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grpSp>
        <p:nvGrpSpPr>
          <p:cNvPr id="69" name="Группа 68"/>
          <p:cNvGrpSpPr/>
          <p:nvPr userDrawn="1"/>
        </p:nvGrpSpPr>
        <p:grpSpPr>
          <a:xfrm>
            <a:off x="518856" y="495296"/>
            <a:ext cx="1661334" cy="523879"/>
            <a:chOff x="723998" y="2947988"/>
            <a:chExt cx="1832019" cy="577702"/>
          </a:xfrm>
          <a:solidFill>
            <a:schemeClr val="bg1"/>
          </a:solidFill>
        </p:grpSpPr>
        <p:sp>
          <p:nvSpPr>
            <p:cNvPr id="70" name="Freeform 27"/>
            <p:cNvSpPr>
              <a:spLocks noEditPoints="1"/>
            </p:cNvSpPr>
            <p:nvPr userDrawn="1"/>
          </p:nvSpPr>
          <p:spPr bwMode="auto">
            <a:xfrm>
              <a:off x="1404196" y="3051917"/>
              <a:ext cx="134749" cy="212159"/>
            </a:xfrm>
            <a:custGeom>
              <a:avLst/>
              <a:gdLst/>
              <a:ahLst/>
              <a:cxnLst>
                <a:cxn ang="0">
                  <a:pos x="137" y="19"/>
                </a:cxn>
                <a:cxn ang="0">
                  <a:pos x="111" y="5"/>
                </a:cxn>
                <a:cxn ang="0">
                  <a:pos x="79" y="0"/>
                </a:cxn>
                <a:cxn ang="0">
                  <a:pos x="0" y="0"/>
                </a:cxn>
                <a:cxn ang="0">
                  <a:pos x="0" y="249"/>
                </a:cxn>
                <a:cxn ang="0">
                  <a:pos x="52" y="249"/>
                </a:cxn>
                <a:cxn ang="0">
                  <a:pos x="52" y="158"/>
                </a:cxn>
                <a:cxn ang="0">
                  <a:pos x="82" y="158"/>
                </a:cxn>
                <a:cxn ang="0">
                  <a:pos x="114" y="152"/>
                </a:cxn>
                <a:cxn ang="0">
                  <a:pos x="138" y="136"/>
                </a:cxn>
                <a:cxn ang="0">
                  <a:pos x="154" y="111"/>
                </a:cxn>
                <a:cxn ang="0">
                  <a:pos x="159" y="79"/>
                </a:cxn>
                <a:cxn ang="0">
                  <a:pos x="153" y="44"/>
                </a:cxn>
                <a:cxn ang="0">
                  <a:pos x="137" y="19"/>
                </a:cxn>
                <a:cxn ang="0">
                  <a:pos x="100" y="103"/>
                </a:cxn>
                <a:cxn ang="0">
                  <a:pos x="80" y="110"/>
                </a:cxn>
                <a:cxn ang="0">
                  <a:pos x="52" y="110"/>
                </a:cxn>
                <a:cxn ang="0">
                  <a:pos x="52" y="48"/>
                </a:cxn>
                <a:cxn ang="0">
                  <a:pos x="79" y="48"/>
                </a:cxn>
                <a:cxn ang="0">
                  <a:pos x="101" y="55"/>
                </a:cxn>
                <a:cxn ang="0">
                  <a:pos x="108" y="78"/>
                </a:cxn>
                <a:cxn ang="0">
                  <a:pos x="100" y="103"/>
                </a:cxn>
              </a:cxnLst>
              <a:rect l="0" t="0" r="r" b="b"/>
              <a:pathLst>
                <a:path w="159" h="249">
                  <a:moveTo>
                    <a:pt x="137" y="19"/>
                  </a:moveTo>
                  <a:cubicBezTo>
                    <a:pt x="130" y="13"/>
                    <a:pt x="121" y="8"/>
                    <a:pt x="111" y="5"/>
                  </a:cubicBezTo>
                  <a:cubicBezTo>
                    <a:pt x="101" y="2"/>
                    <a:pt x="91" y="0"/>
                    <a:pt x="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2" y="158"/>
                    <a:pt x="52" y="158"/>
                    <a:pt x="52" y="158"/>
                  </a:cubicBezTo>
                  <a:cubicBezTo>
                    <a:pt x="82" y="158"/>
                    <a:pt x="82" y="158"/>
                    <a:pt x="82" y="158"/>
                  </a:cubicBezTo>
                  <a:cubicBezTo>
                    <a:pt x="94" y="158"/>
                    <a:pt x="105" y="156"/>
                    <a:pt x="114" y="152"/>
                  </a:cubicBezTo>
                  <a:cubicBezTo>
                    <a:pt x="124" y="149"/>
                    <a:pt x="132" y="143"/>
                    <a:pt x="138" y="136"/>
                  </a:cubicBezTo>
                  <a:cubicBezTo>
                    <a:pt x="145" y="129"/>
                    <a:pt x="150" y="121"/>
                    <a:pt x="154" y="111"/>
                  </a:cubicBezTo>
                  <a:cubicBezTo>
                    <a:pt x="157" y="101"/>
                    <a:pt x="159" y="91"/>
                    <a:pt x="159" y="79"/>
                  </a:cubicBezTo>
                  <a:cubicBezTo>
                    <a:pt x="159" y="65"/>
                    <a:pt x="157" y="54"/>
                    <a:pt x="153" y="44"/>
                  </a:cubicBezTo>
                  <a:cubicBezTo>
                    <a:pt x="149" y="34"/>
                    <a:pt x="144" y="26"/>
                    <a:pt x="137" y="19"/>
                  </a:cubicBezTo>
                  <a:close/>
                  <a:moveTo>
                    <a:pt x="100" y="103"/>
                  </a:moveTo>
                  <a:cubicBezTo>
                    <a:pt x="94" y="107"/>
                    <a:pt x="87" y="110"/>
                    <a:pt x="80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88" y="48"/>
                    <a:pt x="95" y="50"/>
                    <a:pt x="101" y="55"/>
                  </a:cubicBezTo>
                  <a:cubicBezTo>
                    <a:pt x="106" y="60"/>
                    <a:pt x="108" y="67"/>
                    <a:pt x="108" y="78"/>
                  </a:cubicBezTo>
                  <a:cubicBezTo>
                    <a:pt x="108" y="90"/>
                    <a:pt x="106" y="98"/>
                    <a:pt x="100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1" name="Freeform 28"/>
            <p:cNvSpPr>
              <a:spLocks noEditPoints="1"/>
            </p:cNvSpPr>
            <p:nvPr userDrawn="1"/>
          </p:nvSpPr>
          <p:spPr bwMode="auto">
            <a:xfrm>
              <a:off x="1571199" y="3050484"/>
              <a:ext cx="135466" cy="215026"/>
            </a:xfrm>
            <a:custGeom>
              <a:avLst/>
              <a:gdLst/>
              <a:ahLst/>
              <a:cxnLst>
                <a:cxn ang="0">
                  <a:pos x="140" y="26"/>
                </a:cxn>
                <a:cxn ang="0">
                  <a:pos x="116" y="7"/>
                </a:cxn>
                <a:cxn ang="0">
                  <a:pos x="80" y="0"/>
                </a:cxn>
                <a:cxn ang="0">
                  <a:pos x="43" y="8"/>
                </a:cxn>
                <a:cxn ang="0">
                  <a:pos x="19" y="27"/>
                </a:cxn>
                <a:cxn ang="0">
                  <a:pos x="5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5" y="201"/>
                </a:cxn>
                <a:cxn ang="0">
                  <a:pos x="19" y="228"/>
                </a:cxn>
                <a:cxn ang="0">
                  <a:pos x="44" y="246"/>
                </a:cxn>
                <a:cxn ang="0">
                  <a:pos x="80" y="253"/>
                </a:cxn>
                <a:cxn ang="0">
                  <a:pos x="112" y="247"/>
                </a:cxn>
                <a:cxn ang="0">
                  <a:pos x="137" y="231"/>
                </a:cxn>
                <a:cxn ang="0">
                  <a:pos x="154" y="206"/>
                </a:cxn>
                <a:cxn ang="0">
                  <a:pos x="160" y="173"/>
                </a:cxn>
                <a:cxn ang="0">
                  <a:pos x="160" y="80"/>
                </a:cxn>
                <a:cxn ang="0">
                  <a:pos x="155" y="51"/>
                </a:cxn>
                <a:cxn ang="0">
                  <a:pos x="140" y="26"/>
                </a:cxn>
                <a:cxn ang="0">
                  <a:pos x="107" y="176"/>
                </a:cxn>
                <a:cxn ang="0">
                  <a:pos x="99" y="196"/>
                </a:cxn>
                <a:cxn ang="0">
                  <a:pos x="80" y="203"/>
                </a:cxn>
                <a:cxn ang="0">
                  <a:pos x="58" y="194"/>
                </a:cxn>
                <a:cxn ang="0">
                  <a:pos x="52" y="170"/>
                </a:cxn>
                <a:cxn ang="0">
                  <a:pos x="52" y="78"/>
                </a:cxn>
                <a:cxn ang="0">
                  <a:pos x="53" y="69"/>
                </a:cxn>
                <a:cxn ang="0">
                  <a:pos x="58" y="60"/>
                </a:cxn>
                <a:cxn ang="0">
                  <a:pos x="67" y="53"/>
                </a:cxn>
                <a:cxn ang="0">
                  <a:pos x="80" y="50"/>
                </a:cxn>
                <a:cxn ang="0">
                  <a:pos x="93" y="53"/>
                </a:cxn>
                <a:cxn ang="0">
                  <a:pos x="102" y="61"/>
                </a:cxn>
                <a:cxn ang="0">
                  <a:pos x="106" y="70"/>
                </a:cxn>
                <a:cxn ang="0">
                  <a:pos x="107" y="78"/>
                </a:cxn>
                <a:cxn ang="0">
                  <a:pos x="107" y="176"/>
                </a:cxn>
              </a:cxnLst>
              <a:rect l="0" t="0" r="r" b="b"/>
              <a:pathLst>
                <a:path w="160" h="253">
                  <a:moveTo>
                    <a:pt x="140" y="26"/>
                  </a:moveTo>
                  <a:cubicBezTo>
                    <a:pt x="134" y="18"/>
                    <a:pt x="126" y="12"/>
                    <a:pt x="116" y="7"/>
                  </a:cubicBezTo>
                  <a:cubicBezTo>
                    <a:pt x="106" y="3"/>
                    <a:pt x="94" y="0"/>
                    <a:pt x="80" y="0"/>
                  </a:cubicBezTo>
                  <a:cubicBezTo>
                    <a:pt x="66" y="0"/>
                    <a:pt x="53" y="3"/>
                    <a:pt x="43" y="8"/>
                  </a:cubicBezTo>
                  <a:cubicBezTo>
                    <a:pt x="33" y="13"/>
                    <a:pt x="25" y="19"/>
                    <a:pt x="19" y="27"/>
                  </a:cubicBezTo>
                  <a:cubicBezTo>
                    <a:pt x="12" y="34"/>
                    <a:pt x="7" y="43"/>
                    <a:pt x="5" y="52"/>
                  </a:cubicBezTo>
                  <a:cubicBezTo>
                    <a:pt x="2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2" y="191"/>
                    <a:pt x="5" y="201"/>
                  </a:cubicBezTo>
                  <a:cubicBezTo>
                    <a:pt x="8" y="211"/>
                    <a:pt x="13" y="220"/>
                    <a:pt x="19" y="228"/>
                  </a:cubicBezTo>
                  <a:cubicBezTo>
                    <a:pt x="25" y="235"/>
                    <a:pt x="34" y="242"/>
                    <a:pt x="44" y="246"/>
                  </a:cubicBezTo>
                  <a:cubicBezTo>
                    <a:pt x="54" y="251"/>
                    <a:pt x="66" y="253"/>
                    <a:pt x="80" y="253"/>
                  </a:cubicBezTo>
                  <a:cubicBezTo>
                    <a:pt x="92" y="253"/>
                    <a:pt x="103" y="251"/>
                    <a:pt x="112" y="247"/>
                  </a:cubicBezTo>
                  <a:cubicBezTo>
                    <a:pt x="122" y="244"/>
                    <a:pt x="130" y="238"/>
                    <a:pt x="137" y="231"/>
                  </a:cubicBezTo>
                  <a:cubicBezTo>
                    <a:pt x="144" y="224"/>
                    <a:pt x="150" y="216"/>
                    <a:pt x="154" y="206"/>
                  </a:cubicBezTo>
                  <a:cubicBezTo>
                    <a:pt x="158" y="196"/>
                    <a:pt x="160" y="185"/>
                    <a:pt x="160" y="173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70"/>
                    <a:pt x="158" y="61"/>
                    <a:pt x="155" y="51"/>
                  </a:cubicBezTo>
                  <a:cubicBezTo>
                    <a:pt x="152" y="42"/>
                    <a:pt x="147" y="33"/>
                    <a:pt x="140" y="26"/>
                  </a:cubicBezTo>
                  <a:close/>
                  <a:moveTo>
                    <a:pt x="107" y="176"/>
                  </a:moveTo>
                  <a:cubicBezTo>
                    <a:pt x="107" y="184"/>
                    <a:pt x="105" y="191"/>
                    <a:pt x="99" y="196"/>
                  </a:cubicBezTo>
                  <a:cubicBezTo>
                    <a:pt x="94" y="201"/>
                    <a:pt x="88" y="203"/>
                    <a:pt x="80" y="203"/>
                  </a:cubicBezTo>
                  <a:cubicBezTo>
                    <a:pt x="70" y="203"/>
                    <a:pt x="63" y="200"/>
                    <a:pt x="58" y="194"/>
                  </a:cubicBezTo>
                  <a:cubicBezTo>
                    <a:pt x="54" y="187"/>
                    <a:pt x="52" y="180"/>
                    <a:pt x="52" y="170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75"/>
                    <a:pt x="52" y="72"/>
                    <a:pt x="53" y="69"/>
                  </a:cubicBezTo>
                  <a:cubicBezTo>
                    <a:pt x="54" y="66"/>
                    <a:pt x="56" y="63"/>
                    <a:pt x="58" y="60"/>
                  </a:cubicBezTo>
                  <a:cubicBezTo>
                    <a:pt x="61" y="57"/>
                    <a:pt x="64" y="55"/>
                    <a:pt x="67" y="53"/>
                  </a:cubicBezTo>
                  <a:cubicBezTo>
                    <a:pt x="71" y="51"/>
                    <a:pt x="75" y="50"/>
                    <a:pt x="80" y="50"/>
                  </a:cubicBezTo>
                  <a:cubicBezTo>
                    <a:pt x="86" y="50"/>
                    <a:pt x="90" y="51"/>
                    <a:pt x="93" y="53"/>
                  </a:cubicBezTo>
                  <a:cubicBezTo>
                    <a:pt x="97" y="56"/>
                    <a:pt x="100" y="58"/>
                    <a:pt x="102" y="61"/>
                  </a:cubicBezTo>
                  <a:cubicBezTo>
                    <a:pt x="104" y="64"/>
                    <a:pt x="105" y="67"/>
                    <a:pt x="106" y="70"/>
                  </a:cubicBezTo>
                  <a:cubicBezTo>
                    <a:pt x="107" y="73"/>
                    <a:pt x="107" y="76"/>
                    <a:pt x="107" y="78"/>
                  </a:cubicBezTo>
                  <a:lnTo>
                    <a:pt x="107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2" name="Freeform 29"/>
            <p:cNvSpPr>
              <a:spLocks/>
            </p:cNvSpPr>
            <p:nvPr userDrawn="1"/>
          </p:nvSpPr>
          <p:spPr bwMode="auto">
            <a:xfrm>
              <a:off x="1748954" y="3050484"/>
              <a:ext cx="134033" cy="215026"/>
            </a:xfrm>
            <a:custGeom>
              <a:avLst/>
              <a:gdLst/>
              <a:ahLst/>
              <a:cxnLst>
                <a:cxn ang="0">
                  <a:pos x="53" y="69"/>
                </a:cxn>
                <a:cxn ang="0">
                  <a:pos x="58" y="60"/>
                </a:cxn>
                <a:cxn ang="0">
                  <a:pos x="66" y="53"/>
                </a:cxn>
                <a:cxn ang="0">
                  <a:pos x="79" y="50"/>
                </a:cxn>
                <a:cxn ang="0">
                  <a:pos x="92" y="53"/>
                </a:cxn>
                <a:cxn ang="0">
                  <a:pos x="101" y="60"/>
                </a:cxn>
                <a:cxn ang="0">
                  <a:pos x="106" y="69"/>
                </a:cxn>
                <a:cxn ang="0">
                  <a:pos x="109" y="77"/>
                </a:cxn>
                <a:cxn ang="0">
                  <a:pos x="158" y="63"/>
                </a:cxn>
                <a:cxn ang="0">
                  <a:pos x="149" y="39"/>
                </a:cxn>
                <a:cxn ang="0">
                  <a:pos x="133" y="19"/>
                </a:cxn>
                <a:cxn ang="0">
                  <a:pos x="110" y="6"/>
                </a:cxn>
                <a:cxn ang="0">
                  <a:pos x="79" y="0"/>
                </a:cxn>
                <a:cxn ang="0">
                  <a:pos x="42" y="8"/>
                </a:cxn>
                <a:cxn ang="0">
                  <a:pos x="18" y="26"/>
                </a:cxn>
                <a:cxn ang="0">
                  <a:pos x="4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4" y="201"/>
                </a:cxn>
                <a:cxn ang="0">
                  <a:pos x="18" y="228"/>
                </a:cxn>
                <a:cxn ang="0">
                  <a:pos x="43" y="246"/>
                </a:cxn>
                <a:cxn ang="0">
                  <a:pos x="79" y="253"/>
                </a:cxn>
                <a:cxn ang="0">
                  <a:pos x="131" y="236"/>
                </a:cxn>
                <a:cxn ang="0">
                  <a:pos x="157" y="191"/>
                </a:cxn>
                <a:cxn ang="0">
                  <a:pos x="108" y="177"/>
                </a:cxn>
                <a:cxn ang="0">
                  <a:pos x="98" y="196"/>
                </a:cxn>
                <a:cxn ang="0">
                  <a:pos x="79" y="203"/>
                </a:cxn>
                <a:cxn ang="0">
                  <a:pos x="58" y="194"/>
                </a:cxn>
                <a:cxn ang="0">
                  <a:pos x="51" y="170"/>
                </a:cxn>
                <a:cxn ang="0">
                  <a:pos x="51" y="78"/>
                </a:cxn>
                <a:cxn ang="0">
                  <a:pos x="53" y="69"/>
                </a:cxn>
              </a:cxnLst>
              <a:rect l="0" t="0" r="r" b="b"/>
              <a:pathLst>
                <a:path w="158" h="253">
                  <a:moveTo>
                    <a:pt x="53" y="69"/>
                  </a:moveTo>
                  <a:cubicBezTo>
                    <a:pt x="54" y="66"/>
                    <a:pt x="55" y="63"/>
                    <a:pt x="58" y="60"/>
                  </a:cubicBezTo>
                  <a:cubicBezTo>
                    <a:pt x="60" y="57"/>
                    <a:pt x="63" y="55"/>
                    <a:pt x="66" y="53"/>
                  </a:cubicBezTo>
                  <a:cubicBezTo>
                    <a:pt x="70" y="51"/>
                    <a:pt x="74" y="50"/>
                    <a:pt x="79" y="50"/>
                  </a:cubicBezTo>
                  <a:cubicBezTo>
                    <a:pt x="84" y="50"/>
                    <a:pt x="89" y="51"/>
                    <a:pt x="92" y="53"/>
                  </a:cubicBezTo>
                  <a:cubicBezTo>
                    <a:pt x="96" y="55"/>
                    <a:pt x="99" y="57"/>
                    <a:pt x="101" y="60"/>
                  </a:cubicBezTo>
                  <a:cubicBezTo>
                    <a:pt x="103" y="63"/>
                    <a:pt x="105" y="66"/>
                    <a:pt x="106" y="69"/>
                  </a:cubicBezTo>
                  <a:cubicBezTo>
                    <a:pt x="107" y="72"/>
                    <a:pt x="108" y="75"/>
                    <a:pt x="109" y="77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6" y="54"/>
                    <a:pt x="153" y="47"/>
                    <a:pt x="149" y="39"/>
                  </a:cubicBezTo>
                  <a:cubicBezTo>
                    <a:pt x="145" y="32"/>
                    <a:pt x="140" y="25"/>
                    <a:pt x="133" y="19"/>
                  </a:cubicBezTo>
                  <a:cubicBezTo>
                    <a:pt x="127" y="14"/>
                    <a:pt x="119" y="9"/>
                    <a:pt x="110" y="6"/>
                  </a:cubicBezTo>
                  <a:cubicBezTo>
                    <a:pt x="101" y="2"/>
                    <a:pt x="91" y="0"/>
                    <a:pt x="79" y="0"/>
                  </a:cubicBezTo>
                  <a:cubicBezTo>
                    <a:pt x="65" y="0"/>
                    <a:pt x="52" y="3"/>
                    <a:pt x="42" y="8"/>
                  </a:cubicBezTo>
                  <a:cubicBezTo>
                    <a:pt x="32" y="13"/>
                    <a:pt x="24" y="19"/>
                    <a:pt x="18" y="26"/>
                  </a:cubicBezTo>
                  <a:cubicBezTo>
                    <a:pt x="11" y="34"/>
                    <a:pt x="7" y="43"/>
                    <a:pt x="4" y="52"/>
                  </a:cubicBezTo>
                  <a:cubicBezTo>
                    <a:pt x="1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1" y="191"/>
                    <a:pt x="4" y="201"/>
                  </a:cubicBezTo>
                  <a:cubicBezTo>
                    <a:pt x="7" y="211"/>
                    <a:pt x="12" y="220"/>
                    <a:pt x="18" y="228"/>
                  </a:cubicBezTo>
                  <a:cubicBezTo>
                    <a:pt x="24" y="235"/>
                    <a:pt x="33" y="242"/>
                    <a:pt x="43" y="246"/>
                  </a:cubicBezTo>
                  <a:cubicBezTo>
                    <a:pt x="53" y="251"/>
                    <a:pt x="65" y="253"/>
                    <a:pt x="79" y="253"/>
                  </a:cubicBezTo>
                  <a:cubicBezTo>
                    <a:pt x="100" y="253"/>
                    <a:pt x="117" y="247"/>
                    <a:pt x="131" y="236"/>
                  </a:cubicBezTo>
                  <a:cubicBezTo>
                    <a:pt x="145" y="226"/>
                    <a:pt x="154" y="210"/>
                    <a:pt x="157" y="191"/>
                  </a:cubicBezTo>
                  <a:cubicBezTo>
                    <a:pt x="108" y="177"/>
                    <a:pt x="108" y="177"/>
                    <a:pt x="108" y="177"/>
                  </a:cubicBezTo>
                  <a:cubicBezTo>
                    <a:pt x="107" y="185"/>
                    <a:pt x="104" y="191"/>
                    <a:pt x="98" y="196"/>
                  </a:cubicBezTo>
                  <a:cubicBezTo>
                    <a:pt x="93" y="201"/>
                    <a:pt x="86" y="203"/>
                    <a:pt x="79" y="203"/>
                  </a:cubicBezTo>
                  <a:cubicBezTo>
                    <a:pt x="69" y="203"/>
                    <a:pt x="62" y="200"/>
                    <a:pt x="58" y="194"/>
                  </a:cubicBezTo>
                  <a:cubicBezTo>
                    <a:pt x="54" y="187"/>
                    <a:pt x="51" y="180"/>
                    <a:pt x="51" y="170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51" y="75"/>
                    <a:pt x="52" y="72"/>
                    <a:pt x="53" y="6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3" name="Freeform 30"/>
            <p:cNvSpPr>
              <a:spLocks/>
            </p:cNvSpPr>
            <p:nvPr userDrawn="1"/>
          </p:nvSpPr>
          <p:spPr bwMode="auto">
            <a:xfrm>
              <a:off x="1919541" y="3050484"/>
              <a:ext cx="134033" cy="215026"/>
            </a:xfrm>
            <a:custGeom>
              <a:avLst/>
              <a:gdLst/>
              <a:ahLst/>
              <a:cxnLst>
                <a:cxn ang="0">
                  <a:pos x="53" y="69"/>
                </a:cxn>
                <a:cxn ang="0">
                  <a:pos x="58" y="60"/>
                </a:cxn>
                <a:cxn ang="0">
                  <a:pos x="67" y="53"/>
                </a:cxn>
                <a:cxn ang="0">
                  <a:pos x="80" y="50"/>
                </a:cxn>
                <a:cxn ang="0">
                  <a:pos x="93" y="53"/>
                </a:cxn>
                <a:cxn ang="0">
                  <a:pos x="102" y="60"/>
                </a:cxn>
                <a:cxn ang="0">
                  <a:pos x="107" y="69"/>
                </a:cxn>
                <a:cxn ang="0">
                  <a:pos x="109" y="77"/>
                </a:cxn>
                <a:cxn ang="0">
                  <a:pos x="158" y="63"/>
                </a:cxn>
                <a:cxn ang="0">
                  <a:pos x="149" y="39"/>
                </a:cxn>
                <a:cxn ang="0">
                  <a:pos x="134" y="19"/>
                </a:cxn>
                <a:cxn ang="0">
                  <a:pos x="111" y="6"/>
                </a:cxn>
                <a:cxn ang="0">
                  <a:pos x="80" y="0"/>
                </a:cxn>
                <a:cxn ang="0">
                  <a:pos x="43" y="8"/>
                </a:cxn>
                <a:cxn ang="0">
                  <a:pos x="18" y="26"/>
                </a:cxn>
                <a:cxn ang="0">
                  <a:pos x="4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5" y="201"/>
                </a:cxn>
                <a:cxn ang="0">
                  <a:pos x="19" y="228"/>
                </a:cxn>
                <a:cxn ang="0">
                  <a:pos x="43" y="246"/>
                </a:cxn>
                <a:cxn ang="0">
                  <a:pos x="80" y="253"/>
                </a:cxn>
                <a:cxn ang="0">
                  <a:pos x="131" y="236"/>
                </a:cxn>
                <a:cxn ang="0">
                  <a:pos x="158" y="191"/>
                </a:cxn>
                <a:cxn ang="0">
                  <a:pos x="108" y="177"/>
                </a:cxn>
                <a:cxn ang="0">
                  <a:pos x="99" y="196"/>
                </a:cxn>
                <a:cxn ang="0">
                  <a:pos x="80" y="203"/>
                </a:cxn>
                <a:cxn ang="0">
                  <a:pos x="58" y="194"/>
                </a:cxn>
                <a:cxn ang="0">
                  <a:pos x="52" y="170"/>
                </a:cxn>
                <a:cxn ang="0">
                  <a:pos x="52" y="78"/>
                </a:cxn>
                <a:cxn ang="0">
                  <a:pos x="53" y="69"/>
                </a:cxn>
              </a:cxnLst>
              <a:rect l="0" t="0" r="r" b="b"/>
              <a:pathLst>
                <a:path w="158" h="253">
                  <a:moveTo>
                    <a:pt x="53" y="69"/>
                  </a:moveTo>
                  <a:cubicBezTo>
                    <a:pt x="54" y="66"/>
                    <a:pt x="56" y="63"/>
                    <a:pt x="58" y="60"/>
                  </a:cubicBezTo>
                  <a:cubicBezTo>
                    <a:pt x="60" y="57"/>
                    <a:pt x="63" y="55"/>
                    <a:pt x="67" y="53"/>
                  </a:cubicBezTo>
                  <a:cubicBezTo>
                    <a:pt x="70" y="51"/>
                    <a:pt x="75" y="50"/>
                    <a:pt x="80" y="50"/>
                  </a:cubicBezTo>
                  <a:cubicBezTo>
                    <a:pt x="85" y="50"/>
                    <a:pt x="89" y="51"/>
                    <a:pt x="93" y="53"/>
                  </a:cubicBezTo>
                  <a:cubicBezTo>
                    <a:pt x="96" y="55"/>
                    <a:pt x="99" y="57"/>
                    <a:pt x="102" y="60"/>
                  </a:cubicBezTo>
                  <a:cubicBezTo>
                    <a:pt x="104" y="63"/>
                    <a:pt x="106" y="66"/>
                    <a:pt x="107" y="69"/>
                  </a:cubicBezTo>
                  <a:cubicBezTo>
                    <a:pt x="108" y="72"/>
                    <a:pt x="109" y="75"/>
                    <a:pt x="109" y="77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6" y="54"/>
                    <a:pt x="153" y="47"/>
                    <a:pt x="149" y="39"/>
                  </a:cubicBezTo>
                  <a:cubicBezTo>
                    <a:pt x="145" y="32"/>
                    <a:pt x="140" y="25"/>
                    <a:pt x="134" y="19"/>
                  </a:cubicBezTo>
                  <a:cubicBezTo>
                    <a:pt x="127" y="14"/>
                    <a:pt x="119" y="9"/>
                    <a:pt x="111" y="6"/>
                  </a:cubicBezTo>
                  <a:cubicBezTo>
                    <a:pt x="101" y="2"/>
                    <a:pt x="91" y="0"/>
                    <a:pt x="80" y="0"/>
                  </a:cubicBezTo>
                  <a:cubicBezTo>
                    <a:pt x="65" y="0"/>
                    <a:pt x="53" y="3"/>
                    <a:pt x="43" y="8"/>
                  </a:cubicBezTo>
                  <a:cubicBezTo>
                    <a:pt x="33" y="13"/>
                    <a:pt x="24" y="19"/>
                    <a:pt x="18" y="26"/>
                  </a:cubicBezTo>
                  <a:cubicBezTo>
                    <a:pt x="12" y="34"/>
                    <a:pt x="7" y="43"/>
                    <a:pt x="4" y="52"/>
                  </a:cubicBezTo>
                  <a:cubicBezTo>
                    <a:pt x="2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2" y="191"/>
                    <a:pt x="5" y="201"/>
                  </a:cubicBezTo>
                  <a:cubicBezTo>
                    <a:pt x="7" y="211"/>
                    <a:pt x="12" y="220"/>
                    <a:pt x="19" y="228"/>
                  </a:cubicBezTo>
                  <a:cubicBezTo>
                    <a:pt x="25" y="235"/>
                    <a:pt x="33" y="242"/>
                    <a:pt x="43" y="246"/>
                  </a:cubicBezTo>
                  <a:cubicBezTo>
                    <a:pt x="53" y="251"/>
                    <a:pt x="65" y="253"/>
                    <a:pt x="80" y="253"/>
                  </a:cubicBezTo>
                  <a:cubicBezTo>
                    <a:pt x="100" y="253"/>
                    <a:pt x="117" y="247"/>
                    <a:pt x="131" y="236"/>
                  </a:cubicBezTo>
                  <a:cubicBezTo>
                    <a:pt x="145" y="226"/>
                    <a:pt x="154" y="210"/>
                    <a:pt x="158" y="191"/>
                  </a:cubicBezTo>
                  <a:cubicBezTo>
                    <a:pt x="108" y="177"/>
                    <a:pt x="108" y="177"/>
                    <a:pt x="108" y="177"/>
                  </a:cubicBezTo>
                  <a:cubicBezTo>
                    <a:pt x="107" y="185"/>
                    <a:pt x="104" y="191"/>
                    <a:pt x="99" y="196"/>
                  </a:cubicBezTo>
                  <a:cubicBezTo>
                    <a:pt x="93" y="201"/>
                    <a:pt x="87" y="203"/>
                    <a:pt x="80" y="203"/>
                  </a:cubicBezTo>
                  <a:cubicBezTo>
                    <a:pt x="69" y="203"/>
                    <a:pt x="62" y="200"/>
                    <a:pt x="58" y="194"/>
                  </a:cubicBezTo>
                  <a:cubicBezTo>
                    <a:pt x="54" y="187"/>
                    <a:pt x="52" y="180"/>
                    <a:pt x="52" y="170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75"/>
                    <a:pt x="52" y="72"/>
                    <a:pt x="53" y="6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4" name="Freeform 31"/>
            <p:cNvSpPr>
              <a:spLocks/>
            </p:cNvSpPr>
            <p:nvPr userDrawn="1"/>
          </p:nvSpPr>
          <p:spPr bwMode="auto">
            <a:xfrm>
              <a:off x="2094428" y="3051917"/>
              <a:ext cx="123281" cy="212159"/>
            </a:xfrm>
            <a:custGeom>
              <a:avLst/>
              <a:gdLst/>
              <a:ahLst/>
              <a:cxnLst>
                <a:cxn ang="0">
                  <a:pos x="0" y="296"/>
                </a:cxn>
                <a:cxn ang="0">
                  <a:pos x="172" y="296"/>
                </a:cxn>
                <a:cxn ang="0">
                  <a:pos x="172" y="237"/>
                </a:cxn>
                <a:cxn ang="0">
                  <a:pos x="62" y="237"/>
                </a:cxn>
                <a:cxn ang="0">
                  <a:pos x="62" y="174"/>
                </a:cxn>
                <a:cxn ang="0">
                  <a:pos x="157" y="174"/>
                </a:cxn>
                <a:cxn ang="0">
                  <a:pos x="157" y="117"/>
                </a:cxn>
                <a:cxn ang="0">
                  <a:pos x="62" y="117"/>
                </a:cxn>
                <a:cxn ang="0">
                  <a:pos x="62" y="57"/>
                </a:cxn>
                <a:cxn ang="0">
                  <a:pos x="172" y="57"/>
                </a:cxn>
                <a:cxn ang="0">
                  <a:pos x="172" y="0"/>
                </a:cxn>
                <a:cxn ang="0">
                  <a:pos x="0" y="0"/>
                </a:cxn>
                <a:cxn ang="0">
                  <a:pos x="0" y="296"/>
                </a:cxn>
              </a:cxnLst>
              <a:rect l="0" t="0" r="r" b="b"/>
              <a:pathLst>
                <a:path w="172" h="296">
                  <a:moveTo>
                    <a:pt x="0" y="296"/>
                  </a:moveTo>
                  <a:lnTo>
                    <a:pt x="172" y="296"/>
                  </a:lnTo>
                  <a:lnTo>
                    <a:pt x="172" y="237"/>
                  </a:lnTo>
                  <a:lnTo>
                    <a:pt x="62" y="237"/>
                  </a:lnTo>
                  <a:lnTo>
                    <a:pt x="62" y="174"/>
                  </a:lnTo>
                  <a:lnTo>
                    <a:pt x="157" y="174"/>
                  </a:lnTo>
                  <a:lnTo>
                    <a:pt x="157" y="117"/>
                  </a:lnTo>
                  <a:lnTo>
                    <a:pt x="62" y="117"/>
                  </a:lnTo>
                  <a:lnTo>
                    <a:pt x="62" y="57"/>
                  </a:lnTo>
                  <a:lnTo>
                    <a:pt x="172" y="57"/>
                  </a:lnTo>
                  <a:lnTo>
                    <a:pt x="172" y="0"/>
                  </a:lnTo>
                  <a:lnTo>
                    <a:pt x="0" y="0"/>
                  </a:lnTo>
                  <a:lnTo>
                    <a:pt x="0" y="2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5" name="Freeform 32"/>
            <p:cNvSpPr>
              <a:spLocks/>
            </p:cNvSpPr>
            <p:nvPr userDrawn="1"/>
          </p:nvSpPr>
          <p:spPr bwMode="auto">
            <a:xfrm>
              <a:off x="2241362" y="3051917"/>
              <a:ext cx="134033" cy="212159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64" y="56"/>
                </a:cxn>
                <a:cxn ang="0">
                  <a:pos x="64" y="296"/>
                </a:cxn>
                <a:cxn ang="0">
                  <a:pos x="124" y="296"/>
                </a:cxn>
                <a:cxn ang="0">
                  <a:pos x="124" y="56"/>
                </a:cxn>
                <a:cxn ang="0">
                  <a:pos x="187" y="56"/>
                </a:cxn>
                <a:cxn ang="0">
                  <a:pos x="187" y="0"/>
                </a:cxn>
                <a:cxn ang="0">
                  <a:pos x="0" y="0"/>
                </a:cxn>
                <a:cxn ang="0">
                  <a:pos x="0" y="56"/>
                </a:cxn>
              </a:cxnLst>
              <a:rect l="0" t="0" r="r" b="b"/>
              <a:pathLst>
                <a:path w="187" h="296">
                  <a:moveTo>
                    <a:pt x="0" y="56"/>
                  </a:moveTo>
                  <a:lnTo>
                    <a:pt x="64" y="56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56"/>
                  </a:lnTo>
                  <a:lnTo>
                    <a:pt x="187" y="56"/>
                  </a:lnTo>
                  <a:lnTo>
                    <a:pt x="187" y="0"/>
                  </a:lnTo>
                  <a:lnTo>
                    <a:pt x="0" y="0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6" name="Freeform 33"/>
            <p:cNvSpPr>
              <a:spLocks/>
            </p:cNvSpPr>
            <p:nvPr userDrawn="1"/>
          </p:nvSpPr>
          <p:spPr bwMode="auto">
            <a:xfrm>
              <a:off x="2411233" y="3051917"/>
              <a:ext cx="144784" cy="212159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62" y="172"/>
                </a:cxn>
                <a:cxn ang="0">
                  <a:pos x="61" y="172"/>
                </a:cxn>
                <a:cxn ang="0">
                  <a:pos x="61" y="0"/>
                </a:cxn>
                <a:cxn ang="0">
                  <a:pos x="0" y="0"/>
                </a:cxn>
                <a:cxn ang="0">
                  <a:pos x="0" y="296"/>
                </a:cxn>
                <a:cxn ang="0">
                  <a:pos x="58" y="296"/>
                </a:cxn>
                <a:cxn ang="0">
                  <a:pos x="139" y="134"/>
                </a:cxn>
                <a:cxn ang="0">
                  <a:pos x="140" y="134"/>
                </a:cxn>
                <a:cxn ang="0">
                  <a:pos x="140" y="296"/>
                </a:cxn>
                <a:cxn ang="0">
                  <a:pos x="202" y="296"/>
                </a:cxn>
                <a:cxn ang="0">
                  <a:pos x="202" y="0"/>
                </a:cxn>
                <a:cxn ang="0">
                  <a:pos x="146" y="0"/>
                </a:cxn>
              </a:cxnLst>
              <a:rect l="0" t="0" r="r" b="b"/>
              <a:pathLst>
                <a:path w="202" h="296">
                  <a:moveTo>
                    <a:pt x="146" y="0"/>
                  </a:moveTo>
                  <a:lnTo>
                    <a:pt x="62" y="172"/>
                  </a:lnTo>
                  <a:lnTo>
                    <a:pt x="61" y="172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296"/>
                  </a:lnTo>
                  <a:lnTo>
                    <a:pt x="58" y="296"/>
                  </a:lnTo>
                  <a:lnTo>
                    <a:pt x="139" y="134"/>
                  </a:lnTo>
                  <a:lnTo>
                    <a:pt x="140" y="134"/>
                  </a:lnTo>
                  <a:lnTo>
                    <a:pt x="140" y="296"/>
                  </a:lnTo>
                  <a:lnTo>
                    <a:pt x="202" y="296"/>
                  </a:lnTo>
                  <a:lnTo>
                    <a:pt x="202" y="0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7" name="Freeform 34"/>
            <p:cNvSpPr>
              <a:spLocks/>
            </p:cNvSpPr>
            <p:nvPr userDrawn="1"/>
          </p:nvSpPr>
          <p:spPr bwMode="auto">
            <a:xfrm>
              <a:off x="902469" y="3121442"/>
              <a:ext cx="216459" cy="404248"/>
            </a:xfrm>
            <a:custGeom>
              <a:avLst/>
              <a:gdLst/>
              <a:ahLst/>
              <a:cxnLst>
                <a:cxn ang="0">
                  <a:pos x="198" y="0"/>
                </a:cxn>
                <a:cxn ang="0">
                  <a:pos x="0" y="449"/>
                </a:cxn>
                <a:cxn ang="0">
                  <a:pos x="129" y="475"/>
                </a:cxn>
                <a:cxn ang="0">
                  <a:pos x="256" y="450"/>
                </a:cxn>
                <a:cxn ang="0">
                  <a:pos x="207" y="2"/>
                </a:cxn>
                <a:cxn ang="0">
                  <a:pos x="198" y="0"/>
                </a:cxn>
              </a:cxnLst>
              <a:rect l="0" t="0" r="r" b="b"/>
              <a:pathLst>
                <a:path w="256" h="475">
                  <a:moveTo>
                    <a:pt x="198" y="0"/>
                  </a:moveTo>
                  <a:cubicBezTo>
                    <a:pt x="0" y="449"/>
                    <a:pt x="0" y="449"/>
                    <a:pt x="0" y="449"/>
                  </a:cubicBezTo>
                  <a:cubicBezTo>
                    <a:pt x="40" y="466"/>
                    <a:pt x="83" y="475"/>
                    <a:pt x="129" y="475"/>
                  </a:cubicBezTo>
                  <a:cubicBezTo>
                    <a:pt x="174" y="475"/>
                    <a:pt x="217" y="466"/>
                    <a:pt x="256" y="450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4" y="2"/>
                    <a:pt x="201" y="1"/>
                    <a:pt x="19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8" name="Freeform 35"/>
            <p:cNvSpPr>
              <a:spLocks/>
            </p:cNvSpPr>
            <p:nvPr userDrawn="1"/>
          </p:nvSpPr>
          <p:spPr bwMode="auto">
            <a:xfrm>
              <a:off x="736183" y="3110691"/>
              <a:ext cx="320388" cy="378445"/>
            </a:xfrm>
            <a:custGeom>
              <a:avLst/>
              <a:gdLst/>
              <a:ahLst/>
              <a:cxnLst>
                <a:cxn ang="0">
                  <a:pos x="371" y="0"/>
                </a:cxn>
                <a:cxn ang="0">
                  <a:pos x="0" y="245"/>
                </a:cxn>
                <a:cxn ang="0">
                  <a:pos x="160" y="445"/>
                </a:cxn>
                <a:cxn ang="0">
                  <a:pos x="378" y="6"/>
                </a:cxn>
                <a:cxn ang="0">
                  <a:pos x="371" y="0"/>
                </a:cxn>
              </a:cxnLst>
              <a:rect l="0" t="0" r="r" b="b"/>
              <a:pathLst>
                <a:path w="378" h="445">
                  <a:moveTo>
                    <a:pt x="371" y="0"/>
                  </a:moveTo>
                  <a:cubicBezTo>
                    <a:pt x="0" y="245"/>
                    <a:pt x="0" y="245"/>
                    <a:pt x="0" y="245"/>
                  </a:cubicBezTo>
                  <a:cubicBezTo>
                    <a:pt x="25" y="331"/>
                    <a:pt x="83" y="402"/>
                    <a:pt x="160" y="445"/>
                  </a:cubicBezTo>
                  <a:cubicBezTo>
                    <a:pt x="378" y="6"/>
                    <a:pt x="378" y="6"/>
                    <a:pt x="378" y="6"/>
                  </a:cubicBezTo>
                  <a:cubicBezTo>
                    <a:pt x="376" y="4"/>
                    <a:pt x="373" y="2"/>
                    <a:pt x="37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9" name="Freeform 36"/>
            <p:cNvSpPr>
              <a:spLocks/>
            </p:cNvSpPr>
            <p:nvPr userDrawn="1"/>
          </p:nvSpPr>
          <p:spPr bwMode="auto">
            <a:xfrm>
              <a:off x="1091692" y="3116425"/>
              <a:ext cx="196390" cy="37342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9" y="439"/>
                </a:cxn>
                <a:cxn ang="0">
                  <a:pos x="231" y="237"/>
                </a:cxn>
                <a:cxn ang="0">
                  <a:pos x="11" y="0"/>
                </a:cxn>
                <a:cxn ang="0">
                  <a:pos x="0" y="5"/>
                </a:cxn>
              </a:cxnLst>
              <a:rect l="0" t="0" r="r" b="b"/>
              <a:pathLst>
                <a:path w="231" h="439">
                  <a:moveTo>
                    <a:pt x="0" y="5"/>
                  </a:moveTo>
                  <a:cubicBezTo>
                    <a:pt x="69" y="439"/>
                    <a:pt x="69" y="439"/>
                    <a:pt x="69" y="439"/>
                  </a:cubicBezTo>
                  <a:cubicBezTo>
                    <a:pt x="147" y="396"/>
                    <a:pt x="205" y="324"/>
                    <a:pt x="231" y="23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2"/>
                    <a:pt x="4" y="4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0" name="Freeform 37"/>
            <p:cNvSpPr>
              <a:spLocks/>
            </p:cNvSpPr>
            <p:nvPr userDrawn="1"/>
          </p:nvSpPr>
          <p:spPr bwMode="auto">
            <a:xfrm>
              <a:off x="797107" y="2947988"/>
              <a:ext cx="257314" cy="125432"/>
            </a:xfrm>
            <a:custGeom>
              <a:avLst/>
              <a:gdLst/>
              <a:ahLst/>
              <a:cxnLst>
                <a:cxn ang="0">
                  <a:pos x="304" y="124"/>
                </a:cxn>
                <a:cxn ang="0">
                  <a:pos x="233" y="0"/>
                </a:cxn>
                <a:cxn ang="0">
                  <a:pos x="0" y="113"/>
                </a:cxn>
                <a:cxn ang="0">
                  <a:pos x="289" y="147"/>
                </a:cxn>
                <a:cxn ang="0">
                  <a:pos x="304" y="124"/>
                </a:cxn>
              </a:cxnLst>
              <a:rect l="0" t="0" r="r" b="b"/>
              <a:pathLst>
                <a:path w="304" h="147">
                  <a:moveTo>
                    <a:pt x="304" y="124"/>
                  </a:moveTo>
                  <a:cubicBezTo>
                    <a:pt x="233" y="0"/>
                    <a:pt x="233" y="0"/>
                    <a:pt x="233" y="0"/>
                  </a:cubicBezTo>
                  <a:cubicBezTo>
                    <a:pt x="141" y="6"/>
                    <a:pt x="58" y="48"/>
                    <a:pt x="0" y="113"/>
                  </a:cubicBezTo>
                  <a:cubicBezTo>
                    <a:pt x="289" y="147"/>
                    <a:pt x="289" y="147"/>
                    <a:pt x="289" y="147"/>
                  </a:cubicBezTo>
                  <a:cubicBezTo>
                    <a:pt x="292" y="138"/>
                    <a:pt x="297" y="130"/>
                    <a:pt x="304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1" name="Freeform 38"/>
            <p:cNvSpPr>
              <a:spLocks/>
            </p:cNvSpPr>
            <p:nvPr userDrawn="1"/>
          </p:nvSpPr>
          <p:spPr bwMode="auto">
            <a:xfrm>
              <a:off x="1111761" y="3070553"/>
              <a:ext cx="187789" cy="210725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8" y="18"/>
                </a:cxn>
                <a:cxn ang="0">
                  <a:pos x="0" y="42"/>
                </a:cxn>
                <a:cxn ang="0">
                  <a:pos x="218" y="248"/>
                </a:cxn>
                <a:cxn ang="0">
                  <a:pos x="222" y="195"/>
                </a:cxn>
                <a:cxn ang="0">
                  <a:pos x="160" y="0"/>
                </a:cxn>
              </a:cxnLst>
              <a:rect l="0" t="0" r="r" b="b"/>
              <a:pathLst>
                <a:path w="222" h="248">
                  <a:moveTo>
                    <a:pt x="160" y="0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27"/>
                    <a:pt x="5" y="35"/>
                    <a:pt x="0" y="42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20" y="231"/>
                    <a:pt x="222" y="213"/>
                    <a:pt x="222" y="195"/>
                  </a:cubicBezTo>
                  <a:cubicBezTo>
                    <a:pt x="222" y="122"/>
                    <a:pt x="199" y="55"/>
                    <a:pt x="16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2" name="Freeform 39"/>
            <p:cNvSpPr>
              <a:spLocks/>
            </p:cNvSpPr>
            <p:nvPr userDrawn="1"/>
          </p:nvSpPr>
          <p:spPr bwMode="auto">
            <a:xfrm>
              <a:off x="723998" y="3074136"/>
              <a:ext cx="318955" cy="210009"/>
            </a:xfrm>
            <a:custGeom>
              <a:avLst/>
              <a:gdLst/>
              <a:ahLst/>
              <a:cxnLst>
                <a:cxn ang="0">
                  <a:pos x="374" y="17"/>
                </a:cxn>
                <a:cxn ang="0">
                  <a:pos x="58" y="0"/>
                </a:cxn>
                <a:cxn ang="0">
                  <a:pos x="0" y="191"/>
                </a:cxn>
                <a:cxn ang="0">
                  <a:pos x="4" y="247"/>
                </a:cxn>
                <a:cxn ang="0">
                  <a:pos x="376" y="28"/>
                </a:cxn>
                <a:cxn ang="0">
                  <a:pos x="374" y="17"/>
                </a:cxn>
              </a:cxnLst>
              <a:rect l="0" t="0" r="r" b="b"/>
              <a:pathLst>
                <a:path w="376" h="247">
                  <a:moveTo>
                    <a:pt x="374" y="17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1" y="55"/>
                    <a:pt x="0" y="120"/>
                    <a:pt x="0" y="191"/>
                  </a:cubicBezTo>
                  <a:cubicBezTo>
                    <a:pt x="0" y="210"/>
                    <a:pt x="1" y="229"/>
                    <a:pt x="4" y="247"/>
                  </a:cubicBezTo>
                  <a:cubicBezTo>
                    <a:pt x="376" y="28"/>
                    <a:pt x="376" y="28"/>
                    <a:pt x="376" y="28"/>
                  </a:cubicBezTo>
                  <a:cubicBezTo>
                    <a:pt x="375" y="25"/>
                    <a:pt x="374" y="21"/>
                    <a:pt x="374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3" name="Freeform 40"/>
            <p:cNvSpPr>
              <a:spLocks/>
            </p:cNvSpPr>
            <p:nvPr userDrawn="1"/>
          </p:nvSpPr>
          <p:spPr bwMode="auto">
            <a:xfrm>
              <a:off x="1030051" y="2947988"/>
              <a:ext cx="194957" cy="121131"/>
            </a:xfrm>
            <a:custGeom>
              <a:avLst/>
              <a:gdLst/>
              <a:ahLst/>
              <a:cxnLst>
                <a:cxn ang="0">
                  <a:pos x="59" y="114"/>
                </a:cxn>
                <a:cxn ang="0">
                  <a:pos x="101" y="142"/>
                </a:cxn>
                <a:cxn ang="0">
                  <a:pos x="230" y="112"/>
                </a:cxn>
                <a:cxn ang="0">
                  <a:pos x="0" y="0"/>
                </a:cxn>
                <a:cxn ang="0">
                  <a:pos x="48" y="115"/>
                </a:cxn>
                <a:cxn ang="0">
                  <a:pos x="59" y="114"/>
                </a:cxn>
              </a:cxnLst>
              <a:rect l="0" t="0" r="r" b="b"/>
              <a:pathLst>
                <a:path w="230" h="142">
                  <a:moveTo>
                    <a:pt x="59" y="114"/>
                  </a:moveTo>
                  <a:cubicBezTo>
                    <a:pt x="78" y="115"/>
                    <a:pt x="94" y="126"/>
                    <a:pt x="101" y="14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173" y="48"/>
                    <a:pt x="91" y="6"/>
                    <a:pt x="0" y="0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51" y="115"/>
                    <a:pt x="55" y="114"/>
                    <a:pt x="59" y="1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4" name="Freeform 41"/>
            <p:cNvSpPr>
              <a:spLocks/>
            </p:cNvSpPr>
            <p:nvPr userDrawn="1"/>
          </p:nvSpPr>
          <p:spPr bwMode="auto">
            <a:xfrm>
              <a:off x="1404196" y="3365855"/>
              <a:ext cx="80276" cy="133316"/>
            </a:xfrm>
            <a:custGeom>
              <a:avLst/>
              <a:gdLst/>
              <a:ahLst/>
              <a:cxnLst>
                <a:cxn ang="0">
                  <a:pos x="71" y="27"/>
                </a:cxn>
                <a:cxn ang="0">
                  <a:pos x="71" y="186"/>
                </a:cxn>
                <a:cxn ang="0">
                  <a:pos x="41" y="186"/>
                </a:cxn>
                <a:cxn ang="0">
                  <a:pos x="41" y="27"/>
                </a:cxn>
                <a:cxn ang="0">
                  <a:pos x="0" y="27"/>
                </a:cxn>
                <a:cxn ang="0">
                  <a:pos x="0" y="0"/>
                </a:cxn>
                <a:cxn ang="0">
                  <a:pos x="112" y="0"/>
                </a:cxn>
                <a:cxn ang="0">
                  <a:pos x="112" y="27"/>
                </a:cxn>
                <a:cxn ang="0">
                  <a:pos x="71" y="27"/>
                </a:cxn>
              </a:cxnLst>
              <a:rect l="0" t="0" r="r" b="b"/>
              <a:pathLst>
                <a:path w="112" h="186">
                  <a:moveTo>
                    <a:pt x="71" y="27"/>
                  </a:moveTo>
                  <a:lnTo>
                    <a:pt x="71" y="186"/>
                  </a:lnTo>
                  <a:lnTo>
                    <a:pt x="41" y="186"/>
                  </a:lnTo>
                  <a:lnTo>
                    <a:pt x="41" y="2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12" y="0"/>
                  </a:lnTo>
                  <a:lnTo>
                    <a:pt x="112" y="27"/>
                  </a:lnTo>
                  <a:lnTo>
                    <a:pt x="71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5" name="Freeform 42"/>
            <p:cNvSpPr>
              <a:spLocks noEditPoints="1"/>
            </p:cNvSpPr>
            <p:nvPr userDrawn="1"/>
          </p:nvSpPr>
          <p:spPr bwMode="auto">
            <a:xfrm>
              <a:off x="1500957" y="3365138"/>
              <a:ext cx="80993" cy="135466"/>
            </a:xfrm>
            <a:custGeom>
              <a:avLst/>
              <a:gdLst/>
              <a:ahLst/>
              <a:cxnLst>
                <a:cxn ang="0">
                  <a:pos x="96" y="110"/>
                </a:cxn>
                <a:cxn ang="0">
                  <a:pos x="92" y="131"/>
                </a:cxn>
                <a:cxn ang="0">
                  <a:pos x="83" y="146"/>
                </a:cxn>
                <a:cxn ang="0">
                  <a:pos x="67" y="156"/>
                </a:cxn>
                <a:cxn ang="0">
                  <a:pos x="48" y="159"/>
                </a:cxn>
                <a:cxn ang="0">
                  <a:pos x="26" y="155"/>
                </a:cxn>
                <a:cxn ang="0">
                  <a:pos x="11" y="144"/>
                </a:cxn>
                <a:cxn ang="0">
                  <a:pos x="2" y="127"/>
                </a:cxn>
                <a:cxn ang="0">
                  <a:pos x="0" y="108"/>
                </a:cxn>
                <a:cxn ang="0">
                  <a:pos x="0" y="48"/>
                </a:cxn>
                <a:cxn ang="0">
                  <a:pos x="2" y="31"/>
                </a:cxn>
                <a:cxn ang="0">
                  <a:pos x="11" y="16"/>
                </a:cxn>
                <a:cxn ang="0">
                  <a:pos x="25" y="4"/>
                </a:cxn>
                <a:cxn ang="0">
                  <a:pos x="48" y="0"/>
                </a:cxn>
                <a:cxn ang="0">
                  <a:pos x="69" y="4"/>
                </a:cxn>
                <a:cxn ang="0">
                  <a:pos x="84" y="15"/>
                </a:cxn>
                <a:cxn ang="0">
                  <a:pos x="93" y="31"/>
                </a:cxn>
                <a:cxn ang="0">
                  <a:pos x="96" y="48"/>
                </a:cxn>
                <a:cxn ang="0">
                  <a:pos x="96" y="110"/>
                </a:cxn>
                <a:cxn ang="0">
                  <a:pos x="70" y="48"/>
                </a:cxn>
                <a:cxn ang="0">
                  <a:pos x="69" y="41"/>
                </a:cxn>
                <a:cxn ang="0">
                  <a:pos x="65" y="34"/>
                </a:cxn>
                <a:cxn ang="0">
                  <a:pos x="59" y="27"/>
                </a:cxn>
                <a:cxn ang="0">
                  <a:pos x="48" y="25"/>
                </a:cxn>
                <a:cxn ang="0">
                  <a:pos x="37" y="27"/>
                </a:cxn>
                <a:cxn ang="0">
                  <a:pos x="30" y="33"/>
                </a:cxn>
                <a:cxn ang="0">
                  <a:pos x="26" y="41"/>
                </a:cxn>
                <a:cxn ang="0">
                  <a:pos x="25" y="48"/>
                </a:cxn>
                <a:cxn ang="0">
                  <a:pos x="25" y="108"/>
                </a:cxn>
                <a:cxn ang="0">
                  <a:pos x="31" y="127"/>
                </a:cxn>
                <a:cxn ang="0">
                  <a:pos x="48" y="135"/>
                </a:cxn>
                <a:cxn ang="0">
                  <a:pos x="63" y="129"/>
                </a:cxn>
                <a:cxn ang="0">
                  <a:pos x="70" y="112"/>
                </a:cxn>
                <a:cxn ang="0">
                  <a:pos x="70" y="48"/>
                </a:cxn>
              </a:cxnLst>
              <a:rect l="0" t="0" r="r" b="b"/>
              <a:pathLst>
                <a:path w="96" h="159">
                  <a:moveTo>
                    <a:pt x="96" y="110"/>
                  </a:moveTo>
                  <a:cubicBezTo>
                    <a:pt x="96" y="118"/>
                    <a:pt x="95" y="125"/>
                    <a:pt x="92" y="131"/>
                  </a:cubicBezTo>
                  <a:cubicBezTo>
                    <a:pt x="90" y="137"/>
                    <a:pt x="87" y="142"/>
                    <a:pt x="83" y="146"/>
                  </a:cubicBezTo>
                  <a:cubicBezTo>
                    <a:pt x="78" y="150"/>
                    <a:pt x="73" y="154"/>
                    <a:pt x="67" y="156"/>
                  </a:cubicBezTo>
                  <a:cubicBezTo>
                    <a:pt x="61" y="158"/>
                    <a:pt x="55" y="159"/>
                    <a:pt x="48" y="159"/>
                  </a:cubicBezTo>
                  <a:cubicBezTo>
                    <a:pt x="39" y="159"/>
                    <a:pt x="32" y="158"/>
                    <a:pt x="26" y="155"/>
                  </a:cubicBezTo>
                  <a:cubicBezTo>
                    <a:pt x="20" y="152"/>
                    <a:pt x="15" y="149"/>
                    <a:pt x="11" y="144"/>
                  </a:cubicBezTo>
                  <a:cubicBezTo>
                    <a:pt x="7" y="139"/>
                    <a:pt x="4" y="134"/>
                    <a:pt x="2" y="127"/>
                  </a:cubicBezTo>
                  <a:cubicBezTo>
                    <a:pt x="1" y="121"/>
                    <a:pt x="0" y="115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3"/>
                    <a:pt x="1" y="37"/>
                    <a:pt x="2" y="31"/>
                  </a:cubicBezTo>
                  <a:cubicBezTo>
                    <a:pt x="4" y="26"/>
                    <a:pt x="7" y="21"/>
                    <a:pt x="11" y="16"/>
                  </a:cubicBezTo>
                  <a:cubicBezTo>
                    <a:pt x="14" y="11"/>
                    <a:pt x="19" y="7"/>
                    <a:pt x="25" y="4"/>
                  </a:cubicBezTo>
                  <a:cubicBezTo>
                    <a:pt x="32" y="1"/>
                    <a:pt x="39" y="0"/>
                    <a:pt x="48" y="0"/>
                  </a:cubicBezTo>
                  <a:cubicBezTo>
                    <a:pt x="56" y="0"/>
                    <a:pt x="63" y="1"/>
                    <a:pt x="69" y="4"/>
                  </a:cubicBezTo>
                  <a:cubicBezTo>
                    <a:pt x="75" y="7"/>
                    <a:pt x="80" y="11"/>
                    <a:pt x="84" y="15"/>
                  </a:cubicBezTo>
                  <a:cubicBezTo>
                    <a:pt x="88" y="20"/>
                    <a:pt x="91" y="25"/>
                    <a:pt x="93" y="31"/>
                  </a:cubicBezTo>
                  <a:cubicBezTo>
                    <a:pt x="95" y="37"/>
                    <a:pt x="96" y="42"/>
                    <a:pt x="96" y="48"/>
                  </a:cubicBezTo>
                  <a:lnTo>
                    <a:pt x="96" y="110"/>
                  </a:lnTo>
                  <a:close/>
                  <a:moveTo>
                    <a:pt x="70" y="48"/>
                  </a:moveTo>
                  <a:cubicBezTo>
                    <a:pt x="70" y="46"/>
                    <a:pt x="69" y="44"/>
                    <a:pt x="69" y="41"/>
                  </a:cubicBezTo>
                  <a:cubicBezTo>
                    <a:pt x="68" y="38"/>
                    <a:pt x="67" y="36"/>
                    <a:pt x="65" y="34"/>
                  </a:cubicBezTo>
                  <a:cubicBezTo>
                    <a:pt x="64" y="31"/>
                    <a:pt x="61" y="29"/>
                    <a:pt x="59" y="27"/>
                  </a:cubicBezTo>
                  <a:cubicBezTo>
                    <a:pt x="56" y="26"/>
                    <a:pt x="52" y="25"/>
                    <a:pt x="48" y="25"/>
                  </a:cubicBezTo>
                  <a:cubicBezTo>
                    <a:pt x="44" y="25"/>
                    <a:pt x="40" y="26"/>
                    <a:pt x="37" y="27"/>
                  </a:cubicBezTo>
                  <a:cubicBezTo>
                    <a:pt x="34" y="29"/>
                    <a:pt x="32" y="31"/>
                    <a:pt x="30" y="33"/>
                  </a:cubicBezTo>
                  <a:cubicBezTo>
                    <a:pt x="28" y="35"/>
                    <a:pt x="27" y="38"/>
                    <a:pt x="26" y="41"/>
                  </a:cubicBezTo>
                  <a:cubicBezTo>
                    <a:pt x="26" y="43"/>
                    <a:pt x="25" y="46"/>
                    <a:pt x="25" y="4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25" y="116"/>
                    <a:pt x="27" y="122"/>
                    <a:pt x="31" y="127"/>
                  </a:cubicBezTo>
                  <a:cubicBezTo>
                    <a:pt x="34" y="132"/>
                    <a:pt x="40" y="135"/>
                    <a:pt x="48" y="135"/>
                  </a:cubicBezTo>
                  <a:cubicBezTo>
                    <a:pt x="54" y="135"/>
                    <a:pt x="59" y="133"/>
                    <a:pt x="63" y="129"/>
                  </a:cubicBezTo>
                  <a:cubicBezTo>
                    <a:pt x="68" y="125"/>
                    <a:pt x="70" y="119"/>
                    <a:pt x="70" y="112"/>
                  </a:cubicBezTo>
                  <a:lnTo>
                    <a:pt x="70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6" name="Freeform 43"/>
            <p:cNvSpPr>
              <a:spLocks/>
            </p:cNvSpPr>
            <p:nvPr userDrawn="1"/>
          </p:nvSpPr>
          <p:spPr bwMode="auto">
            <a:xfrm>
              <a:off x="1606321" y="3365855"/>
              <a:ext cx="105363" cy="133316"/>
            </a:xfrm>
            <a:custGeom>
              <a:avLst/>
              <a:gdLst/>
              <a:ahLst/>
              <a:cxnLst>
                <a:cxn ang="0">
                  <a:pos x="117" y="186"/>
                </a:cxn>
                <a:cxn ang="0">
                  <a:pos x="117" y="77"/>
                </a:cxn>
                <a:cxn ang="0">
                  <a:pos x="116" y="77"/>
                </a:cxn>
                <a:cxn ang="0">
                  <a:pos x="102" y="113"/>
                </a:cxn>
                <a:cxn ang="0">
                  <a:pos x="84" y="153"/>
                </a:cxn>
                <a:cxn ang="0">
                  <a:pos x="63" y="153"/>
                </a:cxn>
                <a:cxn ang="0">
                  <a:pos x="45" y="110"/>
                </a:cxn>
                <a:cxn ang="0">
                  <a:pos x="32" y="77"/>
                </a:cxn>
                <a:cxn ang="0">
                  <a:pos x="31" y="77"/>
                </a:cxn>
                <a:cxn ang="0">
                  <a:pos x="31" y="186"/>
                </a:cxn>
                <a:cxn ang="0">
                  <a:pos x="0" y="186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6" y="60"/>
                </a:cxn>
                <a:cxn ang="0">
                  <a:pos x="74" y="106"/>
                </a:cxn>
                <a:cxn ang="0">
                  <a:pos x="75" y="106"/>
                </a:cxn>
                <a:cxn ang="0">
                  <a:pos x="93" y="60"/>
                </a:cxn>
                <a:cxn ang="0">
                  <a:pos x="119" y="0"/>
                </a:cxn>
                <a:cxn ang="0">
                  <a:pos x="147" y="0"/>
                </a:cxn>
                <a:cxn ang="0">
                  <a:pos x="147" y="186"/>
                </a:cxn>
                <a:cxn ang="0">
                  <a:pos x="117" y="186"/>
                </a:cxn>
              </a:cxnLst>
              <a:rect l="0" t="0" r="r" b="b"/>
              <a:pathLst>
                <a:path w="147" h="186">
                  <a:moveTo>
                    <a:pt x="117" y="186"/>
                  </a:moveTo>
                  <a:lnTo>
                    <a:pt x="117" y="77"/>
                  </a:lnTo>
                  <a:lnTo>
                    <a:pt x="116" y="77"/>
                  </a:lnTo>
                  <a:lnTo>
                    <a:pt x="102" y="113"/>
                  </a:lnTo>
                  <a:lnTo>
                    <a:pt x="84" y="153"/>
                  </a:lnTo>
                  <a:lnTo>
                    <a:pt x="63" y="153"/>
                  </a:lnTo>
                  <a:lnTo>
                    <a:pt x="45" y="110"/>
                  </a:lnTo>
                  <a:lnTo>
                    <a:pt x="32" y="77"/>
                  </a:lnTo>
                  <a:lnTo>
                    <a:pt x="31" y="77"/>
                  </a:lnTo>
                  <a:lnTo>
                    <a:pt x="31" y="186"/>
                  </a:lnTo>
                  <a:lnTo>
                    <a:pt x="0" y="186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6" y="60"/>
                  </a:lnTo>
                  <a:lnTo>
                    <a:pt x="74" y="106"/>
                  </a:lnTo>
                  <a:lnTo>
                    <a:pt x="75" y="106"/>
                  </a:lnTo>
                  <a:lnTo>
                    <a:pt x="93" y="60"/>
                  </a:lnTo>
                  <a:lnTo>
                    <a:pt x="119" y="0"/>
                  </a:lnTo>
                  <a:lnTo>
                    <a:pt x="147" y="0"/>
                  </a:lnTo>
                  <a:lnTo>
                    <a:pt x="147" y="186"/>
                  </a:lnTo>
                  <a:lnTo>
                    <a:pt x="117" y="1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7" name="Freeform 44"/>
            <p:cNvSpPr>
              <a:spLocks/>
            </p:cNvSpPr>
            <p:nvPr userDrawn="1"/>
          </p:nvSpPr>
          <p:spPr bwMode="auto">
            <a:xfrm>
              <a:off x="1736052" y="3365138"/>
              <a:ext cx="80993" cy="135466"/>
            </a:xfrm>
            <a:custGeom>
              <a:avLst/>
              <a:gdLst/>
              <a:ahLst/>
              <a:cxnLst>
                <a:cxn ang="0">
                  <a:pos x="94" y="125"/>
                </a:cxn>
                <a:cxn ang="0">
                  <a:pos x="78" y="150"/>
                </a:cxn>
                <a:cxn ang="0">
                  <a:pos x="48" y="159"/>
                </a:cxn>
                <a:cxn ang="0">
                  <a:pos x="27" y="155"/>
                </a:cxn>
                <a:cxn ang="0">
                  <a:pos x="12" y="145"/>
                </a:cxn>
                <a:cxn ang="0">
                  <a:pos x="3" y="129"/>
                </a:cxn>
                <a:cxn ang="0">
                  <a:pos x="0" y="109"/>
                </a:cxn>
                <a:cxn ang="0">
                  <a:pos x="0" y="48"/>
                </a:cxn>
                <a:cxn ang="0">
                  <a:pos x="3" y="30"/>
                </a:cxn>
                <a:cxn ang="0">
                  <a:pos x="12" y="15"/>
                </a:cxn>
                <a:cxn ang="0">
                  <a:pos x="27" y="4"/>
                </a:cxn>
                <a:cxn ang="0">
                  <a:pos x="48" y="0"/>
                </a:cxn>
                <a:cxn ang="0">
                  <a:pos x="79" y="10"/>
                </a:cxn>
                <a:cxn ang="0">
                  <a:pos x="95" y="35"/>
                </a:cxn>
                <a:cxn ang="0">
                  <a:pos x="70" y="43"/>
                </a:cxn>
                <a:cxn ang="0">
                  <a:pos x="68" y="36"/>
                </a:cxn>
                <a:cxn ang="0">
                  <a:pos x="63" y="30"/>
                </a:cxn>
                <a:cxn ang="0">
                  <a:pos x="57" y="26"/>
                </a:cxn>
                <a:cxn ang="0">
                  <a:pos x="48" y="25"/>
                </a:cxn>
                <a:cxn ang="0">
                  <a:pos x="38" y="27"/>
                </a:cxn>
                <a:cxn ang="0">
                  <a:pos x="31" y="32"/>
                </a:cxn>
                <a:cxn ang="0">
                  <a:pos x="27" y="39"/>
                </a:cxn>
                <a:cxn ang="0">
                  <a:pos x="26" y="47"/>
                </a:cxn>
                <a:cxn ang="0">
                  <a:pos x="26" y="110"/>
                </a:cxn>
                <a:cxn ang="0">
                  <a:pos x="27" y="119"/>
                </a:cxn>
                <a:cxn ang="0">
                  <a:pos x="31" y="127"/>
                </a:cxn>
                <a:cxn ang="0">
                  <a:pos x="38" y="133"/>
                </a:cxn>
                <a:cxn ang="0">
                  <a:pos x="48" y="134"/>
                </a:cxn>
                <a:cxn ang="0">
                  <a:pos x="62" y="130"/>
                </a:cxn>
                <a:cxn ang="0">
                  <a:pos x="70" y="117"/>
                </a:cxn>
                <a:cxn ang="0">
                  <a:pos x="94" y="125"/>
                </a:cxn>
              </a:cxnLst>
              <a:rect l="0" t="0" r="r" b="b"/>
              <a:pathLst>
                <a:path w="95" h="159">
                  <a:moveTo>
                    <a:pt x="94" y="125"/>
                  </a:moveTo>
                  <a:cubicBezTo>
                    <a:pt x="92" y="136"/>
                    <a:pt x="86" y="144"/>
                    <a:pt x="78" y="150"/>
                  </a:cubicBezTo>
                  <a:cubicBezTo>
                    <a:pt x="70" y="156"/>
                    <a:pt x="60" y="159"/>
                    <a:pt x="48" y="159"/>
                  </a:cubicBezTo>
                  <a:cubicBezTo>
                    <a:pt x="40" y="159"/>
                    <a:pt x="33" y="158"/>
                    <a:pt x="27" y="155"/>
                  </a:cubicBezTo>
                  <a:cubicBezTo>
                    <a:pt x="21" y="153"/>
                    <a:pt x="16" y="149"/>
                    <a:pt x="12" y="145"/>
                  </a:cubicBezTo>
                  <a:cubicBezTo>
                    <a:pt x="8" y="140"/>
                    <a:pt x="5" y="135"/>
                    <a:pt x="3" y="129"/>
                  </a:cubicBezTo>
                  <a:cubicBezTo>
                    <a:pt x="1" y="123"/>
                    <a:pt x="0" y="116"/>
                    <a:pt x="0" y="10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1" y="36"/>
                    <a:pt x="3" y="30"/>
                  </a:cubicBezTo>
                  <a:cubicBezTo>
                    <a:pt x="5" y="24"/>
                    <a:pt x="8" y="19"/>
                    <a:pt x="12" y="15"/>
                  </a:cubicBezTo>
                  <a:cubicBezTo>
                    <a:pt x="16" y="10"/>
                    <a:pt x="21" y="7"/>
                    <a:pt x="27" y="4"/>
                  </a:cubicBezTo>
                  <a:cubicBezTo>
                    <a:pt x="33" y="1"/>
                    <a:pt x="40" y="0"/>
                    <a:pt x="48" y="0"/>
                  </a:cubicBezTo>
                  <a:cubicBezTo>
                    <a:pt x="61" y="0"/>
                    <a:pt x="71" y="3"/>
                    <a:pt x="79" y="10"/>
                  </a:cubicBezTo>
                  <a:cubicBezTo>
                    <a:pt x="87" y="16"/>
                    <a:pt x="92" y="25"/>
                    <a:pt x="95" y="35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0" y="41"/>
                    <a:pt x="69" y="38"/>
                    <a:pt x="68" y="36"/>
                  </a:cubicBezTo>
                  <a:cubicBezTo>
                    <a:pt x="67" y="34"/>
                    <a:pt x="65" y="32"/>
                    <a:pt x="63" y="30"/>
                  </a:cubicBezTo>
                  <a:cubicBezTo>
                    <a:pt x="62" y="29"/>
                    <a:pt x="59" y="27"/>
                    <a:pt x="57" y="26"/>
                  </a:cubicBezTo>
                  <a:cubicBezTo>
                    <a:pt x="54" y="25"/>
                    <a:pt x="51" y="25"/>
                    <a:pt x="48" y="25"/>
                  </a:cubicBezTo>
                  <a:cubicBezTo>
                    <a:pt x="44" y="25"/>
                    <a:pt x="41" y="25"/>
                    <a:pt x="38" y="27"/>
                  </a:cubicBezTo>
                  <a:cubicBezTo>
                    <a:pt x="35" y="28"/>
                    <a:pt x="33" y="30"/>
                    <a:pt x="31" y="32"/>
                  </a:cubicBezTo>
                  <a:cubicBezTo>
                    <a:pt x="29" y="34"/>
                    <a:pt x="28" y="37"/>
                    <a:pt x="27" y="39"/>
                  </a:cubicBezTo>
                  <a:cubicBezTo>
                    <a:pt x="26" y="42"/>
                    <a:pt x="26" y="45"/>
                    <a:pt x="26" y="47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13"/>
                    <a:pt x="26" y="116"/>
                    <a:pt x="27" y="119"/>
                  </a:cubicBezTo>
                  <a:cubicBezTo>
                    <a:pt x="28" y="122"/>
                    <a:pt x="29" y="125"/>
                    <a:pt x="31" y="127"/>
                  </a:cubicBezTo>
                  <a:cubicBezTo>
                    <a:pt x="33" y="130"/>
                    <a:pt x="36" y="131"/>
                    <a:pt x="38" y="133"/>
                  </a:cubicBezTo>
                  <a:cubicBezTo>
                    <a:pt x="41" y="134"/>
                    <a:pt x="44" y="134"/>
                    <a:pt x="48" y="134"/>
                  </a:cubicBezTo>
                  <a:cubicBezTo>
                    <a:pt x="54" y="134"/>
                    <a:pt x="58" y="133"/>
                    <a:pt x="62" y="130"/>
                  </a:cubicBezTo>
                  <a:cubicBezTo>
                    <a:pt x="66" y="127"/>
                    <a:pt x="69" y="122"/>
                    <a:pt x="70" y="117"/>
                  </a:cubicBezTo>
                  <a:lnTo>
                    <a:pt x="94" y="1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8" name="Freeform 45"/>
            <p:cNvSpPr>
              <a:spLocks/>
            </p:cNvSpPr>
            <p:nvPr userDrawn="1"/>
          </p:nvSpPr>
          <p:spPr bwMode="auto">
            <a:xfrm>
              <a:off x="1837118" y="3365857"/>
              <a:ext cx="86727" cy="133316"/>
            </a:xfrm>
            <a:custGeom>
              <a:avLst/>
              <a:gdLst/>
              <a:ahLst/>
              <a:cxnLst>
                <a:cxn ang="0">
                  <a:pos x="0" y="157"/>
                </a:cxn>
                <a:cxn ang="0">
                  <a:pos x="0" y="0"/>
                </a:cxn>
                <a:cxn ang="0">
                  <a:pos x="26" y="0"/>
                </a:cxn>
                <a:cxn ang="0">
                  <a:pos x="26" y="66"/>
                </a:cxn>
                <a:cxn ang="0">
                  <a:pos x="39" y="66"/>
                </a:cxn>
                <a:cxn ang="0">
                  <a:pos x="46" y="65"/>
                </a:cxn>
                <a:cxn ang="0">
                  <a:pos x="52" y="62"/>
                </a:cxn>
                <a:cxn ang="0">
                  <a:pos x="59" y="55"/>
                </a:cxn>
                <a:cxn ang="0">
                  <a:pos x="63" y="44"/>
                </a:cxn>
                <a:cxn ang="0">
                  <a:pos x="75" y="0"/>
                </a:cxn>
                <a:cxn ang="0">
                  <a:pos x="100" y="0"/>
                </a:cxn>
                <a:cxn ang="0">
                  <a:pos x="87" y="47"/>
                </a:cxn>
                <a:cxn ang="0">
                  <a:pos x="79" y="66"/>
                </a:cxn>
                <a:cxn ang="0">
                  <a:pos x="66" y="76"/>
                </a:cxn>
                <a:cxn ang="0">
                  <a:pos x="81" y="86"/>
                </a:cxn>
                <a:cxn ang="0">
                  <a:pos x="89" y="106"/>
                </a:cxn>
                <a:cxn ang="0">
                  <a:pos x="102" y="157"/>
                </a:cxn>
                <a:cxn ang="0">
                  <a:pos x="76" y="157"/>
                </a:cxn>
                <a:cxn ang="0">
                  <a:pos x="65" y="112"/>
                </a:cxn>
                <a:cxn ang="0">
                  <a:pos x="55" y="94"/>
                </a:cxn>
                <a:cxn ang="0">
                  <a:pos x="40" y="89"/>
                </a:cxn>
                <a:cxn ang="0">
                  <a:pos x="26" y="89"/>
                </a:cxn>
                <a:cxn ang="0">
                  <a:pos x="26" y="157"/>
                </a:cxn>
                <a:cxn ang="0">
                  <a:pos x="0" y="157"/>
                </a:cxn>
              </a:cxnLst>
              <a:rect l="0" t="0" r="r" b="b"/>
              <a:pathLst>
                <a:path w="102" h="157">
                  <a:moveTo>
                    <a:pt x="0" y="15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6" y="65"/>
                  </a:cubicBezTo>
                  <a:cubicBezTo>
                    <a:pt x="48" y="64"/>
                    <a:pt x="50" y="63"/>
                    <a:pt x="52" y="62"/>
                  </a:cubicBezTo>
                  <a:cubicBezTo>
                    <a:pt x="55" y="60"/>
                    <a:pt x="57" y="58"/>
                    <a:pt x="59" y="55"/>
                  </a:cubicBezTo>
                  <a:cubicBezTo>
                    <a:pt x="60" y="52"/>
                    <a:pt x="62" y="48"/>
                    <a:pt x="63" y="44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5" y="54"/>
                    <a:pt x="83" y="61"/>
                    <a:pt x="79" y="66"/>
                  </a:cubicBezTo>
                  <a:cubicBezTo>
                    <a:pt x="75" y="71"/>
                    <a:pt x="71" y="74"/>
                    <a:pt x="66" y="76"/>
                  </a:cubicBezTo>
                  <a:cubicBezTo>
                    <a:pt x="73" y="78"/>
                    <a:pt x="78" y="81"/>
                    <a:pt x="81" y="86"/>
                  </a:cubicBezTo>
                  <a:cubicBezTo>
                    <a:pt x="84" y="92"/>
                    <a:pt x="87" y="98"/>
                    <a:pt x="89" y="106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2" y="103"/>
                    <a:pt x="59" y="97"/>
                    <a:pt x="55" y="94"/>
                  </a:cubicBezTo>
                  <a:cubicBezTo>
                    <a:pt x="50" y="90"/>
                    <a:pt x="45" y="89"/>
                    <a:pt x="40" y="89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6" y="157"/>
                    <a:pt x="26" y="157"/>
                    <a:pt x="26" y="157"/>
                  </a:cubicBezTo>
                  <a:lnTo>
                    <a:pt x="0" y="1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847635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036">
          <p15:clr>
            <a:srgbClr val="FBAE40"/>
          </p15:clr>
        </p15:guide>
        <p15:guide id="2" orient="horz" pos="2174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14507490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СОДЕРЖАНИЕ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2115819" y="976313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 hasCustomPrompt="1"/>
          </p:nvPr>
        </p:nvSpPr>
        <p:spPr>
          <a:xfrm>
            <a:off x="1014254" y="981180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3" name="Текст 5"/>
          <p:cNvSpPr>
            <a:spLocks noGrp="1"/>
          </p:cNvSpPr>
          <p:nvPr>
            <p:ph type="body" sz="quarter" idx="13" hasCustomPrompt="1"/>
          </p:nvPr>
        </p:nvSpPr>
        <p:spPr>
          <a:xfrm>
            <a:off x="2115819" y="1561990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4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1014254" y="1566857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6" name="Текст 5"/>
          <p:cNvSpPr>
            <a:spLocks noGrp="1"/>
          </p:cNvSpPr>
          <p:nvPr>
            <p:ph type="body" sz="quarter" idx="15" hasCustomPrompt="1"/>
          </p:nvPr>
        </p:nvSpPr>
        <p:spPr>
          <a:xfrm>
            <a:off x="2115819" y="2147667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7" name="Текст 10"/>
          <p:cNvSpPr>
            <a:spLocks noGrp="1"/>
          </p:cNvSpPr>
          <p:nvPr>
            <p:ph type="body" sz="quarter" idx="16" hasCustomPrompt="1"/>
          </p:nvPr>
        </p:nvSpPr>
        <p:spPr>
          <a:xfrm>
            <a:off x="1014254" y="2152534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19" name="Текст 5"/>
          <p:cNvSpPr>
            <a:spLocks noGrp="1"/>
          </p:cNvSpPr>
          <p:nvPr>
            <p:ph type="body" sz="quarter" idx="17" hasCustomPrompt="1"/>
          </p:nvPr>
        </p:nvSpPr>
        <p:spPr>
          <a:xfrm>
            <a:off x="2115819" y="2733344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0" name="Текст 10"/>
          <p:cNvSpPr>
            <a:spLocks noGrp="1"/>
          </p:cNvSpPr>
          <p:nvPr>
            <p:ph type="body" sz="quarter" idx="18" hasCustomPrompt="1"/>
          </p:nvPr>
        </p:nvSpPr>
        <p:spPr>
          <a:xfrm>
            <a:off x="1014254" y="2738211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2" name="Текст 5"/>
          <p:cNvSpPr>
            <a:spLocks noGrp="1"/>
          </p:cNvSpPr>
          <p:nvPr>
            <p:ph type="body" sz="quarter" idx="19" hasCustomPrompt="1"/>
          </p:nvPr>
        </p:nvSpPr>
        <p:spPr>
          <a:xfrm>
            <a:off x="2115819" y="3319021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3" name="Текст 10"/>
          <p:cNvSpPr>
            <a:spLocks noGrp="1"/>
          </p:cNvSpPr>
          <p:nvPr>
            <p:ph type="body" sz="quarter" idx="20" hasCustomPrompt="1"/>
          </p:nvPr>
        </p:nvSpPr>
        <p:spPr>
          <a:xfrm>
            <a:off x="1014254" y="3323888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5" name="Текст 5"/>
          <p:cNvSpPr>
            <a:spLocks noGrp="1"/>
          </p:cNvSpPr>
          <p:nvPr>
            <p:ph type="body" sz="quarter" idx="13" hasCustomPrompt="1"/>
          </p:nvPr>
        </p:nvSpPr>
        <p:spPr>
          <a:xfrm>
            <a:off x="2115819" y="3904698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6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1014254" y="3909565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8" name="Текст 5"/>
          <p:cNvSpPr>
            <a:spLocks noGrp="1"/>
          </p:cNvSpPr>
          <p:nvPr>
            <p:ph type="body" sz="quarter" idx="15" hasCustomPrompt="1"/>
          </p:nvPr>
        </p:nvSpPr>
        <p:spPr>
          <a:xfrm>
            <a:off x="2115819" y="4490377"/>
            <a:ext cx="9479516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9" name="Текст 10"/>
          <p:cNvSpPr>
            <a:spLocks noGrp="1"/>
          </p:cNvSpPr>
          <p:nvPr>
            <p:ph type="body" sz="quarter" idx="16" hasCustomPrompt="1"/>
          </p:nvPr>
        </p:nvSpPr>
        <p:spPr>
          <a:xfrm>
            <a:off x="1014254" y="4495244"/>
            <a:ext cx="383357" cy="436463"/>
          </a:xfrm>
        </p:spPr>
        <p:txBody>
          <a:bodyPr lIns="0" rIns="0" anchor="ctr"/>
          <a:lstStyle>
            <a:lvl1pPr>
              <a:defRPr sz="32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30" name="Объект 15"/>
          <p:cNvSpPr txBox="1">
            <a:spLocks/>
          </p:cNvSpPr>
          <p:nvPr userDrawn="1"/>
        </p:nvSpPr>
        <p:spPr>
          <a:xfrm>
            <a:off x="-2040904" y="980551"/>
            <a:ext cx="1920220" cy="4558772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marR="0" indent="-180975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838" indent="-169863" algn="l" defTabSz="914400" rtl="0" eaLnBrk="1" latinLnBrk="0" hangingPunct="1">
              <a:spcBef>
                <a:spcPts val="600"/>
              </a:spcBef>
              <a:buClr>
                <a:srgbClr val="4F81BD"/>
              </a:buClr>
              <a:buSzPct val="105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0C5B9D"/>
              </a:buClr>
            </a:pPr>
            <a:r>
              <a:rPr lang="ru-RU" b="1" dirty="0">
                <a:solidFill>
                  <a:srgbClr val="3C3C3C">
                    <a:lumMod val="60000"/>
                    <a:lumOff val="40000"/>
                  </a:srgbClr>
                </a:solidFill>
              </a:rPr>
              <a:t>Содержание </a:t>
            </a:r>
            <a:br>
              <a:rPr lang="ru-RU" b="1" dirty="0">
                <a:solidFill>
                  <a:srgbClr val="3C3C3C">
                    <a:lumMod val="60000"/>
                    <a:lumOff val="40000"/>
                  </a:srgbClr>
                </a:solidFill>
              </a:rPr>
            </a:br>
            <a:r>
              <a:rPr lang="ru-RU" b="1" dirty="0">
                <a:solidFill>
                  <a:srgbClr val="3C3C3C">
                    <a:lumMod val="60000"/>
                    <a:lumOff val="40000"/>
                  </a:srgbClr>
                </a:solidFill>
              </a:rPr>
              <a:t>без подразделов </a:t>
            </a:r>
            <a:r>
              <a:rPr lang="en-US" b="1" dirty="0">
                <a:solidFill>
                  <a:srgbClr val="3C3C3C">
                    <a:lumMod val="60000"/>
                    <a:lumOff val="40000"/>
                  </a:srgbClr>
                </a:solidFill>
              </a:rPr>
              <a:t/>
            </a:r>
            <a:br>
              <a:rPr lang="en-US" b="1" dirty="0">
                <a:solidFill>
                  <a:srgbClr val="3C3C3C">
                    <a:lumMod val="60000"/>
                    <a:lumOff val="40000"/>
                  </a:srgbClr>
                </a:solidFill>
              </a:rPr>
            </a:br>
            <a:r>
              <a:rPr lang="ru-RU" dirty="0">
                <a:solidFill>
                  <a:srgbClr val="3C3C3C">
                    <a:lumMod val="60000"/>
                    <a:lumOff val="40000"/>
                  </a:srgbClr>
                </a:solidFill>
              </a:rPr>
              <a:t>рекомендуется </a:t>
            </a:r>
            <a:br>
              <a:rPr lang="ru-RU" dirty="0">
                <a:solidFill>
                  <a:srgbClr val="3C3C3C">
                    <a:lumMod val="60000"/>
                    <a:lumOff val="40000"/>
                  </a:srgbClr>
                </a:solidFill>
              </a:rPr>
            </a:br>
            <a:r>
              <a:rPr lang="ru-RU" dirty="0">
                <a:solidFill>
                  <a:srgbClr val="3C3C3C">
                    <a:lumMod val="60000"/>
                    <a:lumOff val="40000"/>
                  </a:srgbClr>
                </a:solidFill>
              </a:rPr>
              <a:t>для использования </a:t>
            </a:r>
            <a:r>
              <a:rPr lang="en-US" dirty="0">
                <a:solidFill>
                  <a:srgbClr val="3C3C3C">
                    <a:lumMod val="60000"/>
                    <a:lumOff val="40000"/>
                  </a:srgbClr>
                </a:solidFill>
              </a:rPr>
              <a:t/>
            </a:r>
            <a:br>
              <a:rPr lang="en-US" dirty="0">
                <a:solidFill>
                  <a:srgbClr val="3C3C3C">
                    <a:lumMod val="60000"/>
                    <a:lumOff val="40000"/>
                  </a:srgbClr>
                </a:solidFill>
              </a:rPr>
            </a:br>
            <a:r>
              <a:rPr lang="ru-RU" dirty="0">
                <a:solidFill>
                  <a:srgbClr val="3C3C3C">
                    <a:lumMod val="60000"/>
                    <a:lumOff val="40000"/>
                  </a:srgbClr>
                </a:solidFill>
              </a:rPr>
              <a:t>в презентации </a:t>
            </a:r>
            <a:br>
              <a:rPr lang="ru-RU" dirty="0">
                <a:solidFill>
                  <a:srgbClr val="3C3C3C">
                    <a:lumMod val="60000"/>
                    <a:lumOff val="40000"/>
                  </a:srgbClr>
                </a:solidFill>
              </a:rPr>
            </a:br>
            <a:r>
              <a:rPr lang="ru-RU" dirty="0">
                <a:solidFill>
                  <a:srgbClr val="3C3C3C">
                    <a:lumMod val="60000"/>
                    <a:lumOff val="40000"/>
                  </a:srgbClr>
                </a:solidFill>
              </a:rPr>
              <a:t>для показа на экране.</a:t>
            </a:r>
          </a:p>
          <a:p>
            <a:pPr>
              <a:buClr>
                <a:srgbClr val="0C5B9D"/>
              </a:buClr>
            </a:pPr>
            <a:r>
              <a:rPr lang="ru-RU" dirty="0">
                <a:solidFill>
                  <a:srgbClr val="3C3C3C">
                    <a:lumMod val="60000"/>
                    <a:lumOff val="40000"/>
                  </a:srgbClr>
                </a:solidFill>
              </a:rPr>
              <a:t>Содержание помогает аудитории ориентироваться в структуре презентации.</a:t>
            </a:r>
          </a:p>
        </p:txBody>
      </p:sp>
    </p:spTree>
    <p:extLst>
      <p:ext uri="{BB962C8B-B14F-4D97-AF65-F5344CB8AC3E}">
        <p14:creationId xmlns:p14="http://schemas.microsoft.com/office/powerpoint/2010/main" val="322062639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0"/>
          </p:nvPr>
        </p:nvSpPr>
        <p:spPr>
          <a:xfrm>
            <a:off x="599440" y="975360"/>
            <a:ext cx="11003280" cy="539686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5233865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599440" y="975360"/>
            <a:ext cx="11003280" cy="540512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2895389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Разделите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0"/>
            <a:ext cx="2855640" cy="6858000"/>
          </a:xfrm>
          <a:prstGeom prst="rect">
            <a:avLst/>
          </a:prstGeom>
          <a:solidFill>
            <a:schemeClr val="accent5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50"/>
              </a:spcBef>
            </a:pPr>
            <a:endParaRPr lang="ru-RU" sz="1050" b="0" i="0" dirty="0">
              <a:solidFill>
                <a:schemeClr val="tx1"/>
              </a:solidFill>
              <a:latin typeface="PF Din Text Cond Pro Обычный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0" hasCustomPrompt="1"/>
          </p:nvPr>
        </p:nvSpPr>
        <p:spPr>
          <a:xfrm>
            <a:off x="4033938" y="2862768"/>
            <a:ext cx="7569101" cy="1032574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36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 в одну</a:t>
            </a:r>
            <a:br>
              <a:rPr lang="ru-RU" dirty="0"/>
            </a:br>
            <a:r>
              <a:rPr lang="ru-RU" dirty="0"/>
              <a:t>или несколько строк</a:t>
            </a:r>
          </a:p>
        </p:txBody>
      </p:sp>
      <p:sp>
        <p:nvSpPr>
          <p:cNvPr id="30" name="Текст 3"/>
          <p:cNvSpPr>
            <a:spLocks noGrp="1"/>
          </p:cNvSpPr>
          <p:nvPr>
            <p:ph type="body" sz="quarter" idx="12" hasCustomPrompt="1"/>
          </p:nvPr>
        </p:nvSpPr>
        <p:spPr>
          <a:xfrm>
            <a:off x="4033939" y="4595856"/>
            <a:ext cx="7569104" cy="571168"/>
          </a:xfrm>
          <a:prstGeom prst="rect">
            <a:avLst/>
          </a:prstGeom>
        </p:spPr>
        <p:txBody>
          <a:bodyPr lIns="0" rIns="0" anchor="ctr"/>
          <a:lstStyle>
            <a:lvl1pPr>
              <a:defRPr sz="16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Краткое пояснение названия</a:t>
            </a:r>
            <a:br>
              <a:rPr lang="ru-RU" dirty="0"/>
            </a:br>
            <a:r>
              <a:rPr lang="ru-RU" dirty="0"/>
              <a:t>в одну или две строки</a:t>
            </a:r>
          </a:p>
        </p:txBody>
      </p:sp>
      <p:sp>
        <p:nvSpPr>
          <p:cNvPr id="21" name="Текст 3"/>
          <p:cNvSpPr>
            <a:spLocks noGrp="1"/>
          </p:cNvSpPr>
          <p:nvPr>
            <p:ph type="body" sz="quarter" idx="11" hasCustomPrompt="1"/>
          </p:nvPr>
        </p:nvSpPr>
        <p:spPr>
          <a:xfrm>
            <a:off x="3234719" y="2701313"/>
            <a:ext cx="792088" cy="871297"/>
          </a:xfrm>
          <a:prstGeom prst="rect">
            <a:avLst/>
          </a:prstGeom>
        </p:spPr>
        <p:txBody>
          <a:bodyPr lIns="0" rIns="0" anchor="ctr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grpSp>
        <p:nvGrpSpPr>
          <p:cNvPr id="55" name="Группа 54"/>
          <p:cNvGrpSpPr/>
          <p:nvPr userDrawn="1"/>
        </p:nvGrpSpPr>
        <p:grpSpPr>
          <a:xfrm>
            <a:off x="620853" y="464820"/>
            <a:ext cx="2109420" cy="446439"/>
            <a:chOff x="0" y="687388"/>
            <a:chExt cx="1440180" cy="406401"/>
          </a:xfrm>
          <a:solidFill>
            <a:schemeClr val="bg1"/>
          </a:solidFill>
        </p:grpSpPr>
        <p:grpSp>
          <p:nvGrpSpPr>
            <p:cNvPr id="56" name="Группа 55"/>
            <p:cNvGrpSpPr/>
            <p:nvPr userDrawn="1"/>
          </p:nvGrpSpPr>
          <p:grpSpPr>
            <a:xfrm>
              <a:off x="493068" y="808707"/>
              <a:ext cx="947112" cy="176599"/>
              <a:chOff x="614988" y="259248"/>
              <a:chExt cx="1041891" cy="194272"/>
            </a:xfrm>
            <a:grpFill/>
          </p:grpSpPr>
          <p:sp>
            <p:nvSpPr>
              <p:cNvPr id="65" name="Freeform 5"/>
              <p:cNvSpPr>
                <a:spLocks noEditPoints="1"/>
              </p:cNvSpPr>
              <p:nvPr/>
            </p:nvSpPr>
            <p:spPr bwMode="auto">
              <a:xfrm>
                <a:off x="614988" y="260485"/>
                <a:ext cx="122502" cy="190560"/>
              </a:xfrm>
              <a:custGeom>
                <a:avLst/>
                <a:gdLst>
                  <a:gd name="T0" fmla="*/ 723 w 1181"/>
                  <a:gd name="T1" fmla="*/ 773 h 1846"/>
                  <a:gd name="T2" fmla="*/ 688 w 1181"/>
                  <a:gd name="T3" fmla="*/ 793 h 1846"/>
                  <a:gd name="T4" fmla="*/ 650 w 1181"/>
                  <a:gd name="T5" fmla="*/ 806 h 1846"/>
                  <a:gd name="T6" fmla="*/ 611 w 1181"/>
                  <a:gd name="T7" fmla="*/ 813 h 1846"/>
                  <a:gd name="T8" fmla="*/ 385 w 1181"/>
                  <a:gd name="T9" fmla="*/ 813 h 1846"/>
                  <a:gd name="T10" fmla="*/ 587 w 1181"/>
                  <a:gd name="T11" fmla="*/ 355 h 1846"/>
                  <a:gd name="T12" fmla="*/ 635 w 1181"/>
                  <a:gd name="T13" fmla="*/ 358 h 1846"/>
                  <a:gd name="T14" fmla="*/ 677 w 1181"/>
                  <a:gd name="T15" fmla="*/ 368 h 1846"/>
                  <a:gd name="T16" fmla="*/ 696 w 1181"/>
                  <a:gd name="T17" fmla="*/ 375 h 1846"/>
                  <a:gd name="T18" fmla="*/ 714 w 1181"/>
                  <a:gd name="T19" fmla="*/ 384 h 1846"/>
                  <a:gd name="T20" fmla="*/ 731 w 1181"/>
                  <a:gd name="T21" fmla="*/ 395 h 1846"/>
                  <a:gd name="T22" fmla="*/ 746 w 1181"/>
                  <a:gd name="T23" fmla="*/ 407 h 1846"/>
                  <a:gd name="T24" fmla="*/ 759 w 1181"/>
                  <a:gd name="T25" fmla="*/ 421 h 1846"/>
                  <a:gd name="T26" fmla="*/ 772 w 1181"/>
                  <a:gd name="T27" fmla="*/ 437 h 1846"/>
                  <a:gd name="T28" fmla="*/ 782 w 1181"/>
                  <a:gd name="T29" fmla="*/ 455 h 1846"/>
                  <a:gd name="T30" fmla="*/ 790 w 1181"/>
                  <a:gd name="T31" fmla="*/ 476 h 1846"/>
                  <a:gd name="T32" fmla="*/ 797 w 1181"/>
                  <a:gd name="T33" fmla="*/ 498 h 1846"/>
                  <a:gd name="T34" fmla="*/ 801 w 1181"/>
                  <a:gd name="T35" fmla="*/ 522 h 1846"/>
                  <a:gd name="T36" fmla="*/ 805 w 1181"/>
                  <a:gd name="T37" fmla="*/ 578 h 1846"/>
                  <a:gd name="T38" fmla="*/ 804 w 1181"/>
                  <a:gd name="T39" fmla="*/ 610 h 1846"/>
                  <a:gd name="T40" fmla="*/ 801 w 1181"/>
                  <a:gd name="T41" fmla="*/ 639 h 1846"/>
                  <a:gd name="T42" fmla="*/ 796 w 1181"/>
                  <a:gd name="T43" fmla="*/ 665 h 1846"/>
                  <a:gd name="T44" fmla="*/ 789 w 1181"/>
                  <a:gd name="T45" fmla="*/ 689 h 1846"/>
                  <a:gd name="T46" fmla="*/ 780 w 1181"/>
                  <a:gd name="T47" fmla="*/ 710 h 1846"/>
                  <a:gd name="T48" fmla="*/ 769 w 1181"/>
                  <a:gd name="T49" fmla="*/ 730 h 1846"/>
                  <a:gd name="T50" fmla="*/ 754 w 1181"/>
                  <a:gd name="T51" fmla="*/ 746 h 1846"/>
                  <a:gd name="T52" fmla="*/ 739 w 1181"/>
                  <a:gd name="T53" fmla="*/ 761 h 1846"/>
                  <a:gd name="T54" fmla="*/ 1151 w 1181"/>
                  <a:gd name="T55" fmla="*/ 797 h 1846"/>
                  <a:gd name="T56" fmla="*/ 1166 w 1181"/>
                  <a:gd name="T57" fmla="*/ 740 h 1846"/>
                  <a:gd name="T58" fmla="*/ 1176 w 1181"/>
                  <a:gd name="T59" fmla="*/ 680 h 1846"/>
                  <a:gd name="T60" fmla="*/ 1181 w 1181"/>
                  <a:gd name="T61" fmla="*/ 617 h 1846"/>
                  <a:gd name="T62" fmla="*/ 1181 w 1181"/>
                  <a:gd name="T63" fmla="*/ 546 h 1846"/>
                  <a:gd name="T64" fmla="*/ 1175 w 1181"/>
                  <a:gd name="T65" fmla="*/ 476 h 1846"/>
                  <a:gd name="T66" fmla="*/ 1164 w 1181"/>
                  <a:gd name="T67" fmla="*/ 411 h 1846"/>
                  <a:gd name="T68" fmla="*/ 1148 w 1181"/>
                  <a:gd name="T69" fmla="*/ 350 h 1846"/>
                  <a:gd name="T70" fmla="*/ 1127 w 1181"/>
                  <a:gd name="T71" fmla="*/ 295 h 1846"/>
                  <a:gd name="T72" fmla="*/ 1100 w 1181"/>
                  <a:gd name="T73" fmla="*/ 244 h 1846"/>
                  <a:gd name="T74" fmla="*/ 1070 w 1181"/>
                  <a:gd name="T75" fmla="*/ 199 h 1846"/>
                  <a:gd name="T76" fmla="*/ 1035 w 1181"/>
                  <a:gd name="T77" fmla="*/ 159 h 1846"/>
                  <a:gd name="T78" fmla="*/ 995 w 1181"/>
                  <a:gd name="T79" fmla="*/ 123 h 1846"/>
                  <a:gd name="T80" fmla="*/ 952 w 1181"/>
                  <a:gd name="T81" fmla="*/ 92 h 1846"/>
                  <a:gd name="T82" fmla="*/ 905 w 1181"/>
                  <a:gd name="T83" fmla="*/ 65 h 1846"/>
                  <a:gd name="T84" fmla="*/ 854 w 1181"/>
                  <a:gd name="T85" fmla="*/ 44 h 1846"/>
                  <a:gd name="T86" fmla="*/ 799 w 1181"/>
                  <a:gd name="T87" fmla="*/ 26 h 1846"/>
                  <a:gd name="T88" fmla="*/ 741 w 1181"/>
                  <a:gd name="T89" fmla="*/ 13 h 1846"/>
                  <a:gd name="T90" fmla="*/ 681 w 1181"/>
                  <a:gd name="T91" fmla="*/ 5 h 1846"/>
                  <a:gd name="T92" fmla="*/ 619 w 1181"/>
                  <a:gd name="T93" fmla="*/ 1 h 1846"/>
                  <a:gd name="T94" fmla="*/ 0 w 1181"/>
                  <a:gd name="T95" fmla="*/ 0 h 1846"/>
                  <a:gd name="T96" fmla="*/ 385 w 1181"/>
                  <a:gd name="T97" fmla="*/ 1846 h 1846"/>
                  <a:gd name="T98" fmla="*/ 608 w 1181"/>
                  <a:gd name="T99" fmla="*/ 1172 h 1846"/>
                  <a:gd name="T100" fmla="*/ 673 w 1181"/>
                  <a:gd name="T101" fmla="*/ 1169 h 1846"/>
                  <a:gd name="T102" fmla="*/ 734 w 1181"/>
                  <a:gd name="T103" fmla="*/ 1161 h 1846"/>
                  <a:gd name="T104" fmla="*/ 793 w 1181"/>
                  <a:gd name="T105" fmla="*/ 1148 h 1846"/>
                  <a:gd name="T106" fmla="*/ 847 w 1181"/>
                  <a:gd name="T107" fmla="*/ 1129 h 1846"/>
                  <a:gd name="T108" fmla="*/ 898 w 1181"/>
                  <a:gd name="T109" fmla="*/ 1106 h 1846"/>
                  <a:gd name="T110" fmla="*/ 945 w 1181"/>
                  <a:gd name="T111" fmla="*/ 1079 h 1846"/>
                  <a:gd name="T112" fmla="*/ 988 w 1181"/>
                  <a:gd name="T113" fmla="*/ 1047 h 1846"/>
                  <a:gd name="T114" fmla="*/ 1029 w 1181"/>
                  <a:gd name="T115" fmla="*/ 1011 h 1846"/>
                  <a:gd name="T116" fmla="*/ 1063 w 1181"/>
                  <a:gd name="T117" fmla="*/ 971 h 1846"/>
                  <a:gd name="T118" fmla="*/ 1093 w 1181"/>
                  <a:gd name="T119" fmla="*/ 925 h 1846"/>
                  <a:gd name="T120" fmla="*/ 1120 w 1181"/>
                  <a:gd name="T121" fmla="*/ 876 h 1846"/>
                  <a:gd name="T122" fmla="*/ 1142 w 1181"/>
                  <a:gd name="T123" fmla="*/ 824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1" h="1846">
                    <a:moveTo>
                      <a:pt x="739" y="761"/>
                    </a:moveTo>
                    <a:lnTo>
                      <a:pt x="723" y="773"/>
                    </a:lnTo>
                    <a:lnTo>
                      <a:pt x="706" y="784"/>
                    </a:lnTo>
                    <a:lnTo>
                      <a:pt x="688" y="793"/>
                    </a:lnTo>
                    <a:lnTo>
                      <a:pt x="669" y="801"/>
                    </a:lnTo>
                    <a:lnTo>
                      <a:pt x="650" y="806"/>
                    </a:lnTo>
                    <a:lnTo>
                      <a:pt x="631" y="810"/>
                    </a:lnTo>
                    <a:lnTo>
                      <a:pt x="611" y="813"/>
                    </a:lnTo>
                    <a:lnTo>
                      <a:pt x="590" y="813"/>
                    </a:lnTo>
                    <a:lnTo>
                      <a:pt x="385" y="813"/>
                    </a:lnTo>
                    <a:lnTo>
                      <a:pt x="385" y="355"/>
                    </a:lnTo>
                    <a:lnTo>
                      <a:pt x="587" y="355"/>
                    </a:lnTo>
                    <a:lnTo>
                      <a:pt x="611" y="356"/>
                    </a:lnTo>
                    <a:lnTo>
                      <a:pt x="635" y="358"/>
                    </a:lnTo>
                    <a:lnTo>
                      <a:pt x="657" y="362"/>
                    </a:lnTo>
                    <a:lnTo>
                      <a:pt x="677" y="368"/>
                    </a:lnTo>
                    <a:lnTo>
                      <a:pt x="687" y="372"/>
                    </a:lnTo>
                    <a:lnTo>
                      <a:pt x="696" y="375"/>
                    </a:lnTo>
                    <a:lnTo>
                      <a:pt x="705" y="380"/>
                    </a:lnTo>
                    <a:lnTo>
                      <a:pt x="714" y="384"/>
                    </a:lnTo>
                    <a:lnTo>
                      <a:pt x="723" y="389"/>
                    </a:lnTo>
                    <a:lnTo>
                      <a:pt x="731" y="395"/>
                    </a:lnTo>
                    <a:lnTo>
                      <a:pt x="738" y="401"/>
                    </a:lnTo>
                    <a:lnTo>
                      <a:pt x="746" y="407"/>
                    </a:lnTo>
                    <a:lnTo>
                      <a:pt x="753" y="414"/>
                    </a:lnTo>
                    <a:lnTo>
                      <a:pt x="759" y="421"/>
                    </a:lnTo>
                    <a:lnTo>
                      <a:pt x="767" y="429"/>
                    </a:lnTo>
                    <a:lnTo>
                      <a:pt x="772" y="437"/>
                    </a:lnTo>
                    <a:lnTo>
                      <a:pt x="777" y="446"/>
                    </a:lnTo>
                    <a:lnTo>
                      <a:pt x="782" y="455"/>
                    </a:lnTo>
                    <a:lnTo>
                      <a:pt x="786" y="465"/>
                    </a:lnTo>
                    <a:lnTo>
                      <a:pt x="790" y="476"/>
                    </a:lnTo>
                    <a:lnTo>
                      <a:pt x="794" y="486"/>
                    </a:lnTo>
                    <a:lnTo>
                      <a:pt x="797" y="498"/>
                    </a:lnTo>
                    <a:lnTo>
                      <a:pt x="799" y="510"/>
                    </a:lnTo>
                    <a:lnTo>
                      <a:pt x="801" y="522"/>
                    </a:lnTo>
                    <a:lnTo>
                      <a:pt x="804" y="549"/>
                    </a:lnTo>
                    <a:lnTo>
                      <a:pt x="805" y="578"/>
                    </a:lnTo>
                    <a:lnTo>
                      <a:pt x="805" y="594"/>
                    </a:lnTo>
                    <a:lnTo>
                      <a:pt x="804" y="610"/>
                    </a:lnTo>
                    <a:lnTo>
                      <a:pt x="803" y="625"/>
                    </a:lnTo>
                    <a:lnTo>
                      <a:pt x="801" y="639"/>
                    </a:lnTo>
                    <a:lnTo>
                      <a:pt x="799" y="652"/>
                    </a:lnTo>
                    <a:lnTo>
                      <a:pt x="796" y="665"/>
                    </a:lnTo>
                    <a:lnTo>
                      <a:pt x="793" y="677"/>
                    </a:lnTo>
                    <a:lnTo>
                      <a:pt x="789" y="689"/>
                    </a:lnTo>
                    <a:lnTo>
                      <a:pt x="785" y="700"/>
                    </a:lnTo>
                    <a:lnTo>
                      <a:pt x="780" y="710"/>
                    </a:lnTo>
                    <a:lnTo>
                      <a:pt x="774" y="720"/>
                    </a:lnTo>
                    <a:lnTo>
                      <a:pt x="769" y="730"/>
                    </a:lnTo>
                    <a:lnTo>
                      <a:pt x="761" y="738"/>
                    </a:lnTo>
                    <a:lnTo>
                      <a:pt x="754" y="746"/>
                    </a:lnTo>
                    <a:lnTo>
                      <a:pt x="747" y="754"/>
                    </a:lnTo>
                    <a:lnTo>
                      <a:pt x="739" y="761"/>
                    </a:lnTo>
                    <a:close/>
                    <a:moveTo>
                      <a:pt x="1142" y="824"/>
                    </a:moveTo>
                    <a:lnTo>
                      <a:pt x="1151" y="797"/>
                    </a:lnTo>
                    <a:lnTo>
                      <a:pt x="1159" y="768"/>
                    </a:lnTo>
                    <a:lnTo>
                      <a:pt x="1166" y="740"/>
                    </a:lnTo>
                    <a:lnTo>
                      <a:pt x="1171" y="710"/>
                    </a:lnTo>
                    <a:lnTo>
                      <a:pt x="1176" y="680"/>
                    </a:lnTo>
                    <a:lnTo>
                      <a:pt x="1179" y="649"/>
                    </a:lnTo>
                    <a:lnTo>
                      <a:pt x="1181" y="617"/>
                    </a:lnTo>
                    <a:lnTo>
                      <a:pt x="1181" y="583"/>
                    </a:lnTo>
                    <a:lnTo>
                      <a:pt x="1181" y="546"/>
                    </a:lnTo>
                    <a:lnTo>
                      <a:pt x="1179" y="510"/>
                    </a:lnTo>
                    <a:lnTo>
                      <a:pt x="1175" y="476"/>
                    </a:lnTo>
                    <a:lnTo>
                      <a:pt x="1170" y="442"/>
                    </a:lnTo>
                    <a:lnTo>
                      <a:pt x="1164" y="411"/>
                    </a:lnTo>
                    <a:lnTo>
                      <a:pt x="1157" y="380"/>
                    </a:lnTo>
                    <a:lnTo>
                      <a:pt x="1148" y="350"/>
                    </a:lnTo>
                    <a:lnTo>
                      <a:pt x="1138" y="322"/>
                    </a:lnTo>
                    <a:lnTo>
                      <a:pt x="1127" y="295"/>
                    </a:lnTo>
                    <a:lnTo>
                      <a:pt x="1114" y="269"/>
                    </a:lnTo>
                    <a:lnTo>
                      <a:pt x="1100" y="244"/>
                    </a:lnTo>
                    <a:lnTo>
                      <a:pt x="1086" y="221"/>
                    </a:lnTo>
                    <a:lnTo>
                      <a:pt x="1070" y="199"/>
                    </a:lnTo>
                    <a:lnTo>
                      <a:pt x="1053" y="178"/>
                    </a:lnTo>
                    <a:lnTo>
                      <a:pt x="1035" y="159"/>
                    </a:lnTo>
                    <a:lnTo>
                      <a:pt x="1016" y="140"/>
                    </a:lnTo>
                    <a:lnTo>
                      <a:pt x="995" y="123"/>
                    </a:lnTo>
                    <a:lnTo>
                      <a:pt x="974" y="107"/>
                    </a:lnTo>
                    <a:lnTo>
                      <a:pt x="952" y="92"/>
                    </a:lnTo>
                    <a:lnTo>
                      <a:pt x="929" y="78"/>
                    </a:lnTo>
                    <a:lnTo>
                      <a:pt x="905" y="65"/>
                    </a:lnTo>
                    <a:lnTo>
                      <a:pt x="880" y="54"/>
                    </a:lnTo>
                    <a:lnTo>
                      <a:pt x="854" y="44"/>
                    </a:lnTo>
                    <a:lnTo>
                      <a:pt x="827" y="34"/>
                    </a:lnTo>
                    <a:lnTo>
                      <a:pt x="799" y="26"/>
                    </a:lnTo>
                    <a:lnTo>
                      <a:pt x="771" y="19"/>
                    </a:lnTo>
                    <a:lnTo>
                      <a:pt x="741" y="13"/>
                    </a:lnTo>
                    <a:lnTo>
                      <a:pt x="711" y="8"/>
                    </a:lnTo>
                    <a:lnTo>
                      <a:pt x="681" y="5"/>
                    </a:lnTo>
                    <a:lnTo>
                      <a:pt x="650" y="2"/>
                    </a:lnTo>
                    <a:lnTo>
                      <a:pt x="619" y="1"/>
                    </a:lnTo>
                    <a:lnTo>
                      <a:pt x="587" y="0"/>
                    </a:lnTo>
                    <a:lnTo>
                      <a:pt x="0" y="0"/>
                    </a:lnTo>
                    <a:lnTo>
                      <a:pt x="0" y="1846"/>
                    </a:lnTo>
                    <a:lnTo>
                      <a:pt x="385" y="1846"/>
                    </a:lnTo>
                    <a:lnTo>
                      <a:pt x="385" y="1172"/>
                    </a:lnTo>
                    <a:lnTo>
                      <a:pt x="608" y="1172"/>
                    </a:lnTo>
                    <a:lnTo>
                      <a:pt x="641" y="1171"/>
                    </a:lnTo>
                    <a:lnTo>
                      <a:pt x="673" y="1169"/>
                    </a:lnTo>
                    <a:lnTo>
                      <a:pt x="704" y="1166"/>
                    </a:lnTo>
                    <a:lnTo>
                      <a:pt x="734" y="1161"/>
                    </a:lnTo>
                    <a:lnTo>
                      <a:pt x="763" y="1155"/>
                    </a:lnTo>
                    <a:lnTo>
                      <a:pt x="793" y="1148"/>
                    </a:lnTo>
                    <a:lnTo>
                      <a:pt x="820" y="1139"/>
                    </a:lnTo>
                    <a:lnTo>
                      <a:pt x="847" y="1129"/>
                    </a:lnTo>
                    <a:lnTo>
                      <a:pt x="873" y="1118"/>
                    </a:lnTo>
                    <a:lnTo>
                      <a:pt x="898" y="1106"/>
                    </a:lnTo>
                    <a:lnTo>
                      <a:pt x="922" y="1093"/>
                    </a:lnTo>
                    <a:lnTo>
                      <a:pt x="945" y="1079"/>
                    </a:lnTo>
                    <a:lnTo>
                      <a:pt x="967" y="1063"/>
                    </a:lnTo>
                    <a:lnTo>
                      <a:pt x="988" y="1047"/>
                    </a:lnTo>
                    <a:lnTo>
                      <a:pt x="1009" y="1030"/>
                    </a:lnTo>
                    <a:lnTo>
                      <a:pt x="1029" y="1011"/>
                    </a:lnTo>
                    <a:lnTo>
                      <a:pt x="1046" y="991"/>
                    </a:lnTo>
                    <a:lnTo>
                      <a:pt x="1063" y="971"/>
                    </a:lnTo>
                    <a:lnTo>
                      <a:pt x="1079" y="949"/>
                    </a:lnTo>
                    <a:lnTo>
                      <a:pt x="1093" y="925"/>
                    </a:lnTo>
                    <a:lnTo>
                      <a:pt x="1107" y="901"/>
                    </a:lnTo>
                    <a:lnTo>
                      <a:pt x="1120" y="876"/>
                    </a:lnTo>
                    <a:lnTo>
                      <a:pt x="1131" y="851"/>
                    </a:lnTo>
                    <a:lnTo>
                      <a:pt x="1142" y="8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6" name="Freeform 6"/>
              <p:cNvSpPr>
                <a:spLocks noEditPoints="1"/>
              </p:cNvSpPr>
              <p:nvPr/>
            </p:nvSpPr>
            <p:spPr bwMode="auto">
              <a:xfrm>
                <a:off x="765951" y="259248"/>
                <a:ext cx="122502" cy="194272"/>
              </a:xfrm>
              <a:custGeom>
                <a:avLst/>
                <a:gdLst>
                  <a:gd name="T0" fmla="*/ 386 w 1185"/>
                  <a:gd name="T1" fmla="*/ 542 h 1875"/>
                  <a:gd name="T2" fmla="*/ 410 w 1185"/>
                  <a:gd name="T3" fmla="*/ 473 h 1875"/>
                  <a:gd name="T4" fmla="*/ 446 w 1185"/>
                  <a:gd name="T5" fmla="*/ 427 h 1875"/>
                  <a:gd name="T6" fmla="*/ 478 w 1185"/>
                  <a:gd name="T7" fmla="*/ 402 h 1875"/>
                  <a:gd name="T8" fmla="*/ 519 w 1185"/>
                  <a:gd name="T9" fmla="*/ 382 h 1875"/>
                  <a:gd name="T10" fmla="*/ 568 w 1185"/>
                  <a:gd name="T11" fmla="*/ 372 h 1875"/>
                  <a:gd name="T12" fmla="*/ 624 w 1185"/>
                  <a:gd name="T13" fmla="*/ 372 h 1875"/>
                  <a:gd name="T14" fmla="*/ 672 w 1185"/>
                  <a:gd name="T15" fmla="*/ 384 h 1875"/>
                  <a:gd name="T16" fmla="*/ 728 w 1185"/>
                  <a:gd name="T17" fmla="*/ 418 h 1875"/>
                  <a:gd name="T18" fmla="*/ 756 w 1185"/>
                  <a:gd name="T19" fmla="*/ 447 h 1875"/>
                  <a:gd name="T20" fmla="*/ 789 w 1185"/>
                  <a:gd name="T21" fmla="*/ 514 h 1875"/>
                  <a:gd name="T22" fmla="*/ 797 w 1185"/>
                  <a:gd name="T23" fmla="*/ 575 h 1875"/>
                  <a:gd name="T24" fmla="*/ 792 w 1185"/>
                  <a:gd name="T25" fmla="*/ 1359 h 1875"/>
                  <a:gd name="T26" fmla="*/ 779 w 1185"/>
                  <a:gd name="T27" fmla="*/ 1396 h 1875"/>
                  <a:gd name="T28" fmla="*/ 759 w 1185"/>
                  <a:gd name="T29" fmla="*/ 1429 h 1875"/>
                  <a:gd name="T30" fmla="*/ 723 w 1185"/>
                  <a:gd name="T31" fmla="*/ 1463 h 1875"/>
                  <a:gd name="T32" fmla="*/ 654 w 1185"/>
                  <a:gd name="T33" fmla="*/ 1496 h 1875"/>
                  <a:gd name="T34" fmla="*/ 582 w 1185"/>
                  <a:gd name="T35" fmla="*/ 1503 h 1875"/>
                  <a:gd name="T36" fmla="*/ 531 w 1185"/>
                  <a:gd name="T37" fmla="*/ 1497 h 1875"/>
                  <a:gd name="T38" fmla="*/ 489 w 1185"/>
                  <a:gd name="T39" fmla="*/ 1482 h 1875"/>
                  <a:gd name="T40" fmla="*/ 453 w 1185"/>
                  <a:gd name="T41" fmla="*/ 1458 h 1875"/>
                  <a:gd name="T42" fmla="*/ 421 w 1185"/>
                  <a:gd name="T43" fmla="*/ 1417 h 1875"/>
                  <a:gd name="T44" fmla="*/ 390 w 1185"/>
                  <a:gd name="T45" fmla="*/ 1334 h 1875"/>
                  <a:gd name="T46" fmla="*/ 834 w 1185"/>
                  <a:gd name="T47" fmla="*/ 1834 h 1875"/>
                  <a:gd name="T48" fmla="*/ 934 w 1185"/>
                  <a:gd name="T49" fmla="*/ 1784 h 1875"/>
                  <a:gd name="T50" fmla="*/ 1019 w 1185"/>
                  <a:gd name="T51" fmla="*/ 1715 h 1875"/>
                  <a:gd name="T52" fmla="*/ 1089 w 1185"/>
                  <a:gd name="T53" fmla="*/ 1629 h 1875"/>
                  <a:gd name="T54" fmla="*/ 1141 w 1185"/>
                  <a:gd name="T55" fmla="*/ 1525 h 1875"/>
                  <a:gd name="T56" fmla="*/ 1174 w 1185"/>
                  <a:gd name="T57" fmla="*/ 1409 h 1875"/>
                  <a:gd name="T58" fmla="*/ 1185 w 1185"/>
                  <a:gd name="T59" fmla="*/ 1278 h 1875"/>
                  <a:gd name="T60" fmla="*/ 1180 w 1185"/>
                  <a:gd name="T61" fmla="*/ 510 h 1875"/>
                  <a:gd name="T62" fmla="*/ 1158 w 1185"/>
                  <a:gd name="T63" fmla="*/ 403 h 1875"/>
                  <a:gd name="T64" fmla="*/ 1118 w 1185"/>
                  <a:gd name="T65" fmla="*/ 300 h 1875"/>
                  <a:gd name="T66" fmla="*/ 1060 w 1185"/>
                  <a:gd name="T67" fmla="*/ 207 h 1875"/>
                  <a:gd name="T68" fmla="*/ 983 w 1185"/>
                  <a:gd name="T69" fmla="*/ 128 h 1875"/>
                  <a:gd name="T70" fmla="*/ 886 w 1185"/>
                  <a:gd name="T71" fmla="*/ 65 h 1875"/>
                  <a:gd name="T72" fmla="*/ 770 w 1185"/>
                  <a:gd name="T73" fmla="*/ 20 h 1875"/>
                  <a:gd name="T74" fmla="*/ 633 w 1185"/>
                  <a:gd name="T75" fmla="*/ 1 h 1875"/>
                  <a:gd name="T76" fmla="*/ 481 w 1185"/>
                  <a:gd name="T77" fmla="*/ 7 h 1875"/>
                  <a:gd name="T78" fmla="*/ 396 w 1185"/>
                  <a:gd name="T79" fmla="*/ 25 h 1875"/>
                  <a:gd name="T80" fmla="*/ 335 w 1185"/>
                  <a:gd name="T81" fmla="*/ 47 h 1875"/>
                  <a:gd name="T82" fmla="*/ 242 w 1185"/>
                  <a:gd name="T83" fmla="*/ 99 h 1875"/>
                  <a:gd name="T84" fmla="*/ 155 w 1185"/>
                  <a:gd name="T85" fmla="*/ 172 h 1875"/>
                  <a:gd name="T86" fmla="*/ 88 w 1185"/>
                  <a:gd name="T87" fmla="*/ 259 h 1875"/>
                  <a:gd name="T88" fmla="*/ 41 w 1185"/>
                  <a:gd name="T89" fmla="*/ 357 h 1875"/>
                  <a:gd name="T90" fmla="*/ 14 w 1185"/>
                  <a:gd name="T91" fmla="*/ 461 h 1875"/>
                  <a:gd name="T92" fmla="*/ 0 w 1185"/>
                  <a:gd name="T93" fmla="*/ 565 h 1875"/>
                  <a:gd name="T94" fmla="*/ 2 w 1185"/>
                  <a:gd name="T95" fmla="*/ 1311 h 1875"/>
                  <a:gd name="T96" fmla="*/ 20 w 1185"/>
                  <a:gd name="T97" fmla="*/ 1430 h 1875"/>
                  <a:gd name="T98" fmla="*/ 54 w 1185"/>
                  <a:gd name="T99" fmla="*/ 1543 h 1875"/>
                  <a:gd name="T100" fmla="*/ 106 w 1185"/>
                  <a:gd name="T101" fmla="*/ 1643 h 1875"/>
                  <a:gd name="T102" fmla="*/ 177 w 1185"/>
                  <a:gd name="T103" fmla="*/ 1729 h 1875"/>
                  <a:gd name="T104" fmla="*/ 270 w 1185"/>
                  <a:gd name="T105" fmla="*/ 1797 h 1875"/>
                  <a:gd name="T106" fmla="*/ 353 w 1185"/>
                  <a:gd name="T107" fmla="*/ 1836 h 1875"/>
                  <a:gd name="T108" fmla="*/ 448 w 1185"/>
                  <a:gd name="T109" fmla="*/ 1862 h 1875"/>
                  <a:gd name="T110" fmla="*/ 596 w 1185"/>
                  <a:gd name="T111" fmla="*/ 1875 h 1875"/>
                  <a:gd name="T112" fmla="*/ 721 w 1185"/>
                  <a:gd name="T113" fmla="*/ 1864 h 1875"/>
                  <a:gd name="T114" fmla="*/ 834 w 1185"/>
                  <a:gd name="T115" fmla="*/ 1834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85" h="1875">
                    <a:moveTo>
                      <a:pt x="383" y="1259"/>
                    </a:moveTo>
                    <a:lnTo>
                      <a:pt x="383" y="575"/>
                    </a:lnTo>
                    <a:lnTo>
                      <a:pt x="384" y="559"/>
                    </a:lnTo>
                    <a:lnTo>
                      <a:pt x="386" y="542"/>
                    </a:lnTo>
                    <a:lnTo>
                      <a:pt x="390" y="525"/>
                    </a:lnTo>
                    <a:lnTo>
                      <a:pt x="395" y="507"/>
                    </a:lnTo>
                    <a:lnTo>
                      <a:pt x="402" y="490"/>
                    </a:lnTo>
                    <a:lnTo>
                      <a:pt x="410" y="473"/>
                    </a:lnTo>
                    <a:lnTo>
                      <a:pt x="420" y="456"/>
                    </a:lnTo>
                    <a:lnTo>
                      <a:pt x="432" y="441"/>
                    </a:lnTo>
                    <a:lnTo>
                      <a:pt x="439" y="434"/>
                    </a:lnTo>
                    <a:lnTo>
                      <a:pt x="446" y="427"/>
                    </a:lnTo>
                    <a:lnTo>
                      <a:pt x="453" y="420"/>
                    </a:lnTo>
                    <a:lnTo>
                      <a:pt x="461" y="414"/>
                    </a:lnTo>
                    <a:lnTo>
                      <a:pt x="469" y="407"/>
                    </a:lnTo>
                    <a:lnTo>
                      <a:pt x="478" y="402"/>
                    </a:lnTo>
                    <a:lnTo>
                      <a:pt x="488" y="396"/>
                    </a:lnTo>
                    <a:lnTo>
                      <a:pt x="498" y="391"/>
                    </a:lnTo>
                    <a:lnTo>
                      <a:pt x="508" y="386"/>
                    </a:lnTo>
                    <a:lnTo>
                      <a:pt x="519" y="382"/>
                    </a:lnTo>
                    <a:lnTo>
                      <a:pt x="531" y="379"/>
                    </a:lnTo>
                    <a:lnTo>
                      <a:pt x="543" y="376"/>
                    </a:lnTo>
                    <a:lnTo>
                      <a:pt x="555" y="374"/>
                    </a:lnTo>
                    <a:lnTo>
                      <a:pt x="568" y="372"/>
                    </a:lnTo>
                    <a:lnTo>
                      <a:pt x="582" y="371"/>
                    </a:lnTo>
                    <a:lnTo>
                      <a:pt x="596" y="371"/>
                    </a:lnTo>
                    <a:lnTo>
                      <a:pt x="610" y="371"/>
                    </a:lnTo>
                    <a:lnTo>
                      <a:pt x="624" y="372"/>
                    </a:lnTo>
                    <a:lnTo>
                      <a:pt x="637" y="374"/>
                    </a:lnTo>
                    <a:lnTo>
                      <a:pt x="649" y="377"/>
                    </a:lnTo>
                    <a:lnTo>
                      <a:pt x="661" y="380"/>
                    </a:lnTo>
                    <a:lnTo>
                      <a:pt x="672" y="384"/>
                    </a:lnTo>
                    <a:lnTo>
                      <a:pt x="682" y="388"/>
                    </a:lnTo>
                    <a:lnTo>
                      <a:pt x="692" y="393"/>
                    </a:lnTo>
                    <a:lnTo>
                      <a:pt x="711" y="405"/>
                    </a:lnTo>
                    <a:lnTo>
                      <a:pt x="728" y="418"/>
                    </a:lnTo>
                    <a:lnTo>
                      <a:pt x="736" y="425"/>
                    </a:lnTo>
                    <a:lnTo>
                      <a:pt x="743" y="432"/>
                    </a:lnTo>
                    <a:lnTo>
                      <a:pt x="750" y="440"/>
                    </a:lnTo>
                    <a:lnTo>
                      <a:pt x="756" y="447"/>
                    </a:lnTo>
                    <a:lnTo>
                      <a:pt x="766" y="464"/>
                    </a:lnTo>
                    <a:lnTo>
                      <a:pt x="776" y="480"/>
                    </a:lnTo>
                    <a:lnTo>
                      <a:pt x="783" y="497"/>
                    </a:lnTo>
                    <a:lnTo>
                      <a:pt x="789" y="514"/>
                    </a:lnTo>
                    <a:lnTo>
                      <a:pt x="793" y="531"/>
                    </a:lnTo>
                    <a:lnTo>
                      <a:pt x="795" y="546"/>
                    </a:lnTo>
                    <a:lnTo>
                      <a:pt x="797" y="561"/>
                    </a:lnTo>
                    <a:lnTo>
                      <a:pt x="797" y="575"/>
                    </a:lnTo>
                    <a:lnTo>
                      <a:pt x="797" y="1305"/>
                    </a:lnTo>
                    <a:lnTo>
                      <a:pt x="797" y="1327"/>
                    </a:lnTo>
                    <a:lnTo>
                      <a:pt x="794" y="1349"/>
                    </a:lnTo>
                    <a:lnTo>
                      <a:pt x="792" y="1359"/>
                    </a:lnTo>
                    <a:lnTo>
                      <a:pt x="789" y="1369"/>
                    </a:lnTo>
                    <a:lnTo>
                      <a:pt x="786" y="1378"/>
                    </a:lnTo>
                    <a:lnTo>
                      <a:pt x="783" y="1388"/>
                    </a:lnTo>
                    <a:lnTo>
                      <a:pt x="779" y="1396"/>
                    </a:lnTo>
                    <a:lnTo>
                      <a:pt x="775" y="1405"/>
                    </a:lnTo>
                    <a:lnTo>
                      <a:pt x="770" y="1413"/>
                    </a:lnTo>
                    <a:lnTo>
                      <a:pt x="764" y="1421"/>
                    </a:lnTo>
                    <a:lnTo>
                      <a:pt x="759" y="1429"/>
                    </a:lnTo>
                    <a:lnTo>
                      <a:pt x="752" y="1436"/>
                    </a:lnTo>
                    <a:lnTo>
                      <a:pt x="745" y="1443"/>
                    </a:lnTo>
                    <a:lnTo>
                      <a:pt x="738" y="1450"/>
                    </a:lnTo>
                    <a:lnTo>
                      <a:pt x="723" y="1463"/>
                    </a:lnTo>
                    <a:lnTo>
                      <a:pt x="706" y="1473"/>
                    </a:lnTo>
                    <a:lnTo>
                      <a:pt x="689" y="1483"/>
                    </a:lnTo>
                    <a:lnTo>
                      <a:pt x="672" y="1490"/>
                    </a:lnTo>
                    <a:lnTo>
                      <a:pt x="654" y="1496"/>
                    </a:lnTo>
                    <a:lnTo>
                      <a:pt x="635" y="1500"/>
                    </a:lnTo>
                    <a:lnTo>
                      <a:pt x="616" y="1502"/>
                    </a:lnTo>
                    <a:lnTo>
                      <a:pt x="596" y="1503"/>
                    </a:lnTo>
                    <a:lnTo>
                      <a:pt x="582" y="1503"/>
                    </a:lnTo>
                    <a:lnTo>
                      <a:pt x="569" y="1502"/>
                    </a:lnTo>
                    <a:lnTo>
                      <a:pt x="556" y="1501"/>
                    </a:lnTo>
                    <a:lnTo>
                      <a:pt x="543" y="1499"/>
                    </a:lnTo>
                    <a:lnTo>
                      <a:pt x="531" y="1497"/>
                    </a:lnTo>
                    <a:lnTo>
                      <a:pt x="520" y="1494"/>
                    </a:lnTo>
                    <a:lnTo>
                      <a:pt x="509" y="1490"/>
                    </a:lnTo>
                    <a:lnTo>
                      <a:pt x="498" y="1486"/>
                    </a:lnTo>
                    <a:lnTo>
                      <a:pt x="489" y="1482"/>
                    </a:lnTo>
                    <a:lnTo>
                      <a:pt x="478" y="1477"/>
                    </a:lnTo>
                    <a:lnTo>
                      <a:pt x="469" y="1471"/>
                    </a:lnTo>
                    <a:lnTo>
                      <a:pt x="461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2" y="1378"/>
                    </a:lnTo>
                    <a:lnTo>
                      <a:pt x="395" y="1357"/>
                    </a:lnTo>
                    <a:lnTo>
                      <a:pt x="390" y="1334"/>
                    </a:lnTo>
                    <a:lnTo>
                      <a:pt x="386" y="1311"/>
                    </a:lnTo>
                    <a:lnTo>
                      <a:pt x="384" y="1285"/>
                    </a:lnTo>
                    <a:lnTo>
                      <a:pt x="383" y="1259"/>
                    </a:lnTo>
                    <a:close/>
                    <a:moveTo>
                      <a:pt x="834" y="1834"/>
                    </a:moveTo>
                    <a:lnTo>
                      <a:pt x="860" y="1823"/>
                    </a:lnTo>
                    <a:lnTo>
                      <a:pt x="886" y="1811"/>
                    </a:lnTo>
                    <a:lnTo>
                      <a:pt x="910" y="1798"/>
                    </a:lnTo>
                    <a:lnTo>
                      <a:pt x="934" y="1784"/>
                    </a:lnTo>
                    <a:lnTo>
                      <a:pt x="957" y="1768"/>
                    </a:lnTo>
                    <a:lnTo>
                      <a:pt x="979" y="1752"/>
                    </a:lnTo>
                    <a:lnTo>
                      <a:pt x="1000" y="1734"/>
                    </a:lnTo>
                    <a:lnTo>
                      <a:pt x="1019" y="1715"/>
                    </a:lnTo>
                    <a:lnTo>
                      <a:pt x="1039" y="1695"/>
                    </a:lnTo>
                    <a:lnTo>
                      <a:pt x="1057" y="1674"/>
                    </a:lnTo>
                    <a:lnTo>
                      <a:pt x="1073" y="1652"/>
                    </a:lnTo>
                    <a:lnTo>
                      <a:pt x="1089" y="1629"/>
                    </a:lnTo>
                    <a:lnTo>
                      <a:pt x="1104" y="1604"/>
                    </a:lnTo>
                    <a:lnTo>
                      <a:pt x="1117" y="1579"/>
                    </a:lnTo>
                    <a:lnTo>
                      <a:pt x="1130" y="1553"/>
                    </a:lnTo>
                    <a:lnTo>
                      <a:pt x="1141" y="1525"/>
                    </a:lnTo>
                    <a:lnTo>
                      <a:pt x="1151" y="1498"/>
                    </a:lnTo>
                    <a:lnTo>
                      <a:pt x="1160" y="1469"/>
                    </a:lnTo>
                    <a:lnTo>
                      <a:pt x="1168" y="1439"/>
                    </a:lnTo>
                    <a:lnTo>
                      <a:pt x="1174" y="1409"/>
                    </a:lnTo>
                    <a:lnTo>
                      <a:pt x="1179" y="1378"/>
                    </a:lnTo>
                    <a:lnTo>
                      <a:pt x="1182" y="1346"/>
                    </a:lnTo>
                    <a:lnTo>
                      <a:pt x="1184" y="1313"/>
                    </a:lnTo>
                    <a:lnTo>
                      <a:pt x="1185" y="1278"/>
                    </a:lnTo>
                    <a:lnTo>
                      <a:pt x="1185" y="591"/>
                    </a:lnTo>
                    <a:lnTo>
                      <a:pt x="1185" y="564"/>
                    </a:lnTo>
                    <a:lnTo>
                      <a:pt x="1183" y="536"/>
                    </a:lnTo>
                    <a:lnTo>
                      <a:pt x="1180" y="510"/>
                    </a:lnTo>
                    <a:lnTo>
                      <a:pt x="1176" y="483"/>
                    </a:lnTo>
                    <a:lnTo>
                      <a:pt x="1171" y="456"/>
                    </a:lnTo>
                    <a:lnTo>
                      <a:pt x="1165" y="429"/>
                    </a:lnTo>
                    <a:lnTo>
                      <a:pt x="1158" y="403"/>
                    </a:lnTo>
                    <a:lnTo>
                      <a:pt x="1149" y="376"/>
                    </a:lnTo>
                    <a:lnTo>
                      <a:pt x="1140" y="350"/>
                    </a:lnTo>
                    <a:lnTo>
                      <a:pt x="1129" y="325"/>
                    </a:lnTo>
                    <a:lnTo>
                      <a:pt x="1118" y="300"/>
                    </a:lnTo>
                    <a:lnTo>
                      <a:pt x="1105" y="275"/>
                    </a:lnTo>
                    <a:lnTo>
                      <a:pt x="1091" y="252"/>
                    </a:lnTo>
                    <a:lnTo>
                      <a:pt x="1076" y="229"/>
                    </a:lnTo>
                    <a:lnTo>
                      <a:pt x="1060" y="207"/>
                    </a:lnTo>
                    <a:lnTo>
                      <a:pt x="1042" y="186"/>
                    </a:lnTo>
                    <a:lnTo>
                      <a:pt x="1024" y="166"/>
                    </a:lnTo>
                    <a:lnTo>
                      <a:pt x="1004" y="147"/>
                    </a:lnTo>
                    <a:lnTo>
                      <a:pt x="983" y="128"/>
                    </a:lnTo>
                    <a:lnTo>
                      <a:pt x="961" y="111"/>
                    </a:lnTo>
                    <a:lnTo>
                      <a:pt x="937" y="95"/>
                    </a:lnTo>
                    <a:lnTo>
                      <a:pt x="912" y="79"/>
                    </a:lnTo>
                    <a:lnTo>
                      <a:pt x="886" y="65"/>
                    </a:lnTo>
                    <a:lnTo>
                      <a:pt x="859" y="52"/>
                    </a:lnTo>
                    <a:lnTo>
                      <a:pt x="830" y="39"/>
                    </a:lnTo>
                    <a:lnTo>
                      <a:pt x="801" y="29"/>
                    </a:lnTo>
                    <a:lnTo>
                      <a:pt x="770" y="20"/>
                    </a:lnTo>
                    <a:lnTo>
                      <a:pt x="738" y="13"/>
                    </a:lnTo>
                    <a:lnTo>
                      <a:pt x="703" y="7"/>
                    </a:lnTo>
                    <a:lnTo>
                      <a:pt x="669" y="3"/>
                    </a:lnTo>
                    <a:lnTo>
                      <a:pt x="633" y="1"/>
                    </a:lnTo>
                    <a:lnTo>
                      <a:pt x="596" y="0"/>
                    </a:lnTo>
                    <a:lnTo>
                      <a:pt x="556" y="1"/>
                    </a:lnTo>
                    <a:lnTo>
                      <a:pt x="518" y="3"/>
                    </a:lnTo>
                    <a:lnTo>
                      <a:pt x="481" y="7"/>
                    </a:lnTo>
                    <a:lnTo>
                      <a:pt x="446" y="13"/>
                    </a:lnTo>
                    <a:lnTo>
                      <a:pt x="429" y="17"/>
                    </a:lnTo>
                    <a:lnTo>
                      <a:pt x="412" y="21"/>
                    </a:lnTo>
                    <a:lnTo>
                      <a:pt x="396" y="25"/>
                    </a:lnTo>
                    <a:lnTo>
                      <a:pt x="380" y="30"/>
                    </a:lnTo>
                    <a:lnTo>
                      <a:pt x="365" y="35"/>
                    </a:lnTo>
                    <a:lnTo>
                      <a:pt x="350" y="41"/>
                    </a:lnTo>
                    <a:lnTo>
                      <a:pt x="335" y="47"/>
                    </a:lnTo>
                    <a:lnTo>
                      <a:pt x="321" y="54"/>
                    </a:lnTo>
                    <a:lnTo>
                      <a:pt x="294" y="68"/>
                    </a:lnTo>
                    <a:lnTo>
                      <a:pt x="268" y="83"/>
                    </a:lnTo>
                    <a:lnTo>
                      <a:pt x="242" y="99"/>
                    </a:lnTo>
                    <a:lnTo>
                      <a:pt x="218" y="116"/>
                    </a:lnTo>
                    <a:lnTo>
                      <a:pt x="196" y="134"/>
                    </a:lnTo>
                    <a:lnTo>
                      <a:pt x="175" y="152"/>
                    </a:lnTo>
                    <a:lnTo>
                      <a:pt x="155" y="172"/>
                    </a:lnTo>
                    <a:lnTo>
                      <a:pt x="137" y="193"/>
                    </a:lnTo>
                    <a:lnTo>
                      <a:pt x="120" y="214"/>
                    </a:lnTo>
                    <a:lnTo>
                      <a:pt x="103" y="236"/>
                    </a:lnTo>
                    <a:lnTo>
                      <a:pt x="88" y="259"/>
                    </a:lnTo>
                    <a:lnTo>
                      <a:pt x="75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6" y="409"/>
                    </a:lnTo>
                    <a:lnTo>
                      <a:pt x="19" y="435"/>
                    </a:lnTo>
                    <a:lnTo>
                      <a:pt x="14" y="461"/>
                    </a:lnTo>
                    <a:lnTo>
                      <a:pt x="8" y="487"/>
                    </a:lnTo>
                    <a:lnTo>
                      <a:pt x="4" y="513"/>
                    </a:lnTo>
                    <a:lnTo>
                      <a:pt x="2" y="539"/>
                    </a:lnTo>
                    <a:lnTo>
                      <a:pt x="0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0" y="1279"/>
                    </a:lnTo>
                    <a:lnTo>
                      <a:pt x="2" y="1311"/>
                    </a:lnTo>
                    <a:lnTo>
                      <a:pt x="4" y="1341"/>
                    </a:lnTo>
                    <a:lnTo>
                      <a:pt x="8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4" y="1543"/>
                    </a:lnTo>
                    <a:lnTo>
                      <a:pt x="65" y="1569"/>
                    </a:lnTo>
                    <a:lnTo>
                      <a:pt x="77" y="1594"/>
                    </a:lnTo>
                    <a:lnTo>
                      <a:pt x="91" y="1619"/>
                    </a:lnTo>
                    <a:lnTo>
                      <a:pt x="106" y="1643"/>
                    </a:lnTo>
                    <a:lnTo>
                      <a:pt x="122" y="1666"/>
                    </a:lnTo>
                    <a:lnTo>
                      <a:pt x="139" y="1688"/>
                    </a:lnTo>
                    <a:lnTo>
                      <a:pt x="157" y="1709"/>
                    </a:lnTo>
                    <a:lnTo>
                      <a:pt x="177" y="1729"/>
                    </a:lnTo>
                    <a:lnTo>
                      <a:pt x="198" y="1747"/>
                    </a:lnTo>
                    <a:lnTo>
                      <a:pt x="221" y="1765"/>
                    </a:lnTo>
                    <a:lnTo>
                      <a:pt x="244" y="1782"/>
                    </a:lnTo>
                    <a:lnTo>
                      <a:pt x="270" y="1797"/>
                    </a:lnTo>
                    <a:lnTo>
                      <a:pt x="296" y="1811"/>
                    </a:lnTo>
                    <a:lnTo>
                      <a:pt x="324" y="1824"/>
                    </a:lnTo>
                    <a:lnTo>
                      <a:pt x="338" y="1830"/>
                    </a:lnTo>
                    <a:lnTo>
                      <a:pt x="353" y="1836"/>
                    </a:lnTo>
                    <a:lnTo>
                      <a:pt x="368" y="1841"/>
                    </a:lnTo>
                    <a:lnTo>
                      <a:pt x="383" y="1846"/>
                    </a:lnTo>
                    <a:lnTo>
                      <a:pt x="415" y="1855"/>
                    </a:lnTo>
                    <a:lnTo>
                      <a:pt x="448" y="1862"/>
                    </a:lnTo>
                    <a:lnTo>
                      <a:pt x="484" y="1868"/>
                    </a:lnTo>
                    <a:lnTo>
                      <a:pt x="520" y="1871"/>
                    </a:lnTo>
                    <a:lnTo>
                      <a:pt x="557" y="1874"/>
                    </a:lnTo>
                    <a:lnTo>
                      <a:pt x="596" y="1875"/>
                    </a:lnTo>
                    <a:lnTo>
                      <a:pt x="628" y="1874"/>
                    </a:lnTo>
                    <a:lnTo>
                      <a:pt x="659" y="1872"/>
                    </a:lnTo>
                    <a:lnTo>
                      <a:pt x="690" y="1869"/>
                    </a:lnTo>
                    <a:lnTo>
                      <a:pt x="721" y="1864"/>
                    </a:lnTo>
                    <a:lnTo>
                      <a:pt x="750" y="1859"/>
                    </a:lnTo>
                    <a:lnTo>
                      <a:pt x="779" y="1852"/>
                    </a:lnTo>
                    <a:lnTo>
                      <a:pt x="806" y="1843"/>
                    </a:lnTo>
                    <a:lnTo>
                      <a:pt x="834" y="18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7" name="Freeform 7"/>
              <p:cNvSpPr>
                <a:spLocks/>
              </p:cNvSpPr>
              <p:nvPr/>
            </p:nvSpPr>
            <p:spPr bwMode="auto">
              <a:xfrm>
                <a:off x="926813" y="259248"/>
                <a:ext cx="121265" cy="194272"/>
              </a:xfrm>
              <a:custGeom>
                <a:avLst/>
                <a:gdLst>
                  <a:gd name="T0" fmla="*/ 197 w 1175"/>
                  <a:gd name="T1" fmla="*/ 1747 h 1875"/>
                  <a:gd name="T2" fmla="*/ 294 w 1175"/>
                  <a:gd name="T3" fmla="*/ 1811 h 1875"/>
                  <a:gd name="T4" fmla="*/ 366 w 1175"/>
                  <a:gd name="T5" fmla="*/ 1841 h 1875"/>
                  <a:gd name="T6" fmla="*/ 481 w 1175"/>
                  <a:gd name="T7" fmla="*/ 1868 h 1875"/>
                  <a:gd name="T8" fmla="*/ 622 w 1175"/>
                  <a:gd name="T9" fmla="*/ 1874 h 1875"/>
                  <a:gd name="T10" fmla="*/ 728 w 1175"/>
                  <a:gd name="T11" fmla="*/ 1863 h 1875"/>
                  <a:gd name="T12" fmla="*/ 826 w 1175"/>
                  <a:gd name="T13" fmla="*/ 1836 h 1875"/>
                  <a:gd name="T14" fmla="*/ 915 w 1175"/>
                  <a:gd name="T15" fmla="*/ 1794 h 1875"/>
                  <a:gd name="T16" fmla="*/ 995 w 1175"/>
                  <a:gd name="T17" fmla="*/ 1737 h 1875"/>
                  <a:gd name="T18" fmla="*/ 1063 w 1175"/>
                  <a:gd name="T19" fmla="*/ 1668 h 1875"/>
                  <a:gd name="T20" fmla="*/ 1116 w 1175"/>
                  <a:gd name="T21" fmla="*/ 1586 h 1875"/>
                  <a:gd name="T22" fmla="*/ 1154 w 1175"/>
                  <a:gd name="T23" fmla="*/ 1493 h 1875"/>
                  <a:gd name="T24" fmla="*/ 806 w 1175"/>
                  <a:gd name="T25" fmla="*/ 1310 h 1875"/>
                  <a:gd name="T26" fmla="*/ 782 w 1175"/>
                  <a:gd name="T27" fmla="*/ 1391 h 1875"/>
                  <a:gd name="T28" fmla="*/ 734 w 1175"/>
                  <a:gd name="T29" fmla="*/ 1452 h 1875"/>
                  <a:gd name="T30" fmla="*/ 669 w 1175"/>
                  <a:gd name="T31" fmla="*/ 1490 h 1875"/>
                  <a:gd name="T32" fmla="*/ 595 w 1175"/>
                  <a:gd name="T33" fmla="*/ 1503 h 1875"/>
                  <a:gd name="T34" fmla="*/ 540 w 1175"/>
                  <a:gd name="T35" fmla="*/ 1499 h 1875"/>
                  <a:gd name="T36" fmla="*/ 496 w 1175"/>
                  <a:gd name="T37" fmla="*/ 1486 h 1875"/>
                  <a:gd name="T38" fmla="*/ 460 w 1175"/>
                  <a:gd name="T39" fmla="*/ 1465 h 1875"/>
                  <a:gd name="T40" fmla="*/ 433 w 1175"/>
                  <a:gd name="T41" fmla="*/ 1435 h 1875"/>
                  <a:gd name="T42" fmla="*/ 398 w 1175"/>
                  <a:gd name="T43" fmla="*/ 1357 h 1875"/>
                  <a:gd name="T44" fmla="*/ 387 w 1175"/>
                  <a:gd name="T45" fmla="*/ 1259 h 1875"/>
                  <a:gd name="T46" fmla="*/ 393 w 1175"/>
                  <a:gd name="T47" fmla="*/ 525 h 1875"/>
                  <a:gd name="T48" fmla="*/ 421 w 1175"/>
                  <a:gd name="T49" fmla="*/ 457 h 1875"/>
                  <a:gd name="T50" fmla="*/ 452 w 1175"/>
                  <a:gd name="T51" fmla="*/ 420 h 1875"/>
                  <a:gd name="T52" fmla="*/ 485 w 1175"/>
                  <a:gd name="T53" fmla="*/ 396 h 1875"/>
                  <a:gd name="T54" fmla="*/ 527 w 1175"/>
                  <a:gd name="T55" fmla="*/ 379 h 1875"/>
                  <a:gd name="T56" fmla="*/ 579 w 1175"/>
                  <a:gd name="T57" fmla="*/ 371 h 1875"/>
                  <a:gd name="T58" fmla="*/ 634 w 1175"/>
                  <a:gd name="T59" fmla="*/ 374 h 1875"/>
                  <a:gd name="T60" fmla="*/ 679 w 1175"/>
                  <a:gd name="T61" fmla="*/ 387 h 1875"/>
                  <a:gd name="T62" fmla="*/ 741 w 1175"/>
                  <a:gd name="T63" fmla="*/ 428 h 1875"/>
                  <a:gd name="T64" fmla="*/ 787 w 1175"/>
                  <a:gd name="T65" fmla="*/ 490 h 1875"/>
                  <a:gd name="T66" fmla="*/ 808 w 1175"/>
                  <a:gd name="T67" fmla="*/ 556 h 1875"/>
                  <a:gd name="T68" fmla="*/ 1165 w 1175"/>
                  <a:gd name="T69" fmla="*/ 417 h 1875"/>
                  <a:gd name="T70" fmla="*/ 1133 w 1175"/>
                  <a:gd name="T71" fmla="*/ 330 h 1875"/>
                  <a:gd name="T72" fmla="*/ 1087 w 1175"/>
                  <a:gd name="T73" fmla="*/ 246 h 1875"/>
                  <a:gd name="T74" fmla="*/ 1028 w 1175"/>
                  <a:gd name="T75" fmla="*/ 173 h 1875"/>
                  <a:gd name="T76" fmla="*/ 957 w 1175"/>
                  <a:gd name="T77" fmla="*/ 110 h 1875"/>
                  <a:gd name="T78" fmla="*/ 871 w 1175"/>
                  <a:gd name="T79" fmla="*/ 59 h 1875"/>
                  <a:gd name="T80" fmla="*/ 770 w 1175"/>
                  <a:gd name="T81" fmla="*/ 21 h 1875"/>
                  <a:gd name="T82" fmla="*/ 656 w 1175"/>
                  <a:gd name="T83" fmla="*/ 2 h 1875"/>
                  <a:gd name="T84" fmla="*/ 516 w 1175"/>
                  <a:gd name="T85" fmla="*/ 3 h 1875"/>
                  <a:gd name="T86" fmla="*/ 410 w 1175"/>
                  <a:gd name="T87" fmla="*/ 21 h 1875"/>
                  <a:gd name="T88" fmla="*/ 348 w 1175"/>
                  <a:gd name="T89" fmla="*/ 41 h 1875"/>
                  <a:gd name="T90" fmla="*/ 265 w 1175"/>
                  <a:gd name="T91" fmla="*/ 83 h 1875"/>
                  <a:gd name="T92" fmla="*/ 174 w 1175"/>
                  <a:gd name="T93" fmla="*/ 152 h 1875"/>
                  <a:gd name="T94" fmla="*/ 102 w 1175"/>
                  <a:gd name="T95" fmla="*/ 236 h 1875"/>
                  <a:gd name="T96" fmla="*/ 51 w 1175"/>
                  <a:gd name="T97" fmla="*/ 332 h 1875"/>
                  <a:gd name="T98" fmla="*/ 19 w 1175"/>
                  <a:gd name="T99" fmla="*/ 435 h 1875"/>
                  <a:gd name="T100" fmla="*/ 2 w 1175"/>
                  <a:gd name="T101" fmla="*/ 539 h 1875"/>
                  <a:gd name="T102" fmla="*/ 1 w 1175"/>
                  <a:gd name="T103" fmla="*/ 1279 h 1875"/>
                  <a:gd name="T104" fmla="*/ 14 w 1175"/>
                  <a:gd name="T105" fmla="*/ 1401 h 1875"/>
                  <a:gd name="T106" fmla="*/ 43 w 1175"/>
                  <a:gd name="T107" fmla="*/ 1515 h 1875"/>
                  <a:gd name="T108" fmla="*/ 90 w 1175"/>
                  <a:gd name="T109" fmla="*/ 1619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75" h="1875">
                    <a:moveTo>
                      <a:pt x="138" y="1688"/>
                    </a:moveTo>
                    <a:lnTo>
                      <a:pt x="157" y="1709"/>
                    </a:lnTo>
                    <a:lnTo>
                      <a:pt x="176" y="1729"/>
                    </a:lnTo>
                    <a:lnTo>
                      <a:pt x="197" y="1747"/>
                    </a:lnTo>
                    <a:lnTo>
                      <a:pt x="219" y="1765"/>
                    </a:lnTo>
                    <a:lnTo>
                      <a:pt x="243" y="1781"/>
                    </a:lnTo>
                    <a:lnTo>
                      <a:pt x="268" y="1797"/>
                    </a:lnTo>
                    <a:lnTo>
                      <a:pt x="294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51" y="1836"/>
                    </a:lnTo>
                    <a:lnTo>
                      <a:pt x="366" y="1841"/>
                    </a:lnTo>
                    <a:lnTo>
                      <a:pt x="381" y="1846"/>
                    </a:lnTo>
                    <a:lnTo>
                      <a:pt x="413" y="1855"/>
                    </a:lnTo>
                    <a:lnTo>
                      <a:pt x="446" y="1862"/>
                    </a:lnTo>
                    <a:lnTo>
                      <a:pt x="481" y="1868"/>
                    </a:lnTo>
                    <a:lnTo>
                      <a:pt x="517" y="1872"/>
                    </a:lnTo>
                    <a:lnTo>
                      <a:pt x="555" y="1874"/>
                    </a:lnTo>
                    <a:lnTo>
                      <a:pt x="595" y="1875"/>
                    </a:lnTo>
                    <a:lnTo>
                      <a:pt x="622" y="1874"/>
                    </a:lnTo>
                    <a:lnTo>
                      <a:pt x="650" y="1873"/>
                    </a:lnTo>
                    <a:lnTo>
                      <a:pt x="676" y="1871"/>
                    </a:lnTo>
                    <a:lnTo>
                      <a:pt x="702" y="1867"/>
                    </a:lnTo>
                    <a:lnTo>
                      <a:pt x="728" y="1863"/>
                    </a:lnTo>
                    <a:lnTo>
                      <a:pt x="753" y="1858"/>
                    </a:lnTo>
                    <a:lnTo>
                      <a:pt x="778" y="1851"/>
                    </a:lnTo>
                    <a:lnTo>
                      <a:pt x="802" y="1844"/>
                    </a:lnTo>
                    <a:lnTo>
                      <a:pt x="826" y="1836"/>
                    </a:lnTo>
                    <a:lnTo>
                      <a:pt x="849" y="1827"/>
                    </a:lnTo>
                    <a:lnTo>
                      <a:pt x="872" y="1817"/>
                    </a:lnTo>
                    <a:lnTo>
                      <a:pt x="894" y="1806"/>
                    </a:lnTo>
                    <a:lnTo>
                      <a:pt x="915" y="1794"/>
                    </a:lnTo>
                    <a:lnTo>
                      <a:pt x="936" y="1782"/>
                    </a:lnTo>
                    <a:lnTo>
                      <a:pt x="956" y="1768"/>
                    </a:lnTo>
                    <a:lnTo>
                      <a:pt x="976" y="1753"/>
                    </a:lnTo>
                    <a:lnTo>
                      <a:pt x="995" y="1737"/>
                    </a:lnTo>
                    <a:lnTo>
                      <a:pt x="1013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3" y="1668"/>
                    </a:lnTo>
                    <a:lnTo>
                      <a:pt x="1077" y="1649"/>
                    </a:lnTo>
                    <a:lnTo>
                      <a:pt x="1091" y="1629"/>
                    </a:lnTo>
                    <a:lnTo>
                      <a:pt x="1104" y="1607"/>
                    </a:lnTo>
                    <a:lnTo>
                      <a:pt x="1116" y="1586"/>
                    </a:lnTo>
                    <a:lnTo>
                      <a:pt x="1127" y="1564"/>
                    </a:lnTo>
                    <a:lnTo>
                      <a:pt x="1137" y="1541"/>
                    </a:lnTo>
                    <a:lnTo>
                      <a:pt x="1146" y="1517"/>
                    </a:lnTo>
                    <a:lnTo>
                      <a:pt x="1154" y="1493"/>
                    </a:lnTo>
                    <a:lnTo>
                      <a:pt x="1161" y="1468"/>
                    </a:lnTo>
                    <a:lnTo>
                      <a:pt x="1167" y="1442"/>
                    </a:lnTo>
                    <a:lnTo>
                      <a:pt x="1173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1" y="1372"/>
                    </a:lnTo>
                    <a:lnTo>
                      <a:pt x="782" y="1391"/>
                    </a:lnTo>
                    <a:lnTo>
                      <a:pt x="773" y="1408"/>
                    </a:lnTo>
                    <a:lnTo>
                      <a:pt x="761" y="1423"/>
                    </a:lnTo>
                    <a:lnTo>
                      <a:pt x="749" y="1438"/>
                    </a:lnTo>
                    <a:lnTo>
                      <a:pt x="734" y="1452"/>
                    </a:lnTo>
                    <a:lnTo>
                      <a:pt x="719" y="1464"/>
                    </a:lnTo>
                    <a:lnTo>
                      <a:pt x="703" y="1474"/>
                    </a:lnTo>
                    <a:lnTo>
                      <a:pt x="686" y="1483"/>
                    </a:lnTo>
                    <a:lnTo>
                      <a:pt x="669" y="1490"/>
                    </a:lnTo>
                    <a:lnTo>
                      <a:pt x="651" y="1496"/>
                    </a:lnTo>
                    <a:lnTo>
                      <a:pt x="633" y="1500"/>
                    </a:lnTo>
                    <a:lnTo>
                      <a:pt x="614" y="1502"/>
                    </a:lnTo>
                    <a:lnTo>
                      <a:pt x="595" y="1503"/>
                    </a:lnTo>
                    <a:lnTo>
                      <a:pt x="580" y="1503"/>
                    </a:lnTo>
                    <a:lnTo>
                      <a:pt x="566" y="1502"/>
                    </a:lnTo>
                    <a:lnTo>
                      <a:pt x="553" y="1501"/>
                    </a:lnTo>
                    <a:lnTo>
                      <a:pt x="540" y="1499"/>
                    </a:lnTo>
                    <a:lnTo>
                      <a:pt x="529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6" y="1486"/>
                    </a:lnTo>
                    <a:lnTo>
                      <a:pt x="486" y="1482"/>
                    </a:lnTo>
                    <a:lnTo>
                      <a:pt x="477" y="1477"/>
                    </a:lnTo>
                    <a:lnTo>
                      <a:pt x="468" y="1471"/>
                    </a:lnTo>
                    <a:lnTo>
                      <a:pt x="460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3" y="1435"/>
                    </a:lnTo>
                    <a:lnTo>
                      <a:pt x="422" y="1417"/>
                    </a:lnTo>
                    <a:lnTo>
                      <a:pt x="413" y="1398"/>
                    </a:lnTo>
                    <a:lnTo>
                      <a:pt x="405" y="1378"/>
                    </a:lnTo>
                    <a:lnTo>
                      <a:pt x="398" y="1357"/>
                    </a:lnTo>
                    <a:lnTo>
                      <a:pt x="393" y="1334"/>
                    </a:lnTo>
                    <a:lnTo>
                      <a:pt x="390" y="1311"/>
                    </a:lnTo>
                    <a:lnTo>
                      <a:pt x="387" y="1285"/>
                    </a:lnTo>
                    <a:lnTo>
                      <a:pt x="387" y="1259"/>
                    </a:lnTo>
                    <a:lnTo>
                      <a:pt x="387" y="575"/>
                    </a:lnTo>
                    <a:lnTo>
                      <a:pt x="387" y="558"/>
                    </a:lnTo>
                    <a:lnTo>
                      <a:pt x="389" y="542"/>
                    </a:lnTo>
                    <a:lnTo>
                      <a:pt x="393" y="525"/>
                    </a:lnTo>
                    <a:lnTo>
                      <a:pt x="398" y="507"/>
                    </a:lnTo>
                    <a:lnTo>
                      <a:pt x="404" y="490"/>
                    </a:lnTo>
                    <a:lnTo>
                      <a:pt x="411" y="473"/>
                    </a:lnTo>
                    <a:lnTo>
                      <a:pt x="421" y="457"/>
                    </a:lnTo>
                    <a:lnTo>
                      <a:pt x="432" y="441"/>
                    </a:lnTo>
                    <a:lnTo>
                      <a:pt x="438" y="434"/>
                    </a:lnTo>
                    <a:lnTo>
                      <a:pt x="445" y="427"/>
                    </a:lnTo>
                    <a:lnTo>
                      <a:pt x="452" y="420"/>
                    </a:lnTo>
                    <a:lnTo>
                      <a:pt x="460" y="413"/>
                    </a:lnTo>
                    <a:lnTo>
                      <a:pt x="468" y="407"/>
                    </a:lnTo>
                    <a:lnTo>
                      <a:pt x="476" y="401"/>
                    </a:lnTo>
                    <a:lnTo>
                      <a:pt x="485" y="396"/>
                    </a:lnTo>
                    <a:lnTo>
                      <a:pt x="495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5" y="371"/>
                    </a:lnTo>
                    <a:lnTo>
                      <a:pt x="608" y="371"/>
                    </a:lnTo>
                    <a:lnTo>
                      <a:pt x="621" y="372"/>
                    </a:lnTo>
                    <a:lnTo>
                      <a:pt x="634" y="374"/>
                    </a:lnTo>
                    <a:lnTo>
                      <a:pt x="646" y="376"/>
                    </a:lnTo>
                    <a:lnTo>
                      <a:pt x="657" y="379"/>
                    </a:lnTo>
                    <a:lnTo>
                      <a:pt x="668" y="383"/>
                    </a:lnTo>
                    <a:lnTo>
                      <a:pt x="679" y="387"/>
                    </a:lnTo>
                    <a:lnTo>
                      <a:pt x="689" y="392"/>
                    </a:lnTo>
                    <a:lnTo>
                      <a:pt x="708" y="403"/>
                    </a:lnTo>
                    <a:lnTo>
                      <a:pt x="725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7" y="490"/>
                    </a:lnTo>
                    <a:lnTo>
                      <a:pt x="794" y="507"/>
                    </a:lnTo>
                    <a:lnTo>
                      <a:pt x="799" y="524"/>
                    </a:lnTo>
                    <a:lnTo>
                      <a:pt x="804" y="541"/>
                    </a:lnTo>
                    <a:lnTo>
                      <a:pt x="808" y="556"/>
                    </a:lnTo>
                    <a:lnTo>
                      <a:pt x="811" y="569"/>
                    </a:lnTo>
                    <a:lnTo>
                      <a:pt x="1175" y="461"/>
                    </a:lnTo>
                    <a:lnTo>
                      <a:pt x="1170" y="439"/>
                    </a:lnTo>
                    <a:lnTo>
                      <a:pt x="1165" y="417"/>
                    </a:lnTo>
                    <a:lnTo>
                      <a:pt x="1158" y="395"/>
                    </a:lnTo>
                    <a:lnTo>
                      <a:pt x="1150" y="373"/>
                    </a:lnTo>
                    <a:lnTo>
                      <a:pt x="1142" y="351"/>
                    </a:lnTo>
                    <a:lnTo>
                      <a:pt x="1133" y="330"/>
                    </a:lnTo>
                    <a:lnTo>
                      <a:pt x="1123" y="309"/>
                    </a:lnTo>
                    <a:lnTo>
                      <a:pt x="1112" y="288"/>
                    </a:lnTo>
                    <a:lnTo>
                      <a:pt x="1100" y="266"/>
                    </a:lnTo>
                    <a:lnTo>
                      <a:pt x="1087" y="246"/>
                    </a:lnTo>
                    <a:lnTo>
                      <a:pt x="1074" y="227"/>
                    </a:lnTo>
                    <a:lnTo>
                      <a:pt x="1060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6" y="125"/>
                    </a:lnTo>
                    <a:lnTo>
                      <a:pt x="957" y="110"/>
                    </a:lnTo>
                    <a:lnTo>
                      <a:pt x="937" y="96"/>
                    </a:lnTo>
                    <a:lnTo>
                      <a:pt x="916" y="82"/>
                    </a:lnTo>
                    <a:lnTo>
                      <a:pt x="894" y="70"/>
                    </a:lnTo>
                    <a:lnTo>
                      <a:pt x="871" y="59"/>
                    </a:lnTo>
                    <a:lnTo>
                      <a:pt x="847" y="48"/>
                    </a:lnTo>
                    <a:lnTo>
                      <a:pt x="822" y="38"/>
                    </a:lnTo>
                    <a:lnTo>
                      <a:pt x="796" y="29"/>
                    </a:lnTo>
                    <a:lnTo>
                      <a:pt x="770" y="21"/>
                    </a:lnTo>
                    <a:lnTo>
                      <a:pt x="742" y="15"/>
                    </a:lnTo>
                    <a:lnTo>
                      <a:pt x="714" y="9"/>
                    </a:lnTo>
                    <a:lnTo>
                      <a:pt x="686" y="5"/>
                    </a:lnTo>
                    <a:lnTo>
                      <a:pt x="656" y="2"/>
                    </a:lnTo>
                    <a:lnTo>
                      <a:pt x="626" y="1"/>
                    </a:lnTo>
                    <a:lnTo>
                      <a:pt x="595" y="0"/>
                    </a:lnTo>
                    <a:lnTo>
                      <a:pt x="554" y="1"/>
                    </a:lnTo>
                    <a:lnTo>
                      <a:pt x="516" y="3"/>
                    </a:lnTo>
                    <a:lnTo>
                      <a:pt x="479" y="7"/>
                    </a:lnTo>
                    <a:lnTo>
                      <a:pt x="444" y="13"/>
                    </a:lnTo>
                    <a:lnTo>
                      <a:pt x="427" y="17"/>
                    </a:lnTo>
                    <a:lnTo>
                      <a:pt x="410" y="21"/>
                    </a:lnTo>
                    <a:lnTo>
                      <a:pt x="394" y="25"/>
                    </a:lnTo>
                    <a:lnTo>
                      <a:pt x="378" y="30"/>
                    </a:lnTo>
                    <a:lnTo>
                      <a:pt x="363" y="35"/>
                    </a:lnTo>
                    <a:lnTo>
                      <a:pt x="348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5" y="83"/>
                    </a:lnTo>
                    <a:lnTo>
                      <a:pt x="240" y="99"/>
                    </a:lnTo>
                    <a:lnTo>
                      <a:pt x="217" y="116"/>
                    </a:lnTo>
                    <a:lnTo>
                      <a:pt x="194" y="134"/>
                    </a:lnTo>
                    <a:lnTo>
                      <a:pt x="174" y="152"/>
                    </a:lnTo>
                    <a:lnTo>
                      <a:pt x="154" y="172"/>
                    </a:lnTo>
                    <a:lnTo>
                      <a:pt x="136" y="193"/>
                    </a:lnTo>
                    <a:lnTo>
                      <a:pt x="119" y="214"/>
                    </a:lnTo>
                    <a:lnTo>
                      <a:pt x="102" y="236"/>
                    </a:lnTo>
                    <a:lnTo>
                      <a:pt x="88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5" y="409"/>
                    </a:lnTo>
                    <a:lnTo>
                      <a:pt x="19" y="435"/>
                    </a:lnTo>
                    <a:lnTo>
                      <a:pt x="13" y="461"/>
                    </a:lnTo>
                    <a:lnTo>
                      <a:pt x="9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3" y="1311"/>
                    </a:lnTo>
                    <a:lnTo>
                      <a:pt x="5" y="1341"/>
                    </a:lnTo>
                    <a:lnTo>
                      <a:pt x="9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7" y="1594"/>
                    </a:lnTo>
                    <a:lnTo>
                      <a:pt x="90" y="1619"/>
                    </a:lnTo>
                    <a:lnTo>
                      <a:pt x="105" y="1643"/>
                    </a:lnTo>
                    <a:lnTo>
                      <a:pt x="121" y="1666"/>
                    </a:lnTo>
                    <a:lnTo>
                      <a:pt x="138" y="16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8" name="Freeform 8"/>
              <p:cNvSpPr>
                <a:spLocks/>
              </p:cNvSpPr>
              <p:nvPr/>
            </p:nvSpPr>
            <p:spPr bwMode="auto">
              <a:xfrm>
                <a:off x="1081488" y="259248"/>
                <a:ext cx="121265" cy="194272"/>
              </a:xfrm>
              <a:custGeom>
                <a:avLst/>
                <a:gdLst>
                  <a:gd name="T0" fmla="*/ 419 w 1174"/>
                  <a:gd name="T1" fmla="*/ 457 h 1875"/>
                  <a:gd name="T2" fmla="*/ 450 w 1174"/>
                  <a:gd name="T3" fmla="*/ 420 h 1875"/>
                  <a:gd name="T4" fmla="*/ 484 w 1174"/>
                  <a:gd name="T5" fmla="*/ 396 h 1875"/>
                  <a:gd name="T6" fmla="*/ 527 w 1174"/>
                  <a:gd name="T7" fmla="*/ 379 h 1875"/>
                  <a:gd name="T8" fmla="*/ 579 w 1174"/>
                  <a:gd name="T9" fmla="*/ 371 h 1875"/>
                  <a:gd name="T10" fmla="*/ 632 w 1174"/>
                  <a:gd name="T11" fmla="*/ 374 h 1875"/>
                  <a:gd name="T12" fmla="*/ 677 w 1174"/>
                  <a:gd name="T13" fmla="*/ 387 h 1875"/>
                  <a:gd name="T14" fmla="*/ 741 w 1174"/>
                  <a:gd name="T15" fmla="*/ 428 h 1875"/>
                  <a:gd name="T16" fmla="*/ 782 w 1174"/>
                  <a:gd name="T17" fmla="*/ 481 h 1875"/>
                  <a:gd name="T18" fmla="*/ 798 w 1174"/>
                  <a:gd name="T19" fmla="*/ 524 h 1875"/>
                  <a:gd name="T20" fmla="*/ 1174 w 1174"/>
                  <a:gd name="T21" fmla="*/ 461 h 1875"/>
                  <a:gd name="T22" fmla="*/ 1149 w 1174"/>
                  <a:gd name="T23" fmla="*/ 373 h 1875"/>
                  <a:gd name="T24" fmla="*/ 1110 w 1174"/>
                  <a:gd name="T25" fmla="*/ 288 h 1875"/>
                  <a:gd name="T26" fmla="*/ 1059 w 1174"/>
                  <a:gd name="T27" fmla="*/ 208 h 1875"/>
                  <a:gd name="T28" fmla="*/ 994 w 1174"/>
                  <a:gd name="T29" fmla="*/ 140 h 1875"/>
                  <a:gd name="T30" fmla="*/ 914 w 1174"/>
                  <a:gd name="T31" fmla="*/ 83 h 1875"/>
                  <a:gd name="T32" fmla="*/ 821 w 1174"/>
                  <a:gd name="T33" fmla="*/ 38 h 1875"/>
                  <a:gd name="T34" fmla="*/ 713 w 1174"/>
                  <a:gd name="T35" fmla="*/ 9 h 1875"/>
                  <a:gd name="T36" fmla="*/ 593 w 1174"/>
                  <a:gd name="T37" fmla="*/ 0 h 1875"/>
                  <a:gd name="T38" fmla="*/ 443 w 1174"/>
                  <a:gd name="T39" fmla="*/ 13 h 1875"/>
                  <a:gd name="T40" fmla="*/ 377 w 1174"/>
                  <a:gd name="T41" fmla="*/ 30 h 1875"/>
                  <a:gd name="T42" fmla="*/ 318 w 1174"/>
                  <a:gd name="T43" fmla="*/ 54 h 1875"/>
                  <a:gd name="T44" fmla="*/ 215 w 1174"/>
                  <a:gd name="T45" fmla="*/ 116 h 1875"/>
                  <a:gd name="T46" fmla="*/ 134 w 1174"/>
                  <a:gd name="T47" fmla="*/ 193 h 1875"/>
                  <a:gd name="T48" fmla="*/ 74 w 1174"/>
                  <a:gd name="T49" fmla="*/ 282 h 1875"/>
                  <a:gd name="T50" fmla="*/ 33 w 1174"/>
                  <a:gd name="T51" fmla="*/ 383 h 1875"/>
                  <a:gd name="T52" fmla="*/ 8 w 1174"/>
                  <a:gd name="T53" fmla="*/ 487 h 1875"/>
                  <a:gd name="T54" fmla="*/ 0 w 1174"/>
                  <a:gd name="T55" fmla="*/ 591 h 1875"/>
                  <a:gd name="T56" fmla="*/ 5 w 1174"/>
                  <a:gd name="T57" fmla="*/ 1341 h 1875"/>
                  <a:gd name="T58" fmla="*/ 25 w 1174"/>
                  <a:gd name="T59" fmla="*/ 1459 h 1875"/>
                  <a:gd name="T60" fmla="*/ 64 w 1174"/>
                  <a:gd name="T61" fmla="*/ 1569 h 1875"/>
                  <a:gd name="T62" fmla="*/ 120 w 1174"/>
                  <a:gd name="T63" fmla="*/ 1666 h 1875"/>
                  <a:gd name="T64" fmla="*/ 196 w 1174"/>
                  <a:gd name="T65" fmla="*/ 1747 h 1875"/>
                  <a:gd name="T66" fmla="*/ 293 w 1174"/>
                  <a:gd name="T67" fmla="*/ 1811 h 1875"/>
                  <a:gd name="T68" fmla="*/ 364 w 1174"/>
                  <a:gd name="T69" fmla="*/ 1841 h 1875"/>
                  <a:gd name="T70" fmla="*/ 479 w 1174"/>
                  <a:gd name="T71" fmla="*/ 1868 h 1875"/>
                  <a:gd name="T72" fmla="*/ 621 w 1174"/>
                  <a:gd name="T73" fmla="*/ 1874 h 1875"/>
                  <a:gd name="T74" fmla="*/ 726 w 1174"/>
                  <a:gd name="T75" fmla="*/ 1863 h 1875"/>
                  <a:gd name="T76" fmla="*/ 825 w 1174"/>
                  <a:gd name="T77" fmla="*/ 1836 h 1875"/>
                  <a:gd name="T78" fmla="*/ 913 w 1174"/>
                  <a:gd name="T79" fmla="*/ 1794 h 1875"/>
                  <a:gd name="T80" fmla="*/ 994 w 1174"/>
                  <a:gd name="T81" fmla="*/ 1737 h 1875"/>
                  <a:gd name="T82" fmla="*/ 1061 w 1174"/>
                  <a:gd name="T83" fmla="*/ 1668 h 1875"/>
                  <a:gd name="T84" fmla="*/ 1114 w 1174"/>
                  <a:gd name="T85" fmla="*/ 1586 h 1875"/>
                  <a:gd name="T86" fmla="*/ 1152 w 1174"/>
                  <a:gd name="T87" fmla="*/ 1493 h 1875"/>
                  <a:gd name="T88" fmla="*/ 806 w 1174"/>
                  <a:gd name="T89" fmla="*/ 1310 h 1875"/>
                  <a:gd name="T90" fmla="*/ 782 w 1174"/>
                  <a:gd name="T91" fmla="*/ 1390 h 1875"/>
                  <a:gd name="T92" fmla="*/ 733 w 1174"/>
                  <a:gd name="T93" fmla="*/ 1452 h 1875"/>
                  <a:gd name="T94" fmla="*/ 667 w 1174"/>
                  <a:gd name="T95" fmla="*/ 1490 h 1875"/>
                  <a:gd name="T96" fmla="*/ 593 w 1174"/>
                  <a:gd name="T97" fmla="*/ 1503 h 1875"/>
                  <a:gd name="T98" fmla="*/ 540 w 1174"/>
                  <a:gd name="T99" fmla="*/ 1499 h 1875"/>
                  <a:gd name="T100" fmla="*/ 495 w 1174"/>
                  <a:gd name="T101" fmla="*/ 1486 h 1875"/>
                  <a:gd name="T102" fmla="*/ 459 w 1174"/>
                  <a:gd name="T103" fmla="*/ 1465 h 1875"/>
                  <a:gd name="T104" fmla="*/ 432 w 1174"/>
                  <a:gd name="T105" fmla="*/ 1435 h 1875"/>
                  <a:gd name="T106" fmla="*/ 397 w 1174"/>
                  <a:gd name="T107" fmla="*/ 1357 h 1875"/>
                  <a:gd name="T108" fmla="*/ 385 w 1174"/>
                  <a:gd name="T109" fmla="*/ 1259 h 1875"/>
                  <a:gd name="T110" fmla="*/ 391 w 1174"/>
                  <a:gd name="T111" fmla="*/ 525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74" h="1875">
                    <a:moveTo>
                      <a:pt x="396" y="507"/>
                    </a:moveTo>
                    <a:lnTo>
                      <a:pt x="402" y="490"/>
                    </a:lnTo>
                    <a:lnTo>
                      <a:pt x="410" y="473"/>
                    </a:lnTo>
                    <a:lnTo>
                      <a:pt x="419" y="457"/>
                    </a:lnTo>
                    <a:lnTo>
                      <a:pt x="430" y="441"/>
                    </a:lnTo>
                    <a:lnTo>
                      <a:pt x="436" y="434"/>
                    </a:lnTo>
                    <a:lnTo>
                      <a:pt x="443" y="427"/>
                    </a:lnTo>
                    <a:lnTo>
                      <a:pt x="450" y="420"/>
                    </a:lnTo>
                    <a:lnTo>
                      <a:pt x="458" y="413"/>
                    </a:lnTo>
                    <a:lnTo>
                      <a:pt x="466" y="407"/>
                    </a:lnTo>
                    <a:lnTo>
                      <a:pt x="475" y="401"/>
                    </a:lnTo>
                    <a:lnTo>
                      <a:pt x="484" y="396"/>
                    </a:lnTo>
                    <a:lnTo>
                      <a:pt x="494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3" y="371"/>
                    </a:lnTo>
                    <a:lnTo>
                      <a:pt x="606" y="371"/>
                    </a:lnTo>
                    <a:lnTo>
                      <a:pt x="619" y="372"/>
                    </a:lnTo>
                    <a:lnTo>
                      <a:pt x="632" y="374"/>
                    </a:lnTo>
                    <a:lnTo>
                      <a:pt x="644" y="376"/>
                    </a:lnTo>
                    <a:lnTo>
                      <a:pt x="656" y="379"/>
                    </a:lnTo>
                    <a:lnTo>
                      <a:pt x="667" y="383"/>
                    </a:lnTo>
                    <a:lnTo>
                      <a:pt x="677" y="387"/>
                    </a:lnTo>
                    <a:lnTo>
                      <a:pt x="688" y="392"/>
                    </a:lnTo>
                    <a:lnTo>
                      <a:pt x="707" y="403"/>
                    </a:lnTo>
                    <a:lnTo>
                      <a:pt x="724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2" y="481"/>
                    </a:lnTo>
                    <a:lnTo>
                      <a:pt x="786" y="490"/>
                    </a:lnTo>
                    <a:lnTo>
                      <a:pt x="790" y="498"/>
                    </a:lnTo>
                    <a:lnTo>
                      <a:pt x="793" y="507"/>
                    </a:lnTo>
                    <a:lnTo>
                      <a:pt x="798" y="524"/>
                    </a:lnTo>
                    <a:lnTo>
                      <a:pt x="803" y="541"/>
                    </a:lnTo>
                    <a:lnTo>
                      <a:pt x="807" y="556"/>
                    </a:lnTo>
                    <a:lnTo>
                      <a:pt x="810" y="569"/>
                    </a:lnTo>
                    <a:lnTo>
                      <a:pt x="1174" y="461"/>
                    </a:lnTo>
                    <a:lnTo>
                      <a:pt x="1169" y="439"/>
                    </a:lnTo>
                    <a:lnTo>
                      <a:pt x="1163" y="416"/>
                    </a:lnTo>
                    <a:lnTo>
                      <a:pt x="1156" y="395"/>
                    </a:lnTo>
                    <a:lnTo>
                      <a:pt x="1149" y="373"/>
                    </a:lnTo>
                    <a:lnTo>
                      <a:pt x="1140" y="351"/>
                    </a:lnTo>
                    <a:lnTo>
                      <a:pt x="1131" y="330"/>
                    </a:lnTo>
                    <a:lnTo>
                      <a:pt x="1121" y="309"/>
                    </a:lnTo>
                    <a:lnTo>
                      <a:pt x="1110" y="288"/>
                    </a:lnTo>
                    <a:lnTo>
                      <a:pt x="1099" y="266"/>
                    </a:lnTo>
                    <a:lnTo>
                      <a:pt x="1086" y="246"/>
                    </a:lnTo>
                    <a:lnTo>
                      <a:pt x="1073" y="227"/>
                    </a:lnTo>
                    <a:lnTo>
                      <a:pt x="1059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5" y="125"/>
                    </a:lnTo>
                    <a:lnTo>
                      <a:pt x="955" y="110"/>
                    </a:lnTo>
                    <a:lnTo>
                      <a:pt x="935" y="96"/>
                    </a:lnTo>
                    <a:lnTo>
                      <a:pt x="914" y="83"/>
                    </a:lnTo>
                    <a:lnTo>
                      <a:pt x="892" y="70"/>
                    </a:lnTo>
                    <a:lnTo>
                      <a:pt x="869" y="59"/>
                    </a:lnTo>
                    <a:lnTo>
                      <a:pt x="846" y="48"/>
                    </a:lnTo>
                    <a:lnTo>
                      <a:pt x="821" y="38"/>
                    </a:lnTo>
                    <a:lnTo>
                      <a:pt x="796" y="29"/>
                    </a:lnTo>
                    <a:lnTo>
                      <a:pt x="769" y="21"/>
                    </a:lnTo>
                    <a:lnTo>
                      <a:pt x="742" y="15"/>
                    </a:lnTo>
                    <a:lnTo>
                      <a:pt x="713" y="9"/>
                    </a:lnTo>
                    <a:lnTo>
                      <a:pt x="684" y="5"/>
                    </a:lnTo>
                    <a:lnTo>
                      <a:pt x="654" y="2"/>
                    </a:lnTo>
                    <a:lnTo>
                      <a:pt x="624" y="1"/>
                    </a:lnTo>
                    <a:lnTo>
                      <a:pt x="593" y="0"/>
                    </a:lnTo>
                    <a:lnTo>
                      <a:pt x="553" y="1"/>
                    </a:lnTo>
                    <a:lnTo>
                      <a:pt x="515" y="3"/>
                    </a:lnTo>
                    <a:lnTo>
                      <a:pt x="478" y="7"/>
                    </a:lnTo>
                    <a:lnTo>
                      <a:pt x="443" y="13"/>
                    </a:lnTo>
                    <a:lnTo>
                      <a:pt x="426" y="17"/>
                    </a:lnTo>
                    <a:lnTo>
                      <a:pt x="409" y="21"/>
                    </a:lnTo>
                    <a:lnTo>
                      <a:pt x="393" y="25"/>
                    </a:lnTo>
                    <a:lnTo>
                      <a:pt x="377" y="30"/>
                    </a:lnTo>
                    <a:lnTo>
                      <a:pt x="362" y="35"/>
                    </a:lnTo>
                    <a:lnTo>
                      <a:pt x="347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4" y="83"/>
                    </a:lnTo>
                    <a:lnTo>
                      <a:pt x="238" y="99"/>
                    </a:lnTo>
                    <a:lnTo>
                      <a:pt x="215" y="116"/>
                    </a:lnTo>
                    <a:lnTo>
                      <a:pt x="193" y="134"/>
                    </a:lnTo>
                    <a:lnTo>
                      <a:pt x="172" y="152"/>
                    </a:lnTo>
                    <a:lnTo>
                      <a:pt x="153" y="172"/>
                    </a:lnTo>
                    <a:lnTo>
                      <a:pt x="134" y="193"/>
                    </a:lnTo>
                    <a:lnTo>
                      <a:pt x="118" y="214"/>
                    </a:lnTo>
                    <a:lnTo>
                      <a:pt x="102" y="236"/>
                    </a:lnTo>
                    <a:lnTo>
                      <a:pt x="87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4" y="409"/>
                    </a:lnTo>
                    <a:lnTo>
                      <a:pt x="18" y="435"/>
                    </a:lnTo>
                    <a:lnTo>
                      <a:pt x="12" y="461"/>
                    </a:lnTo>
                    <a:lnTo>
                      <a:pt x="8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2" y="1311"/>
                    </a:lnTo>
                    <a:lnTo>
                      <a:pt x="5" y="1341"/>
                    </a:lnTo>
                    <a:lnTo>
                      <a:pt x="8" y="1371"/>
                    </a:lnTo>
                    <a:lnTo>
                      <a:pt x="13" y="1401"/>
                    </a:lnTo>
                    <a:lnTo>
                      <a:pt x="18" y="1430"/>
                    </a:lnTo>
                    <a:lnTo>
                      <a:pt x="25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6" y="1594"/>
                    </a:lnTo>
                    <a:lnTo>
                      <a:pt x="89" y="1619"/>
                    </a:lnTo>
                    <a:lnTo>
                      <a:pt x="104" y="1643"/>
                    </a:lnTo>
                    <a:lnTo>
                      <a:pt x="120" y="1666"/>
                    </a:lnTo>
                    <a:lnTo>
                      <a:pt x="137" y="1688"/>
                    </a:lnTo>
                    <a:lnTo>
                      <a:pt x="155" y="1709"/>
                    </a:lnTo>
                    <a:lnTo>
                      <a:pt x="175" y="1729"/>
                    </a:lnTo>
                    <a:lnTo>
                      <a:pt x="196" y="1747"/>
                    </a:lnTo>
                    <a:lnTo>
                      <a:pt x="218" y="1765"/>
                    </a:lnTo>
                    <a:lnTo>
                      <a:pt x="241" y="1781"/>
                    </a:lnTo>
                    <a:lnTo>
                      <a:pt x="267" y="1797"/>
                    </a:lnTo>
                    <a:lnTo>
                      <a:pt x="293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49" y="1836"/>
                    </a:lnTo>
                    <a:lnTo>
                      <a:pt x="364" y="1841"/>
                    </a:lnTo>
                    <a:lnTo>
                      <a:pt x="379" y="1846"/>
                    </a:lnTo>
                    <a:lnTo>
                      <a:pt x="411" y="1855"/>
                    </a:lnTo>
                    <a:lnTo>
                      <a:pt x="444" y="1862"/>
                    </a:lnTo>
                    <a:lnTo>
                      <a:pt x="479" y="1868"/>
                    </a:lnTo>
                    <a:lnTo>
                      <a:pt x="516" y="1872"/>
                    </a:lnTo>
                    <a:lnTo>
                      <a:pt x="554" y="1874"/>
                    </a:lnTo>
                    <a:lnTo>
                      <a:pt x="593" y="1875"/>
                    </a:lnTo>
                    <a:lnTo>
                      <a:pt x="621" y="1874"/>
                    </a:lnTo>
                    <a:lnTo>
                      <a:pt x="648" y="1873"/>
                    </a:lnTo>
                    <a:lnTo>
                      <a:pt x="675" y="1871"/>
                    </a:lnTo>
                    <a:lnTo>
                      <a:pt x="701" y="1867"/>
                    </a:lnTo>
                    <a:lnTo>
                      <a:pt x="726" y="1863"/>
                    </a:lnTo>
                    <a:lnTo>
                      <a:pt x="753" y="1858"/>
                    </a:lnTo>
                    <a:lnTo>
                      <a:pt x="777" y="1851"/>
                    </a:lnTo>
                    <a:lnTo>
                      <a:pt x="801" y="1844"/>
                    </a:lnTo>
                    <a:lnTo>
                      <a:pt x="825" y="1836"/>
                    </a:lnTo>
                    <a:lnTo>
                      <a:pt x="848" y="1827"/>
                    </a:lnTo>
                    <a:lnTo>
                      <a:pt x="870" y="1817"/>
                    </a:lnTo>
                    <a:lnTo>
                      <a:pt x="892" y="1806"/>
                    </a:lnTo>
                    <a:lnTo>
                      <a:pt x="913" y="1794"/>
                    </a:lnTo>
                    <a:lnTo>
                      <a:pt x="934" y="1782"/>
                    </a:lnTo>
                    <a:lnTo>
                      <a:pt x="954" y="1768"/>
                    </a:lnTo>
                    <a:lnTo>
                      <a:pt x="975" y="1753"/>
                    </a:lnTo>
                    <a:lnTo>
                      <a:pt x="994" y="1737"/>
                    </a:lnTo>
                    <a:lnTo>
                      <a:pt x="1012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1" y="1668"/>
                    </a:lnTo>
                    <a:lnTo>
                      <a:pt x="1076" y="1649"/>
                    </a:lnTo>
                    <a:lnTo>
                      <a:pt x="1089" y="1629"/>
                    </a:lnTo>
                    <a:lnTo>
                      <a:pt x="1102" y="1607"/>
                    </a:lnTo>
                    <a:lnTo>
                      <a:pt x="1114" y="1586"/>
                    </a:lnTo>
                    <a:lnTo>
                      <a:pt x="1125" y="1564"/>
                    </a:lnTo>
                    <a:lnTo>
                      <a:pt x="1135" y="1541"/>
                    </a:lnTo>
                    <a:lnTo>
                      <a:pt x="1144" y="1517"/>
                    </a:lnTo>
                    <a:lnTo>
                      <a:pt x="1152" y="1493"/>
                    </a:lnTo>
                    <a:lnTo>
                      <a:pt x="1159" y="1468"/>
                    </a:lnTo>
                    <a:lnTo>
                      <a:pt x="1165" y="1442"/>
                    </a:lnTo>
                    <a:lnTo>
                      <a:pt x="1171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0" y="1372"/>
                    </a:lnTo>
                    <a:lnTo>
                      <a:pt x="782" y="1390"/>
                    </a:lnTo>
                    <a:lnTo>
                      <a:pt x="772" y="1408"/>
                    </a:lnTo>
                    <a:lnTo>
                      <a:pt x="761" y="1423"/>
                    </a:lnTo>
                    <a:lnTo>
                      <a:pt x="748" y="1438"/>
                    </a:lnTo>
                    <a:lnTo>
                      <a:pt x="733" y="1452"/>
                    </a:lnTo>
                    <a:lnTo>
                      <a:pt x="717" y="1464"/>
                    </a:lnTo>
                    <a:lnTo>
                      <a:pt x="701" y="1474"/>
                    </a:lnTo>
                    <a:lnTo>
                      <a:pt x="685" y="1483"/>
                    </a:lnTo>
                    <a:lnTo>
                      <a:pt x="667" y="1490"/>
                    </a:lnTo>
                    <a:lnTo>
                      <a:pt x="650" y="1496"/>
                    </a:lnTo>
                    <a:lnTo>
                      <a:pt x="631" y="1500"/>
                    </a:lnTo>
                    <a:lnTo>
                      <a:pt x="612" y="1502"/>
                    </a:lnTo>
                    <a:lnTo>
                      <a:pt x="593" y="1503"/>
                    </a:lnTo>
                    <a:lnTo>
                      <a:pt x="579" y="1503"/>
                    </a:lnTo>
                    <a:lnTo>
                      <a:pt x="565" y="1502"/>
                    </a:lnTo>
                    <a:lnTo>
                      <a:pt x="552" y="1501"/>
                    </a:lnTo>
                    <a:lnTo>
                      <a:pt x="540" y="1499"/>
                    </a:lnTo>
                    <a:lnTo>
                      <a:pt x="528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5" y="1486"/>
                    </a:lnTo>
                    <a:lnTo>
                      <a:pt x="485" y="1482"/>
                    </a:lnTo>
                    <a:lnTo>
                      <a:pt x="476" y="1477"/>
                    </a:lnTo>
                    <a:lnTo>
                      <a:pt x="467" y="1471"/>
                    </a:lnTo>
                    <a:lnTo>
                      <a:pt x="459" y="1465"/>
                    </a:lnTo>
                    <a:lnTo>
                      <a:pt x="451" y="1458"/>
                    </a:lnTo>
                    <a:lnTo>
                      <a:pt x="444" y="1451"/>
                    </a:lnTo>
                    <a:lnTo>
                      <a:pt x="438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3" y="1378"/>
                    </a:lnTo>
                    <a:lnTo>
                      <a:pt x="397" y="1357"/>
                    </a:lnTo>
                    <a:lnTo>
                      <a:pt x="392" y="1334"/>
                    </a:lnTo>
                    <a:lnTo>
                      <a:pt x="388" y="1311"/>
                    </a:lnTo>
                    <a:lnTo>
                      <a:pt x="386" y="1285"/>
                    </a:lnTo>
                    <a:lnTo>
                      <a:pt x="385" y="1259"/>
                    </a:lnTo>
                    <a:lnTo>
                      <a:pt x="385" y="575"/>
                    </a:lnTo>
                    <a:lnTo>
                      <a:pt x="386" y="558"/>
                    </a:lnTo>
                    <a:lnTo>
                      <a:pt x="388" y="542"/>
                    </a:lnTo>
                    <a:lnTo>
                      <a:pt x="391" y="525"/>
                    </a:lnTo>
                    <a:lnTo>
                      <a:pt x="396" y="5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9" name="Freeform 9"/>
              <p:cNvSpPr>
                <a:spLocks/>
              </p:cNvSpPr>
              <p:nvPr/>
            </p:nvSpPr>
            <p:spPr bwMode="auto">
              <a:xfrm>
                <a:off x="1239875" y="260485"/>
                <a:ext cx="111366" cy="190560"/>
              </a:xfrm>
              <a:custGeom>
                <a:avLst/>
                <a:gdLst>
                  <a:gd name="T0" fmla="*/ 0 w 1075"/>
                  <a:gd name="T1" fmla="*/ 1845 h 1845"/>
                  <a:gd name="T2" fmla="*/ 1075 w 1075"/>
                  <a:gd name="T3" fmla="*/ 1845 h 1845"/>
                  <a:gd name="T4" fmla="*/ 1075 w 1075"/>
                  <a:gd name="T5" fmla="*/ 1482 h 1845"/>
                  <a:gd name="T6" fmla="*/ 385 w 1075"/>
                  <a:gd name="T7" fmla="*/ 1482 h 1845"/>
                  <a:gd name="T8" fmla="*/ 385 w 1075"/>
                  <a:gd name="T9" fmla="*/ 1090 h 1845"/>
                  <a:gd name="T10" fmla="*/ 979 w 1075"/>
                  <a:gd name="T11" fmla="*/ 1090 h 1845"/>
                  <a:gd name="T12" fmla="*/ 979 w 1075"/>
                  <a:gd name="T13" fmla="*/ 737 h 1845"/>
                  <a:gd name="T14" fmla="*/ 385 w 1075"/>
                  <a:gd name="T15" fmla="*/ 737 h 1845"/>
                  <a:gd name="T16" fmla="*/ 385 w 1075"/>
                  <a:gd name="T17" fmla="*/ 355 h 1845"/>
                  <a:gd name="T18" fmla="*/ 1075 w 1075"/>
                  <a:gd name="T19" fmla="*/ 355 h 1845"/>
                  <a:gd name="T20" fmla="*/ 1075 w 1075"/>
                  <a:gd name="T21" fmla="*/ 0 h 1845"/>
                  <a:gd name="T22" fmla="*/ 0 w 1075"/>
                  <a:gd name="T23" fmla="*/ 0 h 1845"/>
                  <a:gd name="T24" fmla="*/ 0 w 1075"/>
                  <a:gd name="T25" fmla="*/ 1845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5" h="1845">
                    <a:moveTo>
                      <a:pt x="0" y="1845"/>
                    </a:moveTo>
                    <a:lnTo>
                      <a:pt x="1075" y="1845"/>
                    </a:lnTo>
                    <a:lnTo>
                      <a:pt x="1075" y="1482"/>
                    </a:lnTo>
                    <a:lnTo>
                      <a:pt x="385" y="1482"/>
                    </a:lnTo>
                    <a:lnTo>
                      <a:pt x="385" y="1090"/>
                    </a:lnTo>
                    <a:lnTo>
                      <a:pt x="979" y="1090"/>
                    </a:lnTo>
                    <a:lnTo>
                      <a:pt x="979" y="737"/>
                    </a:lnTo>
                    <a:lnTo>
                      <a:pt x="385" y="737"/>
                    </a:lnTo>
                    <a:lnTo>
                      <a:pt x="385" y="355"/>
                    </a:lnTo>
                    <a:lnTo>
                      <a:pt x="1075" y="355"/>
                    </a:lnTo>
                    <a:lnTo>
                      <a:pt x="1075" y="0"/>
                    </a:lnTo>
                    <a:lnTo>
                      <a:pt x="0" y="0"/>
                    </a:lnTo>
                    <a:lnTo>
                      <a:pt x="0" y="1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70" name="Freeform 10"/>
              <p:cNvSpPr>
                <a:spLocks/>
              </p:cNvSpPr>
              <p:nvPr/>
            </p:nvSpPr>
            <p:spPr bwMode="auto">
              <a:xfrm>
                <a:off x="1373515" y="260485"/>
                <a:ext cx="121265" cy="190560"/>
              </a:xfrm>
              <a:custGeom>
                <a:avLst/>
                <a:gdLst>
                  <a:gd name="T0" fmla="*/ 0 w 1174"/>
                  <a:gd name="T1" fmla="*/ 350 h 1845"/>
                  <a:gd name="T2" fmla="*/ 396 w 1174"/>
                  <a:gd name="T3" fmla="*/ 350 h 1845"/>
                  <a:gd name="T4" fmla="*/ 396 w 1174"/>
                  <a:gd name="T5" fmla="*/ 1845 h 1845"/>
                  <a:gd name="T6" fmla="*/ 779 w 1174"/>
                  <a:gd name="T7" fmla="*/ 1845 h 1845"/>
                  <a:gd name="T8" fmla="*/ 779 w 1174"/>
                  <a:gd name="T9" fmla="*/ 350 h 1845"/>
                  <a:gd name="T10" fmla="*/ 1174 w 1174"/>
                  <a:gd name="T11" fmla="*/ 350 h 1845"/>
                  <a:gd name="T12" fmla="*/ 1174 w 1174"/>
                  <a:gd name="T13" fmla="*/ 0 h 1845"/>
                  <a:gd name="T14" fmla="*/ 0 w 1174"/>
                  <a:gd name="T15" fmla="*/ 0 h 1845"/>
                  <a:gd name="T16" fmla="*/ 0 w 1174"/>
                  <a:gd name="T17" fmla="*/ 35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4" h="1845">
                    <a:moveTo>
                      <a:pt x="0" y="350"/>
                    </a:moveTo>
                    <a:lnTo>
                      <a:pt x="396" y="350"/>
                    </a:lnTo>
                    <a:lnTo>
                      <a:pt x="396" y="1845"/>
                    </a:lnTo>
                    <a:lnTo>
                      <a:pt x="779" y="1845"/>
                    </a:lnTo>
                    <a:lnTo>
                      <a:pt x="779" y="350"/>
                    </a:lnTo>
                    <a:lnTo>
                      <a:pt x="1174" y="350"/>
                    </a:lnTo>
                    <a:lnTo>
                      <a:pt x="1174" y="0"/>
                    </a:lnTo>
                    <a:lnTo>
                      <a:pt x="0" y="0"/>
                    </a:lnTo>
                    <a:lnTo>
                      <a:pt x="0" y="3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71" name="Freeform 11"/>
              <p:cNvSpPr>
                <a:spLocks/>
              </p:cNvSpPr>
              <p:nvPr/>
            </p:nvSpPr>
            <p:spPr bwMode="auto">
              <a:xfrm>
                <a:off x="1526952" y="260485"/>
                <a:ext cx="129927" cy="190560"/>
              </a:xfrm>
              <a:custGeom>
                <a:avLst/>
                <a:gdLst>
                  <a:gd name="T0" fmla="*/ 917 w 1264"/>
                  <a:gd name="T1" fmla="*/ 0 h 1845"/>
                  <a:gd name="T2" fmla="*/ 388 w 1264"/>
                  <a:gd name="T3" fmla="*/ 1072 h 1845"/>
                  <a:gd name="T4" fmla="*/ 382 w 1264"/>
                  <a:gd name="T5" fmla="*/ 1072 h 1845"/>
                  <a:gd name="T6" fmla="*/ 382 w 1264"/>
                  <a:gd name="T7" fmla="*/ 0 h 1845"/>
                  <a:gd name="T8" fmla="*/ 0 w 1264"/>
                  <a:gd name="T9" fmla="*/ 0 h 1845"/>
                  <a:gd name="T10" fmla="*/ 0 w 1264"/>
                  <a:gd name="T11" fmla="*/ 1845 h 1845"/>
                  <a:gd name="T12" fmla="*/ 361 w 1264"/>
                  <a:gd name="T13" fmla="*/ 1845 h 1845"/>
                  <a:gd name="T14" fmla="*/ 876 w 1264"/>
                  <a:gd name="T15" fmla="*/ 841 h 1845"/>
                  <a:gd name="T16" fmla="*/ 878 w 1264"/>
                  <a:gd name="T17" fmla="*/ 841 h 1845"/>
                  <a:gd name="T18" fmla="*/ 878 w 1264"/>
                  <a:gd name="T19" fmla="*/ 1845 h 1845"/>
                  <a:gd name="T20" fmla="*/ 1264 w 1264"/>
                  <a:gd name="T21" fmla="*/ 1845 h 1845"/>
                  <a:gd name="T22" fmla="*/ 1264 w 1264"/>
                  <a:gd name="T23" fmla="*/ 0 h 1845"/>
                  <a:gd name="T24" fmla="*/ 917 w 1264"/>
                  <a:gd name="T25" fmla="*/ 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4" h="1845">
                    <a:moveTo>
                      <a:pt x="917" y="0"/>
                    </a:moveTo>
                    <a:lnTo>
                      <a:pt x="388" y="1072"/>
                    </a:lnTo>
                    <a:lnTo>
                      <a:pt x="382" y="1072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1845"/>
                    </a:lnTo>
                    <a:lnTo>
                      <a:pt x="361" y="1845"/>
                    </a:lnTo>
                    <a:lnTo>
                      <a:pt x="876" y="841"/>
                    </a:lnTo>
                    <a:lnTo>
                      <a:pt x="878" y="841"/>
                    </a:lnTo>
                    <a:lnTo>
                      <a:pt x="878" y="1845"/>
                    </a:lnTo>
                    <a:lnTo>
                      <a:pt x="1264" y="1845"/>
                    </a:lnTo>
                    <a:lnTo>
                      <a:pt x="1264" y="0"/>
                    </a:lnTo>
                    <a:lnTo>
                      <a:pt x="9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  <p:grpSp>
          <p:nvGrpSpPr>
            <p:cNvPr id="57" name="Группа 56"/>
            <p:cNvGrpSpPr/>
            <p:nvPr userDrawn="1"/>
          </p:nvGrpSpPr>
          <p:grpSpPr>
            <a:xfrm>
              <a:off x="0" y="687388"/>
              <a:ext cx="407368" cy="406401"/>
              <a:chOff x="0" y="167680"/>
              <a:chExt cx="520945" cy="519708"/>
            </a:xfrm>
            <a:grpFill/>
          </p:grpSpPr>
          <p:sp>
            <p:nvSpPr>
              <p:cNvPr id="58" name="Freeform 12"/>
              <p:cNvSpPr>
                <a:spLocks/>
              </p:cNvSpPr>
              <p:nvPr/>
            </p:nvSpPr>
            <p:spPr bwMode="auto">
              <a:xfrm>
                <a:off x="160862" y="323592"/>
                <a:ext cx="196746" cy="363796"/>
              </a:xfrm>
              <a:custGeom>
                <a:avLst/>
                <a:gdLst>
                  <a:gd name="T0" fmla="*/ 1471 w 1903"/>
                  <a:gd name="T1" fmla="*/ 0 h 3523"/>
                  <a:gd name="T2" fmla="*/ 0 w 1903"/>
                  <a:gd name="T3" fmla="*/ 3334 h 3523"/>
                  <a:gd name="T4" fmla="*/ 56 w 1903"/>
                  <a:gd name="T5" fmla="*/ 3357 h 3523"/>
                  <a:gd name="T6" fmla="*/ 112 w 1903"/>
                  <a:gd name="T7" fmla="*/ 3377 h 3523"/>
                  <a:gd name="T8" fmla="*/ 169 w 1903"/>
                  <a:gd name="T9" fmla="*/ 3397 h 3523"/>
                  <a:gd name="T10" fmla="*/ 227 w 1903"/>
                  <a:gd name="T11" fmla="*/ 3415 h 3523"/>
                  <a:gd name="T12" fmla="*/ 286 w 1903"/>
                  <a:gd name="T13" fmla="*/ 3432 h 3523"/>
                  <a:gd name="T14" fmla="*/ 344 w 1903"/>
                  <a:gd name="T15" fmla="*/ 3447 h 3523"/>
                  <a:gd name="T16" fmla="*/ 403 w 1903"/>
                  <a:gd name="T17" fmla="*/ 3461 h 3523"/>
                  <a:gd name="T18" fmla="*/ 464 w 1903"/>
                  <a:gd name="T19" fmla="*/ 3474 h 3523"/>
                  <a:gd name="T20" fmla="*/ 524 w 1903"/>
                  <a:gd name="T21" fmla="*/ 3485 h 3523"/>
                  <a:gd name="T22" fmla="*/ 585 w 1903"/>
                  <a:gd name="T23" fmla="*/ 3495 h 3523"/>
                  <a:gd name="T24" fmla="*/ 646 w 1903"/>
                  <a:gd name="T25" fmla="*/ 3504 h 3523"/>
                  <a:gd name="T26" fmla="*/ 709 w 1903"/>
                  <a:gd name="T27" fmla="*/ 3511 h 3523"/>
                  <a:gd name="T28" fmla="*/ 771 w 1903"/>
                  <a:gd name="T29" fmla="*/ 3516 h 3523"/>
                  <a:gd name="T30" fmla="*/ 834 w 1903"/>
                  <a:gd name="T31" fmla="*/ 3520 h 3523"/>
                  <a:gd name="T32" fmla="*/ 897 w 1903"/>
                  <a:gd name="T33" fmla="*/ 3522 h 3523"/>
                  <a:gd name="T34" fmla="*/ 962 w 1903"/>
                  <a:gd name="T35" fmla="*/ 3523 h 3523"/>
                  <a:gd name="T36" fmla="*/ 1024 w 1903"/>
                  <a:gd name="T37" fmla="*/ 3522 h 3523"/>
                  <a:gd name="T38" fmla="*/ 1085 w 1903"/>
                  <a:gd name="T39" fmla="*/ 3520 h 3523"/>
                  <a:gd name="T40" fmla="*/ 1146 w 1903"/>
                  <a:gd name="T41" fmla="*/ 3516 h 3523"/>
                  <a:gd name="T42" fmla="*/ 1208 w 1903"/>
                  <a:gd name="T43" fmla="*/ 3511 h 3523"/>
                  <a:gd name="T44" fmla="*/ 1268 w 1903"/>
                  <a:gd name="T45" fmla="*/ 3504 h 3523"/>
                  <a:gd name="T46" fmla="*/ 1328 w 1903"/>
                  <a:gd name="T47" fmla="*/ 3496 h 3523"/>
                  <a:gd name="T48" fmla="*/ 1388 w 1903"/>
                  <a:gd name="T49" fmla="*/ 3487 h 3523"/>
                  <a:gd name="T50" fmla="*/ 1448 w 1903"/>
                  <a:gd name="T51" fmla="*/ 3476 h 3523"/>
                  <a:gd name="T52" fmla="*/ 1506 w 1903"/>
                  <a:gd name="T53" fmla="*/ 3464 h 3523"/>
                  <a:gd name="T54" fmla="*/ 1564 w 1903"/>
                  <a:gd name="T55" fmla="*/ 3450 h 3523"/>
                  <a:gd name="T56" fmla="*/ 1622 w 1903"/>
                  <a:gd name="T57" fmla="*/ 3435 h 3523"/>
                  <a:gd name="T58" fmla="*/ 1680 w 1903"/>
                  <a:gd name="T59" fmla="*/ 3419 h 3523"/>
                  <a:gd name="T60" fmla="*/ 1736 w 1903"/>
                  <a:gd name="T61" fmla="*/ 3402 h 3523"/>
                  <a:gd name="T62" fmla="*/ 1792 w 1903"/>
                  <a:gd name="T63" fmla="*/ 3383 h 3523"/>
                  <a:gd name="T64" fmla="*/ 1847 w 1903"/>
                  <a:gd name="T65" fmla="*/ 3363 h 3523"/>
                  <a:gd name="T66" fmla="*/ 1903 w 1903"/>
                  <a:gd name="T67" fmla="*/ 3340 h 3523"/>
                  <a:gd name="T68" fmla="*/ 1537 w 1903"/>
                  <a:gd name="T69" fmla="*/ 10 h 3523"/>
                  <a:gd name="T70" fmla="*/ 1520 w 1903"/>
                  <a:gd name="T71" fmla="*/ 8 h 3523"/>
                  <a:gd name="T72" fmla="*/ 1503 w 1903"/>
                  <a:gd name="T73" fmla="*/ 6 h 3523"/>
                  <a:gd name="T74" fmla="*/ 1487 w 1903"/>
                  <a:gd name="T75" fmla="*/ 4 h 3523"/>
                  <a:gd name="T76" fmla="*/ 1471 w 1903"/>
                  <a:gd name="T77" fmla="*/ 0 h 3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03" h="3523">
                    <a:moveTo>
                      <a:pt x="1471" y="0"/>
                    </a:moveTo>
                    <a:lnTo>
                      <a:pt x="0" y="3334"/>
                    </a:lnTo>
                    <a:lnTo>
                      <a:pt x="56" y="3357"/>
                    </a:lnTo>
                    <a:lnTo>
                      <a:pt x="112" y="3377"/>
                    </a:lnTo>
                    <a:lnTo>
                      <a:pt x="169" y="3397"/>
                    </a:lnTo>
                    <a:lnTo>
                      <a:pt x="227" y="3415"/>
                    </a:lnTo>
                    <a:lnTo>
                      <a:pt x="286" y="3432"/>
                    </a:lnTo>
                    <a:lnTo>
                      <a:pt x="344" y="3447"/>
                    </a:lnTo>
                    <a:lnTo>
                      <a:pt x="403" y="3461"/>
                    </a:lnTo>
                    <a:lnTo>
                      <a:pt x="464" y="3474"/>
                    </a:lnTo>
                    <a:lnTo>
                      <a:pt x="524" y="3485"/>
                    </a:lnTo>
                    <a:lnTo>
                      <a:pt x="585" y="3495"/>
                    </a:lnTo>
                    <a:lnTo>
                      <a:pt x="646" y="3504"/>
                    </a:lnTo>
                    <a:lnTo>
                      <a:pt x="709" y="3511"/>
                    </a:lnTo>
                    <a:lnTo>
                      <a:pt x="771" y="3516"/>
                    </a:lnTo>
                    <a:lnTo>
                      <a:pt x="834" y="3520"/>
                    </a:lnTo>
                    <a:lnTo>
                      <a:pt x="897" y="3522"/>
                    </a:lnTo>
                    <a:lnTo>
                      <a:pt x="962" y="3523"/>
                    </a:lnTo>
                    <a:lnTo>
                      <a:pt x="1024" y="3522"/>
                    </a:lnTo>
                    <a:lnTo>
                      <a:pt x="1085" y="3520"/>
                    </a:lnTo>
                    <a:lnTo>
                      <a:pt x="1146" y="3516"/>
                    </a:lnTo>
                    <a:lnTo>
                      <a:pt x="1208" y="3511"/>
                    </a:lnTo>
                    <a:lnTo>
                      <a:pt x="1268" y="3504"/>
                    </a:lnTo>
                    <a:lnTo>
                      <a:pt x="1328" y="3496"/>
                    </a:lnTo>
                    <a:lnTo>
                      <a:pt x="1388" y="3487"/>
                    </a:lnTo>
                    <a:lnTo>
                      <a:pt x="1448" y="3476"/>
                    </a:lnTo>
                    <a:lnTo>
                      <a:pt x="1506" y="3464"/>
                    </a:lnTo>
                    <a:lnTo>
                      <a:pt x="1564" y="3450"/>
                    </a:lnTo>
                    <a:lnTo>
                      <a:pt x="1622" y="3435"/>
                    </a:lnTo>
                    <a:lnTo>
                      <a:pt x="1680" y="3419"/>
                    </a:lnTo>
                    <a:lnTo>
                      <a:pt x="1736" y="3402"/>
                    </a:lnTo>
                    <a:lnTo>
                      <a:pt x="1792" y="3383"/>
                    </a:lnTo>
                    <a:lnTo>
                      <a:pt x="1847" y="3363"/>
                    </a:lnTo>
                    <a:lnTo>
                      <a:pt x="1903" y="3340"/>
                    </a:lnTo>
                    <a:lnTo>
                      <a:pt x="1537" y="10"/>
                    </a:lnTo>
                    <a:lnTo>
                      <a:pt x="1520" y="8"/>
                    </a:lnTo>
                    <a:lnTo>
                      <a:pt x="1503" y="6"/>
                    </a:lnTo>
                    <a:lnTo>
                      <a:pt x="1487" y="4"/>
                    </a:lnTo>
                    <a:lnTo>
                      <a:pt x="147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59" name="Freeform 13"/>
              <p:cNvSpPr>
                <a:spLocks/>
              </p:cNvSpPr>
              <p:nvPr/>
            </p:nvSpPr>
            <p:spPr bwMode="auto">
              <a:xfrm>
                <a:off x="11136" y="313693"/>
                <a:ext cx="289552" cy="341522"/>
              </a:xfrm>
              <a:custGeom>
                <a:avLst/>
                <a:gdLst>
                  <a:gd name="T0" fmla="*/ 2765 w 2816"/>
                  <a:gd name="T1" fmla="*/ 0 h 3305"/>
                  <a:gd name="T2" fmla="*/ 0 w 2816"/>
                  <a:gd name="T3" fmla="*/ 1820 h 3305"/>
                  <a:gd name="T4" fmla="*/ 19 w 2816"/>
                  <a:gd name="T5" fmla="*/ 1879 h 3305"/>
                  <a:gd name="T6" fmla="*/ 39 w 2816"/>
                  <a:gd name="T7" fmla="*/ 1938 h 3305"/>
                  <a:gd name="T8" fmla="*/ 60 w 2816"/>
                  <a:gd name="T9" fmla="*/ 1996 h 3305"/>
                  <a:gd name="T10" fmla="*/ 83 w 2816"/>
                  <a:gd name="T11" fmla="*/ 2053 h 3305"/>
                  <a:gd name="T12" fmla="*/ 107 w 2816"/>
                  <a:gd name="T13" fmla="*/ 2109 h 3305"/>
                  <a:gd name="T14" fmla="*/ 132 w 2816"/>
                  <a:gd name="T15" fmla="*/ 2166 h 3305"/>
                  <a:gd name="T16" fmla="*/ 159 w 2816"/>
                  <a:gd name="T17" fmla="*/ 2221 h 3305"/>
                  <a:gd name="T18" fmla="*/ 186 w 2816"/>
                  <a:gd name="T19" fmla="*/ 2276 h 3305"/>
                  <a:gd name="T20" fmla="*/ 215 w 2816"/>
                  <a:gd name="T21" fmla="*/ 2329 h 3305"/>
                  <a:gd name="T22" fmla="*/ 246 w 2816"/>
                  <a:gd name="T23" fmla="*/ 2382 h 3305"/>
                  <a:gd name="T24" fmla="*/ 278 w 2816"/>
                  <a:gd name="T25" fmla="*/ 2434 h 3305"/>
                  <a:gd name="T26" fmla="*/ 311 w 2816"/>
                  <a:gd name="T27" fmla="*/ 2486 h 3305"/>
                  <a:gd name="T28" fmla="*/ 345 w 2816"/>
                  <a:gd name="T29" fmla="*/ 2536 h 3305"/>
                  <a:gd name="T30" fmla="*/ 380 w 2816"/>
                  <a:gd name="T31" fmla="*/ 2586 h 3305"/>
                  <a:gd name="T32" fmla="*/ 417 w 2816"/>
                  <a:gd name="T33" fmla="*/ 2634 h 3305"/>
                  <a:gd name="T34" fmla="*/ 454 w 2816"/>
                  <a:gd name="T35" fmla="*/ 2682 h 3305"/>
                  <a:gd name="T36" fmla="*/ 494 w 2816"/>
                  <a:gd name="T37" fmla="*/ 2728 h 3305"/>
                  <a:gd name="T38" fmla="*/ 533 w 2816"/>
                  <a:gd name="T39" fmla="*/ 2774 h 3305"/>
                  <a:gd name="T40" fmla="*/ 574 w 2816"/>
                  <a:gd name="T41" fmla="*/ 2820 h 3305"/>
                  <a:gd name="T42" fmla="*/ 616 w 2816"/>
                  <a:gd name="T43" fmla="*/ 2864 h 3305"/>
                  <a:gd name="T44" fmla="*/ 658 w 2816"/>
                  <a:gd name="T45" fmla="*/ 2906 h 3305"/>
                  <a:gd name="T46" fmla="*/ 702 w 2816"/>
                  <a:gd name="T47" fmla="*/ 2948 h 3305"/>
                  <a:gd name="T48" fmla="*/ 748 w 2816"/>
                  <a:gd name="T49" fmla="*/ 2989 h 3305"/>
                  <a:gd name="T50" fmla="*/ 794 w 2816"/>
                  <a:gd name="T51" fmla="*/ 3028 h 3305"/>
                  <a:gd name="T52" fmla="*/ 840 w 2816"/>
                  <a:gd name="T53" fmla="*/ 3067 h 3305"/>
                  <a:gd name="T54" fmla="*/ 888 w 2816"/>
                  <a:gd name="T55" fmla="*/ 3104 h 3305"/>
                  <a:gd name="T56" fmla="*/ 936 w 2816"/>
                  <a:gd name="T57" fmla="*/ 3141 h 3305"/>
                  <a:gd name="T58" fmla="*/ 987 w 2816"/>
                  <a:gd name="T59" fmla="*/ 3176 h 3305"/>
                  <a:gd name="T60" fmla="*/ 1037 w 2816"/>
                  <a:gd name="T61" fmla="*/ 3210 h 3305"/>
                  <a:gd name="T62" fmla="*/ 1088 w 2816"/>
                  <a:gd name="T63" fmla="*/ 3243 h 3305"/>
                  <a:gd name="T64" fmla="*/ 1140 w 2816"/>
                  <a:gd name="T65" fmla="*/ 3274 h 3305"/>
                  <a:gd name="T66" fmla="*/ 1193 w 2816"/>
                  <a:gd name="T67" fmla="*/ 3305 h 3305"/>
                  <a:gd name="T68" fmla="*/ 2816 w 2816"/>
                  <a:gd name="T69" fmla="*/ 46 h 3305"/>
                  <a:gd name="T70" fmla="*/ 2802 w 2816"/>
                  <a:gd name="T71" fmla="*/ 35 h 3305"/>
                  <a:gd name="T72" fmla="*/ 2789 w 2816"/>
                  <a:gd name="T73" fmla="*/ 24 h 3305"/>
                  <a:gd name="T74" fmla="*/ 2777 w 2816"/>
                  <a:gd name="T75" fmla="*/ 12 h 3305"/>
                  <a:gd name="T76" fmla="*/ 2765 w 2816"/>
                  <a:gd name="T77" fmla="*/ 0 h 3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16" h="3305">
                    <a:moveTo>
                      <a:pt x="2765" y="0"/>
                    </a:moveTo>
                    <a:lnTo>
                      <a:pt x="0" y="1820"/>
                    </a:lnTo>
                    <a:lnTo>
                      <a:pt x="19" y="1879"/>
                    </a:lnTo>
                    <a:lnTo>
                      <a:pt x="39" y="1938"/>
                    </a:lnTo>
                    <a:lnTo>
                      <a:pt x="60" y="1996"/>
                    </a:lnTo>
                    <a:lnTo>
                      <a:pt x="83" y="2053"/>
                    </a:lnTo>
                    <a:lnTo>
                      <a:pt x="107" y="2109"/>
                    </a:lnTo>
                    <a:lnTo>
                      <a:pt x="132" y="2166"/>
                    </a:lnTo>
                    <a:lnTo>
                      <a:pt x="159" y="2221"/>
                    </a:lnTo>
                    <a:lnTo>
                      <a:pt x="186" y="2276"/>
                    </a:lnTo>
                    <a:lnTo>
                      <a:pt x="215" y="2329"/>
                    </a:lnTo>
                    <a:lnTo>
                      <a:pt x="246" y="2382"/>
                    </a:lnTo>
                    <a:lnTo>
                      <a:pt x="278" y="2434"/>
                    </a:lnTo>
                    <a:lnTo>
                      <a:pt x="311" y="2486"/>
                    </a:lnTo>
                    <a:lnTo>
                      <a:pt x="345" y="2536"/>
                    </a:lnTo>
                    <a:lnTo>
                      <a:pt x="380" y="2586"/>
                    </a:lnTo>
                    <a:lnTo>
                      <a:pt x="417" y="2634"/>
                    </a:lnTo>
                    <a:lnTo>
                      <a:pt x="454" y="2682"/>
                    </a:lnTo>
                    <a:lnTo>
                      <a:pt x="494" y="2728"/>
                    </a:lnTo>
                    <a:lnTo>
                      <a:pt x="533" y="2774"/>
                    </a:lnTo>
                    <a:lnTo>
                      <a:pt x="574" y="2820"/>
                    </a:lnTo>
                    <a:lnTo>
                      <a:pt x="616" y="2864"/>
                    </a:lnTo>
                    <a:lnTo>
                      <a:pt x="658" y="2906"/>
                    </a:lnTo>
                    <a:lnTo>
                      <a:pt x="702" y="2948"/>
                    </a:lnTo>
                    <a:lnTo>
                      <a:pt x="748" y="2989"/>
                    </a:lnTo>
                    <a:lnTo>
                      <a:pt x="794" y="3028"/>
                    </a:lnTo>
                    <a:lnTo>
                      <a:pt x="840" y="3067"/>
                    </a:lnTo>
                    <a:lnTo>
                      <a:pt x="888" y="3104"/>
                    </a:lnTo>
                    <a:lnTo>
                      <a:pt x="936" y="3141"/>
                    </a:lnTo>
                    <a:lnTo>
                      <a:pt x="987" y="3176"/>
                    </a:lnTo>
                    <a:lnTo>
                      <a:pt x="1037" y="3210"/>
                    </a:lnTo>
                    <a:lnTo>
                      <a:pt x="1088" y="3243"/>
                    </a:lnTo>
                    <a:lnTo>
                      <a:pt x="1140" y="3274"/>
                    </a:lnTo>
                    <a:lnTo>
                      <a:pt x="1193" y="3305"/>
                    </a:lnTo>
                    <a:lnTo>
                      <a:pt x="2816" y="46"/>
                    </a:lnTo>
                    <a:lnTo>
                      <a:pt x="2802" y="35"/>
                    </a:lnTo>
                    <a:lnTo>
                      <a:pt x="2789" y="24"/>
                    </a:lnTo>
                    <a:lnTo>
                      <a:pt x="2777" y="12"/>
                    </a:lnTo>
                    <a:lnTo>
                      <a:pt x="27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0" name="Freeform 14"/>
              <p:cNvSpPr>
                <a:spLocks/>
              </p:cNvSpPr>
              <p:nvPr/>
            </p:nvSpPr>
            <p:spPr bwMode="auto">
              <a:xfrm>
                <a:off x="332860" y="319881"/>
                <a:ext cx="176948" cy="335336"/>
              </a:xfrm>
              <a:custGeom>
                <a:avLst/>
                <a:gdLst>
                  <a:gd name="T0" fmla="*/ 0 w 1719"/>
                  <a:gd name="T1" fmla="*/ 38 h 3256"/>
                  <a:gd name="T2" fmla="*/ 517 w 1719"/>
                  <a:gd name="T3" fmla="*/ 3256 h 3256"/>
                  <a:gd name="T4" fmla="*/ 571 w 1719"/>
                  <a:gd name="T5" fmla="*/ 3226 h 3256"/>
                  <a:gd name="T6" fmla="*/ 623 w 1719"/>
                  <a:gd name="T7" fmla="*/ 3194 h 3256"/>
                  <a:gd name="T8" fmla="*/ 676 w 1719"/>
                  <a:gd name="T9" fmla="*/ 3161 h 3256"/>
                  <a:gd name="T10" fmla="*/ 726 w 1719"/>
                  <a:gd name="T11" fmla="*/ 3127 h 3256"/>
                  <a:gd name="T12" fmla="*/ 776 w 1719"/>
                  <a:gd name="T13" fmla="*/ 3092 h 3256"/>
                  <a:gd name="T14" fmla="*/ 825 w 1719"/>
                  <a:gd name="T15" fmla="*/ 3054 h 3256"/>
                  <a:gd name="T16" fmla="*/ 873 w 1719"/>
                  <a:gd name="T17" fmla="*/ 3017 h 3256"/>
                  <a:gd name="T18" fmla="*/ 921 w 1719"/>
                  <a:gd name="T19" fmla="*/ 2978 h 3256"/>
                  <a:gd name="T20" fmla="*/ 967 w 1719"/>
                  <a:gd name="T21" fmla="*/ 2938 h 3256"/>
                  <a:gd name="T22" fmla="*/ 1013 w 1719"/>
                  <a:gd name="T23" fmla="*/ 2898 h 3256"/>
                  <a:gd name="T24" fmla="*/ 1057 w 1719"/>
                  <a:gd name="T25" fmla="*/ 2856 h 3256"/>
                  <a:gd name="T26" fmla="*/ 1100 w 1719"/>
                  <a:gd name="T27" fmla="*/ 2813 h 3256"/>
                  <a:gd name="T28" fmla="*/ 1142 w 1719"/>
                  <a:gd name="T29" fmla="*/ 2769 h 3256"/>
                  <a:gd name="T30" fmla="*/ 1184 w 1719"/>
                  <a:gd name="T31" fmla="*/ 2723 h 3256"/>
                  <a:gd name="T32" fmla="*/ 1224 w 1719"/>
                  <a:gd name="T33" fmla="*/ 2676 h 3256"/>
                  <a:gd name="T34" fmla="*/ 1263 w 1719"/>
                  <a:gd name="T35" fmla="*/ 2630 h 3256"/>
                  <a:gd name="T36" fmla="*/ 1300 w 1719"/>
                  <a:gd name="T37" fmla="*/ 2582 h 3256"/>
                  <a:gd name="T38" fmla="*/ 1337 w 1719"/>
                  <a:gd name="T39" fmla="*/ 2533 h 3256"/>
                  <a:gd name="T40" fmla="*/ 1372 w 1719"/>
                  <a:gd name="T41" fmla="*/ 2483 h 3256"/>
                  <a:gd name="T42" fmla="*/ 1408 w 1719"/>
                  <a:gd name="T43" fmla="*/ 2432 h 3256"/>
                  <a:gd name="T44" fmla="*/ 1441 w 1719"/>
                  <a:gd name="T45" fmla="*/ 2380 h 3256"/>
                  <a:gd name="T46" fmla="*/ 1472 w 1719"/>
                  <a:gd name="T47" fmla="*/ 2327 h 3256"/>
                  <a:gd name="T48" fmla="*/ 1503 w 1719"/>
                  <a:gd name="T49" fmla="*/ 2274 h 3256"/>
                  <a:gd name="T50" fmla="*/ 1532 w 1719"/>
                  <a:gd name="T51" fmla="*/ 2220 h 3256"/>
                  <a:gd name="T52" fmla="*/ 1560 w 1719"/>
                  <a:gd name="T53" fmla="*/ 2165 h 3256"/>
                  <a:gd name="T54" fmla="*/ 1587 w 1719"/>
                  <a:gd name="T55" fmla="*/ 2110 h 3256"/>
                  <a:gd name="T56" fmla="*/ 1612 w 1719"/>
                  <a:gd name="T57" fmla="*/ 2052 h 3256"/>
                  <a:gd name="T58" fmla="*/ 1637 w 1719"/>
                  <a:gd name="T59" fmla="*/ 1995 h 3256"/>
                  <a:gd name="T60" fmla="*/ 1659 w 1719"/>
                  <a:gd name="T61" fmla="*/ 1938 h 3256"/>
                  <a:gd name="T62" fmla="*/ 1681 w 1719"/>
                  <a:gd name="T63" fmla="*/ 1879 h 3256"/>
                  <a:gd name="T64" fmla="*/ 1700 w 1719"/>
                  <a:gd name="T65" fmla="*/ 1820 h 3256"/>
                  <a:gd name="T66" fmla="*/ 1719 w 1719"/>
                  <a:gd name="T67" fmla="*/ 1760 h 3256"/>
                  <a:gd name="T68" fmla="*/ 81 w 1719"/>
                  <a:gd name="T69" fmla="*/ 0 h 3256"/>
                  <a:gd name="T70" fmla="*/ 62 w 1719"/>
                  <a:gd name="T71" fmla="*/ 11 h 3256"/>
                  <a:gd name="T72" fmla="*/ 42 w 1719"/>
                  <a:gd name="T73" fmla="*/ 22 h 3256"/>
                  <a:gd name="T74" fmla="*/ 21 w 1719"/>
                  <a:gd name="T75" fmla="*/ 31 h 3256"/>
                  <a:gd name="T76" fmla="*/ 0 w 1719"/>
                  <a:gd name="T77" fmla="*/ 38 h 3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19" h="3256">
                    <a:moveTo>
                      <a:pt x="0" y="38"/>
                    </a:moveTo>
                    <a:lnTo>
                      <a:pt x="517" y="3256"/>
                    </a:lnTo>
                    <a:lnTo>
                      <a:pt x="571" y="3226"/>
                    </a:lnTo>
                    <a:lnTo>
                      <a:pt x="623" y="3194"/>
                    </a:lnTo>
                    <a:lnTo>
                      <a:pt x="676" y="3161"/>
                    </a:lnTo>
                    <a:lnTo>
                      <a:pt x="726" y="3127"/>
                    </a:lnTo>
                    <a:lnTo>
                      <a:pt x="776" y="3092"/>
                    </a:lnTo>
                    <a:lnTo>
                      <a:pt x="825" y="3054"/>
                    </a:lnTo>
                    <a:lnTo>
                      <a:pt x="873" y="3017"/>
                    </a:lnTo>
                    <a:lnTo>
                      <a:pt x="921" y="2978"/>
                    </a:lnTo>
                    <a:lnTo>
                      <a:pt x="967" y="2938"/>
                    </a:lnTo>
                    <a:lnTo>
                      <a:pt x="1013" y="2898"/>
                    </a:lnTo>
                    <a:lnTo>
                      <a:pt x="1057" y="2856"/>
                    </a:lnTo>
                    <a:lnTo>
                      <a:pt x="1100" y="2813"/>
                    </a:lnTo>
                    <a:lnTo>
                      <a:pt x="1142" y="2769"/>
                    </a:lnTo>
                    <a:lnTo>
                      <a:pt x="1184" y="2723"/>
                    </a:lnTo>
                    <a:lnTo>
                      <a:pt x="1224" y="2676"/>
                    </a:lnTo>
                    <a:lnTo>
                      <a:pt x="1263" y="2630"/>
                    </a:lnTo>
                    <a:lnTo>
                      <a:pt x="1300" y="2582"/>
                    </a:lnTo>
                    <a:lnTo>
                      <a:pt x="1337" y="2533"/>
                    </a:lnTo>
                    <a:lnTo>
                      <a:pt x="1372" y="2483"/>
                    </a:lnTo>
                    <a:lnTo>
                      <a:pt x="1408" y="2432"/>
                    </a:lnTo>
                    <a:lnTo>
                      <a:pt x="1441" y="2380"/>
                    </a:lnTo>
                    <a:lnTo>
                      <a:pt x="1472" y="2327"/>
                    </a:lnTo>
                    <a:lnTo>
                      <a:pt x="1503" y="2274"/>
                    </a:lnTo>
                    <a:lnTo>
                      <a:pt x="1532" y="2220"/>
                    </a:lnTo>
                    <a:lnTo>
                      <a:pt x="1560" y="2165"/>
                    </a:lnTo>
                    <a:lnTo>
                      <a:pt x="1587" y="2110"/>
                    </a:lnTo>
                    <a:lnTo>
                      <a:pt x="1612" y="2052"/>
                    </a:lnTo>
                    <a:lnTo>
                      <a:pt x="1637" y="1995"/>
                    </a:lnTo>
                    <a:lnTo>
                      <a:pt x="1659" y="1938"/>
                    </a:lnTo>
                    <a:lnTo>
                      <a:pt x="1681" y="1879"/>
                    </a:lnTo>
                    <a:lnTo>
                      <a:pt x="1700" y="1820"/>
                    </a:lnTo>
                    <a:lnTo>
                      <a:pt x="1719" y="1760"/>
                    </a:lnTo>
                    <a:lnTo>
                      <a:pt x="81" y="0"/>
                    </a:lnTo>
                    <a:lnTo>
                      <a:pt x="62" y="11"/>
                    </a:lnTo>
                    <a:lnTo>
                      <a:pt x="42" y="22"/>
                    </a:lnTo>
                    <a:lnTo>
                      <a:pt x="21" y="31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1" name="Freeform 15"/>
              <p:cNvSpPr>
                <a:spLocks/>
              </p:cNvSpPr>
              <p:nvPr/>
            </p:nvSpPr>
            <p:spPr bwMode="auto">
              <a:xfrm>
                <a:off x="66820" y="167680"/>
                <a:ext cx="232631" cy="112604"/>
              </a:xfrm>
              <a:custGeom>
                <a:avLst/>
                <a:gdLst>
                  <a:gd name="T0" fmla="*/ 2261 w 2261"/>
                  <a:gd name="T1" fmla="*/ 923 h 1092"/>
                  <a:gd name="T2" fmla="*/ 1733 w 2261"/>
                  <a:gd name="T3" fmla="*/ 0 h 1092"/>
                  <a:gd name="T4" fmla="*/ 1669 w 2261"/>
                  <a:gd name="T5" fmla="*/ 5 h 1092"/>
                  <a:gd name="T6" fmla="*/ 1605 w 2261"/>
                  <a:gd name="T7" fmla="*/ 11 h 1092"/>
                  <a:gd name="T8" fmla="*/ 1541 w 2261"/>
                  <a:gd name="T9" fmla="*/ 18 h 1092"/>
                  <a:gd name="T10" fmla="*/ 1479 w 2261"/>
                  <a:gd name="T11" fmla="*/ 27 h 1092"/>
                  <a:gd name="T12" fmla="*/ 1417 w 2261"/>
                  <a:gd name="T13" fmla="*/ 38 h 1092"/>
                  <a:gd name="T14" fmla="*/ 1354 w 2261"/>
                  <a:gd name="T15" fmla="*/ 50 h 1092"/>
                  <a:gd name="T16" fmla="*/ 1293 w 2261"/>
                  <a:gd name="T17" fmla="*/ 64 h 1092"/>
                  <a:gd name="T18" fmla="*/ 1233 w 2261"/>
                  <a:gd name="T19" fmla="*/ 79 h 1092"/>
                  <a:gd name="T20" fmla="*/ 1173 w 2261"/>
                  <a:gd name="T21" fmla="*/ 96 h 1092"/>
                  <a:gd name="T22" fmla="*/ 1113 w 2261"/>
                  <a:gd name="T23" fmla="*/ 114 h 1092"/>
                  <a:gd name="T24" fmla="*/ 1054 w 2261"/>
                  <a:gd name="T25" fmla="*/ 133 h 1092"/>
                  <a:gd name="T26" fmla="*/ 996 w 2261"/>
                  <a:gd name="T27" fmla="*/ 154 h 1092"/>
                  <a:gd name="T28" fmla="*/ 939 w 2261"/>
                  <a:gd name="T29" fmla="*/ 177 h 1092"/>
                  <a:gd name="T30" fmla="*/ 881 w 2261"/>
                  <a:gd name="T31" fmla="*/ 201 h 1092"/>
                  <a:gd name="T32" fmla="*/ 826 w 2261"/>
                  <a:gd name="T33" fmla="*/ 226 h 1092"/>
                  <a:gd name="T34" fmla="*/ 770 w 2261"/>
                  <a:gd name="T35" fmla="*/ 252 h 1092"/>
                  <a:gd name="T36" fmla="*/ 716 w 2261"/>
                  <a:gd name="T37" fmla="*/ 280 h 1092"/>
                  <a:gd name="T38" fmla="*/ 662 w 2261"/>
                  <a:gd name="T39" fmla="*/ 308 h 1092"/>
                  <a:gd name="T40" fmla="*/ 609 w 2261"/>
                  <a:gd name="T41" fmla="*/ 338 h 1092"/>
                  <a:gd name="T42" fmla="*/ 557 w 2261"/>
                  <a:gd name="T43" fmla="*/ 370 h 1092"/>
                  <a:gd name="T44" fmla="*/ 505 w 2261"/>
                  <a:gd name="T45" fmla="*/ 402 h 1092"/>
                  <a:gd name="T46" fmla="*/ 455 w 2261"/>
                  <a:gd name="T47" fmla="*/ 436 h 1092"/>
                  <a:gd name="T48" fmla="*/ 405 w 2261"/>
                  <a:gd name="T49" fmla="*/ 471 h 1092"/>
                  <a:gd name="T50" fmla="*/ 356 w 2261"/>
                  <a:gd name="T51" fmla="*/ 507 h 1092"/>
                  <a:gd name="T52" fmla="*/ 308 w 2261"/>
                  <a:gd name="T53" fmla="*/ 545 h 1092"/>
                  <a:gd name="T54" fmla="*/ 261 w 2261"/>
                  <a:gd name="T55" fmla="*/ 583 h 1092"/>
                  <a:gd name="T56" fmla="*/ 216 w 2261"/>
                  <a:gd name="T57" fmla="*/ 622 h 1092"/>
                  <a:gd name="T58" fmla="*/ 170 w 2261"/>
                  <a:gd name="T59" fmla="*/ 663 h 1092"/>
                  <a:gd name="T60" fmla="*/ 126 w 2261"/>
                  <a:gd name="T61" fmla="*/ 704 h 1092"/>
                  <a:gd name="T62" fmla="*/ 83 w 2261"/>
                  <a:gd name="T63" fmla="*/ 746 h 1092"/>
                  <a:gd name="T64" fmla="*/ 41 w 2261"/>
                  <a:gd name="T65" fmla="*/ 790 h 1092"/>
                  <a:gd name="T66" fmla="*/ 0 w 2261"/>
                  <a:gd name="T67" fmla="*/ 834 h 1092"/>
                  <a:gd name="T68" fmla="*/ 2148 w 2261"/>
                  <a:gd name="T69" fmla="*/ 1092 h 1092"/>
                  <a:gd name="T70" fmla="*/ 2152 w 2261"/>
                  <a:gd name="T71" fmla="*/ 1079 h 1092"/>
                  <a:gd name="T72" fmla="*/ 2157 w 2261"/>
                  <a:gd name="T73" fmla="*/ 1067 h 1092"/>
                  <a:gd name="T74" fmla="*/ 2162 w 2261"/>
                  <a:gd name="T75" fmla="*/ 1055 h 1092"/>
                  <a:gd name="T76" fmla="*/ 2167 w 2261"/>
                  <a:gd name="T77" fmla="*/ 1043 h 1092"/>
                  <a:gd name="T78" fmla="*/ 2179 w 2261"/>
                  <a:gd name="T79" fmla="*/ 1020 h 1092"/>
                  <a:gd name="T80" fmla="*/ 2192 w 2261"/>
                  <a:gd name="T81" fmla="*/ 998 h 1092"/>
                  <a:gd name="T82" fmla="*/ 2207 w 2261"/>
                  <a:gd name="T83" fmla="*/ 978 h 1092"/>
                  <a:gd name="T84" fmla="*/ 2223 w 2261"/>
                  <a:gd name="T85" fmla="*/ 958 h 1092"/>
                  <a:gd name="T86" fmla="*/ 2241 w 2261"/>
                  <a:gd name="T87" fmla="*/ 940 h 1092"/>
                  <a:gd name="T88" fmla="*/ 2261 w 2261"/>
                  <a:gd name="T89" fmla="*/ 923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61" h="1092">
                    <a:moveTo>
                      <a:pt x="2261" y="923"/>
                    </a:moveTo>
                    <a:lnTo>
                      <a:pt x="1733" y="0"/>
                    </a:lnTo>
                    <a:lnTo>
                      <a:pt x="1669" y="5"/>
                    </a:lnTo>
                    <a:lnTo>
                      <a:pt x="1605" y="11"/>
                    </a:lnTo>
                    <a:lnTo>
                      <a:pt x="1541" y="18"/>
                    </a:lnTo>
                    <a:lnTo>
                      <a:pt x="1479" y="27"/>
                    </a:lnTo>
                    <a:lnTo>
                      <a:pt x="1417" y="38"/>
                    </a:lnTo>
                    <a:lnTo>
                      <a:pt x="1354" y="50"/>
                    </a:lnTo>
                    <a:lnTo>
                      <a:pt x="1293" y="64"/>
                    </a:lnTo>
                    <a:lnTo>
                      <a:pt x="1233" y="79"/>
                    </a:lnTo>
                    <a:lnTo>
                      <a:pt x="1173" y="96"/>
                    </a:lnTo>
                    <a:lnTo>
                      <a:pt x="1113" y="114"/>
                    </a:lnTo>
                    <a:lnTo>
                      <a:pt x="1054" y="133"/>
                    </a:lnTo>
                    <a:lnTo>
                      <a:pt x="996" y="154"/>
                    </a:lnTo>
                    <a:lnTo>
                      <a:pt x="939" y="177"/>
                    </a:lnTo>
                    <a:lnTo>
                      <a:pt x="881" y="201"/>
                    </a:lnTo>
                    <a:lnTo>
                      <a:pt x="826" y="226"/>
                    </a:lnTo>
                    <a:lnTo>
                      <a:pt x="770" y="252"/>
                    </a:lnTo>
                    <a:lnTo>
                      <a:pt x="716" y="280"/>
                    </a:lnTo>
                    <a:lnTo>
                      <a:pt x="662" y="308"/>
                    </a:lnTo>
                    <a:lnTo>
                      <a:pt x="609" y="338"/>
                    </a:lnTo>
                    <a:lnTo>
                      <a:pt x="557" y="370"/>
                    </a:lnTo>
                    <a:lnTo>
                      <a:pt x="505" y="402"/>
                    </a:lnTo>
                    <a:lnTo>
                      <a:pt x="455" y="436"/>
                    </a:lnTo>
                    <a:lnTo>
                      <a:pt x="405" y="471"/>
                    </a:lnTo>
                    <a:lnTo>
                      <a:pt x="356" y="507"/>
                    </a:lnTo>
                    <a:lnTo>
                      <a:pt x="308" y="545"/>
                    </a:lnTo>
                    <a:lnTo>
                      <a:pt x="261" y="583"/>
                    </a:lnTo>
                    <a:lnTo>
                      <a:pt x="216" y="622"/>
                    </a:lnTo>
                    <a:lnTo>
                      <a:pt x="170" y="663"/>
                    </a:lnTo>
                    <a:lnTo>
                      <a:pt x="126" y="704"/>
                    </a:lnTo>
                    <a:lnTo>
                      <a:pt x="83" y="746"/>
                    </a:lnTo>
                    <a:lnTo>
                      <a:pt x="41" y="790"/>
                    </a:lnTo>
                    <a:lnTo>
                      <a:pt x="0" y="834"/>
                    </a:lnTo>
                    <a:lnTo>
                      <a:pt x="2148" y="1092"/>
                    </a:lnTo>
                    <a:lnTo>
                      <a:pt x="2152" y="1079"/>
                    </a:lnTo>
                    <a:lnTo>
                      <a:pt x="2157" y="1067"/>
                    </a:lnTo>
                    <a:lnTo>
                      <a:pt x="2162" y="1055"/>
                    </a:lnTo>
                    <a:lnTo>
                      <a:pt x="2167" y="1043"/>
                    </a:lnTo>
                    <a:lnTo>
                      <a:pt x="2179" y="1020"/>
                    </a:lnTo>
                    <a:lnTo>
                      <a:pt x="2192" y="998"/>
                    </a:lnTo>
                    <a:lnTo>
                      <a:pt x="2207" y="978"/>
                    </a:lnTo>
                    <a:lnTo>
                      <a:pt x="2223" y="958"/>
                    </a:lnTo>
                    <a:lnTo>
                      <a:pt x="2241" y="940"/>
                    </a:lnTo>
                    <a:lnTo>
                      <a:pt x="2261" y="9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2" name="Freeform 16"/>
              <p:cNvSpPr>
                <a:spLocks/>
              </p:cNvSpPr>
              <p:nvPr/>
            </p:nvSpPr>
            <p:spPr bwMode="auto">
              <a:xfrm>
                <a:off x="351422" y="277809"/>
                <a:ext cx="169523" cy="189323"/>
              </a:xfrm>
              <a:custGeom>
                <a:avLst/>
                <a:gdLst>
                  <a:gd name="T0" fmla="*/ 58 w 1648"/>
                  <a:gd name="T1" fmla="*/ 136 h 1845"/>
                  <a:gd name="T2" fmla="*/ 56 w 1648"/>
                  <a:gd name="T3" fmla="*/ 160 h 1845"/>
                  <a:gd name="T4" fmla="*/ 53 w 1648"/>
                  <a:gd name="T5" fmla="*/ 184 h 1845"/>
                  <a:gd name="T6" fmla="*/ 48 w 1648"/>
                  <a:gd name="T7" fmla="*/ 207 h 1845"/>
                  <a:gd name="T8" fmla="*/ 41 w 1648"/>
                  <a:gd name="T9" fmla="*/ 230 h 1845"/>
                  <a:gd name="T10" fmla="*/ 33 w 1648"/>
                  <a:gd name="T11" fmla="*/ 252 h 1845"/>
                  <a:gd name="T12" fmla="*/ 23 w 1648"/>
                  <a:gd name="T13" fmla="*/ 273 h 1845"/>
                  <a:gd name="T14" fmla="*/ 12 w 1648"/>
                  <a:gd name="T15" fmla="*/ 293 h 1845"/>
                  <a:gd name="T16" fmla="*/ 0 w 1648"/>
                  <a:gd name="T17" fmla="*/ 313 h 1845"/>
                  <a:gd name="T18" fmla="*/ 1617 w 1648"/>
                  <a:gd name="T19" fmla="*/ 1845 h 1845"/>
                  <a:gd name="T20" fmla="*/ 1624 w 1648"/>
                  <a:gd name="T21" fmla="*/ 1797 h 1845"/>
                  <a:gd name="T22" fmla="*/ 1630 w 1648"/>
                  <a:gd name="T23" fmla="*/ 1748 h 1845"/>
                  <a:gd name="T24" fmla="*/ 1635 w 1648"/>
                  <a:gd name="T25" fmla="*/ 1700 h 1845"/>
                  <a:gd name="T26" fmla="*/ 1640 w 1648"/>
                  <a:gd name="T27" fmla="*/ 1651 h 1845"/>
                  <a:gd name="T28" fmla="*/ 1643 w 1648"/>
                  <a:gd name="T29" fmla="*/ 1602 h 1845"/>
                  <a:gd name="T30" fmla="*/ 1646 w 1648"/>
                  <a:gd name="T31" fmla="*/ 1552 h 1845"/>
                  <a:gd name="T32" fmla="*/ 1647 w 1648"/>
                  <a:gd name="T33" fmla="*/ 1503 h 1845"/>
                  <a:gd name="T34" fmla="*/ 1648 w 1648"/>
                  <a:gd name="T35" fmla="*/ 1452 h 1845"/>
                  <a:gd name="T36" fmla="*/ 1647 w 1648"/>
                  <a:gd name="T37" fmla="*/ 1401 h 1845"/>
                  <a:gd name="T38" fmla="*/ 1646 w 1648"/>
                  <a:gd name="T39" fmla="*/ 1351 h 1845"/>
                  <a:gd name="T40" fmla="*/ 1643 w 1648"/>
                  <a:gd name="T41" fmla="*/ 1301 h 1845"/>
                  <a:gd name="T42" fmla="*/ 1640 w 1648"/>
                  <a:gd name="T43" fmla="*/ 1251 h 1845"/>
                  <a:gd name="T44" fmla="*/ 1635 w 1648"/>
                  <a:gd name="T45" fmla="*/ 1202 h 1845"/>
                  <a:gd name="T46" fmla="*/ 1630 w 1648"/>
                  <a:gd name="T47" fmla="*/ 1153 h 1845"/>
                  <a:gd name="T48" fmla="*/ 1624 w 1648"/>
                  <a:gd name="T49" fmla="*/ 1103 h 1845"/>
                  <a:gd name="T50" fmla="*/ 1616 w 1648"/>
                  <a:gd name="T51" fmla="*/ 1054 h 1845"/>
                  <a:gd name="T52" fmla="*/ 1608 w 1648"/>
                  <a:gd name="T53" fmla="*/ 1006 h 1845"/>
                  <a:gd name="T54" fmla="*/ 1599 w 1648"/>
                  <a:gd name="T55" fmla="*/ 958 h 1845"/>
                  <a:gd name="T56" fmla="*/ 1589 w 1648"/>
                  <a:gd name="T57" fmla="*/ 911 h 1845"/>
                  <a:gd name="T58" fmla="*/ 1578 w 1648"/>
                  <a:gd name="T59" fmla="*/ 863 h 1845"/>
                  <a:gd name="T60" fmla="*/ 1567 w 1648"/>
                  <a:gd name="T61" fmla="*/ 816 h 1845"/>
                  <a:gd name="T62" fmla="*/ 1554 w 1648"/>
                  <a:gd name="T63" fmla="*/ 769 h 1845"/>
                  <a:gd name="T64" fmla="*/ 1540 w 1648"/>
                  <a:gd name="T65" fmla="*/ 723 h 1845"/>
                  <a:gd name="T66" fmla="*/ 1526 w 1648"/>
                  <a:gd name="T67" fmla="*/ 677 h 1845"/>
                  <a:gd name="T68" fmla="*/ 1511 w 1648"/>
                  <a:gd name="T69" fmla="*/ 631 h 1845"/>
                  <a:gd name="T70" fmla="*/ 1495 w 1648"/>
                  <a:gd name="T71" fmla="*/ 586 h 1845"/>
                  <a:gd name="T72" fmla="*/ 1478 w 1648"/>
                  <a:gd name="T73" fmla="*/ 542 h 1845"/>
                  <a:gd name="T74" fmla="*/ 1460 w 1648"/>
                  <a:gd name="T75" fmla="*/ 497 h 1845"/>
                  <a:gd name="T76" fmla="*/ 1441 w 1648"/>
                  <a:gd name="T77" fmla="*/ 453 h 1845"/>
                  <a:gd name="T78" fmla="*/ 1421 w 1648"/>
                  <a:gd name="T79" fmla="*/ 409 h 1845"/>
                  <a:gd name="T80" fmla="*/ 1401 w 1648"/>
                  <a:gd name="T81" fmla="*/ 366 h 1845"/>
                  <a:gd name="T82" fmla="*/ 1381 w 1648"/>
                  <a:gd name="T83" fmla="*/ 324 h 1845"/>
                  <a:gd name="T84" fmla="*/ 1359 w 1648"/>
                  <a:gd name="T85" fmla="*/ 281 h 1845"/>
                  <a:gd name="T86" fmla="*/ 1337 w 1648"/>
                  <a:gd name="T87" fmla="*/ 240 h 1845"/>
                  <a:gd name="T88" fmla="*/ 1313 w 1648"/>
                  <a:gd name="T89" fmla="*/ 199 h 1845"/>
                  <a:gd name="T90" fmla="*/ 1289 w 1648"/>
                  <a:gd name="T91" fmla="*/ 158 h 1845"/>
                  <a:gd name="T92" fmla="*/ 1265 w 1648"/>
                  <a:gd name="T93" fmla="*/ 118 h 1845"/>
                  <a:gd name="T94" fmla="*/ 1240 w 1648"/>
                  <a:gd name="T95" fmla="*/ 77 h 1845"/>
                  <a:gd name="T96" fmla="*/ 1214 w 1648"/>
                  <a:gd name="T97" fmla="*/ 38 h 1845"/>
                  <a:gd name="T98" fmla="*/ 1186 w 1648"/>
                  <a:gd name="T99" fmla="*/ 0 h 1845"/>
                  <a:gd name="T100" fmla="*/ 58 w 1648"/>
                  <a:gd name="T101" fmla="*/ 136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48" h="1845">
                    <a:moveTo>
                      <a:pt x="58" y="136"/>
                    </a:moveTo>
                    <a:lnTo>
                      <a:pt x="56" y="160"/>
                    </a:lnTo>
                    <a:lnTo>
                      <a:pt x="53" y="184"/>
                    </a:lnTo>
                    <a:lnTo>
                      <a:pt x="48" y="207"/>
                    </a:lnTo>
                    <a:lnTo>
                      <a:pt x="41" y="230"/>
                    </a:lnTo>
                    <a:lnTo>
                      <a:pt x="33" y="252"/>
                    </a:lnTo>
                    <a:lnTo>
                      <a:pt x="23" y="273"/>
                    </a:lnTo>
                    <a:lnTo>
                      <a:pt x="12" y="293"/>
                    </a:lnTo>
                    <a:lnTo>
                      <a:pt x="0" y="313"/>
                    </a:lnTo>
                    <a:lnTo>
                      <a:pt x="1617" y="1845"/>
                    </a:lnTo>
                    <a:lnTo>
                      <a:pt x="1624" y="1797"/>
                    </a:lnTo>
                    <a:lnTo>
                      <a:pt x="1630" y="1748"/>
                    </a:lnTo>
                    <a:lnTo>
                      <a:pt x="1635" y="1700"/>
                    </a:lnTo>
                    <a:lnTo>
                      <a:pt x="1640" y="1651"/>
                    </a:lnTo>
                    <a:lnTo>
                      <a:pt x="1643" y="1602"/>
                    </a:lnTo>
                    <a:lnTo>
                      <a:pt x="1646" y="1552"/>
                    </a:lnTo>
                    <a:lnTo>
                      <a:pt x="1647" y="1503"/>
                    </a:lnTo>
                    <a:lnTo>
                      <a:pt x="1648" y="1452"/>
                    </a:lnTo>
                    <a:lnTo>
                      <a:pt x="1647" y="1401"/>
                    </a:lnTo>
                    <a:lnTo>
                      <a:pt x="1646" y="1351"/>
                    </a:lnTo>
                    <a:lnTo>
                      <a:pt x="1643" y="1301"/>
                    </a:lnTo>
                    <a:lnTo>
                      <a:pt x="1640" y="1251"/>
                    </a:lnTo>
                    <a:lnTo>
                      <a:pt x="1635" y="1202"/>
                    </a:lnTo>
                    <a:lnTo>
                      <a:pt x="1630" y="1153"/>
                    </a:lnTo>
                    <a:lnTo>
                      <a:pt x="1624" y="1103"/>
                    </a:lnTo>
                    <a:lnTo>
                      <a:pt x="1616" y="1054"/>
                    </a:lnTo>
                    <a:lnTo>
                      <a:pt x="1608" y="1006"/>
                    </a:lnTo>
                    <a:lnTo>
                      <a:pt x="1599" y="958"/>
                    </a:lnTo>
                    <a:lnTo>
                      <a:pt x="1589" y="911"/>
                    </a:lnTo>
                    <a:lnTo>
                      <a:pt x="1578" y="863"/>
                    </a:lnTo>
                    <a:lnTo>
                      <a:pt x="1567" y="816"/>
                    </a:lnTo>
                    <a:lnTo>
                      <a:pt x="1554" y="769"/>
                    </a:lnTo>
                    <a:lnTo>
                      <a:pt x="1540" y="723"/>
                    </a:lnTo>
                    <a:lnTo>
                      <a:pt x="1526" y="677"/>
                    </a:lnTo>
                    <a:lnTo>
                      <a:pt x="1511" y="631"/>
                    </a:lnTo>
                    <a:lnTo>
                      <a:pt x="1495" y="586"/>
                    </a:lnTo>
                    <a:lnTo>
                      <a:pt x="1478" y="542"/>
                    </a:lnTo>
                    <a:lnTo>
                      <a:pt x="1460" y="497"/>
                    </a:lnTo>
                    <a:lnTo>
                      <a:pt x="1441" y="453"/>
                    </a:lnTo>
                    <a:lnTo>
                      <a:pt x="1421" y="409"/>
                    </a:lnTo>
                    <a:lnTo>
                      <a:pt x="1401" y="366"/>
                    </a:lnTo>
                    <a:lnTo>
                      <a:pt x="1381" y="324"/>
                    </a:lnTo>
                    <a:lnTo>
                      <a:pt x="1359" y="281"/>
                    </a:lnTo>
                    <a:lnTo>
                      <a:pt x="1337" y="240"/>
                    </a:lnTo>
                    <a:lnTo>
                      <a:pt x="1313" y="199"/>
                    </a:lnTo>
                    <a:lnTo>
                      <a:pt x="1289" y="158"/>
                    </a:lnTo>
                    <a:lnTo>
                      <a:pt x="1265" y="118"/>
                    </a:lnTo>
                    <a:lnTo>
                      <a:pt x="1240" y="77"/>
                    </a:lnTo>
                    <a:lnTo>
                      <a:pt x="1214" y="38"/>
                    </a:lnTo>
                    <a:lnTo>
                      <a:pt x="1186" y="0"/>
                    </a:lnTo>
                    <a:lnTo>
                      <a:pt x="58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3" name="Freeform 17"/>
              <p:cNvSpPr>
                <a:spLocks/>
              </p:cNvSpPr>
              <p:nvPr/>
            </p:nvSpPr>
            <p:spPr bwMode="auto">
              <a:xfrm>
                <a:off x="0" y="281521"/>
                <a:ext cx="288314" cy="188085"/>
              </a:xfrm>
              <a:custGeom>
                <a:avLst/>
                <a:gdLst>
                  <a:gd name="T0" fmla="*/ 2782 w 2801"/>
                  <a:gd name="T1" fmla="*/ 123 h 1832"/>
                  <a:gd name="T2" fmla="*/ 436 w 2801"/>
                  <a:gd name="T3" fmla="*/ 0 h 1832"/>
                  <a:gd name="T4" fmla="*/ 410 w 2801"/>
                  <a:gd name="T5" fmla="*/ 38 h 1832"/>
                  <a:gd name="T6" fmla="*/ 386 w 2801"/>
                  <a:gd name="T7" fmla="*/ 77 h 1832"/>
                  <a:gd name="T8" fmla="*/ 362 w 2801"/>
                  <a:gd name="T9" fmla="*/ 116 h 1832"/>
                  <a:gd name="T10" fmla="*/ 337 w 2801"/>
                  <a:gd name="T11" fmla="*/ 155 h 1832"/>
                  <a:gd name="T12" fmla="*/ 315 w 2801"/>
                  <a:gd name="T13" fmla="*/ 195 h 1832"/>
                  <a:gd name="T14" fmla="*/ 293 w 2801"/>
                  <a:gd name="T15" fmla="*/ 236 h 1832"/>
                  <a:gd name="T16" fmla="*/ 272 w 2801"/>
                  <a:gd name="T17" fmla="*/ 276 h 1832"/>
                  <a:gd name="T18" fmla="*/ 251 w 2801"/>
                  <a:gd name="T19" fmla="*/ 317 h 1832"/>
                  <a:gd name="T20" fmla="*/ 232 w 2801"/>
                  <a:gd name="T21" fmla="*/ 359 h 1832"/>
                  <a:gd name="T22" fmla="*/ 213 w 2801"/>
                  <a:gd name="T23" fmla="*/ 401 h 1832"/>
                  <a:gd name="T24" fmla="*/ 195 w 2801"/>
                  <a:gd name="T25" fmla="*/ 444 h 1832"/>
                  <a:gd name="T26" fmla="*/ 177 w 2801"/>
                  <a:gd name="T27" fmla="*/ 487 h 1832"/>
                  <a:gd name="T28" fmla="*/ 160 w 2801"/>
                  <a:gd name="T29" fmla="*/ 530 h 1832"/>
                  <a:gd name="T30" fmla="*/ 145 w 2801"/>
                  <a:gd name="T31" fmla="*/ 574 h 1832"/>
                  <a:gd name="T32" fmla="*/ 129 w 2801"/>
                  <a:gd name="T33" fmla="*/ 618 h 1832"/>
                  <a:gd name="T34" fmla="*/ 114 w 2801"/>
                  <a:gd name="T35" fmla="*/ 662 h 1832"/>
                  <a:gd name="T36" fmla="*/ 101 w 2801"/>
                  <a:gd name="T37" fmla="*/ 707 h 1832"/>
                  <a:gd name="T38" fmla="*/ 88 w 2801"/>
                  <a:gd name="T39" fmla="*/ 753 h 1832"/>
                  <a:gd name="T40" fmla="*/ 76 w 2801"/>
                  <a:gd name="T41" fmla="*/ 798 h 1832"/>
                  <a:gd name="T42" fmla="*/ 65 w 2801"/>
                  <a:gd name="T43" fmla="*/ 844 h 1832"/>
                  <a:gd name="T44" fmla="*/ 55 w 2801"/>
                  <a:gd name="T45" fmla="*/ 890 h 1832"/>
                  <a:gd name="T46" fmla="*/ 45 w 2801"/>
                  <a:gd name="T47" fmla="*/ 936 h 1832"/>
                  <a:gd name="T48" fmla="*/ 37 w 2801"/>
                  <a:gd name="T49" fmla="*/ 983 h 1832"/>
                  <a:gd name="T50" fmla="*/ 29 w 2801"/>
                  <a:gd name="T51" fmla="*/ 1030 h 1832"/>
                  <a:gd name="T52" fmla="*/ 22 w 2801"/>
                  <a:gd name="T53" fmla="*/ 1077 h 1832"/>
                  <a:gd name="T54" fmla="*/ 17 w 2801"/>
                  <a:gd name="T55" fmla="*/ 1126 h 1832"/>
                  <a:gd name="T56" fmla="*/ 12 w 2801"/>
                  <a:gd name="T57" fmla="*/ 1173 h 1832"/>
                  <a:gd name="T58" fmla="*/ 7 w 2801"/>
                  <a:gd name="T59" fmla="*/ 1221 h 1832"/>
                  <a:gd name="T60" fmla="*/ 4 w 2801"/>
                  <a:gd name="T61" fmla="*/ 1270 h 1832"/>
                  <a:gd name="T62" fmla="*/ 2 w 2801"/>
                  <a:gd name="T63" fmla="*/ 1318 h 1832"/>
                  <a:gd name="T64" fmla="*/ 0 w 2801"/>
                  <a:gd name="T65" fmla="*/ 1367 h 1832"/>
                  <a:gd name="T66" fmla="*/ 0 w 2801"/>
                  <a:gd name="T67" fmla="*/ 1416 h 1832"/>
                  <a:gd name="T68" fmla="*/ 1 w 2801"/>
                  <a:gd name="T69" fmla="*/ 1470 h 1832"/>
                  <a:gd name="T70" fmla="*/ 2 w 2801"/>
                  <a:gd name="T71" fmla="*/ 1522 h 1832"/>
                  <a:gd name="T72" fmla="*/ 5 w 2801"/>
                  <a:gd name="T73" fmla="*/ 1575 h 1832"/>
                  <a:gd name="T74" fmla="*/ 9 w 2801"/>
                  <a:gd name="T75" fmla="*/ 1627 h 1832"/>
                  <a:gd name="T76" fmla="*/ 14 w 2801"/>
                  <a:gd name="T77" fmla="*/ 1678 h 1832"/>
                  <a:gd name="T78" fmla="*/ 20 w 2801"/>
                  <a:gd name="T79" fmla="*/ 1730 h 1832"/>
                  <a:gd name="T80" fmla="*/ 27 w 2801"/>
                  <a:gd name="T81" fmla="*/ 1782 h 1832"/>
                  <a:gd name="T82" fmla="*/ 35 w 2801"/>
                  <a:gd name="T83" fmla="*/ 1832 h 1832"/>
                  <a:gd name="T84" fmla="*/ 2801 w 2801"/>
                  <a:gd name="T85" fmla="*/ 208 h 1832"/>
                  <a:gd name="T86" fmla="*/ 2794 w 2801"/>
                  <a:gd name="T87" fmla="*/ 188 h 1832"/>
                  <a:gd name="T88" fmla="*/ 2789 w 2801"/>
                  <a:gd name="T89" fmla="*/ 167 h 1832"/>
                  <a:gd name="T90" fmla="*/ 2785 w 2801"/>
                  <a:gd name="T91" fmla="*/ 145 h 1832"/>
                  <a:gd name="T92" fmla="*/ 2782 w 2801"/>
                  <a:gd name="T93" fmla="*/ 123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01" h="1832">
                    <a:moveTo>
                      <a:pt x="2782" y="123"/>
                    </a:moveTo>
                    <a:lnTo>
                      <a:pt x="436" y="0"/>
                    </a:lnTo>
                    <a:lnTo>
                      <a:pt x="410" y="38"/>
                    </a:lnTo>
                    <a:lnTo>
                      <a:pt x="386" y="77"/>
                    </a:lnTo>
                    <a:lnTo>
                      <a:pt x="362" y="116"/>
                    </a:lnTo>
                    <a:lnTo>
                      <a:pt x="337" y="155"/>
                    </a:lnTo>
                    <a:lnTo>
                      <a:pt x="315" y="195"/>
                    </a:lnTo>
                    <a:lnTo>
                      <a:pt x="293" y="236"/>
                    </a:lnTo>
                    <a:lnTo>
                      <a:pt x="272" y="276"/>
                    </a:lnTo>
                    <a:lnTo>
                      <a:pt x="251" y="317"/>
                    </a:lnTo>
                    <a:lnTo>
                      <a:pt x="232" y="359"/>
                    </a:lnTo>
                    <a:lnTo>
                      <a:pt x="213" y="401"/>
                    </a:lnTo>
                    <a:lnTo>
                      <a:pt x="195" y="444"/>
                    </a:lnTo>
                    <a:lnTo>
                      <a:pt x="177" y="487"/>
                    </a:lnTo>
                    <a:lnTo>
                      <a:pt x="160" y="530"/>
                    </a:lnTo>
                    <a:lnTo>
                      <a:pt x="145" y="574"/>
                    </a:lnTo>
                    <a:lnTo>
                      <a:pt x="129" y="618"/>
                    </a:lnTo>
                    <a:lnTo>
                      <a:pt x="114" y="662"/>
                    </a:lnTo>
                    <a:lnTo>
                      <a:pt x="101" y="707"/>
                    </a:lnTo>
                    <a:lnTo>
                      <a:pt x="88" y="753"/>
                    </a:lnTo>
                    <a:lnTo>
                      <a:pt x="76" y="798"/>
                    </a:lnTo>
                    <a:lnTo>
                      <a:pt x="65" y="844"/>
                    </a:lnTo>
                    <a:lnTo>
                      <a:pt x="55" y="890"/>
                    </a:lnTo>
                    <a:lnTo>
                      <a:pt x="45" y="936"/>
                    </a:lnTo>
                    <a:lnTo>
                      <a:pt x="37" y="983"/>
                    </a:lnTo>
                    <a:lnTo>
                      <a:pt x="29" y="1030"/>
                    </a:lnTo>
                    <a:lnTo>
                      <a:pt x="22" y="1077"/>
                    </a:lnTo>
                    <a:lnTo>
                      <a:pt x="17" y="1126"/>
                    </a:lnTo>
                    <a:lnTo>
                      <a:pt x="12" y="1173"/>
                    </a:lnTo>
                    <a:lnTo>
                      <a:pt x="7" y="1221"/>
                    </a:lnTo>
                    <a:lnTo>
                      <a:pt x="4" y="1270"/>
                    </a:lnTo>
                    <a:lnTo>
                      <a:pt x="2" y="1318"/>
                    </a:lnTo>
                    <a:lnTo>
                      <a:pt x="0" y="1367"/>
                    </a:lnTo>
                    <a:lnTo>
                      <a:pt x="0" y="1416"/>
                    </a:lnTo>
                    <a:lnTo>
                      <a:pt x="1" y="1470"/>
                    </a:lnTo>
                    <a:lnTo>
                      <a:pt x="2" y="1522"/>
                    </a:lnTo>
                    <a:lnTo>
                      <a:pt x="5" y="1575"/>
                    </a:lnTo>
                    <a:lnTo>
                      <a:pt x="9" y="1627"/>
                    </a:lnTo>
                    <a:lnTo>
                      <a:pt x="14" y="1678"/>
                    </a:lnTo>
                    <a:lnTo>
                      <a:pt x="20" y="1730"/>
                    </a:lnTo>
                    <a:lnTo>
                      <a:pt x="27" y="1782"/>
                    </a:lnTo>
                    <a:lnTo>
                      <a:pt x="35" y="1832"/>
                    </a:lnTo>
                    <a:lnTo>
                      <a:pt x="2801" y="208"/>
                    </a:lnTo>
                    <a:lnTo>
                      <a:pt x="2794" y="188"/>
                    </a:lnTo>
                    <a:lnTo>
                      <a:pt x="2789" y="167"/>
                    </a:lnTo>
                    <a:lnTo>
                      <a:pt x="2785" y="145"/>
                    </a:lnTo>
                    <a:lnTo>
                      <a:pt x="2782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4" name="Freeform 18"/>
              <p:cNvSpPr>
                <a:spLocks/>
              </p:cNvSpPr>
              <p:nvPr/>
            </p:nvSpPr>
            <p:spPr bwMode="auto">
              <a:xfrm>
                <a:off x="277178" y="167680"/>
                <a:ext cx="176948" cy="108891"/>
              </a:xfrm>
              <a:custGeom>
                <a:avLst/>
                <a:gdLst>
                  <a:gd name="T0" fmla="*/ 442 w 1714"/>
                  <a:gd name="T1" fmla="*/ 845 h 1055"/>
                  <a:gd name="T2" fmla="*/ 467 w 1714"/>
                  <a:gd name="T3" fmla="*/ 846 h 1055"/>
                  <a:gd name="T4" fmla="*/ 493 w 1714"/>
                  <a:gd name="T5" fmla="*/ 850 h 1055"/>
                  <a:gd name="T6" fmla="*/ 518 w 1714"/>
                  <a:gd name="T7" fmla="*/ 855 h 1055"/>
                  <a:gd name="T8" fmla="*/ 542 w 1714"/>
                  <a:gd name="T9" fmla="*/ 862 h 1055"/>
                  <a:gd name="T10" fmla="*/ 565 w 1714"/>
                  <a:gd name="T11" fmla="*/ 871 h 1055"/>
                  <a:gd name="T12" fmla="*/ 587 w 1714"/>
                  <a:gd name="T13" fmla="*/ 881 h 1055"/>
                  <a:gd name="T14" fmla="*/ 608 w 1714"/>
                  <a:gd name="T15" fmla="*/ 893 h 1055"/>
                  <a:gd name="T16" fmla="*/ 629 w 1714"/>
                  <a:gd name="T17" fmla="*/ 906 h 1055"/>
                  <a:gd name="T18" fmla="*/ 648 w 1714"/>
                  <a:gd name="T19" fmla="*/ 920 h 1055"/>
                  <a:gd name="T20" fmla="*/ 666 w 1714"/>
                  <a:gd name="T21" fmla="*/ 936 h 1055"/>
                  <a:gd name="T22" fmla="*/ 684 w 1714"/>
                  <a:gd name="T23" fmla="*/ 953 h 1055"/>
                  <a:gd name="T24" fmla="*/ 699 w 1714"/>
                  <a:gd name="T25" fmla="*/ 971 h 1055"/>
                  <a:gd name="T26" fmla="*/ 714 w 1714"/>
                  <a:gd name="T27" fmla="*/ 991 h 1055"/>
                  <a:gd name="T28" fmla="*/ 727 w 1714"/>
                  <a:gd name="T29" fmla="*/ 1011 h 1055"/>
                  <a:gd name="T30" fmla="*/ 739 w 1714"/>
                  <a:gd name="T31" fmla="*/ 1032 h 1055"/>
                  <a:gd name="T32" fmla="*/ 750 w 1714"/>
                  <a:gd name="T33" fmla="*/ 1055 h 1055"/>
                  <a:gd name="T34" fmla="*/ 1714 w 1714"/>
                  <a:gd name="T35" fmla="*/ 825 h 1055"/>
                  <a:gd name="T36" fmla="*/ 1672 w 1714"/>
                  <a:gd name="T37" fmla="*/ 781 h 1055"/>
                  <a:gd name="T38" fmla="*/ 1631 w 1714"/>
                  <a:gd name="T39" fmla="*/ 739 h 1055"/>
                  <a:gd name="T40" fmla="*/ 1588 w 1714"/>
                  <a:gd name="T41" fmla="*/ 697 h 1055"/>
                  <a:gd name="T42" fmla="*/ 1545 w 1714"/>
                  <a:gd name="T43" fmla="*/ 656 h 1055"/>
                  <a:gd name="T44" fmla="*/ 1500 w 1714"/>
                  <a:gd name="T45" fmla="*/ 616 h 1055"/>
                  <a:gd name="T46" fmla="*/ 1455 w 1714"/>
                  <a:gd name="T47" fmla="*/ 577 h 1055"/>
                  <a:gd name="T48" fmla="*/ 1408 w 1714"/>
                  <a:gd name="T49" fmla="*/ 540 h 1055"/>
                  <a:gd name="T50" fmla="*/ 1360 w 1714"/>
                  <a:gd name="T51" fmla="*/ 502 h 1055"/>
                  <a:gd name="T52" fmla="*/ 1312 w 1714"/>
                  <a:gd name="T53" fmla="*/ 467 h 1055"/>
                  <a:gd name="T54" fmla="*/ 1263 w 1714"/>
                  <a:gd name="T55" fmla="*/ 432 h 1055"/>
                  <a:gd name="T56" fmla="*/ 1213 w 1714"/>
                  <a:gd name="T57" fmla="*/ 399 h 1055"/>
                  <a:gd name="T58" fmla="*/ 1162 w 1714"/>
                  <a:gd name="T59" fmla="*/ 367 h 1055"/>
                  <a:gd name="T60" fmla="*/ 1110 w 1714"/>
                  <a:gd name="T61" fmla="*/ 336 h 1055"/>
                  <a:gd name="T62" fmla="*/ 1058 w 1714"/>
                  <a:gd name="T63" fmla="*/ 307 h 1055"/>
                  <a:gd name="T64" fmla="*/ 1005 w 1714"/>
                  <a:gd name="T65" fmla="*/ 278 h 1055"/>
                  <a:gd name="T66" fmla="*/ 950 w 1714"/>
                  <a:gd name="T67" fmla="*/ 251 h 1055"/>
                  <a:gd name="T68" fmla="*/ 896 w 1714"/>
                  <a:gd name="T69" fmla="*/ 225 h 1055"/>
                  <a:gd name="T70" fmla="*/ 841 w 1714"/>
                  <a:gd name="T71" fmla="*/ 201 h 1055"/>
                  <a:gd name="T72" fmla="*/ 785 w 1714"/>
                  <a:gd name="T73" fmla="*/ 177 h 1055"/>
                  <a:gd name="T74" fmla="*/ 727 w 1714"/>
                  <a:gd name="T75" fmla="*/ 154 h 1055"/>
                  <a:gd name="T76" fmla="*/ 670 w 1714"/>
                  <a:gd name="T77" fmla="*/ 134 h 1055"/>
                  <a:gd name="T78" fmla="*/ 612 w 1714"/>
                  <a:gd name="T79" fmla="*/ 114 h 1055"/>
                  <a:gd name="T80" fmla="*/ 554 w 1714"/>
                  <a:gd name="T81" fmla="*/ 96 h 1055"/>
                  <a:gd name="T82" fmla="*/ 494 w 1714"/>
                  <a:gd name="T83" fmla="*/ 80 h 1055"/>
                  <a:gd name="T84" fmla="*/ 434 w 1714"/>
                  <a:gd name="T85" fmla="*/ 65 h 1055"/>
                  <a:gd name="T86" fmla="*/ 374 w 1714"/>
                  <a:gd name="T87" fmla="*/ 51 h 1055"/>
                  <a:gd name="T88" fmla="*/ 313 w 1714"/>
                  <a:gd name="T89" fmla="*/ 39 h 1055"/>
                  <a:gd name="T90" fmla="*/ 251 w 1714"/>
                  <a:gd name="T91" fmla="*/ 28 h 1055"/>
                  <a:gd name="T92" fmla="*/ 189 w 1714"/>
                  <a:gd name="T93" fmla="*/ 19 h 1055"/>
                  <a:gd name="T94" fmla="*/ 127 w 1714"/>
                  <a:gd name="T95" fmla="*/ 11 h 1055"/>
                  <a:gd name="T96" fmla="*/ 64 w 1714"/>
                  <a:gd name="T97" fmla="*/ 4 h 1055"/>
                  <a:gd name="T98" fmla="*/ 0 w 1714"/>
                  <a:gd name="T99" fmla="*/ 0 h 1055"/>
                  <a:gd name="T100" fmla="*/ 357 w 1714"/>
                  <a:gd name="T101" fmla="*/ 855 h 1055"/>
                  <a:gd name="T102" fmla="*/ 377 w 1714"/>
                  <a:gd name="T103" fmla="*/ 851 h 1055"/>
                  <a:gd name="T104" fmla="*/ 398 w 1714"/>
                  <a:gd name="T105" fmla="*/ 848 h 1055"/>
                  <a:gd name="T106" fmla="*/ 420 w 1714"/>
                  <a:gd name="T107" fmla="*/ 845 h 1055"/>
                  <a:gd name="T108" fmla="*/ 442 w 1714"/>
                  <a:gd name="T109" fmla="*/ 845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14" h="1055">
                    <a:moveTo>
                      <a:pt x="442" y="845"/>
                    </a:moveTo>
                    <a:lnTo>
                      <a:pt x="467" y="846"/>
                    </a:lnTo>
                    <a:lnTo>
                      <a:pt x="493" y="850"/>
                    </a:lnTo>
                    <a:lnTo>
                      <a:pt x="518" y="855"/>
                    </a:lnTo>
                    <a:lnTo>
                      <a:pt x="542" y="862"/>
                    </a:lnTo>
                    <a:lnTo>
                      <a:pt x="565" y="871"/>
                    </a:lnTo>
                    <a:lnTo>
                      <a:pt x="587" y="881"/>
                    </a:lnTo>
                    <a:lnTo>
                      <a:pt x="608" y="893"/>
                    </a:lnTo>
                    <a:lnTo>
                      <a:pt x="629" y="906"/>
                    </a:lnTo>
                    <a:lnTo>
                      <a:pt x="648" y="920"/>
                    </a:lnTo>
                    <a:lnTo>
                      <a:pt x="666" y="936"/>
                    </a:lnTo>
                    <a:lnTo>
                      <a:pt x="684" y="953"/>
                    </a:lnTo>
                    <a:lnTo>
                      <a:pt x="699" y="971"/>
                    </a:lnTo>
                    <a:lnTo>
                      <a:pt x="714" y="991"/>
                    </a:lnTo>
                    <a:lnTo>
                      <a:pt x="727" y="1011"/>
                    </a:lnTo>
                    <a:lnTo>
                      <a:pt x="739" y="1032"/>
                    </a:lnTo>
                    <a:lnTo>
                      <a:pt x="750" y="1055"/>
                    </a:lnTo>
                    <a:lnTo>
                      <a:pt x="1714" y="825"/>
                    </a:lnTo>
                    <a:lnTo>
                      <a:pt x="1672" y="781"/>
                    </a:lnTo>
                    <a:lnTo>
                      <a:pt x="1631" y="739"/>
                    </a:lnTo>
                    <a:lnTo>
                      <a:pt x="1588" y="697"/>
                    </a:lnTo>
                    <a:lnTo>
                      <a:pt x="1545" y="656"/>
                    </a:lnTo>
                    <a:lnTo>
                      <a:pt x="1500" y="616"/>
                    </a:lnTo>
                    <a:lnTo>
                      <a:pt x="1455" y="577"/>
                    </a:lnTo>
                    <a:lnTo>
                      <a:pt x="1408" y="540"/>
                    </a:lnTo>
                    <a:lnTo>
                      <a:pt x="1360" y="502"/>
                    </a:lnTo>
                    <a:lnTo>
                      <a:pt x="1312" y="467"/>
                    </a:lnTo>
                    <a:lnTo>
                      <a:pt x="1263" y="432"/>
                    </a:lnTo>
                    <a:lnTo>
                      <a:pt x="1213" y="399"/>
                    </a:lnTo>
                    <a:lnTo>
                      <a:pt x="1162" y="367"/>
                    </a:lnTo>
                    <a:lnTo>
                      <a:pt x="1110" y="336"/>
                    </a:lnTo>
                    <a:lnTo>
                      <a:pt x="1058" y="307"/>
                    </a:lnTo>
                    <a:lnTo>
                      <a:pt x="1005" y="278"/>
                    </a:lnTo>
                    <a:lnTo>
                      <a:pt x="950" y="251"/>
                    </a:lnTo>
                    <a:lnTo>
                      <a:pt x="896" y="225"/>
                    </a:lnTo>
                    <a:lnTo>
                      <a:pt x="841" y="201"/>
                    </a:lnTo>
                    <a:lnTo>
                      <a:pt x="785" y="177"/>
                    </a:lnTo>
                    <a:lnTo>
                      <a:pt x="727" y="154"/>
                    </a:lnTo>
                    <a:lnTo>
                      <a:pt x="670" y="134"/>
                    </a:lnTo>
                    <a:lnTo>
                      <a:pt x="612" y="114"/>
                    </a:lnTo>
                    <a:lnTo>
                      <a:pt x="554" y="96"/>
                    </a:lnTo>
                    <a:lnTo>
                      <a:pt x="494" y="80"/>
                    </a:lnTo>
                    <a:lnTo>
                      <a:pt x="434" y="65"/>
                    </a:lnTo>
                    <a:lnTo>
                      <a:pt x="374" y="51"/>
                    </a:lnTo>
                    <a:lnTo>
                      <a:pt x="313" y="39"/>
                    </a:lnTo>
                    <a:lnTo>
                      <a:pt x="251" y="28"/>
                    </a:lnTo>
                    <a:lnTo>
                      <a:pt x="189" y="19"/>
                    </a:lnTo>
                    <a:lnTo>
                      <a:pt x="127" y="11"/>
                    </a:lnTo>
                    <a:lnTo>
                      <a:pt x="64" y="4"/>
                    </a:lnTo>
                    <a:lnTo>
                      <a:pt x="0" y="0"/>
                    </a:lnTo>
                    <a:lnTo>
                      <a:pt x="357" y="855"/>
                    </a:lnTo>
                    <a:lnTo>
                      <a:pt x="377" y="851"/>
                    </a:lnTo>
                    <a:lnTo>
                      <a:pt x="398" y="848"/>
                    </a:lnTo>
                    <a:lnTo>
                      <a:pt x="420" y="845"/>
                    </a:lnTo>
                    <a:lnTo>
                      <a:pt x="442" y="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468307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1527">
          <p15:clr>
            <a:srgbClr val="FBAE40"/>
          </p15:clr>
        </p15:guide>
        <p15:guide id="2" orient="horz" pos="2174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5" name="Объект 3"/>
          <p:cNvSpPr>
            <a:spLocks noGrp="1"/>
          </p:cNvSpPr>
          <p:nvPr>
            <p:ph sz="quarter" idx="18"/>
          </p:nvPr>
        </p:nvSpPr>
        <p:spPr>
          <a:xfrm>
            <a:off x="6380480" y="976313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7" name="Объект 3"/>
          <p:cNvSpPr>
            <a:spLocks noGrp="1"/>
          </p:cNvSpPr>
          <p:nvPr>
            <p:ph sz="quarter" idx="19"/>
          </p:nvPr>
        </p:nvSpPr>
        <p:spPr>
          <a:xfrm>
            <a:off x="613997" y="976313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-1800201" y="976313"/>
            <a:ext cx="1800201" cy="332398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dirty="0">
                <a:solidFill>
                  <a:srgbClr val="A5A5A5"/>
                </a:solidFill>
              </a:rPr>
              <a:t>Макет настроен </a:t>
            </a:r>
            <a:br>
              <a:rPr lang="ru-RU" sz="1400" dirty="0">
                <a:solidFill>
                  <a:srgbClr val="A5A5A5"/>
                </a:solidFill>
              </a:rPr>
            </a:br>
            <a:r>
              <a:rPr lang="ru-RU" sz="1400" dirty="0">
                <a:solidFill>
                  <a:srgbClr val="A5A5A5"/>
                </a:solidFill>
              </a:rPr>
              <a:t>для вывода любого содержимого в двух колонках, однако рекомендуется </a:t>
            </a:r>
            <a:br>
              <a:rPr lang="ru-RU" sz="1400" dirty="0">
                <a:solidFill>
                  <a:srgbClr val="A5A5A5"/>
                </a:solidFill>
              </a:rPr>
            </a:br>
            <a:r>
              <a:rPr lang="ru-RU" sz="1400" dirty="0">
                <a:solidFill>
                  <a:srgbClr val="A5A5A5"/>
                </a:solidFill>
              </a:rPr>
              <a:t>не использовать его </a:t>
            </a:r>
            <a:br>
              <a:rPr lang="ru-RU" sz="1400" dirty="0">
                <a:solidFill>
                  <a:srgbClr val="A5A5A5"/>
                </a:solidFill>
              </a:rPr>
            </a:br>
            <a:r>
              <a:rPr lang="ru-RU" sz="1400" dirty="0">
                <a:solidFill>
                  <a:srgbClr val="A5A5A5"/>
                </a:solidFill>
              </a:rPr>
              <a:t>для вывода только текстовых блоков: в случае большого количества текста лучше разделить текст на несколько модулей (3-4), по возможности добавить иконки или иные графические объекты.</a:t>
            </a:r>
          </a:p>
        </p:txBody>
      </p:sp>
    </p:spTree>
    <p:extLst>
      <p:ext uri="{BB962C8B-B14F-4D97-AF65-F5344CB8AC3E}">
        <p14:creationId xmlns:p14="http://schemas.microsoft.com/office/powerpoint/2010/main" val="20168789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79">
          <p15:clr>
            <a:srgbClr val="FBAE40"/>
          </p15:clr>
        </p15:guide>
        <p15:guide id="2" pos="4007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599440" y="990321"/>
            <a:ext cx="11003279" cy="503518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6380480" y="1615440"/>
            <a:ext cx="5222240" cy="47599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quarter" idx="12"/>
          </p:nvPr>
        </p:nvSpPr>
        <p:spPr>
          <a:xfrm>
            <a:off x="599440" y="1615440"/>
            <a:ext cx="5212080" cy="47599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282249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61">
          <p15:clr>
            <a:srgbClr val="FBAE40"/>
          </p15:clr>
        </p15:guide>
        <p15:guide id="2" pos="4019">
          <p15:clr>
            <a:srgbClr val="FBAE40"/>
          </p15:clr>
        </p15:guide>
        <p15:guide id="3" orient="horz" pos="954">
          <p15:clr>
            <a:srgbClr val="FBAE40"/>
          </p15:clr>
        </p15:guide>
        <p15:guide id="4" orient="horz" pos="1018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, объект,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00075" y="976313"/>
            <a:ext cx="5211763" cy="538162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6380480" y="976313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9"/>
          </p:nvPr>
        </p:nvSpPr>
        <p:spPr>
          <a:xfrm>
            <a:off x="600075" y="1616075"/>
            <a:ext cx="5211763" cy="4767263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29364225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61">
          <p15:clr>
            <a:srgbClr val="FBAE40"/>
          </p15:clr>
        </p15:guide>
        <p15:guide id="2" pos="4019">
          <p15:clr>
            <a:srgbClr val="FBAE40"/>
          </p15:clr>
        </p15:guide>
        <p15:guide id="3" orient="horz" pos="954">
          <p15:clr>
            <a:srgbClr val="FBAE40"/>
          </p15:clr>
        </p15:guide>
        <p15:guide id="4" orient="horz" pos="1018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, объект,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391275" y="976313"/>
            <a:ext cx="5211763" cy="538162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 i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613997" y="976313"/>
            <a:ext cx="522224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9"/>
          </p:nvPr>
        </p:nvSpPr>
        <p:spPr>
          <a:xfrm>
            <a:off x="6391275" y="1616075"/>
            <a:ext cx="5211763" cy="4767263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10101360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61">
          <p15:clr>
            <a:srgbClr val="FBAE40"/>
          </p15:clr>
        </p15:guide>
        <p15:guide id="2" pos="4019">
          <p15:clr>
            <a:srgbClr val="FBAE40"/>
          </p15:clr>
        </p15:guide>
        <p15:guide id="3" orient="horz" pos="954">
          <p15:clr>
            <a:srgbClr val="FBAE40"/>
          </p15:clr>
        </p15:guide>
        <p15:guide id="4" orient="horz" pos="1018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 и два рису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8"/>
          </p:nvPr>
        </p:nvSpPr>
        <p:spPr>
          <a:xfrm>
            <a:off x="6383338" y="1616076"/>
            <a:ext cx="5215482" cy="4759324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9"/>
          </p:nvPr>
        </p:nvSpPr>
        <p:spPr>
          <a:xfrm>
            <a:off x="605473" y="1616076"/>
            <a:ext cx="5203190" cy="4759324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599440" y="990321"/>
            <a:ext cx="11003279" cy="503518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2820565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>
          <p15:clr>
            <a:srgbClr val="FBAE40"/>
          </p15:clr>
        </p15:guide>
        <p15:guide id="2" pos="4021">
          <p15:clr>
            <a:srgbClr val="FBAE40"/>
          </p15:clr>
        </p15:guide>
        <p15:guide id="3" orient="horz" pos="1018">
          <p15:clr>
            <a:srgbClr val="FBAE40"/>
          </p15:clr>
        </p15:guide>
        <p15:guide id="4" orient="horz" pos="954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05473" y="980728"/>
            <a:ext cx="5203190" cy="513361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6380480" y="3928716"/>
            <a:ext cx="5222240" cy="521364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2" name="Заголовок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quarter" idx="19"/>
          </p:nvPr>
        </p:nvSpPr>
        <p:spPr>
          <a:xfrm>
            <a:off x="605474" y="1624014"/>
            <a:ext cx="5203189" cy="179916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quarter" idx="21"/>
          </p:nvPr>
        </p:nvSpPr>
        <p:spPr>
          <a:xfrm>
            <a:off x="6380480" y="4561841"/>
            <a:ext cx="5222558" cy="180932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6380480" y="990320"/>
            <a:ext cx="5222240" cy="51336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1" name="Объект 3"/>
          <p:cNvSpPr>
            <a:spLocks noGrp="1"/>
          </p:cNvSpPr>
          <p:nvPr>
            <p:ph sz="quarter" idx="24"/>
          </p:nvPr>
        </p:nvSpPr>
        <p:spPr>
          <a:xfrm>
            <a:off x="6380480" y="1615441"/>
            <a:ext cx="5222558" cy="18135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3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605473" y="3928715"/>
            <a:ext cx="5203190" cy="521365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4" name="Объект 3"/>
          <p:cNvSpPr>
            <a:spLocks noGrp="1"/>
          </p:cNvSpPr>
          <p:nvPr>
            <p:ph sz="quarter" idx="26"/>
          </p:nvPr>
        </p:nvSpPr>
        <p:spPr>
          <a:xfrm>
            <a:off x="605474" y="4561840"/>
            <a:ext cx="5203189" cy="1809329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979868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>
          <p15:clr>
            <a:srgbClr val="FBAE40"/>
          </p15:clr>
        </p15:guide>
        <p15:guide id="2" pos="4021">
          <p15:clr>
            <a:srgbClr val="FBAE40"/>
          </p15:clr>
        </p15:guide>
        <p15:guide id="3" orient="horz" pos="947">
          <p15:clr>
            <a:srgbClr val="FBAE40"/>
          </p15:clr>
        </p15:guide>
        <p15:guide id="4" orient="horz" pos="1018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2470">
          <p15:clr>
            <a:srgbClr val="FBAE40"/>
          </p15:clr>
        </p15:guide>
        <p15:guide id="7" orient="horz" pos="2803">
          <p15:clr>
            <a:srgbClr val="FBAE40"/>
          </p15:clr>
        </p15:guide>
        <p15:guide id="8" orient="horz" pos="2874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д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2"/>
          </p:nvPr>
        </p:nvSpPr>
        <p:spPr>
          <a:xfrm>
            <a:off x="600076" y="981075"/>
            <a:ext cx="5208588" cy="244246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0" name="Объект 3"/>
          <p:cNvSpPr>
            <a:spLocks noGrp="1"/>
          </p:cNvSpPr>
          <p:nvPr>
            <p:ph sz="quarter" idx="21"/>
          </p:nvPr>
        </p:nvSpPr>
        <p:spPr>
          <a:xfrm>
            <a:off x="6380480" y="3921760"/>
            <a:ext cx="5222240" cy="245872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605473" y="3928715"/>
            <a:ext cx="5203190" cy="521365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19"/>
          </p:nvPr>
        </p:nvSpPr>
        <p:spPr>
          <a:xfrm>
            <a:off x="605474" y="4572001"/>
            <a:ext cx="5203189" cy="179916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6380480" y="990320"/>
            <a:ext cx="5222240" cy="51336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4"/>
          </p:nvPr>
        </p:nvSpPr>
        <p:spPr>
          <a:xfrm>
            <a:off x="6380480" y="1615441"/>
            <a:ext cx="5222558" cy="1798319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6166215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>
          <p15:clr>
            <a:srgbClr val="FBAE40"/>
          </p15:clr>
        </p15:guide>
        <p15:guide id="2" pos="4021">
          <p15:clr>
            <a:srgbClr val="FBAE40"/>
          </p15:clr>
        </p15:guide>
        <p15:guide id="3" orient="horz" pos="2470">
          <p15:clr>
            <a:srgbClr val="FBAE40"/>
          </p15:clr>
        </p15:guide>
        <p15:guide id="4" orient="horz" pos="2157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5" name="Объект 3"/>
          <p:cNvSpPr>
            <a:spLocks noGrp="1"/>
          </p:cNvSpPr>
          <p:nvPr>
            <p:ph sz="quarter" idx="18"/>
          </p:nvPr>
        </p:nvSpPr>
        <p:spPr>
          <a:xfrm>
            <a:off x="8315888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8315888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20"/>
          </p:nvPr>
        </p:nvSpPr>
        <p:spPr>
          <a:xfrm>
            <a:off x="613232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13232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2"/>
          </p:nvPr>
        </p:nvSpPr>
        <p:spPr>
          <a:xfrm>
            <a:off x="4459712" y="1615440"/>
            <a:ext cx="32832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0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4459712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5817931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03">
          <p15:clr>
            <a:srgbClr val="FBAE40"/>
          </p15:clr>
        </p15:guide>
        <p15:guide id="2" pos="2464">
          <p15:clr>
            <a:srgbClr val="FBAE40"/>
          </p15:clr>
        </p15:guide>
        <p15:guide id="3" pos="4883">
          <p15:clr>
            <a:srgbClr val="FBAE40"/>
          </p15:clr>
        </p15:guide>
        <p15:guide id="4" pos="5235">
          <p15:clr>
            <a:srgbClr val="FBAE40"/>
          </p15:clr>
        </p15:guide>
        <p15:guide id="5" orient="horz" pos="1018">
          <p15:clr>
            <a:srgbClr val="FBAE40"/>
          </p15:clr>
        </p15:guide>
        <p15:guide id="6" orient="horz" pos="947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2" name="Объект 3"/>
          <p:cNvSpPr>
            <a:spLocks noGrp="1"/>
          </p:cNvSpPr>
          <p:nvPr>
            <p:ph sz="quarter" idx="18"/>
          </p:nvPr>
        </p:nvSpPr>
        <p:spPr>
          <a:xfrm>
            <a:off x="8315888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3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8315888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4" name="Объект 3"/>
          <p:cNvSpPr>
            <a:spLocks noGrp="1"/>
          </p:cNvSpPr>
          <p:nvPr>
            <p:ph sz="quarter" idx="20"/>
          </p:nvPr>
        </p:nvSpPr>
        <p:spPr>
          <a:xfrm>
            <a:off x="613232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5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1323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6" name="Объект 3"/>
          <p:cNvSpPr>
            <a:spLocks noGrp="1"/>
          </p:cNvSpPr>
          <p:nvPr>
            <p:ph sz="quarter" idx="22"/>
          </p:nvPr>
        </p:nvSpPr>
        <p:spPr>
          <a:xfrm>
            <a:off x="4459712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7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445971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8" name="Объект 3"/>
          <p:cNvSpPr>
            <a:spLocks noGrp="1"/>
          </p:cNvSpPr>
          <p:nvPr>
            <p:ph sz="quarter" idx="24"/>
          </p:nvPr>
        </p:nvSpPr>
        <p:spPr>
          <a:xfrm>
            <a:off x="8315888" y="1616075"/>
            <a:ext cx="32832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8315888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40" name="Объект 3"/>
          <p:cNvSpPr>
            <a:spLocks noGrp="1"/>
          </p:cNvSpPr>
          <p:nvPr>
            <p:ph sz="quarter" idx="26"/>
          </p:nvPr>
        </p:nvSpPr>
        <p:spPr>
          <a:xfrm>
            <a:off x="613232" y="1616075"/>
            <a:ext cx="32832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1" name="Текст 4"/>
          <p:cNvSpPr>
            <a:spLocks noGrp="1"/>
          </p:cNvSpPr>
          <p:nvPr>
            <p:ph type="body" sz="quarter" idx="27" hasCustomPrompt="1"/>
          </p:nvPr>
        </p:nvSpPr>
        <p:spPr>
          <a:xfrm>
            <a:off x="613232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42" name="Объект 3"/>
          <p:cNvSpPr>
            <a:spLocks noGrp="1"/>
          </p:cNvSpPr>
          <p:nvPr>
            <p:ph sz="quarter" idx="28"/>
          </p:nvPr>
        </p:nvSpPr>
        <p:spPr>
          <a:xfrm>
            <a:off x="4459712" y="1616075"/>
            <a:ext cx="32832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3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4459712" y="980160"/>
            <a:ext cx="32832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1586550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58">
          <p15:clr>
            <a:srgbClr val="FBAE40"/>
          </p15:clr>
        </p15:guide>
        <p15:guide id="2" pos="2803">
          <p15:clr>
            <a:srgbClr val="FBAE40"/>
          </p15:clr>
        </p15:guide>
        <p15:guide id="3" pos="5229">
          <p15:clr>
            <a:srgbClr val="FBAE40"/>
          </p15:clr>
        </p15:guide>
        <p15:guide id="4" pos="4890">
          <p15:clr>
            <a:srgbClr val="FBAE40"/>
          </p15:clr>
        </p15:guide>
        <p15:guide id="5" orient="horz" pos="947">
          <p15:clr>
            <a:srgbClr val="FBAE40"/>
          </p15:clr>
        </p15:guide>
        <p15:guide id="6" orient="horz" pos="2478">
          <p15:clr>
            <a:srgbClr val="FBAE40"/>
          </p15:clr>
        </p15:guide>
        <p15:guide id="7" orient="horz" pos="2157">
          <p15:clr>
            <a:srgbClr val="FBAE40"/>
          </p15:clr>
        </p15:guide>
        <p15:guide id="8" orient="horz" pos="1018">
          <p15:clr>
            <a:srgbClr val="FBAE40"/>
          </p15:clr>
        </p15:guide>
        <p15:guide id="9" orient="horz" pos="2874">
          <p15:clr>
            <a:srgbClr val="FBAE40"/>
          </p15:clr>
        </p15:guide>
        <p15:guide id="10" orient="horz" pos="2803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вертикальны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9" name="Объект 3"/>
          <p:cNvSpPr>
            <a:spLocks noGrp="1"/>
          </p:cNvSpPr>
          <p:nvPr>
            <p:ph sz="quarter" idx="18"/>
          </p:nvPr>
        </p:nvSpPr>
        <p:spPr>
          <a:xfrm>
            <a:off x="8315888" y="976313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1" name="Объект 3"/>
          <p:cNvSpPr>
            <a:spLocks noGrp="1"/>
          </p:cNvSpPr>
          <p:nvPr>
            <p:ph sz="quarter" idx="20"/>
          </p:nvPr>
        </p:nvSpPr>
        <p:spPr>
          <a:xfrm>
            <a:off x="613232" y="976313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2" name="Объект 3"/>
          <p:cNvSpPr>
            <a:spLocks noGrp="1"/>
          </p:cNvSpPr>
          <p:nvPr>
            <p:ph sz="quarter" idx="22"/>
          </p:nvPr>
        </p:nvSpPr>
        <p:spPr>
          <a:xfrm>
            <a:off x="4459712" y="976313"/>
            <a:ext cx="32832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7849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64">
          <p15:clr>
            <a:srgbClr val="FBAE40"/>
          </p15:clr>
        </p15:guide>
        <p15:guide id="2" pos="2803">
          <p15:clr>
            <a:srgbClr val="FBAE40"/>
          </p15:clr>
        </p15:guide>
        <p15:guide id="3" pos="5235">
          <p15:clr>
            <a:srgbClr val="FBAE40"/>
          </p15:clr>
        </p15:guide>
        <p15:guide id="4" pos="4883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419708433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>
            <a:spLocks noGrp="1"/>
          </p:cNvSpPr>
          <p:nvPr>
            <p:ph sz="quarter" idx="12"/>
          </p:nvPr>
        </p:nvSpPr>
        <p:spPr>
          <a:xfrm>
            <a:off x="9272904" y="1616075"/>
            <a:ext cx="2323628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9280688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quarter" idx="24"/>
          </p:nvPr>
        </p:nvSpPr>
        <p:spPr>
          <a:xfrm>
            <a:off x="6388099" y="1616075"/>
            <a:ext cx="2346325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6398259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quarter" idx="26"/>
          </p:nvPr>
        </p:nvSpPr>
        <p:spPr>
          <a:xfrm>
            <a:off x="3484880" y="1616075"/>
            <a:ext cx="2323628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27" hasCustomPrompt="1"/>
          </p:nvPr>
        </p:nvSpPr>
        <p:spPr>
          <a:xfrm>
            <a:off x="3492664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quarter" idx="28"/>
          </p:nvPr>
        </p:nvSpPr>
        <p:spPr>
          <a:xfrm>
            <a:off x="600075" y="1616075"/>
            <a:ext cx="2346325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1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610235" y="990321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2054653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2" pos="3659">
          <p15:clr>
            <a:srgbClr val="FBAE40"/>
          </p15:clr>
        </p15:guide>
        <p15:guide id="3" pos="2195">
          <p15:clr>
            <a:srgbClr val="FBAE40"/>
          </p15:clr>
        </p15:guide>
        <p15:guide id="4" pos="1856">
          <p15:clr>
            <a:srgbClr val="FBAE40"/>
          </p15:clr>
        </p15:guide>
        <p15:guide id="5" pos="5504">
          <p15:clr>
            <a:srgbClr val="FBAE40"/>
          </p15:clr>
        </p15:guide>
        <p15:guide id="6" pos="5836">
          <p15:clr>
            <a:srgbClr val="FBAE40"/>
          </p15:clr>
        </p15:guide>
        <p15:guide id="7" orient="horz" pos="1018">
          <p15:clr>
            <a:srgbClr val="FBAE40"/>
          </p15:clr>
        </p15:guide>
        <p15:guide id="8" orient="horz" pos="947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>
            <a:spLocks noGrp="1"/>
          </p:cNvSpPr>
          <p:nvPr>
            <p:ph sz="quarter" idx="12"/>
          </p:nvPr>
        </p:nvSpPr>
        <p:spPr>
          <a:xfrm>
            <a:off x="600076" y="981076"/>
            <a:ext cx="11002962" cy="2447924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23" name="Объект 3"/>
          <p:cNvSpPr>
            <a:spLocks noGrp="1"/>
          </p:cNvSpPr>
          <p:nvPr>
            <p:ph sz="quarter" idx="18"/>
          </p:nvPr>
        </p:nvSpPr>
        <p:spPr>
          <a:xfrm>
            <a:off x="8315888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4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8315888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5" name="Объект 3"/>
          <p:cNvSpPr>
            <a:spLocks noGrp="1"/>
          </p:cNvSpPr>
          <p:nvPr>
            <p:ph sz="quarter" idx="20"/>
          </p:nvPr>
        </p:nvSpPr>
        <p:spPr>
          <a:xfrm>
            <a:off x="613232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6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61323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Объект 3"/>
          <p:cNvSpPr>
            <a:spLocks noGrp="1"/>
          </p:cNvSpPr>
          <p:nvPr>
            <p:ph sz="quarter" idx="22"/>
          </p:nvPr>
        </p:nvSpPr>
        <p:spPr>
          <a:xfrm>
            <a:off x="4459712" y="4562475"/>
            <a:ext cx="32832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8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4459712" y="3942649"/>
            <a:ext cx="32832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2310850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64">
          <p15:clr>
            <a:srgbClr val="FBAE40"/>
          </p15:clr>
        </p15:guide>
        <p15:guide id="2" pos="2797">
          <p15:clr>
            <a:srgbClr val="FBAE40"/>
          </p15:clr>
        </p15:guide>
        <p15:guide id="3" pos="4890">
          <p15:clr>
            <a:srgbClr val="FBAE40"/>
          </p15:clr>
        </p15:guide>
        <p15:guide id="4" pos="5235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2483">
          <p15:clr>
            <a:srgbClr val="FBAE40"/>
          </p15:clr>
        </p15:guide>
        <p15:guide id="7" orient="horz" pos="2797">
          <p15:clr>
            <a:srgbClr val="FBAE40"/>
          </p15:clr>
        </p15:guide>
        <p15:guide id="8" orient="horz" pos="2874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руговые заполнители под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600075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1"/>
          </p:nvPr>
        </p:nvSpPr>
        <p:spPr>
          <a:xfrm>
            <a:off x="4440238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2"/>
          </p:nvPr>
        </p:nvSpPr>
        <p:spPr>
          <a:xfrm>
            <a:off x="8310563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6"/>
          </p:nvPr>
        </p:nvSpPr>
        <p:spPr>
          <a:xfrm>
            <a:off x="600075" y="3110601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Текст 6"/>
          <p:cNvSpPr>
            <a:spLocks noGrp="1"/>
          </p:cNvSpPr>
          <p:nvPr>
            <p:ph type="body" sz="quarter" idx="17"/>
          </p:nvPr>
        </p:nvSpPr>
        <p:spPr>
          <a:xfrm>
            <a:off x="4442961" y="3110601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Текст 6"/>
          <p:cNvSpPr>
            <a:spLocks noGrp="1"/>
          </p:cNvSpPr>
          <p:nvPr>
            <p:ph type="body" sz="quarter" idx="18"/>
          </p:nvPr>
        </p:nvSpPr>
        <p:spPr>
          <a:xfrm>
            <a:off x="8314782" y="3110601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Рисунок 3"/>
          <p:cNvSpPr>
            <a:spLocks noGrp="1"/>
          </p:cNvSpPr>
          <p:nvPr>
            <p:ph type="pic" sz="quarter" idx="19"/>
          </p:nvPr>
        </p:nvSpPr>
        <p:spPr>
          <a:xfrm>
            <a:off x="600075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2" name="Рисунок 3"/>
          <p:cNvSpPr>
            <a:spLocks noGrp="1"/>
          </p:cNvSpPr>
          <p:nvPr>
            <p:ph type="pic" sz="quarter" idx="20"/>
          </p:nvPr>
        </p:nvSpPr>
        <p:spPr>
          <a:xfrm>
            <a:off x="4440238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3" name="Рисунок 3"/>
          <p:cNvSpPr>
            <a:spLocks noGrp="1"/>
          </p:cNvSpPr>
          <p:nvPr>
            <p:ph type="pic" sz="quarter" idx="21"/>
          </p:nvPr>
        </p:nvSpPr>
        <p:spPr>
          <a:xfrm>
            <a:off x="8310563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4" name="Текст 6"/>
          <p:cNvSpPr>
            <a:spLocks noGrp="1"/>
          </p:cNvSpPr>
          <p:nvPr>
            <p:ph type="body" sz="quarter" idx="22"/>
          </p:nvPr>
        </p:nvSpPr>
        <p:spPr>
          <a:xfrm>
            <a:off x="600075" y="5949939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5" name="Текст 6"/>
          <p:cNvSpPr>
            <a:spLocks noGrp="1"/>
          </p:cNvSpPr>
          <p:nvPr>
            <p:ph type="body" sz="quarter" idx="23"/>
          </p:nvPr>
        </p:nvSpPr>
        <p:spPr>
          <a:xfrm>
            <a:off x="4442961" y="5949939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6" name="Текст 6"/>
          <p:cNvSpPr>
            <a:spLocks noGrp="1"/>
          </p:cNvSpPr>
          <p:nvPr>
            <p:ph type="body" sz="quarter" idx="24"/>
          </p:nvPr>
        </p:nvSpPr>
        <p:spPr>
          <a:xfrm>
            <a:off x="8314782" y="5949939"/>
            <a:ext cx="3311525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2738278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678">
          <p15:clr>
            <a:srgbClr val="FBAE40"/>
          </p15:clr>
        </p15:guide>
        <p15:guide id="2" pos="2464">
          <p15:clr>
            <a:srgbClr val="FBAE40"/>
          </p15:clr>
        </p15:guide>
        <p15:guide id="3" pos="2797">
          <p15:clr>
            <a:srgbClr val="FBAE40"/>
          </p15:clr>
        </p15:guide>
        <p15:guide id="4" pos="4890">
          <p15:clr>
            <a:srgbClr val="FBAE40"/>
          </p15:clr>
        </p15:guide>
        <p15:guide id="5" pos="5235">
          <p15:clr>
            <a:srgbClr val="FBAE40"/>
          </p15:clr>
        </p15:guide>
        <p15:guide id="6" orient="horz" pos="1950">
          <p15:clr>
            <a:srgbClr val="FBAE40"/>
          </p15:clr>
        </p15:guide>
        <p15:guide id="7" orient="horz" pos="2235">
          <p15:clr>
            <a:srgbClr val="FBAE40"/>
          </p15:clr>
        </p15:guide>
        <p15:guide id="8" orient="horz" pos="2404">
          <p15:clr>
            <a:srgbClr val="FBAE40"/>
          </p15:clr>
        </p15:guide>
        <p15:guide id="9" orient="horz" pos="3748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руговые заполнители под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600075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2" name="Рисунок 3"/>
          <p:cNvSpPr>
            <a:spLocks noGrp="1"/>
          </p:cNvSpPr>
          <p:nvPr>
            <p:ph type="pic" sz="quarter" idx="11"/>
          </p:nvPr>
        </p:nvSpPr>
        <p:spPr>
          <a:xfrm>
            <a:off x="4440238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3" name="Рисунок 3"/>
          <p:cNvSpPr>
            <a:spLocks noGrp="1"/>
          </p:cNvSpPr>
          <p:nvPr>
            <p:ph type="pic" sz="quarter" idx="12"/>
          </p:nvPr>
        </p:nvSpPr>
        <p:spPr>
          <a:xfrm>
            <a:off x="8310563" y="976313"/>
            <a:ext cx="2020639" cy="2020639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6"/>
          </p:nvPr>
        </p:nvSpPr>
        <p:spPr>
          <a:xfrm>
            <a:off x="600075" y="3110601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Текст 6"/>
          <p:cNvSpPr>
            <a:spLocks noGrp="1"/>
          </p:cNvSpPr>
          <p:nvPr>
            <p:ph type="body" sz="quarter" idx="17"/>
          </p:nvPr>
        </p:nvSpPr>
        <p:spPr>
          <a:xfrm>
            <a:off x="4442961" y="3110601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Текст 6"/>
          <p:cNvSpPr>
            <a:spLocks noGrp="1"/>
          </p:cNvSpPr>
          <p:nvPr>
            <p:ph type="body" sz="quarter" idx="18"/>
          </p:nvPr>
        </p:nvSpPr>
        <p:spPr>
          <a:xfrm>
            <a:off x="8314782" y="3110601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Рисунок 3"/>
          <p:cNvSpPr>
            <a:spLocks noGrp="1"/>
          </p:cNvSpPr>
          <p:nvPr>
            <p:ph type="pic" sz="quarter" idx="19"/>
          </p:nvPr>
        </p:nvSpPr>
        <p:spPr>
          <a:xfrm>
            <a:off x="2520156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2" name="Рисунок 3"/>
          <p:cNvSpPr>
            <a:spLocks noGrp="1"/>
          </p:cNvSpPr>
          <p:nvPr>
            <p:ph type="pic" sz="quarter" idx="20"/>
          </p:nvPr>
        </p:nvSpPr>
        <p:spPr>
          <a:xfrm>
            <a:off x="6375400" y="3815651"/>
            <a:ext cx="2020639" cy="2020639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4" name="Текст 6"/>
          <p:cNvSpPr>
            <a:spLocks noGrp="1"/>
          </p:cNvSpPr>
          <p:nvPr>
            <p:ph type="body" sz="quarter" idx="22"/>
          </p:nvPr>
        </p:nvSpPr>
        <p:spPr>
          <a:xfrm>
            <a:off x="2520156" y="5949939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5" name="Текст 6"/>
          <p:cNvSpPr>
            <a:spLocks noGrp="1"/>
          </p:cNvSpPr>
          <p:nvPr>
            <p:ph type="body" sz="quarter" idx="23"/>
          </p:nvPr>
        </p:nvSpPr>
        <p:spPr>
          <a:xfrm>
            <a:off x="6375400" y="5949939"/>
            <a:ext cx="3311525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024132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464">
          <p15:clr>
            <a:srgbClr val="FBAE40"/>
          </p15:clr>
        </p15:guide>
        <p15:guide id="2" pos="2797">
          <p15:clr>
            <a:srgbClr val="FBAE40"/>
          </p15:clr>
        </p15:guide>
        <p15:guide id="3" pos="4890">
          <p15:clr>
            <a:srgbClr val="FBAE40"/>
          </p15:clr>
        </p15:guide>
        <p15:guide id="4" pos="5235">
          <p15:clr>
            <a:srgbClr val="FBAE40"/>
          </p15:clr>
        </p15:guide>
        <p15:guide id="5" orient="horz" pos="1950">
          <p15:clr>
            <a:srgbClr val="FBAE40"/>
          </p15:clr>
        </p15:guide>
        <p15:guide id="6" orient="horz" pos="2235">
          <p15:clr>
            <a:srgbClr val="FBAE40"/>
          </p15:clr>
        </p15:guide>
        <p15:guide id="7" orient="horz" pos="2404">
          <p15:clr>
            <a:srgbClr val="FBAE40"/>
          </p15:clr>
        </p15:guide>
        <p15:guide id="8" orient="horz" pos="3748">
          <p15:clr>
            <a:srgbClr val="FBAE40"/>
          </p15:clr>
        </p15:guide>
        <p15:guide id="9" orient="horz" pos="3678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quarter" idx="24"/>
          </p:nvPr>
        </p:nvSpPr>
        <p:spPr>
          <a:xfrm>
            <a:off x="600076" y="981076"/>
            <a:ext cx="11002962" cy="2447924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7" name="Объект 3"/>
          <p:cNvSpPr>
            <a:spLocks noGrp="1"/>
          </p:cNvSpPr>
          <p:nvPr>
            <p:ph sz="quarter" idx="25"/>
          </p:nvPr>
        </p:nvSpPr>
        <p:spPr>
          <a:xfrm>
            <a:off x="9272904" y="4562475"/>
            <a:ext cx="2323628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8" name="Объект 3"/>
          <p:cNvSpPr>
            <a:spLocks noGrp="1"/>
          </p:cNvSpPr>
          <p:nvPr>
            <p:ph sz="quarter" idx="26"/>
          </p:nvPr>
        </p:nvSpPr>
        <p:spPr>
          <a:xfrm>
            <a:off x="6388099" y="4562475"/>
            <a:ext cx="2346325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9" name="Объект 3"/>
          <p:cNvSpPr>
            <a:spLocks noGrp="1"/>
          </p:cNvSpPr>
          <p:nvPr>
            <p:ph sz="quarter" idx="27"/>
          </p:nvPr>
        </p:nvSpPr>
        <p:spPr>
          <a:xfrm>
            <a:off x="3484880" y="4562475"/>
            <a:ext cx="2323628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0" name="Объект 3"/>
          <p:cNvSpPr>
            <a:spLocks noGrp="1"/>
          </p:cNvSpPr>
          <p:nvPr>
            <p:ph sz="quarter" idx="28"/>
          </p:nvPr>
        </p:nvSpPr>
        <p:spPr>
          <a:xfrm>
            <a:off x="600075" y="4562475"/>
            <a:ext cx="2346325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1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9280688" y="3940952"/>
            <a:ext cx="2318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2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6398258" y="3940952"/>
            <a:ext cx="2339341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3" name="Текст 4"/>
          <p:cNvSpPr>
            <a:spLocks noGrp="1"/>
          </p:cNvSpPr>
          <p:nvPr>
            <p:ph type="body" sz="quarter" idx="30" hasCustomPrompt="1"/>
          </p:nvPr>
        </p:nvSpPr>
        <p:spPr>
          <a:xfrm>
            <a:off x="3492664" y="3940952"/>
            <a:ext cx="2315999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4" name="Текст 4"/>
          <p:cNvSpPr>
            <a:spLocks noGrp="1"/>
          </p:cNvSpPr>
          <p:nvPr>
            <p:ph type="body" sz="quarter" idx="31" hasCustomPrompt="1"/>
          </p:nvPr>
        </p:nvSpPr>
        <p:spPr>
          <a:xfrm>
            <a:off x="610235" y="3940952"/>
            <a:ext cx="234569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9105912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62">
          <p15:clr>
            <a:srgbClr val="FBAE40"/>
          </p15:clr>
        </p15:guide>
        <p15:guide id="2" pos="2195">
          <p15:clr>
            <a:srgbClr val="FBAE40"/>
          </p15:clr>
        </p15:guide>
        <p15:guide id="3" pos="3659">
          <p15:clr>
            <a:srgbClr val="FBAE40"/>
          </p15:clr>
        </p15:guide>
        <p15:guide id="4" pos="4021">
          <p15:clr>
            <a:srgbClr val="FBAE40"/>
          </p15:clr>
        </p15:guide>
        <p15:guide id="5" pos="5504">
          <p15:clr>
            <a:srgbClr val="FBAE40"/>
          </p15:clr>
        </p15:guide>
        <p15:guide id="6" pos="5837">
          <p15:clr>
            <a:srgbClr val="FBAE40"/>
          </p15:clr>
        </p15:guide>
        <p15:guide id="7" orient="horz" pos="2478">
          <p15:clr>
            <a:srgbClr val="FBAE40"/>
          </p15:clr>
        </p15:guide>
        <p15:guide id="8" orient="horz" pos="2160">
          <p15:clr>
            <a:srgbClr val="FBAE40"/>
          </p15:clr>
        </p15:guide>
        <p15:guide id="9" orient="horz" pos="2795">
          <p15:clr>
            <a:srgbClr val="FBAE40"/>
          </p15:clr>
        </p15:guide>
        <p15:guide id="10" orient="horz" pos="2874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 подзаголовками горизонта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Текст 5"/>
          <p:cNvSpPr>
            <a:spLocks noGrp="1"/>
          </p:cNvSpPr>
          <p:nvPr>
            <p:ph type="body" sz="quarter" idx="27" hasCustomPrompt="1"/>
          </p:nvPr>
        </p:nvSpPr>
        <p:spPr>
          <a:xfrm>
            <a:off x="600075" y="3933825"/>
            <a:ext cx="11002963" cy="503238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Введите заголовок</a:t>
            </a:r>
          </a:p>
        </p:txBody>
      </p:sp>
      <p:sp>
        <p:nvSpPr>
          <p:cNvPr id="33" name="Объект 32"/>
          <p:cNvSpPr>
            <a:spLocks noGrp="1"/>
          </p:cNvSpPr>
          <p:nvPr>
            <p:ph sz="quarter" idx="30" hasCustomPrompt="1"/>
          </p:nvPr>
        </p:nvSpPr>
        <p:spPr>
          <a:xfrm>
            <a:off x="600075" y="4562475"/>
            <a:ext cx="11002963" cy="180869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sz="14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7" name="Текст 5"/>
          <p:cNvSpPr>
            <a:spLocks noGrp="1"/>
          </p:cNvSpPr>
          <p:nvPr>
            <p:ph type="body" sz="quarter" idx="31" hasCustomPrompt="1"/>
          </p:nvPr>
        </p:nvSpPr>
        <p:spPr>
          <a:xfrm>
            <a:off x="600075" y="975360"/>
            <a:ext cx="11002963" cy="505112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Введите заголовок</a:t>
            </a:r>
          </a:p>
        </p:txBody>
      </p:sp>
      <p:sp>
        <p:nvSpPr>
          <p:cNvPr id="8" name="Объект 32"/>
          <p:cNvSpPr>
            <a:spLocks noGrp="1"/>
          </p:cNvSpPr>
          <p:nvPr>
            <p:ph sz="quarter" idx="32" hasCustomPrompt="1"/>
          </p:nvPr>
        </p:nvSpPr>
        <p:spPr>
          <a:xfrm>
            <a:off x="600075" y="1616075"/>
            <a:ext cx="11002963" cy="1812926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sz="14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</p:spTree>
    <p:extLst>
      <p:ext uri="{BB962C8B-B14F-4D97-AF65-F5344CB8AC3E}">
        <p14:creationId xmlns:p14="http://schemas.microsoft.com/office/powerpoint/2010/main" val="5777692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2478">
          <p15:clr>
            <a:srgbClr val="FBAE40"/>
          </p15:clr>
        </p15:guide>
        <p15:guide id="3" orient="horz" pos="2795">
          <p15:clr>
            <a:srgbClr val="FBAE40"/>
          </p15:clr>
        </p15:guide>
        <p15:guide id="4" orient="horz" pos="2874">
          <p15:clr>
            <a:srgbClr val="FBAE40"/>
          </p15:clr>
        </p15:guide>
        <p15:guide id="5" orient="horz" pos="941">
          <p15:clr>
            <a:srgbClr val="FBAE40"/>
          </p15:clr>
        </p15:guide>
        <p15:guide id="6" orient="horz" pos="1018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: два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4"/>
          <p:cNvSpPr>
            <a:spLocks noGrp="1"/>
          </p:cNvSpPr>
          <p:nvPr>
            <p:ph sz="quarter" idx="16"/>
          </p:nvPr>
        </p:nvSpPr>
        <p:spPr>
          <a:xfrm>
            <a:off x="600075" y="3921124"/>
            <a:ext cx="11002963" cy="245427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quarter" idx="12"/>
          </p:nvPr>
        </p:nvSpPr>
        <p:spPr>
          <a:xfrm>
            <a:off x="6383338" y="981075"/>
            <a:ext cx="5219700" cy="2442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9" name="Объект 3"/>
          <p:cNvSpPr>
            <a:spLocks noGrp="1"/>
          </p:cNvSpPr>
          <p:nvPr>
            <p:ph sz="quarter" idx="17"/>
          </p:nvPr>
        </p:nvSpPr>
        <p:spPr>
          <a:xfrm>
            <a:off x="600076" y="981075"/>
            <a:ext cx="5208588" cy="2442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2459910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2" orient="horz" pos="2157">
          <p15:clr>
            <a:srgbClr val="FBAE40"/>
          </p15:clr>
        </p15:guide>
        <p15:guide id="3" orient="horz" pos="2470">
          <p15:clr>
            <a:srgbClr val="FBAE40"/>
          </p15:clr>
        </p15:guide>
        <p15:guide id="4" pos="3659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: два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34"/>
          <p:cNvSpPr>
            <a:spLocks noGrp="1"/>
          </p:cNvSpPr>
          <p:nvPr>
            <p:ph sz="quarter" idx="31" hasCustomPrompt="1"/>
          </p:nvPr>
        </p:nvSpPr>
        <p:spPr>
          <a:xfrm>
            <a:off x="6383338" y="984847"/>
            <a:ext cx="5219700" cy="244415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sz="14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7" name="Объект 40"/>
          <p:cNvSpPr>
            <a:spLocks noGrp="1"/>
          </p:cNvSpPr>
          <p:nvPr>
            <p:ph sz="quarter" idx="34" hasCustomPrompt="1"/>
          </p:nvPr>
        </p:nvSpPr>
        <p:spPr>
          <a:xfrm>
            <a:off x="6383338" y="3933824"/>
            <a:ext cx="5219700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lang="ru-RU" sz="14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2" name="Объект 3"/>
          <p:cNvSpPr>
            <a:spLocks noGrp="1"/>
          </p:cNvSpPr>
          <p:nvPr>
            <p:ph sz="quarter" idx="12"/>
          </p:nvPr>
        </p:nvSpPr>
        <p:spPr>
          <a:xfrm>
            <a:off x="600076" y="981075"/>
            <a:ext cx="5208588" cy="539940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7132502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59">
          <p15:clr>
            <a:srgbClr val="FBAE40"/>
          </p15:clr>
        </p15:guide>
        <p15:guide id="2" pos="4021">
          <p15:clr>
            <a:srgbClr val="FBAE40"/>
          </p15:clr>
        </p15:guide>
        <p15:guide id="3" orient="horz" pos="2160">
          <p15:clr>
            <a:srgbClr val="FBAE40"/>
          </p15:clr>
        </p15:guide>
        <p15:guide id="4" orient="horz" pos="2478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1" name="Объект 34"/>
          <p:cNvSpPr>
            <a:spLocks noGrp="1"/>
          </p:cNvSpPr>
          <p:nvPr>
            <p:ph sz="quarter" idx="31" hasCustomPrompt="1"/>
          </p:nvPr>
        </p:nvSpPr>
        <p:spPr>
          <a:xfrm>
            <a:off x="600075" y="986473"/>
            <a:ext cx="5208588" cy="244415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sz="14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12" name="Объект 40"/>
          <p:cNvSpPr>
            <a:spLocks noGrp="1"/>
          </p:cNvSpPr>
          <p:nvPr>
            <p:ph sz="quarter" idx="34" hasCustomPrompt="1"/>
          </p:nvPr>
        </p:nvSpPr>
        <p:spPr>
          <a:xfrm>
            <a:off x="6391388" y="3935450"/>
            <a:ext cx="5208588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lang="ru-RU" sz="14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13" name="Объект 40"/>
          <p:cNvSpPr>
            <a:spLocks noGrp="1"/>
          </p:cNvSpPr>
          <p:nvPr>
            <p:ph sz="quarter" idx="35" hasCustomPrompt="1"/>
          </p:nvPr>
        </p:nvSpPr>
        <p:spPr>
          <a:xfrm>
            <a:off x="600075" y="3935450"/>
            <a:ext cx="5208588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lang="ru-RU" sz="14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6" name="Объект 40"/>
          <p:cNvSpPr>
            <a:spLocks noGrp="1"/>
          </p:cNvSpPr>
          <p:nvPr>
            <p:ph sz="quarter" idx="36" hasCustomPrompt="1"/>
          </p:nvPr>
        </p:nvSpPr>
        <p:spPr>
          <a:xfrm>
            <a:off x="6389415" y="998220"/>
            <a:ext cx="5208588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800"/>
              </a:spcBef>
              <a:buFont typeface="Wingdings" pitchFamily="2" charset="2"/>
              <a:defRPr lang="ru-RU" sz="14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</p:spTree>
    <p:extLst>
      <p:ext uri="{BB962C8B-B14F-4D97-AF65-F5344CB8AC3E}">
        <p14:creationId xmlns:p14="http://schemas.microsoft.com/office/powerpoint/2010/main" val="3368158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2" orient="horz" pos="2170">
          <p15:clr>
            <a:srgbClr val="FBAE40"/>
          </p15:clr>
        </p15:guide>
        <p15:guide id="3" orient="horz" pos="2477">
          <p15:clr>
            <a:srgbClr val="FBAE40"/>
          </p15:clr>
        </p15:guide>
        <p15:guide id="4" pos="3659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ПРИЛОЖЕНИЕ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0"/>
          </p:nvPr>
        </p:nvSpPr>
        <p:spPr>
          <a:xfrm>
            <a:off x="600074" y="981075"/>
            <a:ext cx="11002645" cy="5394325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269692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2351584" y="386517"/>
            <a:ext cx="9270629" cy="431355"/>
          </a:xfrm>
        </p:spPr>
        <p:txBody>
          <a:bodyPr/>
          <a:lstStyle/>
          <a:p>
            <a:r>
              <a:rPr lang="ru-RU" dirty="0"/>
              <a:t>СОДЕРЖАНИЕ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2351585" y="976315"/>
            <a:ext cx="9251983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 hasCustomPrompt="1"/>
          </p:nvPr>
        </p:nvSpPr>
        <p:spPr>
          <a:xfrm>
            <a:off x="1059390" y="981182"/>
            <a:ext cx="383357" cy="436463"/>
          </a:xfrm>
        </p:spPr>
        <p:txBody>
          <a:bodyPr lIns="0" rIns="0" anchor="ctr"/>
          <a:lstStyle>
            <a:lvl1pPr>
              <a:defRPr sz="24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3" name="Текст 5"/>
          <p:cNvSpPr>
            <a:spLocks noGrp="1"/>
          </p:cNvSpPr>
          <p:nvPr>
            <p:ph type="body" sz="quarter" idx="13" hasCustomPrompt="1"/>
          </p:nvPr>
        </p:nvSpPr>
        <p:spPr>
          <a:xfrm>
            <a:off x="2351585" y="1561991"/>
            <a:ext cx="9251983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4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1059390" y="1566858"/>
            <a:ext cx="383357" cy="436463"/>
          </a:xfrm>
        </p:spPr>
        <p:txBody>
          <a:bodyPr lIns="0" rIns="0" anchor="ctr"/>
          <a:lstStyle>
            <a:lvl1pPr>
              <a:defRPr sz="24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6" name="Текст 5"/>
          <p:cNvSpPr>
            <a:spLocks noGrp="1"/>
          </p:cNvSpPr>
          <p:nvPr>
            <p:ph type="body" sz="quarter" idx="15" hasCustomPrompt="1"/>
          </p:nvPr>
        </p:nvSpPr>
        <p:spPr>
          <a:xfrm>
            <a:off x="2351585" y="2147669"/>
            <a:ext cx="9251983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7" name="Текст 10"/>
          <p:cNvSpPr>
            <a:spLocks noGrp="1"/>
          </p:cNvSpPr>
          <p:nvPr>
            <p:ph type="body" sz="quarter" idx="16" hasCustomPrompt="1"/>
          </p:nvPr>
        </p:nvSpPr>
        <p:spPr>
          <a:xfrm>
            <a:off x="1059390" y="2152536"/>
            <a:ext cx="383357" cy="436463"/>
          </a:xfrm>
        </p:spPr>
        <p:txBody>
          <a:bodyPr lIns="0" rIns="0" anchor="ctr"/>
          <a:lstStyle>
            <a:lvl1pPr>
              <a:defRPr sz="24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19" name="Текст 5"/>
          <p:cNvSpPr>
            <a:spLocks noGrp="1"/>
          </p:cNvSpPr>
          <p:nvPr>
            <p:ph type="body" sz="quarter" idx="17" hasCustomPrompt="1"/>
          </p:nvPr>
        </p:nvSpPr>
        <p:spPr>
          <a:xfrm>
            <a:off x="2351585" y="2733346"/>
            <a:ext cx="9251983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0" name="Текст 10"/>
          <p:cNvSpPr>
            <a:spLocks noGrp="1"/>
          </p:cNvSpPr>
          <p:nvPr>
            <p:ph type="body" sz="quarter" idx="18" hasCustomPrompt="1"/>
          </p:nvPr>
        </p:nvSpPr>
        <p:spPr>
          <a:xfrm>
            <a:off x="1059390" y="2738213"/>
            <a:ext cx="383357" cy="436463"/>
          </a:xfrm>
        </p:spPr>
        <p:txBody>
          <a:bodyPr lIns="0" rIns="0" anchor="ctr"/>
          <a:lstStyle>
            <a:lvl1pPr>
              <a:defRPr sz="24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2" name="Текст 5"/>
          <p:cNvSpPr>
            <a:spLocks noGrp="1"/>
          </p:cNvSpPr>
          <p:nvPr>
            <p:ph type="body" sz="quarter" idx="19" hasCustomPrompt="1"/>
          </p:nvPr>
        </p:nvSpPr>
        <p:spPr>
          <a:xfrm>
            <a:off x="2351585" y="3319023"/>
            <a:ext cx="9251983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3" name="Текст 10"/>
          <p:cNvSpPr>
            <a:spLocks noGrp="1"/>
          </p:cNvSpPr>
          <p:nvPr>
            <p:ph type="body" sz="quarter" idx="20" hasCustomPrompt="1"/>
          </p:nvPr>
        </p:nvSpPr>
        <p:spPr>
          <a:xfrm>
            <a:off x="1059390" y="3323890"/>
            <a:ext cx="383357" cy="436463"/>
          </a:xfrm>
        </p:spPr>
        <p:txBody>
          <a:bodyPr lIns="0" rIns="0" anchor="ctr"/>
          <a:lstStyle>
            <a:lvl1pPr>
              <a:defRPr sz="24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5" name="Текст 5"/>
          <p:cNvSpPr>
            <a:spLocks noGrp="1"/>
          </p:cNvSpPr>
          <p:nvPr>
            <p:ph type="body" sz="quarter" idx="13" hasCustomPrompt="1"/>
          </p:nvPr>
        </p:nvSpPr>
        <p:spPr>
          <a:xfrm>
            <a:off x="2351585" y="3904700"/>
            <a:ext cx="9251983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6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1059390" y="3909567"/>
            <a:ext cx="383357" cy="436463"/>
          </a:xfrm>
        </p:spPr>
        <p:txBody>
          <a:bodyPr lIns="0" rIns="0" anchor="ctr"/>
          <a:lstStyle>
            <a:lvl1pPr>
              <a:defRPr sz="24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8" name="Текст 5"/>
          <p:cNvSpPr>
            <a:spLocks noGrp="1"/>
          </p:cNvSpPr>
          <p:nvPr>
            <p:ph type="body" sz="quarter" idx="15" hasCustomPrompt="1"/>
          </p:nvPr>
        </p:nvSpPr>
        <p:spPr>
          <a:xfrm>
            <a:off x="2351585" y="4490379"/>
            <a:ext cx="9251983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9" name="Текст 10"/>
          <p:cNvSpPr>
            <a:spLocks noGrp="1"/>
          </p:cNvSpPr>
          <p:nvPr>
            <p:ph type="body" sz="quarter" idx="16" hasCustomPrompt="1"/>
          </p:nvPr>
        </p:nvSpPr>
        <p:spPr>
          <a:xfrm>
            <a:off x="1059390" y="4495246"/>
            <a:ext cx="383357" cy="436463"/>
          </a:xfrm>
        </p:spPr>
        <p:txBody>
          <a:bodyPr lIns="0" rIns="0" anchor="ctr"/>
          <a:lstStyle>
            <a:lvl1pPr>
              <a:defRPr sz="24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30" name="Объект 15"/>
          <p:cNvSpPr txBox="1">
            <a:spLocks/>
          </p:cNvSpPr>
          <p:nvPr userDrawn="1"/>
        </p:nvSpPr>
        <p:spPr>
          <a:xfrm>
            <a:off x="-2040903" y="980551"/>
            <a:ext cx="1920220" cy="4558772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marR="0" indent="-180975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838" indent="-169863" algn="l" defTabSz="914400" rtl="0" eaLnBrk="1" latinLnBrk="0" hangingPunct="1">
              <a:spcBef>
                <a:spcPts val="600"/>
              </a:spcBef>
              <a:buClr>
                <a:srgbClr val="4F81BD"/>
              </a:buClr>
              <a:buSzPct val="105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5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Содержание </a:t>
            </a:r>
            <a:br>
              <a:rPr lang="ru-RU" sz="1050" b="1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рекомендуется </a:t>
            </a:r>
            <a:br>
              <a:rPr lang="ru-RU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для использования </a:t>
            </a:r>
            <a:r>
              <a:rPr lang="en-US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en-US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в презентации </a:t>
            </a:r>
            <a:br>
              <a:rPr lang="ru-RU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для показа на экране.</a:t>
            </a:r>
          </a:p>
          <a:p>
            <a:r>
              <a:rPr lang="ru-RU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Содержание</a:t>
            </a:r>
            <a:r>
              <a:rPr lang="ru-RU" sz="1050" baseline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помогает аудитории ориентироваться в структуре презентации.</a:t>
            </a:r>
            <a:endParaRPr lang="ru-RU" sz="105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496806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Заголовок и объект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0"/>
          </p:nvPr>
        </p:nvSpPr>
        <p:spPr>
          <a:xfrm>
            <a:off x="599440" y="975360"/>
            <a:ext cx="11003280" cy="539686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  <a:lvl2pPr marL="180975" indent="-180975">
              <a:buClr>
                <a:schemeClr val="bg1"/>
              </a:buClr>
              <a:defRPr lang="ru-RU" sz="1400" kern="1200" dirty="0" smtClean="0">
                <a:solidFill>
                  <a:schemeClr val="bg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350838" indent="-169863">
              <a:buClr>
                <a:schemeClr val="bg1"/>
              </a:buClr>
              <a:defRPr lang="ru-RU" sz="1200" kern="1200" dirty="0" smtClean="0">
                <a:solidFill>
                  <a:schemeClr val="bg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26" name="Группа 25"/>
          <p:cNvGrpSpPr/>
          <p:nvPr userDrawn="1"/>
        </p:nvGrpSpPr>
        <p:grpSpPr>
          <a:xfrm>
            <a:off x="600997" y="358004"/>
            <a:ext cx="1150340" cy="362744"/>
            <a:chOff x="410517" y="350861"/>
            <a:chExt cx="1150340" cy="362744"/>
          </a:xfrm>
          <a:solidFill>
            <a:schemeClr val="bg1"/>
          </a:solidFill>
        </p:grpSpPr>
        <p:sp>
          <p:nvSpPr>
            <p:cNvPr id="27" name="Freeform 27"/>
            <p:cNvSpPr>
              <a:spLocks noEditPoints="1"/>
            </p:cNvSpPr>
            <p:nvPr userDrawn="1"/>
          </p:nvSpPr>
          <p:spPr bwMode="auto">
            <a:xfrm>
              <a:off x="837619" y="416119"/>
              <a:ext cx="84610" cy="133216"/>
            </a:xfrm>
            <a:custGeom>
              <a:avLst/>
              <a:gdLst/>
              <a:ahLst/>
              <a:cxnLst>
                <a:cxn ang="0">
                  <a:pos x="137" y="19"/>
                </a:cxn>
                <a:cxn ang="0">
                  <a:pos x="111" y="5"/>
                </a:cxn>
                <a:cxn ang="0">
                  <a:pos x="79" y="0"/>
                </a:cxn>
                <a:cxn ang="0">
                  <a:pos x="0" y="0"/>
                </a:cxn>
                <a:cxn ang="0">
                  <a:pos x="0" y="249"/>
                </a:cxn>
                <a:cxn ang="0">
                  <a:pos x="52" y="249"/>
                </a:cxn>
                <a:cxn ang="0">
                  <a:pos x="52" y="158"/>
                </a:cxn>
                <a:cxn ang="0">
                  <a:pos x="82" y="158"/>
                </a:cxn>
                <a:cxn ang="0">
                  <a:pos x="114" y="152"/>
                </a:cxn>
                <a:cxn ang="0">
                  <a:pos x="138" y="136"/>
                </a:cxn>
                <a:cxn ang="0">
                  <a:pos x="154" y="111"/>
                </a:cxn>
                <a:cxn ang="0">
                  <a:pos x="159" y="79"/>
                </a:cxn>
                <a:cxn ang="0">
                  <a:pos x="153" y="44"/>
                </a:cxn>
                <a:cxn ang="0">
                  <a:pos x="137" y="19"/>
                </a:cxn>
                <a:cxn ang="0">
                  <a:pos x="100" y="103"/>
                </a:cxn>
                <a:cxn ang="0">
                  <a:pos x="80" y="110"/>
                </a:cxn>
                <a:cxn ang="0">
                  <a:pos x="52" y="110"/>
                </a:cxn>
                <a:cxn ang="0">
                  <a:pos x="52" y="48"/>
                </a:cxn>
                <a:cxn ang="0">
                  <a:pos x="79" y="48"/>
                </a:cxn>
                <a:cxn ang="0">
                  <a:pos x="101" y="55"/>
                </a:cxn>
                <a:cxn ang="0">
                  <a:pos x="108" y="78"/>
                </a:cxn>
                <a:cxn ang="0">
                  <a:pos x="100" y="103"/>
                </a:cxn>
              </a:cxnLst>
              <a:rect l="0" t="0" r="r" b="b"/>
              <a:pathLst>
                <a:path w="159" h="249">
                  <a:moveTo>
                    <a:pt x="137" y="19"/>
                  </a:moveTo>
                  <a:cubicBezTo>
                    <a:pt x="130" y="13"/>
                    <a:pt x="121" y="8"/>
                    <a:pt x="111" y="5"/>
                  </a:cubicBezTo>
                  <a:cubicBezTo>
                    <a:pt x="101" y="2"/>
                    <a:pt x="91" y="0"/>
                    <a:pt x="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2" y="158"/>
                    <a:pt x="52" y="158"/>
                    <a:pt x="52" y="158"/>
                  </a:cubicBezTo>
                  <a:cubicBezTo>
                    <a:pt x="82" y="158"/>
                    <a:pt x="82" y="158"/>
                    <a:pt x="82" y="158"/>
                  </a:cubicBezTo>
                  <a:cubicBezTo>
                    <a:pt x="94" y="158"/>
                    <a:pt x="105" y="156"/>
                    <a:pt x="114" y="152"/>
                  </a:cubicBezTo>
                  <a:cubicBezTo>
                    <a:pt x="124" y="149"/>
                    <a:pt x="132" y="143"/>
                    <a:pt x="138" y="136"/>
                  </a:cubicBezTo>
                  <a:cubicBezTo>
                    <a:pt x="145" y="129"/>
                    <a:pt x="150" y="121"/>
                    <a:pt x="154" y="111"/>
                  </a:cubicBezTo>
                  <a:cubicBezTo>
                    <a:pt x="157" y="101"/>
                    <a:pt x="159" y="91"/>
                    <a:pt x="159" y="79"/>
                  </a:cubicBezTo>
                  <a:cubicBezTo>
                    <a:pt x="159" y="65"/>
                    <a:pt x="157" y="54"/>
                    <a:pt x="153" y="44"/>
                  </a:cubicBezTo>
                  <a:cubicBezTo>
                    <a:pt x="149" y="34"/>
                    <a:pt x="144" y="26"/>
                    <a:pt x="137" y="19"/>
                  </a:cubicBezTo>
                  <a:close/>
                  <a:moveTo>
                    <a:pt x="100" y="103"/>
                  </a:moveTo>
                  <a:cubicBezTo>
                    <a:pt x="94" y="107"/>
                    <a:pt x="87" y="110"/>
                    <a:pt x="80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88" y="48"/>
                    <a:pt x="95" y="50"/>
                    <a:pt x="101" y="55"/>
                  </a:cubicBezTo>
                  <a:cubicBezTo>
                    <a:pt x="106" y="60"/>
                    <a:pt x="108" y="67"/>
                    <a:pt x="108" y="78"/>
                  </a:cubicBezTo>
                  <a:cubicBezTo>
                    <a:pt x="108" y="90"/>
                    <a:pt x="106" y="98"/>
                    <a:pt x="100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28" name="Freeform 28"/>
            <p:cNvSpPr>
              <a:spLocks noEditPoints="1"/>
            </p:cNvSpPr>
            <p:nvPr userDrawn="1"/>
          </p:nvSpPr>
          <p:spPr bwMode="auto">
            <a:xfrm>
              <a:off x="942482" y="415219"/>
              <a:ext cx="85060" cy="135016"/>
            </a:xfrm>
            <a:custGeom>
              <a:avLst/>
              <a:gdLst/>
              <a:ahLst/>
              <a:cxnLst>
                <a:cxn ang="0">
                  <a:pos x="140" y="26"/>
                </a:cxn>
                <a:cxn ang="0">
                  <a:pos x="116" y="7"/>
                </a:cxn>
                <a:cxn ang="0">
                  <a:pos x="80" y="0"/>
                </a:cxn>
                <a:cxn ang="0">
                  <a:pos x="43" y="8"/>
                </a:cxn>
                <a:cxn ang="0">
                  <a:pos x="19" y="27"/>
                </a:cxn>
                <a:cxn ang="0">
                  <a:pos x="5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5" y="201"/>
                </a:cxn>
                <a:cxn ang="0">
                  <a:pos x="19" y="228"/>
                </a:cxn>
                <a:cxn ang="0">
                  <a:pos x="44" y="246"/>
                </a:cxn>
                <a:cxn ang="0">
                  <a:pos x="80" y="253"/>
                </a:cxn>
                <a:cxn ang="0">
                  <a:pos x="112" y="247"/>
                </a:cxn>
                <a:cxn ang="0">
                  <a:pos x="137" y="231"/>
                </a:cxn>
                <a:cxn ang="0">
                  <a:pos x="154" y="206"/>
                </a:cxn>
                <a:cxn ang="0">
                  <a:pos x="160" y="173"/>
                </a:cxn>
                <a:cxn ang="0">
                  <a:pos x="160" y="80"/>
                </a:cxn>
                <a:cxn ang="0">
                  <a:pos x="155" y="51"/>
                </a:cxn>
                <a:cxn ang="0">
                  <a:pos x="140" y="26"/>
                </a:cxn>
                <a:cxn ang="0">
                  <a:pos x="107" y="176"/>
                </a:cxn>
                <a:cxn ang="0">
                  <a:pos x="99" y="196"/>
                </a:cxn>
                <a:cxn ang="0">
                  <a:pos x="80" y="203"/>
                </a:cxn>
                <a:cxn ang="0">
                  <a:pos x="58" y="194"/>
                </a:cxn>
                <a:cxn ang="0">
                  <a:pos x="52" y="170"/>
                </a:cxn>
                <a:cxn ang="0">
                  <a:pos x="52" y="78"/>
                </a:cxn>
                <a:cxn ang="0">
                  <a:pos x="53" y="69"/>
                </a:cxn>
                <a:cxn ang="0">
                  <a:pos x="58" y="60"/>
                </a:cxn>
                <a:cxn ang="0">
                  <a:pos x="67" y="53"/>
                </a:cxn>
                <a:cxn ang="0">
                  <a:pos x="80" y="50"/>
                </a:cxn>
                <a:cxn ang="0">
                  <a:pos x="93" y="53"/>
                </a:cxn>
                <a:cxn ang="0">
                  <a:pos x="102" y="61"/>
                </a:cxn>
                <a:cxn ang="0">
                  <a:pos x="106" y="70"/>
                </a:cxn>
                <a:cxn ang="0">
                  <a:pos x="107" y="78"/>
                </a:cxn>
                <a:cxn ang="0">
                  <a:pos x="107" y="176"/>
                </a:cxn>
              </a:cxnLst>
              <a:rect l="0" t="0" r="r" b="b"/>
              <a:pathLst>
                <a:path w="160" h="253">
                  <a:moveTo>
                    <a:pt x="140" y="26"/>
                  </a:moveTo>
                  <a:cubicBezTo>
                    <a:pt x="134" y="18"/>
                    <a:pt x="126" y="12"/>
                    <a:pt x="116" y="7"/>
                  </a:cubicBezTo>
                  <a:cubicBezTo>
                    <a:pt x="106" y="3"/>
                    <a:pt x="94" y="0"/>
                    <a:pt x="80" y="0"/>
                  </a:cubicBezTo>
                  <a:cubicBezTo>
                    <a:pt x="66" y="0"/>
                    <a:pt x="53" y="3"/>
                    <a:pt x="43" y="8"/>
                  </a:cubicBezTo>
                  <a:cubicBezTo>
                    <a:pt x="33" y="13"/>
                    <a:pt x="25" y="19"/>
                    <a:pt x="19" y="27"/>
                  </a:cubicBezTo>
                  <a:cubicBezTo>
                    <a:pt x="12" y="34"/>
                    <a:pt x="7" y="43"/>
                    <a:pt x="5" y="52"/>
                  </a:cubicBezTo>
                  <a:cubicBezTo>
                    <a:pt x="2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2" y="191"/>
                    <a:pt x="5" y="201"/>
                  </a:cubicBezTo>
                  <a:cubicBezTo>
                    <a:pt x="8" y="211"/>
                    <a:pt x="13" y="220"/>
                    <a:pt x="19" y="228"/>
                  </a:cubicBezTo>
                  <a:cubicBezTo>
                    <a:pt x="25" y="235"/>
                    <a:pt x="34" y="242"/>
                    <a:pt x="44" y="246"/>
                  </a:cubicBezTo>
                  <a:cubicBezTo>
                    <a:pt x="54" y="251"/>
                    <a:pt x="66" y="253"/>
                    <a:pt x="80" y="253"/>
                  </a:cubicBezTo>
                  <a:cubicBezTo>
                    <a:pt x="92" y="253"/>
                    <a:pt x="103" y="251"/>
                    <a:pt x="112" y="247"/>
                  </a:cubicBezTo>
                  <a:cubicBezTo>
                    <a:pt x="122" y="244"/>
                    <a:pt x="130" y="238"/>
                    <a:pt x="137" y="231"/>
                  </a:cubicBezTo>
                  <a:cubicBezTo>
                    <a:pt x="144" y="224"/>
                    <a:pt x="150" y="216"/>
                    <a:pt x="154" y="206"/>
                  </a:cubicBezTo>
                  <a:cubicBezTo>
                    <a:pt x="158" y="196"/>
                    <a:pt x="160" y="185"/>
                    <a:pt x="160" y="173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70"/>
                    <a:pt x="158" y="61"/>
                    <a:pt x="155" y="51"/>
                  </a:cubicBezTo>
                  <a:cubicBezTo>
                    <a:pt x="152" y="42"/>
                    <a:pt x="147" y="33"/>
                    <a:pt x="140" y="26"/>
                  </a:cubicBezTo>
                  <a:close/>
                  <a:moveTo>
                    <a:pt x="107" y="176"/>
                  </a:moveTo>
                  <a:cubicBezTo>
                    <a:pt x="107" y="184"/>
                    <a:pt x="105" y="191"/>
                    <a:pt x="99" y="196"/>
                  </a:cubicBezTo>
                  <a:cubicBezTo>
                    <a:pt x="94" y="201"/>
                    <a:pt x="88" y="203"/>
                    <a:pt x="80" y="203"/>
                  </a:cubicBezTo>
                  <a:cubicBezTo>
                    <a:pt x="70" y="203"/>
                    <a:pt x="63" y="200"/>
                    <a:pt x="58" y="194"/>
                  </a:cubicBezTo>
                  <a:cubicBezTo>
                    <a:pt x="54" y="187"/>
                    <a:pt x="52" y="180"/>
                    <a:pt x="52" y="170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75"/>
                    <a:pt x="52" y="72"/>
                    <a:pt x="53" y="69"/>
                  </a:cubicBezTo>
                  <a:cubicBezTo>
                    <a:pt x="54" y="66"/>
                    <a:pt x="56" y="63"/>
                    <a:pt x="58" y="60"/>
                  </a:cubicBezTo>
                  <a:cubicBezTo>
                    <a:pt x="61" y="57"/>
                    <a:pt x="64" y="55"/>
                    <a:pt x="67" y="53"/>
                  </a:cubicBezTo>
                  <a:cubicBezTo>
                    <a:pt x="71" y="51"/>
                    <a:pt x="75" y="50"/>
                    <a:pt x="80" y="50"/>
                  </a:cubicBezTo>
                  <a:cubicBezTo>
                    <a:pt x="86" y="50"/>
                    <a:pt x="90" y="51"/>
                    <a:pt x="93" y="53"/>
                  </a:cubicBezTo>
                  <a:cubicBezTo>
                    <a:pt x="97" y="56"/>
                    <a:pt x="100" y="58"/>
                    <a:pt x="102" y="61"/>
                  </a:cubicBezTo>
                  <a:cubicBezTo>
                    <a:pt x="104" y="64"/>
                    <a:pt x="105" y="67"/>
                    <a:pt x="106" y="70"/>
                  </a:cubicBezTo>
                  <a:cubicBezTo>
                    <a:pt x="107" y="73"/>
                    <a:pt x="107" y="76"/>
                    <a:pt x="107" y="78"/>
                  </a:cubicBezTo>
                  <a:lnTo>
                    <a:pt x="107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29" name="Freeform 29"/>
            <p:cNvSpPr>
              <a:spLocks/>
            </p:cNvSpPr>
            <p:nvPr userDrawn="1"/>
          </p:nvSpPr>
          <p:spPr bwMode="auto">
            <a:xfrm>
              <a:off x="1054095" y="415219"/>
              <a:ext cx="84160" cy="135016"/>
            </a:xfrm>
            <a:custGeom>
              <a:avLst/>
              <a:gdLst/>
              <a:ahLst/>
              <a:cxnLst>
                <a:cxn ang="0">
                  <a:pos x="53" y="69"/>
                </a:cxn>
                <a:cxn ang="0">
                  <a:pos x="58" y="60"/>
                </a:cxn>
                <a:cxn ang="0">
                  <a:pos x="66" y="53"/>
                </a:cxn>
                <a:cxn ang="0">
                  <a:pos x="79" y="50"/>
                </a:cxn>
                <a:cxn ang="0">
                  <a:pos x="92" y="53"/>
                </a:cxn>
                <a:cxn ang="0">
                  <a:pos x="101" y="60"/>
                </a:cxn>
                <a:cxn ang="0">
                  <a:pos x="106" y="69"/>
                </a:cxn>
                <a:cxn ang="0">
                  <a:pos x="109" y="77"/>
                </a:cxn>
                <a:cxn ang="0">
                  <a:pos x="158" y="63"/>
                </a:cxn>
                <a:cxn ang="0">
                  <a:pos x="149" y="39"/>
                </a:cxn>
                <a:cxn ang="0">
                  <a:pos x="133" y="19"/>
                </a:cxn>
                <a:cxn ang="0">
                  <a:pos x="110" y="6"/>
                </a:cxn>
                <a:cxn ang="0">
                  <a:pos x="79" y="0"/>
                </a:cxn>
                <a:cxn ang="0">
                  <a:pos x="42" y="8"/>
                </a:cxn>
                <a:cxn ang="0">
                  <a:pos x="18" y="26"/>
                </a:cxn>
                <a:cxn ang="0">
                  <a:pos x="4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4" y="201"/>
                </a:cxn>
                <a:cxn ang="0">
                  <a:pos x="18" y="228"/>
                </a:cxn>
                <a:cxn ang="0">
                  <a:pos x="43" y="246"/>
                </a:cxn>
                <a:cxn ang="0">
                  <a:pos x="79" y="253"/>
                </a:cxn>
                <a:cxn ang="0">
                  <a:pos x="131" y="236"/>
                </a:cxn>
                <a:cxn ang="0">
                  <a:pos x="157" y="191"/>
                </a:cxn>
                <a:cxn ang="0">
                  <a:pos x="108" y="177"/>
                </a:cxn>
                <a:cxn ang="0">
                  <a:pos x="98" y="196"/>
                </a:cxn>
                <a:cxn ang="0">
                  <a:pos x="79" y="203"/>
                </a:cxn>
                <a:cxn ang="0">
                  <a:pos x="58" y="194"/>
                </a:cxn>
                <a:cxn ang="0">
                  <a:pos x="51" y="170"/>
                </a:cxn>
                <a:cxn ang="0">
                  <a:pos x="51" y="78"/>
                </a:cxn>
                <a:cxn ang="0">
                  <a:pos x="53" y="69"/>
                </a:cxn>
              </a:cxnLst>
              <a:rect l="0" t="0" r="r" b="b"/>
              <a:pathLst>
                <a:path w="158" h="253">
                  <a:moveTo>
                    <a:pt x="53" y="69"/>
                  </a:moveTo>
                  <a:cubicBezTo>
                    <a:pt x="54" y="66"/>
                    <a:pt x="55" y="63"/>
                    <a:pt x="58" y="60"/>
                  </a:cubicBezTo>
                  <a:cubicBezTo>
                    <a:pt x="60" y="57"/>
                    <a:pt x="63" y="55"/>
                    <a:pt x="66" y="53"/>
                  </a:cubicBezTo>
                  <a:cubicBezTo>
                    <a:pt x="70" y="51"/>
                    <a:pt x="74" y="50"/>
                    <a:pt x="79" y="50"/>
                  </a:cubicBezTo>
                  <a:cubicBezTo>
                    <a:pt x="84" y="50"/>
                    <a:pt x="89" y="51"/>
                    <a:pt x="92" y="53"/>
                  </a:cubicBezTo>
                  <a:cubicBezTo>
                    <a:pt x="96" y="55"/>
                    <a:pt x="99" y="57"/>
                    <a:pt x="101" y="60"/>
                  </a:cubicBezTo>
                  <a:cubicBezTo>
                    <a:pt x="103" y="63"/>
                    <a:pt x="105" y="66"/>
                    <a:pt x="106" y="69"/>
                  </a:cubicBezTo>
                  <a:cubicBezTo>
                    <a:pt x="107" y="72"/>
                    <a:pt x="108" y="75"/>
                    <a:pt x="109" y="77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6" y="54"/>
                    <a:pt x="153" y="47"/>
                    <a:pt x="149" y="39"/>
                  </a:cubicBezTo>
                  <a:cubicBezTo>
                    <a:pt x="145" y="32"/>
                    <a:pt x="140" y="25"/>
                    <a:pt x="133" y="19"/>
                  </a:cubicBezTo>
                  <a:cubicBezTo>
                    <a:pt x="127" y="14"/>
                    <a:pt x="119" y="9"/>
                    <a:pt x="110" y="6"/>
                  </a:cubicBezTo>
                  <a:cubicBezTo>
                    <a:pt x="101" y="2"/>
                    <a:pt x="91" y="0"/>
                    <a:pt x="79" y="0"/>
                  </a:cubicBezTo>
                  <a:cubicBezTo>
                    <a:pt x="65" y="0"/>
                    <a:pt x="52" y="3"/>
                    <a:pt x="42" y="8"/>
                  </a:cubicBezTo>
                  <a:cubicBezTo>
                    <a:pt x="32" y="13"/>
                    <a:pt x="24" y="19"/>
                    <a:pt x="18" y="26"/>
                  </a:cubicBezTo>
                  <a:cubicBezTo>
                    <a:pt x="11" y="34"/>
                    <a:pt x="7" y="43"/>
                    <a:pt x="4" y="52"/>
                  </a:cubicBezTo>
                  <a:cubicBezTo>
                    <a:pt x="1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1" y="191"/>
                    <a:pt x="4" y="201"/>
                  </a:cubicBezTo>
                  <a:cubicBezTo>
                    <a:pt x="7" y="211"/>
                    <a:pt x="12" y="220"/>
                    <a:pt x="18" y="228"/>
                  </a:cubicBezTo>
                  <a:cubicBezTo>
                    <a:pt x="24" y="235"/>
                    <a:pt x="33" y="242"/>
                    <a:pt x="43" y="246"/>
                  </a:cubicBezTo>
                  <a:cubicBezTo>
                    <a:pt x="53" y="251"/>
                    <a:pt x="65" y="253"/>
                    <a:pt x="79" y="253"/>
                  </a:cubicBezTo>
                  <a:cubicBezTo>
                    <a:pt x="100" y="253"/>
                    <a:pt x="117" y="247"/>
                    <a:pt x="131" y="236"/>
                  </a:cubicBezTo>
                  <a:cubicBezTo>
                    <a:pt x="145" y="226"/>
                    <a:pt x="154" y="210"/>
                    <a:pt x="157" y="191"/>
                  </a:cubicBezTo>
                  <a:cubicBezTo>
                    <a:pt x="108" y="177"/>
                    <a:pt x="108" y="177"/>
                    <a:pt x="108" y="177"/>
                  </a:cubicBezTo>
                  <a:cubicBezTo>
                    <a:pt x="107" y="185"/>
                    <a:pt x="104" y="191"/>
                    <a:pt x="98" y="196"/>
                  </a:cubicBezTo>
                  <a:cubicBezTo>
                    <a:pt x="93" y="201"/>
                    <a:pt x="86" y="203"/>
                    <a:pt x="79" y="203"/>
                  </a:cubicBezTo>
                  <a:cubicBezTo>
                    <a:pt x="69" y="203"/>
                    <a:pt x="62" y="200"/>
                    <a:pt x="58" y="194"/>
                  </a:cubicBezTo>
                  <a:cubicBezTo>
                    <a:pt x="54" y="187"/>
                    <a:pt x="51" y="180"/>
                    <a:pt x="51" y="170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51" y="75"/>
                    <a:pt x="52" y="72"/>
                    <a:pt x="53" y="6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0" name="Freeform 30"/>
            <p:cNvSpPr>
              <a:spLocks/>
            </p:cNvSpPr>
            <p:nvPr userDrawn="1"/>
          </p:nvSpPr>
          <p:spPr bwMode="auto">
            <a:xfrm>
              <a:off x="1161208" y="415219"/>
              <a:ext cx="84160" cy="135016"/>
            </a:xfrm>
            <a:custGeom>
              <a:avLst/>
              <a:gdLst/>
              <a:ahLst/>
              <a:cxnLst>
                <a:cxn ang="0">
                  <a:pos x="53" y="69"/>
                </a:cxn>
                <a:cxn ang="0">
                  <a:pos x="58" y="60"/>
                </a:cxn>
                <a:cxn ang="0">
                  <a:pos x="67" y="53"/>
                </a:cxn>
                <a:cxn ang="0">
                  <a:pos x="80" y="50"/>
                </a:cxn>
                <a:cxn ang="0">
                  <a:pos x="93" y="53"/>
                </a:cxn>
                <a:cxn ang="0">
                  <a:pos x="102" y="60"/>
                </a:cxn>
                <a:cxn ang="0">
                  <a:pos x="107" y="69"/>
                </a:cxn>
                <a:cxn ang="0">
                  <a:pos x="109" y="77"/>
                </a:cxn>
                <a:cxn ang="0">
                  <a:pos x="158" y="63"/>
                </a:cxn>
                <a:cxn ang="0">
                  <a:pos x="149" y="39"/>
                </a:cxn>
                <a:cxn ang="0">
                  <a:pos x="134" y="19"/>
                </a:cxn>
                <a:cxn ang="0">
                  <a:pos x="111" y="6"/>
                </a:cxn>
                <a:cxn ang="0">
                  <a:pos x="80" y="0"/>
                </a:cxn>
                <a:cxn ang="0">
                  <a:pos x="43" y="8"/>
                </a:cxn>
                <a:cxn ang="0">
                  <a:pos x="18" y="26"/>
                </a:cxn>
                <a:cxn ang="0">
                  <a:pos x="4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5" y="201"/>
                </a:cxn>
                <a:cxn ang="0">
                  <a:pos x="19" y="228"/>
                </a:cxn>
                <a:cxn ang="0">
                  <a:pos x="43" y="246"/>
                </a:cxn>
                <a:cxn ang="0">
                  <a:pos x="80" y="253"/>
                </a:cxn>
                <a:cxn ang="0">
                  <a:pos x="131" y="236"/>
                </a:cxn>
                <a:cxn ang="0">
                  <a:pos x="158" y="191"/>
                </a:cxn>
                <a:cxn ang="0">
                  <a:pos x="108" y="177"/>
                </a:cxn>
                <a:cxn ang="0">
                  <a:pos x="99" y="196"/>
                </a:cxn>
                <a:cxn ang="0">
                  <a:pos x="80" y="203"/>
                </a:cxn>
                <a:cxn ang="0">
                  <a:pos x="58" y="194"/>
                </a:cxn>
                <a:cxn ang="0">
                  <a:pos x="52" y="170"/>
                </a:cxn>
                <a:cxn ang="0">
                  <a:pos x="52" y="78"/>
                </a:cxn>
                <a:cxn ang="0">
                  <a:pos x="53" y="69"/>
                </a:cxn>
              </a:cxnLst>
              <a:rect l="0" t="0" r="r" b="b"/>
              <a:pathLst>
                <a:path w="158" h="253">
                  <a:moveTo>
                    <a:pt x="53" y="69"/>
                  </a:moveTo>
                  <a:cubicBezTo>
                    <a:pt x="54" y="66"/>
                    <a:pt x="56" y="63"/>
                    <a:pt x="58" y="60"/>
                  </a:cubicBezTo>
                  <a:cubicBezTo>
                    <a:pt x="60" y="57"/>
                    <a:pt x="63" y="55"/>
                    <a:pt x="67" y="53"/>
                  </a:cubicBezTo>
                  <a:cubicBezTo>
                    <a:pt x="70" y="51"/>
                    <a:pt x="75" y="50"/>
                    <a:pt x="80" y="50"/>
                  </a:cubicBezTo>
                  <a:cubicBezTo>
                    <a:pt x="85" y="50"/>
                    <a:pt x="89" y="51"/>
                    <a:pt x="93" y="53"/>
                  </a:cubicBezTo>
                  <a:cubicBezTo>
                    <a:pt x="96" y="55"/>
                    <a:pt x="99" y="57"/>
                    <a:pt x="102" y="60"/>
                  </a:cubicBezTo>
                  <a:cubicBezTo>
                    <a:pt x="104" y="63"/>
                    <a:pt x="106" y="66"/>
                    <a:pt x="107" y="69"/>
                  </a:cubicBezTo>
                  <a:cubicBezTo>
                    <a:pt x="108" y="72"/>
                    <a:pt x="109" y="75"/>
                    <a:pt x="109" y="77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6" y="54"/>
                    <a:pt x="153" y="47"/>
                    <a:pt x="149" y="39"/>
                  </a:cubicBezTo>
                  <a:cubicBezTo>
                    <a:pt x="145" y="32"/>
                    <a:pt x="140" y="25"/>
                    <a:pt x="134" y="19"/>
                  </a:cubicBezTo>
                  <a:cubicBezTo>
                    <a:pt x="127" y="14"/>
                    <a:pt x="119" y="9"/>
                    <a:pt x="111" y="6"/>
                  </a:cubicBezTo>
                  <a:cubicBezTo>
                    <a:pt x="101" y="2"/>
                    <a:pt x="91" y="0"/>
                    <a:pt x="80" y="0"/>
                  </a:cubicBezTo>
                  <a:cubicBezTo>
                    <a:pt x="65" y="0"/>
                    <a:pt x="53" y="3"/>
                    <a:pt x="43" y="8"/>
                  </a:cubicBezTo>
                  <a:cubicBezTo>
                    <a:pt x="33" y="13"/>
                    <a:pt x="24" y="19"/>
                    <a:pt x="18" y="26"/>
                  </a:cubicBezTo>
                  <a:cubicBezTo>
                    <a:pt x="12" y="34"/>
                    <a:pt x="7" y="43"/>
                    <a:pt x="4" y="52"/>
                  </a:cubicBezTo>
                  <a:cubicBezTo>
                    <a:pt x="2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2" y="191"/>
                    <a:pt x="5" y="201"/>
                  </a:cubicBezTo>
                  <a:cubicBezTo>
                    <a:pt x="7" y="211"/>
                    <a:pt x="12" y="220"/>
                    <a:pt x="19" y="228"/>
                  </a:cubicBezTo>
                  <a:cubicBezTo>
                    <a:pt x="25" y="235"/>
                    <a:pt x="33" y="242"/>
                    <a:pt x="43" y="246"/>
                  </a:cubicBezTo>
                  <a:cubicBezTo>
                    <a:pt x="53" y="251"/>
                    <a:pt x="65" y="253"/>
                    <a:pt x="80" y="253"/>
                  </a:cubicBezTo>
                  <a:cubicBezTo>
                    <a:pt x="100" y="253"/>
                    <a:pt x="117" y="247"/>
                    <a:pt x="131" y="236"/>
                  </a:cubicBezTo>
                  <a:cubicBezTo>
                    <a:pt x="145" y="226"/>
                    <a:pt x="154" y="210"/>
                    <a:pt x="158" y="191"/>
                  </a:cubicBezTo>
                  <a:cubicBezTo>
                    <a:pt x="108" y="177"/>
                    <a:pt x="108" y="177"/>
                    <a:pt x="108" y="177"/>
                  </a:cubicBezTo>
                  <a:cubicBezTo>
                    <a:pt x="107" y="185"/>
                    <a:pt x="104" y="191"/>
                    <a:pt x="99" y="196"/>
                  </a:cubicBezTo>
                  <a:cubicBezTo>
                    <a:pt x="93" y="201"/>
                    <a:pt x="87" y="203"/>
                    <a:pt x="80" y="203"/>
                  </a:cubicBezTo>
                  <a:cubicBezTo>
                    <a:pt x="69" y="203"/>
                    <a:pt x="62" y="200"/>
                    <a:pt x="58" y="194"/>
                  </a:cubicBezTo>
                  <a:cubicBezTo>
                    <a:pt x="54" y="187"/>
                    <a:pt x="52" y="180"/>
                    <a:pt x="52" y="170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75"/>
                    <a:pt x="52" y="72"/>
                    <a:pt x="53" y="6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1" name="Freeform 31"/>
            <p:cNvSpPr>
              <a:spLocks/>
            </p:cNvSpPr>
            <p:nvPr userDrawn="1"/>
          </p:nvSpPr>
          <p:spPr bwMode="auto">
            <a:xfrm>
              <a:off x="1271022" y="416119"/>
              <a:ext cx="77409" cy="133216"/>
            </a:xfrm>
            <a:custGeom>
              <a:avLst/>
              <a:gdLst/>
              <a:ahLst/>
              <a:cxnLst>
                <a:cxn ang="0">
                  <a:pos x="0" y="296"/>
                </a:cxn>
                <a:cxn ang="0">
                  <a:pos x="172" y="296"/>
                </a:cxn>
                <a:cxn ang="0">
                  <a:pos x="172" y="237"/>
                </a:cxn>
                <a:cxn ang="0">
                  <a:pos x="62" y="237"/>
                </a:cxn>
                <a:cxn ang="0">
                  <a:pos x="62" y="174"/>
                </a:cxn>
                <a:cxn ang="0">
                  <a:pos x="157" y="174"/>
                </a:cxn>
                <a:cxn ang="0">
                  <a:pos x="157" y="117"/>
                </a:cxn>
                <a:cxn ang="0">
                  <a:pos x="62" y="117"/>
                </a:cxn>
                <a:cxn ang="0">
                  <a:pos x="62" y="57"/>
                </a:cxn>
                <a:cxn ang="0">
                  <a:pos x="172" y="57"/>
                </a:cxn>
                <a:cxn ang="0">
                  <a:pos x="172" y="0"/>
                </a:cxn>
                <a:cxn ang="0">
                  <a:pos x="0" y="0"/>
                </a:cxn>
                <a:cxn ang="0">
                  <a:pos x="0" y="296"/>
                </a:cxn>
              </a:cxnLst>
              <a:rect l="0" t="0" r="r" b="b"/>
              <a:pathLst>
                <a:path w="172" h="296">
                  <a:moveTo>
                    <a:pt x="0" y="296"/>
                  </a:moveTo>
                  <a:lnTo>
                    <a:pt x="172" y="296"/>
                  </a:lnTo>
                  <a:lnTo>
                    <a:pt x="172" y="237"/>
                  </a:lnTo>
                  <a:lnTo>
                    <a:pt x="62" y="237"/>
                  </a:lnTo>
                  <a:lnTo>
                    <a:pt x="62" y="174"/>
                  </a:lnTo>
                  <a:lnTo>
                    <a:pt x="157" y="174"/>
                  </a:lnTo>
                  <a:lnTo>
                    <a:pt x="157" y="117"/>
                  </a:lnTo>
                  <a:lnTo>
                    <a:pt x="62" y="117"/>
                  </a:lnTo>
                  <a:lnTo>
                    <a:pt x="62" y="57"/>
                  </a:lnTo>
                  <a:lnTo>
                    <a:pt x="172" y="57"/>
                  </a:lnTo>
                  <a:lnTo>
                    <a:pt x="172" y="0"/>
                  </a:lnTo>
                  <a:lnTo>
                    <a:pt x="0" y="0"/>
                  </a:lnTo>
                  <a:lnTo>
                    <a:pt x="0" y="2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2" name="Freeform 32"/>
            <p:cNvSpPr>
              <a:spLocks/>
            </p:cNvSpPr>
            <p:nvPr userDrawn="1"/>
          </p:nvSpPr>
          <p:spPr bwMode="auto">
            <a:xfrm>
              <a:off x="1363283" y="416119"/>
              <a:ext cx="84160" cy="13321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64" y="56"/>
                </a:cxn>
                <a:cxn ang="0">
                  <a:pos x="64" y="296"/>
                </a:cxn>
                <a:cxn ang="0">
                  <a:pos x="124" y="296"/>
                </a:cxn>
                <a:cxn ang="0">
                  <a:pos x="124" y="56"/>
                </a:cxn>
                <a:cxn ang="0">
                  <a:pos x="187" y="56"/>
                </a:cxn>
                <a:cxn ang="0">
                  <a:pos x="187" y="0"/>
                </a:cxn>
                <a:cxn ang="0">
                  <a:pos x="0" y="0"/>
                </a:cxn>
                <a:cxn ang="0">
                  <a:pos x="0" y="56"/>
                </a:cxn>
              </a:cxnLst>
              <a:rect l="0" t="0" r="r" b="b"/>
              <a:pathLst>
                <a:path w="187" h="296">
                  <a:moveTo>
                    <a:pt x="0" y="56"/>
                  </a:moveTo>
                  <a:lnTo>
                    <a:pt x="64" y="56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56"/>
                  </a:lnTo>
                  <a:lnTo>
                    <a:pt x="187" y="56"/>
                  </a:lnTo>
                  <a:lnTo>
                    <a:pt x="187" y="0"/>
                  </a:lnTo>
                  <a:lnTo>
                    <a:pt x="0" y="0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3" name="Freeform 33"/>
            <p:cNvSpPr>
              <a:spLocks/>
            </p:cNvSpPr>
            <p:nvPr userDrawn="1"/>
          </p:nvSpPr>
          <p:spPr bwMode="auto">
            <a:xfrm>
              <a:off x="1469946" y="416119"/>
              <a:ext cx="90911" cy="133216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62" y="172"/>
                </a:cxn>
                <a:cxn ang="0">
                  <a:pos x="61" y="172"/>
                </a:cxn>
                <a:cxn ang="0">
                  <a:pos x="61" y="0"/>
                </a:cxn>
                <a:cxn ang="0">
                  <a:pos x="0" y="0"/>
                </a:cxn>
                <a:cxn ang="0">
                  <a:pos x="0" y="296"/>
                </a:cxn>
                <a:cxn ang="0">
                  <a:pos x="58" y="296"/>
                </a:cxn>
                <a:cxn ang="0">
                  <a:pos x="139" y="134"/>
                </a:cxn>
                <a:cxn ang="0">
                  <a:pos x="140" y="134"/>
                </a:cxn>
                <a:cxn ang="0">
                  <a:pos x="140" y="296"/>
                </a:cxn>
                <a:cxn ang="0">
                  <a:pos x="202" y="296"/>
                </a:cxn>
                <a:cxn ang="0">
                  <a:pos x="202" y="0"/>
                </a:cxn>
                <a:cxn ang="0">
                  <a:pos x="146" y="0"/>
                </a:cxn>
              </a:cxnLst>
              <a:rect l="0" t="0" r="r" b="b"/>
              <a:pathLst>
                <a:path w="202" h="296">
                  <a:moveTo>
                    <a:pt x="146" y="0"/>
                  </a:moveTo>
                  <a:lnTo>
                    <a:pt x="62" y="172"/>
                  </a:lnTo>
                  <a:lnTo>
                    <a:pt x="61" y="172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296"/>
                  </a:lnTo>
                  <a:lnTo>
                    <a:pt x="58" y="296"/>
                  </a:lnTo>
                  <a:lnTo>
                    <a:pt x="139" y="134"/>
                  </a:lnTo>
                  <a:lnTo>
                    <a:pt x="140" y="134"/>
                  </a:lnTo>
                  <a:lnTo>
                    <a:pt x="140" y="296"/>
                  </a:lnTo>
                  <a:lnTo>
                    <a:pt x="202" y="296"/>
                  </a:lnTo>
                  <a:lnTo>
                    <a:pt x="202" y="0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4" name="Freeform 34"/>
            <p:cNvSpPr>
              <a:spLocks/>
            </p:cNvSpPr>
            <p:nvPr userDrawn="1"/>
          </p:nvSpPr>
          <p:spPr bwMode="auto">
            <a:xfrm>
              <a:off x="522581" y="459774"/>
              <a:ext cx="135917" cy="253831"/>
            </a:xfrm>
            <a:custGeom>
              <a:avLst/>
              <a:gdLst/>
              <a:ahLst/>
              <a:cxnLst>
                <a:cxn ang="0">
                  <a:pos x="198" y="0"/>
                </a:cxn>
                <a:cxn ang="0">
                  <a:pos x="0" y="449"/>
                </a:cxn>
                <a:cxn ang="0">
                  <a:pos x="129" y="475"/>
                </a:cxn>
                <a:cxn ang="0">
                  <a:pos x="256" y="450"/>
                </a:cxn>
                <a:cxn ang="0">
                  <a:pos x="207" y="2"/>
                </a:cxn>
                <a:cxn ang="0">
                  <a:pos x="198" y="0"/>
                </a:cxn>
              </a:cxnLst>
              <a:rect l="0" t="0" r="r" b="b"/>
              <a:pathLst>
                <a:path w="256" h="475">
                  <a:moveTo>
                    <a:pt x="198" y="0"/>
                  </a:moveTo>
                  <a:cubicBezTo>
                    <a:pt x="0" y="449"/>
                    <a:pt x="0" y="449"/>
                    <a:pt x="0" y="449"/>
                  </a:cubicBezTo>
                  <a:cubicBezTo>
                    <a:pt x="40" y="466"/>
                    <a:pt x="83" y="475"/>
                    <a:pt x="129" y="475"/>
                  </a:cubicBezTo>
                  <a:cubicBezTo>
                    <a:pt x="174" y="475"/>
                    <a:pt x="217" y="466"/>
                    <a:pt x="256" y="450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4" y="2"/>
                    <a:pt x="201" y="1"/>
                    <a:pt x="19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5" name="Freeform 35"/>
            <p:cNvSpPr>
              <a:spLocks/>
            </p:cNvSpPr>
            <p:nvPr userDrawn="1"/>
          </p:nvSpPr>
          <p:spPr bwMode="auto">
            <a:xfrm>
              <a:off x="418168" y="453024"/>
              <a:ext cx="201175" cy="237629"/>
            </a:xfrm>
            <a:custGeom>
              <a:avLst/>
              <a:gdLst/>
              <a:ahLst/>
              <a:cxnLst>
                <a:cxn ang="0">
                  <a:pos x="371" y="0"/>
                </a:cxn>
                <a:cxn ang="0">
                  <a:pos x="0" y="245"/>
                </a:cxn>
                <a:cxn ang="0">
                  <a:pos x="160" y="445"/>
                </a:cxn>
                <a:cxn ang="0">
                  <a:pos x="378" y="6"/>
                </a:cxn>
                <a:cxn ang="0">
                  <a:pos x="371" y="0"/>
                </a:cxn>
              </a:cxnLst>
              <a:rect l="0" t="0" r="r" b="b"/>
              <a:pathLst>
                <a:path w="378" h="445">
                  <a:moveTo>
                    <a:pt x="371" y="0"/>
                  </a:moveTo>
                  <a:cubicBezTo>
                    <a:pt x="0" y="245"/>
                    <a:pt x="0" y="245"/>
                    <a:pt x="0" y="245"/>
                  </a:cubicBezTo>
                  <a:cubicBezTo>
                    <a:pt x="25" y="331"/>
                    <a:pt x="83" y="402"/>
                    <a:pt x="160" y="445"/>
                  </a:cubicBezTo>
                  <a:cubicBezTo>
                    <a:pt x="378" y="6"/>
                    <a:pt x="378" y="6"/>
                    <a:pt x="378" y="6"/>
                  </a:cubicBezTo>
                  <a:cubicBezTo>
                    <a:pt x="376" y="4"/>
                    <a:pt x="373" y="2"/>
                    <a:pt x="37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6" name="Freeform 36"/>
            <p:cNvSpPr>
              <a:spLocks/>
            </p:cNvSpPr>
            <p:nvPr userDrawn="1"/>
          </p:nvSpPr>
          <p:spPr bwMode="auto">
            <a:xfrm>
              <a:off x="641395" y="456624"/>
              <a:ext cx="123315" cy="234479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9" y="439"/>
                </a:cxn>
                <a:cxn ang="0">
                  <a:pos x="231" y="237"/>
                </a:cxn>
                <a:cxn ang="0">
                  <a:pos x="11" y="0"/>
                </a:cxn>
                <a:cxn ang="0">
                  <a:pos x="0" y="5"/>
                </a:cxn>
              </a:cxnLst>
              <a:rect l="0" t="0" r="r" b="b"/>
              <a:pathLst>
                <a:path w="231" h="439">
                  <a:moveTo>
                    <a:pt x="0" y="5"/>
                  </a:moveTo>
                  <a:cubicBezTo>
                    <a:pt x="69" y="439"/>
                    <a:pt x="69" y="439"/>
                    <a:pt x="69" y="439"/>
                  </a:cubicBezTo>
                  <a:cubicBezTo>
                    <a:pt x="147" y="396"/>
                    <a:pt x="205" y="324"/>
                    <a:pt x="231" y="23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2"/>
                    <a:pt x="4" y="4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7" name="Freeform 37"/>
            <p:cNvSpPr>
              <a:spLocks/>
            </p:cNvSpPr>
            <p:nvPr userDrawn="1"/>
          </p:nvSpPr>
          <p:spPr bwMode="auto">
            <a:xfrm>
              <a:off x="456423" y="350861"/>
              <a:ext cx="161570" cy="78760"/>
            </a:xfrm>
            <a:custGeom>
              <a:avLst/>
              <a:gdLst/>
              <a:ahLst/>
              <a:cxnLst>
                <a:cxn ang="0">
                  <a:pos x="304" y="124"/>
                </a:cxn>
                <a:cxn ang="0">
                  <a:pos x="233" y="0"/>
                </a:cxn>
                <a:cxn ang="0">
                  <a:pos x="0" y="113"/>
                </a:cxn>
                <a:cxn ang="0">
                  <a:pos x="289" y="147"/>
                </a:cxn>
                <a:cxn ang="0">
                  <a:pos x="304" y="124"/>
                </a:cxn>
              </a:cxnLst>
              <a:rect l="0" t="0" r="r" b="b"/>
              <a:pathLst>
                <a:path w="304" h="147">
                  <a:moveTo>
                    <a:pt x="304" y="124"/>
                  </a:moveTo>
                  <a:cubicBezTo>
                    <a:pt x="233" y="0"/>
                    <a:pt x="233" y="0"/>
                    <a:pt x="233" y="0"/>
                  </a:cubicBezTo>
                  <a:cubicBezTo>
                    <a:pt x="141" y="6"/>
                    <a:pt x="58" y="48"/>
                    <a:pt x="0" y="113"/>
                  </a:cubicBezTo>
                  <a:cubicBezTo>
                    <a:pt x="289" y="147"/>
                    <a:pt x="289" y="147"/>
                    <a:pt x="289" y="147"/>
                  </a:cubicBezTo>
                  <a:cubicBezTo>
                    <a:pt x="292" y="138"/>
                    <a:pt x="297" y="130"/>
                    <a:pt x="304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8" name="Freeform 38"/>
            <p:cNvSpPr>
              <a:spLocks/>
            </p:cNvSpPr>
            <p:nvPr userDrawn="1"/>
          </p:nvSpPr>
          <p:spPr bwMode="auto">
            <a:xfrm>
              <a:off x="653997" y="427820"/>
              <a:ext cx="117914" cy="132316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8" y="18"/>
                </a:cxn>
                <a:cxn ang="0">
                  <a:pos x="0" y="42"/>
                </a:cxn>
                <a:cxn ang="0">
                  <a:pos x="218" y="248"/>
                </a:cxn>
                <a:cxn ang="0">
                  <a:pos x="222" y="195"/>
                </a:cxn>
                <a:cxn ang="0">
                  <a:pos x="160" y="0"/>
                </a:cxn>
              </a:cxnLst>
              <a:rect l="0" t="0" r="r" b="b"/>
              <a:pathLst>
                <a:path w="222" h="248">
                  <a:moveTo>
                    <a:pt x="160" y="0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27"/>
                    <a:pt x="5" y="35"/>
                    <a:pt x="0" y="42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20" y="231"/>
                    <a:pt x="222" y="213"/>
                    <a:pt x="222" y="195"/>
                  </a:cubicBezTo>
                  <a:cubicBezTo>
                    <a:pt x="222" y="122"/>
                    <a:pt x="199" y="55"/>
                    <a:pt x="16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9" name="Freeform 39"/>
            <p:cNvSpPr>
              <a:spLocks/>
            </p:cNvSpPr>
            <p:nvPr userDrawn="1"/>
          </p:nvSpPr>
          <p:spPr bwMode="auto">
            <a:xfrm>
              <a:off x="410517" y="430071"/>
              <a:ext cx="200274" cy="131866"/>
            </a:xfrm>
            <a:custGeom>
              <a:avLst/>
              <a:gdLst/>
              <a:ahLst/>
              <a:cxnLst>
                <a:cxn ang="0">
                  <a:pos x="374" y="17"/>
                </a:cxn>
                <a:cxn ang="0">
                  <a:pos x="58" y="0"/>
                </a:cxn>
                <a:cxn ang="0">
                  <a:pos x="0" y="191"/>
                </a:cxn>
                <a:cxn ang="0">
                  <a:pos x="4" y="247"/>
                </a:cxn>
                <a:cxn ang="0">
                  <a:pos x="376" y="28"/>
                </a:cxn>
                <a:cxn ang="0">
                  <a:pos x="374" y="17"/>
                </a:cxn>
              </a:cxnLst>
              <a:rect l="0" t="0" r="r" b="b"/>
              <a:pathLst>
                <a:path w="376" h="247">
                  <a:moveTo>
                    <a:pt x="374" y="17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1" y="55"/>
                    <a:pt x="0" y="120"/>
                    <a:pt x="0" y="191"/>
                  </a:cubicBezTo>
                  <a:cubicBezTo>
                    <a:pt x="0" y="210"/>
                    <a:pt x="1" y="229"/>
                    <a:pt x="4" y="247"/>
                  </a:cubicBezTo>
                  <a:cubicBezTo>
                    <a:pt x="376" y="28"/>
                    <a:pt x="376" y="28"/>
                    <a:pt x="376" y="28"/>
                  </a:cubicBezTo>
                  <a:cubicBezTo>
                    <a:pt x="375" y="25"/>
                    <a:pt x="374" y="21"/>
                    <a:pt x="374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60" name="Freeform 40"/>
            <p:cNvSpPr>
              <a:spLocks/>
            </p:cNvSpPr>
            <p:nvPr userDrawn="1"/>
          </p:nvSpPr>
          <p:spPr bwMode="auto">
            <a:xfrm>
              <a:off x="602690" y="350861"/>
              <a:ext cx="122415" cy="76059"/>
            </a:xfrm>
            <a:custGeom>
              <a:avLst/>
              <a:gdLst/>
              <a:ahLst/>
              <a:cxnLst>
                <a:cxn ang="0">
                  <a:pos x="59" y="114"/>
                </a:cxn>
                <a:cxn ang="0">
                  <a:pos x="101" y="142"/>
                </a:cxn>
                <a:cxn ang="0">
                  <a:pos x="230" y="112"/>
                </a:cxn>
                <a:cxn ang="0">
                  <a:pos x="0" y="0"/>
                </a:cxn>
                <a:cxn ang="0">
                  <a:pos x="48" y="115"/>
                </a:cxn>
                <a:cxn ang="0">
                  <a:pos x="59" y="114"/>
                </a:cxn>
              </a:cxnLst>
              <a:rect l="0" t="0" r="r" b="b"/>
              <a:pathLst>
                <a:path w="230" h="142">
                  <a:moveTo>
                    <a:pt x="59" y="114"/>
                  </a:moveTo>
                  <a:cubicBezTo>
                    <a:pt x="78" y="115"/>
                    <a:pt x="94" y="126"/>
                    <a:pt x="101" y="14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173" y="48"/>
                    <a:pt x="91" y="6"/>
                    <a:pt x="0" y="0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51" y="115"/>
                    <a:pt x="55" y="114"/>
                    <a:pt x="59" y="1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61" name="Freeform 41"/>
            <p:cNvSpPr>
              <a:spLocks/>
            </p:cNvSpPr>
            <p:nvPr userDrawn="1"/>
          </p:nvSpPr>
          <p:spPr bwMode="auto">
            <a:xfrm>
              <a:off x="837619" y="613243"/>
              <a:ext cx="50406" cy="83710"/>
            </a:xfrm>
            <a:custGeom>
              <a:avLst/>
              <a:gdLst/>
              <a:ahLst/>
              <a:cxnLst>
                <a:cxn ang="0">
                  <a:pos x="71" y="27"/>
                </a:cxn>
                <a:cxn ang="0">
                  <a:pos x="71" y="186"/>
                </a:cxn>
                <a:cxn ang="0">
                  <a:pos x="41" y="186"/>
                </a:cxn>
                <a:cxn ang="0">
                  <a:pos x="41" y="27"/>
                </a:cxn>
                <a:cxn ang="0">
                  <a:pos x="0" y="27"/>
                </a:cxn>
                <a:cxn ang="0">
                  <a:pos x="0" y="0"/>
                </a:cxn>
                <a:cxn ang="0">
                  <a:pos x="112" y="0"/>
                </a:cxn>
                <a:cxn ang="0">
                  <a:pos x="112" y="27"/>
                </a:cxn>
                <a:cxn ang="0">
                  <a:pos x="71" y="27"/>
                </a:cxn>
              </a:cxnLst>
              <a:rect l="0" t="0" r="r" b="b"/>
              <a:pathLst>
                <a:path w="112" h="186">
                  <a:moveTo>
                    <a:pt x="71" y="27"/>
                  </a:moveTo>
                  <a:lnTo>
                    <a:pt x="71" y="186"/>
                  </a:lnTo>
                  <a:lnTo>
                    <a:pt x="41" y="186"/>
                  </a:lnTo>
                  <a:lnTo>
                    <a:pt x="41" y="2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12" y="0"/>
                  </a:lnTo>
                  <a:lnTo>
                    <a:pt x="112" y="27"/>
                  </a:lnTo>
                  <a:lnTo>
                    <a:pt x="71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62" name="Freeform 42"/>
            <p:cNvSpPr>
              <a:spLocks noEditPoints="1"/>
            </p:cNvSpPr>
            <p:nvPr userDrawn="1"/>
          </p:nvSpPr>
          <p:spPr bwMode="auto">
            <a:xfrm>
              <a:off x="898377" y="612793"/>
              <a:ext cx="50856" cy="85060"/>
            </a:xfrm>
            <a:custGeom>
              <a:avLst/>
              <a:gdLst/>
              <a:ahLst/>
              <a:cxnLst>
                <a:cxn ang="0">
                  <a:pos x="96" y="110"/>
                </a:cxn>
                <a:cxn ang="0">
                  <a:pos x="92" y="131"/>
                </a:cxn>
                <a:cxn ang="0">
                  <a:pos x="83" y="146"/>
                </a:cxn>
                <a:cxn ang="0">
                  <a:pos x="67" y="156"/>
                </a:cxn>
                <a:cxn ang="0">
                  <a:pos x="48" y="159"/>
                </a:cxn>
                <a:cxn ang="0">
                  <a:pos x="26" y="155"/>
                </a:cxn>
                <a:cxn ang="0">
                  <a:pos x="11" y="144"/>
                </a:cxn>
                <a:cxn ang="0">
                  <a:pos x="2" y="127"/>
                </a:cxn>
                <a:cxn ang="0">
                  <a:pos x="0" y="108"/>
                </a:cxn>
                <a:cxn ang="0">
                  <a:pos x="0" y="48"/>
                </a:cxn>
                <a:cxn ang="0">
                  <a:pos x="2" y="31"/>
                </a:cxn>
                <a:cxn ang="0">
                  <a:pos x="11" y="16"/>
                </a:cxn>
                <a:cxn ang="0">
                  <a:pos x="25" y="4"/>
                </a:cxn>
                <a:cxn ang="0">
                  <a:pos x="48" y="0"/>
                </a:cxn>
                <a:cxn ang="0">
                  <a:pos x="69" y="4"/>
                </a:cxn>
                <a:cxn ang="0">
                  <a:pos x="84" y="15"/>
                </a:cxn>
                <a:cxn ang="0">
                  <a:pos x="93" y="31"/>
                </a:cxn>
                <a:cxn ang="0">
                  <a:pos x="96" y="48"/>
                </a:cxn>
                <a:cxn ang="0">
                  <a:pos x="96" y="110"/>
                </a:cxn>
                <a:cxn ang="0">
                  <a:pos x="70" y="48"/>
                </a:cxn>
                <a:cxn ang="0">
                  <a:pos x="69" y="41"/>
                </a:cxn>
                <a:cxn ang="0">
                  <a:pos x="65" y="34"/>
                </a:cxn>
                <a:cxn ang="0">
                  <a:pos x="59" y="27"/>
                </a:cxn>
                <a:cxn ang="0">
                  <a:pos x="48" y="25"/>
                </a:cxn>
                <a:cxn ang="0">
                  <a:pos x="37" y="27"/>
                </a:cxn>
                <a:cxn ang="0">
                  <a:pos x="30" y="33"/>
                </a:cxn>
                <a:cxn ang="0">
                  <a:pos x="26" y="41"/>
                </a:cxn>
                <a:cxn ang="0">
                  <a:pos x="25" y="48"/>
                </a:cxn>
                <a:cxn ang="0">
                  <a:pos x="25" y="108"/>
                </a:cxn>
                <a:cxn ang="0">
                  <a:pos x="31" y="127"/>
                </a:cxn>
                <a:cxn ang="0">
                  <a:pos x="48" y="135"/>
                </a:cxn>
                <a:cxn ang="0">
                  <a:pos x="63" y="129"/>
                </a:cxn>
                <a:cxn ang="0">
                  <a:pos x="70" y="112"/>
                </a:cxn>
                <a:cxn ang="0">
                  <a:pos x="70" y="48"/>
                </a:cxn>
              </a:cxnLst>
              <a:rect l="0" t="0" r="r" b="b"/>
              <a:pathLst>
                <a:path w="96" h="159">
                  <a:moveTo>
                    <a:pt x="96" y="110"/>
                  </a:moveTo>
                  <a:cubicBezTo>
                    <a:pt x="96" y="118"/>
                    <a:pt x="95" y="125"/>
                    <a:pt x="92" y="131"/>
                  </a:cubicBezTo>
                  <a:cubicBezTo>
                    <a:pt x="90" y="137"/>
                    <a:pt x="87" y="142"/>
                    <a:pt x="83" y="146"/>
                  </a:cubicBezTo>
                  <a:cubicBezTo>
                    <a:pt x="78" y="150"/>
                    <a:pt x="73" y="154"/>
                    <a:pt x="67" y="156"/>
                  </a:cubicBezTo>
                  <a:cubicBezTo>
                    <a:pt x="61" y="158"/>
                    <a:pt x="55" y="159"/>
                    <a:pt x="48" y="159"/>
                  </a:cubicBezTo>
                  <a:cubicBezTo>
                    <a:pt x="39" y="159"/>
                    <a:pt x="32" y="158"/>
                    <a:pt x="26" y="155"/>
                  </a:cubicBezTo>
                  <a:cubicBezTo>
                    <a:pt x="20" y="152"/>
                    <a:pt x="15" y="149"/>
                    <a:pt x="11" y="144"/>
                  </a:cubicBezTo>
                  <a:cubicBezTo>
                    <a:pt x="7" y="139"/>
                    <a:pt x="4" y="134"/>
                    <a:pt x="2" y="127"/>
                  </a:cubicBezTo>
                  <a:cubicBezTo>
                    <a:pt x="1" y="121"/>
                    <a:pt x="0" y="115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3"/>
                    <a:pt x="1" y="37"/>
                    <a:pt x="2" y="31"/>
                  </a:cubicBezTo>
                  <a:cubicBezTo>
                    <a:pt x="4" y="26"/>
                    <a:pt x="7" y="21"/>
                    <a:pt x="11" y="16"/>
                  </a:cubicBezTo>
                  <a:cubicBezTo>
                    <a:pt x="14" y="11"/>
                    <a:pt x="19" y="7"/>
                    <a:pt x="25" y="4"/>
                  </a:cubicBezTo>
                  <a:cubicBezTo>
                    <a:pt x="32" y="1"/>
                    <a:pt x="39" y="0"/>
                    <a:pt x="48" y="0"/>
                  </a:cubicBezTo>
                  <a:cubicBezTo>
                    <a:pt x="56" y="0"/>
                    <a:pt x="63" y="1"/>
                    <a:pt x="69" y="4"/>
                  </a:cubicBezTo>
                  <a:cubicBezTo>
                    <a:pt x="75" y="7"/>
                    <a:pt x="80" y="11"/>
                    <a:pt x="84" y="15"/>
                  </a:cubicBezTo>
                  <a:cubicBezTo>
                    <a:pt x="88" y="20"/>
                    <a:pt x="91" y="25"/>
                    <a:pt x="93" y="31"/>
                  </a:cubicBezTo>
                  <a:cubicBezTo>
                    <a:pt x="95" y="37"/>
                    <a:pt x="96" y="42"/>
                    <a:pt x="96" y="48"/>
                  </a:cubicBezTo>
                  <a:lnTo>
                    <a:pt x="96" y="110"/>
                  </a:lnTo>
                  <a:close/>
                  <a:moveTo>
                    <a:pt x="70" y="48"/>
                  </a:moveTo>
                  <a:cubicBezTo>
                    <a:pt x="70" y="46"/>
                    <a:pt x="69" y="44"/>
                    <a:pt x="69" y="41"/>
                  </a:cubicBezTo>
                  <a:cubicBezTo>
                    <a:pt x="68" y="38"/>
                    <a:pt x="67" y="36"/>
                    <a:pt x="65" y="34"/>
                  </a:cubicBezTo>
                  <a:cubicBezTo>
                    <a:pt x="64" y="31"/>
                    <a:pt x="61" y="29"/>
                    <a:pt x="59" y="27"/>
                  </a:cubicBezTo>
                  <a:cubicBezTo>
                    <a:pt x="56" y="26"/>
                    <a:pt x="52" y="25"/>
                    <a:pt x="48" y="25"/>
                  </a:cubicBezTo>
                  <a:cubicBezTo>
                    <a:pt x="44" y="25"/>
                    <a:pt x="40" y="26"/>
                    <a:pt x="37" y="27"/>
                  </a:cubicBezTo>
                  <a:cubicBezTo>
                    <a:pt x="34" y="29"/>
                    <a:pt x="32" y="31"/>
                    <a:pt x="30" y="33"/>
                  </a:cubicBezTo>
                  <a:cubicBezTo>
                    <a:pt x="28" y="35"/>
                    <a:pt x="27" y="38"/>
                    <a:pt x="26" y="41"/>
                  </a:cubicBezTo>
                  <a:cubicBezTo>
                    <a:pt x="26" y="43"/>
                    <a:pt x="25" y="46"/>
                    <a:pt x="25" y="4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25" y="116"/>
                    <a:pt x="27" y="122"/>
                    <a:pt x="31" y="127"/>
                  </a:cubicBezTo>
                  <a:cubicBezTo>
                    <a:pt x="34" y="132"/>
                    <a:pt x="40" y="135"/>
                    <a:pt x="48" y="135"/>
                  </a:cubicBezTo>
                  <a:cubicBezTo>
                    <a:pt x="54" y="135"/>
                    <a:pt x="59" y="133"/>
                    <a:pt x="63" y="129"/>
                  </a:cubicBezTo>
                  <a:cubicBezTo>
                    <a:pt x="68" y="125"/>
                    <a:pt x="70" y="119"/>
                    <a:pt x="70" y="112"/>
                  </a:cubicBezTo>
                  <a:lnTo>
                    <a:pt x="70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63" name="Freeform 43"/>
            <p:cNvSpPr>
              <a:spLocks/>
            </p:cNvSpPr>
            <p:nvPr userDrawn="1"/>
          </p:nvSpPr>
          <p:spPr bwMode="auto">
            <a:xfrm>
              <a:off x="964534" y="613243"/>
              <a:ext cx="66158" cy="83710"/>
            </a:xfrm>
            <a:custGeom>
              <a:avLst/>
              <a:gdLst/>
              <a:ahLst/>
              <a:cxnLst>
                <a:cxn ang="0">
                  <a:pos x="117" y="186"/>
                </a:cxn>
                <a:cxn ang="0">
                  <a:pos x="117" y="77"/>
                </a:cxn>
                <a:cxn ang="0">
                  <a:pos x="116" y="77"/>
                </a:cxn>
                <a:cxn ang="0">
                  <a:pos x="102" y="113"/>
                </a:cxn>
                <a:cxn ang="0">
                  <a:pos x="84" y="153"/>
                </a:cxn>
                <a:cxn ang="0">
                  <a:pos x="63" y="153"/>
                </a:cxn>
                <a:cxn ang="0">
                  <a:pos x="45" y="110"/>
                </a:cxn>
                <a:cxn ang="0">
                  <a:pos x="32" y="77"/>
                </a:cxn>
                <a:cxn ang="0">
                  <a:pos x="31" y="77"/>
                </a:cxn>
                <a:cxn ang="0">
                  <a:pos x="31" y="186"/>
                </a:cxn>
                <a:cxn ang="0">
                  <a:pos x="0" y="186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6" y="60"/>
                </a:cxn>
                <a:cxn ang="0">
                  <a:pos x="74" y="106"/>
                </a:cxn>
                <a:cxn ang="0">
                  <a:pos x="75" y="106"/>
                </a:cxn>
                <a:cxn ang="0">
                  <a:pos x="93" y="60"/>
                </a:cxn>
                <a:cxn ang="0">
                  <a:pos x="119" y="0"/>
                </a:cxn>
                <a:cxn ang="0">
                  <a:pos x="147" y="0"/>
                </a:cxn>
                <a:cxn ang="0">
                  <a:pos x="147" y="186"/>
                </a:cxn>
                <a:cxn ang="0">
                  <a:pos x="117" y="186"/>
                </a:cxn>
              </a:cxnLst>
              <a:rect l="0" t="0" r="r" b="b"/>
              <a:pathLst>
                <a:path w="147" h="186">
                  <a:moveTo>
                    <a:pt x="117" y="186"/>
                  </a:moveTo>
                  <a:lnTo>
                    <a:pt x="117" y="77"/>
                  </a:lnTo>
                  <a:lnTo>
                    <a:pt x="116" y="77"/>
                  </a:lnTo>
                  <a:lnTo>
                    <a:pt x="102" y="113"/>
                  </a:lnTo>
                  <a:lnTo>
                    <a:pt x="84" y="153"/>
                  </a:lnTo>
                  <a:lnTo>
                    <a:pt x="63" y="153"/>
                  </a:lnTo>
                  <a:lnTo>
                    <a:pt x="45" y="110"/>
                  </a:lnTo>
                  <a:lnTo>
                    <a:pt x="32" y="77"/>
                  </a:lnTo>
                  <a:lnTo>
                    <a:pt x="31" y="77"/>
                  </a:lnTo>
                  <a:lnTo>
                    <a:pt x="31" y="186"/>
                  </a:lnTo>
                  <a:lnTo>
                    <a:pt x="0" y="186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6" y="60"/>
                  </a:lnTo>
                  <a:lnTo>
                    <a:pt x="74" y="106"/>
                  </a:lnTo>
                  <a:lnTo>
                    <a:pt x="75" y="106"/>
                  </a:lnTo>
                  <a:lnTo>
                    <a:pt x="93" y="60"/>
                  </a:lnTo>
                  <a:lnTo>
                    <a:pt x="119" y="0"/>
                  </a:lnTo>
                  <a:lnTo>
                    <a:pt x="147" y="0"/>
                  </a:lnTo>
                  <a:lnTo>
                    <a:pt x="147" y="186"/>
                  </a:lnTo>
                  <a:lnTo>
                    <a:pt x="117" y="1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64" name="Freeform 44"/>
            <p:cNvSpPr>
              <a:spLocks/>
            </p:cNvSpPr>
            <p:nvPr userDrawn="1"/>
          </p:nvSpPr>
          <p:spPr bwMode="auto">
            <a:xfrm>
              <a:off x="1045994" y="612793"/>
              <a:ext cx="50856" cy="85060"/>
            </a:xfrm>
            <a:custGeom>
              <a:avLst/>
              <a:gdLst/>
              <a:ahLst/>
              <a:cxnLst>
                <a:cxn ang="0">
                  <a:pos x="94" y="125"/>
                </a:cxn>
                <a:cxn ang="0">
                  <a:pos x="78" y="150"/>
                </a:cxn>
                <a:cxn ang="0">
                  <a:pos x="48" y="159"/>
                </a:cxn>
                <a:cxn ang="0">
                  <a:pos x="27" y="155"/>
                </a:cxn>
                <a:cxn ang="0">
                  <a:pos x="12" y="145"/>
                </a:cxn>
                <a:cxn ang="0">
                  <a:pos x="3" y="129"/>
                </a:cxn>
                <a:cxn ang="0">
                  <a:pos x="0" y="109"/>
                </a:cxn>
                <a:cxn ang="0">
                  <a:pos x="0" y="48"/>
                </a:cxn>
                <a:cxn ang="0">
                  <a:pos x="3" y="30"/>
                </a:cxn>
                <a:cxn ang="0">
                  <a:pos x="12" y="15"/>
                </a:cxn>
                <a:cxn ang="0">
                  <a:pos x="27" y="4"/>
                </a:cxn>
                <a:cxn ang="0">
                  <a:pos x="48" y="0"/>
                </a:cxn>
                <a:cxn ang="0">
                  <a:pos x="79" y="10"/>
                </a:cxn>
                <a:cxn ang="0">
                  <a:pos x="95" y="35"/>
                </a:cxn>
                <a:cxn ang="0">
                  <a:pos x="70" y="43"/>
                </a:cxn>
                <a:cxn ang="0">
                  <a:pos x="68" y="36"/>
                </a:cxn>
                <a:cxn ang="0">
                  <a:pos x="63" y="30"/>
                </a:cxn>
                <a:cxn ang="0">
                  <a:pos x="57" y="26"/>
                </a:cxn>
                <a:cxn ang="0">
                  <a:pos x="48" y="25"/>
                </a:cxn>
                <a:cxn ang="0">
                  <a:pos x="38" y="27"/>
                </a:cxn>
                <a:cxn ang="0">
                  <a:pos x="31" y="32"/>
                </a:cxn>
                <a:cxn ang="0">
                  <a:pos x="27" y="39"/>
                </a:cxn>
                <a:cxn ang="0">
                  <a:pos x="26" y="47"/>
                </a:cxn>
                <a:cxn ang="0">
                  <a:pos x="26" y="110"/>
                </a:cxn>
                <a:cxn ang="0">
                  <a:pos x="27" y="119"/>
                </a:cxn>
                <a:cxn ang="0">
                  <a:pos x="31" y="127"/>
                </a:cxn>
                <a:cxn ang="0">
                  <a:pos x="38" y="133"/>
                </a:cxn>
                <a:cxn ang="0">
                  <a:pos x="48" y="134"/>
                </a:cxn>
                <a:cxn ang="0">
                  <a:pos x="62" y="130"/>
                </a:cxn>
                <a:cxn ang="0">
                  <a:pos x="70" y="117"/>
                </a:cxn>
                <a:cxn ang="0">
                  <a:pos x="94" y="125"/>
                </a:cxn>
              </a:cxnLst>
              <a:rect l="0" t="0" r="r" b="b"/>
              <a:pathLst>
                <a:path w="95" h="159">
                  <a:moveTo>
                    <a:pt x="94" y="125"/>
                  </a:moveTo>
                  <a:cubicBezTo>
                    <a:pt x="92" y="136"/>
                    <a:pt x="86" y="144"/>
                    <a:pt x="78" y="150"/>
                  </a:cubicBezTo>
                  <a:cubicBezTo>
                    <a:pt x="70" y="156"/>
                    <a:pt x="60" y="159"/>
                    <a:pt x="48" y="159"/>
                  </a:cubicBezTo>
                  <a:cubicBezTo>
                    <a:pt x="40" y="159"/>
                    <a:pt x="33" y="158"/>
                    <a:pt x="27" y="155"/>
                  </a:cubicBezTo>
                  <a:cubicBezTo>
                    <a:pt x="21" y="153"/>
                    <a:pt x="16" y="149"/>
                    <a:pt x="12" y="145"/>
                  </a:cubicBezTo>
                  <a:cubicBezTo>
                    <a:pt x="8" y="140"/>
                    <a:pt x="5" y="135"/>
                    <a:pt x="3" y="129"/>
                  </a:cubicBezTo>
                  <a:cubicBezTo>
                    <a:pt x="1" y="123"/>
                    <a:pt x="0" y="116"/>
                    <a:pt x="0" y="10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1" y="36"/>
                    <a:pt x="3" y="30"/>
                  </a:cubicBezTo>
                  <a:cubicBezTo>
                    <a:pt x="5" y="24"/>
                    <a:pt x="8" y="19"/>
                    <a:pt x="12" y="15"/>
                  </a:cubicBezTo>
                  <a:cubicBezTo>
                    <a:pt x="16" y="10"/>
                    <a:pt x="21" y="7"/>
                    <a:pt x="27" y="4"/>
                  </a:cubicBezTo>
                  <a:cubicBezTo>
                    <a:pt x="33" y="1"/>
                    <a:pt x="40" y="0"/>
                    <a:pt x="48" y="0"/>
                  </a:cubicBezTo>
                  <a:cubicBezTo>
                    <a:pt x="61" y="0"/>
                    <a:pt x="71" y="3"/>
                    <a:pt x="79" y="10"/>
                  </a:cubicBezTo>
                  <a:cubicBezTo>
                    <a:pt x="87" y="16"/>
                    <a:pt x="92" y="25"/>
                    <a:pt x="95" y="35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0" y="41"/>
                    <a:pt x="69" y="38"/>
                    <a:pt x="68" y="36"/>
                  </a:cubicBezTo>
                  <a:cubicBezTo>
                    <a:pt x="67" y="34"/>
                    <a:pt x="65" y="32"/>
                    <a:pt x="63" y="30"/>
                  </a:cubicBezTo>
                  <a:cubicBezTo>
                    <a:pt x="62" y="29"/>
                    <a:pt x="59" y="27"/>
                    <a:pt x="57" y="26"/>
                  </a:cubicBezTo>
                  <a:cubicBezTo>
                    <a:pt x="54" y="25"/>
                    <a:pt x="51" y="25"/>
                    <a:pt x="48" y="25"/>
                  </a:cubicBezTo>
                  <a:cubicBezTo>
                    <a:pt x="44" y="25"/>
                    <a:pt x="41" y="25"/>
                    <a:pt x="38" y="27"/>
                  </a:cubicBezTo>
                  <a:cubicBezTo>
                    <a:pt x="35" y="28"/>
                    <a:pt x="33" y="30"/>
                    <a:pt x="31" y="32"/>
                  </a:cubicBezTo>
                  <a:cubicBezTo>
                    <a:pt x="29" y="34"/>
                    <a:pt x="28" y="37"/>
                    <a:pt x="27" y="39"/>
                  </a:cubicBezTo>
                  <a:cubicBezTo>
                    <a:pt x="26" y="42"/>
                    <a:pt x="26" y="45"/>
                    <a:pt x="26" y="47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13"/>
                    <a:pt x="26" y="116"/>
                    <a:pt x="27" y="119"/>
                  </a:cubicBezTo>
                  <a:cubicBezTo>
                    <a:pt x="28" y="122"/>
                    <a:pt x="29" y="125"/>
                    <a:pt x="31" y="127"/>
                  </a:cubicBezTo>
                  <a:cubicBezTo>
                    <a:pt x="33" y="130"/>
                    <a:pt x="36" y="131"/>
                    <a:pt x="38" y="133"/>
                  </a:cubicBezTo>
                  <a:cubicBezTo>
                    <a:pt x="41" y="134"/>
                    <a:pt x="44" y="134"/>
                    <a:pt x="48" y="134"/>
                  </a:cubicBezTo>
                  <a:cubicBezTo>
                    <a:pt x="54" y="134"/>
                    <a:pt x="58" y="133"/>
                    <a:pt x="62" y="130"/>
                  </a:cubicBezTo>
                  <a:cubicBezTo>
                    <a:pt x="66" y="127"/>
                    <a:pt x="69" y="122"/>
                    <a:pt x="70" y="117"/>
                  </a:cubicBezTo>
                  <a:lnTo>
                    <a:pt x="94" y="1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65" name="Freeform 45"/>
            <p:cNvSpPr>
              <a:spLocks/>
            </p:cNvSpPr>
            <p:nvPr userDrawn="1"/>
          </p:nvSpPr>
          <p:spPr bwMode="auto">
            <a:xfrm>
              <a:off x="1109452" y="613243"/>
              <a:ext cx="54457" cy="83710"/>
            </a:xfrm>
            <a:custGeom>
              <a:avLst/>
              <a:gdLst/>
              <a:ahLst/>
              <a:cxnLst>
                <a:cxn ang="0">
                  <a:pos x="0" y="157"/>
                </a:cxn>
                <a:cxn ang="0">
                  <a:pos x="0" y="0"/>
                </a:cxn>
                <a:cxn ang="0">
                  <a:pos x="26" y="0"/>
                </a:cxn>
                <a:cxn ang="0">
                  <a:pos x="26" y="66"/>
                </a:cxn>
                <a:cxn ang="0">
                  <a:pos x="39" y="66"/>
                </a:cxn>
                <a:cxn ang="0">
                  <a:pos x="46" y="65"/>
                </a:cxn>
                <a:cxn ang="0">
                  <a:pos x="52" y="62"/>
                </a:cxn>
                <a:cxn ang="0">
                  <a:pos x="59" y="55"/>
                </a:cxn>
                <a:cxn ang="0">
                  <a:pos x="63" y="44"/>
                </a:cxn>
                <a:cxn ang="0">
                  <a:pos x="75" y="0"/>
                </a:cxn>
                <a:cxn ang="0">
                  <a:pos x="100" y="0"/>
                </a:cxn>
                <a:cxn ang="0">
                  <a:pos x="87" y="47"/>
                </a:cxn>
                <a:cxn ang="0">
                  <a:pos x="79" y="66"/>
                </a:cxn>
                <a:cxn ang="0">
                  <a:pos x="66" y="76"/>
                </a:cxn>
                <a:cxn ang="0">
                  <a:pos x="81" y="86"/>
                </a:cxn>
                <a:cxn ang="0">
                  <a:pos x="89" y="106"/>
                </a:cxn>
                <a:cxn ang="0">
                  <a:pos x="102" y="157"/>
                </a:cxn>
                <a:cxn ang="0">
                  <a:pos x="76" y="157"/>
                </a:cxn>
                <a:cxn ang="0">
                  <a:pos x="65" y="112"/>
                </a:cxn>
                <a:cxn ang="0">
                  <a:pos x="55" y="94"/>
                </a:cxn>
                <a:cxn ang="0">
                  <a:pos x="40" y="89"/>
                </a:cxn>
                <a:cxn ang="0">
                  <a:pos x="26" y="89"/>
                </a:cxn>
                <a:cxn ang="0">
                  <a:pos x="26" y="157"/>
                </a:cxn>
                <a:cxn ang="0">
                  <a:pos x="0" y="157"/>
                </a:cxn>
              </a:cxnLst>
              <a:rect l="0" t="0" r="r" b="b"/>
              <a:pathLst>
                <a:path w="102" h="157">
                  <a:moveTo>
                    <a:pt x="0" y="15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6" y="65"/>
                  </a:cubicBezTo>
                  <a:cubicBezTo>
                    <a:pt x="48" y="64"/>
                    <a:pt x="50" y="63"/>
                    <a:pt x="52" y="62"/>
                  </a:cubicBezTo>
                  <a:cubicBezTo>
                    <a:pt x="55" y="60"/>
                    <a:pt x="57" y="58"/>
                    <a:pt x="59" y="55"/>
                  </a:cubicBezTo>
                  <a:cubicBezTo>
                    <a:pt x="60" y="52"/>
                    <a:pt x="62" y="48"/>
                    <a:pt x="63" y="44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5" y="54"/>
                    <a:pt x="83" y="61"/>
                    <a:pt x="79" y="66"/>
                  </a:cubicBezTo>
                  <a:cubicBezTo>
                    <a:pt x="75" y="71"/>
                    <a:pt x="71" y="74"/>
                    <a:pt x="66" y="76"/>
                  </a:cubicBezTo>
                  <a:cubicBezTo>
                    <a:pt x="73" y="78"/>
                    <a:pt x="78" y="81"/>
                    <a:pt x="81" y="86"/>
                  </a:cubicBezTo>
                  <a:cubicBezTo>
                    <a:pt x="84" y="92"/>
                    <a:pt x="87" y="98"/>
                    <a:pt x="89" y="106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2" y="103"/>
                    <a:pt x="59" y="97"/>
                    <a:pt x="55" y="94"/>
                  </a:cubicBezTo>
                  <a:cubicBezTo>
                    <a:pt x="50" y="90"/>
                    <a:pt x="45" y="89"/>
                    <a:pt x="40" y="89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6" y="157"/>
                    <a:pt x="26" y="157"/>
                    <a:pt x="26" y="157"/>
                  </a:cubicBezTo>
                  <a:lnTo>
                    <a:pt x="0" y="1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7353717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Изображение и подпись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599440" y="975360"/>
            <a:ext cx="11003280" cy="540512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grpSp>
        <p:nvGrpSpPr>
          <p:cNvPr id="26" name="Группа 25"/>
          <p:cNvGrpSpPr/>
          <p:nvPr userDrawn="1"/>
        </p:nvGrpSpPr>
        <p:grpSpPr>
          <a:xfrm>
            <a:off x="600997" y="358004"/>
            <a:ext cx="1150340" cy="362744"/>
            <a:chOff x="410517" y="350861"/>
            <a:chExt cx="1150340" cy="362744"/>
          </a:xfrm>
          <a:solidFill>
            <a:schemeClr val="bg1"/>
          </a:solidFill>
        </p:grpSpPr>
        <p:sp>
          <p:nvSpPr>
            <p:cNvPr id="27" name="Freeform 27"/>
            <p:cNvSpPr>
              <a:spLocks noEditPoints="1"/>
            </p:cNvSpPr>
            <p:nvPr userDrawn="1"/>
          </p:nvSpPr>
          <p:spPr bwMode="auto">
            <a:xfrm>
              <a:off x="837619" y="416119"/>
              <a:ext cx="84610" cy="133216"/>
            </a:xfrm>
            <a:custGeom>
              <a:avLst/>
              <a:gdLst/>
              <a:ahLst/>
              <a:cxnLst>
                <a:cxn ang="0">
                  <a:pos x="137" y="19"/>
                </a:cxn>
                <a:cxn ang="0">
                  <a:pos x="111" y="5"/>
                </a:cxn>
                <a:cxn ang="0">
                  <a:pos x="79" y="0"/>
                </a:cxn>
                <a:cxn ang="0">
                  <a:pos x="0" y="0"/>
                </a:cxn>
                <a:cxn ang="0">
                  <a:pos x="0" y="249"/>
                </a:cxn>
                <a:cxn ang="0">
                  <a:pos x="52" y="249"/>
                </a:cxn>
                <a:cxn ang="0">
                  <a:pos x="52" y="158"/>
                </a:cxn>
                <a:cxn ang="0">
                  <a:pos x="82" y="158"/>
                </a:cxn>
                <a:cxn ang="0">
                  <a:pos x="114" y="152"/>
                </a:cxn>
                <a:cxn ang="0">
                  <a:pos x="138" y="136"/>
                </a:cxn>
                <a:cxn ang="0">
                  <a:pos x="154" y="111"/>
                </a:cxn>
                <a:cxn ang="0">
                  <a:pos x="159" y="79"/>
                </a:cxn>
                <a:cxn ang="0">
                  <a:pos x="153" y="44"/>
                </a:cxn>
                <a:cxn ang="0">
                  <a:pos x="137" y="19"/>
                </a:cxn>
                <a:cxn ang="0">
                  <a:pos x="100" y="103"/>
                </a:cxn>
                <a:cxn ang="0">
                  <a:pos x="80" y="110"/>
                </a:cxn>
                <a:cxn ang="0">
                  <a:pos x="52" y="110"/>
                </a:cxn>
                <a:cxn ang="0">
                  <a:pos x="52" y="48"/>
                </a:cxn>
                <a:cxn ang="0">
                  <a:pos x="79" y="48"/>
                </a:cxn>
                <a:cxn ang="0">
                  <a:pos x="101" y="55"/>
                </a:cxn>
                <a:cxn ang="0">
                  <a:pos x="108" y="78"/>
                </a:cxn>
                <a:cxn ang="0">
                  <a:pos x="100" y="103"/>
                </a:cxn>
              </a:cxnLst>
              <a:rect l="0" t="0" r="r" b="b"/>
              <a:pathLst>
                <a:path w="159" h="249">
                  <a:moveTo>
                    <a:pt x="137" y="19"/>
                  </a:moveTo>
                  <a:cubicBezTo>
                    <a:pt x="130" y="13"/>
                    <a:pt x="121" y="8"/>
                    <a:pt x="111" y="5"/>
                  </a:cubicBezTo>
                  <a:cubicBezTo>
                    <a:pt x="101" y="2"/>
                    <a:pt x="91" y="0"/>
                    <a:pt x="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2" y="158"/>
                    <a:pt x="52" y="158"/>
                    <a:pt x="52" y="158"/>
                  </a:cubicBezTo>
                  <a:cubicBezTo>
                    <a:pt x="82" y="158"/>
                    <a:pt x="82" y="158"/>
                    <a:pt x="82" y="158"/>
                  </a:cubicBezTo>
                  <a:cubicBezTo>
                    <a:pt x="94" y="158"/>
                    <a:pt x="105" y="156"/>
                    <a:pt x="114" y="152"/>
                  </a:cubicBezTo>
                  <a:cubicBezTo>
                    <a:pt x="124" y="149"/>
                    <a:pt x="132" y="143"/>
                    <a:pt x="138" y="136"/>
                  </a:cubicBezTo>
                  <a:cubicBezTo>
                    <a:pt x="145" y="129"/>
                    <a:pt x="150" y="121"/>
                    <a:pt x="154" y="111"/>
                  </a:cubicBezTo>
                  <a:cubicBezTo>
                    <a:pt x="157" y="101"/>
                    <a:pt x="159" y="91"/>
                    <a:pt x="159" y="79"/>
                  </a:cubicBezTo>
                  <a:cubicBezTo>
                    <a:pt x="159" y="65"/>
                    <a:pt x="157" y="54"/>
                    <a:pt x="153" y="44"/>
                  </a:cubicBezTo>
                  <a:cubicBezTo>
                    <a:pt x="149" y="34"/>
                    <a:pt x="144" y="26"/>
                    <a:pt x="137" y="19"/>
                  </a:cubicBezTo>
                  <a:close/>
                  <a:moveTo>
                    <a:pt x="100" y="103"/>
                  </a:moveTo>
                  <a:cubicBezTo>
                    <a:pt x="94" y="107"/>
                    <a:pt x="87" y="110"/>
                    <a:pt x="80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88" y="48"/>
                    <a:pt x="95" y="50"/>
                    <a:pt x="101" y="55"/>
                  </a:cubicBezTo>
                  <a:cubicBezTo>
                    <a:pt x="106" y="60"/>
                    <a:pt x="108" y="67"/>
                    <a:pt x="108" y="78"/>
                  </a:cubicBezTo>
                  <a:cubicBezTo>
                    <a:pt x="108" y="90"/>
                    <a:pt x="106" y="98"/>
                    <a:pt x="100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28" name="Freeform 28"/>
            <p:cNvSpPr>
              <a:spLocks noEditPoints="1"/>
            </p:cNvSpPr>
            <p:nvPr userDrawn="1"/>
          </p:nvSpPr>
          <p:spPr bwMode="auto">
            <a:xfrm>
              <a:off x="942482" y="415219"/>
              <a:ext cx="85060" cy="135016"/>
            </a:xfrm>
            <a:custGeom>
              <a:avLst/>
              <a:gdLst/>
              <a:ahLst/>
              <a:cxnLst>
                <a:cxn ang="0">
                  <a:pos x="140" y="26"/>
                </a:cxn>
                <a:cxn ang="0">
                  <a:pos x="116" y="7"/>
                </a:cxn>
                <a:cxn ang="0">
                  <a:pos x="80" y="0"/>
                </a:cxn>
                <a:cxn ang="0">
                  <a:pos x="43" y="8"/>
                </a:cxn>
                <a:cxn ang="0">
                  <a:pos x="19" y="27"/>
                </a:cxn>
                <a:cxn ang="0">
                  <a:pos x="5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5" y="201"/>
                </a:cxn>
                <a:cxn ang="0">
                  <a:pos x="19" y="228"/>
                </a:cxn>
                <a:cxn ang="0">
                  <a:pos x="44" y="246"/>
                </a:cxn>
                <a:cxn ang="0">
                  <a:pos x="80" y="253"/>
                </a:cxn>
                <a:cxn ang="0">
                  <a:pos x="112" y="247"/>
                </a:cxn>
                <a:cxn ang="0">
                  <a:pos x="137" y="231"/>
                </a:cxn>
                <a:cxn ang="0">
                  <a:pos x="154" y="206"/>
                </a:cxn>
                <a:cxn ang="0">
                  <a:pos x="160" y="173"/>
                </a:cxn>
                <a:cxn ang="0">
                  <a:pos x="160" y="80"/>
                </a:cxn>
                <a:cxn ang="0">
                  <a:pos x="155" y="51"/>
                </a:cxn>
                <a:cxn ang="0">
                  <a:pos x="140" y="26"/>
                </a:cxn>
                <a:cxn ang="0">
                  <a:pos x="107" y="176"/>
                </a:cxn>
                <a:cxn ang="0">
                  <a:pos x="99" y="196"/>
                </a:cxn>
                <a:cxn ang="0">
                  <a:pos x="80" y="203"/>
                </a:cxn>
                <a:cxn ang="0">
                  <a:pos x="58" y="194"/>
                </a:cxn>
                <a:cxn ang="0">
                  <a:pos x="52" y="170"/>
                </a:cxn>
                <a:cxn ang="0">
                  <a:pos x="52" y="78"/>
                </a:cxn>
                <a:cxn ang="0">
                  <a:pos x="53" y="69"/>
                </a:cxn>
                <a:cxn ang="0">
                  <a:pos x="58" y="60"/>
                </a:cxn>
                <a:cxn ang="0">
                  <a:pos x="67" y="53"/>
                </a:cxn>
                <a:cxn ang="0">
                  <a:pos x="80" y="50"/>
                </a:cxn>
                <a:cxn ang="0">
                  <a:pos x="93" y="53"/>
                </a:cxn>
                <a:cxn ang="0">
                  <a:pos x="102" y="61"/>
                </a:cxn>
                <a:cxn ang="0">
                  <a:pos x="106" y="70"/>
                </a:cxn>
                <a:cxn ang="0">
                  <a:pos x="107" y="78"/>
                </a:cxn>
                <a:cxn ang="0">
                  <a:pos x="107" y="176"/>
                </a:cxn>
              </a:cxnLst>
              <a:rect l="0" t="0" r="r" b="b"/>
              <a:pathLst>
                <a:path w="160" h="253">
                  <a:moveTo>
                    <a:pt x="140" y="26"/>
                  </a:moveTo>
                  <a:cubicBezTo>
                    <a:pt x="134" y="18"/>
                    <a:pt x="126" y="12"/>
                    <a:pt x="116" y="7"/>
                  </a:cubicBezTo>
                  <a:cubicBezTo>
                    <a:pt x="106" y="3"/>
                    <a:pt x="94" y="0"/>
                    <a:pt x="80" y="0"/>
                  </a:cubicBezTo>
                  <a:cubicBezTo>
                    <a:pt x="66" y="0"/>
                    <a:pt x="53" y="3"/>
                    <a:pt x="43" y="8"/>
                  </a:cubicBezTo>
                  <a:cubicBezTo>
                    <a:pt x="33" y="13"/>
                    <a:pt x="25" y="19"/>
                    <a:pt x="19" y="27"/>
                  </a:cubicBezTo>
                  <a:cubicBezTo>
                    <a:pt x="12" y="34"/>
                    <a:pt x="7" y="43"/>
                    <a:pt x="5" y="52"/>
                  </a:cubicBezTo>
                  <a:cubicBezTo>
                    <a:pt x="2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2" y="191"/>
                    <a:pt x="5" y="201"/>
                  </a:cubicBezTo>
                  <a:cubicBezTo>
                    <a:pt x="8" y="211"/>
                    <a:pt x="13" y="220"/>
                    <a:pt x="19" y="228"/>
                  </a:cubicBezTo>
                  <a:cubicBezTo>
                    <a:pt x="25" y="235"/>
                    <a:pt x="34" y="242"/>
                    <a:pt x="44" y="246"/>
                  </a:cubicBezTo>
                  <a:cubicBezTo>
                    <a:pt x="54" y="251"/>
                    <a:pt x="66" y="253"/>
                    <a:pt x="80" y="253"/>
                  </a:cubicBezTo>
                  <a:cubicBezTo>
                    <a:pt x="92" y="253"/>
                    <a:pt x="103" y="251"/>
                    <a:pt x="112" y="247"/>
                  </a:cubicBezTo>
                  <a:cubicBezTo>
                    <a:pt x="122" y="244"/>
                    <a:pt x="130" y="238"/>
                    <a:pt x="137" y="231"/>
                  </a:cubicBezTo>
                  <a:cubicBezTo>
                    <a:pt x="144" y="224"/>
                    <a:pt x="150" y="216"/>
                    <a:pt x="154" y="206"/>
                  </a:cubicBezTo>
                  <a:cubicBezTo>
                    <a:pt x="158" y="196"/>
                    <a:pt x="160" y="185"/>
                    <a:pt x="160" y="173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70"/>
                    <a:pt x="158" y="61"/>
                    <a:pt x="155" y="51"/>
                  </a:cubicBezTo>
                  <a:cubicBezTo>
                    <a:pt x="152" y="42"/>
                    <a:pt x="147" y="33"/>
                    <a:pt x="140" y="26"/>
                  </a:cubicBezTo>
                  <a:close/>
                  <a:moveTo>
                    <a:pt x="107" y="176"/>
                  </a:moveTo>
                  <a:cubicBezTo>
                    <a:pt x="107" y="184"/>
                    <a:pt x="105" y="191"/>
                    <a:pt x="99" y="196"/>
                  </a:cubicBezTo>
                  <a:cubicBezTo>
                    <a:pt x="94" y="201"/>
                    <a:pt x="88" y="203"/>
                    <a:pt x="80" y="203"/>
                  </a:cubicBezTo>
                  <a:cubicBezTo>
                    <a:pt x="70" y="203"/>
                    <a:pt x="63" y="200"/>
                    <a:pt x="58" y="194"/>
                  </a:cubicBezTo>
                  <a:cubicBezTo>
                    <a:pt x="54" y="187"/>
                    <a:pt x="52" y="180"/>
                    <a:pt x="52" y="170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75"/>
                    <a:pt x="52" y="72"/>
                    <a:pt x="53" y="69"/>
                  </a:cubicBezTo>
                  <a:cubicBezTo>
                    <a:pt x="54" y="66"/>
                    <a:pt x="56" y="63"/>
                    <a:pt x="58" y="60"/>
                  </a:cubicBezTo>
                  <a:cubicBezTo>
                    <a:pt x="61" y="57"/>
                    <a:pt x="64" y="55"/>
                    <a:pt x="67" y="53"/>
                  </a:cubicBezTo>
                  <a:cubicBezTo>
                    <a:pt x="71" y="51"/>
                    <a:pt x="75" y="50"/>
                    <a:pt x="80" y="50"/>
                  </a:cubicBezTo>
                  <a:cubicBezTo>
                    <a:pt x="86" y="50"/>
                    <a:pt x="90" y="51"/>
                    <a:pt x="93" y="53"/>
                  </a:cubicBezTo>
                  <a:cubicBezTo>
                    <a:pt x="97" y="56"/>
                    <a:pt x="100" y="58"/>
                    <a:pt x="102" y="61"/>
                  </a:cubicBezTo>
                  <a:cubicBezTo>
                    <a:pt x="104" y="64"/>
                    <a:pt x="105" y="67"/>
                    <a:pt x="106" y="70"/>
                  </a:cubicBezTo>
                  <a:cubicBezTo>
                    <a:pt x="107" y="73"/>
                    <a:pt x="107" y="76"/>
                    <a:pt x="107" y="78"/>
                  </a:cubicBezTo>
                  <a:lnTo>
                    <a:pt x="107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29" name="Freeform 29"/>
            <p:cNvSpPr>
              <a:spLocks/>
            </p:cNvSpPr>
            <p:nvPr userDrawn="1"/>
          </p:nvSpPr>
          <p:spPr bwMode="auto">
            <a:xfrm>
              <a:off x="1054095" y="415219"/>
              <a:ext cx="84160" cy="135016"/>
            </a:xfrm>
            <a:custGeom>
              <a:avLst/>
              <a:gdLst/>
              <a:ahLst/>
              <a:cxnLst>
                <a:cxn ang="0">
                  <a:pos x="53" y="69"/>
                </a:cxn>
                <a:cxn ang="0">
                  <a:pos x="58" y="60"/>
                </a:cxn>
                <a:cxn ang="0">
                  <a:pos x="66" y="53"/>
                </a:cxn>
                <a:cxn ang="0">
                  <a:pos x="79" y="50"/>
                </a:cxn>
                <a:cxn ang="0">
                  <a:pos x="92" y="53"/>
                </a:cxn>
                <a:cxn ang="0">
                  <a:pos x="101" y="60"/>
                </a:cxn>
                <a:cxn ang="0">
                  <a:pos x="106" y="69"/>
                </a:cxn>
                <a:cxn ang="0">
                  <a:pos x="109" y="77"/>
                </a:cxn>
                <a:cxn ang="0">
                  <a:pos x="158" y="63"/>
                </a:cxn>
                <a:cxn ang="0">
                  <a:pos x="149" y="39"/>
                </a:cxn>
                <a:cxn ang="0">
                  <a:pos x="133" y="19"/>
                </a:cxn>
                <a:cxn ang="0">
                  <a:pos x="110" y="6"/>
                </a:cxn>
                <a:cxn ang="0">
                  <a:pos x="79" y="0"/>
                </a:cxn>
                <a:cxn ang="0">
                  <a:pos x="42" y="8"/>
                </a:cxn>
                <a:cxn ang="0">
                  <a:pos x="18" y="26"/>
                </a:cxn>
                <a:cxn ang="0">
                  <a:pos x="4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4" y="201"/>
                </a:cxn>
                <a:cxn ang="0">
                  <a:pos x="18" y="228"/>
                </a:cxn>
                <a:cxn ang="0">
                  <a:pos x="43" y="246"/>
                </a:cxn>
                <a:cxn ang="0">
                  <a:pos x="79" y="253"/>
                </a:cxn>
                <a:cxn ang="0">
                  <a:pos x="131" y="236"/>
                </a:cxn>
                <a:cxn ang="0">
                  <a:pos x="157" y="191"/>
                </a:cxn>
                <a:cxn ang="0">
                  <a:pos x="108" y="177"/>
                </a:cxn>
                <a:cxn ang="0">
                  <a:pos x="98" y="196"/>
                </a:cxn>
                <a:cxn ang="0">
                  <a:pos x="79" y="203"/>
                </a:cxn>
                <a:cxn ang="0">
                  <a:pos x="58" y="194"/>
                </a:cxn>
                <a:cxn ang="0">
                  <a:pos x="51" y="170"/>
                </a:cxn>
                <a:cxn ang="0">
                  <a:pos x="51" y="78"/>
                </a:cxn>
                <a:cxn ang="0">
                  <a:pos x="53" y="69"/>
                </a:cxn>
              </a:cxnLst>
              <a:rect l="0" t="0" r="r" b="b"/>
              <a:pathLst>
                <a:path w="158" h="253">
                  <a:moveTo>
                    <a:pt x="53" y="69"/>
                  </a:moveTo>
                  <a:cubicBezTo>
                    <a:pt x="54" y="66"/>
                    <a:pt x="55" y="63"/>
                    <a:pt x="58" y="60"/>
                  </a:cubicBezTo>
                  <a:cubicBezTo>
                    <a:pt x="60" y="57"/>
                    <a:pt x="63" y="55"/>
                    <a:pt x="66" y="53"/>
                  </a:cubicBezTo>
                  <a:cubicBezTo>
                    <a:pt x="70" y="51"/>
                    <a:pt x="74" y="50"/>
                    <a:pt x="79" y="50"/>
                  </a:cubicBezTo>
                  <a:cubicBezTo>
                    <a:pt x="84" y="50"/>
                    <a:pt x="89" y="51"/>
                    <a:pt x="92" y="53"/>
                  </a:cubicBezTo>
                  <a:cubicBezTo>
                    <a:pt x="96" y="55"/>
                    <a:pt x="99" y="57"/>
                    <a:pt x="101" y="60"/>
                  </a:cubicBezTo>
                  <a:cubicBezTo>
                    <a:pt x="103" y="63"/>
                    <a:pt x="105" y="66"/>
                    <a:pt x="106" y="69"/>
                  </a:cubicBezTo>
                  <a:cubicBezTo>
                    <a:pt x="107" y="72"/>
                    <a:pt x="108" y="75"/>
                    <a:pt x="109" y="77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6" y="54"/>
                    <a:pt x="153" y="47"/>
                    <a:pt x="149" y="39"/>
                  </a:cubicBezTo>
                  <a:cubicBezTo>
                    <a:pt x="145" y="32"/>
                    <a:pt x="140" y="25"/>
                    <a:pt x="133" y="19"/>
                  </a:cubicBezTo>
                  <a:cubicBezTo>
                    <a:pt x="127" y="14"/>
                    <a:pt x="119" y="9"/>
                    <a:pt x="110" y="6"/>
                  </a:cubicBezTo>
                  <a:cubicBezTo>
                    <a:pt x="101" y="2"/>
                    <a:pt x="91" y="0"/>
                    <a:pt x="79" y="0"/>
                  </a:cubicBezTo>
                  <a:cubicBezTo>
                    <a:pt x="65" y="0"/>
                    <a:pt x="52" y="3"/>
                    <a:pt x="42" y="8"/>
                  </a:cubicBezTo>
                  <a:cubicBezTo>
                    <a:pt x="32" y="13"/>
                    <a:pt x="24" y="19"/>
                    <a:pt x="18" y="26"/>
                  </a:cubicBezTo>
                  <a:cubicBezTo>
                    <a:pt x="11" y="34"/>
                    <a:pt x="7" y="43"/>
                    <a:pt x="4" y="52"/>
                  </a:cubicBezTo>
                  <a:cubicBezTo>
                    <a:pt x="1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1" y="191"/>
                    <a:pt x="4" y="201"/>
                  </a:cubicBezTo>
                  <a:cubicBezTo>
                    <a:pt x="7" y="211"/>
                    <a:pt x="12" y="220"/>
                    <a:pt x="18" y="228"/>
                  </a:cubicBezTo>
                  <a:cubicBezTo>
                    <a:pt x="24" y="235"/>
                    <a:pt x="33" y="242"/>
                    <a:pt x="43" y="246"/>
                  </a:cubicBezTo>
                  <a:cubicBezTo>
                    <a:pt x="53" y="251"/>
                    <a:pt x="65" y="253"/>
                    <a:pt x="79" y="253"/>
                  </a:cubicBezTo>
                  <a:cubicBezTo>
                    <a:pt x="100" y="253"/>
                    <a:pt x="117" y="247"/>
                    <a:pt x="131" y="236"/>
                  </a:cubicBezTo>
                  <a:cubicBezTo>
                    <a:pt x="145" y="226"/>
                    <a:pt x="154" y="210"/>
                    <a:pt x="157" y="191"/>
                  </a:cubicBezTo>
                  <a:cubicBezTo>
                    <a:pt x="108" y="177"/>
                    <a:pt x="108" y="177"/>
                    <a:pt x="108" y="177"/>
                  </a:cubicBezTo>
                  <a:cubicBezTo>
                    <a:pt x="107" y="185"/>
                    <a:pt x="104" y="191"/>
                    <a:pt x="98" y="196"/>
                  </a:cubicBezTo>
                  <a:cubicBezTo>
                    <a:pt x="93" y="201"/>
                    <a:pt x="86" y="203"/>
                    <a:pt x="79" y="203"/>
                  </a:cubicBezTo>
                  <a:cubicBezTo>
                    <a:pt x="69" y="203"/>
                    <a:pt x="62" y="200"/>
                    <a:pt x="58" y="194"/>
                  </a:cubicBezTo>
                  <a:cubicBezTo>
                    <a:pt x="54" y="187"/>
                    <a:pt x="51" y="180"/>
                    <a:pt x="51" y="170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51" y="75"/>
                    <a:pt x="52" y="72"/>
                    <a:pt x="53" y="6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0" name="Freeform 30"/>
            <p:cNvSpPr>
              <a:spLocks/>
            </p:cNvSpPr>
            <p:nvPr userDrawn="1"/>
          </p:nvSpPr>
          <p:spPr bwMode="auto">
            <a:xfrm>
              <a:off x="1161208" y="415219"/>
              <a:ext cx="84160" cy="135016"/>
            </a:xfrm>
            <a:custGeom>
              <a:avLst/>
              <a:gdLst/>
              <a:ahLst/>
              <a:cxnLst>
                <a:cxn ang="0">
                  <a:pos x="53" y="69"/>
                </a:cxn>
                <a:cxn ang="0">
                  <a:pos x="58" y="60"/>
                </a:cxn>
                <a:cxn ang="0">
                  <a:pos x="67" y="53"/>
                </a:cxn>
                <a:cxn ang="0">
                  <a:pos x="80" y="50"/>
                </a:cxn>
                <a:cxn ang="0">
                  <a:pos x="93" y="53"/>
                </a:cxn>
                <a:cxn ang="0">
                  <a:pos x="102" y="60"/>
                </a:cxn>
                <a:cxn ang="0">
                  <a:pos x="107" y="69"/>
                </a:cxn>
                <a:cxn ang="0">
                  <a:pos x="109" y="77"/>
                </a:cxn>
                <a:cxn ang="0">
                  <a:pos x="158" y="63"/>
                </a:cxn>
                <a:cxn ang="0">
                  <a:pos x="149" y="39"/>
                </a:cxn>
                <a:cxn ang="0">
                  <a:pos x="134" y="19"/>
                </a:cxn>
                <a:cxn ang="0">
                  <a:pos x="111" y="6"/>
                </a:cxn>
                <a:cxn ang="0">
                  <a:pos x="80" y="0"/>
                </a:cxn>
                <a:cxn ang="0">
                  <a:pos x="43" y="8"/>
                </a:cxn>
                <a:cxn ang="0">
                  <a:pos x="18" y="26"/>
                </a:cxn>
                <a:cxn ang="0">
                  <a:pos x="4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5" y="201"/>
                </a:cxn>
                <a:cxn ang="0">
                  <a:pos x="19" y="228"/>
                </a:cxn>
                <a:cxn ang="0">
                  <a:pos x="43" y="246"/>
                </a:cxn>
                <a:cxn ang="0">
                  <a:pos x="80" y="253"/>
                </a:cxn>
                <a:cxn ang="0">
                  <a:pos x="131" y="236"/>
                </a:cxn>
                <a:cxn ang="0">
                  <a:pos x="158" y="191"/>
                </a:cxn>
                <a:cxn ang="0">
                  <a:pos x="108" y="177"/>
                </a:cxn>
                <a:cxn ang="0">
                  <a:pos x="99" y="196"/>
                </a:cxn>
                <a:cxn ang="0">
                  <a:pos x="80" y="203"/>
                </a:cxn>
                <a:cxn ang="0">
                  <a:pos x="58" y="194"/>
                </a:cxn>
                <a:cxn ang="0">
                  <a:pos x="52" y="170"/>
                </a:cxn>
                <a:cxn ang="0">
                  <a:pos x="52" y="78"/>
                </a:cxn>
                <a:cxn ang="0">
                  <a:pos x="53" y="69"/>
                </a:cxn>
              </a:cxnLst>
              <a:rect l="0" t="0" r="r" b="b"/>
              <a:pathLst>
                <a:path w="158" h="253">
                  <a:moveTo>
                    <a:pt x="53" y="69"/>
                  </a:moveTo>
                  <a:cubicBezTo>
                    <a:pt x="54" y="66"/>
                    <a:pt x="56" y="63"/>
                    <a:pt x="58" y="60"/>
                  </a:cubicBezTo>
                  <a:cubicBezTo>
                    <a:pt x="60" y="57"/>
                    <a:pt x="63" y="55"/>
                    <a:pt x="67" y="53"/>
                  </a:cubicBezTo>
                  <a:cubicBezTo>
                    <a:pt x="70" y="51"/>
                    <a:pt x="75" y="50"/>
                    <a:pt x="80" y="50"/>
                  </a:cubicBezTo>
                  <a:cubicBezTo>
                    <a:pt x="85" y="50"/>
                    <a:pt x="89" y="51"/>
                    <a:pt x="93" y="53"/>
                  </a:cubicBezTo>
                  <a:cubicBezTo>
                    <a:pt x="96" y="55"/>
                    <a:pt x="99" y="57"/>
                    <a:pt x="102" y="60"/>
                  </a:cubicBezTo>
                  <a:cubicBezTo>
                    <a:pt x="104" y="63"/>
                    <a:pt x="106" y="66"/>
                    <a:pt x="107" y="69"/>
                  </a:cubicBezTo>
                  <a:cubicBezTo>
                    <a:pt x="108" y="72"/>
                    <a:pt x="109" y="75"/>
                    <a:pt x="109" y="77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6" y="54"/>
                    <a:pt x="153" y="47"/>
                    <a:pt x="149" y="39"/>
                  </a:cubicBezTo>
                  <a:cubicBezTo>
                    <a:pt x="145" y="32"/>
                    <a:pt x="140" y="25"/>
                    <a:pt x="134" y="19"/>
                  </a:cubicBezTo>
                  <a:cubicBezTo>
                    <a:pt x="127" y="14"/>
                    <a:pt x="119" y="9"/>
                    <a:pt x="111" y="6"/>
                  </a:cubicBezTo>
                  <a:cubicBezTo>
                    <a:pt x="101" y="2"/>
                    <a:pt x="91" y="0"/>
                    <a:pt x="80" y="0"/>
                  </a:cubicBezTo>
                  <a:cubicBezTo>
                    <a:pt x="65" y="0"/>
                    <a:pt x="53" y="3"/>
                    <a:pt x="43" y="8"/>
                  </a:cubicBezTo>
                  <a:cubicBezTo>
                    <a:pt x="33" y="13"/>
                    <a:pt x="24" y="19"/>
                    <a:pt x="18" y="26"/>
                  </a:cubicBezTo>
                  <a:cubicBezTo>
                    <a:pt x="12" y="34"/>
                    <a:pt x="7" y="43"/>
                    <a:pt x="4" y="52"/>
                  </a:cubicBezTo>
                  <a:cubicBezTo>
                    <a:pt x="2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2" y="191"/>
                    <a:pt x="5" y="201"/>
                  </a:cubicBezTo>
                  <a:cubicBezTo>
                    <a:pt x="7" y="211"/>
                    <a:pt x="12" y="220"/>
                    <a:pt x="19" y="228"/>
                  </a:cubicBezTo>
                  <a:cubicBezTo>
                    <a:pt x="25" y="235"/>
                    <a:pt x="33" y="242"/>
                    <a:pt x="43" y="246"/>
                  </a:cubicBezTo>
                  <a:cubicBezTo>
                    <a:pt x="53" y="251"/>
                    <a:pt x="65" y="253"/>
                    <a:pt x="80" y="253"/>
                  </a:cubicBezTo>
                  <a:cubicBezTo>
                    <a:pt x="100" y="253"/>
                    <a:pt x="117" y="247"/>
                    <a:pt x="131" y="236"/>
                  </a:cubicBezTo>
                  <a:cubicBezTo>
                    <a:pt x="145" y="226"/>
                    <a:pt x="154" y="210"/>
                    <a:pt x="158" y="191"/>
                  </a:cubicBezTo>
                  <a:cubicBezTo>
                    <a:pt x="108" y="177"/>
                    <a:pt x="108" y="177"/>
                    <a:pt x="108" y="177"/>
                  </a:cubicBezTo>
                  <a:cubicBezTo>
                    <a:pt x="107" y="185"/>
                    <a:pt x="104" y="191"/>
                    <a:pt x="99" y="196"/>
                  </a:cubicBezTo>
                  <a:cubicBezTo>
                    <a:pt x="93" y="201"/>
                    <a:pt x="87" y="203"/>
                    <a:pt x="80" y="203"/>
                  </a:cubicBezTo>
                  <a:cubicBezTo>
                    <a:pt x="69" y="203"/>
                    <a:pt x="62" y="200"/>
                    <a:pt x="58" y="194"/>
                  </a:cubicBezTo>
                  <a:cubicBezTo>
                    <a:pt x="54" y="187"/>
                    <a:pt x="52" y="180"/>
                    <a:pt x="52" y="170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75"/>
                    <a:pt x="52" y="72"/>
                    <a:pt x="53" y="6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1" name="Freeform 31"/>
            <p:cNvSpPr>
              <a:spLocks/>
            </p:cNvSpPr>
            <p:nvPr userDrawn="1"/>
          </p:nvSpPr>
          <p:spPr bwMode="auto">
            <a:xfrm>
              <a:off x="1271022" y="416119"/>
              <a:ext cx="77409" cy="133216"/>
            </a:xfrm>
            <a:custGeom>
              <a:avLst/>
              <a:gdLst/>
              <a:ahLst/>
              <a:cxnLst>
                <a:cxn ang="0">
                  <a:pos x="0" y="296"/>
                </a:cxn>
                <a:cxn ang="0">
                  <a:pos x="172" y="296"/>
                </a:cxn>
                <a:cxn ang="0">
                  <a:pos x="172" y="237"/>
                </a:cxn>
                <a:cxn ang="0">
                  <a:pos x="62" y="237"/>
                </a:cxn>
                <a:cxn ang="0">
                  <a:pos x="62" y="174"/>
                </a:cxn>
                <a:cxn ang="0">
                  <a:pos x="157" y="174"/>
                </a:cxn>
                <a:cxn ang="0">
                  <a:pos x="157" y="117"/>
                </a:cxn>
                <a:cxn ang="0">
                  <a:pos x="62" y="117"/>
                </a:cxn>
                <a:cxn ang="0">
                  <a:pos x="62" y="57"/>
                </a:cxn>
                <a:cxn ang="0">
                  <a:pos x="172" y="57"/>
                </a:cxn>
                <a:cxn ang="0">
                  <a:pos x="172" y="0"/>
                </a:cxn>
                <a:cxn ang="0">
                  <a:pos x="0" y="0"/>
                </a:cxn>
                <a:cxn ang="0">
                  <a:pos x="0" y="296"/>
                </a:cxn>
              </a:cxnLst>
              <a:rect l="0" t="0" r="r" b="b"/>
              <a:pathLst>
                <a:path w="172" h="296">
                  <a:moveTo>
                    <a:pt x="0" y="296"/>
                  </a:moveTo>
                  <a:lnTo>
                    <a:pt x="172" y="296"/>
                  </a:lnTo>
                  <a:lnTo>
                    <a:pt x="172" y="237"/>
                  </a:lnTo>
                  <a:lnTo>
                    <a:pt x="62" y="237"/>
                  </a:lnTo>
                  <a:lnTo>
                    <a:pt x="62" y="174"/>
                  </a:lnTo>
                  <a:lnTo>
                    <a:pt x="157" y="174"/>
                  </a:lnTo>
                  <a:lnTo>
                    <a:pt x="157" y="117"/>
                  </a:lnTo>
                  <a:lnTo>
                    <a:pt x="62" y="117"/>
                  </a:lnTo>
                  <a:lnTo>
                    <a:pt x="62" y="57"/>
                  </a:lnTo>
                  <a:lnTo>
                    <a:pt x="172" y="57"/>
                  </a:lnTo>
                  <a:lnTo>
                    <a:pt x="172" y="0"/>
                  </a:lnTo>
                  <a:lnTo>
                    <a:pt x="0" y="0"/>
                  </a:lnTo>
                  <a:lnTo>
                    <a:pt x="0" y="2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2" name="Freeform 32"/>
            <p:cNvSpPr>
              <a:spLocks/>
            </p:cNvSpPr>
            <p:nvPr userDrawn="1"/>
          </p:nvSpPr>
          <p:spPr bwMode="auto">
            <a:xfrm>
              <a:off x="1363283" y="416119"/>
              <a:ext cx="84160" cy="13321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64" y="56"/>
                </a:cxn>
                <a:cxn ang="0">
                  <a:pos x="64" y="296"/>
                </a:cxn>
                <a:cxn ang="0">
                  <a:pos x="124" y="296"/>
                </a:cxn>
                <a:cxn ang="0">
                  <a:pos x="124" y="56"/>
                </a:cxn>
                <a:cxn ang="0">
                  <a:pos x="187" y="56"/>
                </a:cxn>
                <a:cxn ang="0">
                  <a:pos x="187" y="0"/>
                </a:cxn>
                <a:cxn ang="0">
                  <a:pos x="0" y="0"/>
                </a:cxn>
                <a:cxn ang="0">
                  <a:pos x="0" y="56"/>
                </a:cxn>
              </a:cxnLst>
              <a:rect l="0" t="0" r="r" b="b"/>
              <a:pathLst>
                <a:path w="187" h="296">
                  <a:moveTo>
                    <a:pt x="0" y="56"/>
                  </a:moveTo>
                  <a:lnTo>
                    <a:pt x="64" y="56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56"/>
                  </a:lnTo>
                  <a:lnTo>
                    <a:pt x="187" y="56"/>
                  </a:lnTo>
                  <a:lnTo>
                    <a:pt x="187" y="0"/>
                  </a:lnTo>
                  <a:lnTo>
                    <a:pt x="0" y="0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3" name="Freeform 33"/>
            <p:cNvSpPr>
              <a:spLocks/>
            </p:cNvSpPr>
            <p:nvPr userDrawn="1"/>
          </p:nvSpPr>
          <p:spPr bwMode="auto">
            <a:xfrm>
              <a:off x="1469946" y="416119"/>
              <a:ext cx="90911" cy="133216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62" y="172"/>
                </a:cxn>
                <a:cxn ang="0">
                  <a:pos x="61" y="172"/>
                </a:cxn>
                <a:cxn ang="0">
                  <a:pos x="61" y="0"/>
                </a:cxn>
                <a:cxn ang="0">
                  <a:pos x="0" y="0"/>
                </a:cxn>
                <a:cxn ang="0">
                  <a:pos x="0" y="296"/>
                </a:cxn>
                <a:cxn ang="0">
                  <a:pos x="58" y="296"/>
                </a:cxn>
                <a:cxn ang="0">
                  <a:pos x="139" y="134"/>
                </a:cxn>
                <a:cxn ang="0">
                  <a:pos x="140" y="134"/>
                </a:cxn>
                <a:cxn ang="0">
                  <a:pos x="140" y="296"/>
                </a:cxn>
                <a:cxn ang="0">
                  <a:pos x="202" y="296"/>
                </a:cxn>
                <a:cxn ang="0">
                  <a:pos x="202" y="0"/>
                </a:cxn>
                <a:cxn ang="0">
                  <a:pos x="146" y="0"/>
                </a:cxn>
              </a:cxnLst>
              <a:rect l="0" t="0" r="r" b="b"/>
              <a:pathLst>
                <a:path w="202" h="296">
                  <a:moveTo>
                    <a:pt x="146" y="0"/>
                  </a:moveTo>
                  <a:lnTo>
                    <a:pt x="62" y="172"/>
                  </a:lnTo>
                  <a:lnTo>
                    <a:pt x="61" y="172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296"/>
                  </a:lnTo>
                  <a:lnTo>
                    <a:pt x="58" y="296"/>
                  </a:lnTo>
                  <a:lnTo>
                    <a:pt x="139" y="134"/>
                  </a:lnTo>
                  <a:lnTo>
                    <a:pt x="140" y="134"/>
                  </a:lnTo>
                  <a:lnTo>
                    <a:pt x="140" y="296"/>
                  </a:lnTo>
                  <a:lnTo>
                    <a:pt x="202" y="296"/>
                  </a:lnTo>
                  <a:lnTo>
                    <a:pt x="202" y="0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4" name="Freeform 34"/>
            <p:cNvSpPr>
              <a:spLocks/>
            </p:cNvSpPr>
            <p:nvPr userDrawn="1"/>
          </p:nvSpPr>
          <p:spPr bwMode="auto">
            <a:xfrm>
              <a:off x="522581" y="459774"/>
              <a:ext cx="135917" cy="253831"/>
            </a:xfrm>
            <a:custGeom>
              <a:avLst/>
              <a:gdLst/>
              <a:ahLst/>
              <a:cxnLst>
                <a:cxn ang="0">
                  <a:pos x="198" y="0"/>
                </a:cxn>
                <a:cxn ang="0">
                  <a:pos x="0" y="449"/>
                </a:cxn>
                <a:cxn ang="0">
                  <a:pos x="129" y="475"/>
                </a:cxn>
                <a:cxn ang="0">
                  <a:pos x="256" y="450"/>
                </a:cxn>
                <a:cxn ang="0">
                  <a:pos x="207" y="2"/>
                </a:cxn>
                <a:cxn ang="0">
                  <a:pos x="198" y="0"/>
                </a:cxn>
              </a:cxnLst>
              <a:rect l="0" t="0" r="r" b="b"/>
              <a:pathLst>
                <a:path w="256" h="475">
                  <a:moveTo>
                    <a:pt x="198" y="0"/>
                  </a:moveTo>
                  <a:cubicBezTo>
                    <a:pt x="0" y="449"/>
                    <a:pt x="0" y="449"/>
                    <a:pt x="0" y="449"/>
                  </a:cubicBezTo>
                  <a:cubicBezTo>
                    <a:pt x="40" y="466"/>
                    <a:pt x="83" y="475"/>
                    <a:pt x="129" y="475"/>
                  </a:cubicBezTo>
                  <a:cubicBezTo>
                    <a:pt x="174" y="475"/>
                    <a:pt x="217" y="466"/>
                    <a:pt x="256" y="450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4" y="2"/>
                    <a:pt x="201" y="1"/>
                    <a:pt x="19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5" name="Freeform 35"/>
            <p:cNvSpPr>
              <a:spLocks/>
            </p:cNvSpPr>
            <p:nvPr userDrawn="1"/>
          </p:nvSpPr>
          <p:spPr bwMode="auto">
            <a:xfrm>
              <a:off x="418168" y="453024"/>
              <a:ext cx="201175" cy="237629"/>
            </a:xfrm>
            <a:custGeom>
              <a:avLst/>
              <a:gdLst/>
              <a:ahLst/>
              <a:cxnLst>
                <a:cxn ang="0">
                  <a:pos x="371" y="0"/>
                </a:cxn>
                <a:cxn ang="0">
                  <a:pos x="0" y="245"/>
                </a:cxn>
                <a:cxn ang="0">
                  <a:pos x="160" y="445"/>
                </a:cxn>
                <a:cxn ang="0">
                  <a:pos x="378" y="6"/>
                </a:cxn>
                <a:cxn ang="0">
                  <a:pos x="371" y="0"/>
                </a:cxn>
              </a:cxnLst>
              <a:rect l="0" t="0" r="r" b="b"/>
              <a:pathLst>
                <a:path w="378" h="445">
                  <a:moveTo>
                    <a:pt x="371" y="0"/>
                  </a:moveTo>
                  <a:cubicBezTo>
                    <a:pt x="0" y="245"/>
                    <a:pt x="0" y="245"/>
                    <a:pt x="0" y="245"/>
                  </a:cubicBezTo>
                  <a:cubicBezTo>
                    <a:pt x="25" y="331"/>
                    <a:pt x="83" y="402"/>
                    <a:pt x="160" y="445"/>
                  </a:cubicBezTo>
                  <a:cubicBezTo>
                    <a:pt x="378" y="6"/>
                    <a:pt x="378" y="6"/>
                    <a:pt x="378" y="6"/>
                  </a:cubicBezTo>
                  <a:cubicBezTo>
                    <a:pt x="376" y="4"/>
                    <a:pt x="373" y="2"/>
                    <a:pt x="37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6" name="Freeform 36"/>
            <p:cNvSpPr>
              <a:spLocks/>
            </p:cNvSpPr>
            <p:nvPr userDrawn="1"/>
          </p:nvSpPr>
          <p:spPr bwMode="auto">
            <a:xfrm>
              <a:off x="641395" y="456624"/>
              <a:ext cx="123315" cy="234479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9" y="439"/>
                </a:cxn>
                <a:cxn ang="0">
                  <a:pos x="231" y="237"/>
                </a:cxn>
                <a:cxn ang="0">
                  <a:pos x="11" y="0"/>
                </a:cxn>
                <a:cxn ang="0">
                  <a:pos x="0" y="5"/>
                </a:cxn>
              </a:cxnLst>
              <a:rect l="0" t="0" r="r" b="b"/>
              <a:pathLst>
                <a:path w="231" h="439">
                  <a:moveTo>
                    <a:pt x="0" y="5"/>
                  </a:moveTo>
                  <a:cubicBezTo>
                    <a:pt x="69" y="439"/>
                    <a:pt x="69" y="439"/>
                    <a:pt x="69" y="439"/>
                  </a:cubicBezTo>
                  <a:cubicBezTo>
                    <a:pt x="147" y="396"/>
                    <a:pt x="205" y="324"/>
                    <a:pt x="231" y="23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2"/>
                    <a:pt x="4" y="4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7" name="Freeform 37"/>
            <p:cNvSpPr>
              <a:spLocks/>
            </p:cNvSpPr>
            <p:nvPr userDrawn="1"/>
          </p:nvSpPr>
          <p:spPr bwMode="auto">
            <a:xfrm>
              <a:off x="456423" y="350861"/>
              <a:ext cx="161570" cy="78760"/>
            </a:xfrm>
            <a:custGeom>
              <a:avLst/>
              <a:gdLst/>
              <a:ahLst/>
              <a:cxnLst>
                <a:cxn ang="0">
                  <a:pos x="304" y="124"/>
                </a:cxn>
                <a:cxn ang="0">
                  <a:pos x="233" y="0"/>
                </a:cxn>
                <a:cxn ang="0">
                  <a:pos x="0" y="113"/>
                </a:cxn>
                <a:cxn ang="0">
                  <a:pos x="289" y="147"/>
                </a:cxn>
                <a:cxn ang="0">
                  <a:pos x="304" y="124"/>
                </a:cxn>
              </a:cxnLst>
              <a:rect l="0" t="0" r="r" b="b"/>
              <a:pathLst>
                <a:path w="304" h="147">
                  <a:moveTo>
                    <a:pt x="304" y="124"/>
                  </a:moveTo>
                  <a:cubicBezTo>
                    <a:pt x="233" y="0"/>
                    <a:pt x="233" y="0"/>
                    <a:pt x="233" y="0"/>
                  </a:cubicBezTo>
                  <a:cubicBezTo>
                    <a:pt x="141" y="6"/>
                    <a:pt x="58" y="48"/>
                    <a:pt x="0" y="113"/>
                  </a:cubicBezTo>
                  <a:cubicBezTo>
                    <a:pt x="289" y="147"/>
                    <a:pt x="289" y="147"/>
                    <a:pt x="289" y="147"/>
                  </a:cubicBezTo>
                  <a:cubicBezTo>
                    <a:pt x="292" y="138"/>
                    <a:pt x="297" y="130"/>
                    <a:pt x="304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8" name="Freeform 38"/>
            <p:cNvSpPr>
              <a:spLocks/>
            </p:cNvSpPr>
            <p:nvPr userDrawn="1"/>
          </p:nvSpPr>
          <p:spPr bwMode="auto">
            <a:xfrm>
              <a:off x="653997" y="427820"/>
              <a:ext cx="117914" cy="132316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8" y="18"/>
                </a:cxn>
                <a:cxn ang="0">
                  <a:pos x="0" y="42"/>
                </a:cxn>
                <a:cxn ang="0">
                  <a:pos x="218" y="248"/>
                </a:cxn>
                <a:cxn ang="0">
                  <a:pos x="222" y="195"/>
                </a:cxn>
                <a:cxn ang="0">
                  <a:pos x="160" y="0"/>
                </a:cxn>
              </a:cxnLst>
              <a:rect l="0" t="0" r="r" b="b"/>
              <a:pathLst>
                <a:path w="222" h="248">
                  <a:moveTo>
                    <a:pt x="160" y="0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27"/>
                    <a:pt x="5" y="35"/>
                    <a:pt x="0" y="42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20" y="231"/>
                    <a:pt x="222" y="213"/>
                    <a:pt x="222" y="195"/>
                  </a:cubicBezTo>
                  <a:cubicBezTo>
                    <a:pt x="222" y="122"/>
                    <a:pt x="199" y="55"/>
                    <a:pt x="16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9" name="Freeform 39"/>
            <p:cNvSpPr>
              <a:spLocks/>
            </p:cNvSpPr>
            <p:nvPr userDrawn="1"/>
          </p:nvSpPr>
          <p:spPr bwMode="auto">
            <a:xfrm>
              <a:off x="410517" y="430071"/>
              <a:ext cx="200274" cy="131866"/>
            </a:xfrm>
            <a:custGeom>
              <a:avLst/>
              <a:gdLst/>
              <a:ahLst/>
              <a:cxnLst>
                <a:cxn ang="0">
                  <a:pos x="374" y="17"/>
                </a:cxn>
                <a:cxn ang="0">
                  <a:pos x="58" y="0"/>
                </a:cxn>
                <a:cxn ang="0">
                  <a:pos x="0" y="191"/>
                </a:cxn>
                <a:cxn ang="0">
                  <a:pos x="4" y="247"/>
                </a:cxn>
                <a:cxn ang="0">
                  <a:pos x="376" y="28"/>
                </a:cxn>
                <a:cxn ang="0">
                  <a:pos x="374" y="17"/>
                </a:cxn>
              </a:cxnLst>
              <a:rect l="0" t="0" r="r" b="b"/>
              <a:pathLst>
                <a:path w="376" h="247">
                  <a:moveTo>
                    <a:pt x="374" y="17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1" y="55"/>
                    <a:pt x="0" y="120"/>
                    <a:pt x="0" y="191"/>
                  </a:cubicBezTo>
                  <a:cubicBezTo>
                    <a:pt x="0" y="210"/>
                    <a:pt x="1" y="229"/>
                    <a:pt x="4" y="247"/>
                  </a:cubicBezTo>
                  <a:cubicBezTo>
                    <a:pt x="376" y="28"/>
                    <a:pt x="376" y="28"/>
                    <a:pt x="376" y="28"/>
                  </a:cubicBezTo>
                  <a:cubicBezTo>
                    <a:pt x="375" y="25"/>
                    <a:pt x="374" y="21"/>
                    <a:pt x="374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60" name="Freeform 40"/>
            <p:cNvSpPr>
              <a:spLocks/>
            </p:cNvSpPr>
            <p:nvPr userDrawn="1"/>
          </p:nvSpPr>
          <p:spPr bwMode="auto">
            <a:xfrm>
              <a:off x="602690" y="350861"/>
              <a:ext cx="122415" cy="76059"/>
            </a:xfrm>
            <a:custGeom>
              <a:avLst/>
              <a:gdLst/>
              <a:ahLst/>
              <a:cxnLst>
                <a:cxn ang="0">
                  <a:pos x="59" y="114"/>
                </a:cxn>
                <a:cxn ang="0">
                  <a:pos x="101" y="142"/>
                </a:cxn>
                <a:cxn ang="0">
                  <a:pos x="230" y="112"/>
                </a:cxn>
                <a:cxn ang="0">
                  <a:pos x="0" y="0"/>
                </a:cxn>
                <a:cxn ang="0">
                  <a:pos x="48" y="115"/>
                </a:cxn>
                <a:cxn ang="0">
                  <a:pos x="59" y="114"/>
                </a:cxn>
              </a:cxnLst>
              <a:rect l="0" t="0" r="r" b="b"/>
              <a:pathLst>
                <a:path w="230" h="142">
                  <a:moveTo>
                    <a:pt x="59" y="114"/>
                  </a:moveTo>
                  <a:cubicBezTo>
                    <a:pt x="78" y="115"/>
                    <a:pt x="94" y="126"/>
                    <a:pt x="101" y="14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173" y="48"/>
                    <a:pt x="91" y="6"/>
                    <a:pt x="0" y="0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51" y="115"/>
                    <a:pt x="55" y="114"/>
                    <a:pt x="59" y="1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61" name="Freeform 41"/>
            <p:cNvSpPr>
              <a:spLocks/>
            </p:cNvSpPr>
            <p:nvPr userDrawn="1"/>
          </p:nvSpPr>
          <p:spPr bwMode="auto">
            <a:xfrm>
              <a:off x="837619" y="613243"/>
              <a:ext cx="50406" cy="83710"/>
            </a:xfrm>
            <a:custGeom>
              <a:avLst/>
              <a:gdLst/>
              <a:ahLst/>
              <a:cxnLst>
                <a:cxn ang="0">
                  <a:pos x="71" y="27"/>
                </a:cxn>
                <a:cxn ang="0">
                  <a:pos x="71" y="186"/>
                </a:cxn>
                <a:cxn ang="0">
                  <a:pos x="41" y="186"/>
                </a:cxn>
                <a:cxn ang="0">
                  <a:pos x="41" y="27"/>
                </a:cxn>
                <a:cxn ang="0">
                  <a:pos x="0" y="27"/>
                </a:cxn>
                <a:cxn ang="0">
                  <a:pos x="0" y="0"/>
                </a:cxn>
                <a:cxn ang="0">
                  <a:pos x="112" y="0"/>
                </a:cxn>
                <a:cxn ang="0">
                  <a:pos x="112" y="27"/>
                </a:cxn>
                <a:cxn ang="0">
                  <a:pos x="71" y="27"/>
                </a:cxn>
              </a:cxnLst>
              <a:rect l="0" t="0" r="r" b="b"/>
              <a:pathLst>
                <a:path w="112" h="186">
                  <a:moveTo>
                    <a:pt x="71" y="27"/>
                  </a:moveTo>
                  <a:lnTo>
                    <a:pt x="71" y="186"/>
                  </a:lnTo>
                  <a:lnTo>
                    <a:pt x="41" y="186"/>
                  </a:lnTo>
                  <a:lnTo>
                    <a:pt x="41" y="2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12" y="0"/>
                  </a:lnTo>
                  <a:lnTo>
                    <a:pt x="112" y="27"/>
                  </a:lnTo>
                  <a:lnTo>
                    <a:pt x="71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62" name="Freeform 42"/>
            <p:cNvSpPr>
              <a:spLocks noEditPoints="1"/>
            </p:cNvSpPr>
            <p:nvPr userDrawn="1"/>
          </p:nvSpPr>
          <p:spPr bwMode="auto">
            <a:xfrm>
              <a:off x="898377" y="612793"/>
              <a:ext cx="50856" cy="85060"/>
            </a:xfrm>
            <a:custGeom>
              <a:avLst/>
              <a:gdLst/>
              <a:ahLst/>
              <a:cxnLst>
                <a:cxn ang="0">
                  <a:pos x="96" y="110"/>
                </a:cxn>
                <a:cxn ang="0">
                  <a:pos x="92" y="131"/>
                </a:cxn>
                <a:cxn ang="0">
                  <a:pos x="83" y="146"/>
                </a:cxn>
                <a:cxn ang="0">
                  <a:pos x="67" y="156"/>
                </a:cxn>
                <a:cxn ang="0">
                  <a:pos x="48" y="159"/>
                </a:cxn>
                <a:cxn ang="0">
                  <a:pos x="26" y="155"/>
                </a:cxn>
                <a:cxn ang="0">
                  <a:pos x="11" y="144"/>
                </a:cxn>
                <a:cxn ang="0">
                  <a:pos x="2" y="127"/>
                </a:cxn>
                <a:cxn ang="0">
                  <a:pos x="0" y="108"/>
                </a:cxn>
                <a:cxn ang="0">
                  <a:pos x="0" y="48"/>
                </a:cxn>
                <a:cxn ang="0">
                  <a:pos x="2" y="31"/>
                </a:cxn>
                <a:cxn ang="0">
                  <a:pos x="11" y="16"/>
                </a:cxn>
                <a:cxn ang="0">
                  <a:pos x="25" y="4"/>
                </a:cxn>
                <a:cxn ang="0">
                  <a:pos x="48" y="0"/>
                </a:cxn>
                <a:cxn ang="0">
                  <a:pos x="69" y="4"/>
                </a:cxn>
                <a:cxn ang="0">
                  <a:pos x="84" y="15"/>
                </a:cxn>
                <a:cxn ang="0">
                  <a:pos x="93" y="31"/>
                </a:cxn>
                <a:cxn ang="0">
                  <a:pos x="96" y="48"/>
                </a:cxn>
                <a:cxn ang="0">
                  <a:pos x="96" y="110"/>
                </a:cxn>
                <a:cxn ang="0">
                  <a:pos x="70" y="48"/>
                </a:cxn>
                <a:cxn ang="0">
                  <a:pos x="69" y="41"/>
                </a:cxn>
                <a:cxn ang="0">
                  <a:pos x="65" y="34"/>
                </a:cxn>
                <a:cxn ang="0">
                  <a:pos x="59" y="27"/>
                </a:cxn>
                <a:cxn ang="0">
                  <a:pos x="48" y="25"/>
                </a:cxn>
                <a:cxn ang="0">
                  <a:pos x="37" y="27"/>
                </a:cxn>
                <a:cxn ang="0">
                  <a:pos x="30" y="33"/>
                </a:cxn>
                <a:cxn ang="0">
                  <a:pos x="26" y="41"/>
                </a:cxn>
                <a:cxn ang="0">
                  <a:pos x="25" y="48"/>
                </a:cxn>
                <a:cxn ang="0">
                  <a:pos x="25" y="108"/>
                </a:cxn>
                <a:cxn ang="0">
                  <a:pos x="31" y="127"/>
                </a:cxn>
                <a:cxn ang="0">
                  <a:pos x="48" y="135"/>
                </a:cxn>
                <a:cxn ang="0">
                  <a:pos x="63" y="129"/>
                </a:cxn>
                <a:cxn ang="0">
                  <a:pos x="70" y="112"/>
                </a:cxn>
                <a:cxn ang="0">
                  <a:pos x="70" y="48"/>
                </a:cxn>
              </a:cxnLst>
              <a:rect l="0" t="0" r="r" b="b"/>
              <a:pathLst>
                <a:path w="96" h="159">
                  <a:moveTo>
                    <a:pt x="96" y="110"/>
                  </a:moveTo>
                  <a:cubicBezTo>
                    <a:pt x="96" y="118"/>
                    <a:pt x="95" y="125"/>
                    <a:pt x="92" y="131"/>
                  </a:cubicBezTo>
                  <a:cubicBezTo>
                    <a:pt x="90" y="137"/>
                    <a:pt x="87" y="142"/>
                    <a:pt x="83" y="146"/>
                  </a:cubicBezTo>
                  <a:cubicBezTo>
                    <a:pt x="78" y="150"/>
                    <a:pt x="73" y="154"/>
                    <a:pt x="67" y="156"/>
                  </a:cubicBezTo>
                  <a:cubicBezTo>
                    <a:pt x="61" y="158"/>
                    <a:pt x="55" y="159"/>
                    <a:pt x="48" y="159"/>
                  </a:cubicBezTo>
                  <a:cubicBezTo>
                    <a:pt x="39" y="159"/>
                    <a:pt x="32" y="158"/>
                    <a:pt x="26" y="155"/>
                  </a:cubicBezTo>
                  <a:cubicBezTo>
                    <a:pt x="20" y="152"/>
                    <a:pt x="15" y="149"/>
                    <a:pt x="11" y="144"/>
                  </a:cubicBezTo>
                  <a:cubicBezTo>
                    <a:pt x="7" y="139"/>
                    <a:pt x="4" y="134"/>
                    <a:pt x="2" y="127"/>
                  </a:cubicBezTo>
                  <a:cubicBezTo>
                    <a:pt x="1" y="121"/>
                    <a:pt x="0" y="115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3"/>
                    <a:pt x="1" y="37"/>
                    <a:pt x="2" y="31"/>
                  </a:cubicBezTo>
                  <a:cubicBezTo>
                    <a:pt x="4" y="26"/>
                    <a:pt x="7" y="21"/>
                    <a:pt x="11" y="16"/>
                  </a:cubicBezTo>
                  <a:cubicBezTo>
                    <a:pt x="14" y="11"/>
                    <a:pt x="19" y="7"/>
                    <a:pt x="25" y="4"/>
                  </a:cubicBezTo>
                  <a:cubicBezTo>
                    <a:pt x="32" y="1"/>
                    <a:pt x="39" y="0"/>
                    <a:pt x="48" y="0"/>
                  </a:cubicBezTo>
                  <a:cubicBezTo>
                    <a:pt x="56" y="0"/>
                    <a:pt x="63" y="1"/>
                    <a:pt x="69" y="4"/>
                  </a:cubicBezTo>
                  <a:cubicBezTo>
                    <a:pt x="75" y="7"/>
                    <a:pt x="80" y="11"/>
                    <a:pt x="84" y="15"/>
                  </a:cubicBezTo>
                  <a:cubicBezTo>
                    <a:pt x="88" y="20"/>
                    <a:pt x="91" y="25"/>
                    <a:pt x="93" y="31"/>
                  </a:cubicBezTo>
                  <a:cubicBezTo>
                    <a:pt x="95" y="37"/>
                    <a:pt x="96" y="42"/>
                    <a:pt x="96" y="48"/>
                  </a:cubicBezTo>
                  <a:lnTo>
                    <a:pt x="96" y="110"/>
                  </a:lnTo>
                  <a:close/>
                  <a:moveTo>
                    <a:pt x="70" y="48"/>
                  </a:moveTo>
                  <a:cubicBezTo>
                    <a:pt x="70" y="46"/>
                    <a:pt x="69" y="44"/>
                    <a:pt x="69" y="41"/>
                  </a:cubicBezTo>
                  <a:cubicBezTo>
                    <a:pt x="68" y="38"/>
                    <a:pt x="67" y="36"/>
                    <a:pt x="65" y="34"/>
                  </a:cubicBezTo>
                  <a:cubicBezTo>
                    <a:pt x="64" y="31"/>
                    <a:pt x="61" y="29"/>
                    <a:pt x="59" y="27"/>
                  </a:cubicBezTo>
                  <a:cubicBezTo>
                    <a:pt x="56" y="26"/>
                    <a:pt x="52" y="25"/>
                    <a:pt x="48" y="25"/>
                  </a:cubicBezTo>
                  <a:cubicBezTo>
                    <a:pt x="44" y="25"/>
                    <a:pt x="40" y="26"/>
                    <a:pt x="37" y="27"/>
                  </a:cubicBezTo>
                  <a:cubicBezTo>
                    <a:pt x="34" y="29"/>
                    <a:pt x="32" y="31"/>
                    <a:pt x="30" y="33"/>
                  </a:cubicBezTo>
                  <a:cubicBezTo>
                    <a:pt x="28" y="35"/>
                    <a:pt x="27" y="38"/>
                    <a:pt x="26" y="41"/>
                  </a:cubicBezTo>
                  <a:cubicBezTo>
                    <a:pt x="26" y="43"/>
                    <a:pt x="25" y="46"/>
                    <a:pt x="25" y="4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25" y="116"/>
                    <a:pt x="27" y="122"/>
                    <a:pt x="31" y="127"/>
                  </a:cubicBezTo>
                  <a:cubicBezTo>
                    <a:pt x="34" y="132"/>
                    <a:pt x="40" y="135"/>
                    <a:pt x="48" y="135"/>
                  </a:cubicBezTo>
                  <a:cubicBezTo>
                    <a:pt x="54" y="135"/>
                    <a:pt x="59" y="133"/>
                    <a:pt x="63" y="129"/>
                  </a:cubicBezTo>
                  <a:cubicBezTo>
                    <a:pt x="68" y="125"/>
                    <a:pt x="70" y="119"/>
                    <a:pt x="70" y="112"/>
                  </a:cubicBezTo>
                  <a:lnTo>
                    <a:pt x="70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63" name="Freeform 43"/>
            <p:cNvSpPr>
              <a:spLocks/>
            </p:cNvSpPr>
            <p:nvPr userDrawn="1"/>
          </p:nvSpPr>
          <p:spPr bwMode="auto">
            <a:xfrm>
              <a:off x="964534" y="613243"/>
              <a:ext cx="66158" cy="83710"/>
            </a:xfrm>
            <a:custGeom>
              <a:avLst/>
              <a:gdLst/>
              <a:ahLst/>
              <a:cxnLst>
                <a:cxn ang="0">
                  <a:pos x="117" y="186"/>
                </a:cxn>
                <a:cxn ang="0">
                  <a:pos x="117" y="77"/>
                </a:cxn>
                <a:cxn ang="0">
                  <a:pos x="116" y="77"/>
                </a:cxn>
                <a:cxn ang="0">
                  <a:pos x="102" y="113"/>
                </a:cxn>
                <a:cxn ang="0">
                  <a:pos x="84" y="153"/>
                </a:cxn>
                <a:cxn ang="0">
                  <a:pos x="63" y="153"/>
                </a:cxn>
                <a:cxn ang="0">
                  <a:pos x="45" y="110"/>
                </a:cxn>
                <a:cxn ang="0">
                  <a:pos x="32" y="77"/>
                </a:cxn>
                <a:cxn ang="0">
                  <a:pos x="31" y="77"/>
                </a:cxn>
                <a:cxn ang="0">
                  <a:pos x="31" y="186"/>
                </a:cxn>
                <a:cxn ang="0">
                  <a:pos x="0" y="186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6" y="60"/>
                </a:cxn>
                <a:cxn ang="0">
                  <a:pos x="74" y="106"/>
                </a:cxn>
                <a:cxn ang="0">
                  <a:pos x="75" y="106"/>
                </a:cxn>
                <a:cxn ang="0">
                  <a:pos x="93" y="60"/>
                </a:cxn>
                <a:cxn ang="0">
                  <a:pos x="119" y="0"/>
                </a:cxn>
                <a:cxn ang="0">
                  <a:pos x="147" y="0"/>
                </a:cxn>
                <a:cxn ang="0">
                  <a:pos x="147" y="186"/>
                </a:cxn>
                <a:cxn ang="0">
                  <a:pos x="117" y="186"/>
                </a:cxn>
              </a:cxnLst>
              <a:rect l="0" t="0" r="r" b="b"/>
              <a:pathLst>
                <a:path w="147" h="186">
                  <a:moveTo>
                    <a:pt x="117" y="186"/>
                  </a:moveTo>
                  <a:lnTo>
                    <a:pt x="117" y="77"/>
                  </a:lnTo>
                  <a:lnTo>
                    <a:pt x="116" y="77"/>
                  </a:lnTo>
                  <a:lnTo>
                    <a:pt x="102" y="113"/>
                  </a:lnTo>
                  <a:lnTo>
                    <a:pt x="84" y="153"/>
                  </a:lnTo>
                  <a:lnTo>
                    <a:pt x="63" y="153"/>
                  </a:lnTo>
                  <a:lnTo>
                    <a:pt x="45" y="110"/>
                  </a:lnTo>
                  <a:lnTo>
                    <a:pt x="32" y="77"/>
                  </a:lnTo>
                  <a:lnTo>
                    <a:pt x="31" y="77"/>
                  </a:lnTo>
                  <a:lnTo>
                    <a:pt x="31" y="186"/>
                  </a:lnTo>
                  <a:lnTo>
                    <a:pt x="0" y="186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6" y="60"/>
                  </a:lnTo>
                  <a:lnTo>
                    <a:pt x="74" y="106"/>
                  </a:lnTo>
                  <a:lnTo>
                    <a:pt x="75" y="106"/>
                  </a:lnTo>
                  <a:lnTo>
                    <a:pt x="93" y="60"/>
                  </a:lnTo>
                  <a:lnTo>
                    <a:pt x="119" y="0"/>
                  </a:lnTo>
                  <a:lnTo>
                    <a:pt x="147" y="0"/>
                  </a:lnTo>
                  <a:lnTo>
                    <a:pt x="147" y="186"/>
                  </a:lnTo>
                  <a:lnTo>
                    <a:pt x="117" y="1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64" name="Freeform 44"/>
            <p:cNvSpPr>
              <a:spLocks/>
            </p:cNvSpPr>
            <p:nvPr userDrawn="1"/>
          </p:nvSpPr>
          <p:spPr bwMode="auto">
            <a:xfrm>
              <a:off x="1045994" y="612793"/>
              <a:ext cx="50856" cy="85060"/>
            </a:xfrm>
            <a:custGeom>
              <a:avLst/>
              <a:gdLst/>
              <a:ahLst/>
              <a:cxnLst>
                <a:cxn ang="0">
                  <a:pos x="94" y="125"/>
                </a:cxn>
                <a:cxn ang="0">
                  <a:pos x="78" y="150"/>
                </a:cxn>
                <a:cxn ang="0">
                  <a:pos x="48" y="159"/>
                </a:cxn>
                <a:cxn ang="0">
                  <a:pos x="27" y="155"/>
                </a:cxn>
                <a:cxn ang="0">
                  <a:pos x="12" y="145"/>
                </a:cxn>
                <a:cxn ang="0">
                  <a:pos x="3" y="129"/>
                </a:cxn>
                <a:cxn ang="0">
                  <a:pos x="0" y="109"/>
                </a:cxn>
                <a:cxn ang="0">
                  <a:pos x="0" y="48"/>
                </a:cxn>
                <a:cxn ang="0">
                  <a:pos x="3" y="30"/>
                </a:cxn>
                <a:cxn ang="0">
                  <a:pos x="12" y="15"/>
                </a:cxn>
                <a:cxn ang="0">
                  <a:pos x="27" y="4"/>
                </a:cxn>
                <a:cxn ang="0">
                  <a:pos x="48" y="0"/>
                </a:cxn>
                <a:cxn ang="0">
                  <a:pos x="79" y="10"/>
                </a:cxn>
                <a:cxn ang="0">
                  <a:pos x="95" y="35"/>
                </a:cxn>
                <a:cxn ang="0">
                  <a:pos x="70" y="43"/>
                </a:cxn>
                <a:cxn ang="0">
                  <a:pos x="68" y="36"/>
                </a:cxn>
                <a:cxn ang="0">
                  <a:pos x="63" y="30"/>
                </a:cxn>
                <a:cxn ang="0">
                  <a:pos x="57" y="26"/>
                </a:cxn>
                <a:cxn ang="0">
                  <a:pos x="48" y="25"/>
                </a:cxn>
                <a:cxn ang="0">
                  <a:pos x="38" y="27"/>
                </a:cxn>
                <a:cxn ang="0">
                  <a:pos x="31" y="32"/>
                </a:cxn>
                <a:cxn ang="0">
                  <a:pos x="27" y="39"/>
                </a:cxn>
                <a:cxn ang="0">
                  <a:pos x="26" y="47"/>
                </a:cxn>
                <a:cxn ang="0">
                  <a:pos x="26" y="110"/>
                </a:cxn>
                <a:cxn ang="0">
                  <a:pos x="27" y="119"/>
                </a:cxn>
                <a:cxn ang="0">
                  <a:pos x="31" y="127"/>
                </a:cxn>
                <a:cxn ang="0">
                  <a:pos x="38" y="133"/>
                </a:cxn>
                <a:cxn ang="0">
                  <a:pos x="48" y="134"/>
                </a:cxn>
                <a:cxn ang="0">
                  <a:pos x="62" y="130"/>
                </a:cxn>
                <a:cxn ang="0">
                  <a:pos x="70" y="117"/>
                </a:cxn>
                <a:cxn ang="0">
                  <a:pos x="94" y="125"/>
                </a:cxn>
              </a:cxnLst>
              <a:rect l="0" t="0" r="r" b="b"/>
              <a:pathLst>
                <a:path w="95" h="159">
                  <a:moveTo>
                    <a:pt x="94" y="125"/>
                  </a:moveTo>
                  <a:cubicBezTo>
                    <a:pt x="92" y="136"/>
                    <a:pt x="86" y="144"/>
                    <a:pt x="78" y="150"/>
                  </a:cubicBezTo>
                  <a:cubicBezTo>
                    <a:pt x="70" y="156"/>
                    <a:pt x="60" y="159"/>
                    <a:pt x="48" y="159"/>
                  </a:cubicBezTo>
                  <a:cubicBezTo>
                    <a:pt x="40" y="159"/>
                    <a:pt x="33" y="158"/>
                    <a:pt x="27" y="155"/>
                  </a:cubicBezTo>
                  <a:cubicBezTo>
                    <a:pt x="21" y="153"/>
                    <a:pt x="16" y="149"/>
                    <a:pt x="12" y="145"/>
                  </a:cubicBezTo>
                  <a:cubicBezTo>
                    <a:pt x="8" y="140"/>
                    <a:pt x="5" y="135"/>
                    <a:pt x="3" y="129"/>
                  </a:cubicBezTo>
                  <a:cubicBezTo>
                    <a:pt x="1" y="123"/>
                    <a:pt x="0" y="116"/>
                    <a:pt x="0" y="10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1" y="36"/>
                    <a:pt x="3" y="30"/>
                  </a:cubicBezTo>
                  <a:cubicBezTo>
                    <a:pt x="5" y="24"/>
                    <a:pt x="8" y="19"/>
                    <a:pt x="12" y="15"/>
                  </a:cubicBezTo>
                  <a:cubicBezTo>
                    <a:pt x="16" y="10"/>
                    <a:pt x="21" y="7"/>
                    <a:pt x="27" y="4"/>
                  </a:cubicBezTo>
                  <a:cubicBezTo>
                    <a:pt x="33" y="1"/>
                    <a:pt x="40" y="0"/>
                    <a:pt x="48" y="0"/>
                  </a:cubicBezTo>
                  <a:cubicBezTo>
                    <a:pt x="61" y="0"/>
                    <a:pt x="71" y="3"/>
                    <a:pt x="79" y="10"/>
                  </a:cubicBezTo>
                  <a:cubicBezTo>
                    <a:pt x="87" y="16"/>
                    <a:pt x="92" y="25"/>
                    <a:pt x="95" y="35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0" y="41"/>
                    <a:pt x="69" y="38"/>
                    <a:pt x="68" y="36"/>
                  </a:cubicBezTo>
                  <a:cubicBezTo>
                    <a:pt x="67" y="34"/>
                    <a:pt x="65" y="32"/>
                    <a:pt x="63" y="30"/>
                  </a:cubicBezTo>
                  <a:cubicBezTo>
                    <a:pt x="62" y="29"/>
                    <a:pt x="59" y="27"/>
                    <a:pt x="57" y="26"/>
                  </a:cubicBezTo>
                  <a:cubicBezTo>
                    <a:pt x="54" y="25"/>
                    <a:pt x="51" y="25"/>
                    <a:pt x="48" y="25"/>
                  </a:cubicBezTo>
                  <a:cubicBezTo>
                    <a:pt x="44" y="25"/>
                    <a:pt x="41" y="25"/>
                    <a:pt x="38" y="27"/>
                  </a:cubicBezTo>
                  <a:cubicBezTo>
                    <a:pt x="35" y="28"/>
                    <a:pt x="33" y="30"/>
                    <a:pt x="31" y="32"/>
                  </a:cubicBezTo>
                  <a:cubicBezTo>
                    <a:pt x="29" y="34"/>
                    <a:pt x="28" y="37"/>
                    <a:pt x="27" y="39"/>
                  </a:cubicBezTo>
                  <a:cubicBezTo>
                    <a:pt x="26" y="42"/>
                    <a:pt x="26" y="45"/>
                    <a:pt x="26" y="47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13"/>
                    <a:pt x="26" y="116"/>
                    <a:pt x="27" y="119"/>
                  </a:cubicBezTo>
                  <a:cubicBezTo>
                    <a:pt x="28" y="122"/>
                    <a:pt x="29" y="125"/>
                    <a:pt x="31" y="127"/>
                  </a:cubicBezTo>
                  <a:cubicBezTo>
                    <a:pt x="33" y="130"/>
                    <a:pt x="36" y="131"/>
                    <a:pt x="38" y="133"/>
                  </a:cubicBezTo>
                  <a:cubicBezTo>
                    <a:pt x="41" y="134"/>
                    <a:pt x="44" y="134"/>
                    <a:pt x="48" y="134"/>
                  </a:cubicBezTo>
                  <a:cubicBezTo>
                    <a:pt x="54" y="134"/>
                    <a:pt x="58" y="133"/>
                    <a:pt x="62" y="130"/>
                  </a:cubicBezTo>
                  <a:cubicBezTo>
                    <a:pt x="66" y="127"/>
                    <a:pt x="69" y="122"/>
                    <a:pt x="70" y="117"/>
                  </a:cubicBezTo>
                  <a:lnTo>
                    <a:pt x="94" y="1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65" name="Freeform 45"/>
            <p:cNvSpPr>
              <a:spLocks/>
            </p:cNvSpPr>
            <p:nvPr userDrawn="1"/>
          </p:nvSpPr>
          <p:spPr bwMode="auto">
            <a:xfrm>
              <a:off x="1109452" y="613243"/>
              <a:ext cx="54457" cy="83710"/>
            </a:xfrm>
            <a:custGeom>
              <a:avLst/>
              <a:gdLst/>
              <a:ahLst/>
              <a:cxnLst>
                <a:cxn ang="0">
                  <a:pos x="0" y="157"/>
                </a:cxn>
                <a:cxn ang="0">
                  <a:pos x="0" y="0"/>
                </a:cxn>
                <a:cxn ang="0">
                  <a:pos x="26" y="0"/>
                </a:cxn>
                <a:cxn ang="0">
                  <a:pos x="26" y="66"/>
                </a:cxn>
                <a:cxn ang="0">
                  <a:pos x="39" y="66"/>
                </a:cxn>
                <a:cxn ang="0">
                  <a:pos x="46" y="65"/>
                </a:cxn>
                <a:cxn ang="0">
                  <a:pos x="52" y="62"/>
                </a:cxn>
                <a:cxn ang="0">
                  <a:pos x="59" y="55"/>
                </a:cxn>
                <a:cxn ang="0">
                  <a:pos x="63" y="44"/>
                </a:cxn>
                <a:cxn ang="0">
                  <a:pos x="75" y="0"/>
                </a:cxn>
                <a:cxn ang="0">
                  <a:pos x="100" y="0"/>
                </a:cxn>
                <a:cxn ang="0">
                  <a:pos x="87" y="47"/>
                </a:cxn>
                <a:cxn ang="0">
                  <a:pos x="79" y="66"/>
                </a:cxn>
                <a:cxn ang="0">
                  <a:pos x="66" y="76"/>
                </a:cxn>
                <a:cxn ang="0">
                  <a:pos x="81" y="86"/>
                </a:cxn>
                <a:cxn ang="0">
                  <a:pos x="89" y="106"/>
                </a:cxn>
                <a:cxn ang="0">
                  <a:pos x="102" y="157"/>
                </a:cxn>
                <a:cxn ang="0">
                  <a:pos x="76" y="157"/>
                </a:cxn>
                <a:cxn ang="0">
                  <a:pos x="65" y="112"/>
                </a:cxn>
                <a:cxn ang="0">
                  <a:pos x="55" y="94"/>
                </a:cxn>
                <a:cxn ang="0">
                  <a:pos x="40" y="89"/>
                </a:cxn>
                <a:cxn ang="0">
                  <a:pos x="26" y="89"/>
                </a:cxn>
                <a:cxn ang="0">
                  <a:pos x="26" y="157"/>
                </a:cxn>
                <a:cxn ang="0">
                  <a:pos x="0" y="157"/>
                </a:cxn>
              </a:cxnLst>
              <a:rect l="0" t="0" r="r" b="b"/>
              <a:pathLst>
                <a:path w="102" h="157">
                  <a:moveTo>
                    <a:pt x="0" y="15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6" y="65"/>
                  </a:cubicBezTo>
                  <a:cubicBezTo>
                    <a:pt x="48" y="64"/>
                    <a:pt x="50" y="63"/>
                    <a:pt x="52" y="62"/>
                  </a:cubicBezTo>
                  <a:cubicBezTo>
                    <a:pt x="55" y="60"/>
                    <a:pt x="57" y="58"/>
                    <a:pt x="59" y="55"/>
                  </a:cubicBezTo>
                  <a:cubicBezTo>
                    <a:pt x="60" y="52"/>
                    <a:pt x="62" y="48"/>
                    <a:pt x="63" y="44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5" y="54"/>
                    <a:pt x="83" y="61"/>
                    <a:pt x="79" y="66"/>
                  </a:cubicBezTo>
                  <a:cubicBezTo>
                    <a:pt x="75" y="71"/>
                    <a:pt x="71" y="74"/>
                    <a:pt x="66" y="76"/>
                  </a:cubicBezTo>
                  <a:cubicBezTo>
                    <a:pt x="73" y="78"/>
                    <a:pt x="78" y="81"/>
                    <a:pt x="81" y="86"/>
                  </a:cubicBezTo>
                  <a:cubicBezTo>
                    <a:pt x="84" y="92"/>
                    <a:pt x="87" y="98"/>
                    <a:pt x="89" y="106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2" y="103"/>
                    <a:pt x="59" y="97"/>
                    <a:pt x="55" y="94"/>
                  </a:cubicBezTo>
                  <a:cubicBezTo>
                    <a:pt x="50" y="90"/>
                    <a:pt x="45" y="89"/>
                    <a:pt x="40" y="89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6" y="157"/>
                    <a:pt x="26" y="157"/>
                    <a:pt x="26" y="157"/>
                  </a:cubicBezTo>
                  <a:lnTo>
                    <a:pt x="0" y="1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89134983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ри вертикальных объекта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26" name="Объект 3"/>
          <p:cNvSpPr>
            <a:spLocks noGrp="1"/>
          </p:cNvSpPr>
          <p:nvPr>
            <p:ph sz="quarter" idx="32"/>
          </p:nvPr>
        </p:nvSpPr>
        <p:spPr>
          <a:xfrm>
            <a:off x="613232" y="976313"/>
            <a:ext cx="3283200" cy="5407025"/>
          </a:xfrm>
          <a:prstGeom prst="rect">
            <a:avLst/>
          </a:prstGeom>
        </p:spPr>
        <p:txBody>
          <a:bodyPr lIns="0" rIns="0"/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7" name="Объект 3"/>
          <p:cNvSpPr>
            <a:spLocks noGrp="1"/>
          </p:cNvSpPr>
          <p:nvPr>
            <p:ph sz="quarter" idx="33"/>
          </p:nvPr>
        </p:nvSpPr>
        <p:spPr>
          <a:xfrm>
            <a:off x="4453666" y="976313"/>
            <a:ext cx="3289246" cy="5407025"/>
          </a:xfrm>
          <a:prstGeom prst="rect">
            <a:avLst/>
          </a:prstGeom>
        </p:spPr>
        <p:txBody>
          <a:bodyPr lIns="0" rIns="0"/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8" name="Объект 3"/>
          <p:cNvSpPr>
            <a:spLocks noGrp="1"/>
          </p:cNvSpPr>
          <p:nvPr>
            <p:ph sz="quarter" idx="34"/>
          </p:nvPr>
        </p:nvSpPr>
        <p:spPr>
          <a:xfrm>
            <a:off x="8315888" y="976313"/>
            <a:ext cx="3287150" cy="5407025"/>
          </a:xfrm>
          <a:prstGeom prst="rect">
            <a:avLst/>
          </a:prstGeom>
        </p:spPr>
        <p:txBody>
          <a:bodyPr lIns="0" rIns="0"/>
          <a:lstStyle>
            <a:lvl1pPr>
              <a:defRPr sz="1400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4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200">
                <a:solidFill>
                  <a:schemeClr val="bg1"/>
                </a:solidFill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grpSp>
        <p:nvGrpSpPr>
          <p:cNvPr id="30" name="Группа 29"/>
          <p:cNvGrpSpPr/>
          <p:nvPr userDrawn="1"/>
        </p:nvGrpSpPr>
        <p:grpSpPr>
          <a:xfrm>
            <a:off x="600997" y="358004"/>
            <a:ext cx="1150340" cy="362744"/>
            <a:chOff x="410517" y="350861"/>
            <a:chExt cx="1150340" cy="362744"/>
          </a:xfrm>
          <a:solidFill>
            <a:schemeClr val="bg1"/>
          </a:solidFill>
        </p:grpSpPr>
        <p:sp>
          <p:nvSpPr>
            <p:cNvPr id="31" name="Freeform 27"/>
            <p:cNvSpPr>
              <a:spLocks noEditPoints="1"/>
            </p:cNvSpPr>
            <p:nvPr userDrawn="1"/>
          </p:nvSpPr>
          <p:spPr bwMode="auto">
            <a:xfrm>
              <a:off x="837619" y="416119"/>
              <a:ext cx="84610" cy="133216"/>
            </a:xfrm>
            <a:custGeom>
              <a:avLst/>
              <a:gdLst/>
              <a:ahLst/>
              <a:cxnLst>
                <a:cxn ang="0">
                  <a:pos x="137" y="19"/>
                </a:cxn>
                <a:cxn ang="0">
                  <a:pos x="111" y="5"/>
                </a:cxn>
                <a:cxn ang="0">
                  <a:pos x="79" y="0"/>
                </a:cxn>
                <a:cxn ang="0">
                  <a:pos x="0" y="0"/>
                </a:cxn>
                <a:cxn ang="0">
                  <a:pos x="0" y="249"/>
                </a:cxn>
                <a:cxn ang="0">
                  <a:pos x="52" y="249"/>
                </a:cxn>
                <a:cxn ang="0">
                  <a:pos x="52" y="158"/>
                </a:cxn>
                <a:cxn ang="0">
                  <a:pos x="82" y="158"/>
                </a:cxn>
                <a:cxn ang="0">
                  <a:pos x="114" y="152"/>
                </a:cxn>
                <a:cxn ang="0">
                  <a:pos x="138" y="136"/>
                </a:cxn>
                <a:cxn ang="0">
                  <a:pos x="154" y="111"/>
                </a:cxn>
                <a:cxn ang="0">
                  <a:pos x="159" y="79"/>
                </a:cxn>
                <a:cxn ang="0">
                  <a:pos x="153" y="44"/>
                </a:cxn>
                <a:cxn ang="0">
                  <a:pos x="137" y="19"/>
                </a:cxn>
                <a:cxn ang="0">
                  <a:pos x="100" y="103"/>
                </a:cxn>
                <a:cxn ang="0">
                  <a:pos x="80" y="110"/>
                </a:cxn>
                <a:cxn ang="0">
                  <a:pos x="52" y="110"/>
                </a:cxn>
                <a:cxn ang="0">
                  <a:pos x="52" y="48"/>
                </a:cxn>
                <a:cxn ang="0">
                  <a:pos x="79" y="48"/>
                </a:cxn>
                <a:cxn ang="0">
                  <a:pos x="101" y="55"/>
                </a:cxn>
                <a:cxn ang="0">
                  <a:pos x="108" y="78"/>
                </a:cxn>
                <a:cxn ang="0">
                  <a:pos x="100" y="103"/>
                </a:cxn>
              </a:cxnLst>
              <a:rect l="0" t="0" r="r" b="b"/>
              <a:pathLst>
                <a:path w="159" h="249">
                  <a:moveTo>
                    <a:pt x="137" y="19"/>
                  </a:moveTo>
                  <a:cubicBezTo>
                    <a:pt x="130" y="13"/>
                    <a:pt x="121" y="8"/>
                    <a:pt x="111" y="5"/>
                  </a:cubicBezTo>
                  <a:cubicBezTo>
                    <a:pt x="101" y="2"/>
                    <a:pt x="91" y="0"/>
                    <a:pt x="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2" y="158"/>
                    <a:pt x="52" y="158"/>
                    <a:pt x="52" y="158"/>
                  </a:cubicBezTo>
                  <a:cubicBezTo>
                    <a:pt x="82" y="158"/>
                    <a:pt x="82" y="158"/>
                    <a:pt x="82" y="158"/>
                  </a:cubicBezTo>
                  <a:cubicBezTo>
                    <a:pt x="94" y="158"/>
                    <a:pt x="105" y="156"/>
                    <a:pt x="114" y="152"/>
                  </a:cubicBezTo>
                  <a:cubicBezTo>
                    <a:pt x="124" y="149"/>
                    <a:pt x="132" y="143"/>
                    <a:pt x="138" y="136"/>
                  </a:cubicBezTo>
                  <a:cubicBezTo>
                    <a:pt x="145" y="129"/>
                    <a:pt x="150" y="121"/>
                    <a:pt x="154" y="111"/>
                  </a:cubicBezTo>
                  <a:cubicBezTo>
                    <a:pt x="157" y="101"/>
                    <a:pt x="159" y="91"/>
                    <a:pt x="159" y="79"/>
                  </a:cubicBezTo>
                  <a:cubicBezTo>
                    <a:pt x="159" y="65"/>
                    <a:pt x="157" y="54"/>
                    <a:pt x="153" y="44"/>
                  </a:cubicBezTo>
                  <a:cubicBezTo>
                    <a:pt x="149" y="34"/>
                    <a:pt x="144" y="26"/>
                    <a:pt x="137" y="19"/>
                  </a:cubicBezTo>
                  <a:close/>
                  <a:moveTo>
                    <a:pt x="100" y="103"/>
                  </a:moveTo>
                  <a:cubicBezTo>
                    <a:pt x="94" y="107"/>
                    <a:pt x="87" y="110"/>
                    <a:pt x="80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88" y="48"/>
                    <a:pt x="95" y="50"/>
                    <a:pt x="101" y="55"/>
                  </a:cubicBezTo>
                  <a:cubicBezTo>
                    <a:pt x="106" y="60"/>
                    <a:pt x="108" y="67"/>
                    <a:pt x="108" y="78"/>
                  </a:cubicBezTo>
                  <a:cubicBezTo>
                    <a:pt x="108" y="90"/>
                    <a:pt x="106" y="98"/>
                    <a:pt x="100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2" name="Freeform 28"/>
            <p:cNvSpPr>
              <a:spLocks noEditPoints="1"/>
            </p:cNvSpPr>
            <p:nvPr userDrawn="1"/>
          </p:nvSpPr>
          <p:spPr bwMode="auto">
            <a:xfrm>
              <a:off x="942482" y="415219"/>
              <a:ext cx="85060" cy="135016"/>
            </a:xfrm>
            <a:custGeom>
              <a:avLst/>
              <a:gdLst/>
              <a:ahLst/>
              <a:cxnLst>
                <a:cxn ang="0">
                  <a:pos x="140" y="26"/>
                </a:cxn>
                <a:cxn ang="0">
                  <a:pos x="116" y="7"/>
                </a:cxn>
                <a:cxn ang="0">
                  <a:pos x="80" y="0"/>
                </a:cxn>
                <a:cxn ang="0">
                  <a:pos x="43" y="8"/>
                </a:cxn>
                <a:cxn ang="0">
                  <a:pos x="19" y="27"/>
                </a:cxn>
                <a:cxn ang="0">
                  <a:pos x="5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5" y="201"/>
                </a:cxn>
                <a:cxn ang="0">
                  <a:pos x="19" y="228"/>
                </a:cxn>
                <a:cxn ang="0">
                  <a:pos x="44" y="246"/>
                </a:cxn>
                <a:cxn ang="0">
                  <a:pos x="80" y="253"/>
                </a:cxn>
                <a:cxn ang="0">
                  <a:pos x="112" y="247"/>
                </a:cxn>
                <a:cxn ang="0">
                  <a:pos x="137" y="231"/>
                </a:cxn>
                <a:cxn ang="0">
                  <a:pos x="154" y="206"/>
                </a:cxn>
                <a:cxn ang="0">
                  <a:pos x="160" y="173"/>
                </a:cxn>
                <a:cxn ang="0">
                  <a:pos x="160" y="80"/>
                </a:cxn>
                <a:cxn ang="0">
                  <a:pos x="155" y="51"/>
                </a:cxn>
                <a:cxn ang="0">
                  <a:pos x="140" y="26"/>
                </a:cxn>
                <a:cxn ang="0">
                  <a:pos x="107" y="176"/>
                </a:cxn>
                <a:cxn ang="0">
                  <a:pos x="99" y="196"/>
                </a:cxn>
                <a:cxn ang="0">
                  <a:pos x="80" y="203"/>
                </a:cxn>
                <a:cxn ang="0">
                  <a:pos x="58" y="194"/>
                </a:cxn>
                <a:cxn ang="0">
                  <a:pos x="52" y="170"/>
                </a:cxn>
                <a:cxn ang="0">
                  <a:pos x="52" y="78"/>
                </a:cxn>
                <a:cxn ang="0">
                  <a:pos x="53" y="69"/>
                </a:cxn>
                <a:cxn ang="0">
                  <a:pos x="58" y="60"/>
                </a:cxn>
                <a:cxn ang="0">
                  <a:pos x="67" y="53"/>
                </a:cxn>
                <a:cxn ang="0">
                  <a:pos x="80" y="50"/>
                </a:cxn>
                <a:cxn ang="0">
                  <a:pos x="93" y="53"/>
                </a:cxn>
                <a:cxn ang="0">
                  <a:pos x="102" y="61"/>
                </a:cxn>
                <a:cxn ang="0">
                  <a:pos x="106" y="70"/>
                </a:cxn>
                <a:cxn ang="0">
                  <a:pos x="107" y="78"/>
                </a:cxn>
                <a:cxn ang="0">
                  <a:pos x="107" y="176"/>
                </a:cxn>
              </a:cxnLst>
              <a:rect l="0" t="0" r="r" b="b"/>
              <a:pathLst>
                <a:path w="160" h="253">
                  <a:moveTo>
                    <a:pt x="140" y="26"/>
                  </a:moveTo>
                  <a:cubicBezTo>
                    <a:pt x="134" y="18"/>
                    <a:pt x="126" y="12"/>
                    <a:pt x="116" y="7"/>
                  </a:cubicBezTo>
                  <a:cubicBezTo>
                    <a:pt x="106" y="3"/>
                    <a:pt x="94" y="0"/>
                    <a:pt x="80" y="0"/>
                  </a:cubicBezTo>
                  <a:cubicBezTo>
                    <a:pt x="66" y="0"/>
                    <a:pt x="53" y="3"/>
                    <a:pt x="43" y="8"/>
                  </a:cubicBezTo>
                  <a:cubicBezTo>
                    <a:pt x="33" y="13"/>
                    <a:pt x="25" y="19"/>
                    <a:pt x="19" y="27"/>
                  </a:cubicBezTo>
                  <a:cubicBezTo>
                    <a:pt x="12" y="34"/>
                    <a:pt x="7" y="43"/>
                    <a:pt x="5" y="52"/>
                  </a:cubicBezTo>
                  <a:cubicBezTo>
                    <a:pt x="2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2" y="191"/>
                    <a:pt x="5" y="201"/>
                  </a:cubicBezTo>
                  <a:cubicBezTo>
                    <a:pt x="8" y="211"/>
                    <a:pt x="13" y="220"/>
                    <a:pt x="19" y="228"/>
                  </a:cubicBezTo>
                  <a:cubicBezTo>
                    <a:pt x="25" y="235"/>
                    <a:pt x="34" y="242"/>
                    <a:pt x="44" y="246"/>
                  </a:cubicBezTo>
                  <a:cubicBezTo>
                    <a:pt x="54" y="251"/>
                    <a:pt x="66" y="253"/>
                    <a:pt x="80" y="253"/>
                  </a:cubicBezTo>
                  <a:cubicBezTo>
                    <a:pt x="92" y="253"/>
                    <a:pt x="103" y="251"/>
                    <a:pt x="112" y="247"/>
                  </a:cubicBezTo>
                  <a:cubicBezTo>
                    <a:pt x="122" y="244"/>
                    <a:pt x="130" y="238"/>
                    <a:pt x="137" y="231"/>
                  </a:cubicBezTo>
                  <a:cubicBezTo>
                    <a:pt x="144" y="224"/>
                    <a:pt x="150" y="216"/>
                    <a:pt x="154" y="206"/>
                  </a:cubicBezTo>
                  <a:cubicBezTo>
                    <a:pt x="158" y="196"/>
                    <a:pt x="160" y="185"/>
                    <a:pt x="160" y="173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70"/>
                    <a:pt x="158" y="61"/>
                    <a:pt x="155" y="51"/>
                  </a:cubicBezTo>
                  <a:cubicBezTo>
                    <a:pt x="152" y="42"/>
                    <a:pt x="147" y="33"/>
                    <a:pt x="140" y="26"/>
                  </a:cubicBezTo>
                  <a:close/>
                  <a:moveTo>
                    <a:pt x="107" y="176"/>
                  </a:moveTo>
                  <a:cubicBezTo>
                    <a:pt x="107" y="184"/>
                    <a:pt x="105" y="191"/>
                    <a:pt x="99" y="196"/>
                  </a:cubicBezTo>
                  <a:cubicBezTo>
                    <a:pt x="94" y="201"/>
                    <a:pt x="88" y="203"/>
                    <a:pt x="80" y="203"/>
                  </a:cubicBezTo>
                  <a:cubicBezTo>
                    <a:pt x="70" y="203"/>
                    <a:pt x="63" y="200"/>
                    <a:pt x="58" y="194"/>
                  </a:cubicBezTo>
                  <a:cubicBezTo>
                    <a:pt x="54" y="187"/>
                    <a:pt x="52" y="180"/>
                    <a:pt x="52" y="170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75"/>
                    <a:pt x="52" y="72"/>
                    <a:pt x="53" y="69"/>
                  </a:cubicBezTo>
                  <a:cubicBezTo>
                    <a:pt x="54" y="66"/>
                    <a:pt x="56" y="63"/>
                    <a:pt x="58" y="60"/>
                  </a:cubicBezTo>
                  <a:cubicBezTo>
                    <a:pt x="61" y="57"/>
                    <a:pt x="64" y="55"/>
                    <a:pt x="67" y="53"/>
                  </a:cubicBezTo>
                  <a:cubicBezTo>
                    <a:pt x="71" y="51"/>
                    <a:pt x="75" y="50"/>
                    <a:pt x="80" y="50"/>
                  </a:cubicBezTo>
                  <a:cubicBezTo>
                    <a:pt x="86" y="50"/>
                    <a:pt x="90" y="51"/>
                    <a:pt x="93" y="53"/>
                  </a:cubicBezTo>
                  <a:cubicBezTo>
                    <a:pt x="97" y="56"/>
                    <a:pt x="100" y="58"/>
                    <a:pt x="102" y="61"/>
                  </a:cubicBezTo>
                  <a:cubicBezTo>
                    <a:pt x="104" y="64"/>
                    <a:pt x="105" y="67"/>
                    <a:pt x="106" y="70"/>
                  </a:cubicBezTo>
                  <a:cubicBezTo>
                    <a:pt x="107" y="73"/>
                    <a:pt x="107" y="76"/>
                    <a:pt x="107" y="78"/>
                  </a:cubicBezTo>
                  <a:lnTo>
                    <a:pt x="107" y="17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3" name="Freeform 29"/>
            <p:cNvSpPr>
              <a:spLocks/>
            </p:cNvSpPr>
            <p:nvPr userDrawn="1"/>
          </p:nvSpPr>
          <p:spPr bwMode="auto">
            <a:xfrm>
              <a:off x="1054095" y="415219"/>
              <a:ext cx="84160" cy="135016"/>
            </a:xfrm>
            <a:custGeom>
              <a:avLst/>
              <a:gdLst/>
              <a:ahLst/>
              <a:cxnLst>
                <a:cxn ang="0">
                  <a:pos x="53" y="69"/>
                </a:cxn>
                <a:cxn ang="0">
                  <a:pos x="58" y="60"/>
                </a:cxn>
                <a:cxn ang="0">
                  <a:pos x="66" y="53"/>
                </a:cxn>
                <a:cxn ang="0">
                  <a:pos x="79" y="50"/>
                </a:cxn>
                <a:cxn ang="0">
                  <a:pos x="92" y="53"/>
                </a:cxn>
                <a:cxn ang="0">
                  <a:pos x="101" y="60"/>
                </a:cxn>
                <a:cxn ang="0">
                  <a:pos x="106" y="69"/>
                </a:cxn>
                <a:cxn ang="0">
                  <a:pos x="109" y="77"/>
                </a:cxn>
                <a:cxn ang="0">
                  <a:pos x="158" y="63"/>
                </a:cxn>
                <a:cxn ang="0">
                  <a:pos x="149" y="39"/>
                </a:cxn>
                <a:cxn ang="0">
                  <a:pos x="133" y="19"/>
                </a:cxn>
                <a:cxn ang="0">
                  <a:pos x="110" y="6"/>
                </a:cxn>
                <a:cxn ang="0">
                  <a:pos x="79" y="0"/>
                </a:cxn>
                <a:cxn ang="0">
                  <a:pos x="42" y="8"/>
                </a:cxn>
                <a:cxn ang="0">
                  <a:pos x="18" y="26"/>
                </a:cxn>
                <a:cxn ang="0">
                  <a:pos x="4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4" y="201"/>
                </a:cxn>
                <a:cxn ang="0">
                  <a:pos x="18" y="228"/>
                </a:cxn>
                <a:cxn ang="0">
                  <a:pos x="43" y="246"/>
                </a:cxn>
                <a:cxn ang="0">
                  <a:pos x="79" y="253"/>
                </a:cxn>
                <a:cxn ang="0">
                  <a:pos x="131" y="236"/>
                </a:cxn>
                <a:cxn ang="0">
                  <a:pos x="157" y="191"/>
                </a:cxn>
                <a:cxn ang="0">
                  <a:pos x="108" y="177"/>
                </a:cxn>
                <a:cxn ang="0">
                  <a:pos x="98" y="196"/>
                </a:cxn>
                <a:cxn ang="0">
                  <a:pos x="79" y="203"/>
                </a:cxn>
                <a:cxn ang="0">
                  <a:pos x="58" y="194"/>
                </a:cxn>
                <a:cxn ang="0">
                  <a:pos x="51" y="170"/>
                </a:cxn>
                <a:cxn ang="0">
                  <a:pos x="51" y="78"/>
                </a:cxn>
                <a:cxn ang="0">
                  <a:pos x="53" y="69"/>
                </a:cxn>
              </a:cxnLst>
              <a:rect l="0" t="0" r="r" b="b"/>
              <a:pathLst>
                <a:path w="158" h="253">
                  <a:moveTo>
                    <a:pt x="53" y="69"/>
                  </a:moveTo>
                  <a:cubicBezTo>
                    <a:pt x="54" y="66"/>
                    <a:pt x="55" y="63"/>
                    <a:pt x="58" y="60"/>
                  </a:cubicBezTo>
                  <a:cubicBezTo>
                    <a:pt x="60" y="57"/>
                    <a:pt x="63" y="55"/>
                    <a:pt x="66" y="53"/>
                  </a:cubicBezTo>
                  <a:cubicBezTo>
                    <a:pt x="70" y="51"/>
                    <a:pt x="74" y="50"/>
                    <a:pt x="79" y="50"/>
                  </a:cubicBezTo>
                  <a:cubicBezTo>
                    <a:pt x="84" y="50"/>
                    <a:pt x="89" y="51"/>
                    <a:pt x="92" y="53"/>
                  </a:cubicBezTo>
                  <a:cubicBezTo>
                    <a:pt x="96" y="55"/>
                    <a:pt x="99" y="57"/>
                    <a:pt x="101" y="60"/>
                  </a:cubicBezTo>
                  <a:cubicBezTo>
                    <a:pt x="103" y="63"/>
                    <a:pt x="105" y="66"/>
                    <a:pt x="106" y="69"/>
                  </a:cubicBezTo>
                  <a:cubicBezTo>
                    <a:pt x="107" y="72"/>
                    <a:pt x="108" y="75"/>
                    <a:pt x="109" y="77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6" y="54"/>
                    <a:pt x="153" y="47"/>
                    <a:pt x="149" y="39"/>
                  </a:cubicBezTo>
                  <a:cubicBezTo>
                    <a:pt x="145" y="32"/>
                    <a:pt x="140" y="25"/>
                    <a:pt x="133" y="19"/>
                  </a:cubicBezTo>
                  <a:cubicBezTo>
                    <a:pt x="127" y="14"/>
                    <a:pt x="119" y="9"/>
                    <a:pt x="110" y="6"/>
                  </a:cubicBezTo>
                  <a:cubicBezTo>
                    <a:pt x="101" y="2"/>
                    <a:pt x="91" y="0"/>
                    <a:pt x="79" y="0"/>
                  </a:cubicBezTo>
                  <a:cubicBezTo>
                    <a:pt x="65" y="0"/>
                    <a:pt x="52" y="3"/>
                    <a:pt x="42" y="8"/>
                  </a:cubicBezTo>
                  <a:cubicBezTo>
                    <a:pt x="32" y="13"/>
                    <a:pt x="24" y="19"/>
                    <a:pt x="18" y="26"/>
                  </a:cubicBezTo>
                  <a:cubicBezTo>
                    <a:pt x="11" y="34"/>
                    <a:pt x="7" y="43"/>
                    <a:pt x="4" y="52"/>
                  </a:cubicBezTo>
                  <a:cubicBezTo>
                    <a:pt x="1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1" y="191"/>
                    <a:pt x="4" y="201"/>
                  </a:cubicBezTo>
                  <a:cubicBezTo>
                    <a:pt x="7" y="211"/>
                    <a:pt x="12" y="220"/>
                    <a:pt x="18" y="228"/>
                  </a:cubicBezTo>
                  <a:cubicBezTo>
                    <a:pt x="24" y="235"/>
                    <a:pt x="33" y="242"/>
                    <a:pt x="43" y="246"/>
                  </a:cubicBezTo>
                  <a:cubicBezTo>
                    <a:pt x="53" y="251"/>
                    <a:pt x="65" y="253"/>
                    <a:pt x="79" y="253"/>
                  </a:cubicBezTo>
                  <a:cubicBezTo>
                    <a:pt x="100" y="253"/>
                    <a:pt x="117" y="247"/>
                    <a:pt x="131" y="236"/>
                  </a:cubicBezTo>
                  <a:cubicBezTo>
                    <a:pt x="145" y="226"/>
                    <a:pt x="154" y="210"/>
                    <a:pt x="157" y="191"/>
                  </a:cubicBezTo>
                  <a:cubicBezTo>
                    <a:pt x="108" y="177"/>
                    <a:pt x="108" y="177"/>
                    <a:pt x="108" y="177"/>
                  </a:cubicBezTo>
                  <a:cubicBezTo>
                    <a:pt x="107" y="185"/>
                    <a:pt x="104" y="191"/>
                    <a:pt x="98" y="196"/>
                  </a:cubicBezTo>
                  <a:cubicBezTo>
                    <a:pt x="93" y="201"/>
                    <a:pt x="86" y="203"/>
                    <a:pt x="79" y="203"/>
                  </a:cubicBezTo>
                  <a:cubicBezTo>
                    <a:pt x="69" y="203"/>
                    <a:pt x="62" y="200"/>
                    <a:pt x="58" y="194"/>
                  </a:cubicBezTo>
                  <a:cubicBezTo>
                    <a:pt x="54" y="187"/>
                    <a:pt x="51" y="180"/>
                    <a:pt x="51" y="170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51" y="75"/>
                    <a:pt x="52" y="72"/>
                    <a:pt x="53" y="6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4" name="Freeform 30"/>
            <p:cNvSpPr>
              <a:spLocks/>
            </p:cNvSpPr>
            <p:nvPr userDrawn="1"/>
          </p:nvSpPr>
          <p:spPr bwMode="auto">
            <a:xfrm>
              <a:off x="1161208" y="415219"/>
              <a:ext cx="84160" cy="135016"/>
            </a:xfrm>
            <a:custGeom>
              <a:avLst/>
              <a:gdLst/>
              <a:ahLst/>
              <a:cxnLst>
                <a:cxn ang="0">
                  <a:pos x="53" y="69"/>
                </a:cxn>
                <a:cxn ang="0">
                  <a:pos x="58" y="60"/>
                </a:cxn>
                <a:cxn ang="0">
                  <a:pos x="67" y="53"/>
                </a:cxn>
                <a:cxn ang="0">
                  <a:pos x="80" y="50"/>
                </a:cxn>
                <a:cxn ang="0">
                  <a:pos x="93" y="53"/>
                </a:cxn>
                <a:cxn ang="0">
                  <a:pos x="102" y="60"/>
                </a:cxn>
                <a:cxn ang="0">
                  <a:pos x="107" y="69"/>
                </a:cxn>
                <a:cxn ang="0">
                  <a:pos x="109" y="77"/>
                </a:cxn>
                <a:cxn ang="0">
                  <a:pos x="158" y="63"/>
                </a:cxn>
                <a:cxn ang="0">
                  <a:pos x="149" y="39"/>
                </a:cxn>
                <a:cxn ang="0">
                  <a:pos x="134" y="19"/>
                </a:cxn>
                <a:cxn ang="0">
                  <a:pos x="111" y="6"/>
                </a:cxn>
                <a:cxn ang="0">
                  <a:pos x="80" y="0"/>
                </a:cxn>
                <a:cxn ang="0">
                  <a:pos x="43" y="8"/>
                </a:cxn>
                <a:cxn ang="0">
                  <a:pos x="18" y="26"/>
                </a:cxn>
                <a:cxn ang="0">
                  <a:pos x="4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5" y="201"/>
                </a:cxn>
                <a:cxn ang="0">
                  <a:pos x="19" y="228"/>
                </a:cxn>
                <a:cxn ang="0">
                  <a:pos x="43" y="246"/>
                </a:cxn>
                <a:cxn ang="0">
                  <a:pos x="80" y="253"/>
                </a:cxn>
                <a:cxn ang="0">
                  <a:pos x="131" y="236"/>
                </a:cxn>
                <a:cxn ang="0">
                  <a:pos x="158" y="191"/>
                </a:cxn>
                <a:cxn ang="0">
                  <a:pos x="108" y="177"/>
                </a:cxn>
                <a:cxn ang="0">
                  <a:pos x="99" y="196"/>
                </a:cxn>
                <a:cxn ang="0">
                  <a:pos x="80" y="203"/>
                </a:cxn>
                <a:cxn ang="0">
                  <a:pos x="58" y="194"/>
                </a:cxn>
                <a:cxn ang="0">
                  <a:pos x="52" y="170"/>
                </a:cxn>
                <a:cxn ang="0">
                  <a:pos x="52" y="78"/>
                </a:cxn>
                <a:cxn ang="0">
                  <a:pos x="53" y="69"/>
                </a:cxn>
              </a:cxnLst>
              <a:rect l="0" t="0" r="r" b="b"/>
              <a:pathLst>
                <a:path w="158" h="253">
                  <a:moveTo>
                    <a:pt x="53" y="69"/>
                  </a:moveTo>
                  <a:cubicBezTo>
                    <a:pt x="54" y="66"/>
                    <a:pt x="56" y="63"/>
                    <a:pt x="58" y="60"/>
                  </a:cubicBezTo>
                  <a:cubicBezTo>
                    <a:pt x="60" y="57"/>
                    <a:pt x="63" y="55"/>
                    <a:pt x="67" y="53"/>
                  </a:cubicBezTo>
                  <a:cubicBezTo>
                    <a:pt x="70" y="51"/>
                    <a:pt x="75" y="50"/>
                    <a:pt x="80" y="50"/>
                  </a:cubicBezTo>
                  <a:cubicBezTo>
                    <a:pt x="85" y="50"/>
                    <a:pt x="89" y="51"/>
                    <a:pt x="93" y="53"/>
                  </a:cubicBezTo>
                  <a:cubicBezTo>
                    <a:pt x="96" y="55"/>
                    <a:pt x="99" y="57"/>
                    <a:pt x="102" y="60"/>
                  </a:cubicBezTo>
                  <a:cubicBezTo>
                    <a:pt x="104" y="63"/>
                    <a:pt x="106" y="66"/>
                    <a:pt x="107" y="69"/>
                  </a:cubicBezTo>
                  <a:cubicBezTo>
                    <a:pt x="108" y="72"/>
                    <a:pt x="109" y="75"/>
                    <a:pt x="109" y="77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6" y="54"/>
                    <a:pt x="153" y="47"/>
                    <a:pt x="149" y="39"/>
                  </a:cubicBezTo>
                  <a:cubicBezTo>
                    <a:pt x="145" y="32"/>
                    <a:pt x="140" y="25"/>
                    <a:pt x="134" y="19"/>
                  </a:cubicBezTo>
                  <a:cubicBezTo>
                    <a:pt x="127" y="14"/>
                    <a:pt x="119" y="9"/>
                    <a:pt x="111" y="6"/>
                  </a:cubicBezTo>
                  <a:cubicBezTo>
                    <a:pt x="101" y="2"/>
                    <a:pt x="91" y="0"/>
                    <a:pt x="80" y="0"/>
                  </a:cubicBezTo>
                  <a:cubicBezTo>
                    <a:pt x="65" y="0"/>
                    <a:pt x="53" y="3"/>
                    <a:pt x="43" y="8"/>
                  </a:cubicBezTo>
                  <a:cubicBezTo>
                    <a:pt x="33" y="13"/>
                    <a:pt x="24" y="19"/>
                    <a:pt x="18" y="26"/>
                  </a:cubicBezTo>
                  <a:cubicBezTo>
                    <a:pt x="12" y="34"/>
                    <a:pt x="7" y="43"/>
                    <a:pt x="4" y="52"/>
                  </a:cubicBezTo>
                  <a:cubicBezTo>
                    <a:pt x="2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2" y="191"/>
                    <a:pt x="5" y="201"/>
                  </a:cubicBezTo>
                  <a:cubicBezTo>
                    <a:pt x="7" y="211"/>
                    <a:pt x="12" y="220"/>
                    <a:pt x="19" y="228"/>
                  </a:cubicBezTo>
                  <a:cubicBezTo>
                    <a:pt x="25" y="235"/>
                    <a:pt x="33" y="242"/>
                    <a:pt x="43" y="246"/>
                  </a:cubicBezTo>
                  <a:cubicBezTo>
                    <a:pt x="53" y="251"/>
                    <a:pt x="65" y="253"/>
                    <a:pt x="80" y="253"/>
                  </a:cubicBezTo>
                  <a:cubicBezTo>
                    <a:pt x="100" y="253"/>
                    <a:pt x="117" y="247"/>
                    <a:pt x="131" y="236"/>
                  </a:cubicBezTo>
                  <a:cubicBezTo>
                    <a:pt x="145" y="226"/>
                    <a:pt x="154" y="210"/>
                    <a:pt x="158" y="191"/>
                  </a:cubicBezTo>
                  <a:cubicBezTo>
                    <a:pt x="108" y="177"/>
                    <a:pt x="108" y="177"/>
                    <a:pt x="108" y="177"/>
                  </a:cubicBezTo>
                  <a:cubicBezTo>
                    <a:pt x="107" y="185"/>
                    <a:pt x="104" y="191"/>
                    <a:pt x="99" y="196"/>
                  </a:cubicBezTo>
                  <a:cubicBezTo>
                    <a:pt x="93" y="201"/>
                    <a:pt x="87" y="203"/>
                    <a:pt x="80" y="203"/>
                  </a:cubicBezTo>
                  <a:cubicBezTo>
                    <a:pt x="69" y="203"/>
                    <a:pt x="62" y="200"/>
                    <a:pt x="58" y="194"/>
                  </a:cubicBezTo>
                  <a:cubicBezTo>
                    <a:pt x="54" y="187"/>
                    <a:pt x="52" y="180"/>
                    <a:pt x="52" y="170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75"/>
                    <a:pt x="52" y="72"/>
                    <a:pt x="53" y="6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5" name="Freeform 31"/>
            <p:cNvSpPr>
              <a:spLocks/>
            </p:cNvSpPr>
            <p:nvPr userDrawn="1"/>
          </p:nvSpPr>
          <p:spPr bwMode="auto">
            <a:xfrm>
              <a:off x="1271022" y="416119"/>
              <a:ext cx="77409" cy="133216"/>
            </a:xfrm>
            <a:custGeom>
              <a:avLst/>
              <a:gdLst/>
              <a:ahLst/>
              <a:cxnLst>
                <a:cxn ang="0">
                  <a:pos x="0" y="296"/>
                </a:cxn>
                <a:cxn ang="0">
                  <a:pos x="172" y="296"/>
                </a:cxn>
                <a:cxn ang="0">
                  <a:pos x="172" y="237"/>
                </a:cxn>
                <a:cxn ang="0">
                  <a:pos x="62" y="237"/>
                </a:cxn>
                <a:cxn ang="0">
                  <a:pos x="62" y="174"/>
                </a:cxn>
                <a:cxn ang="0">
                  <a:pos x="157" y="174"/>
                </a:cxn>
                <a:cxn ang="0">
                  <a:pos x="157" y="117"/>
                </a:cxn>
                <a:cxn ang="0">
                  <a:pos x="62" y="117"/>
                </a:cxn>
                <a:cxn ang="0">
                  <a:pos x="62" y="57"/>
                </a:cxn>
                <a:cxn ang="0">
                  <a:pos x="172" y="57"/>
                </a:cxn>
                <a:cxn ang="0">
                  <a:pos x="172" y="0"/>
                </a:cxn>
                <a:cxn ang="0">
                  <a:pos x="0" y="0"/>
                </a:cxn>
                <a:cxn ang="0">
                  <a:pos x="0" y="296"/>
                </a:cxn>
              </a:cxnLst>
              <a:rect l="0" t="0" r="r" b="b"/>
              <a:pathLst>
                <a:path w="172" h="296">
                  <a:moveTo>
                    <a:pt x="0" y="296"/>
                  </a:moveTo>
                  <a:lnTo>
                    <a:pt x="172" y="296"/>
                  </a:lnTo>
                  <a:lnTo>
                    <a:pt x="172" y="237"/>
                  </a:lnTo>
                  <a:lnTo>
                    <a:pt x="62" y="237"/>
                  </a:lnTo>
                  <a:lnTo>
                    <a:pt x="62" y="174"/>
                  </a:lnTo>
                  <a:lnTo>
                    <a:pt x="157" y="174"/>
                  </a:lnTo>
                  <a:lnTo>
                    <a:pt x="157" y="117"/>
                  </a:lnTo>
                  <a:lnTo>
                    <a:pt x="62" y="117"/>
                  </a:lnTo>
                  <a:lnTo>
                    <a:pt x="62" y="57"/>
                  </a:lnTo>
                  <a:lnTo>
                    <a:pt x="172" y="57"/>
                  </a:lnTo>
                  <a:lnTo>
                    <a:pt x="172" y="0"/>
                  </a:lnTo>
                  <a:lnTo>
                    <a:pt x="0" y="0"/>
                  </a:lnTo>
                  <a:lnTo>
                    <a:pt x="0" y="29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6" name="Freeform 32"/>
            <p:cNvSpPr>
              <a:spLocks/>
            </p:cNvSpPr>
            <p:nvPr userDrawn="1"/>
          </p:nvSpPr>
          <p:spPr bwMode="auto">
            <a:xfrm>
              <a:off x="1363283" y="416119"/>
              <a:ext cx="84160" cy="13321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64" y="56"/>
                </a:cxn>
                <a:cxn ang="0">
                  <a:pos x="64" y="296"/>
                </a:cxn>
                <a:cxn ang="0">
                  <a:pos x="124" y="296"/>
                </a:cxn>
                <a:cxn ang="0">
                  <a:pos x="124" y="56"/>
                </a:cxn>
                <a:cxn ang="0">
                  <a:pos x="187" y="56"/>
                </a:cxn>
                <a:cxn ang="0">
                  <a:pos x="187" y="0"/>
                </a:cxn>
                <a:cxn ang="0">
                  <a:pos x="0" y="0"/>
                </a:cxn>
                <a:cxn ang="0">
                  <a:pos x="0" y="56"/>
                </a:cxn>
              </a:cxnLst>
              <a:rect l="0" t="0" r="r" b="b"/>
              <a:pathLst>
                <a:path w="187" h="296">
                  <a:moveTo>
                    <a:pt x="0" y="56"/>
                  </a:moveTo>
                  <a:lnTo>
                    <a:pt x="64" y="56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56"/>
                  </a:lnTo>
                  <a:lnTo>
                    <a:pt x="187" y="56"/>
                  </a:lnTo>
                  <a:lnTo>
                    <a:pt x="187" y="0"/>
                  </a:lnTo>
                  <a:lnTo>
                    <a:pt x="0" y="0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7" name="Freeform 33"/>
            <p:cNvSpPr>
              <a:spLocks/>
            </p:cNvSpPr>
            <p:nvPr userDrawn="1"/>
          </p:nvSpPr>
          <p:spPr bwMode="auto">
            <a:xfrm>
              <a:off x="1469946" y="416119"/>
              <a:ext cx="90911" cy="133216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62" y="172"/>
                </a:cxn>
                <a:cxn ang="0">
                  <a:pos x="61" y="172"/>
                </a:cxn>
                <a:cxn ang="0">
                  <a:pos x="61" y="0"/>
                </a:cxn>
                <a:cxn ang="0">
                  <a:pos x="0" y="0"/>
                </a:cxn>
                <a:cxn ang="0">
                  <a:pos x="0" y="296"/>
                </a:cxn>
                <a:cxn ang="0">
                  <a:pos x="58" y="296"/>
                </a:cxn>
                <a:cxn ang="0">
                  <a:pos x="139" y="134"/>
                </a:cxn>
                <a:cxn ang="0">
                  <a:pos x="140" y="134"/>
                </a:cxn>
                <a:cxn ang="0">
                  <a:pos x="140" y="296"/>
                </a:cxn>
                <a:cxn ang="0">
                  <a:pos x="202" y="296"/>
                </a:cxn>
                <a:cxn ang="0">
                  <a:pos x="202" y="0"/>
                </a:cxn>
                <a:cxn ang="0">
                  <a:pos x="146" y="0"/>
                </a:cxn>
              </a:cxnLst>
              <a:rect l="0" t="0" r="r" b="b"/>
              <a:pathLst>
                <a:path w="202" h="296">
                  <a:moveTo>
                    <a:pt x="146" y="0"/>
                  </a:moveTo>
                  <a:lnTo>
                    <a:pt x="62" y="172"/>
                  </a:lnTo>
                  <a:lnTo>
                    <a:pt x="61" y="172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296"/>
                  </a:lnTo>
                  <a:lnTo>
                    <a:pt x="58" y="296"/>
                  </a:lnTo>
                  <a:lnTo>
                    <a:pt x="139" y="134"/>
                  </a:lnTo>
                  <a:lnTo>
                    <a:pt x="140" y="134"/>
                  </a:lnTo>
                  <a:lnTo>
                    <a:pt x="140" y="296"/>
                  </a:lnTo>
                  <a:lnTo>
                    <a:pt x="202" y="296"/>
                  </a:lnTo>
                  <a:lnTo>
                    <a:pt x="202" y="0"/>
                  </a:lnTo>
                  <a:lnTo>
                    <a:pt x="14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8" name="Freeform 34"/>
            <p:cNvSpPr>
              <a:spLocks/>
            </p:cNvSpPr>
            <p:nvPr userDrawn="1"/>
          </p:nvSpPr>
          <p:spPr bwMode="auto">
            <a:xfrm>
              <a:off x="522581" y="459774"/>
              <a:ext cx="135917" cy="253831"/>
            </a:xfrm>
            <a:custGeom>
              <a:avLst/>
              <a:gdLst/>
              <a:ahLst/>
              <a:cxnLst>
                <a:cxn ang="0">
                  <a:pos x="198" y="0"/>
                </a:cxn>
                <a:cxn ang="0">
                  <a:pos x="0" y="449"/>
                </a:cxn>
                <a:cxn ang="0">
                  <a:pos x="129" y="475"/>
                </a:cxn>
                <a:cxn ang="0">
                  <a:pos x="256" y="450"/>
                </a:cxn>
                <a:cxn ang="0">
                  <a:pos x="207" y="2"/>
                </a:cxn>
                <a:cxn ang="0">
                  <a:pos x="198" y="0"/>
                </a:cxn>
              </a:cxnLst>
              <a:rect l="0" t="0" r="r" b="b"/>
              <a:pathLst>
                <a:path w="256" h="475">
                  <a:moveTo>
                    <a:pt x="198" y="0"/>
                  </a:moveTo>
                  <a:cubicBezTo>
                    <a:pt x="0" y="449"/>
                    <a:pt x="0" y="449"/>
                    <a:pt x="0" y="449"/>
                  </a:cubicBezTo>
                  <a:cubicBezTo>
                    <a:pt x="40" y="466"/>
                    <a:pt x="83" y="475"/>
                    <a:pt x="129" y="475"/>
                  </a:cubicBezTo>
                  <a:cubicBezTo>
                    <a:pt x="174" y="475"/>
                    <a:pt x="217" y="466"/>
                    <a:pt x="256" y="450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4" y="2"/>
                    <a:pt x="201" y="1"/>
                    <a:pt x="19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39" name="Freeform 35"/>
            <p:cNvSpPr>
              <a:spLocks/>
            </p:cNvSpPr>
            <p:nvPr userDrawn="1"/>
          </p:nvSpPr>
          <p:spPr bwMode="auto">
            <a:xfrm>
              <a:off x="418168" y="453024"/>
              <a:ext cx="201175" cy="237629"/>
            </a:xfrm>
            <a:custGeom>
              <a:avLst/>
              <a:gdLst/>
              <a:ahLst/>
              <a:cxnLst>
                <a:cxn ang="0">
                  <a:pos x="371" y="0"/>
                </a:cxn>
                <a:cxn ang="0">
                  <a:pos x="0" y="245"/>
                </a:cxn>
                <a:cxn ang="0">
                  <a:pos x="160" y="445"/>
                </a:cxn>
                <a:cxn ang="0">
                  <a:pos x="378" y="6"/>
                </a:cxn>
                <a:cxn ang="0">
                  <a:pos x="371" y="0"/>
                </a:cxn>
              </a:cxnLst>
              <a:rect l="0" t="0" r="r" b="b"/>
              <a:pathLst>
                <a:path w="378" h="445">
                  <a:moveTo>
                    <a:pt x="371" y="0"/>
                  </a:moveTo>
                  <a:cubicBezTo>
                    <a:pt x="0" y="245"/>
                    <a:pt x="0" y="245"/>
                    <a:pt x="0" y="245"/>
                  </a:cubicBezTo>
                  <a:cubicBezTo>
                    <a:pt x="25" y="331"/>
                    <a:pt x="83" y="402"/>
                    <a:pt x="160" y="445"/>
                  </a:cubicBezTo>
                  <a:cubicBezTo>
                    <a:pt x="378" y="6"/>
                    <a:pt x="378" y="6"/>
                    <a:pt x="378" y="6"/>
                  </a:cubicBezTo>
                  <a:cubicBezTo>
                    <a:pt x="376" y="4"/>
                    <a:pt x="373" y="2"/>
                    <a:pt x="37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40" name="Freeform 36"/>
            <p:cNvSpPr>
              <a:spLocks/>
            </p:cNvSpPr>
            <p:nvPr userDrawn="1"/>
          </p:nvSpPr>
          <p:spPr bwMode="auto">
            <a:xfrm>
              <a:off x="641395" y="456624"/>
              <a:ext cx="123315" cy="234479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9" y="439"/>
                </a:cxn>
                <a:cxn ang="0">
                  <a:pos x="231" y="237"/>
                </a:cxn>
                <a:cxn ang="0">
                  <a:pos x="11" y="0"/>
                </a:cxn>
                <a:cxn ang="0">
                  <a:pos x="0" y="5"/>
                </a:cxn>
              </a:cxnLst>
              <a:rect l="0" t="0" r="r" b="b"/>
              <a:pathLst>
                <a:path w="231" h="439">
                  <a:moveTo>
                    <a:pt x="0" y="5"/>
                  </a:moveTo>
                  <a:cubicBezTo>
                    <a:pt x="69" y="439"/>
                    <a:pt x="69" y="439"/>
                    <a:pt x="69" y="439"/>
                  </a:cubicBezTo>
                  <a:cubicBezTo>
                    <a:pt x="147" y="396"/>
                    <a:pt x="205" y="324"/>
                    <a:pt x="231" y="23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2"/>
                    <a:pt x="4" y="4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41" name="Freeform 37"/>
            <p:cNvSpPr>
              <a:spLocks/>
            </p:cNvSpPr>
            <p:nvPr userDrawn="1"/>
          </p:nvSpPr>
          <p:spPr bwMode="auto">
            <a:xfrm>
              <a:off x="456423" y="350861"/>
              <a:ext cx="161570" cy="78760"/>
            </a:xfrm>
            <a:custGeom>
              <a:avLst/>
              <a:gdLst/>
              <a:ahLst/>
              <a:cxnLst>
                <a:cxn ang="0">
                  <a:pos x="304" y="124"/>
                </a:cxn>
                <a:cxn ang="0">
                  <a:pos x="233" y="0"/>
                </a:cxn>
                <a:cxn ang="0">
                  <a:pos x="0" y="113"/>
                </a:cxn>
                <a:cxn ang="0">
                  <a:pos x="289" y="147"/>
                </a:cxn>
                <a:cxn ang="0">
                  <a:pos x="304" y="124"/>
                </a:cxn>
              </a:cxnLst>
              <a:rect l="0" t="0" r="r" b="b"/>
              <a:pathLst>
                <a:path w="304" h="147">
                  <a:moveTo>
                    <a:pt x="304" y="124"/>
                  </a:moveTo>
                  <a:cubicBezTo>
                    <a:pt x="233" y="0"/>
                    <a:pt x="233" y="0"/>
                    <a:pt x="233" y="0"/>
                  </a:cubicBezTo>
                  <a:cubicBezTo>
                    <a:pt x="141" y="6"/>
                    <a:pt x="58" y="48"/>
                    <a:pt x="0" y="113"/>
                  </a:cubicBezTo>
                  <a:cubicBezTo>
                    <a:pt x="289" y="147"/>
                    <a:pt x="289" y="147"/>
                    <a:pt x="289" y="147"/>
                  </a:cubicBezTo>
                  <a:cubicBezTo>
                    <a:pt x="292" y="138"/>
                    <a:pt x="297" y="130"/>
                    <a:pt x="304" y="12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42" name="Freeform 38"/>
            <p:cNvSpPr>
              <a:spLocks/>
            </p:cNvSpPr>
            <p:nvPr userDrawn="1"/>
          </p:nvSpPr>
          <p:spPr bwMode="auto">
            <a:xfrm>
              <a:off x="653997" y="427820"/>
              <a:ext cx="117914" cy="132316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8" y="18"/>
                </a:cxn>
                <a:cxn ang="0">
                  <a:pos x="0" y="42"/>
                </a:cxn>
                <a:cxn ang="0">
                  <a:pos x="218" y="248"/>
                </a:cxn>
                <a:cxn ang="0">
                  <a:pos x="222" y="195"/>
                </a:cxn>
                <a:cxn ang="0">
                  <a:pos x="160" y="0"/>
                </a:cxn>
              </a:cxnLst>
              <a:rect l="0" t="0" r="r" b="b"/>
              <a:pathLst>
                <a:path w="222" h="248">
                  <a:moveTo>
                    <a:pt x="160" y="0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27"/>
                    <a:pt x="5" y="35"/>
                    <a:pt x="0" y="42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20" y="231"/>
                    <a:pt x="222" y="213"/>
                    <a:pt x="222" y="195"/>
                  </a:cubicBezTo>
                  <a:cubicBezTo>
                    <a:pt x="222" y="122"/>
                    <a:pt x="199" y="55"/>
                    <a:pt x="16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43" name="Freeform 39"/>
            <p:cNvSpPr>
              <a:spLocks/>
            </p:cNvSpPr>
            <p:nvPr userDrawn="1"/>
          </p:nvSpPr>
          <p:spPr bwMode="auto">
            <a:xfrm>
              <a:off x="410517" y="430071"/>
              <a:ext cx="200274" cy="131866"/>
            </a:xfrm>
            <a:custGeom>
              <a:avLst/>
              <a:gdLst/>
              <a:ahLst/>
              <a:cxnLst>
                <a:cxn ang="0">
                  <a:pos x="374" y="17"/>
                </a:cxn>
                <a:cxn ang="0">
                  <a:pos x="58" y="0"/>
                </a:cxn>
                <a:cxn ang="0">
                  <a:pos x="0" y="191"/>
                </a:cxn>
                <a:cxn ang="0">
                  <a:pos x="4" y="247"/>
                </a:cxn>
                <a:cxn ang="0">
                  <a:pos x="376" y="28"/>
                </a:cxn>
                <a:cxn ang="0">
                  <a:pos x="374" y="17"/>
                </a:cxn>
              </a:cxnLst>
              <a:rect l="0" t="0" r="r" b="b"/>
              <a:pathLst>
                <a:path w="376" h="247">
                  <a:moveTo>
                    <a:pt x="374" y="17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1" y="55"/>
                    <a:pt x="0" y="120"/>
                    <a:pt x="0" y="191"/>
                  </a:cubicBezTo>
                  <a:cubicBezTo>
                    <a:pt x="0" y="210"/>
                    <a:pt x="1" y="229"/>
                    <a:pt x="4" y="247"/>
                  </a:cubicBezTo>
                  <a:cubicBezTo>
                    <a:pt x="376" y="28"/>
                    <a:pt x="376" y="28"/>
                    <a:pt x="376" y="28"/>
                  </a:cubicBezTo>
                  <a:cubicBezTo>
                    <a:pt x="375" y="25"/>
                    <a:pt x="374" y="21"/>
                    <a:pt x="374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44" name="Freeform 40"/>
            <p:cNvSpPr>
              <a:spLocks/>
            </p:cNvSpPr>
            <p:nvPr userDrawn="1"/>
          </p:nvSpPr>
          <p:spPr bwMode="auto">
            <a:xfrm>
              <a:off x="602690" y="350861"/>
              <a:ext cx="122415" cy="76059"/>
            </a:xfrm>
            <a:custGeom>
              <a:avLst/>
              <a:gdLst/>
              <a:ahLst/>
              <a:cxnLst>
                <a:cxn ang="0">
                  <a:pos x="59" y="114"/>
                </a:cxn>
                <a:cxn ang="0">
                  <a:pos x="101" y="142"/>
                </a:cxn>
                <a:cxn ang="0">
                  <a:pos x="230" y="112"/>
                </a:cxn>
                <a:cxn ang="0">
                  <a:pos x="0" y="0"/>
                </a:cxn>
                <a:cxn ang="0">
                  <a:pos x="48" y="115"/>
                </a:cxn>
                <a:cxn ang="0">
                  <a:pos x="59" y="114"/>
                </a:cxn>
              </a:cxnLst>
              <a:rect l="0" t="0" r="r" b="b"/>
              <a:pathLst>
                <a:path w="230" h="142">
                  <a:moveTo>
                    <a:pt x="59" y="114"/>
                  </a:moveTo>
                  <a:cubicBezTo>
                    <a:pt x="78" y="115"/>
                    <a:pt x="94" y="126"/>
                    <a:pt x="101" y="14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173" y="48"/>
                    <a:pt x="91" y="6"/>
                    <a:pt x="0" y="0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51" y="115"/>
                    <a:pt x="55" y="114"/>
                    <a:pt x="59" y="1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45" name="Freeform 41"/>
            <p:cNvSpPr>
              <a:spLocks/>
            </p:cNvSpPr>
            <p:nvPr userDrawn="1"/>
          </p:nvSpPr>
          <p:spPr bwMode="auto">
            <a:xfrm>
              <a:off x="837619" y="613243"/>
              <a:ext cx="50406" cy="83710"/>
            </a:xfrm>
            <a:custGeom>
              <a:avLst/>
              <a:gdLst/>
              <a:ahLst/>
              <a:cxnLst>
                <a:cxn ang="0">
                  <a:pos x="71" y="27"/>
                </a:cxn>
                <a:cxn ang="0">
                  <a:pos x="71" y="186"/>
                </a:cxn>
                <a:cxn ang="0">
                  <a:pos x="41" y="186"/>
                </a:cxn>
                <a:cxn ang="0">
                  <a:pos x="41" y="27"/>
                </a:cxn>
                <a:cxn ang="0">
                  <a:pos x="0" y="27"/>
                </a:cxn>
                <a:cxn ang="0">
                  <a:pos x="0" y="0"/>
                </a:cxn>
                <a:cxn ang="0">
                  <a:pos x="112" y="0"/>
                </a:cxn>
                <a:cxn ang="0">
                  <a:pos x="112" y="27"/>
                </a:cxn>
                <a:cxn ang="0">
                  <a:pos x="71" y="27"/>
                </a:cxn>
              </a:cxnLst>
              <a:rect l="0" t="0" r="r" b="b"/>
              <a:pathLst>
                <a:path w="112" h="186">
                  <a:moveTo>
                    <a:pt x="71" y="27"/>
                  </a:moveTo>
                  <a:lnTo>
                    <a:pt x="71" y="186"/>
                  </a:lnTo>
                  <a:lnTo>
                    <a:pt x="41" y="186"/>
                  </a:lnTo>
                  <a:lnTo>
                    <a:pt x="41" y="2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12" y="0"/>
                  </a:lnTo>
                  <a:lnTo>
                    <a:pt x="112" y="27"/>
                  </a:lnTo>
                  <a:lnTo>
                    <a:pt x="71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46" name="Freeform 42"/>
            <p:cNvSpPr>
              <a:spLocks noEditPoints="1"/>
            </p:cNvSpPr>
            <p:nvPr userDrawn="1"/>
          </p:nvSpPr>
          <p:spPr bwMode="auto">
            <a:xfrm>
              <a:off x="898377" y="612793"/>
              <a:ext cx="50856" cy="85060"/>
            </a:xfrm>
            <a:custGeom>
              <a:avLst/>
              <a:gdLst/>
              <a:ahLst/>
              <a:cxnLst>
                <a:cxn ang="0">
                  <a:pos x="96" y="110"/>
                </a:cxn>
                <a:cxn ang="0">
                  <a:pos x="92" y="131"/>
                </a:cxn>
                <a:cxn ang="0">
                  <a:pos x="83" y="146"/>
                </a:cxn>
                <a:cxn ang="0">
                  <a:pos x="67" y="156"/>
                </a:cxn>
                <a:cxn ang="0">
                  <a:pos x="48" y="159"/>
                </a:cxn>
                <a:cxn ang="0">
                  <a:pos x="26" y="155"/>
                </a:cxn>
                <a:cxn ang="0">
                  <a:pos x="11" y="144"/>
                </a:cxn>
                <a:cxn ang="0">
                  <a:pos x="2" y="127"/>
                </a:cxn>
                <a:cxn ang="0">
                  <a:pos x="0" y="108"/>
                </a:cxn>
                <a:cxn ang="0">
                  <a:pos x="0" y="48"/>
                </a:cxn>
                <a:cxn ang="0">
                  <a:pos x="2" y="31"/>
                </a:cxn>
                <a:cxn ang="0">
                  <a:pos x="11" y="16"/>
                </a:cxn>
                <a:cxn ang="0">
                  <a:pos x="25" y="4"/>
                </a:cxn>
                <a:cxn ang="0">
                  <a:pos x="48" y="0"/>
                </a:cxn>
                <a:cxn ang="0">
                  <a:pos x="69" y="4"/>
                </a:cxn>
                <a:cxn ang="0">
                  <a:pos x="84" y="15"/>
                </a:cxn>
                <a:cxn ang="0">
                  <a:pos x="93" y="31"/>
                </a:cxn>
                <a:cxn ang="0">
                  <a:pos x="96" y="48"/>
                </a:cxn>
                <a:cxn ang="0">
                  <a:pos x="96" y="110"/>
                </a:cxn>
                <a:cxn ang="0">
                  <a:pos x="70" y="48"/>
                </a:cxn>
                <a:cxn ang="0">
                  <a:pos x="69" y="41"/>
                </a:cxn>
                <a:cxn ang="0">
                  <a:pos x="65" y="34"/>
                </a:cxn>
                <a:cxn ang="0">
                  <a:pos x="59" y="27"/>
                </a:cxn>
                <a:cxn ang="0">
                  <a:pos x="48" y="25"/>
                </a:cxn>
                <a:cxn ang="0">
                  <a:pos x="37" y="27"/>
                </a:cxn>
                <a:cxn ang="0">
                  <a:pos x="30" y="33"/>
                </a:cxn>
                <a:cxn ang="0">
                  <a:pos x="26" y="41"/>
                </a:cxn>
                <a:cxn ang="0">
                  <a:pos x="25" y="48"/>
                </a:cxn>
                <a:cxn ang="0">
                  <a:pos x="25" y="108"/>
                </a:cxn>
                <a:cxn ang="0">
                  <a:pos x="31" y="127"/>
                </a:cxn>
                <a:cxn ang="0">
                  <a:pos x="48" y="135"/>
                </a:cxn>
                <a:cxn ang="0">
                  <a:pos x="63" y="129"/>
                </a:cxn>
                <a:cxn ang="0">
                  <a:pos x="70" y="112"/>
                </a:cxn>
                <a:cxn ang="0">
                  <a:pos x="70" y="48"/>
                </a:cxn>
              </a:cxnLst>
              <a:rect l="0" t="0" r="r" b="b"/>
              <a:pathLst>
                <a:path w="96" h="159">
                  <a:moveTo>
                    <a:pt x="96" y="110"/>
                  </a:moveTo>
                  <a:cubicBezTo>
                    <a:pt x="96" y="118"/>
                    <a:pt x="95" y="125"/>
                    <a:pt x="92" y="131"/>
                  </a:cubicBezTo>
                  <a:cubicBezTo>
                    <a:pt x="90" y="137"/>
                    <a:pt x="87" y="142"/>
                    <a:pt x="83" y="146"/>
                  </a:cubicBezTo>
                  <a:cubicBezTo>
                    <a:pt x="78" y="150"/>
                    <a:pt x="73" y="154"/>
                    <a:pt x="67" y="156"/>
                  </a:cubicBezTo>
                  <a:cubicBezTo>
                    <a:pt x="61" y="158"/>
                    <a:pt x="55" y="159"/>
                    <a:pt x="48" y="159"/>
                  </a:cubicBezTo>
                  <a:cubicBezTo>
                    <a:pt x="39" y="159"/>
                    <a:pt x="32" y="158"/>
                    <a:pt x="26" y="155"/>
                  </a:cubicBezTo>
                  <a:cubicBezTo>
                    <a:pt x="20" y="152"/>
                    <a:pt x="15" y="149"/>
                    <a:pt x="11" y="144"/>
                  </a:cubicBezTo>
                  <a:cubicBezTo>
                    <a:pt x="7" y="139"/>
                    <a:pt x="4" y="134"/>
                    <a:pt x="2" y="127"/>
                  </a:cubicBezTo>
                  <a:cubicBezTo>
                    <a:pt x="1" y="121"/>
                    <a:pt x="0" y="115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3"/>
                    <a:pt x="1" y="37"/>
                    <a:pt x="2" y="31"/>
                  </a:cubicBezTo>
                  <a:cubicBezTo>
                    <a:pt x="4" y="26"/>
                    <a:pt x="7" y="21"/>
                    <a:pt x="11" y="16"/>
                  </a:cubicBezTo>
                  <a:cubicBezTo>
                    <a:pt x="14" y="11"/>
                    <a:pt x="19" y="7"/>
                    <a:pt x="25" y="4"/>
                  </a:cubicBezTo>
                  <a:cubicBezTo>
                    <a:pt x="32" y="1"/>
                    <a:pt x="39" y="0"/>
                    <a:pt x="48" y="0"/>
                  </a:cubicBezTo>
                  <a:cubicBezTo>
                    <a:pt x="56" y="0"/>
                    <a:pt x="63" y="1"/>
                    <a:pt x="69" y="4"/>
                  </a:cubicBezTo>
                  <a:cubicBezTo>
                    <a:pt x="75" y="7"/>
                    <a:pt x="80" y="11"/>
                    <a:pt x="84" y="15"/>
                  </a:cubicBezTo>
                  <a:cubicBezTo>
                    <a:pt x="88" y="20"/>
                    <a:pt x="91" y="25"/>
                    <a:pt x="93" y="31"/>
                  </a:cubicBezTo>
                  <a:cubicBezTo>
                    <a:pt x="95" y="37"/>
                    <a:pt x="96" y="42"/>
                    <a:pt x="96" y="48"/>
                  </a:cubicBezTo>
                  <a:lnTo>
                    <a:pt x="96" y="110"/>
                  </a:lnTo>
                  <a:close/>
                  <a:moveTo>
                    <a:pt x="70" y="48"/>
                  </a:moveTo>
                  <a:cubicBezTo>
                    <a:pt x="70" y="46"/>
                    <a:pt x="69" y="44"/>
                    <a:pt x="69" y="41"/>
                  </a:cubicBezTo>
                  <a:cubicBezTo>
                    <a:pt x="68" y="38"/>
                    <a:pt x="67" y="36"/>
                    <a:pt x="65" y="34"/>
                  </a:cubicBezTo>
                  <a:cubicBezTo>
                    <a:pt x="64" y="31"/>
                    <a:pt x="61" y="29"/>
                    <a:pt x="59" y="27"/>
                  </a:cubicBezTo>
                  <a:cubicBezTo>
                    <a:pt x="56" y="26"/>
                    <a:pt x="52" y="25"/>
                    <a:pt x="48" y="25"/>
                  </a:cubicBezTo>
                  <a:cubicBezTo>
                    <a:pt x="44" y="25"/>
                    <a:pt x="40" y="26"/>
                    <a:pt x="37" y="27"/>
                  </a:cubicBezTo>
                  <a:cubicBezTo>
                    <a:pt x="34" y="29"/>
                    <a:pt x="32" y="31"/>
                    <a:pt x="30" y="33"/>
                  </a:cubicBezTo>
                  <a:cubicBezTo>
                    <a:pt x="28" y="35"/>
                    <a:pt x="27" y="38"/>
                    <a:pt x="26" y="41"/>
                  </a:cubicBezTo>
                  <a:cubicBezTo>
                    <a:pt x="26" y="43"/>
                    <a:pt x="25" y="46"/>
                    <a:pt x="25" y="4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25" y="116"/>
                    <a:pt x="27" y="122"/>
                    <a:pt x="31" y="127"/>
                  </a:cubicBezTo>
                  <a:cubicBezTo>
                    <a:pt x="34" y="132"/>
                    <a:pt x="40" y="135"/>
                    <a:pt x="48" y="135"/>
                  </a:cubicBezTo>
                  <a:cubicBezTo>
                    <a:pt x="54" y="135"/>
                    <a:pt x="59" y="133"/>
                    <a:pt x="63" y="129"/>
                  </a:cubicBezTo>
                  <a:cubicBezTo>
                    <a:pt x="68" y="125"/>
                    <a:pt x="70" y="119"/>
                    <a:pt x="70" y="112"/>
                  </a:cubicBezTo>
                  <a:lnTo>
                    <a:pt x="70" y="4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65" name="Freeform 43"/>
            <p:cNvSpPr>
              <a:spLocks/>
            </p:cNvSpPr>
            <p:nvPr userDrawn="1"/>
          </p:nvSpPr>
          <p:spPr bwMode="auto">
            <a:xfrm>
              <a:off x="964534" y="613243"/>
              <a:ext cx="66158" cy="83710"/>
            </a:xfrm>
            <a:custGeom>
              <a:avLst/>
              <a:gdLst/>
              <a:ahLst/>
              <a:cxnLst>
                <a:cxn ang="0">
                  <a:pos x="117" y="186"/>
                </a:cxn>
                <a:cxn ang="0">
                  <a:pos x="117" y="77"/>
                </a:cxn>
                <a:cxn ang="0">
                  <a:pos x="116" y="77"/>
                </a:cxn>
                <a:cxn ang="0">
                  <a:pos x="102" y="113"/>
                </a:cxn>
                <a:cxn ang="0">
                  <a:pos x="84" y="153"/>
                </a:cxn>
                <a:cxn ang="0">
                  <a:pos x="63" y="153"/>
                </a:cxn>
                <a:cxn ang="0">
                  <a:pos x="45" y="110"/>
                </a:cxn>
                <a:cxn ang="0">
                  <a:pos x="32" y="77"/>
                </a:cxn>
                <a:cxn ang="0">
                  <a:pos x="31" y="77"/>
                </a:cxn>
                <a:cxn ang="0">
                  <a:pos x="31" y="186"/>
                </a:cxn>
                <a:cxn ang="0">
                  <a:pos x="0" y="186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6" y="60"/>
                </a:cxn>
                <a:cxn ang="0">
                  <a:pos x="74" y="106"/>
                </a:cxn>
                <a:cxn ang="0">
                  <a:pos x="75" y="106"/>
                </a:cxn>
                <a:cxn ang="0">
                  <a:pos x="93" y="60"/>
                </a:cxn>
                <a:cxn ang="0">
                  <a:pos x="119" y="0"/>
                </a:cxn>
                <a:cxn ang="0">
                  <a:pos x="147" y="0"/>
                </a:cxn>
                <a:cxn ang="0">
                  <a:pos x="147" y="186"/>
                </a:cxn>
                <a:cxn ang="0">
                  <a:pos x="117" y="186"/>
                </a:cxn>
              </a:cxnLst>
              <a:rect l="0" t="0" r="r" b="b"/>
              <a:pathLst>
                <a:path w="147" h="186">
                  <a:moveTo>
                    <a:pt x="117" y="186"/>
                  </a:moveTo>
                  <a:lnTo>
                    <a:pt x="117" y="77"/>
                  </a:lnTo>
                  <a:lnTo>
                    <a:pt x="116" y="77"/>
                  </a:lnTo>
                  <a:lnTo>
                    <a:pt x="102" y="113"/>
                  </a:lnTo>
                  <a:lnTo>
                    <a:pt x="84" y="153"/>
                  </a:lnTo>
                  <a:lnTo>
                    <a:pt x="63" y="153"/>
                  </a:lnTo>
                  <a:lnTo>
                    <a:pt x="45" y="110"/>
                  </a:lnTo>
                  <a:lnTo>
                    <a:pt x="32" y="77"/>
                  </a:lnTo>
                  <a:lnTo>
                    <a:pt x="31" y="77"/>
                  </a:lnTo>
                  <a:lnTo>
                    <a:pt x="31" y="186"/>
                  </a:lnTo>
                  <a:lnTo>
                    <a:pt x="0" y="186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6" y="60"/>
                  </a:lnTo>
                  <a:lnTo>
                    <a:pt x="74" y="106"/>
                  </a:lnTo>
                  <a:lnTo>
                    <a:pt x="75" y="106"/>
                  </a:lnTo>
                  <a:lnTo>
                    <a:pt x="93" y="60"/>
                  </a:lnTo>
                  <a:lnTo>
                    <a:pt x="119" y="0"/>
                  </a:lnTo>
                  <a:lnTo>
                    <a:pt x="147" y="0"/>
                  </a:lnTo>
                  <a:lnTo>
                    <a:pt x="147" y="186"/>
                  </a:lnTo>
                  <a:lnTo>
                    <a:pt x="117" y="1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66" name="Freeform 44"/>
            <p:cNvSpPr>
              <a:spLocks/>
            </p:cNvSpPr>
            <p:nvPr userDrawn="1"/>
          </p:nvSpPr>
          <p:spPr bwMode="auto">
            <a:xfrm>
              <a:off x="1045994" y="612793"/>
              <a:ext cx="50856" cy="85060"/>
            </a:xfrm>
            <a:custGeom>
              <a:avLst/>
              <a:gdLst/>
              <a:ahLst/>
              <a:cxnLst>
                <a:cxn ang="0">
                  <a:pos x="94" y="125"/>
                </a:cxn>
                <a:cxn ang="0">
                  <a:pos x="78" y="150"/>
                </a:cxn>
                <a:cxn ang="0">
                  <a:pos x="48" y="159"/>
                </a:cxn>
                <a:cxn ang="0">
                  <a:pos x="27" y="155"/>
                </a:cxn>
                <a:cxn ang="0">
                  <a:pos x="12" y="145"/>
                </a:cxn>
                <a:cxn ang="0">
                  <a:pos x="3" y="129"/>
                </a:cxn>
                <a:cxn ang="0">
                  <a:pos x="0" y="109"/>
                </a:cxn>
                <a:cxn ang="0">
                  <a:pos x="0" y="48"/>
                </a:cxn>
                <a:cxn ang="0">
                  <a:pos x="3" y="30"/>
                </a:cxn>
                <a:cxn ang="0">
                  <a:pos x="12" y="15"/>
                </a:cxn>
                <a:cxn ang="0">
                  <a:pos x="27" y="4"/>
                </a:cxn>
                <a:cxn ang="0">
                  <a:pos x="48" y="0"/>
                </a:cxn>
                <a:cxn ang="0">
                  <a:pos x="79" y="10"/>
                </a:cxn>
                <a:cxn ang="0">
                  <a:pos x="95" y="35"/>
                </a:cxn>
                <a:cxn ang="0">
                  <a:pos x="70" y="43"/>
                </a:cxn>
                <a:cxn ang="0">
                  <a:pos x="68" y="36"/>
                </a:cxn>
                <a:cxn ang="0">
                  <a:pos x="63" y="30"/>
                </a:cxn>
                <a:cxn ang="0">
                  <a:pos x="57" y="26"/>
                </a:cxn>
                <a:cxn ang="0">
                  <a:pos x="48" y="25"/>
                </a:cxn>
                <a:cxn ang="0">
                  <a:pos x="38" y="27"/>
                </a:cxn>
                <a:cxn ang="0">
                  <a:pos x="31" y="32"/>
                </a:cxn>
                <a:cxn ang="0">
                  <a:pos x="27" y="39"/>
                </a:cxn>
                <a:cxn ang="0">
                  <a:pos x="26" y="47"/>
                </a:cxn>
                <a:cxn ang="0">
                  <a:pos x="26" y="110"/>
                </a:cxn>
                <a:cxn ang="0">
                  <a:pos x="27" y="119"/>
                </a:cxn>
                <a:cxn ang="0">
                  <a:pos x="31" y="127"/>
                </a:cxn>
                <a:cxn ang="0">
                  <a:pos x="38" y="133"/>
                </a:cxn>
                <a:cxn ang="0">
                  <a:pos x="48" y="134"/>
                </a:cxn>
                <a:cxn ang="0">
                  <a:pos x="62" y="130"/>
                </a:cxn>
                <a:cxn ang="0">
                  <a:pos x="70" y="117"/>
                </a:cxn>
                <a:cxn ang="0">
                  <a:pos x="94" y="125"/>
                </a:cxn>
              </a:cxnLst>
              <a:rect l="0" t="0" r="r" b="b"/>
              <a:pathLst>
                <a:path w="95" h="159">
                  <a:moveTo>
                    <a:pt x="94" y="125"/>
                  </a:moveTo>
                  <a:cubicBezTo>
                    <a:pt x="92" y="136"/>
                    <a:pt x="86" y="144"/>
                    <a:pt x="78" y="150"/>
                  </a:cubicBezTo>
                  <a:cubicBezTo>
                    <a:pt x="70" y="156"/>
                    <a:pt x="60" y="159"/>
                    <a:pt x="48" y="159"/>
                  </a:cubicBezTo>
                  <a:cubicBezTo>
                    <a:pt x="40" y="159"/>
                    <a:pt x="33" y="158"/>
                    <a:pt x="27" y="155"/>
                  </a:cubicBezTo>
                  <a:cubicBezTo>
                    <a:pt x="21" y="153"/>
                    <a:pt x="16" y="149"/>
                    <a:pt x="12" y="145"/>
                  </a:cubicBezTo>
                  <a:cubicBezTo>
                    <a:pt x="8" y="140"/>
                    <a:pt x="5" y="135"/>
                    <a:pt x="3" y="129"/>
                  </a:cubicBezTo>
                  <a:cubicBezTo>
                    <a:pt x="1" y="123"/>
                    <a:pt x="0" y="116"/>
                    <a:pt x="0" y="10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1" y="36"/>
                    <a:pt x="3" y="30"/>
                  </a:cubicBezTo>
                  <a:cubicBezTo>
                    <a:pt x="5" y="24"/>
                    <a:pt x="8" y="19"/>
                    <a:pt x="12" y="15"/>
                  </a:cubicBezTo>
                  <a:cubicBezTo>
                    <a:pt x="16" y="10"/>
                    <a:pt x="21" y="7"/>
                    <a:pt x="27" y="4"/>
                  </a:cubicBezTo>
                  <a:cubicBezTo>
                    <a:pt x="33" y="1"/>
                    <a:pt x="40" y="0"/>
                    <a:pt x="48" y="0"/>
                  </a:cubicBezTo>
                  <a:cubicBezTo>
                    <a:pt x="61" y="0"/>
                    <a:pt x="71" y="3"/>
                    <a:pt x="79" y="10"/>
                  </a:cubicBezTo>
                  <a:cubicBezTo>
                    <a:pt x="87" y="16"/>
                    <a:pt x="92" y="25"/>
                    <a:pt x="95" y="35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0" y="41"/>
                    <a:pt x="69" y="38"/>
                    <a:pt x="68" y="36"/>
                  </a:cubicBezTo>
                  <a:cubicBezTo>
                    <a:pt x="67" y="34"/>
                    <a:pt x="65" y="32"/>
                    <a:pt x="63" y="30"/>
                  </a:cubicBezTo>
                  <a:cubicBezTo>
                    <a:pt x="62" y="29"/>
                    <a:pt x="59" y="27"/>
                    <a:pt x="57" y="26"/>
                  </a:cubicBezTo>
                  <a:cubicBezTo>
                    <a:pt x="54" y="25"/>
                    <a:pt x="51" y="25"/>
                    <a:pt x="48" y="25"/>
                  </a:cubicBezTo>
                  <a:cubicBezTo>
                    <a:pt x="44" y="25"/>
                    <a:pt x="41" y="25"/>
                    <a:pt x="38" y="27"/>
                  </a:cubicBezTo>
                  <a:cubicBezTo>
                    <a:pt x="35" y="28"/>
                    <a:pt x="33" y="30"/>
                    <a:pt x="31" y="32"/>
                  </a:cubicBezTo>
                  <a:cubicBezTo>
                    <a:pt x="29" y="34"/>
                    <a:pt x="28" y="37"/>
                    <a:pt x="27" y="39"/>
                  </a:cubicBezTo>
                  <a:cubicBezTo>
                    <a:pt x="26" y="42"/>
                    <a:pt x="26" y="45"/>
                    <a:pt x="26" y="47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13"/>
                    <a:pt x="26" y="116"/>
                    <a:pt x="27" y="119"/>
                  </a:cubicBezTo>
                  <a:cubicBezTo>
                    <a:pt x="28" y="122"/>
                    <a:pt x="29" y="125"/>
                    <a:pt x="31" y="127"/>
                  </a:cubicBezTo>
                  <a:cubicBezTo>
                    <a:pt x="33" y="130"/>
                    <a:pt x="36" y="131"/>
                    <a:pt x="38" y="133"/>
                  </a:cubicBezTo>
                  <a:cubicBezTo>
                    <a:pt x="41" y="134"/>
                    <a:pt x="44" y="134"/>
                    <a:pt x="48" y="134"/>
                  </a:cubicBezTo>
                  <a:cubicBezTo>
                    <a:pt x="54" y="134"/>
                    <a:pt x="58" y="133"/>
                    <a:pt x="62" y="130"/>
                  </a:cubicBezTo>
                  <a:cubicBezTo>
                    <a:pt x="66" y="127"/>
                    <a:pt x="69" y="122"/>
                    <a:pt x="70" y="117"/>
                  </a:cubicBezTo>
                  <a:lnTo>
                    <a:pt x="94" y="12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67" name="Freeform 45"/>
            <p:cNvSpPr>
              <a:spLocks/>
            </p:cNvSpPr>
            <p:nvPr userDrawn="1"/>
          </p:nvSpPr>
          <p:spPr bwMode="auto">
            <a:xfrm>
              <a:off x="1109452" y="613243"/>
              <a:ext cx="54457" cy="83710"/>
            </a:xfrm>
            <a:custGeom>
              <a:avLst/>
              <a:gdLst/>
              <a:ahLst/>
              <a:cxnLst>
                <a:cxn ang="0">
                  <a:pos x="0" y="157"/>
                </a:cxn>
                <a:cxn ang="0">
                  <a:pos x="0" y="0"/>
                </a:cxn>
                <a:cxn ang="0">
                  <a:pos x="26" y="0"/>
                </a:cxn>
                <a:cxn ang="0">
                  <a:pos x="26" y="66"/>
                </a:cxn>
                <a:cxn ang="0">
                  <a:pos x="39" y="66"/>
                </a:cxn>
                <a:cxn ang="0">
                  <a:pos x="46" y="65"/>
                </a:cxn>
                <a:cxn ang="0">
                  <a:pos x="52" y="62"/>
                </a:cxn>
                <a:cxn ang="0">
                  <a:pos x="59" y="55"/>
                </a:cxn>
                <a:cxn ang="0">
                  <a:pos x="63" y="44"/>
                </a:cxn>
                <a:cxn ang="0">
                  <a:pos x="75" y="0"/>
                </a:cxn>
                <a:cxn ang="0">
                  <a:pos x="100" y="0"/>
                </a:cxn>
                <a:cxn ang="0">
                  <a:pos x="87" y="47"/>
                </a:cxn>
                <a:cxn ang="0">
                  <a:pos x="79" y="66"/>
                </a:cxn>
                <a:cxn ang="0">
                  <a:pos x="66" y="76"/>
                </a:cxn>
                <a:cxn ang="0">
                  <a:pos x="81" y="86"/>
                </a:cxn>
                <a:cxn ang="0">
                  <a:pos x="89" y="106"/>
                </a:cxn>
                <a:cxn ang="0">
                  <a:pos x="102" y="157"/>
                </a:cxn>
                <a:cxn ang="0">
                  <a:pos x="76" y="157"/>
                </a:cxn>
                <a:cxn ang="0">
                  <a:pos x="65" y="112"/>
                </a:cxn>
                <a:cxn ang="0">
                  <a:pos x="55" y="94"/>
                </a:cxn>
                <a:cxn ang="0">
                  <a:pos x="40" y="89"/>
                </a:cxn>
                <a:cxn ang="0">
                  <a:pos x="26" y="89"/>
                </a:cxn>
                <a:cxn ang="0">
                  <a:pos x="26" y="157"/>
                </a:cxn>
                <a:cxn ang="0">
                  <a:pos x="0" y="157"/>
                </a:cxn>
              </a:cxnLst>
              <a:rect l="0" t="0" r="r" b="b"/>
              <a:pathLst>
                <a:path w="102" h="157">
                  <a:moveTo>
                    <a:pt x="0" y="15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6" y="65"/>
                  </a:cubicBezTo>
                  <a:cubicBezTo>
                    <a:pt x="48" y="64"/>
                    <a:pt x="50" y="63"/>
                    <a:pt x="52" y="62"/>
                  </a:cubicBezTo>
                  <a:cubicBezTo>
                    <a:pt x="55" y="60"/>
                    <a:pt x="57" y="58"/>
                    <a:pt x="59" y="55"/>
                  </a:cubicBezTo>
                  <a:cubicBezTo>
                    <a:pt x="60" y="52"/>
                    <a:pt x="62" y="48"/>
                    <a:pt x="63" y="44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5" y="54"/>
                    <a:pt x="83" y="61"/>
                    <a:pt x="79" y="66"/>
                  </a:cubicBezTo>
                  <a:cubicBezTo>
                    <a:pt x="75" y="71"/>
                    <a:pt x="71" y="74"/>
                    <a:pt x="66" y="76"/>
                  </a:cubicBezTo>
                  <a:cubicBezTo>
                    <a:pt x="73" y="78"/>
                    <a:pt x="78" y="81"/>
                    <a:pt x="81" y="86"/>
                  </a:cubicBezTo>
                  <a:cubicBezTo>
                    <a:pt x="84" y="92"/>
                    <a:pt x="87" y="98"/>
                    <a:pt x="89" y="106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2" y="103"/>
                    <a:pt x="59" y="97"/>
                    <a:pt x="55" y="94"/>
                  </a:cubicBezTo>
                  <a:cubicBezTo>
                    <a:pt x="50" y="90"/>
                    <a:pt x="45" y="89"/>
                    <a:pt x="40" y="89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6" y="157"/>
                    <a:pt x="26" y="157"/>
                    <a:pt x="26" y="157"/>
                  </a:cubicBezTo>
                  <a:lnTo>
                    <a:pt x="0" y="15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790598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464">
          <p15:clr>
            <a:srgbClr val="FBAE40"/>
          </p15:clr>
        </p15:guide>
        <p15:guide id="2" pos="2803">
          <p15:clr>
            <a:srgbClr val="FBAE40"/>
          </p15:clr>
        </p15:guide>
        <p15:guide id="3" pos="5235">
          <p15:clr>
            <a:srgbClr val="FBAE40"/>
          </p15:clr>
        </p15:guide>
        <p15:guide id="4" pos="4883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914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0"/>
          </p:nvPr>
        </p:nvSpPr>
        <p:spPr>
          <a:xfrm>
            <a:off x="599440" y="975362"/>
            <a:ext cx="11003280" cy="539686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271730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599440" y="975360"/>
            <a:ext cx="11003280" cy="540512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0406924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5.emf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26" Type="http://schemas.openxmlformats.org/officeDocument/2006/relationships/slideLayout" Target="../slideLayouts/slideLayout66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34" Type="http://schemas.openxmlformats.org/officeDocument/2006/relationships/theme" Target="../theme/theme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slideLayout" Target="../slideLayouts/slideLayout65.xml"/><Relationship Id="rId33" Type="http://schemas.openxmlformats.org/officeDocument/2006/relationships/slideLayout" Target="../slideLayouts/slideLayout73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29" Type="http://schemas.openxmlformats.org/officeDocument/2006/relationships/slideLayout" Target="../slideLayouts/slideLayout69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32" Type="http://schemas.openxmlformats.org/officeDocument/2006/relationships/slideLayout" Target="../slideLayouts/slideLayout72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28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31" Type="http://schemas.openxmlformats.org/officeDocument/2006/relationships/slideLayout" Target="../slideLayouts/slideLayout71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Relationship Id="rId27" Type="http://schemas.openxmlformats.org/officeDocument/2006/relationships/slideLayout" Target="../slideLayouts/slideLayout67.xml"/><Relationship Id="rId30" Type="http://schemas.openxmlformats.org/officeDocument/2006/relationships/slideLayout" Target="../slideLayouts/slideLayout70.xml"/><Relationship Id="rId8" Type="http://schemas.openxmlformats.org/officeDocument/2006/relationships/slideLayout" Target="../slideLayouts/slideLayout4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ogoEng" hidden="1"/>
          <p:cNvSpPr/>
          <p:nvPr userDrawn="1"/>
        </p:nvSpPr>
        <p:spPr>
          <a:xfrm>
            <a:off x="7246933" y="6500048"/>
            <a:ext cx="4200000" cy="16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 algn="r"/>
            <a:r>
              <a:rPr lang="en-US" sz="750" noProof="0" dirty="0">
                <a:solidFill>
                  <a:schemeClr val="bg2"/>
                </a:solidFill>
              </a:rPr>
              <a:t>Gazprom</a:t>
            </a:r>
            <a:r>
              <a:rPr lang="en-US" sz="750" baseline="0" noProof="0" dirty="0">
                <a:solidFill>
                  <a:schemeClr val="bg2"/>
                </a:solidFill>
              </a:rPr>
              <a:t> </a:t>
            </a:r>
            <a:r>
              <a:rPr lang="en-US" sz="750" baseline="0" noProof="0" dirty="0" err="1">
                <a:solidFill>
                  <a:schemeClr val="bg2"/>
                </a:solidFill>
              </a:rPr>
              <a:t>Neft</a:t>
            </a:r>
            <a:endParaRPr lang="ru-RU" sz="750" noProof="0" dirty="0">
              <a:solidFill>
                <a:schemeClr val="bg2"/>
              </a:solidFill>
            </a:endParaRPr>
          </a:p>
        </p:txBody>
      </p:sp>
      <p:sp>
        <p:nvSpPr>
          <p:cNvPr id="33" name="Текст 2"/>
          <p:cNvSpPr>
            <a:spLocks noGrp="1"/>
          </p:cNvSpPr>
          <p:nvPr>
            <p:ph type="body" idx="1"/>
          </p:nvPr>
        </p:nvSpPr>
        <p:spPr>
          <a:xfrm>
            <a:off x="599442" y="981512"/>
            <a:ext cx="11003279" cy="5390713"/>
          </a:xfrm>
          <a:prstGeom prst="rect">
            <a:avLst/>
          </a:prstGeom>
          <a:ln>
            <a:noFill/>
          </a:ln>
        </p:spPr>
        <p:txBody>
          <a:bodyPr vert="horz" lIns="72000" tIns="0" rIns="7200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Первый уровень</a:t>
            </a:r>
          </a:p>
          <a:p>
            <a:pPr lvl="2"/>
            <a:r>
              <a:rPr lang="ru-RU" dirty="0"/>
              <a:t>Второй уровень</a:t>
            </a:r>
          </a:p>
        </p:txBody>
      </p:sp>
      <p:sp>
        <p:nvSpPr>
          <p:cNvPr id="35" name="Прямоугольник 34"/>
          <p:cNvSpPr/>
          <p:nvPr userDrawn="1"/>
        </p:nvSpPr>
        <p:spPr>
          <a:xfrm>
            <a:off x="11081196" y="6542052"/>
            <a:ext cx="521525" cy="161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r"/>
            <a:fld id="{AF528B6D-1001-487C-8FFE-85B114390330}" type="slidenum">
              <a:rPr lang="ru-RU" sz="1000" b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PF Din Text Cond Pro" charset="0"/>
                <a:cs typeface="PF Din Text Cond Pro" charset="0"/>
              </a:rPr>
              <a:pPr algn="r"/>
              <a:t>‹#›</a:t>
            </a:fld>
            <a:endParaRPr lang="ru-RU" sz="1000" b="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PF Din Text Cond Pro" charset="0"/>
              <a:cs typeface="PF Din Text Cond Pro" charset="0"/>
            </a:endParaRPr>
          </a:p>
        </p:txBody>
      </p:sp>
      <p:sp>
        <p:nvSpPr>
          <p:cNvPr id="36" name="Заголовок 1"/>
          <p:cNvSpPr>
            <a:spLocks noGrp="1"/>
          </p:cNvSpPr>
          <p:nvPr>
            <p:ph type="title"/>
          </p:nvPr>
        </p:nvSpPr>
        <p:spPr>
          <a:xfrm>
            <a:off x="2351584" y="386517"/>
            <a:ext cx="9270629" cy="431355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r>
              <a:rPr lang="ru-RU" dirty="0"/>
              <a:t>ОБРАЗЕЦ ЗАГОЛОВКА</a:t>
            </a:r>
          </a:p>
        </p:txBody>
      </p:sp>
      <p:grpSp>
        <p:nvGrpSpPr>
          <p:cNvPr id="56" name="Группа 55"/>
          <p:cNvGrpSpPr/>
          <p:nvPr userDrawn="1"/>
        </p:nvGrpSpPr>
        <p:grpSpPr>
          <a:xfrm>
            <a:off x="604130" y="321311"/>
            <a:ext cx="1475284" cy="312230"/>
            <a:chOff x="0" y="687388"/>
            <a:chExt cx="1440180" cy="406401"/>
          </a:xfrm>
          <a:solidFill>
            <a:schemeClr val="accent1"/>
          </a:solidFill>
        </p:grpSpPr>
        <p:grpSp>
          <p:nvGrpSpPr>
            <p:cNvPr id="57" name="Группа 56"/>
            <p:cNvGrpSpPr/>
            <p:nvPr userDrawn="1"/>
          </p:nvGrpSpPr>
          <p:grpSpPr>
            <a:xfrm>
              <a:off x="493068" y="808707"/>
              <a:ext cx="947112" cy="176599"/>
              <a:chOff x="614988" y="259248"/>
              <a:chExt cx="1041891" cy="194272"/>
            </a:xfrm>
            <a:grpFill/>
          </p:grpSpPr>
          <p:sp>
            <p:nvSpPr>
              <p:cNvPr id="66" name="Freeform 5"/>
              <p:cNvSpPr>
                <a:spLocks noEditPoints="1"/>
              </p:cNvSpPr>
              <p:nvPr/>
            </p:nvSpPr>
            <p:spPr bwMode="auto">
              <a:xfrm>
                <a:off x="614988" y="260485"/>
                <a:ext cx="122502" cy="190560"/>
              </a:xfrm>
              <a:custGeom>
                <a:avLst/>
                <a:gdLst>
                  <a:gd name="T0" fmla="*/ 723 w 1181"/>
                  <a:gd name="T1" fmla="*/ 773 h 1846"/>
                  <a:gd name="T2" fmla="*/ 688 w 1181"/>
                  <a:gd name="T3" fmla="*/ 793 h 1846"/>
                  <a:gd name="T4" fmla="*/ 650 w 1181"/>
                  <a:gd name="T5" fmla="*/ 806 h 1846"/>
                  <a:gd name="T6" fmla="*/ 611 w 1181"/>
                  <a:gd name="T7" fmla="*/ 813 h 1846"/>
                  <a:gd name="T8" fmla="*/ 385 w 1181"/>
                  <a:gd name="T9" fmla="*/ 813 h 1846"/>
                  <a:gd name="T10" fmla="*/ 587 w 1181"/>
                  <a:gd name="T11" fmla="*/ 355 h 1846"/>
                  <a:gd name="T12" fmla="*/ 635 w 1181"/>
                  <a:gd name="T13" fmla="*/ 358 h 1846"/>
                  <a:gd name="T14" fmla="*/ 677 w 1181"/>
                  <a:gd name="T15" fmla="*/ 368 h 1846"/>
                  <a:gd name="T16" fmla="*/ 696 w 1181"/>
                  <a:gd name="T17" fmla="*/ 375 h 1846"/>
                  <a:gd name="T18" fmla="*/ 714 w 1181"/>
                  <a:gd name="T19" fmla="*/ 384 h 1846"/>
                  <a:gd name="T20" fmla="*/ 731 w 1181"/>
                  <a:gd name="T21" fmla="*/ 395 h 1846"/>
                  <a:gd name="T22" fmla="*/ 746 w 1181"/>
                  <a:gd name="T23" fmla="*/ 407 h 1846"/>
                  <a:gd name="T24" fmla="*/ 759 w 1181"/>
                  <a:gd name="T25" fmla="*/ 421 h 1846"/>
                  <a:gd name="T26" fmla="*/ 772 w 1181"/>
                  <a:gd name="T27" fmla="*/ 437 h 1846"/>
                  <a:gd name="T28" fmla="*/ 782 w 1181"/>
                  <a:gd name="T29" fmla="*/ 455 h 1846"/>
                  <a:gd name="T30" fmla="*/ 790 w 1181"/>
                  <a:gd name="T31" fmla="*/ 476 h 1846"/>
                  <a:gd name="T32" fmla="*/ 797 w 1181"/>
                  <a:gd name="T33" fmla="*/ 498 h 1846"/>
                  <a:gd name="T34" fmla="*/ 801 w 1181"/>
                  <a:gd name="T35" fmla="*/ 522 h 1846"/>
                  <a:gd name="T36" fmla="*/ 805 w 1181"/>
                  <a:gd name="T37" fmla="*/ 578 h 1846"/>
                  <a:gd name="T38" fmla="*/ 804 w 1181"/>
                  <a:gd name="T39" fmla="*/ 610 h 1846"/>
                  <a:gd name="T40" fmla="*/ 801 w 1181"/>
                  <a:gd name="T41" fmla="*/ 639 h 1846"/>
                  <a:gd name="T42" fmla="*/ 796 w 1181"/>
                  <a:gd name="T43" fmla="*/ 665 h 1846"/>
                  <a:gd name="T44" fmla="*/ 789 w 1181"/>
                  <a:gd name="T45" fmla="*/ 689 h 1846"/>
                  <a:gd name="T46" fmla="*/ 780 w 1181"/>
                  <a:gd name="T47" fmla="*/ 710 h 1846"/>
                  <a:gd name="T48" fmla="*/ 769 w 1181"/>
                  <a:gd name="T49" fmla="*/ 730 h 1846"/>
                  <a:gd name="T50" fmla="*/ 754 w 1181"/>
                  <a:gd name="T51" fmla="*/ 746 h 1846"/>
                  <a:gd name="T52" fmla="*/ 739 w 1181"/>
                  <a:gd name="T53" fmla="*/ 761 h 1846"/>
                  <a:gd name="T54" fmla="*/ 1151 w 1181"/>
                  <a:gd name="T55" fmla="*/ 797 h 1846"/>
                  <a:gd name="T56" fmla="*/ 1166 w 1181"/>
                  <a:gd name="T57" fmla="*/ 740 h 1846"/>
                  <a:gd name="T58" fmla="*/ 1176 w 1181"/>
                  <a:gd name="T59" fmla="*/ 680 h 1846"/>
                  <a:gd name="T60" fmla="*/ 1181 w 1181"/>
                  <a:gd name="T61" fmla="*/ 617 h 1846"/>
                  <a:gd name="T62" fmla="*/ 1181 w 1181"/>
                  <a:gd name="T63" fmla="*/ 546 h 1846"/>
                  <a:gd name="T64" fmla="*/ 1175 w 1181"/>
                  <a:gd name="T65" fmla="*/ 476 h 1846"/>
                  <a:gd name="T66" fmla="*/ 1164 w 1181"/>
                  <a:gd name="T67" fmla="*/ 411 h 1846"/>
                  <a:gd name="T68" fmla="*/ 1148 w 1181"/>
                  <a:gd name="T69" fmla="*/ 350 h 1846"/>
                  <a:gd name="T70" fmla="*/ 1127 w 1181"/>
                  <a:gd name="T71" fmla="*/ 295 h 1846"/>
                  <a:gd name="T72" fmla="*/ 1100 w 1181"/>
                  <a:gd name="T73" fmla="*/ 244 h 1846"/>
                  <a:gd name="T74" fmla="*/ 1070 w 1181"/>
                  <a:gd name="T75" fmla="*/ 199 h 1846"/>
                  <a:gd name="T76" fmla="*/ 1035 w 1181"/>
                  <a:gd name="T77" fmla="*/ 159 h 1846"/>
                  <a:gd name="T78" fmla="*/ 995 w 1181"/>
                  <a:gd name="T79" fmla="*/ 123 h 1846"/>
                  <a:gd name="T80" fmla="*/ 952 w 1181"/>
                  <a:gd name="T81" fmla="*/ 92 h 1846"/>
                  <a:gd name="T82" fmla="*/ 905 w 1181"/>
                  <a:gd name="T83" fmla="*/ 65 h 1846"/>
                  <a:gd name="T84" fmla="*/ 854 w 1181"/>
                  <a:gd name="T85" fmla="*/ 44 h 1846"/>
                  <a:gd name="T86" fmla="*/ 799 w 1181"/>
                  <a:gd name="T87" fmla="*/ 26 h 1846"/>
                  <a:gd name="T88" fmla="*/ 741 w 1181"/>
                  <a:gd name="T89" fmla="*/ 13 h 1846"/>
                  <a:gd name="T90" fmla="*/ 681 w 1181"/>
                  <a:gd name="T91" fmla="*/ 5 h 1846"/>
                  <a:gd name="T92" fmla="*/ 619 w 1181"/>
                  <a:gd name="T93" fmla="*/ 1 h 1846"/>
                  <a:gd name="T94" fmla="*/ 0 w 1181"/>
                  <a:gd name="T95" fmla="*/ 0 h 1846"/>
                  <a:gd name="T96" fmla="*/ 385 w 1181"/>
                  <a:gd name="T97" fmla="*/ 1846 h 1846"/>
                  <a:gd name="T98" fmla="*/ 608 w 1181"/>
                  <a:gd name="T99" fmla="*/ 1172 h 1846"/>
                  <a:gd name="T100" fmla="*/ 673 w 1181"/>
                  <a:gd name="T101" fmla="*/ 1169 h 1846"/>
                  <a:gd name="T102" fmla="*/ 734 w 1181"/>
                  <a:gd name="T103" fmla="*/ 1161 h 1846"/>
                  <a:gd name="T104" fmla="*/ 793 w 1181"/>
                  <a:gd name="T105" fmla="*/ 1148 h 1846"/>
                  <a:gd name="T106" fmla="*/ 847 w 1181"/>
                  <a:gd name="T107" fmla="*/ 1129 h 1846"/>
                  <a:gd name="T108" fmla="*/ 898 w 1181"/>
                  <a:gd name="T109" fmla="*/ 1106 h 1846"/>
                  <a:gd name="T110" fmla="*/ 945 w 1181"/>
                  <a:gd name="T111" fmla="*/ 1079 h 1846"/>
                  <a:gd name="T112" fmla="*/ 988 w 1181"/>
                  <a:gd name="T113" fmla="*/ 1047 h 1846"/>
                  <a:gd name="T114" fmla="*/ 1029 w 1181"/>
                  <a:gd name="T115" fmla="*/ 1011 h 1846"/>
                  <a:gd name="T116" fmla="*/ 1063 w 1181"/>
                  <a:gd name="T117" fmla="*/ 971 h 1846"/>
                  <a:gd name="T118" fmla="*/ 1093 w 1181"/>
                  <a:gd name="T119" fmla="*/ 925 h 1846"/>
                  <a:gd name="T120" fmla="*/ 1120 w 1181"/>
                  <a:gd name="T121" fmla="*/ 876 h 1846"/>
                  <a:gd name="T122" fmla="*/ 1142 w 1181"/>
                  <a:gd name="T123" fmla="*/ 824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1" h="1846">
                    <a:moveTo>
                      <a:pt x="739" y="761"/>
                    </a:moveTo>
                    <a:lnTo>
                      <a:pt x="723" y="773"/>
                    </a:lnTo>
                    <a:lnTo>
                      <a:pt x="706" y="784"/>
                    </a:lnTo>
                    <a:lnTo>
                      <a:pt x="688" y="793"/>
                    </a:lnTo>
                    <a:lnTo>
                      <a:pt x="669" y="801"/>
                    </a:lnTo>
                    <a:lnTo>
                      <a:pt x="650" y="806"/>
                    </a:lnTo>
                    <a:lnTo>
                      <a:pt x="631" y="810"/>
                    </a:lnTo>
                    <a:lnTo>
                      <a:pt x="611" y="813"/>
                    </a:lnTo>
                    <a:lnTo>
                      <a:pt x="590" y="813"/>
                    </a:lnTo>
                    <a:lnTo>
                      <a:pt x="385" y="813"/>
                    </a:lnTo>
                    <a:lnTo>
                      <a:pt x="385" y="355"/>
                    </a:lnTo>
                    <a:lnTo>
                      <a:pt x="587" y="355"/>
                    </a:lnTo>
                    <a:lnTo>
                      <a:pt x="611" y="356"/>
                    </a:lnTo>
                    <a:lnTo>
                      <a:pt x="635" y="358"/>
                    </a:lnTo>
                    <a:lnTo>
                      <a:pt x="657" y="362"/>
                    </a:lnTo>
                    <a:lnTo>
                      <a:pt x="677" y="368"/>
                    </a:lnTo>
                    <a:lnTo>
                      <a:pt x="687" y="372"/>
                    </a:lnTo>
                    <a:lnTo>
                      <a:pt x="696" y="375"/>
                    </a:lnTo>
                    <a:lnTo>
                      <a:pt x="705" y="380"/>
                    </a:lnTo>
                    <a:lnTo>
                      <a:pt x="714" y="384"/>
                    </a:lnTo>
                    <a:lnTo>
                      <a:pt x="723" y="389"/>
                    </a:lnTo>
                    <a:lnTo>
                      <a:pt x="731" y="395"/>
                    </a:lnTo>
                    <a:lnTo>
                      <a:pt x="738" y="401"/>
                    </a:lnTo>
                    <a:lnTo>
                      <a:pt x="746" y="407"/>
                    </a:lnTo>
                    <a:lnTo>
                      <a:pt x="753" y="414"/>
                    </a:lnTo>
                    <a:lnTo>
                      <a:pt x="759" y="421"/>
                    </a:lnTo>
                    <a:lnTo>
                      <a:pt x="767" y="429"/>
                    </a:lnTo>
                    <a:lnTo>
                      <a:pt x="772" y="437"/>
                    </a:lnTo>
                    <a:lnTo>
                      <a:pt x="777" y="446"/>
                    </a:lnTo>
                    <a:lnTo>
                      <a:pt x="782" y="455"/>
                    </a:lnTo>
                    <a:lnTo>
                      <a:pt x="786" y="465"/>
                    </a:lnTo>
                    <a:lnTo>
                      <a:pt x="790" y="476"/>
                    </a:lnTo>
                    <a:lnTo>
                      <a:pt x="794" y="486"/>
                    </a:lnTo>
                    <a:lnTo>
                      <a:pt x="797" y="498"/>
                    </a:lnTo>
                    <a:lnTo>
                      <a:pt x="799" y="510"/>
                    </a:lnTo>
                    <a:lnTo>
                      <a:pt x="801" y="522"/>
                    </a:lnTo>
                    <a:lnTo>
                      <a:pt x="804" y="549"/>
                    </a:lnTo>
                    <a:lnTo>
                      <a:pt x="805" y="578"/>
                    </a:lnTo>
                    <a:lnTo>
                      <a:pt x="805" y="594"/>
                    </a:lnTo>
                    <a:lnTo>
                      <a:pt x="804" y="610"/>
                    </a:lnTo>
                    <a:lnTo>
                      <a:pt x="803" y="625"/>
                    </a:lnTo>
                    <a:lnTo>
                      <a:pt x="801" y="639"/>
                    </a:lnTo>
                    <a:lnTo>
                      <a:pt x="799" y="652"/>
                    </a:lnTo>
                    <a:lnTo>
                      <a:pt x="796" y="665"/>
                    </a:lnTo>
                    <a:lnTo>
                      <a:pt x="793" y="677"/>
                    </a:lnTo>
                    <a:lnTo>
                      <a:pt x="789" y="689"/>
                    </a:lnTo>
                    <a:lnTo>
                      <a:pt x="785" y="700"/>
                    </a:lnTo>
                    <a:lnTo>
                      <a:pt x="780" y="710"/>
                    </a:lnTo>
                    <a:lnTo>
                      <a:pt x="774" y="720"/>
                    </a:lnTo>
                    <a:lnTo>
                      <a:pt x="769" y="730"/>
                    </a:lnTo>
                    <a:lnTo>
                      <a:pt x="761" y="738"/>
                    </a:lnTo>
                    <a:lnTo>
                      <a:pt x="754" y="746"/>
                    </a:lnTo>
                    <a:lnTo>
                      <a:pt x="747" y="754"/>
                    </a:lnTo>
                    <a:lnTo>
                      <a:pt x="739" y="761"/>
                    </a:lnTo>
                    <a:close/>
                    <a:moveTo>
                      <a:pt x="1142" y="824"/>
                    </a:moveTo>
                    <a:lnTo>
                      <a:pt x="1151" y="797"/>
                    </a:lnTo>
                    <a:lnTo>
                      <a:pt x="1159" y="768"/>
                    </a:lnTo>
                    <a:lnTo>
                      <a:pt x="1166" y="740"/>
                    </a:lnTo>
                    <a:lnTo>
                      <a:pt x="1171" y="710"/>
                    </a:lnTo>
                    <a:lnTo>
                      <a:pt x="1176" y="680"/>
                    </a:lnTo>
                    <a:lnTo>
                      <a:pt x="1179" y="649"/>
                    </a:lnTo>
                    <a:lnTo>
                      <a:pt x="1181" y="617"/>
                    </a:lnTo>
                    <a:lnTo>
                      <a:pt x="1181" y="583"/>
                    </a:lnTo>
                    <a:lnTo>
                      <a:pt x="1181" y="546"/>
                    </a:lnTo>
                    <a:lnTo>
                      <a:pt x="1179" y="510"/>
                    </a:lnTo>
                    <a:lnTo>
                      <a:pt x="1175" y="476"/>
                    </a:lnTo>
                    <a:lnTo>
                      <a:pt x="1170" y="442"/>
                    </a:lnTo>
                    <a:lnTo>
                      <a:pt x="1164" y="411"/>
                    </a:lnTo>
                    <a:lnTo>
                      <a:pt x="1157" y="380"/>
                    </a:lnTo>
                    <a:lnTo>
                      <a:pt x="1148" y="350"/>
                    </a:lnTo>
                    <a:lnTo>
                      <a:pt x="1138" y="322"/>
                    </a:lnTo>
                    <a:lnTo>
                      <a:pt x="1127" y="295"/>
                    </a:lnTo>
                    <a:lnTo>
                      <a:pt x="1114" y="269"/>
                    </a:lnTo>
                    <a:lnTo>
                      <a:pt x="1100" y="244"/>
                    </a:lnTo>
                    <a:lnTo>
                      <a:pt x="1086" y="221"/>
                    </a:lnTo>
                    <a:lnTo>
                      <a:pt x="1070" y="199"/>
                    </a:lnTo>
                    <a:lnTo>
                      <a:pt x="1053" y="178"/>
                    </a:lnTo>
                    <a:lnTo>
                      <a:pt x="1035" y="159"/>
                    </a:lnTo>
                    <a:lnTo>
                      <a:pt x="1016" y="140"/>
                    </a:lnTo>
                    <a:lnTo>
                      <a:pt x="995" y="123"/>
                    </a:lnTo>
                    <a:lnTo>
                      <a:pt x="974" y="107"/>
                    </a:lnTo>
                    <a:lnTo>
                      <a:pt x="952" y="92"/>
                    </a:lnTo>
                    <a:lnTo>
                      <a:pt x="929" y="78"/>
                    </a:lnTo>
                    <a:lnTo>
                      <a:pt x="905" y="65"/>
                    </a:lnTo>
                    <a:lnTo>
                      <a:pt x="880" y="54"/>
                    </a:lnTo>
                    <a:lnTo>
                      <a:pt x="854" y="44"/>
                    </a:lnTo>
                    <a:lnTo>
                      <a:pt x="827" y="34"/>
                    </a:lnTo>
                    <a:lnTo>
                      <a:pt x="799" y="26"/>
                    </a:lnTo>
                    <a:lnTo>
                      <a:pt x="771" y="19"/>
                    </a:lnTo>
                    <a:lnTo>
                      <a:pt x="741" y="13"/>
                    </a:lnTo>
                    <a:lnTo>
                      <a:pt x="711" y="8"/>
                    </a:lnTo>
                    <a:lnTo>
                      <a:pt x="681" y="5"/>
                    </a:lnTo>
                    <a:lnTo>
                      <a:pt x="650" y="2"/>
                    </a:lnTo>
                    <a:lnTo>
                      <a:pt x="619" y="1"/>
                    </a:lnTo>
                    <a:lnTo>
                      <a:pt x="587" y="0"/>
                    </a:lnTo>
                    <a:lnTo>
                      <a:pt x="0" y="0"/>
                    </a:lnTo>
                    <a:lnTo>
                      <a:pt x="0" y="1846"/>
                    </a:lnTo>
                    <a:lnTo>
                      <a:pt x="385" y="1846"/>
                    </a:lnTo>
                    <a:lnTo>
                      <a:pt x="385" y="1172"/>
                    </a:lnTo>
                    <a:lnTo>
                      <a:pt x="608" y="1172"/>
                    </a:lnTo>
                    <a:lnTo>
                      <a:pt x="641" y="1171"/>
                    </a:lnTo>
                    <a:lnTo>
                      <a:pt x="673" y="1169"/>
                    </a:lnTo>
                    <a:lnTo>
                      <a:pt x="704" y="1166"/>
                    </a:lnTo>
                    <a:lnTo>
                      <a:pt x="734" y="1161"/>
                    </a:lnTo>
                    <a:lnTo>
                      <a:pt x="763" y="1155"/>
                    </a:lnTo>
                    <a:lnTo>
                      <a:pt x="793" y="1148"/>
                    </a:lnTo>
                    <a:lnTo>
                      <a:pt x="820" y="1139"/>
                    </a:lnTo>
                    <a:lnTo>
                      <a:pt x="847" y="1129"/>
                    </a:lnTo>
                    <a:lnTo>
                      <a:pt x="873" y="1118"/>
                    </a:lnTo>
                    <a:lnTo>
                      <a:pt x="898" y="1106"/>
                    </a:lnTo>
                    <a:lnTo>
                      <a:pt x="922" y="1093"/>
                    </a:lnTo>
                    <a:lnTo>
                      <a:pt x="945" y="1079"/>
                    </a:lnTo>
                    <a:lnTo>
                      <a:pt x="967" y="1063"/>
                    </a:lnTo>
                    <a:lnTo>
                      <a:pt x="988" y="1047"/>
                    </a:lnTo>
                    <a:lnTo>
                      <a:pt x="1009" y="1030"/>
                    </a:lnTo>
                    <a:lnTo>
                      <a:pt x="1029" y="1011"/>
                    </a:lnTo>
                    <a:lnTo>
                      <a:pt x="1046" y="991"/>
                    </a:lnTo>
                    <a:lnTo>
                      <a:pt x="1063" y="971"/>
                    </a:lnTo>
                    <a:lnTo>
                      <a:pt x="1079" y="949"/>
                    </a:lnTo>
                    <a:lnTo>
                      <a:pt x="1093" y="925"/>
                    </a:lnTo>
                    <a:lnTo>
                      <a:pt x="1107" y="901"/>
                    </a:lnTo>
                    <a:lnTo>
                      <a:pt x="1120" y="876"/>
                    </a:lnTo>
                    <a:lnTo>
                      <a:pt x="1131" y="851"/>
                    </a:lnTo>
                    <a:lnTo>
                      <a:pt x="1142" y="8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7" name="Freeform 6"/>
              <p:cNvSpPr>
                <a:spLocks noEditPoints="1"/>
              </p:cNvSpPr>
              <p:nvPr/>
            </p:nvSpPr>
            <p:spPr bwMode="auto">
              <a:xfrm>
                <a:off x="765951" y="259248"/>
                <a:ext cx="122502" cy="194272"/>
              </a:xfrm>
              <a:custGeom>
                <a:avLst/>
                <a:gdLst>
                  <a:gd name="T0" fmla="*/ 386 w 1185"/>
                  <a:gd name="T1" fmla="*/ 542 h 1875"/>
                  <a:gd name="T2" fmla="*/ 410 w 1185"/>
                  <a:gd name="T3" fmla="*/ 473 h 1875"/>
                  <a:gd name="T4" fmla="*/ 446 w 1185"/>
                  <a:gd name="T5" fmla="*/ 427 h 1875"/>
                  <a:gd name="T6" fmla="*/ 478 w 1185"/>
                  <a:gd name="T7" fmla="*/ 402 h 1875"/>
                  <a:gd name="T8" fmla="*/ 519 w 1185"/>
                  <a:gd name="T9" fmla="*/ 382 h 1875"/>
                  <a:gd name="T10" fmla="*/ 568 w 1185"/>
                  <a:gd name="T11" fmla="*/ 372 h 1875"/>
                  <a:gd name="T12" fmla="*/ 624 w 1185"/>
                  <a:gd name="T13" fmla="*/ 372 h 1875"/>
                  <a:gd name="T14" fmla="*/ 672 w 1185"/>
                  <a:gd name="T15" fmla="*/ 384 h 1875"/>
                  <a:gd name="T16" fmla="*/ 728 w 1185"/>
                  <a:gd name="T17" fmla="*/ 418 h 1875"/>
                  <a:gd name="T18" fmla="*/ 756 w 1185"/>
                  <a:gd name="T19" fmla="*/ 447 h 1875"/>
                  <a:gd name="T20" fmla="*/ 789 w 1185"/>
                  <a:gd name="T21" fmla="*/ 514 h 1875"/>
                  <a:gd name="T22" fmla="*/ 797 w 1185"/>
                  <a:gd name="T23" fmla="*/ 575 h 1875"/>
                  <a:gd name="T24" fmla="*/ 792 w 1185"/>
                  <a:gd name="T25" fmla="*/ 1359 h 1875"/>
                  <a:gd name="T26" fmla="*/ 779 w 1185"/>
                  <a:gd name="T27" fmla="*/ 1396 h 1875"/>
                  <a:gd name="T28" fmla="*/ 759 w 1185"/>
                  <a:gd name="T29" fmla="*/ 1429 h 1875"/>
                  <a:gd name="T30" fmla="*/ 723 w 1185"/>
                  <a:gd name="T31" fmla="*/ 1463 h 1875"/>
                  <a:gd name="T32" fmla="*/ 654 w 1185"/>
                  <a:gd name="T33" fmla="*/ 1496 h 1875"/>
                  <a:gd name="T34" fmla="*/ 582 w 1185"/>
                  <a:gd name="T35" fmla="*/ 1503 h 1875"/>
                  <a:gd name="T36" fmla="*/ 531 w 1185"/>
                  <a:gd name="T37" fmla="*/ 1497 h 1875"/>
                  <a:gd name="T38" fmla="*/ 489 w 1185"/>
                  <a:gd name="T39" fmla="*/ 1482 h 1875"/>
                  <a:gd name="T40" fmla="*/ 453 w 1185"/>
                  <a:gd name="T41" fmla="*/ 1458 h 1875"/>
                  <a:gd name="T42" fmla="*/ 421 w 1185"/>
                  <a:gd name="T43" fmla="*/ 1417 h 1875"/>
                  <a:gd name="T44" fmla="*/ 390 w 1185"/>
                  <a:gd name="T45" fmla="*/ 1334 h 1875"/>
                  <a:gd name="T46" fmla="*/ 834 w 1185"/>
                  <a:gd name="T47" fmla="*/ 1834 h 1875"/>
                  <a:gd name="T48" fmla="*/ 934 w 1185"/>
                  <a:gd name="T49" fmla="*/ 1784 h 1875"/>
                  <a:gd name="T50" fmla="*/ 1019 w 1185"/>
                  <a:gd name="T51" fmla="*/ 1715 h 1875"/>
                  <a:gd name="T52" fmla="*/ 1089 w 1185"/>
                  <a:gd name="T53" fmla="*/ 1629 h 1875"/>
                  <a:gd name="T54" fmla="*/ 1141 w 1185"/>
                  <a:gd name="T55" fmla="*/ 1525 h 1875"/>
                  <a:gd name="T56" fmla="*/ 1174 w 1185"/>
                  <a:gd name="T57" fmla="*/ 1409 h 1875"/>
                  <a:gd name="T58" fmla="*/ 1185 w 1185"/>
                  <a:gd name="T59" fmla="*/ 1278 h 1875"/>
                  <a:gd name="T60" fmla="*/ 1180 w 1185"/>
                  <a:gd name="T61" fmla="*/ 510 h 1875"/>
                  <a:gd name="T62" fmla="*/ 1158 w 1185"/>
                  <a:gd name="T63" fmla="*/ 403 h 1875"/>
                  <a:gd name="T64" fmla="*/ 1118 w 1185"/>
                  <a:gd name="T65" fmla="*/ 300 h 1875"/>
                  <a:gd name="T66" fmla="*/ 1060 w 1185"/>
                  <a:gd name="T67" fmla="*/ 207 h 1875"/>
                  <a:gd name="T68" fmla="*/ 983 w 1185"/>
                  <a:gd name="T69" fmla="*/ 128 h 1875"/>
                  <a:gd name="T70" fmla="*/ 886 w 1185"/>
                  <a:gd name="T71" fmla="*/ 65 h 1875"/>
                  <a:gd name="T72" fmla="*/ 770 w 1185"/>
                  <a:gd name="T73" fmla="*/ 20 h 1875"/>
                  <a:gd name="T74" fmla="*/ 633 w 1185"/>
                  <a:gd name="T75" fmla="*/ 1 h 1875"/>
                  <a:gd name="T76" fmla="*/ 481 w 1185"/>
                  <a:gd name="T77" fmla="*/ 7 h 1875"/>
                  <a:gd name="T78" fmla="*/ 396 w 1185"/>
                  <a:gd name="T79" fmla="*/ 25 h 1875"/>
                  <a:gd name="T80" fmla="*/ 335 w 1185"/>
                  <a:gd name="T81" fmla="*/ 47 h 1875"/>
                  <a:gd name="T82" fmla="*/ 242 w 1185"/>
                  <a:gd name="T83" fmla="*/ 99 h 1875"/>
                  <a:gd name="T84" fmla="*/ 155 w 1185"/>
                  <a:gd name="T85" fmla="*/ 172 h 1875"/>
                  <a:gd name="T86" fmla="*/ 88 w 1185"/>
                  <a:gd name="T87" fmla="*/ 259 h 1875"/>
                  <a:gd name="T88" fmla="*/ 41 w 1185"/>
                  <a:gd name="T89" fmla="*/ 357 h 1875"/>
                  <a:gd name="T90" fmla="*/ 14 w 1185"/>
                  <a:gd name="T91" fmla="*/ 461 h 1875"/>
                  <a:gd name="T92" fmla="*/ 0 w 1185"/>
                  <a:gd name="T93" fmla="*/ 565 h 1875"/>
                  <a:gd name="T94" fmla="*/ 2 w 1185"/>
                  <a:gd name="T95" fmla="*/ 1311 h 1875"/>
                  <a:gd name="T96" fmla="*/ 20 w 1185"/>
                  <a:gd name="T97" fmla="*/ 1430 h 1875"/>
                  <a:gd name="T98" fmla="*/ 54 w 1185"/>
                  <a:gd name="T99" fmla="*/ 1543 h 1875"/>
                  <a:gd name="T100" fmla="*/ 106 w 1185"/>
                  <a:gd name="T101" fmla="*/ 1643 h 1875"/>
                  <a:gd name="T102" fmla="*/ 177 w 1185"/>
                  <a:gd name="T103" fmla="*/ 1729 h 1875"/>
                  <a:gd name="T104" fmla="*/ 270 w 1185"/>
                  <a:gd name="T105" fmla="*/ 1797 h 1875"/>
                  <a:gd name="T106" fmla="*/ 353 w 1185"/>
                  <a:gd name="T107" fmla="*/ 1836 h 1875"/>
                  <a:gd name="T108" fmla="*/ 448 w 1185"/>
                  <a:gd name="T109" fmla="*/ 1862 h 1875"/>
                  <a:gd name="T110" fmla="*/ 596 w 1185"/>
                  <a:gd name="T111" fmla="*/ 1875 h 1875"/>
                  <a:gd name="T112" fmla="*/ 721 w 1185"/>
                  <a:gd name="T113" fmla="*/ 1864 h 1875"/>
                  <a:gd name="T114" fmla="*/ 834 w 1185"/>
                  <a:gd name="T115" fmla="*/ 1834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85" h="1875">
                    <a:moveTo>
                      <a:pt x="383" y="1259"/>
                    </a:moveTo>
                    <a:lnTo>
                      <a:pt x="383" y="575"/>
                    </a:lnTo>
                    <a:lnTo>
                      <a:pt x="384" y="559"/>
                    </a:lnTo>
                    <a:lnTo>
                      <a:pt x="386" y="542"/>
                    </a:lnTo>
                    <a:lnTo>
                      <a:pt x="390" y="525"/>
                    </a:lnTo>
                    <a:lnTo>
                      <a:pt x="395" y="507"/>
                    </a:lnTo>
                    <a:lnTo>
                      <a:pt x="402" y="490"/>
                    </a:lnTo>
                    <a:lnTo>
                      <a:pt x="410" y="473"/>
                    </a:lnTo>
                    <a:lnTo>
                      <a:pt x="420" y="456"/>
                    </a:lnTo>
                    <a:lnTo>
                      <a:pt x="432" y="441"/>
                    </a:lnTo>
                    <a:lnTo>
                      <a:pt x="439" y="434"/>
                    </a:lnTo>
                    <a:lnTo>
                      <a:pt x="446" y="427"/>
                    </a:lnTo>
                    <a:lnTo>
                      <a:pt x="453" y="420"/>
                    </a:lnTo>
                    <a:lnTo>
                      <a:pt x="461" y="414"/>
                    </a:lnTo>
                    <a:lnTo>
                      <a:pt x="469" y="407"/>
                    </a:lnTo>
                    <a:lnTo>
                      <a:pt x="478" y="402"/>
                    </a:lnTo>
                    <a:lnTo>
                      <a:pt x="488" y="396"/>
                    </a:lnTo>
                    <a:lnTo>
                      <a:pt x="498" y="391"/>
                    </a:lnTo>
                    <a:lnTo>
                      <a:pt x="508" y="386"/>
                    </a:lnTo>
                    <a:lnTo>
                      <a:pt x="519" y="382"/>
                    </a:lnTo>
                    <a:lnTo>
                      <a:pt x="531" y="379"/>
                    </a:lnTo>
                    <a:lnTo>
                      <a:pt x="543" y="376"/>
                    </a:lnTo>
                    <a:lnTo>
                      <a:pt x="555" y="374"/>
                    </a:lnTo>
                    <a:lnTo>
                      <a:pt x="568" y="372"/>
                    </a:lnTo>
                    <a:lnTo>
                      <a:pt x="582" y="371"/>
                    </a:lnTo>
                    <a:lnTo>
                      <a:pt x="596" y="371"/>
                    </a:lnTo>
                    <a:lnTo>
                      <a:pt x="610" y="371"/>
                    </a:lnTo>
                    <a:lnTo>
                      <a:pt x="624" y="372"/>
                    </a:lnTo>
                    <a:lnTo>
                      <a:pt x="637" y="374"/>
                    </a:lnTo>
                    <a:lnTo>
                      <a:pt x="649" y="377"/>
                    </a:lnTo>
                    <a:lnTo>
                      <a:pt x="661" y="380"/>
                    </a:lnTo>
                    <a:lnTo>
                      <a:pt x="672" y="384"/>
                    </a:lnTo>
                    <a:lnTo>
                      <a:pt x="682" y="388"/>
                    </a:lnTo>
                    <a:lnTo>
                      <a:pt x="692" y="393"/>
                    </a:lnTo>
                    <a:lnTo>
                      <a:pt x="711" y="405"/>
                    </a:lnTo>
                    <a:lnTo>
                      <a:pt x="728" y="418"/>
                    </a:lnTo>
                    <a:lnTo>
                      <a:pt x="736" y="425"/>
                    </a:lnTo>
                    <a:lnTo>
                      <a:pt x="743" y="432"/>
                    </a:lnTo>
                    <a:lnTo>
                      <a:pt x="750" y="440"/>
                    </a:lnTo>
                    <a:lnTo>
                      <a:pt x="756" y="447"/>
                    </a:lnTo>
                    <a:lnTo>
                      <a:pt x="766" y="464"/>
                    </a:lnTo>
                    <a:lnTo>
                      <a:pt x="776" y="480"/>
                    </a:lnTo>
                    <a:lnTo>
                      <a:pt x="783" y="497"/>
                    </a:lnTo>
                    <a:lnTo>
                      <a:pt x="789" y="514"/>
                    </a:lnTo>
                    <a:lnTo>
                      <a:pt x="793" y="531"/>
                    </a:lnTo>
                    <a:lnTo>
                      <a:pt x="795" y="546"/>
                    </a:lnTo>
                    <a:lnTo>
                      <a:pt x="797" y="561"/>
                    </a:lnTo>
                    <a:lnTo>
                      <a:pt x="797" y="575"/>
                    </a:lnTo>
                    <a:lnTo>
                      <a:pt x="797" y="1305"/>
                    </a:lnTo>
                    <a:lnTo>
                      <a:pt x="797" y="1327"/>
                    </a:lnTo>
                    <a:lnTo>
                      <a:pt x="794" y="1349"/>
                    </a:lnTo>
                    <a:lnTo>
                      <a:pt x="792" y="1359"/>
                    </a:lnTo>
                    <a:lnTo>
                      <a:pt x="789" y="1369"/>
                    </a:lnTo>
                    <a:lnTo>
                      <a:pt x="786" y="1378"/>
                    </a:lnTo>
                    <a:lnTo>
                      <a:pt x="783" y="1388"/>
                    </a:lnTo>
                    <a:lnTo>
                      <a:pt x="779" y="1396"/>
                    </a:lnTo>
                    <a:lnTo>
                      <a:pt x="775" y="1405"/>
                    </a:lnTo>
                    <a:lnTo>
                      <a:pt x="770" y="1413"/>
                    </a:lnTo>
                    <a:lnTo>
                      <a:pt x="764" y="1421"/>
                    </a:lnTo>
                    <a:lnTo>
                      <a:pt x="759" y="1429"/>
                    </a:lnTo>
                    <a:lnTo>
                      <a:pt x="752" y="1436"/>
                    </a:lnTo>
                    <a:lnTo>
                      <a:pt x="745" y="1443"/>
                    </a:lnTo>
                    <a:lnTo>
                      <a:pt x="738" y="1450"/>
                    </a:lnTo>
                    <a:lnTo>
                      <a:pt x="723" y="1463"/>
                    </a:lnTo>
                    <a:lnTo>
                      <a:pt x="706" y="1473"/>
                    </a:lnTo>
                    <a:lnTo>
                      <a:pt x="689" y="1483"/>
                    </a:lnTo>
                    <a:lnTo>
                      <a:pt x="672" y="1490"/>
                    </a:lnTo>
                    <a:lnTo>
                      <a:pt x="654" y="1496"/>
                    </a:lnTo>
                    <a:lnTo>
                      <a:pt x="635" y="1500"/>
                    </a:lnTo>
                    <a:lnTo>
                      <a:pt x="616" y="1502"/>
                    </a:lnTo>
                    <a:lnTo>
                      <a:pt x="596" y="1503"/>
                    </a:lnTo>
                    <a:lnTo>
                      <a:pt x="582" y="1503"/>
                    </a:lnTo>
                    <a:lnTo>
                      <a:pt x="569" y="1502"/>
                    </a:lnTo>
                    <a:lnTo>
                      <a:pt x="556" y="1501"/>
                    </a:lnTo>
                    <a:lnTo>
                      <a:pt x="543" y="1499"/>
                    </a:lnTo>
                    <a:lnTo>
                      <a:pt x="531" y="1497"/>
                    </a:lnTo>
                    <a:lnTo>
                      <a:pt x="520" y="1494"/>
                    </a:lnTo>
                    <a:lnTo>
                      <a:pt x="509" y="1490"/>
                    </a:lnTo>
                    <a:lnTo>
                      <a:pt x="498" y="1486"/>
                    </a:lnTo>
                    <a:lnTo>
                      <a:pt x="489" y="1482"/>
                    </a:lnTo>
                    <a:lnTo>
                      <a:pt x="478" y="1477"/>
                    </a:lnTo>
                    <a:lnTo>
                      <a:pt x="469" y="1471"/>
                    </a:lnTo>
                    <a:lnTo>
                      <a:pt x="461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2" y="1378"/>
                    </a:lnTo>
                    <a:lnTo>
                      <a:pt x="395" y="1357"/>
                    </a:lnTo>
                    <a:lnTo>
                      <a:pt x="390" y="1334"/>
                    </a:lnTo>
                    <a:lnTo>
                      <a:pt x="386" y="1311"/>
                    </a:lnTo>
                    <a:lnTo>
                      <a:pt x="384" y="1285"/>
                    </a:lnTo>
                    <a:lnTo>
                      <a:pt x="383" y="1259"/>
                    </a:lnTo>
                    <a:close/>
                    <a:moveTo>
                      <a:pt x="834" y="1834"/>
                    </a:moveTo>
                    <a:lnTo>
                      <a:pt x="860" y="1823"/>
                    </a:lnTo>
                    <a:lnTo>
                      <a:pt x="886" y="1811"/>
                    </a:lnTo>
                    <a:lnTo>
                      <a:pt x="910" y="1798"/>
                    </a:lnTo>
                    <a:lnTo>
                      <a:pt x="934" y="1784"/>
                    </a:lnTo>
                    <a:lnTo>
                      <a:pt x="957" y="1768"/>
                    </a:lnTo>
                    <a:lnTo>
                      <a:pt x="979" y="1752"/>
                    </a:lnTo>
                    <a:lnTo>
                      <a:pt x="1000" y="1734"/>
                    </a:lnTo>
                    <a:lnTo>
                      <a:pt x="1019" y="1715"/>
                    </a:lnTo>
                    <a:lnTo>
                      <a:pt x="1039" y="1695"/>
                    </a:lnTo>
                    <a:lnTo>
                      <a:pt x="1057" y="1674"/>
                    </a:lnTo>
                    <a:lnTo>
                      <a:pt x="1073" y="1652"/>
                    </a:lnTo>
                    <a:lnTo>
                      <a:pt x="1089" y="1629"/>
                    </a:lnTo>
                    <a:lnTo>
                      <a:pt x="1104" y="1604"/>
                    </a:lnTo>
                    <a:lnTo>
                      <a:pt x="1117" y="1579"/>
                    </a:lnTo>
                    <a:lnTo>
                      <a:pt x="1130" y="1553"/>
                    </a:lnTo>
                    <a:lnTo>
                      <a:pt x="1141" y="1525"/>
                    </a:lnTo>
                    <a:lnTo>
                      <a:pt x="1151" y="1498"/>
                    </a:lnTo>
                    <a:lnTo>
                      <a:pt x="1160" y="1469"/>
                    </a:lnTo>
                    <a:lnTo>
                      <a:pt x="1168" y="1439"/>
                    </a:lnTo>
                    <a:lnTo>
                      <a:pt x="1174" y="1409"/>
                    </a:lnTo>
                    <a:lnTo>
                      <a:pt x="1179" y="1378"/>
                    </a:lnTo>
                    <a:lnTo>
                      <a:pt x="1182" y="1346"/>
                    </a:lnTo>
                    <a:lnTo>
                      <a:pt x="1184" y="1313"/>
                    </a:lnTo>
                    <a:lnTo>
                      <a:pt x="1185" y="1278"/>
                    </a:lnTo>
                    <a:lnTo>
                      <a:pt x="1185" y="591"/>
                    </a:lnTo>
                    <a:lnTo>
                      <a:pt x="1185" y="564"/>
                    </a:lnTo>
                    <a:lnTo>
                      <a:pt x="1183" y="536"/>
                    </a:lnTo>
                    <a:lnTo>
                      <a:pt x="1180" y="510"/>
                    </a:lnTo>
                    <a:lnTo>
                      <a:pt x="1176" y="483"/>
                    </a:lnTo>
                    <a:lnTo>
                      <a:pt x="1171" y="456"/>
                    </a:lnTo>
                    <a:lnTo>
                      <a:pt x="1165" y="429"/>
                    </a:lnTo>
                    <a:lnTo>
                      <a:pt x="1158" y="403"/>
                    </a:lnTo>
                    <a:lnTo>
                      <a:pt x="1149" y="376"/>
                    </a:lnTo>
                    <a:lnTo>
                      <a:pt x="1140" y="350"/>
                    </a:lnTo>
                    <a:lnTo>
                      <a:pt x="1129" y="325"/>
                    </a:lnTo>
                    <a:lnTo>
                      <a:pt x="1118" y="300"/>
                    </a:lnTo>
                    <a:lnTo>
                      <a:pt x="1105" y="275"/>
                    </a:lnTo>
                    <a:lnTo>
                      <a:pt x="1091" y="252"/>
                    </a:lnTo>
                    <a:lnTo>
                      <a:pt x="1076" y="229"/>
                    </a:lnTo>
                    <a:lnTo>
                      <a:pt x="1060" y="207"/>
                    </a:lnTo>
                    <a:lnTo>
                      <a:pt x="1042" y="186"/>
                    </a:lnTo>
                    <a:lnTo>
                      <a:pt x="1024" y="166"/>
                    </a:lnTo>
                    <a:lnTo>
                      <a:pt x="1004" y="147"/>
                    </a:lnTo>
                    <a:lnTo>
                      <a:pt x="983" y="128"/>
                    </a:lnTo>
                    <a:lnTo>
                      <a:pt x="961" y="111"/>
                    </a:lnTo>
                    <a:lnTo>
                      <a:pt x="937" y="95"/>
                    </a:lnTo>
                    <a:lnTo>
                      <a:pt x="912" y="79"/>
                    </a:lnTo>
                    <a:lnTo>
                      <a:pt x="886" y="65"/>
                    </a:lnTo>
                    <a:lnTo>
                      <a:pt x="859" y="52"/>
                    </a:lnTo>
                    <a:lnTo>
                      <a:pt x="830" y="39"/>
                    </a:lnTo>
                    <a:lnTo>
                      <a:pt x="801" y="29"/>
                    </a:lnTo>
                    <a:lnTo>
                      <a:pt x="770" y="20"/>
                    </a:lnTo>
                    <a:lnTo>
                      <a:pt x="738" y="13"/>
                    </a:lnTo>
                    <a:lnTo>
                      <a:pt x="703" y="7"/>
                    </a:lnTo>
                    <a:lnTo>
                      <a:pt x="669" y="3"/>
                    </a:lnTo>
                    <a:lnTo>
                      <a:pt x="633" y="1"/>
                    </a:lnTo>
                    <a:lnTo>
                      <a:pt x="596" y="0"/>
                    </a:lnTo>
                    <a:lnTo>
                      <a:pt x="556" y="1"/>
                    </a:lnTo>
                    <a:lnTo>
                      <a:pt x="518" y="3"/>
                    </a:lnTo>
                    <a:lnTo>
                      <a:pt x="481" y="7"/>
                    </a:lnTo>
                    <a:lnTo>
                      <a:pt x="446" y="13"/>
                    </a:lnTo>
                    <a:lnTo>
                      <a:pt x="429" y="17"/>
                    </a:lnTo>
                    <a:lnTo>
                      <a:pt x="412" y="21"/>
                    </a:lnTo>
                    <a:lnTo>
                      <a:pt x="396" y="25"/>
                    </a:lnTo>
                    <a:lnTo>
                      <a:pt x="380" y="30"/>
                    </a:lnTo>
                    <a:lnTo>
                      <a:pt x="365" y="35"/>
                    </a:lnTo>
                    <a:lnTo>
                      <a:pt x="350" y="41"/>
                    </a:lnTo>
                    <a:lnTo>
                      <a:pt x="335" y="47"/>
                    </a:lnTo>
                    <a:lnTo>
                      <a:pt x="321" y="54"/>
                    </a:lnTo>
                    <a:lnTo>
                      <a:pt x="294" y="68"/>
                    </a:lnTo>
                    <a:lnTo>
                      <a:pt x="268" y="83"/>
                    </a:lnTo>
                    <a:lnTo>
                      <a:pt x="242" y="99"/>
                    </a:lnTo>
                    <a:lnTo>
                      <a:pt x="218" y="116"/>
                    </a:lnTo>
                    <a:lnTo>
                      <a:pt x="196" y="134"/>
                    </a:lnTo>
                    <a:lnTo>
                      <a:pt x="175" y="152"/>
                    </a:lnTo>
                    <a:lnTo>
                      <a:pt x="155" y="172"/>
                    </a:lnTo>
                    <a:lnTo>
                      <a:pt x="137" y="193"/>
                    </a:lnTo>
                    <a:lnTo>
                      <a:pt x="120" y="214"/>
                    </a:lnTo>
                    <a:lnTo>
                      <a:pt x="103" y="236"/>
                    </a:lnTo>
                    <a:lnTo>
                      <a:pt x="88" y="259"/>
                    </a:lnTo>
                    <a:lnTo>
                      <a:pt x="75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6" y="409"/>
                    </a:lnTo>
                    <a:lnTo>
                      <a:pt x="19" y="435"/>
                    </a:lnTo>
                    <a:lnTo>
                      <a:pt x="14" y="461"/>
                    </a:lnTo>
                    <a:lnTo>
                      <a:pt x="8" y="487"/>
                    </a:lnTo>
                    <a:lnTo>
                      <a:pt x="4" y="513"/>
                    </a:lnTo>
                    <a:lnTo>
                      <a:pt x="2" y="539"/>
                    </a:lnTo>
                    <a:lnTo>
                      <a:pt x="0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0" y="1279"/>
                    </a:lnTo>
                    <a:lnTo>
                      <a:pt x="2" y="1311"/>
                    </a:lnTo>
                    <a:lnTo>
                      <a:pt x="4" y="1341"/>
                    </a:lnTo>
                    <a:lnTo>
                      <a:pt x="8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4" y="1543"/>
                    </a:lnTo>
                    <a:lnTo>
                      <a:pt x="65" y="1569"/>
                    </a:lnTo>
                    <a:lnTo>
                      <a:pt x="77" y="1594"/>
                    </a:lnTo>
                    <a:lnTo>
                      <a:pt x="91" y="1619"/>
                    </a:lnTo>
                    <a:lnTo>
                      <a:pt x="106" y="1643"/>
                    </a:lnTo>
                    <a:lnTo>
                      <a:pt x="122" y="1666"/>
                    </a:lnTo>
                    <a:lnTo>
                      <a:pt x="139" y="1688"/>
                    </a:lnTo>
                    <a:lnTo>
                      <a:pt x="157" y="1709"/>
                    </a:lnTo>
                    <a:lnTo>
                      <a:pt x="177" y="1729"/>
                    </a:lnTo>
                    <a:lnTo>
                      <a:pt x="198" y="1747"/>
                    </a:lnTo>
                    <a:lnTo>
                      <a:pt x="221" y="1765"/>
                    </a:lnTo>
                    <a:lnTo>
                      <a:pt x="244" y="1782"/>
                    </a:lnTo>
                    <a:lnTo>
                      <a:pt x="270" y="1797"/>
                    </a:lnTo>
                    <a:lnTo>
                      <a:pt x="296" y="1811"/>
                    </a:lnTo>
                    <a:lnTo>
                      <a:pt x="324" y="1824"/>
                    </a:lnTo>
                    <a:lnTo>
                      <a:pt x="338" y="1830"/>
                    </a:lnTo>
                    <a:lnTo>
                      <a:pt x="353" y="1836"/>
                    </a:lnTo>
                    <a:lnTo>
                      <a:pt x="368" y="1841"/>
                    </a:lnTo>
                    <a:lnTo>
                      <a:pt x="383" y="1846"/>
                    </a:lnTo>
                    <a:lnTo>
                      <a:pt x="415" y="1855"/>
                    </a:lnTo>
                    <a:lnTo>
                      <a:pt x="448" y="1862"/>
                    </a:lnTo>
                    <a:lnTo>
                      <a:pt x="484" y="1868"/>
                    </a:lnTo>
                    <a:lnTo>
                      <a:pt x="520" y="1871"/>
                    </a:lnTo>
                    <a:lnTo>
                      <a:pt x="557" y="1874"/>
                    </a:lnTo>
                    <a:lnTo>
                      <a:pt x="596" y="1875"/>
                    </a:lnTo>
                    <a:lnTo>
                      <a:pt x="628" y="1874"/>
                    </a:lnTo>
                    <a:lnTo>
                      <a:pt x="659" y="1872"/>
                    </a:lnTo>
                    <a:lnTo>
                      <a:pt x="690" y="1869"/>
                    </a:lnTo>
                    <a:lnTo>
                      <a:pt x="721" y="1864"/>
                    </a:lnTo>
                    <a:lnTo>
                      <a:pt x="750" y="1859"/>
                    </a:lnTo>
                    <a:lnTo>
                      <a:pt x="779" y="1852"/>
                    </a:lnTo>
                    <a:lnTo>
                      <a:pt x="806" y="1843"/>
                    </a:lnTo>
                    <a:lnTo>
                      <a:pt x="834" y="18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926813" y="259248"/>
                <a:ext cx="121265" cy="194272"/>
              </a:xfrm>
              <a:custGeom>
                <a:avLst/>
                <a:gdLst>
                  <a:gd name="T0" fmla="*/ 197 w 1175"/>
                  <a:gd name="T1" fmla="*/ 1747 h 1875"/>
                  <a:gd name="T2" fmla="*/ 294 w 1175"/>
                  <a:gd name="T3" fmla="*/ 1811 h 1875"/>
                  <a:gd name="T4" fmla="*/ 366 w 1175"/>
                  <a:gd name="T5" fmla="*/ 1841 h 1875"/>
                  <a:gd name="T6" fmla="*/ 481 w 1175"/>
                  <a:gd name="T7" fmla="*/ 1868 h 1875"/>
                  <a:gd name="T8" fmla="*/ 622 w 1175"/>
                  <a:gd name="T9" fmla="*/ 1874 h 1875"/>
                  <a:gd name="T10" fmla="*/ 728 w 1175"/>
                  <a:gd name="T11" fmla="*/ 1863 h 1875"/>
                  <a:gd name="T12" fmla="*/ 826 w 1175"/>
                  <a:gd name="T13" fmla="*/ 1836 h 1875"/>
                  <a:gd name="T14" fmla="*/ 915 w 1175"/>
                  <a:gd name="T15" fmla="*/ 1794 h 1875"/>
                  <a:gd name="T16" fmla="*/ 995 w 1175"/>
                  <a:gd name="T17" fmla="*/ 1737 h 1875"/>
                  <a:gd name="T18" fmla="*/ 1063 w 1175"/>
                  <a:gd name="T19" fmla="*/ 1668 h 1875"/>
                  <a:gd name="T20" fmla="*/ 1116 w 1175"/>
                  <a:gd name="T21" fmla="*/ 1586 h 1875"/>
                  <a:gd name="T22" fmla="*/ 1154 w 1175"/>
                  <a:gd name="T23" fmla="*/ 1493 h 1875"/>
                  <a:gd name="T24" fmla="*/ 806 w 1175"/>
                  <a:gd name="T25" fmla="*/ 1310 h 1875"/>
                  <a:gd name="T26" fmla="*/ 782 w 1175"/>
                  <a:gd name="T27" fmla="*/ 1391 h 1875"/>
                  <a:gd name="T28" fmla="*/ 734 w 1175"/>
                  <a:gd name="T29" fmla="*/ 1452 h 1875"/>
                  <a:gd name="T30" fmla="*/ 669 w 1175"/>
                  <a:gd name="T31" fmla="*/ 1490 h 1875"/>
                  <a:gd name="T32" fmla="*/ 595 w 1175"/>
                  <a:gd name="T33" fmla="*/ 1503 h 1875"/>
                  <a:gd name="T34" fmla="*/ 540 w 1175"/>
                  <a:gd name="T35" fmla="*/ 1499 h 1875"/>
                  <a:gd name="T36" fmla="*/ 496 w 1175"/>
                  <a:gd name="T37" fmla="*/ 1486 h 1875"/>
                  <a:gd name="T38" fmla="*/ 460 w 1175"/>
                  <a:gd name="T39" fmla="*/ 1465 h 1875"/>
                  <a:gd name="T40" fmla="*/ 433 w 1175"/>
                  <a:gd name="T41" fmla="*/ 1435 h 1875"/>
                  <a:gd name="T42" fmla="*/ 398 w 1175"/>
                  <a:gd name="T43" fmla="*/ 1357 h 1875"/>
                  <a:gd name="T44" fmla="*/ 387 w 1175"/>
                  <a:gd name="T45" fmla="*/ 1259 h 1875"/>
                  <a:gd name="T46" fmla="*/ 393 w 1175"/>
                  <a:gd name="T47" fmla="*/ 525 h 1875"/>
                  <a:gd name="T48" fmla="*/ 421 w 1175"/>
                  <a:gd name="T49" fmla="*/ 457 h 1875"/>
                  <a:gd name="T50" fmla="*/ 452 w 1175"/>
                  <a:gd name="T51" fmla="*/ 420 h 1875"/>
                  <a:gd name="T52" fmla="*/ 485 w 1175"/>
                  <a:gd name="T53" fmla="*/ 396 h 1875"/>
                  <a:gd name="T54" fmla="*/ 527 w 1175"/>
                  <a:gd name="T55" fmla="*/ 379 h 1875"/>
                  <a:gd name="T56" fmla="*/ 579 w 1175"/>
                  <a:gd name="T57" fmla="*/ 371 h 1875"/>
                  <a:gd name="T58" fmla="*/ 634 w 1175"/>
                  <a:gd name="T59" fmla="*/ 374 h 1875"/>
                  <a:gd name="T60" fmla="*/ 679 w 1175"/>
                  <a:gd name="T61" fmla="*/ 387 h 1875"/>
                  <a:gd name="T62" fmla="*/ 741 w 1175"/>
                  <a:gd name="T63" fmla="*/ 428 h 1875"/>
                  <a:gd name="T64" fmla="*/ 787 w 1175"/>
                  <a:gd name="T65" fmla="*/ 490 h 1875"/>
                  <a:gd name="T66" fmla="*/ 808 w 1175"/>
                  <a:gd name="T67" fmla="*/ 556 h 1875"/>
                  <a:gd name="T68" fmla="*/ 1165 w 1175"/>
                  <a:gd name="T69" fmla="*/ 417 h 1875"/>
                  <a:gd name="T70" fmla="*/ 1133 w 1175"/>
                  <a:gd name="T71" fmla="*/ 330 h 1875"/>
                  <a:gd name="T72" fmla="*/ 1087 w 1175"/>
                  <a:gd name="T73" fmla="*/ 246 h 1875"/>
                  <a:gd name="T74" fmla="*/ 1028 w 1175"/>
                  <a:gd name="T75" fmla="*/ 173 h 1875"/>
                  <a:gd name="T76" fmla="*/ 957 w 1175"/>
                  <a:gd name="T77" fmla="*/ 110 h 1875"/>
                  <a:gd name="T78" fmla="*/ 871 w 1175"/>
                  <a:gd name="T79" fmla="*/ 59 h 1875"/>
                  <a:gd name="T80" fmla="*/ 770 w 1175"/>
                  <a:gd name="T81" fmla="*/ 21 h 1875"/>
                  <a:gd name="T82" fmla="*/ 656 w 1175"/>
                  <a:gd name="T83" fmla="*/ 2 h 1875"/>
                  <a:gd name="T84" fmla="*/ 516 w 1175"/>
                  <a:gd name="T85" fmla="*/ 3 h 1875"/>
                  <a:gd name="T86" fmla="*/ 410 w 1175"/>
                  <a:gd name="T87" fmla="*/ 21 h 1875"/>
                  <a:gd name="T88" fmla="*/ 348 w 1175"/>
                  <a:gd name="T89" fmla="*/ 41 h 1875"/>
                  <a:gd name="T90" fmla="*/ 265 w 1175"/>
                  <a:gd name="T91" fmla="*/ 83 h 1875"/>
                  <a:gd name="T92" fmla="*/ 174 w 1175"/>
                  <a:gd name="T93" fmla="*/ 152 h 1875"/>
                  <a:gd name="T94" fmla="*/ 102 w 1175"/>
                  <a:gd name="T95" fmla="*/ 236 h 1875"/>
                  <a:gd name="T96" fmla="*/ 51 w 1175"/>
                  <a:gd name="T97" fmla="*/ 332 h 1875"/>
                  <a:gd name="T98" fmla="*/ 19 w 1175"/>
                  <a:gd name="T99" fmla="*/ 435 h 1875"/>
                  <a:gd name="T100" fmla="*/ 2 w 1175"/>
                  <a:gd name="T101" fmla="*/ 539 h 1875"/>
                  <a:gd name="T102" fmla="*/ 1 w 1175"/>
                  <a:gd name="T103" fmla="*/ 1279 h 1875"/>
                  <a:gd name="T104" fmla="*/ 14 w 1175"/>
                  <a:gd name="T105" fmla="*/ 1401 h 1875"/>
                  <a:gd name="T106" fmla="*/ 43 w 1175"/>
                  <a:gd name="T107" fmla="*/ 1515 h 1875"/>
                  <a:gd name="T108" fmla="*/ 90 w 1175"/>
                  <a:gd name="T109" fmla="*/ 1619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75" h="1875">
                    <a:moveTo>
                      <a:pt x="138" y="1688"/>
                    </a:moveTo>
                    <a:lnTo>
                      <a:pt x="157" y="1709"/>
                    </a:lnTo>
                    <a:lnTo>
                      <a:pt x="176" y="1729"/>
                    </a:lnTo>
                    <a:lnTo>
                      <a:pt x="197" y="1747"/>
                    </a:lnTo>
                    <a:lnTo>
                      <a:pt x="219" y="1765"/>
                    </a:lnTo>
                    <a:lnTo>
                      <a:pt x="243" y="1781"/>
                    </a:lnTo>
                    <a:lnTo>
                      <a:pt x="268" y="1797"/>
                    </a:lnTo>
                    <a:lnTo>
                      <a:pt x="294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51" y="1836"/>
                    </a:lnTo>
                    <a:lnTo>
                      <a:pt x="366" y="1841"/>
                    </a:lnTo>
                    <a:lnTo>
                      <a:pt x="381" y="1846"/>
                    </a:lnTo>
                    <a:lnTo>
                      <a:pt x="413" y="1855"/>
                    </a:lnTo>
                    <a:lnTo>
                      <a:pt x="446" y="1862"/>
                    </a:lnTo>
                    <a:lnTo>
                      <a:pt x="481" y="1868"/>
                    </a:lnTo>
                    <a:lnTo>
                      <a:pt x="517" y="1872"/>
                    </a:lnTo>
                    <a:lnTo>
                      <a:pt x="555" y="1874"/>
                    </a:lnTo>
                    <a:lnTo>
                      <a:pt x="595" y="1875"/>
                    </a:lnTo>
                    <a:lnTo>
                      <a:pt x="622" y="1874"/>
                    </a:lnTo>
                    <a:lnTo>
                      <a:pt x="650" y="1873"/>
                    </a:lnTo>
                    <a:lnTo>
                      <a:pt x="676" y="1871"/>
                    </a:lnTo>
                    <a:lnTo>
                      <a:pt x="702" y="1867"/>
                    </a:lnTo>
                    <a:lnTo>
                      <a:pt x="728" y="1863"/>
                    </a:lnTo>
                    <a:lnTo>
                      <a:pt x="753" y="1858"/>
                    </a:lnTo>
                    <a:lnTo>
                      <a:pt x="778" y="1851"/>
                    </a:lnTo>
                    <a:lnTo>
                      <a:pt x="802" y="1844"/>
                    </a:lnTo>
                    <a:lnTo>
                      <a:pt x="826" y="1836"/>
                    </a:lnTo>
                    <a:lnTo>
                      <a:pt x="849" y="1827"/>
                    </a:lnTo>
                    <a:lnTo>
                      <a:pt x="872" y="1817"/>
                    </a:lnTo>
                    <a:lnTo>
                      <a:pt x="894" y="1806"/>
                    </a:lnTo>
                    <a:lnTo>
                      <a:pt x="915" y="1794"/>
                    </a:lnTo>
                    <a:lnTo>
                      <a:pt x="936" y="1782"/>
                    </a:lnTo>
                    <a:lnTo>
                      <a:pt x="956" y="1768"/>
                    </a:lnTo>
                    <a:lnTo>
                      <a:pt x="976" y="1753"/>
                    </a:lnTo>
                    <a:lnTo>
                      <a:pt x="995" y="1737"/>
                    </a:lnTo>
                    <a:lnTo>
                      <a:pt x="1013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3" y="1668"/>
                    </a:lnTo>
                    <a:lnTo>
                      <a:pt x="1077" y="1649"/>
                    </a:lnTo>
                    <a:lnTo>
                      <a:pt x="1091" y="1629"/>
                    </a:lnTo>
                    <a:lnTo>
                      <a:pt x="1104" y="1607"/>
                    </a:lnTo>
                    <a:lnTo>
                      <a:pt x="1116" y="1586"/>
                    </a:lnTo>
                    <a:lnTo>
                      <a:pt x="1127" y="1564"/>
                    </a:lnTo>
                    <a:lnTo>
                      <a:pt x="1137" y="1541"/>
                    </a:lnTo>
                    <a:lnTo>
                      <a:pt x="1146" y="1517"/>
                    </a:lnTo>
                    <a:lnTo>
                      <a:pt x="1154" y="1493"/>
                    </a:lnTo>
                    <a:lnTo>
                      <a:pt x="1161" y="1468"/>
                    </a:lnTo>
                    <a:lnTo>
                      <a:pt x="1167" y="1442"/>
                    </a:lnTo>
                    <a:lnTo>
                      <a:pt x="1173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1" y="1372"/>
                    </a:lnTo>
                    <a:lnTo>
                      <a:pt x="782" y="1391"/>
                    </a:lnTo>
                    <a:lnTo>
                      <a:pt x="773" y="1408"/>
                    </a:lnTo>
                    <a:lnTo>
                      <a:pt x="761" y="1423"/>
                    </a:lnTo>
                    <a:lnTo>
                      <a:pt x="749" y="1438"/>
                    </a:lnTo>
                    <a:lnTo>
                      <a:pt x="734" y="1452"/>
                    </a:lnTo>
                    <a:lnTo>
                      <a:pt x="719" y="1464"/>
                    </a:lnTo>
                    <a:lnTo>
                      <a:pt x="703" y="1474"/>
                    </a:lnTo>
                    <a:lnTo>
                      <a:pt x="686" y="1483"/>
                    </a:lnTo>
                    <a:lnTo>
                      <a:pt x="669" y="1490"/>
                    </a:lnTo>
                    <a:lnTo>
                      <a:pt x="651" y="1496"/>
                    </a:lnTo>
                    <a:lnTo>
                      <a:pt x="633" y="1500"/>
                    </a:lnTo>
                    <a:lnTo>
                      <a:pt x="614" y="1502"/>
                    </a:lnTo>
                    <a:lnTo>
                      <a:pt x="595" y="1503"/>
                    </a:lnTo>
                    <a:lnTo>
                      <a:pt x="580" y="1503"/>
                    </a:lnTo>
                    <a:lnTo>
                      <a:pt x="566" y="1502"/>
                    </a:lnTo>
                    <a:lnTo>
                      <a:pt x="553" y="1501"/>
                    </a:lnTo>
                    <a:lnTo>
                      <a:pt x="540" y="1499"/>
                    </a:lnTo>
                    <a:lnTo>
                      <a:pt x="529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6" y="1486"/>
                    </a:lnTo>
                    <a:lnTo>
                      <a:pt x="486" y="1482"/>
                    </a:lnTo>
                    <a:lnTo>
                      <a:pt x="477" y="1477"/>
                    </a:lnTo>
                    <a:lnTo>
                      <a:pt x="468" y="1471"/>
                    </a:lnTo>
                    <a:lnTo>
                      <a:pt x="460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3" y="1435"/>
                    </a:lnTo>
                    <a:lnTo>
                      <a:pt x="422" y="1417"/>
                    </a:lnTo>
                    <a:lnTo>
                      <a:pt x="413" y="1398"/>
                    </a:lnTo>
                    <a:lnTo>
                      <a:pt x="405" y="1378"/>
                    </a:lnTo>
                    <a:lnTo>
                      <a:pt x="398" y="1357"/>
                    </a:lnTo>
                    <a:lnTo>
                      <a:pt x="393" y="1334"/>
                    </a:lnTo>
                    <a:lnTo>
                      <a:pt x="390" y="1311"/>
                    </a:lnTo>
                    <a:lnTo>
                      <a:pt x="387" y="1285"/>
                    </a:lnTo>
                    <a:lnTo>
                      <a:pt x="387" y="1259"/>
                    </a:lnTo>
                    <a:lnTo>
                      <a:pt x="387" y="575"/>
                    </a:lnTo>
                    <a:lnTo>
                      <a:pt x="387" y="558"/>
                    </a:lnTo>
                    <a:lnTo>
                      <a:pt x="389" y="542"/>
                    </a:lnTo>
                    <a:lnTo>
                      <a:pt x="393" y="525"/>
                    </a:lnTo>
                    <a:lnTo>
                      <a:pt x="398" y="507"/>
                    </a:lnTo>
                    <a:lnTo>
                      <a:pt x="404" y="490"/>
                    </a:lnTo>
                    <a:lnTo>
                      <a:pt x="411" y="473"/>
                    </a:lnTo>
                    <a:lnTo>
                      <a:pt x="421" y="457"/>
                    </a:lnTo>
                    <a:lnTo>
                      <a:pt x="432" y="441"/>
                    </a:lnTo>
                    <a:lnTo>
                      <a:pt x="438" y="434"/>
                    </a:lnTo>
                    <a:lnTo>
                      <a:pt x="445" y="427"/>
                    </a:lnTo>
                    <a:lnTo>
                      <a:pt x="452" y="420"/>
                    </a:lnTo>
                    <a:lnTo>
                      <a:pt x="460" y="413"/>
                    </a:lnTo>
                    <a:lnTo>
                      <a:pt x="468" y="407"/>
                    </a:lnTo>
                    <a:lnTo>
                      <a:pt x="476" y="401"/>
                    </a:lnTo>
                    <a:lnTo>
                      <a:pt x="485" y="396"/>
                    </a:lnTo>
                    <a:lnTo>
                      <a:pt x="495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5" y="371"/>
                    </a:lnTo>
                    <a:lnTo>
                      <a:pt x="608" y="371"/>
                    </a:lnTo>
                    <a:lnTo>
                      <a:pt x="621" y="372"/>
                    </a:lnTo>
                    <a:lnTo>
                      <a:pt x="634" y="374"/>
                    </a:lnTo>
                    <a:lnTo>
                      <a:pt x="646" y="376"/>
                    </a:lnTo>
                    <a:lnTo>
                      <a:pt x="657" y="379"/>
                    </a:lnTo>
                    <a:lnTo>
                      <a:pt x="668" y="383"/>
                    </a:lnTo>
                    <a:lnTo>
                      <a:pt x="679" y="387"/>
                    </a:lnTo>
                    <a:lnTo>
                      <a:pt x="689" y="392"/>
                    </a:lnTo>
                    <a:lnTo>
                      <a:pt x="708" y="403"/>
                    </a:lnTo>
                    <a:lnTo>
                      <a:pt x="725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7" y="490"/>
                    </a:lnTo>
                    <a:lnTo>
                      <a:pt x="794" y="507"/>
                    </a:lnTo>
                    <a:lnTo>
                      <a:pt x="799" y="524"/>
                    </a:lnTo>
                    <a:lnTo>
                      <a:pt x="804" y="541"/>
                    </a:lnTo>
                    <a:lnTo>
                      <a:pt x="808" y="556"/>
                    </a:lnTo>
                    <a:lnTo>
                      <a:pt x="811" y="569"/>
                    </a:lnTo>
                    <a:lnTo>
                      <a:pt x="1175" y="461"/>
                    </a:lnTo>
                    <a:lnTo>
                      <a:pt x="1170" y="439"/>
                    </a:lnTo>
                    <a:lnTo>
                      <a:pt x="1165" y="417"/>
                    </a:lnTo>
                    <a:lnTo>
                      <a:pt x="1158" y="395"/>
                    </a:lnTo>
                    <a:lnTo>
                      <a:pt x="1150" y="373"/>
                    </a:lnTo>
                    <a:lnTo>
                      <a:pt x="1142" y="351"/>
                    </a:lnTo>
                    <a:lnTo>
                      <a:pt x="1133" y="330"/>
                    </a:lnTo>
                    <a:lnTo>
                      <a:pt x="1123" y="309"/>
                    </a:lnTo>
                    <a:lnTo>
                      <a:pt x="1112" y="288"/>
                    </a:lnTo>
                    <a:lnTo>
                      <a:pt x="1100" y="266"/>
                    </a:lnTo>
                    <a:lnTo>
                      <a:pt x="1087" y="246"/>
                    </a:lnTo>
                    <a:lnTo>
                      <a:pt x="1074" y="227"/>
                    </a:lnTo>
                    <a:lnTo>
                      <a:pt x="1060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6" y="125"/>
                    </a:lnTo>
                    <a:lnTo>
                      <a:pt x="957" y="110"/>
                    </a:lnTo>
                    <a:lnTo>
                      <a:pt x="937" y="96"/>
                    </a:lnTo>
                    <a:lnTo>
                      <a:pt x="916" y="82"/>
                    </a:lnTo>
                    <a:lnTo>
                      <a:pt x="894" y="70"/>
                    </a:lnTo>
                    <a:lnTo>
                      <a:pt x="871" y="59"/>
                    </a:lnTo>
                    <a:lnTo>
                      <a:pt x="847" y="48"/>
                    </a:lnTo>
                    <a:lnTo>
                      <a:pt x="822" y="38"/>
                    </a:lnTo>
                    <a:lnTo>
                      <a:pt x="796" y="29"/>
                    </a:lnTo>
                    <a:lnTo>
                      <a:pt x="770" y="21"/>
                    </a:lnTo>
                    <a:lnTo>
                      <a:pt x="742" y="15"/>
                    </a:lnTo>
                    <a:lnTo>
                      <a:pt x="714" y="9"/>
                    </a:lnTo>
                    <a:lnTo>
                      <a:pt x="686" y="5"/>
                    </a:lnTo>
                    <a:lnTo>
                      <a:pt x="656" y="2"/>
                    </a:lnTo>
                    <a:lnTo>
                      <a:pt x="626" y="1"/>
                    </a:lnTo>
                    <a:lnTo>
                      <a:pt x="595" y="0"/>
                    </a:lnTo>
                    <a:lnTo>
                      <a:pt x="554" y="1"/>
                    </a:lnTo>
                    <a:lnTo>
                      <a:pt x="516" y="3"/>
                    </a:lnTo>
                    <a:lnTo>
                      <a:pt x="479" y="7"/>
                    </a:lnTo>
                    <a:lnTo>
                      <a:pt x="444" y="13"/>
                    </a:lnTo>
                    <a:lnTo>
                      <a:pt x="427" y="17"/>
                    </a:lnTo>
                    <a:lnTo>
                      <a:pt x="410" y="21"/>
                    </a:lnTo>
                    <a:lnTo>
                      <a:pt x="394" y="25"/>
                    </a:lnTo>
                    <a:lnTo>
                      <a:pt x="378" y="30"/>
                    </a:lnTo>
                    <a:lnTo>
                      <a:pt x="363" y="35"/>
                    </a:lnTo>
                    <a:lnTo>
                      <a:pt x="348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5" y="83"/>
                    </a:lnTo>
                    <a:lnTo>
                      <a:pt x="240" y="99"/>
                    </a:lnTo>
                    <a:lnTo>
                      <a:pt x="217" y="116"/>
                    </a:lnTo>
                    <a:lnTo>
                      <a:pt x="194" y="134"/>
                    </a:lnTo>
                    <a:lnTo>
                      <a:pt x="174" y="152"/>
                    </a:lnTo>
                    <a:lnTo>
                      <a:pt x="154" y="172"/>
                    </a:lnTo>
                    <a:lnTo>
                      <a:pt x="136" y="193"/>
                    </a:lnTo>
                    <a:lnTo>
                      <a:pt x="119" y="214"/>
                    </a:lnTo>
                    <a:lnTo>
                      <a:pt x="102" y="236"/>
                    </a:lnTo>
                    <a:lnTo>
                      <a:pt x="88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5" y="409"/>
                    </a:lnTo>
                    <a:lnTo>
                      <a:pt x="19" y="435"/>
                    </a:lnTo>
                    <a:lnTo>
                      <a:pt x="13" y="461"/>
                    </a:lnTo>
                    <a:lnTo>
                      <a:pt x="9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3" y="1311"/>
                    </a:lnTo>
                    <a:lnTo>
                      <a:pt x="5" y="1341"/>
                    </a:lnTo>
                    <a:lnTo>
                      <a:pt x="9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7" y="1594"/>
                    </a:lnTo>
                    <a:lnTo>
                      <a:pt x="90" y="1619"/>
                    </a:lnTo>
                    <a:lnTo>
                      <a:pt x="105" y="1643"/>
                    </a:lnTo>
                    <a:lnTo>
                      <a:pt x="121" y="1666"/>
                    </a:lnTo>
                    <a:lnTo>
                      <a:pt x="138" y="16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1081488" y="259248"/>
                <a:ext cx="121265" cy="194272"/>
              </a:xfrm>
              <a:custGeom>
                <a:avLst/>
                <a:gdLst>
                  <a:gd name="T0" fmla="*/ 419 w 1174"/>
                  <a:gd name="T1" fmla="*/ 457 h 1875"/>
                  <a:gd name="T2" fmla="*/ 450 w 1174"/>
                  <a:gd name="T3" fmla="*/ 420 h 1875"/>
                  <a:gd name="T4" fmla="*/ 484 w 1174"/>
                  <a:gd name="T5" fmla="*/ 396 h 1875"/>
                  <a:gd name="T6" fmla="*/ 527 w 1174"/>
                  <a:gd name="T7" fmla="*/ 379 h 1875"/>
                  <a:gd name="T8" fmla="*/ 579 w 1174"/>
                  <a:gd name="T9" fmla="*/ 371 h 1875"/>
                  <a:gd name="T10" fmla="*/ 632 w 1174"/>
                  <a:gd name="T11" fmla="*/ 374 h 1875"/>
                  <a:gd name="T12" fmla="*/ 677 w 1174"/>
                  <a:gd name="T13" fmla="*/ 387 h 1875"/>
                  <a:gd name="T14" fmla="*/ 741 w 1174"/>
                  <a:gd name="T15" fmla="*/ 428 h 1875"/>
                  <a:gd name="T16" fmla="*/ 782 w 1174"/>
                  <a:gd name="T17" fmla="*/ 481 h 1875"/>
                  <a:gd name="T18" fmla="*/ 798 w 1174"/>
                  <a:gd name="T19" fmla="*/ 524 h 1875"/>
                  <a:gd name="T20" fmla="*/ 1174 w 1174"/>
                  <a:gd name="T21" fmla="*/ 461 h 1875"/>
                  <a:gd name="T22" fmla="*/ 1149 w 1174"/>
                  <a:gd name="T23" fmla="*/ 373 h 1875"/>
                  <a:gd name="T24" fmla="*/ 1110 w 1174"/>
                  <a:gd name="T25" fmla="*/ 288 h 1875"/>
                  <a:gd name="T26" fmla="*/ 1059 w 1174"/>
                  <a:gd name="T27" fmla="*/ 208 h 1875"/>
                  <a:gd name="T28" fmla="*/ 994 w 1174"/>
                  <a:gd name="T29" fmla="*/ 140 h 1875"/>
                  <a:gd name="T30" fmla="*/ 914 w 1174"/>
                  <a:gd name="T31" fmla="*/ 83 h 1875"/>
                  <a:gd name="T32" fmla="*/ 821 w 1174"/>
                  <a:gd name="T33" fmla="*/ 38 h 1875"/>
                  <a:gd name="T34" fmla="*/ 713 w 1174"/>
                  <a:gd name="T35" fmla="*/ 9 h 1875"/>
                  <a:gd name="T36" fmla="*/ 593 w 1174"/>
                  <a:gd name="T37" fmla="*/ 0 h 1875"/>
                  <a:gd name="T38" fmla="*/ 443 w 1174"/>
                  <a:gd name="T39" fmla="*/ 13 h 1875"/>
                  <a:gd name="T40" fmla="*/ 377 w 1174"/>
                  <a:gd name="T41" fmla="*/ 30 h 1875"/>
                  <a:gd name="T42" fmla="*/ 318 w 1174"/>
                  <a:gd name="T43" fmla="*/ 54 h 1875"/>
                  <a:gd name="T44" fmla="*/ 215 w 1174"/>
                  <a:gd name="T45" fmla="*/ 116 h 1875"/>
                  <a:gd name="T46" fmla="*/ 134 w 1174"/>
                  <a:gd name="T47" fmla="*/ 193 h 1875"/>
                  <a:gd name="T48" fmla="*/ 74 w 1174"/>
                  <a:gd name="T49" fmla="*/ 282 h 1875"/>
                  <a:gd name="T50" fmla="*/ 33 w 1174"/>
                  <a:gd name="T51" fmla="*/ 383 h 1875"/>
                  <a:gd name="T52" fmla="*/ 8 w 1174"/>
                  <a:gd name="T53" fmla="*/ 487 h 1875"/>
                  <a:gd name="T54" fmla="*/ 0 w 1174"/>
                  <a:gd name="T55" fmla="*/ 591 h 1875"/>
                  <a:gd name="T56" fmla="*/ 5 w 1174"/>
                  <a:gd name="T57" fmla="*/ 1341 h 1875"/>
                  <a:gd name="T58" fmla="*/ 25 w 1174"/>
                  <a:gd name="T59" fmla="*/ 1459 h 1875"/>
                  <a:gd name="T60" fmla="*/ 64 w 1174"/>
                  <a:gd name="T61" fmla="*/ 1569 h 1875"/>
                  <a:gd name="T62" fmla="*/ 120 w 1174"/>
                  <a:gd name="T63" fmla="*/ 1666 h 1875"/>
                  <a:gd name="T64" fmla="*/ 196 w 1174"/>
                  <a:gd name="T65" fmla="*/ 1747 h 1875"/>
                  <a:gd name="T66" fmla="*/ 293 w 1174"/>
                  <a:gd name="T67" fmla="*/ 1811 h 1875"/>
                  <a:gd name="T68" fmla="*/ 364 w 1174"/>
                  <a:gd name="T69" fmla="*/ 1841 h 1875"/>
                  <a:gd name="T70" fmla="*/ 479 w 1174"/>
                  <a:gd name="T71" fmla="*/ 1868 h 1875"/>
                  <a:gd name="T72" fmla="*/ 621 w 1174"/>
                  <a:gd name="T73" fmla="*/ 1874 h 1875"/>
                  <a:gd name="T74" fmla="*/ 726 w 1174"/>
                  <a:gd name="T75" fmla="*/ 1863 h 1875"/>
                  <a:gd name="T76" fmla="*/ 825 w 1174"/>
                  <a:gd name="T77" fmla="*/ 1836 h 1875"/>
                  <a:gd name="T78" fmla="*/ 913 w 1174"/>
                  <a:gd name="T79" fmla="*/ 1794 h 1875"/>
                  <a:gd name="T80" fmla="*/ 994 w 1174"/>
                  <a:gd name="T81" fmla="*/ 1737 h 1875"/>
                  <a:gd name="T82" fmla="*/ 1061 w 1174"/>
                  <a:gd name="T83" fmla="*/ 1668 h 1875"/>
                  <a:gd name="T84" fmla="*/ 1114 w 1174"/>
                  <a:gd name="T85" fmla="*/ 1586 h 1875"/>
                  <a:gd name="T86" fmla="*/ 1152 w 1174"/>
                  <a:gd name="T87" fmla="*/ 1493 h 1875"/>
                  <a:gd name="T88" fmla="*/ 806 w 1174"/>
                  <a:gd name="T89" fmla="*/ 1310 h 1875"/>
                  <a:gd name="T90" fmla="*/ 782 w 1174"/>
                  <a:gd name="T91" fmla="*/ 1390 h 1875"/>
                  <a:gd name="T92" fmla="*/ 733 w 1174"/>
                  <a:gd name="T93" fmla="*/ 1452 h 1875"/>
                  <a:gd name="T94" fmla="*/ 667 w 1174"/>
                  <a:gd name="T95" fmla="*/ 1490 h 1875"/>
                  <a:gd name="T96" fmla="*/ 593 w 1174"/>
                  <a:gd name="T97" fmla="*/ 1503 h 1875"/>
                  <a:gd name="T98" fmla="*/ 540 w 1174"/>
                  <a:gd name="T99" fmla="*/ 1499 h 1875"/>
                  <a:gd name="T100" fmla="*/ 495 w 1174"/>
                  <a:gd name="T101" fmla="*/ 1486 h 1875"/>
                  <a:gd name="T102" fmla="*/ 459 w 1174"/>
                  <a:gd name="T103" fmla="*/ 1465 h 1875"/>
                  <a:gd name="T104" fmla="*/ 432 w 1174"/>
                  <a:gd name="T105" fmla="*/ 1435 h 1875"/>
                  <a:gd name="T106" fmla="*/ 397 w 1174"/>
                  <a:gd name="T107" fmla="*/ 1357 h 1875"/>
                  <a:gd name="T108" fmla="*/ 385 w 1174"/>
                  <a:gd name="T109" fmla="*/ 1259 h 1875"/>
                  <a:gd name="T110" fmla="*/ 391 w 1174"/>
                  <a:gd name="T111" fmla="*/ 525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74" h="1875">
                    <a:moveTo>
                      <a:pt x="396" y="507"/>
                    </a:moveTo>
                    <a:lnTo>
                      <a:pt x="402" y="490"/>
                    </a:lnTo>
                    <a:lnTo>
                      <a:pt x="410" y="473"/>
                    </a:lnTo>
                    <a:lnTo>
                      <a:pt x="419" y="457"/>
                    </a:lnTo>
                    <a:lnTo>
                      <a:pt x="430" y="441"/>
                    </a:lnTo>
                    <a:lnTo>
                      <a:pt x="436" y="434"/>
                    </a:lnTo>
                    <a:lnTo>
                      <a:pt x="443" y="427"/>
                    </a:lnTo>
                    <a:lnTo>
                      <a:pt x="450" y="420"/>
                    </a:lnTo>
                    <a:lnTo>
                      <a:pt x="458" y="413"/>
                    </a:lnTo>
                    <a:lnTo>
                      <a:pt x="466" y="407"/>
                    </a:lnTo>
                    <a:lnTo>
                      <a:pt x="475" y="401"/>
                    </a:lnTo>
                    <a:lnTo>
                      <a:pt x="484" y="396"/>
                    </a:lnTo>
                    <a:lnTo>
                      <a:pt x="494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3" y="371"/>
                    </a:lnTo>
                    <a:lnTo>
                      <a:pt x="606" y="371"/>
                    </a:lnTo>
                    <a:lnTo>
                      <a:pt x="619" y="372"/>
                    </a:lnTo>
                    <a:lnTo>
                      <a:pt x="632" y="374"/>
                    </a:lnTo>
                    <a:lnTo>
                      <a:pt x="644" y="376"/>
                    </a:lnTo>
                    <a:lnTo>
                      <a:pt x="656" y="379"/>
                    </a:lnTo>
                    <a:lnTo>
                      <a:pt x="667" y="383"/>
                    </a:lnTo>
                    <a:lnTo>
                      <a:pt x="677" y="387"/>
                    </a:lnTo>
                    <a:lnTo>
                      <a:pt x="688" y="392"/>
                    </a:lnTo>
                    <a:lnTo>
                      <a:pt x="707" y="403"/>
                    </a:lnTo>
                    <a:lnTo>
                      <a:pt x="724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2" y="481"/>
                    </a:lnTo>
                    <a:lnTo>
                      <a:pt x="786" y="490"/>
                    </a:lnTo>
                    <a:lnTo>
                      <a:pt x="790" y="498"/>
                    </a:lnTo>
                    <a:lnTo>
                      <a:pt x="793" y="507"/>
                    </a:lnTo>
                    <a:lnTo>
                      <a:pt x="798" y="524"/>
                    </a:lnTo>
                    <a:lnTo>
                      <a:pt x="803" y="541"/>
                    </a:lnTo>
                    <a:lnTo>
                      <a:pt x="807" y="556"/>
                    </a:lnTo>
                    <a:lnTo>
                      <a:pt x="810" y="569"/>
                    </a:lnTo>
                    <a:lnTo>
                      <a:pt x="1174" y="461"/>
                    </a:lnTo>
                    <a:lnTo>
                      <a:pt x="1169" y="439"/>
                    </a:lnTo>
                    <a:lnTo>
                      <a:pt x="1163" y="416"/>
                    </a:lnTo>
                    <a:lnTo>
                      <a:pt x="1156" y="395"/>
                    </a:lnTo>
                    <a:lnTo>
                      <a:pt x="1149" y="373"/>
                    </a:lnTo>
                    <a:lnTo>
                      <a:pt x="1140" y="351"/>
                    </a:lnTo>
                    <a:lnTo>
                      <a:pt x="1131" y="330"/>
                    </a:lnTo>
                    <a:lnTo>
                      <a:pt x="1121" y="309"/>
                    </a:lnTo>
                    <a:lnTo>
                      <a:pt x="1110" y="288"/>
                    </a:lnTo>
                    <a:lnTo>
                      <a:pt x="1099" y="266"/>
                    </a:lnTo>
                    <a:lnTo>
                      <a:pt x="1086" y="246"/>
                    </a:lnTo>
                    <a:lnTo>
                      <a:pt x="1073" y="227"/>
                    </a:lnTo>
                    <a:lnTo>
                      <a:pt x="1059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5" y="125"/>
                    </a:lnTo>
                    <a:lnTo>
                      <a:pt x="955" y="110"/>
                    </a:lnTo>
                    <a:lnTo>
                      <a:pt x="935" y="96"/>
                    </a:lnTo>
                    <a:lnTo>
                      <a:pt x="914" y="83"/>
                    </a:lnTo>
                    <a:lnTo>
                      <a:pt x="892" y="70"/>
                    </a:lnTo>
                    <a:lnTo>
                      <a:pt x="869" y="59"/>
                    </a:lnTo>
                    <a:lnTo>
                      <a:pt x="846" y="48"/>
                    </a:lnTo>
                    <a:lnTo>
                      <a:pt x="821" y="38"/>
                    </a:lnTo>
                    <a:lnTo>
                      <a:pt x="796" y="29"/>
                    </a:lnTo>
                    <a:lnTo>
                      <a:pt x="769" y="21"/>
                    </a:lnTo>
                    <a:lnTo>
                      <a:pt x="742" y="15"/>
                    </a:lnTo>
                    <a:lnTo>
                      <a:pt x="713" y="9"/>
                    </a:lnTo>
                    <a:lnTo>
                      <a:pt x="684" y="5"/>
                    </a:lnTo>
                    <a:lnTo>
                      <a:pt x="654" y="2"/>
                    </a:lnTo>
                    <a:lnTo>
                      <a:pt x="624" y="1"/>
                    </a:lnTo>
                    <a:lnTo>
                      <a:pt x="593" y="0"/>
                    </a:lnTo>
                    <a:lnTo>
                      <a:pt x="553" y="1"/>
                    </a:lnTo>
                    <a:lnTo>
                      <a:pt x="515" y="3"/>
                    </a:lnTo>
                    <a:lnTo>
                      <a:pt x="478" y="7"/>
                    </a:lnTo>
                    <a:lnTo>
                      <a:pt x="443" y="13"/>
                    </a:lnTo>
                    <a:lnTo>
                      <a:pt x="426" y="17"/>
                    </a:lnTo>
                    <a:lnTo>
                      <a:pt x="409" y="21"/>
                    </a:lnTo>
                    <a:lnTo>
                      <a:pt x="393" y="25"/>
                    </a:lnTo>
                    <a:lnTo>
                      <a:pt x="377" y="30"/>
                    </a:lnTo>
                    <a:lnTo>
                      <a:pt x="362" y="35"/>
                    </a:lnTo>
                    <a:lnTo>
                      <a:pt x="347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4" y="83"/>
                    </a:lnTo>
                    <a:lnTo>
                      <a:pt x="238" y="99"/>
                    </a:lnTo>
                    <a:lnTo>
                      <a:pt x="215" y="116"/>
                    </a:lnTo>
                    <a:lnTo>
                      <a:pt x="193" y="134"/>
                    </a:lnTo>
                    <a:lnTo>
                      <a:pt x="172" y="152"/>
                    </a:lnTo>
                    <a:lnTo>
                      <a:pt x="153" y="172"/>
                    </a:lnTo>
                    <a:lnTo>
                      <a:pt x="134" y="193"/>
                    </a:lnTo>
                    <a:lnTo>
                      <a:pt x="118" y="214"/>
                    </a:lnTo>
                    <a:lnTo>
                      <a:pt x="102" y="236"/>
                    </a:lnTo>
                    <a:lnTo>
                      <a:pt x="87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4" y="409"/>
                    </a:lnTo>
                    <a:lnTo>
                      <a:pt x="18" y="435"/>
                    </a:lnTo>
                    <a:lnTo>
                      <a:pt x="12" y="461"/>
                    </a:lnTo>
                    <a:lnTo>
                      <a:pt x="8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2" y="1311"/>
                    </a:lnTo>
                    <a:lnTo>
                      <a:pt x="5" y="1341"/>
                    </a:lnTo>
                    <a:lnTo>
                      <a:pt x="8" y="1371"/>
                    </a:lnTo>
                    <a:lnTo>
                      <a:pt x="13" y="1401"/>
                    </a:lnTo>
                    <a:lnTo>
                      <a:pt x="18" y="1430"/>
                    </a:lnTo>
                    <a:lnTo>
                      <a:pt x="25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6" y="1594"/>
                    </a:lnTo>
                    <a:lnTo>
                      <a:pt x="89" y="1619"/>
                    </a:lnTo>
                    <a:lnTo>
                      <a:pt x="104" y="1643"/>
                    </a:lnTo>
                    <a:lnTo>
                      <a:pt x="120" y="1666"/>
                    </a:lnTo>
                    <a:lnTo>
                      <a:pt x="137" y="1688"/>
                    </a:lnTo>
                    <a:lnTo>
                      <a:pt x="155" y="1709"/>
                    </a:lnTo>
                    <a:lnTo>
                      <a:pt x="175" y="1729"/>
                    </a:lnTo>
                    <a:lnTo>
                      <a:pt x="196" y="1747"/>
                    </a:lnTo>
                    <a:lnTo>
                      <a:pt x="218" y="1765"/>
                    </a:lnTo>
                    <a:lnTo>
                      <a:pt x="241" y="1781"/>
                    </a:lnTo>
                    <a:lnTo>
                      <a:pt x="267" y="1797"/>
                    </a:lnTo>
                    <a:lnTo>
                      <a:pt x="293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49" y="1836"/>
                    </a:lnTo>
                    <a:lnTo>
                      <a:pt x="364" y="1841"/>
                    </a:lnTo>
                    <a:lnTo>
                      <a:pt x="379" y="1846"/>
                    </a:lnTo>
                    <a:lnTo>
                      <a:pt x="411" y="1855"/>
                    </a:lnTo>
                    <a:lnTo>
                      <a:pt x="444" y="1862"/>
                    </a:lnTo>
                    <a:lnTo>
                      <a:pt x="479" y="1868"/>
                    </a:lnTo>
                    <a:lnTo>
                      <a:pt x="516" y="1872"/>
                    </a:lnTo>
                    <a:lnTo>
                      <a:pt x="554" y="1874"/>
                    </a:lnTo>
                    <a:lnTo>
                      <a:pt x="593" y="1875"/>
                    </a:lnTo>
                    <a:lnTo>
                      <a:pt x="621" y="1874"/>
                    </a:lnTo>
                    <a:lnTo>
                      <a:pt x="648" y="1873"/>
                    </a:lnTo>
                    <a:lnTo>
                      <a:pt x="675" y="1871"/>
                    </a:lnTo>
                    <a:lnTo>
                      <a:pt x="701" y="1867"/>
                    </a:lnTo>
                    <a:lnTo>
                      <a:pt x="726" y="1863"/>
                    </a:lnTo>
                    <a:lnTo>
                      <a:pt x="753" y="1858"/>
                    </a:lnTo>
                    <a:lnTo>
                      <a:pt x="777" y="1851"/>
                    </a:lnTo>
                    <a:lnTo>
                      <a:pt x="801" y="1844"/>
                    </a:lnTo>
                    <a:lnTo>
                      <a:pt x="825" y="1836"/>
                    </a:lnTo>
                    <a:lnTo>
                      <a:pt x="848" y="1827"/>
                    </a:lnTo>
                    <a:lnTo>
                      <a:pt x="870" y="1817"/>
                    </a:lnTo>
                    <a:lnTo>
                      <a:pt x="892" y="1806"/>
                    </a:lnTo>
                    <a:lnTo>
                      <a:pt x="913" y="1794"/>
                    </a:lnTo>
                    <a:lnTo>
                      <a:pt x="934" y="1782"/>
                    </a:lnTo>
                    <a:lnTo>
                      <a:pt x="954" y="1768"/>
                    </a:lnTo>
                    <a:lnTo>
                      <a:pt x="975" y="1753"/>
                    </a:lnTo>
                    <a:lnTo>
                      <a:pt x="994" y="1737"/>
                    </a:lnTo>
                    <a:lnTo>
                      <a:pt x="1012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1" y="1668"/>
                    </a:lnTo>
                    <a:lnTo>
                      <a:pt x="1076" y="1649"/>
                    </a:lnTo>
                    <a:lnTo>
                      <a:pt x="1089" y="1629"/>
                    </a:lnTo>
                    <a:lnTo>
                      <a:pt x="1102" y="1607"/>
                    </a:lnTo>
                    <a:lnTo>
                      <a:pt x="1114" y="1586"/>
                    </a:lnTo>
                    <a:lnTo>
                      <a:pt x="1125" y="1564"/>
                    </a:lnTo>
                    <a:lnTo>
                      <a:pt x="1135" y="1541"/>
                    </a:lnTo>
                    <a:lnTo>
                      <a:pt x="1144" y="1517"/>
                    </a:lnTo>
                    <a:lnTo>
                      <a:pt x="1152" y="1493"/>
                    </a:lnTo>
                    <a:lnTo>
                      <a:pt x="1159" y="1468"/>
                    </a:lnTo>
                    <a:lnTo>
                      <a:pt x="1165" y="1442"/>
                    </a:lnTo>
                    <a:lnTo>
                      <a:pt x="1171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0" y="1372"/>
                    </a:lnTo>
                    <a:lnTo>
                      <a:pt x="782" y="1390"/>
                    </a:lnTo>
                    <a:lnTo>
                      <a:pt x="772" y="1408"/>
                    </a:lnTo>
                    <a:lnTo>
                      <a:pt x="761" y="1423"/>
                    </a:lnTo>
                    <a:lnTo>
                      <a:pt x="748" y="1438"/>
                    </a:lnTo>
                    <a:lnTo>
                      <a:pt x="733" y="1452"/>
                    </a:lnTo>
                    <a:lnTo>
                      <a:pt x="717" y="1464"/>
                    </a:lnTo>
                    <a:lnTo>
                      <a:pt x="701" y="1474"/>
                    </a:lnTo>
                    <a:lnTo>
                      <a:pt x="685" y="1483"/>
                    </a:lnTo>
                    <a:lnTo>
                      <a:pt x="667" y="1490"/>
                    </a:lnTo>
                    <a:lnTo>
                      <a:pt x="650" y="1496"/>
                    </a:lnTo>
                    <a:lnTo>
                      <a:pt x="631" y="1500"/>
                    </a:lnTo>
                    <a:lnTo>
                      <a:pt x="612" y="1502"/>
                    </a:lnTo>
                    <a:lnTo>
                      <a:pt x="593" y="1503"/>
                    </a:lnTo>
                    <a:lnTo>
                      <a:pt x="579" y="1503"/>
                    </a:lnTo>
                    <a:lnTo>
                      <a:pt x="565" y="1502"/>
                    </a:lnTo>
                    <a:lnTo>
                      <a:pt x="552" y="1501"/>
                    </a:lnTo>
                    <a:lnTo>
                      <a:pt x="540" y="1499"/>
                    </a:lnTo>
                    <a:lnTo>
                      <a:pt x="528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5" y="1486"/>
                    </a:lnTo>
                    <a:lnTo>
                      <a:pt x="485" y="1482"/>
                    </a:lnTo>
                    <a:lnTo>
                      <a:pt x="476" y="1477"/>
                    </a:lnTo>
                    <a:lnTo>
                      <a:pt x="467" y="1471"/>
                    </a:lnTo>
                    <a:lnTo>
                      <a:pt x="459" y="1465"/>
                    </a:lnTo>
                    <a:lnTo>
                      <a:pt x="451" y="1458"/>
                    </a:lnTo>
                    <a:lnTo>
                      <a:pt x="444" y="1451"/>
                    </a:lnTo>
                    <a:lnTo>
                      <a:pt x="438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3" y="1378"/>
                    </a:lnTo>
                    <a:lnTo>
                      <a:pt x="397" y="1357"/>
                    </a:lnTo>
                    <a:lnTo>
                      <a:pt x="392" y="1334"/>
                    </a:lnTo>
                    <a:lnTo>
                      <a:pt x="388" y="1311"/>
                    </a:lnTo>
                    <a:lnTo>
                      <a:pt x="386" y="1285"/>
                    </a:lnTo>
                    <a:lnTo>
                      <a:pt x="385" y="1259"/>
                    </a:lnTo>
                    <a:lnTo>
                      <a:pt x="385" y="575"/>
                    </a:lnTo>
                    <a:lnTo>
                      <a:pt x="386" y="558"/>
                    </a:lnTo>
                    <a:lnTo>
                      <a:pt x="388" y="542"/>
                    </a:lnTo>
                    <a:lnTo>
                      <a:pt x="391" y="525"/>
                    </a:lnTo>
                    <a:lnTo>
                      <a:pt x="396" y="5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1239875" y="260485"/>
                <a:ext cx="111366" cy="190560"/>
              </a:xfrm>
              <a:custGeom>
                <a:avLst/>
                <a:gdLst>
                  <a:gd name="T0" fmla="*/ 0 w 1075"/>
                  <a:gd name="T1" fmla="*/ 1845 h 1845"/>
                  <a:gd name="T2" fmla="*/ 1075 w 1075"/>
                  <a:gd name="T3" fmla="*/ 1845 h 1845"/>
                  <a:gd name="T4" fmla="*/ 1075 w 1075"/>
                  <a:gd name="T5" fmla="*/ 1482 h 1845"/>
                  <a:gd name="T6" fmla="*/ 385 w 1075"/>
                  <a:gd name="T7" fmla="*/ 1482 h 1845"/>
                  <a:gd name="T8" fmla="*/ 385 w 1075"/>
                  <a:gd name="T9" fmla="*/ 1090 h 1845"/>
                  <a:gd name="T10" fmla="*/ 979 w 1075"/>
                  <a:gd name="T11" fmla="*/ 1090 h 1845"/>
                  <a:gd name="T12" fmla="*/ 979 w 1075"/>
                  <a:gd name="T13" fmla="*/ 737 h 1845"/>
                  <a:gd name="T14" fmla="*/ 385 w 1075"/>
                  <a:gd name="T15" fmla="*/ 737 h 1845"/>
                  <a:gd name="T16" fmla="*/ 385 w 1075"/>
                  <a:gd name="T17" fmla="*/ 355 h 1845"/>
                  <a:gd name="T18" fmla="*/ 1075 w 1075"/>
                  <a:gd name="T19" fmla="*/ 355 h 1845"/>
                  <a:gd name="T20" fmla="*/ 1075 w 1075"/>
                  <a:gd name="T21" fmla="*/ 0 h 1845"/>
                  <a:gd name="T22" fmla="*/ 0 w 1075"/>
                  <a:gd name="T23" fmla="*/ 0 h 1845"/>
                  <a:gd name="T24" fmla="*/ 0 w 1075"/>
                  <a:gd name="T25" fmla="*/ 1845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5" h="1845">
                    <a:moveTo>
                      <a:pt x="0" y="1845"/>
                    </a:moveTo>
                    <a:lnTo>
                      <a:pt x="1075" y="1845"/>
                    </a:lnTo>
                    <a:lnTo>
                      <a:pt x="1075" y="1482"/>
                    </a:lnTo>
                    <a:lnTo>
                      <a:pt x="385" y="1482"/>
                    </a:lnTo>
                    <a:lnTo>
                      <a:pt x="385" y="1090"/>
                    </a:lnTo>
                    <a:lnTo>
                      <a:pt x="979" y="1090"/>
                    </a:lnTo>
                    <a:lnTo>
                      <a:pt x="979" y="737"/>
                    </a:lnTo>
                    <a:lnTo>
                      <a:pt x="385" y="737"/>
                    </a:lnTo>
                    <a:lnTo>
                      <a:pt x="385" y="355"/>
                    </a:lnTo>
                    <a:lnTo>
                      <a:pt x="1075" y="355"/>
                    </a:lnTo>
                    <a:lnTo>
                      <a:pt x="1075" y="0"/>
                    </a:lnTo>
                    <a:lnTo>
                      <a:pt x="0" y="0"/>
                    </a:lnTo>
                    <a:lnTo>
                      <a:pt x="0" y="1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71" name="Freeform 10"/>
              <p:cNvSpPr>
                <a:spLocks/>
              </p:cNvSpPr>
              <p:nvPr/>
            </p:nvSpPr>
            <p:spPr bwMode="auto">
              <a:xfrm>
                <a:off x="1373515" y="260485"/>
                <a:ext cx="121265" cy="190560"/>
              </a:xfrm>
              <a:custGeom>
                <a:avLst/>
                <a:gdLst>
                  <a:gd name="T0" fmla="*/ 0 w 1174"/>
                  <a:gd name="T1" fmla="*/ 350 h 1845"/>
                  <a:gd name="T2" fmla="*/ 396 w 1174"/>
                  <a:gd name="T3" fmla="*/ 350 h 1845"/>
                  <a:gd name="T4" fmla="*/ 396 w 1174"/>
                  <a:gd name="T5" fmla="*/ 1845 h 1845"/>
                  <a:gd name="T6" fmla="*/ 779 w 1174"/>
                  <a:gd name="T7" fmla="*/ 1845 h 1845"/>
                  <a:gd name="T8" fmla="*/ 779 w 1174"/>
                  <a:gd name="T9" fmla="*/ 350 h 1845"/>
                  <a:gd name="T10" fmla="*/ 1174 w 1174"/>
                  <a:gd name="T11" fmla="*/ 350 h 1845"/>
                  <a:gd name="T12" fmla="*/ 1174 w 1174"/>
                  <a:gd name="T13" fmla="*/ 0 h 1845"/>
                  <a:gd name="T14" fmla="*/ 0 w 1174"/>
                  <a:gd name="T15" fmla="*/ 0 h 1845"/>
                  <a:gd name="T16" fmla="*/ 0 w 1174"/>
                  <a:gd name="T17" fmla="*/ 35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4" h="1845">
                    <a:moveTo>
                      <a:pt x="0" y="350"/>
                    </a:moveTo>
                    <a:lnTo>
                      <a:pt x="396" y="350"/>
                    </a:lnTo>
                    <a:lnTo>
                      <a:pt x="396" y="1845"/>
                    </a:lnTo>
                    <a:lnTo>
                      <a:pt x="779" y="1845"/>
                    </a:lnTo>
                    <a:lnTo>
                      <a:pt x="779" y="350"/>
                    </a:lnTo>
                    <a:lnTo>
                      <a:pt x="1174" y="350"/>
                    </a:lnTo>
                    <a:lnTo>
                      <a:pt x="1174" y="0"/>
                    </a:lnTo>
                    <a:lnTo>
                      <a:pt x="0" y="0"/>
                    </a:lnTo>
                    <a:lnTo>
                      <a:pt x="0" y="3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72" name="Freeform 11"/>
              <p:cNvSpPr>
                <a:spLocks/>
              </p:cNvSpPr>
              <p:nvPr/>
            </p:nvSpPr>
            <p:spPr bwMode="auto">
              <a:xfrm>
                <a:off x="1526952" y="260485"/>
                <a:ext cx="129927" cy="190560"/>
              </a:xfrm>
              <a:custGeom>
                <a:avLst/>
                <a:gdLst>
                  <a:gd name="T0" fmla="*/ 917 w 1264"/>
                  <a:gd name="T1" fmla="*/ 0 h 1845"/>
                  <a:gd name="T2" fmla="*/ 388 w 1264"/>
                  <a:gd name="T3" fmla="*/ 1072 h 1845"/>
                  <a:gd name="T4" fmla="*/ 382 w 1264"/>
                  <a:gd name="T5" fmla="*/ 1072 h 1845"/>
                  <a:gd name="T6" fmla="*/ 382 w 1264"/>
                  <a:gd name="T7" fmla="*/ 0 h 1845"/>
                  <a:gd name="T8" fmla="*/ 0 w 1264"/>
                  <a:gd name="T9" fmla="*/ 0 h 1845"/>
                  <a:gd name="T10" fmla="*/ 0 w 1264"/>
                  <a:gd name="T11" fmla="*/ 1845 h 1845"/>
                  <a:gd name="T12" fmla="*/ 361 w 1264"/>
                  <a:gd name="T13" fmla="*/ 1845 h 1845"/>
                  <a:gd name="T14" fmla="*/ 876 w 1264"/>
                  <a:gd name="T15" fmla="*/ 841 h 1845"/>
                  <a:gd name="T16" fmla="*/ 878 w 1264"/>
                  <a:gd name="T17" fmla="*/ 841 h 1845"/>
                  <a:gd name="T18" fmla="*/ 878 w 1264"/>
                  <a:gd name="T19" fmla="*/ 1845 h 1845"/>
                  <a:gd name="T20" fmla="*/ 1264 w 1264"/>
                  <a:gd name="T21" fmla="*/ 1845 h 1845"/>
                  <a:gd name="T22" fmla="*/ 1264 w 1264"/>
                  <a:gd name="T23" fmla="*/ 0 h 1845"/>
                  <a:gd name="T24" fmla="*/ 917 w 1264"/>
                  <a:gd name="T25" fmla="*/ 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4" h="1845">
                    <a:moveTo>
                      <a:pt x="917" y="0"/>
                    </a:moveTo>
                    <a:lnTo>
                      <a:pt x="388" y="1072"/>
                    </a:lnTo>
                    <a:lnTo>
                      <a:pt x="382" y="1072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1845"/>
                    </a:lnTo>
                    <a:lnTo>
                      <a:pt x="361" y="1845"/>
                    </a:lnTo>
                    <a:lnTo>
                      <a:pt x="876" y="841"/>
                    </a:lnTo>
                    <a:lnTo>
                      <a:pt x="878" y="841"/>
                    </a:lnTo>
                    <a:lnTo>
                      <a:pt x="878" y="1845"/>
                    </a:lnTo>
                    <a:lnTo>
                      <a:pt x="1264" y="1845"/>
                    </a:lnTo>
                    <a:lnTo>
                      <a:pt x="1264" y="0"/>
                    </a:lnTo>
                    <a:lnTo>
                      <a:pt x="9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  <p:grpSp>
          <p:nvGrpSpPr>
            <p:cNvPr id="58" name="Группа 57"/>
            <p:cNvGrpSpPr/>
            <p:nvPr userDrawn="1"/>
          </p:nvGrpSpPr>
          <p:grpSpPr>
            <a:xfrm>
              <a:off x="0" y="687388"/>
              <a:ext cx="407368" cy="406401"/>
              <a:chOff x="0" y="167680"/>
              <a:chExt cx="520945" cy="519708"/>
            </a:xfrm>
            <a:grpFill/>
          </p:grpSpPr>
          <p:sp>
            <p:nvSpPr>
              <p:cNvPr id="59" name="Freeform 12"/>
              <p:cNvSpPr>
                <a:spLocks/>
              </p:cNvSpPr>
              <p:nvPr/>
            </p:nvSpPr>
            <p:spPr bwMode="auto">
              <a:xfrm>
                <a:off x="160862" y="323592"/>
                <a:ext cx="196746" cy="363796"/>
              </a:xfrm>
              <a:custGeom>
                <a:avLst/>
                <a:gdLst>
                  <a:gd name="T0" fmla="*/ 1471 w 1903"/>
                  <a:gd name="T1" fmla="*/ 0 h 3523"/>
                  <a:gd name="T2" fmla="*/ 0 w 1903"/>
                  <a:gd name="T3" fmla="*/ 3334 h 3523"/>
                  <a:gd name="T4" fmla="*/ 56 w 1903"/>
                  <a:gd name="T5" fmla="*/ 3357 h 3523"/>
                  <a:gd name="T6" fmla="*/ 112 w 1903"/>
                  <a:gd name="T7" fmla="*/ 3377 h 3523"/>
                  <a:gd name="T8" fmla="*/ 169 w 1903"/>
                  <a:gd name="T9" fmla="*/ 3397 h 3523"/>
                  <a:gd name="T10" fmla="*/ 227 w 1903"/>
                  <a:gd name="T11" fmla="*/ 3415 h 3523"/>
                  <a:gd name="T12" fmla="*/ 286 w 1903"/>
                  <a:gd name="T13" fmla="*/ 3432 h 3523"/>
                  <a:gd name="T14" fmla="*/ 344 w 1903"/>
                  <a:gd name="T15" fmla="*/ 3447 h 3523"/>
                  <a:gd name="T16" fmla="*/ 403 w 1903"/>
                  <a:gd name="T17" fmla="*/ 3461 h 3523"/>
                  <a:gd name="T18" fmla="*/ 464 w 1903"/>
                  <a:gd name="T19" fmla="*/ 3474 h 3523"/>
                  <a:gd name="T20" fmla="*/ 524 w 1903"/>
                  <a:gd name="T21" fmla="*/ 3485 h 3523"/>
                  <a:gd name="T22" fmla="*/ 585 w 1903"/>
                  <a:gd name="T23" fmla="*/ 3495 h 3523"/>
                  <a:gd name="T24" fmla="*/ 646 w 1903"/>
                  <a:gd name="T25" fmla="*/ 3504 h 3523"/>
                  <a:gd name="T26" fmla="*/ 709 w 1903"/>
                  <a:gd name="T27" fmla="*/ 3511 h 3523"/>
                  <a:gd name="T28" fmla="*/ 771 w 1903"/>
                  <a:gd name="T29" fmla="*/ 3516 h 3523"/>
                  <a:gd name="T30" fmla="*/ 834 w 1903"/>
                  <a:gd name="T31" fmla="*/ 3520 h 3523"/>
                  <a:gd name="T32" fmla="*/ 897 w 1903"/>
                  <a:gd name="T33" fmla="*/ 3522 h 3523"/>
                  <a:gd name="T34" fmla="*/ 962 w 1903"/>
                  <a:gd name="T35" fmla="*/ 3523 h 3523"/>
                  <a:gd name="T36" fmla="*/ 1024 w 1903"/>
                  <a:gd name="T37" fmla="*/ 3522 h 3523"/>
                  <a:gd name="T38" fmla="*/ 1085 w 1903"/>
                  <a:gd name="T39" fmla="*/ 3520 h 3523"/>
                  <a:gd name="T40" fmla="*/ 1146 w 1903"/>
                  <a:gd name="T41" fmla="*/ 3516 h 3523"/>
                  <a:gd name="T42" fmla="*/ 1208 w 1903"/>
                  <a:gd name="T43" fmla="*/ 3511 h 3523"/>
                  <a:gd name="T44" fmla="*/ 1268 w 1903"/>
                  <a:gd name="T45" fmla="*/ 3504 h 3523"/>
                  <a:gd name="T46" fmla="*/ 1328 w 1903"/>
                  <a:gd name="T47" fmla="*/ 3496 h 3523"/>
                  <a:gd name="T48" fmla="*/ 1388 w 1903"/>
                  <a:gd name="T49" fmla="*/ 3487 h 3523"/>
                  <a:gd name="T50" fmla="*/ 1448 w 1903"/>
                  <a:gd name="T51" fmla="*/ 3476 h 3523"/>
                  <a:gd name="T52" fmla="*/ 1506 w 1903"/>
                  <a:gd name="T53" fmla="*/ 3464 h 3523"/>
                  <a:gd name="T54" fmla="*/ 1564 w 1903"/>
                  <a:gd name="T55" fmla="*/ 3450 h 3523"/>
                  <a:gd name="T56" fmla="*/ 1622 w 1903"/>
                  <a:gd name="T57" fmla="*/ 3435 h 3523"/>
                  <a:gd name="T58" fmla="*/ 1680 w 1903"/>
                  <a:gd name="T59" fmla="*/ 3419 h 3523"/>
                  <a:gd name="T60" fmla="*/ 1736 w 1903"/>
                  <a:gd name="T61" fmla="*/ 3402 h 3523"/>
                  <a:gd name="T62" fmla="*/ 1792 w 1903"/>
                  <a:gd name="T63" fmla="*/ 3383 h 3523"/>
                  <a:gd name="T64" fmla="*/ 1847 w 1903"/>
                  <a:gd name="T65" fmla="*/ 3363 h 3523"/>
                  <a:gd name="T66" fmla="*/ 1903 w 1903"/>
                  <a:gd name="T67" fmla="*/ 3340 h 3523"/>
                  <a:gd name="T68" fmla="*/ 1537 w 1903"/>
                  <a:gd name="T69" fmla="*/ 10 h 3523"/>
                  <a:gd name="T70" fmla="*/ 1520 w 1903"/>
                  <a:gd name="T71" fmla="*/ 8 h 3523"/>
                  <a:gd name="T72" fmla="*/ 1503 w 1903"/>
                  <a:gd name="T73" fmla="*/ 6 h 3523"/>
                  <a:gd name="T74" fmla="*/ 1487 w 1903"/>
                  <a:gd name="T75" fmla="*/ 4 h 3523"/>
                  <a:gd name="T76" fmla="*/ 1471 w 1903"/>
                  <a:gd name="T77" fmla="*/ 0 h 3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03" h="3523">
                    <a:moveTo>
                      <a:pt x="1471" y="0"/>
                    </a:moveTo>
                    <a:lnTo>
                      <a:pt x="0" y="3334"/>
                    </a:lnTo>
                    <a:lnTo>
                      <a:pt x="56" y="3357"/>
                    </a:lnTo>
                    <a:lnTo>
                      <a:pt x="112" y="3377"/>
                    </a:lnTo>
                    <a:lnTo>
                      <a:pt x="169" y="3397"/>
                    </a:lnTo>
                    <a:lnTo>
                      <a:pt x="227" y="3415"/>
                    </a:lnTo>
                    <a:lnTo>
                      <a:pt x="286" y="3432"/>
                    </a:lnTo>
                    <a:lnTo>
                      <a:pt x="344" y="3447"/>
                    </a:lnTo>
                    <a:lnTo>
                      <a:pt x="403" y="3461"/>
                    </a:lnTo>
                    <a:lnTo>
                      <a:pt x="464" y="3474"/>
                    </a:lnTo>
                    <a:lnTo>
                      <a:pt x="524" y="3485"/>
                    </a:lnTo>
                    <a:lnTo>
                      <a:pt x="585" y="3495"/>
                    </a:lnTo>
                    <a:lnTo>
                      <a:pt x="646" y="3504"/>
                    </a:lnTo>
                    <a:lnTo>
                      <a:pt x="709" y="3511"/>
                    </a:lnTo>
                    <a:lnTo>
                      <a:pt x="771" y="3516"/>
                    </a:lnTo>
                    <a:lnTo>
                      <a:pt x="834" y="3520"/>
                    </a:lnTo>
                    <a:lnTo>
                      <a:pt x="897" y="3522"/>
                    </a:lnTo>
                    <a:lnTo>
                      <a:pt x="962" y="3523"/>
                    </a:lnTo>
                    <a:lnTo>
                      <a:pt x="1024" y="3522"/>
                    </a:lnTo>
                    <a:lnTo>
                      <a:pt x="1085" y="3520"/>
                    </a:lnTo>
                    <a:lnTo>
                      <a:pt x="1146" y="3516"/>
                    </a:lnTo>
                    <a:lnTo>
                      <a:pt x="1208" y="3511"/>
                    </a:lnTo>
                    <a:lnTo>
                      <a:pt x="1268" y="3504"/>
                    </a:lnTo>
                    <a:lnTo>
                      <a:pt x="1328" y="3496"/>
                    </a:lnTo>
                    <a:lnTo>
                      <a:pt x="1388" y="3487"/>
                    </a:lnTo>
                    <a:lnTo>
                      <a:pt x="1448" y="3476"/>
                    </a:lnTo>
                    <a:lnTo>
                      <a:pt x="1506" y="3464"/>
                    </a:lnTo>
                    <a:lnTo>
                      <a:pt x="1564" y="3450"/>
                    </a:lnTo>
                    <a:lnTo>
                      <a:pt x="1622" y="3435"/>
                    </a:lnTo>
                    <a:lnTo>
                      <a:pt x="1680" y="3419"/>
                    </a:lnTo>
                    <a:lnTo>
                      <a:pt x="1736" y="3402"/>
                    </a:lnTo>
                    <a:lnTo>
                      <a:pt x="1792" y="3383"/>
                    </a:lnTo>
                    <a:lnTo>
                      <a:pt x="1847" y="3363"/>
                    </a:lnTo>
                    <a:lnTo>
                      <a:pt x="1903" y="3340"/>
                    </a:lnTo>
                    <a:lnTo>
                      <a:pt x="1537" y="10"/>
                    </a:lnTo>
                    <a:lnTo>
                      <a:pt x="1520" y="8"/>
                    </a:lnTo>
                    <a:lnTo>
                      <a:pt x="1503" y="6"/>
                    </a:lnTo>
                    <a:lnTo>
                      <a:pt x="1487" y="4"/>
                    </a:lnTo>
                    <a:lnTo>
                      <a:pt x="147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0" name="Freeform 13"/>
              <p:cNvSpPr>
                <a:spLocks/>
              </p:cNvSpPr>
              <p:nvPr/>
            </p:nvSpPr>
            <p:spPr bwMode="auto">
              <a:xfrm>
                <a:off x="11136" y="313693"/>
                <a:ext cx="289552" cy="341522"/>
              </a:xfrm>
              <a:custGeom>
                <a:avLst/>
                <a:gdLst>
                  <a:gd name="T0" fmla="*/ 2765 w 2816"/>
                  <a:gd name="T1" fmla="*/ 0 h 3305"/>
                  <a:gd name="T2" fmla="*/ 0 w 2816"/>
                  <a:gd name="T3" fmla="*/ 1820 h 3305"/>
                  <a:gd name="T4" fmla="*/ 19 w 2816"/>
                  <a:gd name="T5" fmla="*/ 1879 h 3305"/>
                  <a:gd name="T6" fmla="*/ 39 w 2816"/>
                  <a:gd name="T7" fmla="*/ 1938 h 3305"/>
                  <a:gd name="T8" fmla="*/ 60 w 2816"/>
                  <a:gd name="T9" fmla="*/ 1996 h 3305"/>
                  <a:gd name="T10" fmla="*/ 83 w 2816"/>
                  <a:gd name="T11" fmla="*/ 2053 h 3305"/>
                  <a:gd name="T12" fmla="*/ 107 w 2816"/>
                  <a:gd name="T13" fmla="*/ 2109 h 3305"/>
                  <a:gd name="T14" fmla="*/ 132 w 2816"/>
                  <a:gd name="T15" fmla="*/ 2166 h 3305"/>
                  <a:gd name="T16" fmla="*/ 159 w 2816"/>
                  <a:gd name="T17" fmla="*/ 2221 h 3305"/>
                  <a:gd name="T18" fmla="*/ 186 w 2816"/>
                  <a:gd name="T19" fmla="*/ 2276 h 3305"/>
                  <a:gd name="T20" fmla="*/ 215 w 2816"/>
                  <a:gd name="T21" fmla="*/ 2329 h 3305"/>
                  <a:gd name="T22" fmla="*/ 246 w 2816"/>
                  <a:gd name="T23" fmla="*/ 2382 h 3305"/>
                  <a:gd name="T24" fmla="*/ 278 w 2816"/>
                  <a:gd name="T25" fmla="*/ 2434 h 3305"/>
                  <a:gd name="T26" fmla="*/ 311 w 2816"/>
                  <a:gd name="T27" fmla="*/ 2486 h 3305"/>
                  <a:gd name="T28" fmla="*/ 345 w 2816"/>
                  <a:gd name="T29" fmla="*/ 2536 h 3305"/>
                  <a:gd name="T30" fmla="*/ 380 w 2816"/>
                  <a:gd name="T31" fmla="*/ 2586 h 3305"/>
                  <a:gd name="T32" fmla="*/ 417 w 2816"/>
                  <a:gd name="T33" fmla="*/ 2634 h 3305"/>
                  <a:gd name="T34" fmla="*/ 454 w 2816"/>
                  <a:gd name="T35" fmla="*/ 2682 h 3305"/>
                  <a:gd name="T36" fmla="*/ 494 w 2816"/>
                  <a:gd name="T37" fmla="*/ 2728 h 3305"/>
                  <a:gd name="T38" fmla="*/ 533 w 2816"/>
                  <a:gd name="T39" fmla="*/ 2774 h 3305"/>
                  <a:gd name="T40" fmla="*/ 574 w 2816"/>
                  <a:gd name="T41" fmla="*/ 2820 h 3305"/>
                  <a:gd name="T42" fmla="*/ 616 w 2816"/>
                  <a:gd name="T43" fmla="*/ 2864 h 3305"/>
                  <a:gd name="T44" fmla="*/ 658 w 2816"/>
                  <a:gd name="T45" fmla="*/ 2906 h 3305"/>
                  <a:gd name="T46" fmla="*/ 702 w 2816"/>
                  <a:gd name="T47" fmla="*/ 2948 h 3305"/>
                  <a:gd name="T48" fmla="*/ 748 w 2816"/>
                  <a:gd name="T49" fmla="*/ 2989 h 3305"/>
                  <a:gd name="T50" fmla="*/ 794 w 2816"/>
                  <a:gd name="T51" fmla="*/ 3028 h 3305"/>
                  <a:gd name="T52" fmla="*/ 840 w 2816"/>
                  <a:gd name="T53" fmla="*/ 3067 h 3305"/>
                  <a:gd name="T54" fmla="*/ 888 w 2816"/>
                  <a:gd name="T55" fmla="*/ 3104 h 3305"/>
                  <a:gd name="T56" fmla="*/ 936 w 2816"/>
                  <a:gd name="T57" fmla="*/ 3141 h 3305"/>
                  <a:gd name="T58" fmla="*/ 987 w 2816"/>
                  <a:gd name="T59" fmla="*/ 3176 h 3305"/>
                  <a:gd name="T60" fmla="*/ 1037 w 2816"/>
                  <a:gd name="T61" fmla="*/ 3210 h 3305"/>
                  <a:gd name="T62" fmla="*/ 1088 w 2816"/>
                  <a:gd name="T63" fmla="*/ 3243 h 3305"/>
                  <a:gd name="T64" fmla="*/ 1140 w 2816"/>
                  <a:gd name="T65" fmla="*/ 3274 h 3305"/>
                  <a:gd name="T66" fmla="*/ 1193 w 2816"/>
                  <a:gd name="T67" fmla="*/ 3305 h 3305"/>
                  <a:gd name="T68" fmla="*/ 2816 w 2816"/>
                  <a:gd name="T69" fmla="*/ 46 h 3305"/>
                  <a:gd name="T70" fmla="*/ 2802 w 2816"/>
                  <a:gd name="T71" fmla="*/ 35 h 3305"/>
                  <a:gd name="T72" fmla="*/ 2789 w 2816"/>
                  <a:gd name="T73" fmla="*/ 24 h 3305"/>
                  <a:gd name="T74" fmla="*/ 2777 w 2816"/>
                  <a:gd name="T75" fmla="*/ 12 h 3305"/>
                  <a:gd name="T76" fmla="*/ 2765 w 2816"/>
                  <a:gd name="T77" fmla="*/ 0 h 3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16" h="3305">
                    <a:moveTo>
                      <a:pt x="2765" y="0"/>
                    </a:moveTo>
                    <a:lnTo>
                      <a:pt x="0" y="1820"/>
                    </a:lnTo>
                    <a:lnTo>
                      <a:pt x="19" y="1879"/>
                    </a:lnTo>
                    <a:lnTo>
                      <a:pt x="39" y="1938"/>
                    </a:lnTo>
                    <a:lnTo>
                      <a:pt x="60" y="1996"/>
                    </a:lnTo>
                    <a:lnTo>
                      <a:pt x="83" y="2053"/>
                    </a:lnTo>
                    <a:lnTo>
                      <a:pt x="107" y="2109"/>
                    </a:lnTo>
                    <a:lnTo>
                      <a:pt x="132" y="2166"/>
                    </a:lnTo>
                    <a:lnTo>
                      <a:pt x="159" y="2221"/>
                    </a:lnTo>
                    <a:lnTo>
                      <a:pt x="186" y="2276"/>
                    </a:lnTo>
                    <a:lnTo>
                      <a:pt x="215" y="2329"/>
                    </a:lnTo>
                    <a:lnTo>
                      <a:pt x="246" y="2382"/>
                    </a:lnTo>
                    <a:lnTo>
                      <a:pt x="278" y="2434"/>
                    </a:lnTo>
                    <a:lnTo>
                      <a:pt x="311" y="2486"/>
                    </a:lnTo>
                    <a:lnTo>
                      <a:pt x="345" y="2536"/>
                    </a:lnTo>
                    <a:lnTo>
                      <a:pt x="380" y="2586"/>
                    </a:lnTo>
                    <a:lnTo>
                      <a:pt x="417" y="2634"/>
                    </a:lnTo>
                    <a:lnTo>
                      <a:pt x="454" y="2682"/>
                    </a:lnTo>
                    <a:lnTo>
                      <a:pt x="494" y="2728"/>
                    </a:lnTo>
                    <a:lnTo>
                      <a:pt x="533" y="2774"/>
                    </a:lnTo>
                    <a:lnTo>
                      <a:pt x="574" y="2820"/>
                    </a:lnTo>
                    <a:lnTo>
                      <a:pt x="616" y="2864"/>
                    </a:lnTo>
                    <a:lnTo>
                      <a:pt x="658" y="2906"/>
                    </a:lnTo>
                    <a:lnTo>
                      <a:pt x="702" y="2948"/>
                    </a:lnTo>
                    <a:lnTo>
                      <a:pt x="748" y="2989"/>
                    </a:lnTo>
                    <a:lnTo>
                      <a:pt x="794" y="3028"/>
                    </a:lnTo>
                    <a:lnTo>
                      <a:pt x="840" y="3067"/>
                    </a:lnTo>
                    <a:lnTo>
                      <a:pt x="888" y="3104"/>
                    </a:lnTo>
                    <a:lnTo>
                      <a:pt x="936" y="3141"/>
                    </a:lnTo>
                    <a:lnTo>
                      <a:pt x="987" y="3176"/>
                    </a:lnTo>
                    <a:lnTo>
                      <a:pt x="1037" y="3210"/>
                    </a:lnTo>
                    <a:lnTo>
                      <a:pt x="1088" y="3243"/>
                    </a:lnTo>
                    <a:lnTo>
                      <a:pt x="1140" y="3274"/>
                    </a:lnTo>
                    <a:lnTo>
                      <a:pt x="1193" y="3305"/>
                    </a:lnTo>
                    <a:lnTo>
                      <a:pt x="2816" y="46"/>
                    </a:lnTo>
                    <a:lnTo>
                      <a:pt x="2802" y="35"/>
                    </a:lnTo>
                    <a:lnTo>
                      <a:pt x="2789" y="24"/>
                    </a:lnTo>
                    <a:lnTo>
                      <a:pt x="2777" y="12"/>
                    </a:lnTo>
                    <a:lnTo>
                      <a:pt x="27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1" name="Freeform 14"/>
              <p:cNvSpPr>
                <a:spLocks/>
              </p:cNvSpPr>
              <p:nvPr/>
            </p:nvSpPr>
            <p:spPr bwMode="auto">
              <a:xfrm>
                <a:off x="332860" y="319881"/>
                <a:ext cx="176948" cy="335336"/>
              </a:xfrm>
              <a:custGeom>
                <a:avLst/>
                <a:gdLst>
                  <a:gd name="T0" fmla="*/ 0 w 1719"/>
                  <a:gd name="T1" fmla="*/ 38 h 3256"/>
                  <a:gd name="T2" fmla="*/ 517 w 1719"/>
                  <a:gd name="T3" fmla="*/ 3256 h 3256"/>
                  <a:gd name="T4" fmla="*/ 571 w 1719"/>
                  <a:gd name="T5" fmla="*/ 3226 h 3256"/>
                  <a:gd name="T6" fmla="*/ 623 w 1719"/>
                  <a:gd name="T7" fmla="*/ 3194 h 3256"/>
                  <a:gd name="T8" fmla="*/ 676 w 1719"/>
                  <a:gd name="T9" fmla="*/ 3161 h 3256"/>
                  <a:gd name="T10" fmla="*/ 726 w 1719"/>
                  <a:gd name="T11" fmla="*/ 3127 h 3256"/>
                  <a:gd name="T12" fmla="*/ 776 w 1719"/>
                  <a:gd name="T13" fmla="*/ 3092 h 3256"/>
                  <a:gd name="T14" fmla="*/ 825 w 1719"/>
                  <a:gd name="T15" fmla="*/ 3054 h 3256"/>
                  <a:gd name="T16" fmla="*/ 873 w 1719"/>
                  <a:gd name="T17" fmla="*/ 3017 h 3256"/>
                  <a:gd name="T18" fmla="*/ 921 w 1719"/>
                  <a:gd name="T19" fmla="*/ 2978 h 3256"/>
                  <a:gd name="T20" fmla="*/ 967 w 1719"/>
                  <a:gd name="T21" fmla="*/ 2938 h 3256"/>
                  <a:gd name="T22" fmla="*/ 1013 w 1719"/>
                  <a:gd name="T23" fmla="*/ 2898 h 3256"/>
                  <a:gd name="T24" fmla="*/ 1057 w 1719"/>
                  <a:gd name="T25" fmla="*/ 2856 h 3256"/>
                  <a:gd name="T26" fmla="*/ 1100 w 1719"/>
                  <a:gd name="T27" fmla="*/ 2813 h 3256"/>
                  <a:gd name="T28" fmla="*/ 1142 w 1719"/>
                  <a:gd name="T29" fmla="*/ 2769 h 3256"/>
                  <a:gd name="T30" fmla="*/ 1184 w 1719"/>
                  <a:gd name="T31" fmla="*/ 2723 h 3256"/>
                  <a:gd name="T32" fmla="*/ 1224 w 1719"/>
                  <a:gd name="T33" fmla="*/ 2676 h 3256"/>
                  <a:gd name="T34" fmla="*/ 1263 w 1719"/>
                  <a:gd name="T35" fmla="*/ 2630 h 3256"/>
                  <a:gd name="T36" fmla="*/ 1300 w 1719"/>
                  <a:gd name="T37" fmla="*/ 2582 h 3256"/>
                  <a:gd name="T38" fmla="*/ 1337 w 1719"/>
                  <a:gd name="T39" fmla="*/ 2533 h 3256"/>
                  <a:gd name="T40" fmla="*/ 1372 w 1719"/>
                  <a:gd name="T41" fmla="*/ 2483 h 3256"/>
                  <a:gd name="T42" fmla="*/ 1408 w 1719"/>
                  <a:gd name="T43" fmla="*/ 2432 h 3256"/>
                  <a:gd name="T44" fmla="*/ 1441 w 1719"/>
                  <a:gd name="T45" fmla="*/ 2380 h 3256"/>
                  <a:gd name="T46" fmla="*/ 1472 w 1719"/>
                  <a:gd name="T47" fmla="*/ 2327 h 3256"/>
                  <a:gd name="T48" fmla="*/ 1503 w 1719"/>
                  <a:gd name="T49" fmla="*/ 2274 h 3256"/>
                  <a:gd name="T50" fmla="*/ 1532 w 1719"/>
                  <a:gd name="T51" fmla="*/ 2220 h 3256"/>
                  <a:gd name="T52" fmla="*/ 1560 w 1719"/>
                  <a:gd name="T53" fmla="*/ 2165 h 3256"/>
                  <a:gd name="T54" fmla="*/ 1587 w 1719"/>
                  <a:gd name="T55" fmla="*/ 2110 h 3256"/>
                  <a:gd name="T56" fmla="*/ 1612 w 1719"/>
                  <a:gd name="T57" fmla="*/ 2052 h 3256"/>
                  <a:gd name="T58" fmla="*/ 1637 w 1719"/>
                  <a:gd name="T59" fmla="*/ 1995 h 3256"/>
                  <a:gd name="T60" fmla="*/ 1659 w 1719"/>
                  <a:gd name="T61" fmla="*/ 1938 h 3256"/>
                  <a:gd name="T62" fmla="*/ 1681 w 1719"/>
                  <a:gd name="T63" fmla="*/ 1879 h 3256"/>
                  <a:gd name="T64" fmla="*/ 1700 w 1719"/>
                  <a:gd name="T65" fmla="*/ 1820 h 3256"/>
                  <a:gd name="T66" fmla="*/ 1719 w 1719"/>
                  <a:gd name="T67" fmla="*/ 1760 h 3256"/>
                  <a:gd name="T68" fmla="*/ 81 w 1719"/>
                  <a:gd name="T69" fmla="*/ 0 h 3256"/>
                  <a:gd name="T70" fmla="*/ 62 w 1719"/>
                  <a:gd name="T71" fmla="*/ 11 h 3256"/>
                  <a:gd name="T72" fmla="*/ 42 w 1719"/>
                  <a:gd name="T73" fmla="*/ 22 h 3256"/>
                  <a:gd name="T74" fmla="*/ 21 w 1719"/>
                  <a:gd name="T75" fmla="*/ 31 h 3256"/>
                  <a:gd name="T76" fmla="*/ 0 w 1719"/>
                  <a:gd name="T77" fmla="*/ 38 h 3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19" h="3256">
                    <a:moveTo>
                      <a:pt x="0" y="38"/>
                    </a:moveTo>
                    <a:lnTo>
                      <a:pt x="517" y="3256"/>
                    </a:lnTo>
                    <a:lnTo>
                      <a:pt x="571" y="3226"/>
                    </a:lnTo>
                    <a:lnTo>
                      <a:pt x="623" y="3194"/>
                    </a:lnTo>
                    <a:lnTo>
                      <a:pt x="676" y="3161"/>
                    </a:lnTo>
                    <a:lnTo>
                      <a:pt x="726" y="3127"/>
                    </a:lnTo>
                    <a:lnTo>
                      <a:pt x="776" y="3092"/>
                    </a:lnTo>
                    <a:lnTo>
                      <a:pt x="825" y="3054"/>
                    </a:lnTo>
                    <a:lnTo>
                      <a:pt x="873" y="3017"/>
                    </a:lnTo>
                    <a:lnTo>
                      <a:pt x="921" y="2978"/>
                    </a:lnTo>
                    <a:lnTo>
                      <a:pt x="967" y="2938"/>
                    </a:lnTo>
                    <a:lnTo>
                      <a:pt x="1013" y="2898"/>
                    </a:lnTo>
                    <a:lnTo>
                      <a:pt x="1057" y="2856"/>
                    </a:lnTo>
                    <a:lnTo>
                      <a:pt x="1100" y="2813"/>
                    </a:lnTo>
                    <a:lnTo>
                      <a:pt x="1142" y="2769"/>
                    </a:lnTo>
                    <a:lnTo>
                      <a:pt x="1184" y="2723"/>
                    </a:lnTo>
                    <a:lnTo>
                      <a:pt x="1224" y="2676"/>
                    </a:lnTo>
                    <a:lnTo>
                      <a:pt x="1263" y="2630"/>
                    </a:lnTo>
                    <a:lnTo>
                      <a:pt x="1300" y="2582"/>
                    </a:lnTo>
                    <a:lnTo>
                      <a:pt x="1337" y="2533"/>
                    </a:lnTo>
                    <a:lnTo>
                      <a:pt x="1372" y="2483"/>
                    </a:lnTo>
                    <a:lnTo>
                      <a:pt x="1408" y="2432"/>
                    </a:lnTo>
                    <a:lnTo>
                      <a:pt x="1441" y="2380"/>
                    </a:lnTo>
                    <a:lnTo>
                      <a:pt x="1472" y="2327"/>
                    </a:lnTo>
                    <a:lnTo>
                      <a:pt x="1503" y="2274"/>
                    </a:lnTo>
                    <a:lnTo>
                      <a:pt x="1532" y="2220"/>
                    </a:lnTo>
                    <a:lnTo>
                      <a:pt x="1560" y="2165"/>
                    </a:lnTo>
                    <a:lnTo>
                      <a:pt x="1587" y="2110"/>
                    </a:lnTo>
                    <a:lnTo>
                      <a:pt x="1612" y="2052"/>
                    </a:lnTo>
                    <a:lnTo>
                      <a:pt x="1637" y="1995"/>
                    </a:lnTo>
                    <a:lnTo>
                      <a:pt x="1659" y="1938"/>
                    </a:lnTo>
                    <a:lnTo>
                      <a:pt x="1681" y="1879"/>
                    </a:lnTo>
                    <a:lnTo>
                      <a:pt x="1700" y="1820"/>
                    </a:lnTo>
                    <a:lnTo>
                      <a:pt x="1719" y="1760"/>
                    </a:lnTo>
                    <a:lnTo>
                      <a:pt x="81" y="0"/>
                    </a:lnTo>
                    <a:lnTo>
                      <a:pt x="62" y="11"/>
                    </a:lnTo>
                    <a:lnTo>
                      <a:pt x="42" y="22"/>
                    </a:lnTo>
                    <a:lnTo>
                      <a:pt x="21" y="31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2" name="Freeform 15"/>
              <p:cNvSpPr>
                <a:spLocks/>
              </p:cNvSpPr>
              <p:nvPr/>
            </p:nvSpPr>
            <p:spPr bwMode="auto">
              <a:xfrm>
                <a:off x="66820" y="167680"/>
                <a:ext cx="232631" cy="112604"/>
              </a:xfrm>
              <a:custGeom>
                <a:avLst/>
                <a:gdLst>
                  <a:gd name="T0" fmla="*/ 2261 w 2261"/>
                  <a:gd name="T1" fmla="*/ 923 h 1092"/>
                  <a:gd name="T2" fmla="*/ 1733 w 2261"/>
                  <a:gd name="T3" fmla="*/ 0 h 1092"/>
                  <a:gd name="T4" fmla="*/ 1669 w 2261"/>
                  <a:gd name="T5" fmla="*/ 5 h 1092"/>
                  <a:gd name="T6" fmla="*/ 1605 w 2261"/>
                  <a:gd name="T7" fmla="*/ 11 h 1092"/>
                  <a:gd name="T8" fmla="*/ 1541 w 2261"/>
                  <a:gd name="T9" fmla="*/ 18 h 1092"/>
                  <a:gd name="T10" fmla="*/ 1479 w 2261"/>
                  <a:gd name="T11" fmla="*/ 27 h 1092"/>
                  <a:gd name="T12" fmla="*/ 1417 w 2261"/>
                  <a:gd name="T13" fmla="*/ 38 h 1092"/>
                  <a:gd name="T14" fmla="*/ 1354 w 2261"/>
                  <a:gd name="T15" fmla="*/ 50 h 1092"/>
                  <a:gd name="T16" fmla="*/ 1293 w 2261"/>
                  <a:gd name="T17" fmla="*/ 64 h 1092"/>
                  <a:gd name="T18" fmla="*/ 1233 w 2261"/>
                  <a:gd name="T19" fmla="*/ 79 h 1092"/>
                  <a:gd name="T20" fmla="*/ 1173 w 2261"/>
                  <a:gd name="T21" fmla="*/ 96 h 1092"/>
                  <a:gd name="T22" fmla="*/ 1113 w 2261"/>
                  <a:gd name="T23" fmla="*/ 114 h 1092"/>
                  <a:gd name="T24" fmla="*/ 1054 w 2261"/>
                  <a:gd name="T25" fmla="*/ 133 h 1092"/>
                  <a:gd name="T26" fmla="*/ 996 w 2261"/>
                  <a:gd name="T27" fmla="*/ 154 h 1092"/>
                  <a:gd name="T28" fmla="*/ 939 w 2261"/>
                  <a:gd name="T29" fmla="*/ 177 h 1092"/>
                  <a:gd name="T30" fmla="*/ 881 w 2261"/>
                  <a:gd name="T31" fmla="*/ 201 h 1092"/>
                  <a:gd name="T32" fmla="*/ 826 w 2261"/>
                  <a:gd name="T33" fmla="*/ 226 h 1092"/>
                  <a:gd name="T34" fmla="*/ 770 w 2261"/>
                  <a:gd name="T35" fmla="*/ 252 h 1092"/>
                  <a:gd name="T36" fmla="*/ 716 w 2261"/>
                  <a:gd name="T37" fmla="*/ 280 h 1092"/>
                  <a:gd name="T38" fmla="*/ 662 w 2261"/>
                  <a:gd name="T39" fmla="*/ 308 h 1092"/>
                  <a:gd name="T40" fmla="*/ 609 w 2261"/>
                  <a:gd name="T41" fmla="*/ 338 h 1092"/>
                  <a:gd name="T42" fmla="*/ 557 w 2261"/>
                  <a:gd name="T43" fmla="*/ 370 h 1092"/>
                  <a:gd name="T44" fmla="*/ 505 w 2261"/>
                  <a:gd name="T45" fmla="*/ 402 h 1092"/>
                  <a:gd name="T46" fmla="*/ 455 w 2261"/>
                  <a:gd name="T47" fmla="*/ 436 h 1092"/>
                  <a:gd name="T48" fmla="*/ 405 w 2261"/>
                  <a:gd name="T49" fmla="*/ 471 h 1092"/>
                  <a:gd name="T50" fmla="*/ 356 w 2261"/>
                  <a:gd name="T51" fmla="*/ 507 h 1092"/>
                  <a:gd name="T52" fmla="*/ 308 w 2261"/>
                  <a:gd name="T53" fmla="*/ 545 h 1092"/>
                  <a:gd name="T54" fmla="*/ 261 w 2261"/>
                  <a:gd name="T55" fmla="*/ 583 h 1092"/>
                  <a:gd name="T56" fmla="*/ 216 w 2261"/>
                  <a:gd name="T57" fmla="*/ 622 h 1092"/>
                  <a:gd name="T58" fmla="*/ 170 w 2261"/>
                  <a:gd name="T59" fmla="*/ 663 h 1092"/>
                  <a:gd name="T60" fmla="*/ 126 w 2261"/>
                  <a:gd name="T61" fmla="*/ 704 h 1092"/>
                  <a:gd name="T62" fmla="*/ 83 w 2261"/>
                  <a:gd name="T63" fmla="*/ 746 h 1092"/>
                  <a:gd name="T64" fmla="*/ 41 w 2261"/>
                  <a:gd name="T65" fmla="*/ 790 h 1092"/>
                  <a:gd name="T66" fmla="*/ 0 w 2261"/>
                  <a:gd name="T67" fmla="*/ 834 h 1092"/>
                  <a:gd name="T68" fmla="*/ 2148 w 2261"/>
                  <a:gd name="T69" fmla="*/ 1092 h 1092"/>
                  <a:gd name="T70" fmla="*/ 2152 w 2261"/>
                  <a:gd name="T71" fmla="*/ 1079 h 1092"/>
                  <a:gd name="T72" fmla="*/ 2157 w 2261"/>
                  <a:gd name="T73" fmla="*/ 1067 h 1092"/>
                  <a:gd name="T74" fmla="*/ 2162 w 2261"/>
                  <a:gd name="T75" fmla="*/ 1055 h 1092"/>
                  <a:gd name="T76" fmla="*/ 2167 w 2261"/>
                  <a:gd name="T77" fmla="*/ 1043 h 1092"/>
                  <a:gd name="T78" fmla="*/ 2179 w 2261"/>
                  <a:gd name="T79" fmla="*/ 1020 h 1092"/>
                  <a:gd name="T80" fmla="*/ 2192 w 2261"/>
                  <a:gd name="T81" fmla="*/ 998 h 1092"/>
                  <a:gd name="T82" fmla="*/ 2207 w 2261"/>
                  <a:gd name="T83" fmla="*/ 978 h 1092"/>
                  <a:gd name="T84" fmla="*/ 2223 w 2261"/>
                  <a:gd name="T85" fmla="*/ 958 h 1092"/>
                  <a:gd name="T86" fmla="*/ 2241 w 2261"/>
                  <a:gd name="T87" fmla="*/ 940 h 1092"/>
                  <a:gd name="T88" fmla="*/ 2261 w 2261"/>
                  <a:gd name="T89" fmla="*/ 923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61" h="1092">
                    <a:moveTo>
                      <a:pt x="2261" y="923"/>
                    </a:moveTo>
                    <a:lnTo>
                      <a:pt x="1733" y="0"/>
                    </a:lnTo>
                    <a:lnTo>
                      <a:pt x="1669" y="5"/>
                    </a:lnTo>
                    <a:lnTo>
                      <a:pt x="1605" y="11"/>
                    </a:lnTo>
                    <a:lnTo>
                      <a:pt x="1541" y="18"/>
                    </a:lnTo>
                    <a:lnTo>
                      <a:pt x="1479" y="27"/>
                    </a:lnTo>
                    <a:lnTo>
                      <a:pt x="1417" y="38"/>
                    </a:lnTo>
                    <a:lnTo>
                      <a:pt x="1354" y="50"/>
                    </a:lnTo>
                    <a:lnTo>
                      <a:pt x="1293" y="64"/>
                    </a:lnTo>
                    <a:lnTo>
                      <a:pt x="1233" y="79"/>
                    </a:lnTo>
                    <a:lnTo>
                      <a:pt x="1173" y="96"/>
                    </a:lnTo>
                    <a:lnTo>
                      <a:pt x="1113" y="114"/>
                    </a:lnTo>
                    <a:lnTo>
                      <a:pt x="1054" y="133"/>
                    </a:lnTo>
                    <a:lnTo>
                      <a:pt x="996" y="154"/>
                    </a:lnTo>
                    <a:lnTo>
                      <a:pt x="939" y="177"/>
                    </a:lnTo>
                    <a:lnTo>
                      <a:pt x="881" y="201"/>
                    </a:lnTo>
                    <a:lnTo>
                      <a:pt x="826" y="226"/>
                    </a:lnTo>
                    <a:lnTo>
                      <a:pt x="770" y="252"/>
                    </a:lnTo>
                    <a:lnTo>
                      <a:pt x="716" y="280"/>
                    </a:lnTo>
                    <a:lnTo>
                      <a:pt x="662" y="308"/>
                    </a:lnTo>
                    <a:lnTo>
                      <a:pt x="609" y="338"/>
                    </a:lnTo>
                    <a:lnTo>
                      <a:pt x="557" y="370"/>
                    </a:lnTo>
                    <a:lnTo>
                      <a:pt x="505" y="402"/>
                    </a:lnTo>
                    <a:lnTo>
                      <a:pt x="455" y="436"/>
                    </a:lnTo>
                    <a:lnTo>
                      <a:pt x="405" y="471"/>
                    </a:lnTo>
                    <a:lnTo>
                      <a:pt x="356" y="507"/>
                    </a:lnTo>
                    <a:lnTo>
                      <a:pt x="308" y="545"/>
                    </a:lnTo>
                    <a:lnTo>
                      <a:pt x="261" y="583"/>
                    </a:lnTo>
                    <a:lnTo>
                      <a:pt x="216" y="622"/>
                    </a:lnTo>
                    <a:lnTo>
                      <a:pt x="170" y="663"/>
                    </a:lnTo>
                    <a:lnTo>
                      <a:pt x="126" y="704"/>
                    </a:lnTo>
                    <a:lnTo>
                      <a:pt x="83" y="746"/>
                    </a:lnTo>
                    <a:lnTo>
                      <a:pt x="41" y="790"/>
                    </a:lnTo>
                    <a:lnTo>
                      <a:pt x="0" y="834"/>
                    </a:lnTo>
                    <a:lnTo>
                      <a:pt x="2148" y="1092"/>
                    </a:lnTo>
                    <a:lnTo>
                      <a:pt x="2152" y="1079"/>
                    </a:lnTo>
                    <a:lnTo>
                      <a:pt x="2157" y="1067"/>
                    </a:lnTo>
                    <a:lnTo>
                      <a:pt x="2162" y="1055"/>
                    </a:lnTo>
                    <a:lnTo>
                      <a:pt x="2167" y="1043"/>
                    </a:lnTo>
                    <a:lnTo>
                      <a:pt x="2179" y="1020"/>
                    </a:lnTo>
                    <a:lnTo>
                      <a:pt x="2192" y="998"/>
                    </a:lnTo>
                    <a:lnTo>
                      <a:pt x="2207" y="978"/>
                    </a:lnTo>
                    <a:lnTo>
                      <a:pt x="2223" y="958"/>
                    </a:lnTo>
                    <a:lnTo>
                      <a:pt x="2241" y="940"/>
                    </a:lnTo>
                    <a:lnTo>
                      <a:pt x="2261" y="9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3" name="Freeform 16"/>
              <p:cNvSpPr>
                <a:spLocks/>
              </p:cNvSpPr>
              <p:nvPr/>
            </p:nvSpPr>
            <p:spPr bwMode="auto">
              <a:xfrm>
                <a:off x="351422" y="277809"/>
                <a:ext cx="169523" cy="189323"/>
              </a:xfrm>
              <a:custGeom>
                <a:avLst/>
                <a:gdLst>
                  <a:gd name="T0" fmla="*/ 58 w 1648"/>
                  <a:gd name="T1" fmla="*/ 136 h 1845"/>
                  <a:gd name="T2" fmla="*/ 56 w 1648"/>
                  <a:gd name="T3" fmla="*/ 160 h 1845"/>
                  <a:gd name="T4" fmla="*/ 53 w 1648"/>
                  <a:gd name="T5" fmla="*/ 184 h 1845"/>
                  <a:gd name="T6" fmla="*/ 48 w 1648"/>
                  <a:gd name="T7" fmla="*/ 207 h 1845"/>
                  <a:gd name="T8" fmla="*/ 41 w 1648"/>
                  <a:gd name="T9" fmla="*/ 230 h 1845"/>
                  <a:gd name="T10" fmla="*/ 33 w 1648"/>
                  <a:gd name="T11" fmla="*/ 252 h 1845"/>
                  <a:gd name="T12" fmla="*/ 23 w 1648"/>
                  <a:gd name="T13" fmla="*/ 273 h 1845"/>
                  <a:gd name="T14" fmla="*/ 12 w 1648"/>
                  <a:gd name="T15" fmla="*/ 293 h 1845"/>
                  <a:gd name="T16" fmla="*/ 0 w 1648"/>
                  <a:gd name="T17" fmla="*/ 313 h 1845"/>
                  <a:gd name="T18" fmla="*/ 1617 w 1648"/>
                  <a:gd name="T19" fmla="*/ 1845 h 1845"/>
                  <a:gd name="T20" fmla="*/ 1624 w 1648"/>
                  <a:gd name="T21" fmla="*/ 1797 h 1845"/>
                  <a:gd name="T22" fmla="*/ 1630 w 1648"/>
                  <a:gd name="T23" fmla="*/ 1748 h 1845"/>
                  <a:gd name="T24" fmla="*/ 1635 w 1648"/>
                  <a:gd name="T25" fmla="*/ 1700 h 1845"/>
                  <a:gd name="T26" fmla="*/ 1640 w 1648"/>
                  <a:gd name="T27" fmla="*/ 1651 h 1845"/>
                  <a:gd name="T28" fmla="*/ 1643 w 1648"/>
                  <a:gd name="T29" fmla="*/ 1602 h 1845"/>
                  <a:gd name="T30" fmla="*/ 1646 w 1648"/>
                  <a:gd name="T31" fmla="*/ 1552 h 1845"/>
                  <a:gd name="T32" fmla="*/ 1647 w 1648"/>
                  <a:gd name="T33" fmla="*/ 1503 h 1845"/>
                  <a:gd name="T34" fmla="*/ 1648 w 1648"/>
                  <a:gd name="T35" fmla="*/ 1452 h 1845"/>
                  <a:gd name="T36" fmla="*/ 1647 w 1648"/>
                  <a:gd name="T37" fmla="*/ 1401 h 1845"/>
                  <a:gd name="T38" fmla="*/ 1646 w 1648"/>
                  <a:gd name="T39" fmla="*/ 1351 h 1845"/>
                  <a:gd name="T40" fmla="*/ 1643 w 1648"/>
                  <a:gd name="T41" fmla="*/ 1301 h 1845"/>
                  <a:gd name="T42" fmla="*/ 1640 w 1648"/>
                  <a:gd name="T43" fmla="*/ 1251 h 1845"/>
                  <a:gd name="T44" fmla="*/ 1635 w 1648"/>
                  <a:gd name="T45" fmla="*/ 1202 h 1845"/>
                  <a:gd name="T46" fmla="*/ 1630 w 1648"/>
                  <a:gd name="T47" fmla="*/ 1153 h 1845"/>
                  <a:gd name="T48" fmla="*/ 1624 w 1648"/>
                  <a:gd name="T49" fmla="*/ 1103 h 1845"/>
                  <a:gd name="T50" fmla="*/ 1616 w 1648"/>
                  <a:gd name="T51" fmla="*/ 1054 h 1845"/>
                  <a:gd name="T52" fmla="*/ 1608 w 1648"/>
                  <a:gd name="T53" fmla="*/ 1006 h 1845"/>
                  <a:gd name="T54" fmla="*/ 1599 w 1648"/>
                  <a:gd name="T55" fmla="*/ 958 h 1845"/>
                  <a:gd name="T56" fmla="*/ 1589 w 1648"/>
                  <a:gd name="T57" fmla="*/ 911 h 1845"/>
                  <a:gd name="T58" fmla="*/ 1578 w 1648"/>
                  <a:gd name="T59" fmla="*/ 863 h 1845"/>
                  <a:gd name="T60" fmla="*/ 1567 w 1648"/>
                  <a:gd name="T61" fmla="*/ 816 h 1845"/>
                  <a:gd name="T62" fmla="*/ 1554 w 1648"/>
                  <a:gd name="T63" fmla="*/ 769 h 1845"/>
                  <a:gd name="T64" fmla="*/ 1540 w 1648"/>
                  <a:gd name="T65" fmla="*/ 723 h 1845"/>
                  <a:gd name="T66" fmla="*/ 1526 w 1648"/>
                  <a:gd name="T67" fmla="*/ 677 h 1845"/>
                  <a:gd name="T68" fmla="*/ 1511 w 1648"/>
                  <a:gd name="T69" fmla="*/ 631 h 1845"/>
                  <a:gd name="T70" fmla="*/ 1495 w 1648"/>
                  <a:gd name="T71" fmla="*/ 586 h 1845"/>
                  <a:gd name="T72" fmla="*/ 1478 w 1648"/>
                  <a:gd name="T73" fmla="*/ 542 h 1845"/>
                  <a:gd name="T74" fmla="*/ 1460 w 1648"/>
                  <a:gd name="T75" fmla="*/ 497 h 1845"/>
                  <a:gd name="T76" fmla="*/ 1441 w 1648"/>
                  <a:gd name="T77" fmla="*/ 453 h 1845"/>
                  <a:gd name="T78" fmla="*/ 1421 w 1648"/>
                  <a:gd name="T79" fmla="*/ 409 h 1845"/>
                  <a:gd name="T80" fmla="*/ 1401 w 1648"/>
                  <a:gd name="T81" fmla="*/ 366 h 1845"/>
                  <a:gd name="T82" fmla="*/ 1381 w 1648"/>
                  <a:gd name="T83" fmla="*/ 324 h 1845"/>
                  <a:gd name="T84" fmla="*/ 1359 w 1648"/>
                  <a:gd name="T85" fmla="*/ 281 h 1845"/>
                  <a:gd name="T86" fmla="*/ 1337 w 1648"/>
                  <a:gd name="T87" fmla="*/ 240 h 1845"/>
                  <a:gd name="T88" fmla="*/ 1313 w 1648"/>
                  <a:gd name="T89" fmla="*/ 199 h 1845"/>
                  <a:gd name="T90" fmla="*/ 1289 w 1648"/>
                  <a:gd name="T91" fmla="*/ 158 h 1845"/>
                  <a:gd name="T92" fmla="*/ 1265 w 1648"/>
                  <a:gd name="T93" fmla="*/ 118 h 1845"/>
                  <a:gd name="T94" fmla="*/ 1240 w 1648"/>
                  <a:gd name="T95" fmla="*/ 77 h 1845"/>
                  <a:gd name="T96" fmla="*/ 1214 w 1648"/>
                  <a:gd name="T97" fmla="*/ 38 h 1845"/>
                  <a:gd name="T98" fmla="*/ 1186 w 1648"/>
                  <a:gd name="T99" fmla="*/ 0 h 1845"/>
                  <a:gd name="T100" fmla="*/ 58 w 1648"/>
                  <a:gd name="T101" fmla="*/ 136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48" h="1845">
                    <a:moveTo>
                      <a:pt x="58" y="136"/>
                    </a:moveTo>
                    <a:lnTo>
                      <a:pt x="56" y="160"/>
                    </a:lnTo>
                    <a:lnTo>
                      <a:pt x="53" y="184"/>
                    </a:lnTo>
                    <a:lnTo>
                      <a:pt x="48" y="207"/>
                    </a:lnTo>
                    <a:lnTo>
                      <a:pt x="41" y="230"/>
                    </a:lnTo>
                    <a:lnTo>
                      <a:pt x="33" y="252"/>
                    </a:lnTo>
                    <a:lnTo>
                      <a:pt x="23" y="273"/>
                    </a:lnTo>
                    <a:lnTo>
                      <a:pt x="12" y="293"/>
                    </a:lnTo>
                    <a:lnTo>
                      <a:pt x="0" y="313"/>
                    </a:lnTo>
                    <a:lnTo>
                      <a:pt x="1617" y="1845"/>
                    </a:lnTo>
                    <a:lnTo>
                      <a:pt x="1624" y="1797"/>
                    </a:lnTo>
                    <a:lnTo>
                      <a:pt x="1630" y="1748"/>
                    </a:lnTo>
                    <a:lnTo>
                      <a:pt x="1635" y="1700"/>
                    </a:lnTo>
                    <a:lnTo>
                      <a:pt x="1640" y="1651"/>
                    </a:lnTo>
                    <a:lnTo>
                      <a:pt x="1643" y="1602"/>
                    </a:lnTo>
                    <a:lnTo>
                      <a:pt x="1646" y="1552"/>
                    </a:lnTo>
                    <a:lnTo>
                      <a:pt x="1647" y="1503"/>
                    </a:lnTo>
                    <a:lnTo>
                      <a:pt x="1648" y="1452"/>
                    </a:lnTo>
                    <a:lnTo>
                      <a:pt x="1647" y="1401"/>
                    </a:lnTo>
                    <a:lnTo>
                      <a:pt x="1646" y="1351"/>
                    </a:lnTo>
                    <a:lnTo>
                      <a:pt x="1643" y="1301"/>
                    </a:lnTo>
                    <a:lnTo>
                      <a:pt x="1640" y="1251"/>
                    </a:lnTo>
                    <a:lnTo>
                      <a:pt x="1635" y="1202"/>
                    </a:lnTo>
                    <a:lnTo>
                      <a:pt x="1630" y="1153"/>
                    </a:lnTo>
                    <a:lnTo>
                      <a:pt x="1624" y="1103"/>
                    </a:lnTo>
                    <a:lnTo>
                      <a:pt x="1616" y="1054"/>
                    </a:lnTo>
                    <a:lnTo>
                      <a:pt x="1608" y="1006"/>
                    </a:lnTo>
                    <a:lnTo>
                      <a:pt x="1599" y="958"/>
                    </a:lnTo>
                    <a:lnTo>
                      <a:pt x="1589" y="911"/>
                    </a:lnTo>
                    <a:lnTo>
                      <a:pt x="1578" y="863"/>
                    </a:lnTo>
                    <a:lnTo>
                      <a:pt x="1567" y="816"/>
                    </a:lnTo>
                    <a:lnTo>
                      <a:pt x="1554" y="769"/>
                    </a:lnTo>
                    <a:lnTo>
                      <a:pt x="1540" y="723"/>
                    </a:lnTo>
                    <a:lnTo>
                      <a:pt x="1526" y="677"/>
                    </a:lnTo>
                    <a:lnTo>
                      <a:pt x="1511" y="631"/>
                    </a:lnTo>
                    <a:lnTo>
                      <a:pt x="1495" y="586"/>
                    </a:lnTo>
                    <a:lnTo>
                      <a:pt x="1478" y="542"/>
                    </a:lnTo>
                    <a:lnTo>
                      <a:pt x="1460" y="497"/>
                    </a:lnTo>
                    <a:lnTo>
                      <a:pt x="1441" y="453"/>
                    </a:lnTo>
                    <a:lnTo>
                      <a:pt x="1421" y="409"/>
                    </a:lnTo>
                    <a:lnTo>
                      <a:pt x="1401" y="366"/>
                    </a:lnTo>
                    <a:lnTo>
                      <a:pt x="1381" y="324"/>
                    </a:lnTo>
                    <a:lnTo>
                      <a:pt x="1359" y="281"/>
                    </a:lnTo>
                    <a:lnTo>
                      <a:pt x="1337" y="240"/>
                    </a:lnTo>
                    <a:lnTo>
                      <a:pt x="1313" y="199"/>
                    </a:lnTo>
                    <a:lnTo>
                      <a:pt x="1289" y="158"/>
                    </a:lnTo>
                    <a:lnTo>
                      <a:pt x="1265" y="118"/>
                    </a:lnTo>
                    <a:lnTo>
                      <a:pt x="1240" y="77"/>
                    </a:lnTo>
                    <a:lnTo>
                      <a:pt x="1214" y="38"/>
                    </a:lnTo>
                    <a:lnTo>
                      <a:pt x="1186" y="0"/>
                    </a:lnTo>
                    <a:lnTo>
                      <a:pt x="58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4" name="Freeform 17"/>
              <p:cNvSpPr>
                <a:spLocks/>
              </p:cNvSpPr>
              <p:nvPr/>
            </p:nvSpPr>
            <p:spPr bwMode="auto">
              <a:xfrm>
                <a:off x="0" y="281521"/>
                <a:ext cx="288314" cy="188085"/>
              </a:xfrm>
              <a:custGeom>
                <a:avLst/>
                <a:gdLst>
                  <a:gd name="T0" fmla="*/ 2782 w 2801"/>
                  <a:gd name="T1" fmla="*/ 123 h 1832"/>
                  <a:gd name="T2" fmla="*/ 436 w 2801"/>
                  <a:gd name="T3" fmla="*/ 0 h 1832"/>
                  <a:gd name="T4" fmla="*/ 410 w 2801"/>
                  <a:gd name="T5" fmla="*/ 38 h 1832"/>
                  <a:gd name="T6" fmla="*/ 386 w 2801"/>
                  <a:gd name="T7" fmla="*/ 77 h 1832"/>
                  <a:gd name="T8" fmla="*/ 362 w 2801"/>
                  <a:gd name="T9" fmla="*/ 116 h 1832"/>
                  <a:gd name="T10" fmla="*/ 337 w 2801"/>
                  <a:gd name="T11" fmla="*/ 155 h 1832"/>
                  <a:gd name="T12" fmla="*/ 315 w 2801"/>
                  <a:gd name="T13" fmla="*/ 195 h 1832"/>
                  <a:gd name="T14" fmla="*/ 293 w 2801"/>
                  <a:gd name="T15" fmla="*/ 236 h 1832"/>
                  <a:gd name="T16" fmla="*/ 272 w 2801"/>
                  <a:gd name="T17" fmla="*/ 276 h 1832"/>
                  <a:gd name="T18" fmla="*/ 251 w 2801"/>
                  <a:gd name="T19" fmla="*/ 317 h 1832"/>
                  <a:gd name="T20" fmla="*/ 232 w 2801"/>
                  <a:gd name="T21" fmla="*/ 359 h 1832"/>
                  <a:gd name="T22" fmla="*/ 213 w 2801"/>
                  <a:gd name="T23" fmla="*/ 401 h 1832"/>
                  <a:gd name="T24" fmla="*/ 195 w 2801"/>
                  <a:gd name="T25" fmla="*/ 444 h 1832"/>
                  <a:gd name="T26" fmla="*/ 177 w 2801"/>
                  <a:gd name="T27" fmla="*/ 487 h 1832"/>
                  <a:gd name="T28" fmla="*/ 160 w 2801"/>
                  <a:gd name="T29" fmla="*/ 530 h 1832"/>
                  <a:gd name="T30" fmla="*/ 145 w 2801"/>
                  <a:gd name="T31" fmla="*/ 574 h 1832"/>
                  <a:gd name="T32" fmla="*/ 129 w 2801"/>
                  <a:gd name="T33" fmla="*/ 618 h 1832"/>
                  <a:gd name="T34" fmla="*/ 114 w 2801"/>
                  <a:gd name="T35" fmla="*/ 662 h 1832"/>
                  <a:gd name="T36" fmla="*/ 101 w 2801"/>
                  <a:gd name="T37" fmla="*/ 707 h 1832"/>
                  <a:gd name="T38" fmla="*/ 88 w 2801"/>
                  <a:gd name="T39" fmla="*/ 753 h 1832"/>
                  <a:gd name="T40" fmla="*/ 76 w 2801"/>
                  <a:gd name="T41" fmla="*/ 798 h 1832"/>
                  <a:gd name="T42" fmla="*/ 65 w 2801"/>
                  <a:gd name="T43" fmla="*/ 844 h 1832"/>
                  <a:gd name="T44" fmla="*/ 55 w 2801"/>
                  <a:gd name="T45" fmla="*/ 890 h 1832"/>
                  <a:gd name="T46" fmla="*/ 45 w 2801"/>
                  <a:gd name="T47" fmla="*/ 936 h 1832"/>
                  <a:gd name="T48" fmla="*/ 37 w 2801"/>
                  <a:gd name="T49" fmla="*/ 983 h 1832"/>
                  <a:gd name="T50" fmla="*/ 29 w 2801"/>
                  <a:gd name="T51" fmla="*/ 1030 h 1832"/>
                  <a:gd name="T52" fmla="*/ 22 w 2801"/>
                  <a:gd name="T53" fmla="*/ 1077 h 1832"/>
                  <a:gd name="T54" fmla="*/ 17 w 2801"/>
                  <a:gd name="T55" fmla="*/ 1126 h 1832"/>
                  <a:gd name="T56" fmla="*/ 12 w 2801"/>
                  <a:gd name="T57" fmla="*/ 1173 h 1832"/>
                  <a:gd name="T58" fmla="*/ 7 w 2801"/>
                  <a:gd name="T59" fmla="*/ 1221 h 1832"/>
                  <a:gd name="T60" fmla="*/ 4 w 2801"/>
                  <a:gd name="T61" fmla="*/ 1270 h 1832"/>
                  <a:gd name="T62" fmla="*/ 2 w 2801"/>
                  <a:gd name="T63" fmla="*/ 1318 h 1832"/>
                  <a:gd name="T64" fmla="*/ 0 w 2801"/>
                  <a:gd name="T65" fmla="*/ 1367 h 1832"/>
                  <a:gd name="T66" fmla="*/ 0 w 2801"/>
                  <a:gd name="T67" fmla="*/ 1416 h 1832"/>
                  <a:gd name="T68" fmla="*/ 1 w 2801"/>
                  <a:gd name="T69" fmla="*/ 1470 h 1832"/>
                  <a:gd name="T70" fmla="*/ 2 w 2801"/>
                  <a:gd name="T71" fmla="*/ 1522 h 1832"/>
                  <a:gd name="T72" fmla="*/ 5 w 2801"/>
                  <a:gd name="T73" fmla="*/ 1575 h 1832"/>
                  <a:gd name="T74" fmla="*/ 9 w 2801"/>
                  <a:gd name="T75" fmla="*/ 1627 h 1832"/>
                  <a:gd name="T76" fmla="*/ 14 w 2801"/>
                  <a:gd name="T77" fmla="*/ 1678 h 1832"/>
                  <a:gd name="T78" fmla="*/ 20 w 2801"/>
                  <a:gd name="T79" fmla="*/ 1730 h 1832"/>
                  <a:gd name="T80" fmla="*/ 27 w 2801"/>
                  <a:gd name="T81" fmla="*/ 1782 h 1832"/>
                  <a:gd name="T82" fmla="*/ 35 w 2801"/>
                  <a:gd name="T83" fmla="*/ 1832 h 1832"/>
                  <a:gd name="T84" fmla="*/ 2801 w 2801"/>
                  <a:gd name="T85" fmla="*/ 208 h 1832"/>
                  <a:gd name="T86" fmla="*/ 2794 w 2801"/>
                  <a:gd name="T87" fmla="*/ 188 h 1832"/>
                  <a:gd name="T88" fmla="*/ 2789 w 2801"/>
                  <a:gd name="T89" fmla="*/ 167 h 1832"/>
                  <a:gd name="T90" fmla="*/ 2785 w 2801"/>
                  <a:gd name="T91" fmla="*/ 145 h 1832"/>
                  <a:gd name="T92" fmla="*/ 2782 w 2801"/>
                  <a:gd name="T93" fmla="*/ 123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01" h="1832">
                    <a:moveTo>
                      <a:pt x="2782" y="123"/>
                    </a:moveTo>
                    <a:lnTo>
                      <a:pt x="436" y="0"/>
                    </a:lnTo>
                    <a:lnTo>
                      <a:pt x="410" y="38"/>
                    </a:lnTo>
                    <a:lnTo>
                      <a:pt x="386" y="77"/>
                    </a:lnTo>
                    <a:lnTo>
                      <a:pt x="362" y="116"/>
                    </a:lnTo>
                    <a:lnTo>
                      <a:pt x="337" y="155"/>
                    </a:lnTo>
                    <a:lnTo>
                      <a:pt x="315" y="195"/>
                    </a:lnTo>
                    <a:lnTo>
                      <a:pt x="293" y="236"/>
                    </a:lnTo>
                    <a:lnTo>
                      <a:pt x="272" y="276"/>
                    </a:lnTo>
                    <a:lnTo>
                      <a:pt x="251" y="317"/>
                    </a:lnTo>
                    <a:lnTo>
                      <a:pt x="232" y="359"/>
                    </a:lnTo>
                    <a:lnTo>
                      <a:pt x="213" y="401"/>
                    </a:lnTo>
                    <a:lnTo>
                      <a:pt x="195" y="444"/>
                    </a:lnTo>
                    <a:lnTo>
                      <a:pt x="177" y="487"/>
                    </a:lnTo>
                    <a:lnTo>
                      <a:pt x="160" y="530"/>
                    </a:lnTo>
                    <a:lnTo>
                      <a:pt x="145" y="574"/>
                    </a:lnTo>
                    <a:lnTo>
                      <a:pt x="129" y="618"/>
                    </a:lnTo>
                    <a:lnTo>
                      <a:pt x="114" y="662"/>
                    </a:lnTo>
                    <a:lnTo>
                      <a:pt x="101" y="707"/>
                    </a:lnTo>
                    <a:lnTo>
                      <a:pt x="88" y="753"/>
                    </a:lnTo>
                    <a:lnTo>
                      <a:pt x="76" y="798"/>
                    </a:lnTo>
                    <a:lnTo>
                      <a:pt x="65" y="844"/>
                    </a:lnTo>
                    <a:lnTo>
                      <a:pt x="55" y="890"/>
                    </a:lnTo>
                    <a:lnTo>
                      <a:pt x="45" y="936"/>
                    </a:lnTo>
                    <a:lnTo>
                      <a:pt x="37" y="983"/>
                    </a:lnTo>
                    <a:lnTo>
                      <a:pt x="29" y="1030"/>
                    </a:lnTo>
                    <a:lnTo>
                      <a:pt x="22" y="1077"/>
                    </a:lnTo>
                    <a:lnTo>
                      <a:pt x="17" y="1126"/>
                    </a:lnTo>
                    <a:lnTo>
                      <a:pt x="12" y="1173"/>
                    </a:lnTo>
                    <a:lnTo>
                      <a:pt x="7" y="1221"/>
                    </a:lnTo>
                    <a:lnTo>
                      <a:pt x="4" y="1270"/>
                    </a:lnTo>
                    <a:lnTo>
                      <a:pt x="2" y="1318"/>
                    </a:lnTo>
                    <a:lnTo>
                      <a:pt x="0" y="1367"/>
                    </a:lnTo>
                    <a:lnTo>
                      <a:pt x="0" y="1416"/>
                    </a:lnTo>
                    <a:lnTo>
                      <a:pt x="1" y="1470"/>
                    </a:lnTo>
                    <a:lnTo>
                      <a:pt x="2" y="1522"/>
                    </a:lnTo>
                    <a:lnTo>
                      <a:pt x="5" y="1575"/>
                    </a:lnTo>
                    <a:lnTo>
                      <a:pt x="9" y="1627"/>
                    </a:lnTo>
                    <a:lnTo>
                      <a:pt x="14" y="1678"/>
                    </a:lnTo>
                    <a:lnTo>
                      <a:pt x="20" y="1730"/>
                    </a:lnTo>
                    <a:lnTo>
                      <a:pt x="27" y="1782"/>
                    </a:lnTo>
                    <a:lnTo>
                      <a:pt x="35" y="1832"/>
                    </a:lnTo>
                    <a:lnTo>
                      <a:pt x="2801" y="208"/>
                    </a:lnTo>
                    <a:lnTo>
                      <a:pt x="2794" y="188"/>
                    </a:lnTo>
                    <a:lnTo>
                      <a:pt x="2789" y="167"/>
                    </a:lnTo>
                    <a:lnTo>
                      <a:pt x="2785" y="145"/>
                    </a:lnTo>
                    <a:lnTo>
                      <a:pt x="2782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5" name="Freeform 18"/>
              <p:cNvSpPr>
                <a:spLocks/>
              </p:cNvSpPr>
              <p:nvPr/>
            </p:nvSpPr>
            <p:spPr bwMode="auto">
              <a:xfrm>
                <a:off x="277178" y="167680"/>
                <a:ext cx="176948" cy="108891"/>
              </a:xfrm>
              <a:custGeom>
                <a:avLst/>
                <a:gdLst>
                  <a:gd name="T0" fmla="*/ 442 w 1714"/>
                  <a:gd name="T1" fmla="*/ 845 h 1055"/>
                  <a:gd name="T2" fmla="*/ 467 w 1714"/>
                  <a:gd name="T3" fmla="*/ 846 h 1055"/>
                  <a:gd name="T4" fmla="*/ 493 w 1714"/>
                  <a:gd name="T5" fmla="*/ 850 h 1055"/>
                  <a:gd name="T6" fmla="*/ 518 w 1714"/>
                  <a:gd name="T7" fmla="*/ 855 h 1055"/>
                  <a:gd name="T8" fmla="*/ 542 w 1714"/>
                  <a:gd name="T9" fmla="*/ 862 h 1055"/>
                  <a:gd name="T10" fmla="*/ 565 w 1714"/>
                  <a:gd name="T11" fmla="*/ 871 h 1055"/>
                  <a:gd name="T12" fmla="*/ 587 w 1714"/>
                  <a:gd name="T13" fmla="*/ 881 h 1055"/>
                  <a:gd name="T14" fmla="*/ 608 w 1714"/>
                  <a:gd name="T15" fmla="*/ 893 h 1055"/>
                  <a:gd name="T16" fmla="*/ 629 w 1714"/>
                  <a:gd name="T17" fmla="*/ 906 h 1055"/>
                  <a:gd name="T18" fmla="*/ 648 w 1714"/>
                  <a:gd name="T19" fmla="*/ 920 h 1055"/>
                  <a:gd name="T20" fmla="*/ 666 w 1714"/>
                  <a:gd name="T21" fmla="*/ 936 h 1055"/>
                  <a:gd name="T22" fmla="*/ 684 w 1714"/>
                  <a:gd name="T23" fmla="*/ 953 h 1055"/>
                  <a:gd name="T24" fmla="*/ 699 w 1714"/>
                  <a:gd name="T25" fmla="*/ 971 h 1055"/>
                  <a:gd name="T26" fmla="*/ 714 w 1714"/>
                  <a:gd name="T27" fmla="*/ 991 h 1055"/>
                  <a:gd name="T28" fmla="*/ 727 w 1714"/>
                  <a:gd name="T29" fmla="*/ 1011 h 1055"/>
                  <a:gd name="T30" fmla="*/ 739 w 1714"/>
                  <a:gd name="T31" fmla="*/ 1032 h 1055"/>
                  <a:gd name="T32" fmla="*/ 750 w 1714"/>
                  <a:gd name="T33" fmla="*/ 1055 h 1055"/>
                  <a:gd name="T34" fmla="*/ 1714 w 1714"/>
                  <a:gd name="T35" fmla="*/ 825 h 1055"/>
                  <a:gd name="T36" fmla="*/ 1672 w 1714"/>
                  <a:gd name="T37" fmla="*/ 781 h 1055"/>
                  <a:gd name="T38" fmla="*/ 1631 w 1714"/>
                  <a:gd name="T39" fmla="*/ 739 h 1055"/>
                  <a:gd name="T40" fmla="*/ 1588 w 1714"/>
                  <a:gd name="T41" fmla="*/ 697 h 1055"/>
                  <a:gd name="T42" fmla="*/ 1545 w 1714"/>
                  <a:gd name="T43" fmla="*/ 656 h 1055"/>
                  <a:gd name="T44" fmla="*/ 1500 w 1714"/>
                  <a:gd name="T45" fmla="*/ 616 h 1055"/>
                  <a:gd name="T46" fmla="*/ 1455 w 1714"/>
                  <a:gd name="T47" fmla="*/ 577 h 1055"/>
                  <a:gd name="T48" fmla="*/ 1408 w 1714"/>
                  <a:gd name="T49" fmla="*/ 540 h 1055"/>
                  <a:gd name="T50" fmla="*/ 1360 w 1714"/>
                  <a:gd name="T51" fmla="*/ 502 h 1055"/>
                  <a:gd name="T52" fmla="*/ 1312 w 1714"/>
                  <a:gd name="T53" fmla="*/ 467 h 1055"/>
                  <a:gd name="T54" fmla="*/ 1263 w 1714"/>
                  <a:gd name="T55" fmla="*/ 432 h 1055"/>
                  <a:gd name="T56" fmla="*/ 1213 w 1714"/>
                  <a:gd name="T57" fmla="*/ 399 h 1055"/>
                  <a:gd name="T58" fmla="*/ 1162 w 1714"/>
                  <a:gd name="T59" fmla="*/ 367 h 1055"/>
                  <a:gd name="T60" fmla="*/ 1110 w 1714"/>
                  <a:gd name="T61" fmla="*/ 336 h 1055"/>
                  <a:gd name="T62" fmla="*/ 1058 w 1714"/>
                  <a:gd name="T63" fmla="*/ 307 h 1055"/>
                  <a:gd name="T64" fmla="*/ 1005 w 1714"/>
                  <a:gd name="T65" fmla="*/ 278 h 1055"/>
                  <a:gd name="T66" fmla="*/ 950 w 1714"/>
                  <a:gd name="T67" fmla="*/ 251 h 1055"/>
                  <a:gd name="T68" fmla="*/ 896 w 1714"/>
                  <a:gd name="T69" fmla="*/ 225 h 1055"/>
                  <a:gd name="T70" fmla="*/ 841 w 1714"/>
                  <a:gd name="T71" fmla="*/ 201 h 1055"/>
                  <a:gd name="T72" fmla="*/ 785 w 1714"/>
                  <a:gd name="T73" fmla="*/ 177 h 1055"/>
                  <a:gd name="T74" fmla="*/ 727 w 1714"/>
                  <a:gd name="T75" fmla="*/ 154 h 1055"/>
                  <a:gd name="T76" fmla="*/ 670 w 1714"/>
                  <a:gd name="T77" fmla="*/ 134 h 1055"/>
                  <a:gd name="T78" fmla="*/ 612 w 1714"/>
                  <a:gd name="T79" fmla="*/ 114 h 1055"/>
                  <a:gd name="T80" fmla="*/ 554 w 1714"/>
                  <a:gd name="T81" fmla="*/ 96 h 1055"/>
                  <a:gd name="T82" fmla="*/ 494 w 1714"/>
                  <a:gd name="T83" fmla="*/ 80 h 1055"/>
                  <a:gd name="T84" fmla="*/ 434 w 1714"/>
                  <a:gd name="T85" fmla="*/ 65 h 1055"/>
                  <a:gd name="T86" fmla="*/ 374 w 1714"/>
                  <a:gd name="T87" fmla="*/ 51 h 1055"/>
                  <a:gd name="T88" fmla="*/ 313 w 1714"/>
                  <a:gd name="T89" fmla="*/ 39 h 1055"/>
                  <a:gd name="T90" fmla="*/ 251 w 1714"/>
                  <a:gd name="T91" fmla="*/ 28 h 1055"/>
                  <a:gd name="T92" fmla="*/ 189 w 1714"/>
                  <a:gd name="T93" fmla="*/ 19 h 1055"/>
                  <a:gd name="T94" fmla="*/ 127 w 1714"/>
                  <a:gd name="T95" fmla="*/ 11 h 1055"/>
                  <a:gd name="T96" fmla="*/ 64 w 1714"/>
                  <a:gd name="T97" fmla="*/ 4 h 1055"/>
                  <a:gd name="T98" fmla="*/ 0 w 1714"/>
                  <a:gd name="T99" fmla="*/ 0 h 1055"/>
                  <a:gd name="T100" fmla="*/ 357 w 1714"/>
                  <a:gd name="T101" fmla="*/ 855 h 1055"/>
                  <a:gd name="T102" fmla="*/ 377 w 1714"/>
                  <a:gd name="T103" fmla="*/ 851 h 1055"/>
                  <a:gd name="T104" fmla="*/ 398 w 1714"/>
                  <a:gd name="T105" fmla="*/ 848 h 1055"/>
                  <a:gd name="T106" fmla="*/ 420 w 1714"/>
                  <a:gd name="T107" fmla="*/ 845 h 1055"/>
                  <a:gd name="T108" fmla="*/ 442 w 1714"/>
                  <a:gd name="T109" fmla="*/ 845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14" h="1055">
                    <a:moveTo>
                      <a:pt x="442" y="845"/>
                    </a:moveTo>
                    <a:lnTo>
                      <a:pt x="467" y="846"/>
                    </a:lnTo>
                    <a:lnTo>
                      <a:pt x="493" y="850"/>
                    </a:lnTo>
                    <a:lnTo>
                      <a:pt x="518" y="855"/>
                    </a:lnTo>
                    <a:lnTo>
                      <a:pt x="542" y="862"/>
                    </a:lnTo>
                    <a:lnTo>
                      <a:pt x="565" y="871"/>
                    </a:lnTo>
                    <a:lnTo>
                      <a:pt x="587" y="881"/>
                    </a:lnTo>
                    <a:lnTo>
                      <a:pt x="608" y="893"/>
                    </a:lnTo>
                    <a:lnTo>
                      <a:pt x="629" y="906"/>
                    </a:lnTo>
                    <a:lnTo>
                      <a:pt x="648" y="920"/>
                    </a:lnTo>
                    <a:lnTo>
                      <a:pt x="666" y="936"/>
                    </a:lnTo>
                    <a:lnTo>
                      <a:pt x="684" y="953"/>
                    </a:lnTo>
                    <a:lnTo>
                      <a:pt x="699" y="971"/>
                    </a:lnTo>
                    <a:lnTo>
                      <a:pt x="714" y="991"/>
                    </a:lnTo>
                    <a:lnTo>
                      <a:pt x="727" y="1011"/>
                    </a:lnTo>
                    <a:lnTo>
                      <a:pt x="739" y="1032"/>
                    </a:lnTo>
                    <a:lnTo>
                      <a:pt x="750" y="1055"/>
                    </a:lnTo>
                    <a:lnTo>
                      <a:pt x="1714" y="825"/>
                    </a:lnTo>
                    <a:lnTo>
                      <a:pt x="1672" y="781"/>
                    </a:lnTo>
                    <a:lnTo>
                      <a:pt x="1631" y="739"/>
                    </a:lnTo>
                    <a:lnTo>
                      <a:pt x="1588" y="697"/>
                    </a:lnTo>
                    <a:lnTo>
                      <a:pt x="1545" y="656"/>
                    </a:lnTo>
                    <a:lnTo>
                      <a:pt x="1500" y="616"/>
                    </a:lnTo>
                    <a:lnTo>
                      <a:pt x="1455" y="577"/>
                    </a:lnTo>
                    <a:lnTo>
                      <a:pt x="1408" y="540"/>
                    </a:lnTo>
                    <a:lnTo>
                      <a:pt x="1360" y="502"/>
                    </a:lnTo>
                    <a:lnTo>
                      <a:pt x="1312" y="467"/>
                    </a:lnTo>
                    <a:lnTo>
                      <a:pt x="1263" y="432"/>
                    </a:lnTo>
                    <a:lnTo>
                      <a:pt x="1213" y="399"/>
                    </a:lnTo>
                    <a:lnTo>
                      <a:pt x="1162" y="367"/>
                    </a:lnTo>
                    <a:lnTo>
                      <a:pt x="1110" y="336"/>
                    </a:lnTo>
                    <a:lnTo>
                      <a:pt x="1058" y="307"/>
                    </a:lnTo>
                    <a:lnTo>
                      <a:pt x="1005" y="278"/>
                    </a:lnTo>
                    <a:lnTo>
                      <a:pt x="950" y="251"/>
                    </a:lnTo>
                    <a:lnTo>
                      <a:pt x="896" y="225"/>
                    </a:lnTo>
                    <a:lnTo>
                      <a:pt x="841" y="201"/>
                    </a:lnTo>
                    <a:lnTo>
                      <a:pt x="785" y="177"/>
                    </a:lnTo>
                    <a:lnTo>
                      <a:pt x="727" y="154"/>
                    </a:lnTo>
                    <a:lnTo>
                      <a:pt x="670" y="134"/>
                    </a:lnTo>
                    <a:lnTo>
                      <a:pt x="612" y="114"/>
                    </a:lnTo>
                    <a:lnTo>
                      <a:pt x="554" y="96"/>
                    </a:lnTo>
                    <a:lnTo>
                      <a:pt x="494" y="80"/>
                    </a:lnTo>
                    <a:lnTo>
                      <a:pt x="434" y="65"/>
                    </a:lnTo>
                    <a:lnTo>
                      <a:pt x="374" y="51"/>
                    </a:lnTo>
                    <a:lnTo>
                      <a:pt x="313" y="39"/>
                    </a:lnTo>
                    <a:lnTo>
                      <a:pt x="251" y="28"/>
                    </a:lnTo>
                    <a:lnTo>
                      <a:pt x="189" y="19"/>
                    </a:lnTo>
                    <a:lnTo>
                      <a:pt x="127" y="11"/>
                    </a:lnTo>
                    <a:lnTo>
                      <a:pt x="64" y="4"/>
                    </a:lnTo>
                    <a:lnTo>
                      <a:pt x="0" y="0"/>
                    </a:lnTo>
                    <a:lnTo>
                      <a:pt x="357" y="855"/>
                    </a:lnTo>
                    <a:lnTo>
                      <a:pt x="377" y="851"/>
                    </a:lnTo>
                    <a:lnTo>
                      <a:pt x="398" y="848"/>
                    </a:lnTo>
                    <a:lnTo>
                      <a:pt x="420" y="845"/>
                    </a:lnTo>
                    <a:lnTo>
                      <a:pt x="442" y="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800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81941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0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  <p:sldLayoutId id="2147483911" r:id="rId12"/>
    <p:sldLayoutId id="2147483912" r:id="rId13"/>
    <p:sldLayoutId id="2147483913" r:id="rId14"/>
    <p:sldLayoutId id="2147483914" r:id="rId15"/>
    <p:sldLayoutId id="2147483915" r:id="rId16"/>
    <p:sldLayoutId id="2147483916" r:id="rId17"/>
    <p:sldLayoutId id="2147483917" r:id="rId18"/>
    <p:sldLayoutId id="2147483918" r:id="rId19"/>
    <p:sldLayoutId id="2147483919" r:id="rId20"/>
    <p:sldLayoutId id="2147483920" r:id="rId21"/>
    <p:sldLayoutId id="2147483921" r:id="rId22"/>
    <p:sldLayoutId id="2147483922" r:id="rId23"/>
    <p:sldLayoutId id="2147483923" r:id="rId24"/>
    <p:sldLayoutId id="2147483924" r:id="rId25"/>
    <p:sldLayoutId id="2147483925" r:id="rId26"/>
    <p:sldLayoutId id="2147483926" r:id="rId27"/>
    <p:sldLayoutId id="2147483927" r:id="rId28"/>
    <p:sldLayoutId id="2147483928" r:id="rId29"/>
    <p:sldLayoutId id="2147483929" r:id="rId30"/>
    <p:sldLayoutId id="2147483930" r:id="rId31"/>
    <p:sldLayoutId id="2147483931" r:id="rId32"/>
    <p:sldLayoutId id="2147483932" r:id="rId33"/>
    <p:sldLayoutId id="2147483933" r:id="rId34"/>
    <p:sldLayoutId id="2147483934" r:id="rId35"/>
    <p:sldLayoutId id="2147483935" r:id="rId36"/>
    <p:sldLayoutId id="2147483936" r:id="rId37"/>
    <p:sldLayoutId id="2147483941" r:id="rId38"/>
  </p:sldLayoutIdLst>
  <p:txStyles>
    <p:titleStyle>
      <a:lvl1pPr algn="l" defTabSz="685800" rtl="0" eaLnBrk="1" latinLnBrk="0" hangingPunct="1">
        <a:lnSpc>
          <a:spcPct val="90000"/>
        </a:lnSpc>
        <a:spcBef>
          <a:spcPts val="0"/>
        </a:spcBef>
        <a:spcAft>
          <a:spcPts val="0"/>
        </a:spcAft>
        <a:buNone/>
        <a:defRPr sz="1600" b="0" kern="1200" spc="0" baseline="0">
          <a:solidFill>
            <a:schemeClr val="tx1"/>
          </a:solidFill>
          <a:effectLst/>
          <a:latin typeface="+mj-lt"/>
          <a:ea typeface="PF Din Text Cond Pro" charset="0"/>
          <a:cs typeface="PF Din Text Cond Pro" charset="0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SzPct val="90000"/>
        <a:buFont typeface="Wingdings" pitchFamily="2" charset="2"/>
        <a:buNone/>
        <a:defRPr sz="1400" b="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1pPr>
      <a:lvl2pPr marL="135731" marR="0" indent="-135731" algn="l" defTabSz="685800" rtl="0" eaLnBrk="1" fontAlgn="auto" latinLnBrk="0" hangingPunct="1">
        <a:lnSpc>
          <a:spcPct val="100000"/>
        </a:lnSpc>
        <a:spcBef>
          <a:spcPts val="450"/>
        </a:spcBef>
        <a:spcAft>
          <a:spcPts val="0"/>
        </a:spcAft>
        <a:buClr>
          <a:schemeClr val="accent1"/>
        </a:buClr>
        <a:buSzPct val="12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2pPr>
      <a:lvl3pPr marL="263129" indent="-127397" algn="l" defTabSz="6858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Clr>
          <a:schemeClr val="accent5"/>
        </a:buClr>
        <a:buSzPct val="105000"/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pos="284">
          <p15:clr>
            <a:srgbClr val="F26B43"/>
          </p15:clr>
        </p15:guide>
        <p15:guide id="6" orient="horz" pos="4117">
          <p15:clr>
            <a:srgbClr val="F26B43"/>
          </p15:clr>
        </p15:guide>
        <p15:guide id="9" orient="horz" pos="4021">
          <p15:clr>
            <a:srgbClr val="F26B43"/>
          </p15:clr>
        </p15:guide>
        <p15:guide id="11" orient="horz" pos="615">
          <p15:clr>
            <a:srgbClr val="F26B43"/>
          </p15:clr>
        </p15:guide>
        <p15:guide id="15" pos="2880">
          <p15:clr>
            <a:srgbClr val="F26B43"/>
          </p15:clr>
        </p15:guide>
        <p15:guide id="20" orient="horz" pos="263">
          <p15:clr>
            <a:srgbClr val="F26B43"/>
          </p15:clr>
        </p15:guide>
        <p15:guide id="36" orient="horz" pos="346">
          <p15:clr>
            <a:srgbClr val="F26B43"/>
          </p15:clr>
        </p15:guide>
        <p15:guide id="37" orient="horz" pos="520">
          <p15:clr>
            <a:srgbClr val="F26B43"/>
          </p15:clr>
        </p15:guide>
        <p15:guide id="38" pos="588">
          <p15:clr>
            <a:srgbClr val="F26B43"/>
          </p15:clr>
        </p15:guide>
        <p15:guide id="39" pos="548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Номер слайда 1"/>
          <p:cNvSpPr txBox="1">
            <a:spLocks/>
          </p:cNvSpPr>
          <p:nvPr/>
        </p:nvSpPr>
        <p:spPr>
          <a:xfrm>
            <a:off x="11552124" y="6493905"/>
            <a:ext cx="63655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ru-RU"/>
            </a:defPPr>
            <a:lvl1pPr algn="ctr" hangingPunct="0">
              <a:lnSpc>
                <a:spcPct val="130000"/>
              </a:lnSpc>
              <a:defRPr sz="2400">
                <a:solidFill>
                  <a:srgbClr val="0062A7"/>
                </a:solidFill>
                <a:latin typeface="PF Din Text Cond Pro Light" panose="02000000000000000000" pitchFamily="2" charset="0"/>
              </a:defRPr>
            </a:lvl1pPr>
          </a:lstStyle>
          <a:p>
            <a:pPr defTabSz="914290"/>
            <a:fld id="{EF508E82-DC98-43E7-9A71-B76E6A9E7B5E}" type="slidenum">
              <a:rPr lang="ru-RU" sz="1200" smtClean="0">
                <a:solidFill>
                  <a:prstClr val="black">
                    <a:lumMod val="50000"/>
                    <a:lumOff val="50000"/>
                  </a:prstClr>
                </a:solidFill>
                <a:latin typeface="Arial Narrow" panose="020B0606020202030204" pitchFamily="34" charset="0"/>
              </a:rPr>
              <a:pPr defTabSz="914290"/>
              <a:t>‹#›</a:t>
            </a:fld>
            <a:endParaRPr lang="ru-RU" sz="1200" dirty="0">
              <a:solidFill>
                <a:prstClr val="black">
                  <a:lumMod val="50000"/>
                  <a:lumOff val="50000"/>
                </a:prstClr>
              </a:solidFill>
              <a:latin typeface="Arial Narrow" panose="020B0606020202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0318" y="5717"/>
            <a:ext cx="10411682" cy="77419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ОБРАЗЕЦ ЗАГОЛОВКА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8985" y="-27"/>
            <a:ext cx="808514" cy="76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410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</p:sldLayoutIdLst>
  <p:hf sldNum="0" hdr="0" ftr="0" dt="0"/>
  <p:txStyles>
    <p:titleStyle>
      <a:lvl1pPr algn="l" defTabSz="171450" rtl="0" eaLnBrk="1" fontAlgn="base" hangingPunct="1">
        <a:lnSpc>
          <a:spcPct val="114000"/>
        </a:lnSpc>
        <a:spcBef>
          <a:spcPct val="0"/>
        </a:spcBef>
        <a:spcAft>
          <a:spcPct val="0"/>
        </a:spcAft>
        <a:defRPr sz="2000" b="1">
          <a:solidFill>
            <a:schemeClr val="tx1"/>
          </a:solidFill>
          <a:latin typeface="Arial Narrow" panose="020B0606020202030204" pitchFamily="34" charset="0"/>
          <a:ea typeface="MS PGothic" pitchFamily="34" charset="-128"/>
          <a:cs typeface="+mj-cs"/>
          <a:sym typeface="Helvetica" pitchFamily="34" charset="0"/>
        </a:defRPr>
      </a:lvl1pPr>
      <a:lvl2pPr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Helvetica" charset="0"/>
          <a:ea typeface="MS PGothic" pitchFamily="34" charset="-128"/>
          <a:cs typeface="Helvetica" charset="0"/>
          <a:sym typeface="Helvetica" pitchFamily="34" charset="0"/>
        </a:defRPr>
      </a:lvl2pPr>
      <a:lvl3pPr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Helvetica" charset="0"/>
          <a:ea typeface="MS PGothic" pitchFamily="34" charset="-128"/>
          <a:cs typeface="Helvetica" charset="0"/>
          <a:sym typeface="Helvetica" pitchFamily="34" charset="0"/>
        </a:defRPr>
      </a:lvl3pPr>
      <a:lvl4pPr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Helvetica" charset="0"/>
          <a:ea typeface="MS PGothic" pitchFamily="34" charset="-128"/>
          <a:cs typeface="Helvetica" charset="0"/>
          <a:sym typeface="Helvetica" pitchFamily="34" charset="0"/>
        </a:defRPr>
      </a:lvl4pPr>
      <a:lvl5pPr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Helvetica" charset="0"/>
          <a:ea typeface="MS PGothic" pitchFamily="34" charset="-128"/>
          <a:cs typeface="Helvetica" charset="0"/>
          <a:sym typeface="Helvetica" pitchFamily="34" charset="0"/>
        </a:defRPr>
      </a:lvl5pPr>
      <a:lvl6pPr marL="171450"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6pPr>
      <a:lvl7pPr marL="342900"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7pPr>
      <a:lvl8pPr marL="514350"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8pPr>
      <a:lvl9pPr marL="685800"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Helvetica" charset="0"/>
          <a:ea typeface="ＭＳ Ｐゴシック" charset="0"/>
          <a:cs typeface="Helvetica" charset="0"/>
          <a:sym typeface="Helvetica" charset="0"/>
        </a:defRPr>
      </a:lvl9pPr>
    </p:titleStyle>
    <p:bodyStyle>
      <a:lvl1pPr marL="128588" indent="-128588"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+mn-lt"/>
          <a:ea typeface="MS PGothic" pitchFamily="34" charset="-128"/>
          <a:cs typeface="+mn-cs"/>
          <a:sym typeface="Helvetica" pitchFamily="34" charset="0"/>
        </a:defRPr>
      </a:lvl1pPr>
      <a:lvl2pPr marL="85725" indent="85725"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+mn-lt"/>
          <a:ea typeface="Helvetica" charset="0"/>
          <a:cs typeface="+mn-cs"/>
          <a:sym typeface="Helvetica" pitchFamily="34" charset="0"/>
        </a:defRPr>
      </a:lvl2pPr>
      <a:lvl3pPr marL="171450" indent="171450"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+mn-lt"/>
          <a:ea typeface="Helvetica" charset="0"/>
          <a:cs typeface="+mn-cs"/>
          <a:sym typeface="Helvetica" pitchFamily="34" charset="0"/>
        </a:defRPr>
      </a:lvl3pPr>
      <a:lvl4pPr marL="257175" indent="257175"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+mn-lt"/>
          <a:ea typeface="Helvetica" charset="0"/>
          <a:cs typeface="+mn-cs"/>
          <a:sym typeface="Helvetica" pitchFamily="34" charset="0"/>
        </a:defRPr>
      </a:lvl4pPr>
      <a:lvl5pPr marL="342900" indent="342900"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+mn-lt"/>
          <a:ea typeface="Helvetica" charset="0"/>
          <a:cs typeface="+mn-cs"/>
          <a:sym typeface="Helvetica" pitchFamily="34" charset="0"/>
        </a:defRPr>
      </a:lvl5pPr>
      <a:lvl6pPr marL="514350"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6pPr>
      <a:lvl7pPr marL="685800"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7pPr>
      <a:lvl8pPr marL="857250"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8pPr>
      <a:lvl9pPr marL="1028700" algn="l" defTabSz="171450" rtl="0" eaLnBrk="1" fontAlgn="base" hangingPunct="1">
        <a:spcBef>
          <a:spcPct val="0"/>
        </a:spcBef>
        <a:spcAft>
          <a:spcPct val="0"/>
        </a:spcAft>
        <a:defRPr sz="450">
          <a:solidFill>
            <a:srgbClr val="000000"/>
          </a:solidFill>
          <a:latin typeface="+mn-lt"/>
          <a:ea typeface="Helvetica" charset="0"/>
          <a:cs typeface="+mn-cs"/>
          <a:sym typeface="Helvetica" charset="0"/>
        </a:defRPr>
      </a:lvl9pPr>
    </p:bodyStyle>
    <p:otherStyle>
      <a:defPPr>
        <a:defRPr lang="es-ES"/>
      </a:defPPr>
      <a:lvl1pPr marL="0" algn="l" defTabSz="17145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50" algn="l" defTabSz="17145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00" algn="l" defTabSz="17145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350" algn="l" defTabSz="17145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00" algn="l" defTabSz="17145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250" algn="l" defTabSz="17145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700" algn="l" defTabSz="17145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150" algn="l" defTabSz="17145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600" algn="l" defTabSz="171450" rtl="0" eaLnBrk="1" latinLnBrk="0" hangingPunct="1">
        <a:defRPr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66">
          <p15:clr>
            <a:srgbClr val="F26B43"/>
          </p15:clr>
        </p15:guide>
        <p15:guide id="2" pos="64">
          <p15:clr>
            <a:srgbClr val="F26B43"/>
          </p15:clr>
        </p15:guide>
        <p15:guide id="3" orient="horz" pos="485">
          <p15:clr>
            <a:srgbClr val="F26B43"/>
          </p15:clr>
        </p15:guide>
        <p15:guide id="4" pos="2880">
          <p15:clr>
            <a:srgbClr val="F26B43"/>
          </p15:clr>
        </p15:guide>
        <p15:guide id="5" orient="horz" pos="2314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ogoEng" hidden="1"/>
          <p:cNvSpPr/>
          <p:nvPr userDrawn="1"/>
        </p:nvSpPr>
        <p:spPr>
          <a:xfrm>
            <a:off x="7246933" y="6500048"/>
            <a:ext cx="4200000" cy="16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algn="r"/>
            <a:r>
              <a:rPr lang="en-US" sz="1000" dirty="0">
                <a:solidFill>
                  <a:srgbClr val="EEECE1"/>
                </a:solidFill>
              </a:rPr>
              <a:t>Gazprom </a:t>
            </a:r>
            <a:r>
              <a:rPr lang="en-US" sz="1000" dirty="0" err="1">
                <a:solidFill>
                  <a:srgbClr val="EEECE1"/>
                </a:solidFill>
              </a:rPr>
              <a:t>Neft</a:t>
            </a:r>
            <a:endParaRPr lang="ru-RU" sz="1000" dirty="0">
              <a:solidFill>
                <a:srgbClr val="EEECE1"/>
              </a:solidFill>
            </a:endParaRPr>
          </a:p>
        </p:txBody>
      </p:sp>
      <p:sp>
        <p:nvSpPr>
          <p:cNvPr id="33" name="Текст 2"/>
          <p:cNvSpPr>
            <a:spLocks noGrp="1"/>
          </p:cNvSpPr>
          <p:nvPr>
            <p:ph type="body" idx="1"/>
          </p:nvPr>
        </p:nvSpPr>
        <p:spPr>
          <a:xfrm>
            <a:off x="599441" y="981512"/>
            <a:ext cx="11003279" cy="5390713"/>
          </a:xfrm>
          <a:prstGeom prst="rect">
            <a:avLst/>
          </a:prstGeom>
          <a:ln>
            <a:noFill/>
          </a:ln>
        </p:spPr>
        <p:txBody>
          <a:bodyPr vert="horz" lIns="72000" tIns="0" rIns="7200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Первый уровень</a:t>
            </a:r>
          </a:p>
          <a:p>
            <a:pPr lvl="2"/>
            <a:r>
              <a:rPr lang="ru-RU" dirty="0"/>
              <a:t>Второй уровень</a:t>
            </a:r>
          </a:p>
        </p:txBody>
      </p:sp>
      <p:sp>
        <p:nvSpPr>
          <p:cNvPr id="35" name="Прямоугольник 34"/>
          <p:cNvSpPr/>
          <p:nvPr userDrawn="1"/>
        </p:nvSpPr>
        <p:spPr>
          <a:xfrm>
            <a:off x="11081195" y="6542052"/>
            <a:ext cx="521525" cy="161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r"/>
            <a:fld id="{AF528B6D-1001-487C-8FFE-85B114390330}" type="slidenum">
              <a:rPr lang="ru-RU" sz="1200" smtClean="0">
                <a:solidFill>
                  <a:srgbClr val="3C3C3C">
                    <a:lumMod val="60000"/>
                    <a:lumOff val="40000"/>
                  </a:srgbClr>
                </a:solidFill>
                <a:ea typeface="PF Din Text Cond Pro" charset="0"/>
                <a:cs typeface="PF Din Text Cond Pro" charset="0"/>
              </a:rPr>
              <a:pPr algn="r"/>
              <a:t>‹#›</a:t>
            </a:fld>
            <a:endParaRPr lang="ru-RU" sz="1200" dirty="0">
              <a:solidFill>
                <a:srgbClr val="3C3C3C">
                  <a:lumMod val="60000"/>
                  <a:lumOff val="40000"/>
                </a:srgbClr>
              </a:solidFill>
              <a:ea typeface="PF Din Text Cond Pro" charset="0"/>
              <a:cs typeface="PF Din Text Cond Pro" charset="0"/>
            </a:endParaRPr>
          </a:p>
        </p:txBody>
      </p:sp>
      <p:sp>
        <p:nvSpPr>
          <p:cNvPr id="36" name="Заголовок 1"/>
          <p:cNvSpPr>
            <a:spLocks noGrp="1"/>
          </p:cNvSpPr>
          <p:nvPr>
            <p:ph type="title"/>
          </p:nvPr>
        </p:nvSpPr>
        <p:spPr>
          <a:xfrm>
            <a:off x="2115819" y="379859"/>
            <a:ext cx="9486901" cy="431355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r>
              <a:rPr lang="ru-RU" dirty="0"/>
              <a:t>ОБРАЗЕЦ ЗАГОЛОВКА</a:t>
            </a:r>
          </a:p>
        </p:txBody>
      </p:sp>
      <p:grpSp>
        <p:nvGrpSpPr>
          <p:cNvPr id="69" name="Группа 68"/>
          <p:cNvGrpSpPr/>
          <p:nvPr userDrawn="1"/>
        </p:nvGrpSpPr>
        <p:grpSpPr>
          <a:xfrm>
            <a:off x="600997" y="358004"/>
            <a:ext cx="1150340" cy="362744"/>
            <a:chOff x="410517" y="350861"/>
            <a:chExt cx="1150340" cy="362744"/>
          </a:xfrm>
        </p:grpSpPr>
        <p:sp>
          <p:nvSpPr>
            <p:cNvPr id="70" name="Freeform 27"/>
            <p:cNvSpPr>
              <a:spLocks noEditPoints="1"/>
            </p:cNvSpPr>
            <p:nvPr userDrawn="1"/>
          </p:nvSpPr>
          <p:spPr bwMode="auto">
            <a:xfrm>
              <a:off x="837619" y="416119"/>
              <a:ext cx="84610" cy="133216"/>
            </a:xfrm>
            <a:custGeom>
              <a:avLst/>
              <a:gdLst/>
              <a:ahLst/>
              <a:cxnLst>
                <a:cxn ang="0">
                  <a:pos x="137" y="19"/>
                </a:cxn>
                <a:cxn ang="0">
                  <a:pos x="111" y="5"/>
                </a:cxn>
                <a:cxn ang="0">
                  <a:pos x="79" y="0"/>
                </a:cxn>
                <a:cxn ang="0">
                  <a:pos x="0" y="0"/>
                </a:cxn>
                <a:cxn ang="0">
                  <a:pos x="0" y="249"/>
                </a:cxn>
                <a:cxn ang="0">
                  <a:pos x="52" y="249"/>
                </a:cxn>
                <a:cxn ang="0">
                  <a:pos x="52" y="158"/>
                </a:cxn>
                <a:cxn ang="0">
                  <a:pos x="82" y="158"/>
                </a:cxn>
                <a:cxn ang="0">
                  <a:pos x="114" y="152"/>
                </a:cxn>
                <a:cxn ang="0">
                  <a:pos x="138" y="136"/>
                </a:cxn>
                <a:cxn ang="0">
                  <a:pos x="154" y="111"/>
                </a:cxn>
                <a:cxn ang="0">
                  <a:pos x="159" y="79"/>
                </a:cxn>
                <a:cxn ang="0">
                  <a:pos x="153" y="44"/>
                </a:cxn>
                <a:cxn ang="0">
                  <a:pos x="137" y="19"/>
                </a:cxn>
                <a:cxn ang="0">
                  <a:pos x="100" y="103"/>
                </a:cxn>
                <a:cxn ang="0">
                  <a:pos x="80" y="110"/>
                </a:cxn>
                <a:cxn ang="0">
                  <a:pos x="52" y="110"/>
                </a:cxn>
                <a:cxn ang="0">
                  <a:pos x="52" y="48"/>
                </a:cxn>
                <a:cxn ang="0">
                  <a:pos x="79" y="48"/>
                </a:cxn>
                <a:cxn ang="0">
                  <a:pos x="101" y="55"/>
                </a:cxn>
                <a:cxn ang="0">
                  <a:pos x="108" y="78"/>
                </a:cxn>
                <a:cxn ang="0">
                  <a:pos x="100" y="103"/>
                </a:cxn>
              </a:cxnLst>
              <a:rect l="0" t="0" r="r" b="b"/>
              <a:pathLst>
                <a:path w="159" h="249">
                  <a:moveTo>
                    <a:pt x="137" y="19"/>
                  </a:moveTo>
                  <a:cubicBezTo>
                    <a:pt x="130" y="13"/>
                    <a:pt x="121" y="8"/>
                    <a:pt x="111" y="5"/>
                  </a:cubicBezTo>
                  <a:cubicBezTo>
                    <a:pt x="101" y="2"/>
                    <a:pt x="91" y="0"/>
                    <a:pt x="7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49"/>
                    <a:pt x="0" y="249"/>
                    <a:pt x="0" y="249"/>
                  </a:cubicBezTo>
                  <a:cubicBezTo>
                    <a:pt x="52" y="249"/>
                    <a:pt x="52" y="249"/>
                    <a:pt x="52" y="249"/>
                  </a:cubicBezTo>
                  <a:cubicBezTo>
                    <a:pt x="52" y="158"/>
                    <a:pt x="52" y="158"/>
                    <a:pt x="52" y="158"/>
                  </a:cubicBezTo>
                  <a:cubicBezTo>
                    <a:pt x="82" y="158"/>
                    <a:pt x="82" y="158"/>
                    <a:pt x="82" y="158"/>
                  </a:cubicBezTo>
                  <a:cubicBezTo>
                    <a:pt x="94" y="158"/>
                    <a:pt x="105" y="156"/>
                    <a:pt x="114" y="152"/>
                  </a:cubicBezTo>
                  <a:cubicBezTo>
                    <a:pt x="124" y="149"/>
                    <a:pt x="132" y="143"/>
                    <a:pt x="138" y="136"/>
                  </a:cubicBezTo>
                  <a:cubicBezTo>
                    <a:pt x="145" y="129"/>
                    <a:pt x="150" y="121"/>
                    <a:pt x="154" y="111"/>
                  </a:cubicBezTo>
                  <a:cubicBezTo>
                    <a:pt x="157" y="101"/>
                    <a:pt x="159" y="91"/>
                    <a:pt x="159" y="79"/>
                  </a:cubicBezTo>
                  <a:cubicBezTo>
                    <a:pt x="159" y="65"/>
                    <a:pt x="157" y="54"/>
                    <a:pt x="153" y="44"/>
                  </a:cubicBezTo>
                  <a:cubicBezTo>
                    <a:pt x="149" y="34"/>
                    <a:pt x="144" y="26"/>
                    <a:pt x="137" y="19"/>
                  </a:cubicBezTo>
                  <a:close/>
                  <a:moveTo>
                    <a:pt x="100" y="103"/>
                  </a:moveTo>
                  <a:cubicBezTo>
                    <a:pt x="94" y="107"/>
                    <a:pt x="87" y="110"/>
                    <a:pt x="80" y="110"/>
                  </a:cubicBezTo>
                  <a:cubicBezTo>
                    <a:pt x="52" y="110"/>
                    <a:pt x="52" y="110"/>
                    <a:pt x="52" y="11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88" y="48"/>
                    <a:pt x="95" y="50"/>
                    <a:pt x="101" y="55"/>
                  </a:cubicBezTo>
                  <a:cubicBezTo>
                    <a:pt x="106" y="60"/>
                    <a:pt x="108" y="67"/>
                    <a:pt x="108" y="78"/>
                  </a:cubicBezTo>
                  <a:cubicBezTo>
                    <a:pt x="108" y="90"/>
                    <a:pt x="106" y="98"/>
                    <a:pt x="100" y="103"/>
                  </a:cubicBez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1" name="Freeform 28"/>
            <p:cNvSpPr>
              <a:spLocks noEditPoints="1"/>
            </p:cNvSpPr>
            <p:nvPr userDrawn="1"/>
          </p:nvSpPr>
          <p:spPr bwMode="auto">
            <a:xfrm>
              <a:off x="942482" y="415219"/>
              <a:ext cx="85060" cy="135016"/>
            </a:xfrm>
            <a:custGeom>
              <a:avLst/>
              <a:gdLst/>
              <a:ahLst/>
              <a:cxnLst>
                <a:cxn ang="0">
                  <a:pos x="140" y="26"/>
                </a:cxn>
                <a:cxn ang="0">
                  <a:pos x="116" y="7"/>
                </a:cxn>
                <a:cxn ang="0">
                  <a:pos x="80" y="0"/>
                </a:cxn>
                <a:cxn ang="0">
                  <a:pos x="43" y="8"/>
                </a:cxn>
                <a:cxn ang="0">
                  <a:pos x="19" y="27"/>
                </a:cxn>
                <a:cxn ang="0">
                  <a:pos x="5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5" y="201"/>
                </a:cxn>
                <a:cxn ang="0">
                  <a:pos x="19" y="228"/>
                </a:cxn>
                <a:cxn ang="0">
                  <a:pos x="44" y="246"/>
                </a:cxn>
                <a:cxn ang="0">
                  <a:pos x="80" y="253"/>
                </a:cxn>
                <a:cxn ang="0">
                  <a:pos x="112" y="247"/>
                </a:cxn>
                <a:cxn ang="0">
                  <a:pos x="137" y="231"/>
                </a:cxn>
                <a:cxn ang="0">
                  <a:pos x="154" y="206"/>
                </a:cxn>
                <a:cxn ang="0">
                  <a:pos x="160" y="173"/>
                </a:cxn>
                <a:cxn ang="0">
                  <a:pos x="160" y="80"/>
                </a:cxn>
                <a:cxn ang="0">
                  <a:pos x="155" y="51"/>
                </a:cxn>
                <a:cxn ang="0">
                  <a:pos x="140" y="26"/>
                </a:cxn>
                <a:cxn ang="0">
                  <a:pos x="107" y="176"/>
                </a:cxn>
                <a:cxn ang="0">
                  <a:pos x="99" y="196"/>
                </a:cxn>
                <a:cxn ang="0">
                  <a:pos x="80" y="203"/>
                </a:cxn>
                <a:cxn ang="0">
                  <a:pos x="58" y="194"/>
                </a:cxn>
                <a:cxn ang="0">
                  <a:pos x="52" y="170"/>
                </a:cxn>
                <a:cxn ang="0">
                  <a:pos x="52" y="78"/>
                </a:cxn>
                <a:cxn ang="0">
                  <a:pos x="53" y="69"/>
                </a:cxn>
                <a:cxn ang="0">
                  <a:pos x="58" y="60"/>
                </a:cxn>
                <a:cxn ang="0">
                  <a:pos x="67" y="53"/>
                </a:cxn>
                <a:cxn ang="0">
                  <a:pos x="80" y="50"/>
                </a:cxn>
                <a:cxn ang="0">
                  <a:pos x="93" y="53"/>
                </a:cxn>
                <a:cxn ang="0">
                  <a:pos x="102" y="61"/>
                </a:cxn>
                <a:cxn ang="0">
                  <a:pos x="106" y="70"/>
                </a:cxn>
                <a:cxn ang="0">
                  <a:pos x="107" y="78"/>
                </a:cxn>
                <a:cxn ang="0">
                  <a:pos x="107" y="176"/>
                </a:cxn>
              </a:cxnLst>
              <a:rect l="0" t="0" r="r" b="b"/>
              <a:pathLst>
                <a:path w="160" h="253">
                  <a:moveTo>
                    <a:pt x="140" y="26"/>
                  </a:moveTo>
                  <a:cubicBezTo>
                    <a:pt x="134" y="18"/>
                    <a:pt x="126" y="12"/>
                    <a:pt x="116" y="7"/>
                  </a:cubicBezTo>
                  <a:cubicBezTo>
                    <a:pt x="106" y="3"/>
                    <a:pt x="94" y="0"/>
                    <a:pt x="80" y="0"/>
                  </a:cubicBezTo>
                  <a:cubicBezTo>
                    <a:pt x="66" y="0"/>
                    <a:pt x="53" y="3"/>
                    <a:pt x="43" y="8"/>
                  </a:cubicBezTo>
                  <a:cubicBezTo>
                    <a:pt x="33" y="13"/>
                    <a:pt x="25" y="19"/>
                    <a:pt x="19" y="27"/>
                  </a:cubicBezTo>
                  <a:cubicBezTo>
                    <a:pt x="12" y="34"/>
                    <a:pt x="7" y="43"/>
                    <a:pt x="5" y="52"/>
                  </a:cubicBezTo>
                  <a:cubicBezTo>
                    <a:pt x="2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2" y="191"/>
                    <a:pt x="5" y="201"/>
                  </a:cubicBezTo>
                  <a:cubicBezTo>
                    <a:pt x="8" y="211"/>
                    <a:pt x="13" y="220"/>
                    <a:pt x="19" y="228"/>
                  </a:cubicBezTo>
                  <a:cubicBezTo>
                    <a:pt x="25" y="235"/>
                    <a:pt x="34" y="242"/>
                    <a:pt x="44" y="246"/>
                  </a:cubicBezTo>
                  <a:cubicBezTo>
                    <a:pt x="54" y="251"/>
                    <a:pt x="66" y="253"/>
                    <a:pt x="80" y="253"/>
                  </a:cubicBezTo>
                  <a:cubicBezTo>
                    <a:pt x="92" y="253"/>
                    <a:pt x="103" y="251"/>
                    <a:pt x="112" y="247"/>
                  </a:cubicBezTo>
                  <a:cubicBezTo>
                    <a:pt x="122" y="244"/>
                    <a:pt x="130" y="238"/>
                    <a:pt x="137" y="231"/>
                  </a:cubicBezTo>
                  <a:cubicBezTo>
                    <a:pt x="144" y="224"/>
                    <a:pt x="150" y="216"/>
                    <a:pt x="154" y="206"/>
                  </a:cubicBezTo>
                  <a:cubicBezTo>
                    <a:pt x="158" y="196"/>
                    <a:pt x="160" y="185"/>
                    <a:pt x="160" y="173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70"/>
                    <a:pt x="158" y="61"/>
                    <a:pt x="155" y="51"/>
                  </a:cubicBezTo>
                  <a:cubicBezTo>
                    <a:pt x="152" y="42"/>
                    <a:pt x="147" y="33"/>
                    <a:pt x="140" y="26"/>
                  </a:cubicBezTo>
                  <a:close/>
                  <a:moveTo>
                    <a:pt x="107" y="176"/>
                  </a:moveTo>
                  <a:cubicBezTo>
                    <a:pt x="107" y="184"/>
                    <a:pt x="105" y="191"/>
                    <a:pt x="99" y="196"/>
                  </a:cubicBezTo>
                  <a:cubicBezTo>
                    <a:pt x="94" y="201"/>
                    <a:pt x="88" y="203"/>
                    <a:pt x="80" y="203"/>
                  </a:cubicBezTo>
                  <a:cubicBezTo>
                    <a:pt x="70" y="203"/>
                    <a:pt x="63" y="200"/>
                    <a:pt x="58" y="194"/>
                  </a:cubicBezTo>
                  <a:cubicBezTo>
                    <a:pt x="54" y="187"/>
                    <a:pt x="52" y="180"/>
                    <a:pt x="52" y="170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75"/>
                    <a:pt x="52" y="72"/>
                    <a:pt x="53" y="69"/>
                  </a:cubicBezTo>
                  <a:cubicBezTo>
                    <a:pt x="54" y="66"/>
                    <a:pt x="56" y="63"/>
                    <a:pt x="58" y="60"/>
                  </a:cubicBezTo>
                  <a:cubicBezTo>
                    <a:pt x="61" y="57"/>
                    <a:pt x="64" y="55"/>
                    <a:pt x="67" y="53"/>
                  </a:cubicBezTo>
                  <a:cubicBezTo>
                    <a:pt x="71" y="51"/>
                    <a:pt x="75" y="50"/>
                    <a:pt x="80" y="50"/>
                  </a:cubicBezTo>
                  <a:cubicBezTo>
                    <a:pt x="86" y="50"/>
                    <a:pt x="90" y="51"/>
                    <a:pt x="93" y="53"/>
                  </a:cubicBezTo>
                  <a:cubicBezTo>
                    <a:pt x="97" y="56"/>
                    <a:pt x="100" y="58"/>
                    <a:pt x="102" y="61"/>
                  </a:cubicBezTo>
                  <a:cubicBezTo>
                    <a:pt x="104" y="64"/>
                    <a:pt x="105" y="67"/>
                    <a:pt x="106" y="70"/>
                  </a:cubicBezTo>
                  <a:cubicBezTo>
                    <a:pt x="107" y="73"/>
                    <a:pt x="107" y="76"/>
                    <a:pt x="107" y="78"/>
                  </a:cubicBezTo>
                  <a:lnTo>
                    <a:pt x="107" y="176"/>
                  </a:ln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2" name="Freeform 29"/>
            <p:cNvSpPr>
              <a:spLocks/>
            </p:cNvSpPr>
            <p:nvPr userDrawn="1"/>
          </p:nvSpPr>
          <p:spPr bwMode="auto">
            <a:xfrm>
              <a:off x="1054095" y="415219"/>
              <a:ext cx="84160" cy="135016"/>
            </a:xfrm>
            <a:custGeom>
              <a:avLst/>
              <a:gdLst/>
              <a:ahLst/>
              <a:cxnLst>
                <a:cxn ang="0">
                  <a:pos x="53" y="69"/>
                </a:cxn>
                <a:cxn ang="0">
                  <a:pos x="58" y="60"/>
                </a:cxn>
                <a:cxn ang="0">
                  <a:pos x="66" y="53"/>
                </a:cxn>
                <a:cxn ang="0">
                  <a:pos x="79" y="50"/>
                </a:cxn>
                <a:cxn ang="0">
                  <a:pos x="92" y="53"/>
                </a:cxn>
                <a:cxn ang="0">
                  <a:pos x="101" y="60"/>
                </a:cxn>
                <a:cxn ang="0">
                  <a:pos x="106" y="69"/>
                </a:cxn>
                <a:cxn ang="0">
                  <a:pos x="109" y="77"/>
                </a:cxn>
                <a:cxn ang="0">
                  <a:pos x="158" y="63"/>
                </a:cxn>
                <a:cxn ang="0">
                  <a:pos x="149" y="39"/>
                </a:cxn>
                <a:cxn ang="0">
                  <a:pos x="133" y="19"/>
                </a:cxn>
                <a:cxn ang="0">
                  <a:pos x="110" y="6"/>
                </a:cxn>
                <a:cxn ang="0">
                  <a:pos x="79" y="0"/>
                </a:cxn>
                <a:cxn ang="0">
                  <a:pos x="42" y="8"/>
                </a:cxn>
                <a:cxn ang="0">
                  <a:pos x="18" y="26"/>
                </a:cxn>
                <a:cxn ang="0">
                  <a:pos x="4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4" y="201"/>
                </a:cxn>
                <a:cxn ang="0">
                  <a:pos x="18" y="228"/>
                </a:cxn>
                <a:cxn ang="0">
                  <a:pos x="43" y="246"/>
                </a:cxn>
                <a:cxn ang="0">
                  <a:pos x="79" y="253"/>
                </a:cxn>
                <a:cxn ang="0">
                  <a:pos x="131" y="236"/>
                </a:cxn>
                <a:cxn ang="0">
                  <a:pos x="157" y="191"/>
                </a:cxn>
                <a:cxn ang="0">
                  <a:pos x="108" y="177"/>
                </a:cxn>
                <a:cxn ang="0">
                  <a:pos x="98" y="196"/>
                </a:cxn>
                <a:cxn ang="0">
                  <a:pos x="79" y="203"/>
                </a:cxn>
                <a:cxn ang="0">
                  <a:pos x="58" y="194"/>
                </a:cxn>
                <a:cxn ang="0">
                  <a:pos x="51" y="170"/>
                </a:cxn>
                <a:cxn ang="0">
                  <a:pos x="51" y="78"/>
                </a:cxn>
                <a:cxn ang="0">
                  <a:pos x="53" y="69"/>
                </a:cxn>
              </a:cxnLst>
              <a:rect l="0" t="0" r="r" b="b"/>
              <a:pathLst>
                <a:path w="158" h="253">
                  <a:moveTo>
                    <a:pt x="53" y="69"/>
                  </a:moveTo>
                  <a:cubicBezTo>
                    <a:pt x="54" y="66"/>
                    <a:pt x="55" y="63"/>
                    <a:pt x="58" y="60"/>
                  </a:cubicBezTo>
                  <a:cubicBezTo>
                    <a:pt x="60" y="57"/>
                    <a:pt x="63" y="55"/>
                    <a:pt x="66" y="53"/>
                  </a:cubicBezTo>
                  <a:cubicBezTo>
                    <a:pt x="70" y="51"/>
                    <a:pt x="74" y="50"/>
                    <a:pt x="79" y="50"/>
                  </a:cubicBezTo>
                  <a:cubicBezTo>
                    <a:pt x="84" y="50"/>
                    <a:pt x="89" y="51"/>
                    <a:pt x="92" y="53"/>
                  </a:cubicBezTo>
                  <a:cubicBezTo>
                    <a:pt x="96" y="55"/>
                    <a:pt x="99" y="57"/>
                    <a:pt x="101" y="60"/>
                  </a:cubicBezTo>
                  <a:cubicBezTo>
                    <a:pt x="103" y="63"/>
                    <a:pt x="105" y="66"/>
                    <a:pt x="106" y="69"/>
                  </a:cubicBezTo>
                  <a:cubicBezTo>
                    <a:pt x="107" y="72"/>
                    <a:pt x="108" y="75"/>
                    <a:pt x="109" y="77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6" y="54"/>
                    <a:pt x="153" y="47"/>
                    <a:pt x="149" y="39"/>
                  </a:cubicBezTo>
                  <a:cubicBezTo>
                    <a:pt x="145" y="32"/>
                    <a:pt x="140" y="25"/>
                    <a:pt x="133" y="19"/>
                  </a:cubicBezTo>
                  <a:cubicBezTo>
                    <a:pt x="127" y="14"/>
                    <a:pt x="119" y="9"/>
                    <a:pt x="110" y="6"/>
                  </a:cubicBezTo>
                  <a:cubicBezTo>
                    <a:pt x="101" y="2"/>
                    <a:pt x="91" y="0"/>
                    <a:pt x="79" y="0"/>
                  </a:cubicBezTo>
                  <a:cubicBezTo>
                    <a:pt x="65" y="0"/>
                    <a:pt x="52" y="3"/>
                    <a:pt x="42" y="8"/>
                  </a:cubicBezTo>
                  <a:cubicBezTo>
                    <a:pt x="32" y="13"/>
                    <a:pt x="24" y="19"/>
                    <a:pt x="18" y="26"/>
                  </a:cubicBezTo>
                  <a:cubicBezTo>
                    <a:pt x="11" y="34"/>
                    <a:pt x="7" y="43"/>
                    <a:pt x="4" y="52"/>
                  </a:cubicBezTo>
                  <a:cubicBezTo>
                    <a:pt x="1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1" y="191"/>
                    <a:pt x="4" y="201"/>
                  </a:cubicBezTo>
                  <a:cubicBezTo>
                    <a:pt x="7" y="211"/>
                    <a:pt x="12" y="220"/>
                    <a:pt x="18" y="228"/>
                  </a:cubicBezTo>
                  <a:cubicBezTo>
                    <a:pt x="24" y="235"/>
                    <a:pt x="33" y="242"/>
                    <a:pt x="43" y="246"/>
                  </a:cubicBezTo>
                  <a:cubicBezTo>
                    <a:pt x="53" y="251"/>
                    <a:pt x="65" y="253"/>
                    <a:pt x="79" y="253"/>
                  </a:cubicBezTo>
                  <a:cubicBezTo>
                    <a:pt x="100" y="253"/>
                    <a:pt x="117" y="247"/>
                    <a:pt x="131" y="236"/>
                  </a:cubicBezTo>
                  <a:cubicBezTo>
                    <a:pt x="145" y="226"/>
                    <a:pt x="154" y="210"/>
                    <a:pt x="157" y="191"/>
                  </a:cubicBezTo>
                  <a:cubicBezTo>
                    <a:pt x="108" y="177"/>
                    <a:pt x="108" y="177"/>
                    <a:pt x="108" y="177"/>
                  </a:cubicBezTo>
                  <a:cubicBezTo>
                    <a:pt x="107" y="185"/>
                    <a:pt x="104" y="191"/>
                    <a:pt x="98" y="196"/>
                  </a:cubicBezTo>
                  <a:cubicBezTo>
                    <a:pt x="93" y="201"/>
                    <a:pt x="86" y="203"/>
                    <a:pt x="79" y="203"/>
                  </a:cubicBezTo>
                  <a:cubicBezTo>
                    <a:pt x="69" y="203"/>
                    <a:pt x="62" y="200"/>
                    <a:pt x="58" y="194"/>
                  </a:cubicBezTo>
                  <a:cubicBezTo>
                    <a:pt x="54" y="187"/>
                    <a:pt x="51" y="180"/>
                    <a:pt x="51" y="170"/>
                  </a:cubicBezTo>
                  <a:cubicBezTo>
                    <a:pt x="51" y="78"/>
                    <a:pt x="51" y="78"/>
                    <a:pt x="51" y="78"/>
                  </a:cubicBezTo>
                  <a:cubicBezTo>
                    <a:pt x="51" y="75"/>
                    <a:pt x="52" y="72"/>
                    <a:pt x="53" y="69"/>
                  </a:cubicBez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3" name="Freeform 30"/>
            <p:cNvSpPr>
              <a:spLocks/>
            </p:cNvSpPr>
            <p:nvPr userDrawn="1"/>
          </p:nvSpPr>
          <p:spPr bwMode="auto">
            <a:xfrm>
              <a:off x="1161208" y="415219"/>
              <a:ext cx="84160" cy="135016"/>
            </a:xfrm>
            <a:custGeom>
              <a:avLst/>
              <a:gdLst/>
              <a:ahLst/>
              <a:cxnLst>
                <a:cxn ang="0">
                  <a:pos x="53" y="69"/>
                </a:cxn>
                <a:cxn ang="0">
                  <a:pos x="58" y="60"/>
                </a:cxn>
                <a:cxn ang="0">
                  <a:pos x="67" y="53"/>
                </a:cxn>
                <a:cxn ang="0">
                  <a:pos x="80" y="50"/>
                </a:cxn>
                <a:cxn ang="0">
                  <a:pos x="93" y="53"/>
                </a:cxn>
                <a:cxn ang="0">
                  <a:pos x="102" y="60"/>
                </a:cxn>
                <a:cxn ang="0">
                  <a:pos x="107" y="69"/>
                </a:cxn>
                <a:cxn ang="0">
                  <a:pos x="109" y="77"/>
                </a:cxn>
                <a:cxn ang="0">
                  <a:pos x="158" y="63"/>
                </a:cxn>
                <a:cxn ang="0">
                  <a:pos x="149" y="39"/>
                </a:cxn>
                <a:cxn ang="0">
                  <a:pos x="134" y="19"/>
                </a:cxn>
                <a:cxn ang="0">
                  <a:pos x="111" y="6"/>
                </a:cxn>
                <a:cxn ang="0">
                  <a:pos x="80" y="0"/>
                </a:cxn>
                <a:cxn ang="0">
                  <a:pos x="43" y="8"/>
                </a:cxn>
                <a:cxn ang="0">
                  <a:pos x="18" y="26"/>
                </a:cxn>
                <a:cxn ang="0">
                  <a:pos x="4" y="52"/>
                </a:cxn>
                <a:cxn ang="0">
                  <a:pos x="0" y="80"/>
                </a:cxn>
                <a:cxn ang="0">
                  <a:pos x="0" y="169"/>
                </a:cxn>
                <a:cxn ang="0">
                  <a:pos x="5" y="201"/>
                </a:cxn>
                <a:cxn ang="0">
                  <a:pos x="19" y="228"/>
                </a:cxn>
                <a:cxn ang="0">
                  <a:pos x="43" y="246"/>
                </a:cxn>
                <a:cxn ang="0">
                  <a:pos x="80" y="253"/>
                </a:cxn>
                <a:cxn ang="0">
                  <a:pos x="131" y="236"/>
                </a:cxn>
                <a:cxn ang="0">
                  <a:pos x="158" y="191"/>
                </a:cxn>
                <a:cxn ang="0">
                  <a:pos x="108" y="177"/>
                </a:cxn>
                <a:cxn ang="0">
                  <a:pos x="99" y="196"/>
                </a:cxn>
                <a:cxn ang="0">
                  <a:pos x="80" y="203"/>
                </a:cxn>
                <a:cxn ang="0">
                  <a:pos x="58" y="194"/>
                </a:cxn>
                <a:cxn ang="0">
                  <a:pos x="52" y="170"/>
                </a:cxn>
                <a:cxn ang="0">
                  <a:pos x="52" y="78"/>
                </a:cxn>
                <a:cxn ang="0">
                  <a:pos x="53" y="69"/>
                </a:cxn>
              </a:cxnLst>
              <a:rect l="0" t="0" r="r" b="b"/>
              <a:pathLst>
                <a:path w="158" h="253">
                  <a:moveTo>
                    <a:pt x="53" y="69"/>
                  </a:moveTo>
                  <a:cubicBezTo>
                    <a:pt x="54" y="66"/>
                    <a:pt x="56" y="63"/>
                    <a:pt x="58" y="60"/>
                  </a:cubicBezTo>
                  <a:cubicBezTo>
                    <a:pt x="60" y="57"/>
                    <a:pt x="63" y="55"/>
                    <a:pt x="67" y="53"/>
                  </a:cubicBezTo>
                  <a:cubicBezTo>
                    <a:pt x="70" y="51"/>
                    <a:pt x="75" y="50"/>
                    <a:pt x="80" y="50"/>
                  </a:cubicBezTo>
                  <a:cubicBezTo>
                    <a:pt x="85" y="50"/>
                    <a:pt x="89" y="51"/>
                    <a:pt x="93" y="53"/>
                  </a:cubicBezTo>
                  <a:cubicBezTo>
                    <a:pt x="96" y="55"/>
                    <a:pt x="99" y="57"/>
                    <a:pt x="102" y="60"/>
                  </a:cubicBezTo>
                  <a:cubicBezTo>
                    <a:pt x="104" y="63"/>
                    <a:pt x="106" y="66"/>
                    <a:pt x="107" y="69"/>
                  </a:cubicBezTo>
                  <a:cubicBezTo>
                    <a:pt x="108" y="72"/>
                    <a:pt x="109" y="75"/>
                    <a:pt x="109" y="77"/>
                  </a:cubicBezTo>
                  <a:cubicBezTo>
                    <a:pt x="158" y="63"/>
                    <a:pt x="158" y="63"/>
                    <a:pt x="158" y="63"/>
                  </a:cubicBezTo>
                  <a:cubicBezTo>
                    <a:pt x="156" y="54"/>
                    <a:pt x="153" y="47"/>
                    <a:pt x="149" y="39"/>
                  </a:cubicBezTo>
                  <a:cubicBezTo>
                    <a:pt x="145" y="32"/>
                    <a:pt x="140" y="25"/>
                    <a:pt x="134" y="19"/>
                  </a:cubicBezTo>
                  <a:cubicBezTo>
                    <a:pt x="127" y="14"/>
                    <a:pt x="119" y="9"/>
                    <a:pt x="111" y="6"/>
                  </a:cubicBezTo>
                  <a:cubicBezTo>
                    <a:pt x="101" y="2"/>
                    <a:pt x="91" y="0"/>
                    <a:pt x="80" y="0"/>
                  </a:cubicBezTo>
                  <a:cubicBezTo>
                    <a:pt x="65" y="0"/>
                    <a:pt x="53" y="3"/>
                    <a:pt x="43" y="8"/>
                  </a:cubicBezTo>
                  <a:cubicBezTo>
                    <a:pt x="33" y="13"/>
                    <a:pt x="24" y="19"/>
                    <a:pt x="18" y="26"/>
                  </a:cubicBezTo>
                  <a:cubicBezTo>
                    <a:pt x="12" y="34"/>
                    <a:pt x="7" y="43"/>
                    <a:pt x="4" y="52"/>
                  </a:cubicBezTo>
                  <a:cubicBezTo>
                    <a:pt x="2" y="61"/>
                    <a:pt x="0" y="71"/>
                    <a:pt x="0" y="80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80"/>
                    <a:pt x="2" y="191"/>
                    <a:pt x="5" y="201"/>
                  </a:cubicBezTo>
                  <a:cubicBezTo>
                    <a:pt x="7" y="211"/>
                    <a:pt x="12" y="220"/>
                    <a:pt x="19" y="228"/>
                  </a:cubicBezTo>
                  <a:cubicBezTo>
                    <a:pt x="25" y="235"/>
                    <a:pt x="33" y="242"/>
                    <a:pt x="43" y="246"/>
                  </a:cubicBezTo>
                  <a:cubicBezTo>
                    <a:pt x="53" y="251"/>
                    <a:pt x="65" y="253"/>
                    <a:pt x="80" y="253"/>
                  </a:cubicBezTo>
                  <a:cubicBezTo>
                    <a:pt x="100" y="253"/>
                    <a:pt x="117" y="247"/>
                    <a:pt x="131" y="236"/>
                  </a:cubicBezTo>
                  <a:cubicBezTo>
                    <a:pt x="145" y="226"/>
                    <a:pt x="154" y="210"/>
                    <a:pt x="158" y="191"/>
                  </a:cubicBezTo>
                  <a:cubicBezTo>
                    <a:pt x="108" y="177"/>
                    <a:pt x="108" y="177"/>
                    <a:pt x="108" y="177"/>
                  </a:cubicBezTo>
                  <a:cubicBezTo>
                    <a:pt x="107" y="185"/>
                    <a:pt x="104" y="191"/>
                    <a:pt x="99" y="196"/>
                  </a:cubicBezTo>
                  <a:cubicBezTo>
                    <a:pt x="93" y="201"/>
                    <a:pt x="87" y="203"/>
                    <a:pt x="80" y="203"/>
                  </a:cubicBezTo>
                  <a:cubicBezTo>
                    <a:pt x="69" y="203"/>
                    <a:pt x="62" y="200"/>
                    <a:pt x="58" y="194"/>
                  </a:cubicBezTo>
                  <a:cubicBezTo>
                    <a:pt x="54" y="187"/>
                    <a:pt x="52" y="180"/>
                    <a:pt x="52" y="170"/>
                  </a:cubicBezTo>
                  <a:cubicBezTo>
                    <a:pt x="52" y="78"/>
                    <a:pt x="52" y="78"/>
                    <a:pt x="52" y="78"/>
                  </a:cubicBezTo>
                  <a:cubicBezTo>
                    <a:pt x="52" y="75"/>
                    <a:pt x="52" y="72"/>
                    <a:pt x="53" y="69"/>
                  </a:cubicBez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4" name="Freeform 31"/>
            <p:cNvSpPr>
              <a:spLocks/>
            </p:cNvSpPr>
            <p:nvPr userDrawn="1"/>
          </p:nvSpPr>
          <p:spPr bwMode="auto">
            <a:xfrm>
              <a:off x="1271022" y="416119"/>
              <a:ext cx="77409" cy="133216"/>
            </a:xfrm>
            <a:custGeom>
              <a:avLst/>
              <a:gdLst/>
              <a:ahLst/>
              <a:cxnLst>
                <a:cxn ang="0">
                  <a:pos x="0" y="296"/>
                </a:cxn>
                <a:cxn ang="0">
                  <a:pos x="172" y="296"/>
                </a:cxn>
                <a:cxn ang="0">
                  <a:pos x="172" y="237"/>
                </a:cxn>
                <a:cxn ang="0">
                  <a:pos x="62" y="237"/>
                </a:cxn>
                <a:cxn ang="0">
                  <a:pos x="62" y="174"/>
                </a:cxn>
                <a:cxn ang="0">
                  <a:pos x="157" y="174"/>
                </a:cxn>
                <a:cxn ang="0">
                  <a:pos x="157" y="117"/>
                </a:cxn>
                <a:cxn ang="0">
                  <a:pos x="62" y="117"/>
                </a:cxn>
                <a:cxn ang="0">
                  <a:pos x="62" y="57"/>
                </a:cxn>
                <a:cxn ang="0">
                  <a:pos x="172" y="57"/>
                </a:cxn>
                <a:cxn ang="0">
                  <a:pos x="172" y="0"/>
                </a:cxn>
                <a:cxn ang="0">
                  <a:pos x="0" y="0"/>
                </a:cxn>
                <a:cxn ang="0">
                  <a:pos x="0" y="296"/>
                </a:cxn>
              </a:cxnLst>
              <a:rect l="0" t="0" r="r" b="b"/>
              <a:pathLst>
                <a:path w="172" h="296">
                  <a:moveTo>
                    <a:pt x="0" y="296"/>
                  </a:moveTo>
                  <a:lnTo>
                    <a:pt x="172" y="296"/>
                  </a:lnTo>
                  <a:lnTo>
                    <a:pt x="172" y="237"/>
                  </a:lnTo>
                  <a:lnTo>
                    <a:pt x="62" y="237"/>
                  </a:lnTo>
                  <a:lnTo>
                    <a:pt x="62" y="174"/>
                  </a:lnTo>
                  <a:lnTo>
                    <a:pt x="157" y="174"/>
                  </a:lnTo>
                  <a:lnTo>
                    <a:pt x="157" y="117"/>
                  </a:lnTo>
                  <a:lnTo>
                    <a:pt x="62" y="117"/>
                  </a:lnTo>
                  <a:lnTo>
                    <a:pt x="62" y="57"/>
                  </a:lnTo>
                  <a:lnTo>
                    <a:pt x="172" y="57"/>
                  </a:lnTo>
                  <a:lnTo>
                    <a:pt x="172" y="0"/>
                  </a:lnTo>
                  <a:lnTo>
                    <a:pt x="0" y="0"/>
                  </a:lnTo>
                  <a:lnTo>
                    <a:pt x="0" y="296"/>
                  </a:ln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5" name="Freeform 32"/>
            <p:cNvSpPr>
              <a:spLocks/>
            </p:cNvSpPr>
            <p:nvPr userDrawn="1"/>
          </p:nvSpPr>
          <p:spPr bwMode="auto">
            <a:xfrm>
              <a:off x="1363283" y="416119"/>
              <a:ext cx="84160" cy="133216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64" y="56"/>
                </a:cxn>
                <a:cxn ang="0">
                  <a:pos x="64" y="296"/>
                </a:cxn>
                <a:cxn ang="0">
                  <a:pos x="124" y="296"/>
                </a:cxn>
                <a:cxn ang="0">
                  <a:pos x="124" y="56"/>
                </a:cxn>
                <a:cxn ang="0">
                  <a:pos x="187" y="56"/>
                </a:cxn>
                <a:cxn ang="0">
                  <a:pos x="187" y="0"/>
                </a:cxn>
                <a:cxn ang="0">
                  <a:pos x="0" y="0"/>
                </a:cxn>
                <a:cxn ang="0">
                  <a:pos x="0" y="56"/>
                </a:cxn>
              </a:cxnLst>
              <a:rect l="0" t="0" r="r" b="b"/>
              <a:pathLst>
                <a:path w="187" h="296">
                  <a:moveTo>
                    <a:pt x="0" y="56"/>
                  </a:moveTo>
                  <a:lnTo>
                    <a:pt x="64" y="56"/>
                  </a:lnTo>
                  <a:lnTo>
                    <a:pt x="64" y="296"/>
                  </a:lnTo>
                  <a:lnTo>
                    <a:pt x="124" y="296"/>
                  </a:lnTo>
                  <a:lnTo>
                    <a:pt x="124" y="56"/>
                  </a:lnTo>
                  <a:lnTo>
                    <a:pt x="187" y="56"/>
                  </a:lnTo>
                  <a:lnTo>
                    <a:pt x="187" y="0"/>
                  </a:lnTo>
                  <a:lnTo>
                    <a:pt x="0" y="0"/>
                  </a:lnTo>
                  <a:lnTo>
                    <a:pt x="0" y="56"/>
                  </a:ln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6" name="Freeform 33"/>
            <p:cNvSpPr>
              <a:spLocks/>
            </p:cNvSpPr>
            <p:nvPr userDrawn="1"/>
          </p:nvSpPr>
          <p:spPr bwMode="auto">
            <a:xfrm>
              <a:off x="1469946" y="416119"/>
              <a:ext cx="90911" cy="133216"/>
            </a:xfrm>
            <a:custGeom>
              <a:avLst/>
              <a:gdLst/>
              <a:ahLst/>
              <a:cxnLst>
                <a:cxn ang="0">
                  <a:pos x="146" y="0"/>
                </a:cxn>
                <a:cxn ang="0">
                  <a:pos x="62" y="172"/>
                </a:cxn>
                <a:cxn ang="0">
                  <a:pos x="61" y="172"/>
                </a:cxn>
                <a:cxn ang="0">
                  <a:pos x="61" y="0"/>
                </a:cxn>
                <a:cxn ang="0">
                  <a:pos x="0" y="0"/>
                </a:cxn>
                <a:cxn ang="0">
                  <a:pos x="0" y="296"/>
                </a:cxn>
                <a:cxn ang="0">
                  <a:pos x="58" y="296"/>
                </a:cxn>
                <a:cxn ang="0">
                  <a:pos x="139" y="134"/>
                </a:cxn>
                <a:cxn ang="0">
                  <a:pos x="140" y="134"/>
                </a:cxn>
                <a:cxn ang="0">
                  <a:pos x="140" y="296"/>
                </a:cxn>
                <a:cxn ang="0">
                  <a:pos x="202" y="296"/>
                </a:cxn>
                <a:cxn ang="0">
                  <a:pos x="202" y="0"/>
                </a:cxn>
                <a:cxn ang="0">
                  <a:pos x="146" y="0"/>
                </a:cxn>
              </a:cxnLst>
              <a:rect l="0" t="0" r="r" b="b"/>
              <a:pathLst>
                <a:path w="202" h="296">
                  <a:moveTo>
                    <a:pt x="146" y="0"/>
                  </a:moveTo>
                  <a:lnTo>
                    <a:pt x="62" y="172"/>
                  </a:lnTo>
                  <a:lnTo>
                    <a:pt x="61" y="172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296"/>
                  </a:lnTo>
                  <a:lnTo>
                    <a:pt x="58" y="296"/>
                  </a:lnTo>
                  <a:lnTo>
                    <a:pt x="139" y="134"/>
                  </a:lnTo>
                  <a:lnTo>
                    <a:pt x="140" y="134"/>
                  </a:lnTo>
                  <a:lnTo>
                    <a:pt x="140" y="296"/>
                  </a:lnTo>
                  <a:lnTo>
                    <a:pt x="202" y="296"/>
                  </a:lnTo>
                  <a:lnTo>
                    <a:pt x="202" y="0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7" name="Freeform 34"/>
            <p:cNvSpPr>
              <a:spLocks/>
            </p:cNvSpPr>
            <p:nvPr userDrawn="1"/>
          </p:nvSpPr>
          <p:spPr bwMode="auto">
            <a:xfrm>
              <a:off x="522581" y="459774"/>
              <a:ext cx="135917" cy="253831"/>
            </a:xfrm>
            <a:custGeom>
              <a:avLst/>
              <a:gdLst/>
              <a:ahLst/>
              <a:cxnLst>
                <a:cxn ang="0">
                  <a:pos x="198" y="0"/>
                </a:cxn>
                <a:cxn ang="0">
                  <a:pos x="0" y="449"/>
                </a:cxn>
                <a:cxn ang="0">
                  <a:pos x="129" y="475"/>
                </a:cxn>
                <a:cxn ang="0">
                  <a:pos x="256" y="450"/>
                </a:cxn>
                <a:cxn ang="0">
                  <a:pos x="207" y="2"/>
                </a:cxn>
                <a:cxn ang="0">
                  <a:pos x="198" y="0"/>
                </a:cxn>
              </a:cxnLst>
              <a:rect l="0" t="0" r="r" b="b"/>
              <a:pathLst>
                <a:path w="256" h="475">
                  <a:moveTo>
                    <a:pt x="198" y="0"/>
                  </a:moveTo>
                  <a:cubicBezTo>
                    <a:pt x="0" y="449"/>
                    <a:pt x="0" y="449"/>
                    <a:pt x="0" y="449"/>
                  </a:cubicBezTo>
                  <a:cubicBezTo>
                    <a:pt x="40" y="466"/>
                    <a:pt x="83" y="475"/>
                    <a:pt x="129" y="475"/>
                  </a:cubicBezTo>
                  <a:cubicBezTo>
                    <a:pt x="174" y="475"/>
                    <a:pt x="217" y="466"/>
                    <a:pt x="256" y="450"/>
                  </a:cubicBezTo>
                  <a:cubicBezTo>
                    <a:pt x="207" y="2"/>
                    <a:pt x="207" y="2"/>
                    <a:pt x="207" y="2"/>
                  </a:cubicBezTo>
                  <a:cubicBezTo>
                    <a:pt x="204" y="2"/>
                    <a:pt x="201" y="1"/>
                    <a:pt x="198" y="0"/>
                  </a:cubicBez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8" name="Freeform 35"/>
            <p:cNvSpPr>
              <a:spLocks/>
            </p:cNvSpPr>
            <p:nvPr userDrawn="1"/>
          </p:nvSpPr>
          <p:spPr bwMode="auto">
            <a:xfrm>
              <a:off x="418168" y="453024"/>
              <a:ext cx="201175" cy="237629"/>
            </a:xfrm>
            <a:custGeom>
              <a:avLst/>
              <a:gdLst/>
              <a:ahLst/>
              <a:cxnLst>
                <a:cxn ang="0">
                  <a:pos x="371" y="0"/>
                </a:cxn>
                <a:cxn ang="0">
                  <a:pos x="0" y="245"/>
                </a:cxn>
                <a:cxn ang="0">
                  <a:pos x="160" y="445"/>
                </a:cxn>
                <a:cxn ang="0">
                  <a:pos x="378" y="6"/>
                </a:cxn>
                <a:cxn ang="0">
                  <a:pos x="371" y="0"/>
                </a:cxn>
              </a:cxnLst>
              <a:rect l="0" t="0" r="r" b="b"/>
              <a:pathLst>
                <a:path w="378" h="445">
                  <a:moveTo>
                    <a:pt x="371" y="0"/>
                  </a:moveTo>
                  <a:cubicBezTo>
                    <a:pt x="0" y="245"/>
                    <a:pt x="0" y="245"/>
                    <a:pt x="0" y="245"/>
                  </a:cubicBezTo>
                  <a:cubicBezTo>
                    <a:pt x="25" y="331"/>
                    <a:pt x="83" y="402"/>
                    <a:pt x="160" y="445"/>
                  </a:cubicBezTo>
                  <a:cubicBezTo>
                    <a:pt x="378" y="6"/>
                    <a:pt x="378" y="6"/>
                    <a:pt x="378" y="6"/>
                  </a:cubicBezTo>
                  <a:cubicBezTo>
                    <a:pt x="376" y="4"/>
                    <a:pt x="373" y="2"/>
                    <a:pt x="371" y="0"/>
                  </a:cubicBez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79" name="Freeform 36"/>
            <p:cNvSpPr>
              <a:spLocks/>
            </p:cNvSpPr>
            <p:nvPr userDrawn="1"/>
          </p:nvSpPr>
          <p:spPr bwMode="auto">
            <a:xfrm>
              <a:off x="641395" y="456624"/>
              <a:ext cx="123315" cy="234479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69" y="439"/>
                </a:cxn>
                <a:cxn ang="0">
                  <a:pos x="231" y="237"/>
                </a:cxn>
                <a:cxn ang="0">
                  <a:pos x="11" y="0"/>
                </a:cxn>
                <a:cxn ang="0">
                  <a:pos x="0" y="5"/>
                </a:cxn>
              </a:cxnLst>
              <a:rect l="0" t="0" r="r" b="b"/>
              <a:pathLst>
                <a:path w="231" h="439">
                  <a:moveTo>
                    <a:pt x="0" y="5"/>
                  </a:moveTo>
                  <a:cubicBezTo>
                    <a:pt x="69" y="439"/>
                    <a:pt x="69" y="439"/>
                    <a:pt x="69" y="439"/>
                  </a:cubicBezTo>
                  <a:cubicBezTo>
                    <a:pt x="147" y="396"/>
                    <a:pt x="205" y="324"/>
                    <a:pt x="231" y="237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7" y="2"/>
                    <a:pt x="4" y="4"/>
                    <a:pt x="0" y="5"/>
                  </a:cubicBez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0" name="Freeform 37"/>
            <p:cNvSpPr>
              <a:spLocks/>
            </p:cNvSpPr>
            <p:nvPr userDrawn="1"/>
          </p:nvSpPr>
          <p:spPr bwMode="auto">
            <a:xfrm>
              <a:off x="456423" y="350861"/>
              <a:ext cx="161570" cy="78760"/>
            </a:xfrm>
            <a:custGeom>
              <a:avLst/>
              <a:gdLst/>
              <a:ahLst/>
              <a:cxnLst>
                <a:cxn ang="0">
                  <a:pos x="304" y="124"/>
                </a:cxn>
                <a:cxn ang="0">
                  <a:pos x="233" y="0"/>
                </a:cxn>
                <a:cxn ang="0">
                  <a:pos x="0" y="113"/>
                </a:cxn>
                <a:cxn ang="0">
                  <a:pos x="289" y="147"/>
                </a:cxn>
                <a:cxn ang="0">
                  <a:pos x="304" y="124"/>
                </a:cxn>
              </a:cxnLst>
              <a:rect l="0" t="0" r="r" b="b"/>
              <a:pathLst>
                <a:path w="304" h="147">
                  <a:moveTo>
                    <a:pt x="304" y="124"/>
                  </a:moveTo>
                  <a:cubicBezTo>
                    <a:pt x="233" y="0"/>
                    <a:pt x="233" y="0"/>
                    <a:pt x="233" y="0"/>
                  </a:cubicBezTo>
                  <a:cubicBezTo>
                    <a:pt x="141" y="6"/>
                    <a:pt x="58" y="48"/>
                    <a:pt x="0" y="113"/>
                  </a:cubicBezTo>
                  <a:cubicBezTo>
                    <a:pt x="289" y="147"/>
                    <a:pt x="289" y="147"/>
                    <a:pt x="289" y="147"/>
                  </a:cubicBezTo>
                  <a:cubicBezTo>
                    <a:pt x="292" y="138"/>
                    <a:pt x="297" y="130"/>
                    <a:pt x="304" y="124"/>
                  </a:cubicBez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1" name="Freeform 38"/>
            <p:cNvSpPr>
              <a:spLocks/>
            </p:cNvSpPr>
            <p:nvPr userDrawn="1"/>
          </p:nvSpPr>
          <p:spPr bwMode="auto">
            <a:xfrm>
              <a:off x="653997" y="427820"/>
              <a:ext cx="117914" cy="132316"/>
            </a:xfrm>
            <a:custGeom>
              <a:avLst/>
              <a:gdLst/>
              <a:ahLst/>
              <a:cxnLst>
                <a:cxn ang="0">
                  <a:pos x="160" y="0"/>
                </a:cxn>
                <a:cxn ang="0">
                  <a:pos x="8" y="18"/>
                </a:cxn>
                <a:cxn ang="0">
                  <a:pos x="0" y="42"/>
                </a:cxn>
                <a:cxn ang="0">
                  <a:pos x="218" y="248"/>
                </a:cxn>
                <a:cxn ang="0">
                  <a:pos x="222" y="195"/>
                </a:cxn>
                <a:cxn ang="0">
                  <a:pos x="160" y="0"/>
                </a:cxn>
              </a:cxnLst>
              <a:rect l="0" t="0" r="r" b="b"/>
              <a:pathLst>
                <a:path w="222" h="248">
                  <a:moveTo>
                    <a:pt x="160" y="0"/>
                  </a:moveTo>
                  <a:cubicBezTo>
                    <a:pt x="8" y="18"/>
                    <a:pt x="8" y="18"/>
                    <a:pt x="8" y="18"/>
                  </a:cubicBezTo>
                  <a:cubicBezTo>
                    <a:pt x="8" y="27"/>
                    <a:pt x="5" y="35"/>
                    <a:pt x="0" y="42"/>
                  </a:cubicBezTo>
                  <a:cubicBezTo>
                    <a:pt x="218" y="248"/>
                    <a:pt x="218" y="248"/>
                    <a:pt x="218" y="248"/>
                  </a:cubicBezTo>
                  <a:cubicBezTo>
                    <a:pt x="220" y="231"/>
                    <a:pt x="222" y="213"/>
                    <a:pt x="222" y="195"/>
                  </a:cubicBezTo>
                  <a:cubicBezTo>
                    <a:pt x="222" y="122"/>
                    <a:pt x="199" y="55"/>
                    <a:pt x="160" y="0"/>
                  </a:cubicBez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2" name="Freeform 39"/>
            <p:cNvSpPr>
              <a:spLocks/>
            </p:cNvSpPr>
            <p:nvPr userDrawn="1"/>
          </p:nvSpPr>
          <p:spPr bwMode="auto">
            <a:xfrm>
              <a:off x="410517" y="430071"/>
              <a:ext cx="200274" cy="131866"/>
            </a:xfrm>
            <a:custGeom>
              <a:avLst/>
              <a:gdLst/>
              <a:ahLst/>
              <a:cxnLst>
                <a:cxn ang="0">
                  <a:pos x="374" y="17"/>
                </a:cxn>
                <a:cxn ang="0">
                  <a:pos x="58" y="0"/>
                </a:cxn>
                <a:cxn ang="0">
                  <a:pos x="0" y="191"/>
                </a:cxn>
                <a:cxn ang="0">
                  <a:pos x="4" y="247"/>
                </a:cxn>
                <a:cxn ang="0">
                  <a:pos x="376" y="28"/>
                </a:cxn>
                <a:cxn ang="0">
                  <a:pos x="374" y="17"/>
                </a:cxn>
              </a:cxnLst>
              <a:rect l="0" t="0" r="r" b="b"/>
              <a:pathLst>
                <a:path w="376" h="247">
                  <a:moveTo>
                    <a:pt x="374" y="17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21" y="55"/>
                    <a:pt x="0" y="120"/>
                    <a:pt x="0" y="191"/>
                  </a:cubicBezTo>
                  <a:cubicBezTo>
                    <a:pt x="0" y="210"/>
                    <a:pt x="1" y="229"/>
                    <a:pt x="4" y="247"/>
                  </a:cubicBezTo>
                  <a:cubicBezTo>
                    <a:pt x="376" y="28"/>
                    <a:pt x="376" y="28"/>
                    <a:pt x="376" y="28"/>
                  </a:cubicBezTo>
                  <a:cubicBezTo>
                    <a:pt x="375" y="25"/>
                    <a:pt x="374" y="21"/>
                    <a:pt x="374" y="17"/>
                  </a:cubicBez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3" name="Freeform 40"/>
            <p:cNvSpPr>
              <a:spLocks/>
            </p:cNvSpPr>
            <p:nvPr userDrawn="1"/>
          </p:nvSpPr>
          <p:spPr bwMode="auto">
            <a:xfrm>
              <a:off x="602690" y="350861"/>
              <a:ext cx="122415" cy="76059"/>
            </a:xfrm>
            <a:custGeom>
              <a:avLst/>
              <a:gdLst/>
              <a:ahLst/>
              <a:cxnLst>
                <a:cxn ang="0">
                  <a:pos x="59" y="114"/>
                </a:cxn>
                <a:cxn ang="0">
                  <a:pos x="101" y="142"/>
                </a:cxn>
                <a:cxn ang="0">
                  <a:pos x="230" y="112"/>
                </a:cxn>
                <a:cxn ang="0">
                  <a:pos x="0" y="0"/>
                </a:cxn>
                <a:cxn ang="0">
                  <a:pos x="48" y="115"/>
                </a:cxn>
                <a:cxn ang="0">
                  <a:pos x="59" y="114"/>
                </a:cxn>
              </a:cxnLst>
              <a:rect l="0" t="0" r="r" b="b"/>
              <a:pathLst>
                <a:path w="230" h="142">
                  <a:moveTo>
                    <a:pt x="59" y="114"/>
                  </a:moveTo>
                  <a:cubicBezTo>
                    <a:pt x="78" y="115"/>
                    <a:pt x="94" y="126"/>
                    <a:pt x="101" y="142"/>
                  </a:cubicBezTo>
                  <a:cubicBezTo>
                    <a:pt x="230" y="112"/>
                    <a:pt x="230" y="112"/>
                    <a:pt x="230" y="112"/>
                  </a:cubicBezTo>
                  <a:cubicBezTo>
                    <a:pt x="173" y="48"/>
                    <a:pt x="91" y="6"/>
                    <a:pt x="0" y="0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51" y="115"/>
                    <a:pt x="55" y="114"/>
                    <a:pt x="59" y="114"/>
                  </a:cubicBez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4" name="Freeform 41"/>
            <p:cNvSpPr>
              <a:spLocks/>
            </p:cNvSpPr>
            <p:nvPr userDrawn="1"/>
          </p:nvSpPr>
          <p:spPr bwMode="auto">
            <a:xfrm>
              <a:off x="837619" y="613243"/>
              <a:ext cx="50406" cy="83710"/>
            </a:xfrm>
            <a:custGeom>
              <a:avLst/>
              <a:gdLst/>
              <a:ahLst/>
              <a:cxnLst>
                <a:cxn ang="0">
                  <a:pos x="71" y="27"/>
                </a:cxn>
                <a:cxn ang="0">
                  <a:pos x="71" y="186"/>
                </a:cxn>
                <a:cxn ang="0">
                  <a:pos x="41" y="186"/>
                </a:cxn>
                <a:cxn ang="0">
                  <a:pos x="41" y="27"/>
                </a:cxn>
                <a:cxn ang="0">
                  <a:pos x="0" y="27"/>
                </a:cxn>
                <a:cxn ang="0">
                  <a:pos x="0" y="0"/>
                </a:cxn>
                <a:cxn ang="0">
                  <a:pos x="112" y="0"/>
                </a:cxn>
                <a:cxn ang="0">
                  <a:pos x="112" y="27"/>
                </a:cxn>
                <a:cxn ang="0">
                  <a:pos x="71" y="27"/>
                </a:cxn>
              </a:cxnLst>
              <a:rect l="0" t="0" r="r" b="b"/>
              <a:pathLst>
                <a:path w="112" h="186">
                  <a:moveTo>
                    <a:pt x="71" y="27"/>
                  </a:moveTo>
                  <a:lnTo>
                    <a:pt x="71" y="186"/>
                  </a:lnTo>
                  <a:lnTo>
                    <a:pt x="41" y="186"/>
                  </a:lnTo>
                  <a:lnTo>
                    <a:pt x="41" y="27"/>
                  </a:lnTo>
                  <a:lnTo>
                    <a:pt x="0" y="27"/>
                  </a:lnTo>
                  <a:lnTo>
                    <a:pt x="0" y="0"/>
                  </a:lnTo>
                  <a:lnTo>
                    <a:pt x="112" y="0"/>
                  </a:lnTo>
                  <a:lnTo>
                    <a:pt x="112" y="27"/>
                  </a:lnTo>
                  <a:lnTo>
                    <a:pt x="71" y="27"/>
                  </a:ln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5" name="Freeform 42"/>
            <p:cNvSpPr>
              <a:spLocks noEditPoints="1"/>
            </p:cNvSpPr>
            <p:nvPr userDrawn="1"/>
          </p:nvSpPr>
          <p:spPr bwMode="auto">
            <a:xfrm>
              <a:off x="898377" y="612793"/>
              <a:ext cx="50856" cy="85060"/>
            </a:xfrm>
            <a:custGeom>
              <a:avLst/>
              <a:gdLst/>
              <a:ahLst/>
              <a:cxnLst>
                <a:cxn ang="0">
                  <a:pos x="96" y="110"/>
                </a:cxn>
                <a:cxn ang="0">
                  <a:pos x="92" y="131"/>
                </a:cxn>
                <a:cxn ang="0">
                  <a:pos x="83" y="146"/>
                </a:cxn>
                <a:cxn ang="0">
                  <a:pos x="67" y="156"/>
                </a:cxn>
                <a:cxn ang="0">
                  <a:pos x="48" y="159"/>
                </a:cxn>
                <a:cxn ang="0">
                  <a:pos x="26" y="155"/>
                </a:cxn>
                <a:cxn ang="0">
                  <a:pos x="11" y="144"/>
                </a:cxn>
                <a:cxn ang="0">
                  <a:pos x="2" y="127"/>
                </a:cxn>
                <a:cxn ang="0">
                  <a:pos x="0" y="108"/>
                </a:cxn>
                <a:cxn ang="0">
                  <a:pos x="0" y="48"/>
                </a:cxn>
                <a:cxn ang="0">
                  <a:pos x="2" y="31"/>
                </a:cxn>
                <a:cxn ang="0">
                  <a:pos x="11" y="16"/>
                </a:cxn>
                <a:cxn ang="0">
                  <a:pos x="25" y="4"/>
                </a:cxn>
                <a:cxn ang="0">
                  <a:pos x="48" y="0"/>
                </a:cxn>
                <a:cxn ang="0">
                  <a:pos x="69" y="4"/>
                </a:cxn>
                <a:cxn ang="0">
                  <a:pos x="84" y="15"/>
                </a:cxn>
                <a:cxn ang="0">
                  <a:pos x="93" y="31"/>
                </a:cxn>
                <a:cxn ang="0">
                  <a:pos x="96" y="48"/>
                </a:cxn>
                <a:cxn ang="0">
                  <a:pos x="96" y="110"/>
                </a:cxn>
                <a:cxn ang="0">
                  <a:pos x="70" y="48"/>
                </a:cxn>
                <a:cxn ang="0">
                  <a:pos x="69" y="41"/>
                </a:cxn>
                <a:cxn ang="0">
                  <a:pos x="65" y="34"/>
                </a:cxn>
                <a:cxn ang="0">
                  <a:pos x="59" y="27"/>
                </a:cxn>
                <a:cxn ang="0">
                  <a:pos x="48" y="25"/>
                </a:cxn>
                <a:cxn ang="0">
                  <a:pos x="37" y="27"/>
                </a:cxn>
                <a:cxn ang="0">
                  <a:pos x="30" y="33"/>
                </a:cxn>
                <a:cxn ang="0">
                  <a:pos x="26" y="41"/>
                </a:cxn>
                <a:cxn ang="0">
                  <a:pos x="25" y="48"/>
                </a:cxn>
                <a:cxn ang="0">
                  <a:pos x="25" y="108"/>
                </a:cxn>
                <a:cxn ang="0">
                  <a:pos x="31" y="127"/>
                </a:cxn>
                <a:cxn ang="0">
                  <a:pos x="48" y="135"/>
                </a:cxn>
                <a:cxn ang="0">
                  <a:pos x="63" y="129"/>
                </a:cxn>
                <a:cxn ang="0">
                  <a:pos x="70" y="112"/>
                </a:cxn>
                <a:cxn ang="0">
                  <a:pos x="70" y="48"/>
                </a:cxn>
              </a:cxnLst>
              <a:rect l="0" t="0" r="r" b="b"/>
              <a:pathLst>
                <a:path w="96" h="159">
                  <a:moveTo>
                    <a:pt x="96" y="110"/>
                  </a:moveTo>
                  <a:cubicBezTo>
                    <a:pt x="96" y="118"/>
                    <a:pt x="95" y="125"/>
                    <a:pt x="92" y="131"/>
                  </a:cubicBezTo>
                  <a:cubicBezTo>
                    <a:pt x="90" y="137"/>
                    <a:pt x="87" y="142"/>
                    <a:pt x="83" y="146"/>
                  </a:cubicBezTo>
                  <a:cubicBezTo>
                    <a:pt x="78" y="150"/>
                    <a:pt x="73" y="154"/>
                    <a:pt x="67" y="156"/>
                  </a:cubicBezTo>
                  <a:cubicBezTo>
                    <a:pt x="61" y="158"/>
                    <a:pt x="55" y="159"/>
                    <a:pt x="48" y="159"/>
                  </a:cubicBezTo>
                  <a:cubicBezTo>
                    <a:pt x="39" y="159"/>
                    <a:pt x="32" y="158"/>
                    <a:pt x="26" y="155"/>
                  </a:cubicBezTo>
                  <a:cubicBezTo>
                    <a:pt x="20" y="152"/>
                    <a:pt x="15" y="149"/>
                    <a:pt x="11" y="144"/>
                  </a:cubicBezTo>
                  <a:cubicBezTo>
                    <a:pt x="7" y="139"/>
                    <a:pt x="4" y="134"/>
                    <a:pt x="2" y="127"/>
                  </a:cubicBezTo>
                  <a:cubicBezTo>
                    <a:pt x="1" y="121"/>
                    <a:pt x="0" y="115"/>
                    <a:pt x="0" y="10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3"/>
                    <a:pt x="1" y="37"/>
                    <a:pt x="2" y="31"/>
                  </a:cubicBezTo>
                  <a:cubicBezTo>
                    <a:pt x="4" y="26"/>
                    <a:pt x="7" y="21"/>
                    <a:pt x="11" y="16"/>
                  </a:cubicBezTo>
                  <a:cubicBezTo>
                    <a:pt x="14" y="11"/>
                    <a:pt x="19" y="7"/>
                    <a:pt x="25" y="4"/>
                  </a:cubicBezTo>
                  <a:cubicBezTo>
                    <a:pt x="32" y="1"/>
                    <a:pt x="39" y="0"/>
                    <a:pt x="48" y="0"/>
                  </a:cubicBezTo>
                  <a:cubicBezTo>
                    <a:pt x="56" y="0"/>
                    <a:pt x="63" y="1"/>
                    <a:pt x="69" y="4"/>
                  </a:cubicBezTo>
                  <a:cubicBezTo>
                    <a:pt x="75" y="7"/>
                    <a:pt x="80" y="11"/>
                    <a:pt x="84" y="15"/>
                  </a:cubicBezTo>
                  <a:cubicBezTo>
                    <a:pt x="88" y="20"/>
                    <a:pt x="91" y="25"/>
                    <a:pt x="93" y="31"/>
                  </a:cubicBezTo>
                  <a:cubicBezTo>
                    <a:pt x="95" y="37"/>
                    <a:pt x="96" y="42"/>
                    <a:pt x="96" y="48"/>
                  </a:cubicBezTo>
                  <a:lnTo>
                    <a:pt x="96" y="110"/>
                  </a:lnTo>
                  <a:close/>
                  <a:moveTo>
                    <a:pt x="70" y="48"/>
                  </a:moveTo>
                  <a:cubicBezTo>
                    <a:pt x="70" y="46"/>
                    <a:pt x="69" y="44"/>
                    <a:pt x="69" y="41"/>
                  </a:cubicBezTo>
                  <a:cubicBezTo>
                    <a:pt x="68" y="38"/>
                    <a:pt x="67" y="36"/>
                    <a:pt x="65" y="34"/>
                  </a:cubicBezTo>
                  <a:cubicBezTo>
                    <a:pt x="64" y="31"/>
                    <a:pt x="61" y="29"/>
                    <a:pt x="59" y="27"/>
                  </a:cubicBezTo>
                  <a:cubicBezTo>
                    <a:pt x="56" y="26"/>
                    <a:pt x="52" y="25"/>
                    <a:pt x="48" y="25"/>
                  </a:cubicBezTo>
                  <a:cubicBezTo>
                    <a:pt x="44" y="25"/>
                    <a:pt x="40" y="26"/>
                    <a:pt x="37" y="27"/>
                  </a:cubicBezTo>
                  <a:cubicBezTo>
                    <a:pt x="34" y="29"/>
                    <a:pt x="32" y="31"/>
                    <a:pt x="30" y="33"/>
                  </a:cubicBezTo>
                  <a:cubicBezTo>
                    <a:pt x="28" y="35"/>
                    <a:pt x="27" y="38"/>
                    <a:pt x="26" y="41"/>
                  </a:cubicBezTo>
                  <a:cubicBezTo>
                    <a:pt x="26" y="43"/>
                    <a:pt x="25" y="46"/>
                    <a:pt x="25" y="48"/>
                  </a:cubicBezTo>
                  <a:cubicBezTo>
                    <a:pt x="25" y="108"/>
                    <a:pt x="25" y="108"/>
                    <a:pt x="25" y="108"/>
                  </a:cubicBezTo>
                  <a:cubicBezTo>
                    <a:pt x="25" y="116"/>
                    <a:pt x="27" y="122"/>
                    <a:pt x="31" y="127"/>
                  </a:cubicBezTo>
                  <a:cubicBezTo>
                    <a:pt x="34" y="132"/>
                    <a:pt x="40" y="135"/>
                    <a:pt x="48" y="135"/>
                  </a:cubicBezTo>
                  <a:cubicBezTo>
                    <a:pt x="54" y="135"/>
                    <a:pt x="59" y="133"/>
                    <a:pt x="63" y="129"/>
                  </a:cubicBezTo>
                  <a:cubicBezTo>
                    <a:pt x="68" y="125"/>
                    <a:pt x="70" y="119"/>
                    <a:pt x="70" y="112"/>
                  </a:cubicBezTo>
                  <a:lnTo>
                    <a:pt x="70" y="48"/>
                  </a:ln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6" name="Freeform 43"/>
            <p:cNvSpPr>
              <a:spLocks/>
            </p:cNvSpPr>
            <p:nvPr userDrawn="1"/>
          </p:nvSpPr>
          <p:spPr bwMode="auto">
            <a:xfrm>
              <a:off x="964534" y="613243"/>
              <a:ext cx="66158" cy="83710"/>
            </a:xfrm>
            <a:custGeom>
              <a:avLst/>
              <a:gdLst/>
              <a:ahLst/>
              <a:cxnLst>
                <a:cxn ang="0">
                  <a:pos x="117" y="186"/>
                </a:cxn>
                <a:cxn ang="0">
                  <a:pos x="117" y="77"/>
                </a:cxn>
                <a:cxn ang="0">
                  <a:pos x="116" y="77"/>
                </a:cxn>
                <a:cxn ang="0">
                  <a:pos x="102" y="113"/>
                </a:cxn>
                <a:cxn ang="0">
                  <a:pos x="84" y="153"/>
                </a:cxn>
                <a:cxn ang="0">
                  <a:pos x="63" y="153"/>
                </a:cxn>
                <a:cxn ang="0">
                  <a:pos x="45" y="110"/>
                </a:cxn>
                <a:cxn ang="0">
                  <a:pos x="32" y="77"/>
                </a:cxn>
                <a:cxn ang="0">
                  <a:pos x="31" y="77"/>
                </a:cxn>
                <a:cxn ang="0">
                  <a:pos x="31" y="186"/>
                </a:cxn>
                <a:cxn ang="0">
                  <a:pos x="0" y="186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6" y="60"/>
                </a:cxn>
                <a:cxn ang="0">
                  <a:pos x="74" y="106"/>
                </a:cxn>
                <a:cxn ang="0">
                  <a:pos x="75" y="106"/>
                </a:cxn>
                <a:cxn ang="0">
                  <a:pos x="93" y="60"/>
                </a:cxn>
                <a:cxn ang="0">
                  <a:pos x="119" y="0"/>
                </a:cxn>
                <a:cxn ang="0">
                  <a:pos x="147" y="0"/>
                </a:cxn>
                <a:cxn ang="0">
                  <a:pos x="147" y="186"/>
                </a:cxn>
                <a:cxn ang="0">
                  <a:pos x="117" y="186"/>
                </a:cxn>
              </a:cxnLst>
              <a:rect l="0" t="0" r="r" b="b"/>
              <a:pathLst>
                <a:path w="147" h="186">
                  <a:moveTo>
                    <a:pt x="117" y="186"/>
                  </a:moveTo>
                  <a:lnTo>
                    <a:pt x="117" y="77"/>
                  </a:lnTo>
                  <a:lnTo>
                    <a:pt x="116" y="77"/>
                  </a:lnTo>
                  <a:lnTo>
                    <a:pt x="102" y="113"/>
                  </a:lnTo>
                  <a:lnTo>
                    <a:pt x="84" y="153"/>
                  </a:lnTo>
                  <a:lnTo>
                    <a:pt x="63" y="153"/>
                  </a:lnTo>
                  <a:lnTo>
                    <a:pt x="45" y="110"/>
                  </a:lnTo>
                  <a:lnTo>
                    <a:pt x="32" y="77"/>
                  </a:lnTo>
                  <a:lnTo>
                    <a:pt x="31" y="77"/>
                  </a:lnTo>
                  <a:lnTo>
                    <a:pt x="31" y="186"/>
                  </a:lnTo>
                  <a:lnTo>
                    <a:pt x="0" y="186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6" y="60"/>
                  </a:lnTo>
                  <a:lnTo>
                    <a:pt x="74" y="106"/>
                  </a:lnTo>
                  <a:lnTo>
                    <a:pt x="75" y="106"/>
                  </a:lnTo>
                  <a:lnTo>
                    <a:pt x="93" y="60"/>
                  </a:lnTo>
                  <a:lnTo>
                    <a:pt x="119" y="0"/>
                  </a:lnTo>
                  <a:lnTo>
                    <a:pt x="147" y="0"/>
                  </a:lnTo>
                  <a:lnTo>
                    <a:pt x="147" y="186"/>
                  </a:lnTo>
                  <a:lnTo>
                    <a:pt x="117" y="186"/>
                  </a:ln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7" name="Freeform 44"/>
            <p:cNvSpPr>
              <a:spLocks/>
            </p:cNvSpPr>
            <p:nvPr userDrawn="1"/>
          </p:nvSpPr>
          <p:spPr bwMode="auto">
            <a:xfrm>
              <a:off x="1045994" y="612793"/>
              <a:ext cx="50856" cy="85060"/>
            </a:xfrm>
            <a:custGeom>
              <a:avLst/>
              <a:gdLst/>
              <a:ahLst/>
              <a:cxnLst>
                <a:cxn ang="0">
                  <a:pos x="94" y="125"/>
                </a:cxn>
                <a:cxn ang="0">
                  <a:pos x="78" y="150"/>
                </a:cxn>
                <a:cxn ang="0">
                  <a:pos x="48" y="159"/>
                </a:cxn>
                <a:cxn ang="0">
                  <a:pos x="27" y="155"/>
                </a:cxn>
                <a:cxn ang="0">
                  <a:pos x="12" y="145"/>
                </a:cxn>
                <a:cxn ang="0">
                  <a:pos x="3" y="129"/>
                </a:cxn>
                <a:cxn ang="0">
                  <a:pos x="0" y="109"/>
                </a:cxn>
                <a:cxn ang="0">
                  <a:pos x="0" y="48"/>
                </a:cxn>
                <a:cxn ang="0">
                  <a:pos x="3" y="30"/>
                </a:cxn>
                <a:cxn ang="0">
                  <a:pos x="12" y="15"/>
                </a:cxn>
                <a:cxn ang="0">
                  <a:pos x="27" y="4"/>
                </a:cxn>
                <a:cxn ang="0">
                  <a:pos x="48" y="0"/>
                </a:cxn>
                <a:cxn ang="0">
                  <a:pos x="79" y="10"/>
                </a:cxn>
                <a:cxn ang="0">
                  <a:pos x="95" y="35"/>
                </a:cxn>
                <a:cxn ang="0">
                  <a:pos x="70" y="43"/>
                </a:cxn>
                <a:cxn ang="0">
                  <a:pos x="68" y="36"/>
                </a:cxn>
                <a:cxn ang="0">
                  <a:pos x="63" y="30"/>
                </a:cxn>
                <a:cxn ang="0">
                  <a:pos x="57" y="26"/>
                </a:cxn>
                <a:cxn ang="0">
                  <a:pos x="48" y="25"/>
                </a:cxn>
                <a:cxn ang="0">
                  <a:pos x="38" y="27"/>
                </a:cxn>
                <a:cxn ang="0">
                  <a:pos x="31" y="32"/>
                </a:cxn>
                <a:cxn ang="0">
                  <a:pos x="27" y="39"/>
                </a:cxn>
                <a:cxn ang="0">
                  <a:pos x="26" y="47"/>
                </a:cxn>
                <a:cxn ang="0">
                  <a:pos x="26" y="110"/>
                </a:cxn>
                <a:cxn ang="0">
                  <a:pos x="27" y="119"/>
                </a:cxn>
                <a:cxn ang="0">
                  <a:pos x="31" y="127"/>
                </a:cxn>
                <a:cxn ang="0">
                  <a:pos x="38" y="133"/>
                </a:cxn>
                <a:cxn ang="0">
                  <a:pos x="48" y="134"/>
                </a:cxn>
                <a:cxn ang="0">
                  <a:pos x="62" y="130"/>
                </a:cxn>
                <a:cxn ang="0">
                  <a:pos x="70" y="117"/>
                </a:cxn>
                <a:cxn ang="0">
                  <a:pos x="94" y="125"/>
                </a:cxn>
              </a:cxnLst>
              <a:rect l="0" t="0" r="r" b="b"/>
              <a:pathLst>
                <a:path w="95" h="159">
                  <a:moveTo>
                    <a:pt x="94" y="125"/>
                  </a:moveTo>
                  <a:cubicBezTo>
                    <a:pt x="92" y="136"/>
                    <a:pt x="86" y="144"/>
                    <a:pt x="78" y="150"/>
                  </a:cubicBezTo>
                  <a:cubicBezTo>
                    <a:pt x="70" y="156"/>
                    <a:pt x="60" y="159"/>
                    <a:pt x="48" y="159"/>
                  </a:cubicBezTo>
                  <a:cubicBezTo>
                    <a:pt x="40" y="159"/>
                    <a:pt x="33" y="158"/>
                    <a:pt x="27" y="155"/>
                  </a:cubicBezTo>
                  <a:cubicBezTo>
                    <a:pt x="21" y="153"/>
                    <a:pt x="16" y="149"/>
                    <a:pt x="12" y="145"/>
                  </a:cubicBezTo>
                  <a:cubicBezTo>
                    <a:pt x="8" y="140"/>
                    <a:pt x="5" y="135"/>
                    <a:pt x="3" y="129"/>
                  </a:cubicBezTo>
                  <a:cubicBezTo>
                    <a:pt x="1" y="123"/>
                    <a:pt x="0" y="116"/>
                    <a:pt x="0" y="109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42"/>
                    <a:pt x="1" y="36"/>
                    <a:pt x="3" y="30"/>
                  </a:cubicBezTo>
                  <a:cubicBezTo>
                    <a:pt x="5" y="24"/>
                    <a:pt x="8" y="19"/>
                    <a:pt x="12" y="15"/>
                  </a:cubicBezTo>
                  <a:cubicBezTo>
                    <a:pt x="16" y="10"/>
                    <a:pt x="21" y="7"/>
                    <a:pt x="27" y="4"/>
                  </a:cubicBezTo>
                  <a:cubicBezTo>
                    <a:pt x="33" y="1"/>
                    <a:pt x="40" y="0"/>
                    <a:pt x="48" y="0"/>
                  </a:cubicBezTo>
                  <a:cubicBezTo>
                    <a:pt x="61" y="0"/>
                    <a:pt x="71" y="3"/>
                    <a:pt x="79" y="10"/>
                  </a:cubicBezTo>
                  <a:cubicBezTo>
                    <a:pt x="87" y="16"/>
                    <a:pt x="92" y="25"/>
                    <a:pt x="95" y="35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0" y="41"/>
                    <a:pt x="69" y="38"/>
                    <a:pt x="68" y="36"/>
                  </a:cubicBezTo>
                  <a:cubicBezTo>
                    <a:pt x="67" y="34"/>
                    <a:pt x="65" y="32"/>
                    <a:pt x="63" y="30"/>
                  </a:cubicBezTo>
                  <a:cubicBezTo>
                    <a:pt x="62" y="29"/>
                    <a:pt x="59" y="27"/>
                    <a:pt x="57" y="26"/>
                  </a:cubicBezTo>
                  <a:cubicBezTo>
                    <a:pt x="54" y="25"/>
                    <a:pt x="51" y="25"/>
                    <a:pt x="48" y="25"/>
                  </a:cubicBezTo>
                  <a:cubicBezTo>
                    <a:pt x="44" y="25"/>
                    <a:pt x="41" y="25"/>
                    <a:pt x="38" y="27"/>
                  </a:cubicBezTo>
                  <a:cubicBezTo>
                    <a:pt x="35" y="28"/>
                    <a:pt x="33" y="30"/>
                    <a:pt x="31" y="32"/>
                  </a:cubicBezTo>
                  <a:cubicBezTo>
                    <a:pt x="29" y="34"/>
                    <a:pt x="28" y="37"/>
                    <a:pt x="27" y="39"/>
                  </a:cubicBezTo>
                  <a:cubicBezTo>
                    <a:pt x="26" y="42"/>
                    <a:pt x="26" y="45"/>
                    <a:pt x="26" y="47"/>
                  </a:cubicBezTo>
                  <a:cubicBezTo>
                    <a:pt x="26" y="110"/>
                    <a:pt x="26" y="110"/>
                    <a:pt x="26" y="110"/>
                  </a:cubicBezTo>
                  <a:cubicBezTo>
                    <a:pt x="26" y="113"/>
                    <a:pt x="26" y="116"/>
                    <a:pt x="27" y="119"/>
                  </a:cubicBezTo>
                  <a:cubicBezTo>
                    <a:pt x="28" y="122"/>
                    <a:pt x="29" y="125"/>
                    <a:pt x="31" y="127"/>
                  </a:cubicBezTo>
                  <a:cubicBezTo>
                    <a:pt x="33" y="130"/>
                    <a:pt x="36" y="131"/>
                    <a:pt x="38" y="133"/>
                  </a:cubicBezTo>
                  <a:cubicBezTo>
                    <a:pt x="41" y="134"/>
                    <a:pt x="44" y="134"/>
                    <a:pt x="48" y="134"/>
                  </a:cubicBezTo>
                  <a:cubicBezTo>
                    <a:pt x="54" y="134"/>
                    <a:pt x="58" y="133"/>
                    <a:pt x="62" y="130"/>
                  </a:cubicBezTo>
                  <a:cubicBezTo>
                    <a:pt x="66" y="127"/>
                    <a:pt x="69" y="122"/>
                    <a:pt x="70" y="117"/>
                  </a:cubicBezTo>
                  <a:lnTo>
                    <a:pt x="94" y="125"/>
                  </a:ln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  <p:sp>
          <p:nvSpPr>
            <p:cNvPr id="88" name="Freeform 45"/>
            <p:cNvSpPr>
              <a:spLocks/>
            </p:cNvSpPr>
            <p:nvPr userDrawn="1"/>
          </p:nvSpPr>
          <p:spPr bwMode="auto">
            <a:xfrm>
              <a:off x="1109452" y="613243"/>
              <a:ext cx="54457" cy="83710"/>
            </a:xfrm>
            <a:custGeom>
              <a:avLst/>
              <a:gdLst/>
              <a:ahLst/>
              <a:cxnLst>
                <a:cxn ang="0">
                  <a:pos x="0" y="157"/>
                </a:cxn>
                <a:cxn ang="0">
                  <a:pos x="0" y="0"/>
                </a:cxn>
                <a:cxn ang="0">
                  <a:pos x="26" y="0"/>
                </a:cxn>
                <a:cxn ang="0">
                  <a:pos x="26" y="66"/>
                </a:cxn>
                <a:cxn ang="0">
                  <a:pos x="39" y="66"/>
                </a:cxn>
                <a:cxn ang="0">
                  <a:pos x="46" y="65"/>
                </a:cxn>
                <a:cxn ang="0">
                  <a:pos x="52" y="62"/>
                </a:cxn>
                <a:cxn ang="0">
                  <a:pos x="59" y="55"/>
                </a:cxn>
                <a:cxn ang="0">
                  <a:pos x="63" y="44"/>
                </a:cxn>
                <a:cxn ang="0">
                  <a:pos x="75" y="0"/>
                </a:cxn>
                <a:cxn ang="0">
                  <a:pos x="100" y="0"/>
                </a:cxn>
                <a:cxn ang="0">
                  <a:pos x="87" y="47"/>
                </a:cxn>
                <a:cxn ang="0">
                  <a:pos x="79" y="66"/>
                </a:cxn>
                <a:cxn ang="0">
                  <a:pos x="66" y="76"/>
                </a:cxn>
                <a:cxn ang="0">
                  <a:pos x="81" y="86"/>
                </a:cxn>
                <a:cxn ang="0">
                  <a:pos x="89" y="106"/>
                </a:cxn>
                <a:cxn ang="0">
                  <a:pos x="102" y="157"/>
                </a:cxn>
                <a:cxn ang="0">
                  <a:pos x="76" y="157"/>
                </a:cxn>
                <a:cxn ang="0">
                  <a:pos x="65" y="112"/>
                </a:cxn>
                <a:cxn ang="0">
                  <a:pos x="55" y="94"/>
                </a:cxn>
                <a:cxn ang="0">
                  <a:pos x="40" y="89"/>
                </a:cxn>
                <a:cxn ang="0">
                  <a:pos x="26" y="89"/>
                </a:cxn>
                <a:cxn ang="0">
                  <a:pos x="26" y="157"/>
                </a:cxn>
                <a:cxn ang="0">
                  <a:pos x="0" y="157"/>
                </a:cxn>
              </a:cxnLst>
              <a:rect l="0" t="0" r="r" b="b"/>
              <a:pathLst>
                <a:path w="102" h="157">
                  <a:moveTo>
                    <a:pt x="0" y="157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39" y="66"/>
                    <a:pt x="39" y="66"/>
                    <a:pt x="39" y="66"/>
                  </a:cubicBezTo>
                  <a:cubicBezTo>
                    <a:pt x="41" y="66"/>
                    <a:pt x="43" y="66"/>
                    <a:pt x="46" y="65"/>
                  </a:cubicBezTo>
                  <a:cubicBezTo>
                    <a:pt x="48" y="64"/>
                    <a:pt x="50" y="63"/>
                    <a:pt x="52" y="62"/>
                  </a:cubicBezTo>
                  <a:cubicBezTo>
                    <a:pt x="55" y="60"/>
                    <a:pt x="57" y="58"/>
                    <a:pt x="59" y="55"/>
                  </a:cubicBezTo>
                  <a:cubicBezTo>
                    <a:pt x="60" y="52"/>
                    <a:pt x="62" y="48"/>
                    <a:pt x="63" y="44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5" y="54"/>
                    <a:pt x="83" y="61"/>
                    <a:pt x="79" y="66"/>
                  </a:cubicBezTo>
                  <a:cubicBezTo>
                    <a:pt x="75" y="71"/>
                    <a:pt x="71" y="74"/>
                    <a:pt x="66" y="76"/>
                  </a:cubicBezTo>
                  <a:cubicBezTo>
                    <a:pt x="73" y="78"/>
                    <a:pt x="78" y="81"/>
                    <a:pt x="81" y="86"/>
                  </a:cubicBezTo>
                  <a:cubicBezTo>
                    <a:pt x="84" y="92"/>
                    <a:pt x="87" y="98"/>
                    <a:pt x="89" y="106"/>
                  </a:cubicBezTo>
                  <a:cubicBezTo>
                    <a:pt x="102" y="157"/>
                    <a:pt x="102" y="157"/>
                    <a:pt x="102" y="157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2" y="103"/>
                    <a:pt x="59" y="97"/>
                    <a:pt x="55" y="94"/>
                  </a:cubicBezTo>
                  <a:cubicBezTo>
                    <a:pt x="50" y="90"/>
                    <a:pt x="45" y="89"/>
                    <a:pt x="40" y="89"/>
                  </a:cubicBezTo>
                  <a:cubicBezTo>
                    <a:pt x="26" y="89"/>
                    <a:pt x="26" y="89"/>
                    <a:pt x="26" y="89"/>
                  </a:cubicBezTo>
                  <a:cubicBezTo>
                    <a:pt x="26" y="157"/>
                    <a:pt x="26" y="157"/>
                    <a:pt x="26" y="157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rgbClr val="005B9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3C3C3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1048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3" r:id="rId1"/>
    <p:sldLayoutId id="2147483944" r:id="rId2"/>
    <p:sldLayoutId id="2147483945" r:id="rId3"/>
    <p:sldLayoutId id="2147483946" r:id="rId4"/>
    <p:sldLayoutId id="2147483947" r:id="rId5"/>
    <p:sldLayoutId id="2147483948" r:id="rId6"/>
    <p:sldLayoutId id="2147483949" r:id="rId7"/>
    <p:sldLayoutId id="2147483950" r:id="rId8"/>
    <p:sldLayoutId id="2147483951" r:id="rId9"/>
    <p:sldLayoutId id="2147483952" r:id="rId10"/>
    <p:sldLayoutId id="2147483953" r:id="rId11"/>
    <p:sldLayoutId id="2147483954" r:id="rId12"/>
    <p:sldLayoutId id="2147483955" r:id="rId13"/>
    <p:sldLayoutId id="2147483956" r:id="rId14"/>
    <p:sldLayoutId id="2147483957" r:id="rId15"/>
    <p:sldLayoutId id="2147483958" r:id="rId16"/>
    <p:sldLayoutId id="2147483959" r:id="rId17"/>
    <p:sldLayoutId id="2147483960" r:id="rId18"/>
    <p:sldLayoutId id="2147483961" r:id="rId19"/>
    <p:sldLayoutId id="2147483962" r:id="rId20"/>
    <p:sldLayoutId id="2147483963" r:id="rId21"/>
    <p:sldLayoutId id="2147483964" r:id="rId22"/>
    <p:sldLayoutId id="2147483965" r:id="rId23"/>
    <p:sldLayoutId id="2147483966" r:id="rId24"/>
    <p:sldLayoutId id="2147483967" r:id="rId25"/>
    <p:sldLayoutId id="2147483968" r:id="rId26"/>
    <p:sldLayoutId id="2147483969" r:id="rId27"/>
    <p:sldLayoutId id="2147483970" r:id="rId28"/>
    <p:sldLayoutId id="2147483971" r:id="rId29"/>
    <p:sldLayoutId id="2147483972" r:id="rId30"/>
    <p:sldLayoutId id="2147483973" r:id="rId31"/>
    <p:sldLayoutId id="2147483974" r:id="rId32"/>
    <p:sldLayoutId id="2147483975" r:id="rId33"/>
  </p:sldLayoutIdLst>
  <p:txStyles>
    <p:titleStyle>
      <a:lvl1pPr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None/>
        <a:defRPr sz="1600" b="0" kern="1200" spc="0" baseline="0">
          <a:solidFill>
            <a:schemeClr val="tx1"/>
          </a:solidFill>
          <a:effectLst/>
          <a:latin typeface="+mj-lt"/>
          <a:ea typeface="PF Din Text Cond Pro" charset="0"/>
          <a:cs typeface="PF Din Text Cond Pro" charset="0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800"/>
        </a:spcBef>
        <a:spcAft>
          <a:spcPts val="0"/>
        </a:spcAft>
        <a:buClr>
          <a:schemeClr val="accent1"/>
        </a:buClr>
        <a:buSzPct val="90000"/>
        <a:buFont typeface="Wingdings" pitchFamily="2" charset="2"/>
        <a:buNone/>
        <a:defRPr sz="1400" b="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1pPr>
      <a:lvl2pPr marL="180975" marR="0" indent="-180975" algn="l" defTabSz="914400" rtl="0" eaLnBrk="1" fontAlgn="auto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tx1"/>
        </a:buClr>
        <a:buSzPct val="12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2pPr>
      <a:lvl3pPr marL="350838" indent="-169863" algn="l" defTabSz="914400" rtl="0" eaLnBrk="1" latinLnBrk="0" hangingPunct="1">
        <a:lnSpc>
          <a:spcPct val="100000"/>
        </a:lnSpc>
        <a:spcBef>
          <a:spcPts val="400"/>
        </a:spcBef>
        <a:spcAft>
          <a:spcPts val="0"/>
        </a:spcAft>
        <a:buClr>
          <a:schemeClr val="tx1"/>
        </a:buClr>
        <a:buSzPct val="90000"/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78">
          <p15:clr>
            <a:srgbClr val="F26B43"/>
          </p15:clr>
        </p15:guide>
        <p15:guide id="2" orient="horz" pos="4117">
          <p15:clr>
            <a:srgbClr val="F26B43"/>
          </p15:clr>
        </p15:guide>
        <p15:guide id="3" orient="horz" pos="4021">
          <p15:clr>
            <a:srgbClr val="F26B43"/>
          </p15:clr>
        </p15:guide>
        <p15:guide id="4" orient="horz" pos="615">
          <p15:clr>
            <a:srgbClr val="F26B43"/>
          </p15:clr>
        </p15:guide>
        <p15:guide id="5" pos="3840">
          <p15:clr>
            <a:srgbClr val="F26B43"/>
          </p15:clr>
        </p15:guide>
        <p15:guide id="6" orient="horz" pos="263">
          <p15:clr>
            <a:srgbClr val="F26B43"/>
          </p15:clr>
        </p15:guide>
        <p15:guide id="7" orient="horz" pos="346">
          <p15:clr>
            <a:srgbClr val="F26B43"/>
          </p15:clr>
        </p15:guide>
        <p15:guide id="8" orient="horz" pos="520">
          <p15:clr>
            <a:srgbClr val="F26B43"/>
          </p15:clr>
        </p15:guide>
        <p15:guide id="9" pos="784">
          <p15:clr>
            <a:srgbClr val="F26B43"/>
          </p15:clr>
        </p15:guide>
        <p15:guide id="10" pos="730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8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8.xml"/><Relationship Id="rId5" Type="http://schemas.openxmlformats.org/officeDocument/2006/relationships/chart" Target="../charts/chart5.xml"/><Relationship Id="rId4" Type="http://schemas.openxmlformats.org/officeDocument/2006/relationships/chart" Target="../charts/char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.xml"/><Relationship Id="rId4" Type="http://schemas.openxmlformats.org/officeDocument/2006/relationships/chart" Target="../charts/char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notesSlide" Target="../notesSlides/notesSlide5.xml"/><Relationship Id="rId7" Type="http://schemas.openxmlformats.org/officeDocument/2006/relationships/package" Target="../embeddings/_____Microsoft_Excel9.xlsx"/><Relationship Id="rId2" Type="http://schemas.openxmlformats.org/officeDocument/2006/relationships/slideLayout" Target="../slideLayouts/slideLayout38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package" Target="../embeddings/_____Microsoft_Excel8.xlsx"/><Relationship Id="rId10" Type="http://schemas.openxmlformats.org/officeDocument/2006/relationships/image" Target="../media/image10.emf"/><Relationship Id="rId4" Type="http://schemas.openxmlformats.org/officeDocument/2006/relationships/chart" Target="../charts/chart8.xml"/><Relationship Id="rId9" Type="http://schemas.openxmlformats.org/officeDocument/2006/relationships/package" Target="../embeddings/_____Microsoft_Excel10.xlsx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8.xml"/><Relationship Id="rId4" Type="http://schemas.openxmlformats.org/officeDocument/2006/relationships/chart" Target="../charts/char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4088413" y="5071781"/>
            <a:ext cx="5498561" cy="934224"/>
          </a:xfrm>
        </p:spPr>
        <p:txBody>
          <a:bodyPr/>
          <a:lstStyle/>
          <a:p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А.И. Корабельников </a:t>
            </a:r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Начальник СРЗА ПО ЦУС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4200173" y="6021935"/>
            <a:ext cx="2461408" cy="264040"/>
          </a:xfrm>
        </p:spPr>
        <p:txBody>
          <a:bodyPr>
            <a:norm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|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2"/>
          </p:nvPr>
        </p:nvSpPr>
        <p:spPr>
          <a:xfrm>
            <a:off x="4246656" y="6006005"/>
            <a:ext cx="1184221" cy="264038"/>
          </a:xfrm>
        </p:spPr>
        <p:txBody>
          <a:bodyPr>
            <a:noAutofit/>
          </a:bodyPr>
          <a:lstStyle/>
          <a:p>
            <a:r>
              <a:rPr lang="ru-RU" dirty="0">
                <a:solidFill>
                  <a:srgbClr val="01569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АПРЕЛЬ</a:t>
            </a:r>
            <a:r>
              <a:rPr lang="ru-RU" dirty="0">
                <a:solidFill>
                  <a:srgbClr val="015697"/>
                </a:solidFill>
                <a:latin typeface="PF Din Text Cond Pro Medium" panose="02000500000000020004" pitchFamily="2" charset="0"/>
              </a:rPr>
              <a:t> </a:t>
            </a:r>
            <a:r>
              <a:rPr lang="ru-RU" dirty="0" smtClean="0">
                <a:solidFill>
                  <a:srgbClr val="015697"/>
                </a:solidFill>
                <a:latin typeface="PF Din Text Cond Pro Medium" panose="02000500000000020004" pitchFamily="2" charset="0"/>
              </a:rPr>
              <a:t>2024</a:t>
            </a:r>
            <a:endParaRPr lang="ru-RU" dirty="0">
              <a:solidFill>
                <a:srgbClr val="015697"/>
              </a:solidFill>
              <a:latin typeface="PF Din Text Cond Pro Medium" panose="02000500000000020004" pitchFamily="2" charset="0"/>
            </a:endParaRPr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12"/>
          </p:nvPr>
        </p:nvSpPr>
        <p:spPr>
          <a:xfrm>
            <a:off x="5629399" y="5997223"/>
            <a:ext cx="833660" cy="269875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1569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ТОМСК</a:t>
            </a:r>
            <a:endParaRPr lang="ru-RU" dirty="0">
              <a:solidFill>
                <a:srgbClr val="01569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724141" y="2083979"/>
            <a:ext cx="10954137" cy="252069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ctr" anchorCtr="0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400" b="0" kern="1200" spc="0" baseline="0">
                <a:solidFill>
                  <a:schemeClr val="bg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нализ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функционирования устройств РЗА и АСУТП </a:t>
            </a:r>
          </a:p>
          <a:p>
            <a:pPr algn="just"/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практика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устранения неисправностей в оборудовании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российского и иностранного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производства в условиях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санкций /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технические предложения по 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импортозамещению. 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с российскими заводами - изготовителями в части обеспечения технической поддержки и сервисного обслуживания устройств РЗА и АСУ ТП </a:t>
            </a:r>
          </a:p>
        </p:txBody>
      </p:sp>
    </p:spTree>
    <p:extLst>
      <p:ext uri="{BB962C8B-B14F-4D97-AF65-F5344CB8AC3E}">
        <p14:creationId xmlns:p14="http://schemas.microsoft.com/office/powerpoint/2010/main" val="17821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684" y="3704068"/>
            <a:ext cx="6059061" cy="332399"/>
          </a:xfrm>
        </p:spPr>
        <p:txBody>
          <a:bodyPr/>
          <a:lstStyle/>
          <a:p>
            <a:pPr algn="ctr"/>
            <a:r>
              <a:rPr lang="ru-RU" dirty="0"/>
              <a:t>СПАСИБО ЗА ВНИМАНИЕ!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709" y="932688"/>
            <a:ext cx="2582224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812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875303" y="389313"/>
            <a:ext cx="9368939" cy="3693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Обзор работы устройств РЗА на объектах «Россети Томск» в 2023 году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4" name="Диаграмма 23"/>
          <p:cNvGraphicFramePr/>
          <p:nvPr>
            <p:extLst>
              <p:ext uri="{D42A27DB-BD31-4B8C-83A1-F6EECF244321}">
                <p14:modId xmlns:p14="http://schemas.microsoft.com/office/powerpoint/2010/main" val="2551867379"/>
              </p:ext>
            </p:extLst>
          </p:nvPr>
        </p:nvGraphicFramePr>
        <p:xfrm>
          <a:off x="6027928" y="918488"/>
          <a:ext cx="6034544" cy="30612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6" name="Таблица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44189"/>
              </p:ext>
            </p:extLst>
          </p:nvPr>
        </p:nvGraphicFramePr>
        <p:xfrm>
          <a:off x="325120" y="1459468"/>
          <a:ext cx="5678010" cy="2873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20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788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558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12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8343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accent1"/>
                          </a:solidFill>
                        </a:rPr>
                        <a:t>Класс напряжения оборудования, </a:t>
                      </a:r>
                      <a:r>
                        <a:rPr lang="ru-RU" sz="1200" dirty="0" err="1" smtClean="0">
                          <a:solidFill>
                            <a:schemeClr val="accent1"/>
                          </a:solidFill>
                        </a:rPr>
                        <a:t>кВ</a:t>
                      </a:r>
                      <a:endParaRPr lang="ru-RU" sz="1200" dirty="0" smtClean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1"/>
                          </a:solidFill>
                        </a:rPr>
                        <a:t>Вид устройств РЗА</a:t>
                      </a:r>
                      <a:endParaRPr lang="ru-RU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13000">
                          <a:srgbClr val="DDEEFD"/>
                        </a:gs>
                        <a:gs pos="1300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13000">
                          <a:srgbClr val="DDEEFD"/>
                        </a:gs>
                        <a:gs pos="1300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361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gradFill>
                      <a:gsLst>
                        <a:gs pos="13000">
                          <a:srgbClr val="DDEEFD"/>
                        </a:gs>
                        <a:gs pos="13000">
                          <a:schemeClr val="accent1">
                            <a:lumMod val="5000"/>
                            <a:lumOff val="95000"/>
                          </a:schemeClr>
                        </a:gs>
                        <a:gs pos="74000">
                          <a:schemeClr val="accent1">
                            <a:lumMod val="45000"/>
                            <a:lumOff val="55000"/>
                          </a:schemeClr>
                        </a:gs>
                        <a:gs pos="83000">
                          <a:schemeClr val="accent1">
                            <a:lumMod val="45000"/>
                            <a:lumOff val="55000"/>
                          </a:schemeClr>
                        </a:gs>
                        <a:gs pos="100000">
                          <a:schemeClr val="accent1">
                            <a:lumMod val="30000"/>
                            <a:lumOff val="7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5B9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Релейная защита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5B9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(РЗ)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C5B9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5B9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Сетевая автоматика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5B9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(СА)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5B9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Противоаварийная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5B9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автоматика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5B9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(ПА)</a:t>
                      </a:r>
                      <a:endParaRPr kumimoji="0" lang="ru-RU" sz="14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C5B9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5662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/>
                          </a:solidFill>
                        </a:rPr>
                        <a:t>110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accent1"/>
                          </a:solidFill>
                        </a:rPr>
                        <a:t>1 (ложно)</a:t>
                      </a: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chemeClr val="accent1"/>
                          </a:solidFill>
                        </a:rPr>
                        <a:t>2 (неправильно допущено)</a:t>
                      </a:r>
                      <a:endParaRPr lang="ru-RU" sz="12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5B9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(отказ)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5B9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C5B9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250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/>
                          </a:solidFill>
                        </a:rPr>
                        <a:t>35</a:t>
                      </a:r>
                      <a:endParaRPr lang="ru-RU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accent1"/>
                          </a:solidFill>
                        </a:rPr>
                        <a:t>1 (ложно)</a:t>
                      </a:r>
                      <a:endParaRPr lang="ru-RU" sz="1200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5B9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(отказ)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5B9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2508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accent1"/>
                          </a:solidFill>
                        </a:rPr>
                        <a:t>6-10</a:t>
                      </a:r>
                      <a:endParaRPr lang="ru-RU" b="1" dirty="0">
                        <a:solidFill>
                          <a:schemeClr val="accent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5B9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(отказ)</a:t>
                      </a:r>
                      <a:endParaRPr lang="ru-RU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5B9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C5B9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9" name="Прямоугольник 28"/>
          <p:cNvSpPr/>
          <p:nvPr/>
        </p:nvSpPr>
        <p:spPr>
          <a:xfrm>
            <a:off x="128071" y="979156"/>
            <a:ext cx="58292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Неправильные срабатывания в 2023 году</a:t>
            </a:r>
            <a:endParaRPr lang="ru-RU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1049850" y="229470"/>
            <a:ext cx="973934" cy="2862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1400" dirty="0" smtClean="0">
                <a:solidFill>
                  <a:schemeClr val="accent1"/>
                </a:solidFill>
              </a:rPr>
              <a:t>Слайд 2</a:t>
            </a:r>
            <a:endParaRPr lang="ru-RU" sz="1400" dirty="0">
              <a:solidFill>
                <a:schemeClr val="accent1"/>
              </a:solidFill>
            </a:endParaRPr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2716629236"/>
              </p:ext>
            </p:extLst>
          </p:nvPr>
        </p:nvGraphicFramePr>
        <p:xfrm>
          <a:off x="5527589" y="3617213"/>
          <a:ext cx="6249883" cy="3053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721600" y="4686523"/>
            <a:ext cx="2642148" cy="3693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endParaRPr lang="ru-RU" sz="2000" dirty="0">
              <a:solidFill>
                <a:schemeClr val="accent1"/>
              </a:solidFill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406400" y="5143723"/>
            <a:ext cx="4709214" cy="923330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 неправильных срабатываний устройств РЗА  ---</a:t>
            </a:r>
            <a:r>
              <a:rPr lang="en-US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---</a:t>
            </a:r>
            <a:endParaRPr lang="ru-RU" sz="2000" b="1" dirty="0" smtClean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виду исполнения в 2023 году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42634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428550139"/>
              </p:ext>
            </p:extLst>
          </p:nvPr>
        </p:nvGraphicFramePr>
        <p:xfrm>
          <a:off x="8088306" y="1412875"/>
          <a:ext cx="3900475" cy="4513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9328086" y="1228209"/>
            <a:ext cx="1122147" cy="3693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accent1"/>
                </a:solidFill>
              </a:rPr>
              <a:t>2023 год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4157994418"/>
              </p:ext>
            </p:extLst>
          </p:nvPr>
        </p:nvGraphicFramePr>
        <p:xfrm>
          <a:off x="-134627" y="1412875"/>
          <a:ext cx="3900475" cy="45197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042647591"/>
              </p:ext>
            </p:extLst>
          </p:nvPr>
        </p:nvGraphicFramePr>
        <p:xfrm>
          <a:off x="3995928" y="1419310"/>
          <a:ext cx="3900475" cy="4513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617675" y="1228209"/>
            <a:ext cx="1122147" cy="3693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accent1"/>
                </a:solidFill>
              </a:rPr>
              <a:t>2021 год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5907989" y="1228209"/>
            <a:ext cx="1122147" cy="3693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accent1"/>
                </a:solidFill>
              </a:rPr>
              <a:t>2022 год</a:t>
            </a:r>
            <a:endParaRPr lang="ru-RU" sz="2000" b="1" dirty="0">
              <a:solidFill>
                <a:schemeClr val="accent1"/>
              </a:solidFill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617675" y="310264"/>
            <a:ext cx="9777156" cy="646331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Распределение</a:t>
            </a:r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удельных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показателей неправильной работы</a:t>
            </a:r>
          </a:p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 </a:t>
            </a:r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РЗА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видам исполнения (ЭМ, МЭ, МП)</a:t>
            </a:r>
            <a:endParaRPr lang="ru-RU" sz="20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3592287" y="4630309"/>
            <a:ext cx="8599713" cy="1837426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indent="288000" algn="just"/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Удельные показатели неправильного срабатывания устройств РЗА к базовому их исполнению не в пользу микропроцессорных устройств РЗА. Причины по которым показатель МПТ выше среднего, это возросшая функциональность и сложность аппаратуры из сотен деталей, по сути МПТ </a:t>
            </a: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«компьютер»/«черный ящик», требующий более подготовленный персонал с навыками общения с современной компьютерной техникой. Можно предположить что на ВАПС, данный удельный показатель будет еще выше.</a:t>
            </a:r>
            <a:endParaRPr lang="ru-RU" sz="1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995928" y="1515498"/>
            <a:ext cx="0" cy="2732788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8179153" y="1515498"/>
            <a:ext cx="0" cy="2732788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1049850" y="229470"/>
            <a:ext cx="973934" cy="2862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1400" dirty="0" smtClean="0">
                <a:solidFill>
                  <a:schemeClr val="accent1"/>
                </a:solidFill>
              </a:rPr>
              <a:t>Слайд 3</a:t>
            </a:r>
            <a:endParaRPr lang="ru-RU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4445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910282" y="445194"/>
            <a:ext cx="9368939" cy="646331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Характерные неисправности, приведшие к неправильным срабатываниям </a:t>
            </a:r>
          </a:p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 РЗА в 2023 году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6" name="Диаграмма 35"/>
          <p:cNvGraphicFramePr/>
          <p:nvPr>
            <p:extLst>
              <p:ext uri="{D42A27DB-BD31-4B8C-83A1-F6EECF244321}">
                <p14:modId xmlns:p14="http://schemas.microsoft.com/office/powerpoint/2010/main" val="3039603114"/>
              </p:ext>
            </p:extLst>
          </p:nvPr>
        </p:nvGraphicFramePr>
        <p:xfrm>
          <a:off x="-352697" y="2042215"/>
          <a:ext cx="11631918" cy="13691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9" name="Прямоугольник 38"/>
          <p:cNvSpPr/>
          <p:nvPr/>
        </p:nvSpPr>
        <p:spPr>
          <a:xfrm>
            <a:off x="9685020" y="4046220"/>
            <a:ext cx="190500" cy="20955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548687" y="5929313"/>
            <a:ext cx="190500" cy="20955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1049850" y="229470"/>
            <a:ext cx="973934" cy="2862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1400" dirty="0" smtClean="0">
                <a:solidFill>
                  <a:schemeClr val="accent1"/>
                </a:solidFill>
              </a:rPr>
              <a:t>Слайд 4</a:t>
            </a:r>
            <a:endParaRPr lang="ru-RU" sz="1400" dirty="0">
              <a:solidFill>
                <a:schemeClr val="accent1"/>
              </a:solidFill>
            </a:endParaRP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3084230812"/>
              </p:ext>
            </p:extLst>
          </p:nvPr>
        </p:nvGraphicFramePr>
        <p:xfrm>
          <a:off x="-83112" y="4304773"/>
          <a:ext cx="12106895" cy="19406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-83111" y="1540516"/>
            <a:ext cx="9368939" cy="3693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Характерные неисправности электромеханических устройств РЗА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821009" y="3696534"/>
            <a:ext cx="9368939" cy="3693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Характерные неисправности микропроцессорных устройств РЗА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8475648" y="5123096"/>
            <a:ext cx="2609243" cy="2585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1200" b="1" dirty="0" smtClean="0"/>
              <a:t>Допущенные срабатывания </a:t>
            </a: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27229060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Прямоугольник 38"/>
          <p:cNvSpPr/>
          <p:nvPr/>
        </p:nvSpPr>
        <p:spPr>
          <a:xfrm>
            <a:off x="9759162" y="4046220"/>
            <a:ext cx="190500" cy="20955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622829" y="5929313"/>
            <a:ext cx="190500" cy="209550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1049850" y="229470"/>
            <a:ext cx="973934" cy="2862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1400" dirty="0" smtClean="0">
                <a:solidFill>
                  <a:schemeClr val="accent1"/>
                </a:solidFill>
              </a:rPr>
              <a:t>Слайд 5</a:t>
            </a:r>
            <a:endParaRPr lang="ru-RU" sz="1400" dirty="0">
              <a:solidFill>
                <a:schemeClr val="accent1"/>
              </a:solidFill>
            </a:endParaRPr>
          </a:p>
        </p:txBody>
      </p:sp>
      <p:sp>
        <p:nvSpPr>
          <p:cNvPr id="14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2823061" y="1115761"/>
            <a:ext cx="9368939" cy="3693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схема БУ/</a:t>
            </a:r>
            <a:r>
              <a:rPr lang="en-US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TEL</a:t>
            </a: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-Х/Х-12-01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305125" y="1424226"/>
            <a:ext cx="8718659" cy="5243988"/>
            <a:chOff x="1623060" y="1522973"/>
            <a:chExt cx="8718659" cy="5243988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623060" y="1522973"/>
              <a:ext cx="8718659" cy="5243988"/>
              <a:chOff x="1623060" y="1522973"/>
              <a:chExt cx="8718659" cy="5243988"/>
            </a:xfrm>
          </p:grpSpPr>
          <p:pic>
            <p:nvPicPr>
              <p:cNvPr id="2" name="Рисунок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787075" y="1522973"/>
                <a:ext cx="8554644" cy="5229955"/>
              </a:xfrm>
              <a:prstGeom prst="rect">
                <a:avLst/>
              </a:prstGeom>
            </p:spPr>
          </p:pic>
          <p:sp>
            <p:nvSpPr>
              <p:cNvPr id="3" name="Прямоугольник 2"/>
              <p:cNvSpPr/>
              <p:nvPr/>
            </p:nvSpPr>
            <p:spPr>
              <a:xfrm>
                <a:off x="1623060" y="6628461"/>
                <a:ext cx="2339340" cy="138500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ts val="600"/>
                  </a:spcBef>
                </a:pPr>
                <a:endParaRPr lang="ru-RU" sz="1400" dirty="0" smtClean="0">
                  <a:solidFill>
                    <a:schemeClr val="tx1"/>
                  </a:solidFill>
                  <a:latin typeface="Arial Narrow" panose="020B0606020202030204" pitchFamily="34" charset="0"/>
                </a:endParaRPr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6267450" y="6538912"/>
                <a:ext cx="273844" cy="185737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spcBef>
                    <a:spcPts val="600"/>
                  </a:spcBef>
                </a:pPr>
                <a:endParaRPr lang="ru-RU" sz="1400" dirty="0" smtClean="0">
                  <a:solidFill>
                    <a:schemeClr val="tx1"/>
                  </a:solidFill>
                  <a:latin typeface="Arial Narrow" panose="020B0606020202030204" pitchFamily="34" charset="0"/>
                </a:endParaRPr>
              </a:p>
            </p:txBody>
          </p:sp>
        </p:grpSp>
        <p:sp>
          <p:nvSpPr>
            <p:cNvPr id="18" name="Прямоугольник 17"/>
            <p:cNvSpPr/>
            <p:nvPr/>
          </p:nvSpPr>
          <p:spPr>
            <a:xfrm>
              <a:off x="9010650" y="5653087"/>
              <a:ext cx="273844" cy="185737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ru-RU" sz="1400" dirty="0" smtClean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9010650" y="6397093"/>
              <a:ext cx="273844" cy="185737"/>
            </a:xfrm>
            <a:prstGeom prst="rect">
              <a:avLst/>
            </a:prstGeom>
            <a:solidFill>
              <a:srgbClr val="FFFFFF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spcBef>
                  <a:spcPts val="600"/>
                </a:spcBef>
              </a:pPr>
              <a:endParaRPr lang="ru-RU" sz="1400" dirty="0" smtClean="0">
                <a:solidFill>
                  <a:schemeClr val="tx1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6" name="Овал 5"/>
          <p:cNvSpPr/>
          <p:nvPr/>
        </p:nvSpPr>
        <p:spPr>
          <a:xfrm>
            <a:off x="6550970" y="2355851"/>
            <a:ext cx="387179" cy="36521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6024239" y="2644861"/>
            <a:ext cx="574728" cy="119598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4127157" y="3829062"/>
            <a:ext cx="1897082" cy="1178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795489" y="2271186"/>
            <a:ext cx="1923118" cy="18158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Емкость отключающего конденсатора 47мкФ</a:t>
            </a:r>
          </a:p>
          <a:p>
            <a:r>
              <a:rPr lang="ru-RU" sz="1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обеспечивает надежность отключения вакуумного выключателя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90818" y="2586640"/>
            <a:ext cx="667265" cy="30777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47мкФ</a:t>
            </a:r>
            <a:endParaRPr lang="ru-RU" sz="14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255801" y="949025"/>
            <a:ext cx="3375673" cy="286232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При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повреждении на фидере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 кВ (18.12.2023)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отключился В-10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фидера 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ввод 10 кВ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трансформатора.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результатам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проверки выявлено, что выключатель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фидера 10 кВ после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длительного нахождения во включенном состоянии отключается с задержкой по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времени.</a:t>
            </a:r>
          </a:p>
        </p:txBody>
      </p:sp>
      <p:sp>
        <p:nvSpPr>
          <p:cNvPr id="22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2654845" y="464299"/>
            <a:ext cx="9368939" cy="3693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Отказ МП блока управления вакуумного выключателя 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33992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910283" y="446861"/>
            <a:ext cx="9780371" cy="646331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Ремонтные работы, устранение неисправностей микропроцессорных устройств отечественного производства (РЗА, ПА, РАСП, СОТ)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" name="Диаграмма 12"/>
          <p:cNvGraphicFramePr/>
          <p:nvPr>
            <p:extLst>
              <p:ext uri="{D42A27DB-BD31-4B8C-83A1-F6EECF244321}">
                <p14:modId xmlns:p14="http://schemas.microsoft.com/office/powerpoint/2010/main" val="3485897941"/>
              </p:ext>
            </p:extLst>
          </p:nvPr>
        </p:nvGraphicFramePr>
        <p:xfrm>
          <a:off x="-1" y="1267245"/>
          <a:ext cx="12192001" cy="5590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1049850" y="229470"/>
            <a:ext cx="973934" cy="2862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1400" dirty="0" smtClean="0">
                <a:solidFill>
                  <a:schemeClr val="accent1"/>
                </a:solidFill>
              </a:rPr>
              <a:t>Слайд 6</a:t>
            </a:r>
            <a:endParaRPr lang="ru-RU" sz="1400" dirty="0">
              <a:solidFill>
                <a:schemeClr val="accent1"/>
              </a:solidFill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0038366"/>
              </p:ext>
            </p:extLst>
          </p:nvPr>
        </p:nvGraphicFramePr>
        <p:xfrm>
          <a:off x="1106484" y="4547287"/>
          <a:ext cx="2699398" cy="1552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5" name="Лист" r:id="rId5" imgW="1847970" imgH="1123893" progId="Excel.Sheet.12">
                  <p:embed/>
                </p:oleObj>
              </mc:Choice>
              <mc:Fallback>
                <p:oleObj name="Лист" r:id="rId5" imgW="1847970" imgH="112389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106484" y="4547287"/>
                        <a:ext cx="2699398" cy="1552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934408" y="2129591"/>
            <a:ext cx="3619904" cy="923330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r>
              <a:rPr lang="ru-RU" sz="2000" b="1" dirty="0" smtClean="0">
                <a:solidFill>
                  <a:schemeClr val="accent1"/>
                </a:solidFill>
              </a:rPr>
              <a:t>В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среднем</a:t>
            </a:r>
            <a:r>
              <a:rPr lang="ru-RU" sz="2000" b="1" dirty="0" smtClean="0">
                <a:solidFill>
                  <a:schemeClr val="accent1"/>
                </a:solidFill>
              </a:rPr>
              <a:t> в ремонт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направляется</a:t>
            </a:r>
            <a:r>
              <a:rPr lang="ru-RU" sz="2000" b="1" dirty="0" smtClean="0">
                <a:solidFill>
                  <a:schemeClr val="accent1"/>
                </a:solidFill>
              </a:rPr>
              <a:t> более 1% МПТ устройств РЗА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14" name="Объект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6455880"/>
              </p:ext>
            </p:extLst>
          </p:nvPr>
        </p:nvGraphicFramePr>
        <p:xfrm>
          <a:off x="8299450" y="4538663"/>
          <a:ext cx="2846345" cy="2139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6" name="Лист" r:id="rId7" imgW="1971807" imgH="1495453" progId="Excel.Sheet.12">
                  <p:embed/>
                </p:oleObj>
              </mc:Choice>
              <mc:Fallback>
                <p:oleObj name="Лист" r:id="rId7" imgW="1971807" imgH="149545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299450" y="4538663"/>
                        <a:ext cx="2846345" cy="2139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Объект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1671009"/>
              </p:ext>
            </p:extLst>
          </p:nvPr>
        </p:nvGraphicFramePr>
        <p:xfrm>
          <a:off x="4563184" y="4547287"/>
          <a:ext cx="2690061" cy="2219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27" name="Лист" r:id="rId9" imgW="1847970" imgH="1562242" progId="Excel.Sheet.12">
                  <p:embed/>
                </p:oleObj>
              </mc:Choice>
              <mc:Fallback>
                <p:oleObj name="Лист" r:id="rId9" imgW="1847970" imgH="156224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563184" y="4547287"/>
                        <a:ext cx="2690061" cy="221967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4628452" y="1274913"/>
            <a:ext cx="6421398" cy="3139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(обновление внутреннего ПО, изменение логики, замена БП)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4554312" y="1586491"/>
            <a:ext cx="5256954" cy="3139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(восстановление </a:t>
            </a:r>
            <a:r>
              <a:rPr lang="ru-RU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функций </a:t>
            </a:r>
            <a:r>
              <a:rPr lang="ru-RU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РЗА, замена плат, контроллеров)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12725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943234" y="626161"/>
            <a:ext cx="8568247" cy="646331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 импортных устройств РЗА, оценка-прогноз ресурса работы, мероприятия</a:t>
            </a:r>
            <a:endParaRPr lang="ru-RU" sz="2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571312" y="5168659"/>
            <a:ext cx="10998409" cy="923330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just"/>
            <a:r>
              <a:rPr lang="ru-RU" sz="2000" b="1" dirty="0" smtClean="0">
                <a:solidFill>
                  <a:schemeClr val="accent1"/>
                </a:solidFill>
              </a:rPr>
              <a:t>Небольшой накопленный опыт эксплуатации устройств РЗА иностранного производства подтверждает необходимость проведения их замены на устройства РЗА отечественных производителей и желательно до окончания срока эксплуатации</a:t>
            </a:r>
            <a:endParaRPr lang="ru-RU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5590205"/>
              </p:ext>
            </p:extLst>
          </p:nvPr>
        </p:nvGraphicFramePr>
        <p:xfrm>
          <a:off x="294976" y="1318054"/>
          <a:ext cx="11476894" cy="4732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0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472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04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439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50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97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3087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4735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186248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23567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94735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27323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Объект,</a:t>
                      </a:r>
                      <a:r>
                        <a:rPr lang="ru-RU" baseline="0" dirty="0" smtClean="0"/>
                        <a:t> наименование устройств РЗА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Производитель, тип,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Выявленные дефекты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Факт</a:t>
                      </a:r>
                      <a:r>
                        <a:rPr lang="ru-RU" baseline="0" dirty="0" smtClean="0"/>
                        <a:t> мероприятия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Наличие ЗИП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Сервис на 2024г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Оценка ресурса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Мероприятия/аварийные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Планирование замены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Комплект</a:t>
                      </a:r>
                      <a:r>
                        <a:rPr lang="ru-RU" sz="1200" baseline="0" dirty="0" smtClean="0"/>
                        <a:t> РЗА ВЛ 110 кВ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</a:rPr>
                        <a:t>Areva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</a:rPr>
                        <a:t>MiCom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 Agile P443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ru-RU" sz="1200" b="1" dirty="0" smtClean="0">
                          <a:solidFill>
                            <a:srgbClr val="185994"/>
                          </a:solidFill>
                        </a:rPr>
                        <a:t>2012</a:t>
                      </a:r>
                      <a:endParaRPr lang="ru-RU" sz="1200" b="1" dirty="0">
                        <a:solidFill>
                          <a:srgbClr val="185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отсутствовали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 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Есть – 1 шт.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Нормальный</a:t>
                      </a:r>
                      <a:r>
                        <a:rPr lang="ru-RU" sz="1200" baseline="0" dirty="0" smtClean="0"/>
                        <a:t> (20лет)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Замена с ЗИП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2032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Комплект</a:t>
                      </a:r>
                      <a:r>
                        <a:rPr lang="ru-RU" sz="1200" baseline="0" dirty="0" smtClean="0"/>
                        <a:t> РЗА ДЗШ-35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</a:rPr>
                        <a:t>Areva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</a:rPr>
                        <a:t>MiCom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 Agile P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6/</a:t>
                      </a:r>
                      <a:r>
                        <a:rPr lang="ru-RU" sz="1200" b="1" dirty="0" smtClean="0">
                          <a:solidFill>
                            <a:schemeClr val="accent1"/>
                          </a:solidFill>
                        </a:rPr>
                        <a:t>2012</a:t>
                      </a:r>
                      <a:endParaRPr lang="ru-RU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 случай (цепи терминала)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Ремонт 1 случай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Нормальный</a:t>
                      </a:r>
                      <a:r>
                        <a:rPr lang="ru-RU" sz="1200" baseline="0" dirty="0" smtClean="0"/>
                        <a:t> (20лет)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Замена на отечественные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2032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Комплект</a:t>
                      </a:r>
                      <a:r>
                        <a:rPr lang="ru-RU" sz="1200" baseline="0" dirty="0" smtClean="0"/>
                        <a:t> РЗА СВ-110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</a:rPr>
                        <a:t>Areva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</a:rPr>
                        <a:t>MiCom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 Agile P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</a:rPr>
                        <a:t>135/</a:t>
                      </a:r>
                      <a:r>
                        <a:rPr lang="ru-RU" sz="1200" b="1" dirty="0" smtClean="0">
                          <a:solidFill>
                            <a:schemeClr val="accent1"/>
                          </a:solidFill>
                        </a:rPr>
                        <a:t>2012</a:t>
                      </a:r>
                      <a:endParaRPr lang="ru-RU" sz="12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отсутствовали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Нормальный</a:t>
                      </a:r>
                      <a:r>
                        <a:rPr lang="ru-RU" sz="1200" baseline="0" dirty="0" smtClean="0"/>
                        <a:t> (20лет)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Замена на отечественные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2032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Комплекты РЗА КРУ-10 кВ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10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Sepam</a:t>
                      </a:r>
                      <a:r>
                        <a:rPr lang="en-US" sz="1200" dirty="0" smtClean="0"/>
                        <a:t> S1000</a:t>
                      </a:r>
                      <a:r>
                        <a:rPr lang="ru-RU" sz="1200" dirty="0" smtClean="0"/>
                        <a:t>/</a:t>
                      </a:r>
                      <a:r>
                        <a:rPr lang="ru-RU" sz="1200" b="1" dirty="0" smtClean="0">
                          <a:solidFill>
                            <a:srgbClr val="185994"/>
                          </a:solidFill>
                        </a:rPr>
                        <a:t>2010</a:t>
                      </a:r>
                      <a:endParaRPr lang="ru-RU" sz="1200" b="1" dirty="0">
                        <a:solidFill>
                          <a:srgbClr val="185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2</a:t>
                      </a:r>
                      <a:r>
                        <a:rPr lang="ru-RU" sz="1200" dirty="0" smtClean="0"/>
                        <a:t> случая (цепи терминала)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Заменено</a:t>
                      </a:r>
                      <a:r>
                        <a:rPr lang="ru-RU" sz="1200" baseline="0" dirty="0" smtClean="0"/>
                        <a:t> 2ед. на БМРЗ-152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Нормальный</a:t>
                      </a:r>
                      <a:r>
                        <a:rPr lang="ru-RU" sz="1200" baseline="0" dirty="0" smtClean="0"/>
                        <a:t> (20лет)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Замена на МПТ Механотроника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2031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739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5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Комплекты РЗА ВЛ 35 кВ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SPAC 801, 806</a:t>
                      </a:r>
                      <a:r>
                        <a:rPr lang="ru-RU" sz="1200" dirty="0" smtClean="0"/>
                        <a:t>/ </a:t>
                      </a:r>
                      <a:r>
                        <a:rPr lang="ru-RU" sz="1200" b="1" dirty="0" smtClean="0">
                          <a:solidFill>
                            <a:srgbClr val="185994"/>
                          </a:solidFill>
                        </a:rPr>
                        <a:t>2007</a:t>
                      </a:r>
                      <a:endParaRPr lang="ru-RU" sz="1200" b="1" dirty="0">
                        <a:solidFill>
                          <a:srgbClr val="185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отсутствовали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Нормальный</a:t>
                      </a:r>
                      <a:r>
                        <a:rPr lang="ru-RU" sz="1200" baseline="0" dirty="0" smtClean="0"/>
                        <a:t> (20лет)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Замена на МПТ Сириус (РА)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2030</a:t>
                      </a:r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7391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7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Комплекты РЗА КРУ-10 кВ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18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SIPROTEC 7SJ64</a:t>
                      </a:r>
                      <a:r>
                        <a:rPr lang="ru-RU" sz="1200" dirty="0" smtClean="0">
                          <a:solidFill>
                            <a:srgbClr val="185994"/>
                          </a:solidFill>
                        </a:rPr>
                        <a:t>/2012</a:t>
                      </a:r>
                      <a:endParaRPr lang="ru-RU" sz="1200" b="1" dirty="0">
                        <a:solidFill>
                          <a:srgbClr val="185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1 случай (цепи терминала)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-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нет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Нормальный</a:t>
                      </a:r>
                      <a:r>
                        <a:rPr lang="ru-RU" sz="1200" baseline="0" dirty="0" smtClean="0"/>
                        <a:t> (20лет)</a:t>
                      </a:r>
                      <a:endParaRPr lang="ru-RU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/>
                        <a:t>Замена на отечественные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2040</a:t>
                      </a:r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1049850" y="229470"/>
            <a:ext cx="973934" cy="2862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1400" dirty="0" smtClean="0">
                <a:solidFill>
                  <a:schemeClr val="accent1"/>
                </a:solidFill>
              </a:rPr>
              <a:t>Слайд 7</a:t>
            </a:r>
            <a:endParaRPr lang="ru-RU" sz="1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67286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396" y="971617"/>
            <a:ext cx="3110230" cy="2399506"/>
          </a:xfrm>
          <a:prstGeom prst="rect">
            <a:avLst/>
          </a:prstGeom>
        </p:spPr>
      </p:pic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302240020"/>
              </p:ext>
            </p:extLst>
          </p:nvPr>
        </p:nvGraphicFramePr>
        <p:xfrm>
          <a:off x="802260" y="-246790"/>
          <a:ext cx="11123040" cy="5090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923346" y="490324"/>
            <a:ext cx="9368939" cy="3693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Дефекты МПТ РЗА импортного производства, опыт их ремонта </a:t>
            </a:r>
            <a:r>
              <a:rPr lang="ru-RU" sz="20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en-US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2020-2023гг. </a:t>
            </a: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868334" y="3725034"/>
            <a:ext cx="11056966" cy="840230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just"/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 – неисправность 2-х терминалов РЗА </a:t>
            </a: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присоединений 6-35 </a:t>
            </a:r>
            <a:r>
              <a:rPr lang="ru-RU" sz="18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en-US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Schneider Electric 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18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Sepam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S20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2010г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отказ сервисных служб представителя </a:t>
            </a:r>
            <a:r>
              <a:rPr lang="en-US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Schneider Electric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России в выполнении ремонта</a:t>
            </a: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Проведена замена на терминалы РЗА БМРЗ-152. </a:t>
            </a:r>
            <a:endParaRPr lang="ru-RU" sz="1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868334" y="4565264"/>
            <a:ext cx="11056966" cy="1089529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 – неисправность терминала ДЗШ-35 Р746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18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Micom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Agile P746)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выполнен ремонт в сервисной службе АО «</a:t>
            </a:r>
            <a:r>
              <a:rPr lang="ru-RU" sz="18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Грид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Рус</a:t>
            </a: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представительство 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 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России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Ремонт выполнен только в январе 2022г</a:t>
            </a: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(стоимость ремонта более 200 тыс. рублей).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2023 г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АО «</a:t>
            </a:r>
            <a:r>
              <a:rPr lang="ru-RU" sz="1800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Грид</a:t>
            </a: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Рус» 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получена информация, что далее сервисное </a:t>
            </a: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обслуживание терминалов 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производства 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Alstom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сери</a:t>
            </a: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Micom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Agile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поддерживается.</a:t>
            </a:r>
            <a:endParaRPr lang="ru-RU" sz="1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868334" y="6171556"/>
            <a:ext cx="11056966" cy="590931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r>
              <a:rPr lang="ru-RU" sz="1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Предлагаемые мероприятия по ремонту импортных РЗА - Проведение импортозамещения - модернизации с заменой импортных терминалов РЗА</a:t>
            </a:r>
            <a:r>
              <a:rPr lang="en-US" sz="1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отечественные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1049850" y="229470"/>
            <a:ext cx="973934" cy="2862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1400" dirty="0" smtClean="0">
                <a:solidFill>
                  <a:schemeClr val="accent1"/>
                </a:solidFill>
              </a:rPr>
              <a:t>Слайд 8</a:t>
            </a:r>
            <a:endParaRPr lang="ru-RU" sz="1400" dirty="0">
              <a:solidFill>
                <a:schemeClr val="accent1"/>
              </a:solidFill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868334" y="5636025"/>
            <a:ext cx="11056966" cy="590931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</a:t>
            </a:r>
            <a:r>
              <a:rPr lang="ru-RU" sz="1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 – неисправность терминала РЗА -10 кВ (1 шт.)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SIEMENS (SIPROTEC 7SJ64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en-US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настоящее время сервисное обслуживание данных устройств в России не поддерживается. </a:t>
            </a:r>
            <a:endParaRPr lang="ru-RU" sz="1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0607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844968" y="622476"/>
            <a:ext cx="9368939" cy="3693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2000" b="1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Эксплуатация систем АСУТП/ССПИ в 2023 году. Анализ функционирования</a:t>
            </a:r>
            <a:endParaRPr lang="ru-RU" sz="2000" b="1" dirty="0">
              <a:solidFill>
                <a:srgbClr val="1859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4331581" y="1182669"/>
            <a:ext cx="6186198" cy="3416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r>
              <a:rPr lang="ru-RU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Количество ПС с выполненной ССПИ - 139 шт.</a:t>
            </a:r>
            <a:endParaRPr lang="ru-RU" sz="1800" dirty="0">
              <a:solidFill>
                <a:srgbClr val="1859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4331581" y="4557179"/>
            <a:ext cx="6823852" cy="3416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r>
              <a:rPr lang="ru-RU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Неисправности систем АСУ РЗА: Сбой/зависания ПО – 1 случай </a:t>
            </a:r>
            <a:endParaRPr lang="ru-RU" sz="1800" dirty="0">
              <a:solidFill>
                <a:srgbClr val="1859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4331581" y="3149018"/>
            <a:ext cx="7030617" cy="840230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r>
              <a:rPr lang="ru-RU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Количество ПС с наличием АСУ РЗА (АСУТП) – 5 ПС, выполнено </a:t>
            </a:r>
            <a:r>
              <a:rPr lang="ru-RU" sz="1800" dirty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базе ПО </a:t>
            </a:r>
            <a:r>
              <a:rPr lang="ru-RU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завода-изготовителя РЗА (Старт-3</a:t>
            </a:r>
            <a:r>
              <a:rPr lang="ru-RU" sz="1800" dirty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Микра</a:t>
            </a:r>
            <a:r>
              <a:rPr lang="ru-RU" sz="1800" dirty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Экра</a:t>
            </a:r>
            <a:r>
              <a:rPr lang="ru-RU" sz="1800" dirty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-СМС</a:t>
            </a:r>
            <a:r>
              <a:rPr lang="ru-RU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 АСМ РЗА отсутствует.</a:t>
            </a:r>
            <a:endParaRPr lang="ru-RU" sz="1800" dirty="0">
              <a:solidFill>
                <a:srgbClr val="1859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4164772" y="1539626"/>
            <a:ext cx="7716415" cy="1837426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r>
              <a:rPr lang="ru-RU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реализована на контролерах телемеханики (ЭНКС, </a:t>
            </a:r>
            <a:r>
              <a:rPr lang="ru-RU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Исеть, </a:t>
            </a:r>
            <a:r>
              <a:rPr lang="ru-RU" sz="1800" dirty="0" err="1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ПроСофт</a:t>
            </a:r>
            <a:r>
              <a:rPr lang="ru-RU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800" dirty="0" smtClean="0">
              <a:solidFill>
                <a:srgbClr val="1859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ТИ с преобразователей телемеханики (ЭНИП-2, БИМ, МПТ РЗА</a:t>
            </a:r>
            <a:r>
              <a:rPr lang="en-US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>
              <a:buFontTx/>
              <a:buChar char="-"/>
            </a:pPr>
            <a:r>
              <a:rPr lang="ru-RU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ТС с приводов выключателей и разъединителей, РЗА;</a:t>
            </a:r>
          </a:p>
          <a:p>
            <a:pPr marL="342900" indent="-342900">
              <a:buFontTx/>
              <a:buChar char="-"/>
            </a:pPr>
            <a:r>
              <a:rPr lang="ru-RU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ТУ (включение-выключение В-6-10 кВ) (ЭНМВ, ЭНИП);</a:t>
            </a:r>
            <a:endParaRPr lang="en-US" sz="1800" dirty="0" smtClean="0">
              <a:solidFill>
                <a:srgbClr val="1859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Char char="-"/>
            </a:pPr>
            <a:r>
              <a:rPr lang="ru-RU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АПТС дискретными сигналами РЗА либо по информационной сети от МПТ РЗА;</a:t>
            </a:r>
          </a:p>
          <a:p>
            <a:endParaRPr lang="ru-RU" sz="1800" dirty="0">
              <a:solidFill>
                <a:srgbClr val="1859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284301959"/>
              </p:ext>
            </p:extLst>
          </p:nvPr>
        </p:nvGraphicFramePr>
        <p:xfrm>
          <a:off x="74645" y="1327910"/>
          <a:ext cx="3937518" cy="37292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11049850" y="229470"/>
            <a:ext cx="973934" cy="2862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algn="ctr"/>
            <a:r>
              <a:rPr lang="ru-RU" sz="1400" dirty="0" smtClean="0">
                <a:solidFill>
                  <a:schemeClr val="accent1"/>
                </a:solidFill>
              </a:rPr>
              <a:t>Слайд 9</a:t>
            </a:r>
            <a:endParaRPr lang="ru-RU" sz="1400" dirty="0">
              <a:solidFill>
                <a:schemeClr val="accent1"/>
              </a:solidFill>
            </a:endParaRPr>
          </a:p>
        </p:txBody>
      </p:sp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4331581" y="5057193"/>
            <a:ext cx="7156579" cy="3416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r>
              <a:rPr lang="ru-RU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Системы ССПИ/АСУ РЗА иностранного производства отсутствуют.</a:t>
            </a:r>
            <a:endParaRPr lang="ru-RU" sz="1800" dirty="0">
              <a:solidFill>
                <a:srgbClr val="1859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18FADF7B-243F-420A-A03F-AD6F834DBEB7}"/>
              </a:ext>
            </a:extLst>
          </p:cNvPr>
          <p:cNvSpPr txBox="1">
            <a:spLocks/>
          </p:cNvSpPr>
          <p:nvPr/>
        </p:nvSpPr>
        <p:spPr>
          <a:xfrm>
            <a:off x="4331581" y="4149251"/>
            <a:ext cx="7254547" cy="341632"/>
          </a:xfrm>
          <a:prstGeom prst="rect">
            <a:avLst/>
          </a:prstGeom>
          <a:ln w="12700">
            <a:miter lim="400000"/>
          </a:ln>
          <a:extLst/>
        </p:spPr>
        <p:txBody>
          <a:bodyPr wrap="square" lIns="45719" rIns="45719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16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r>
              <a:rPr lang="ru-RU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Неисправности систем ССПИ: Сбой/зависания ПО и ИБП – 4 случа</a:t>
            </a:r>
            <a:r>
              <a:rPr lang="ru-RU" sz="1800" dirty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1800" dirty="0" smtClean="0">
                <a:solidFill>
                  <a:srgbClr val="18599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800" dirty="0">
              <a:solidFill>
                <a:srgbClr val="185994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49809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theme/theme1.xml><?xml version="1.0" encoding="utf-8"?>
<a:theme xmlns:a="http://schemas.openxmlformats.org/drawingml/2006/main" name="FSK">
  <a:themeElements>
    <a:clrScheme name="Другая 30">
      <a:dk1>
        <a:srgbClr val="3C3C3C"/>
      </a:dk1>
      <a:lt1>
        <a:srgbClr val="FFFFFF"/>
      </a:lt1>
      <a:dk2>
        <a:srgbClr val="1A2D5F"/>
      </a:dk2>
      <a:lt2>
        <a:srgbClr val="EEECE1"/>
      </a:lt2>
      <a:accent1>
        <a:srgbClr val="0C5B9D"/>
      </a:accent1>
      <a:accent2>
        <a:srgbClr val="4FC5B5"/>
      </a:accent2>
      <a:accent3>
        <a:srgbClr val="D52B1E"/>
      </a:accent3>
      <a:accent4>
        <a:srgbClr val="A5A5A5"/>
      </a:accent4>
      <a:accent5>
        <a:srgbClr val="4F81BD"/>
      </a:accent5>
      <a:accent6>
        <a:srgbClr val="D7603A"/>
      </a:accent6>
      <a:hlink>
        <a:srgbClr val="007FD6"/>
      </a:hlink>
      <a:folHlink>
        <a:srgbClr val="706F6F"/>
      </a:folHlink>
    </a:clrScheme>
    <a:fontScheme name="россети">
      <a:majorFont>
        <a:latin typeface="PF Din Text Cond Pro Medium"/>
        <a:ea typeface=""/>
        <a:cs typeface=""/>
      </a:majorFont>
      <a:minorFont>
        <a:latin typeface="PF Din Text Cond Pro Ligh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9525">
          <a:solidFill>
            <a:schemeClr val="accent4"/>
          </a:solidFill>
        </a:ln>
      </a:spPr>
      <a:bodyPr rtlCol="0" anchor="ctr"/>
      <a:lstStyle>
        <a:defPPr algn="ctr">
          <a:spcBef>
            <a:spcPts val="600"/>
          </a:spcBef>
          <a:defRPr sz="1400" dirty="0" smtClean="0">
            <a:solidFill>
              <a:schemeClr val="tx1"/>
            </a:solidFill>
            <a:latin typeface="Arial Narrow" panose="020B060602020203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rIns="0" rtlCol="0">
        <a:spAutoFit/>
      </a:bodyPr>
      <a:lstStyle>
        <a:defPPr>
          <a:spcBef>
            <a:spcPts val="600"/>
          </a:spcBef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!ENG_Шаблон_4х3_россети_1205 [Автосохраненный]" id="{FFC6E5A7-DE3D-924F-A776-15A2D8EAC179}" vid="{65557C94-798C-FE40-BCF5-E04CFD827495}"/>
    </a:ext>
  </a:extLst>
</a:theme>
</file>

<file path=ppt/theme/theme2.xml><?xml version="1.0" encoding="utf-8"?>
<a:theme xmlns:a="http://schemas.openxmlformats.org/drawingml/2006/main" name="1_ОСНОВНОЙ РОССЕТИ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ema de Office">
      <a:majorFont>
        <a:latin typeface="Helvetica"/>
        <a:ea typeface="ＭＳ Ｐゴシック"/>
        <a:cs typeface="Helvetica"/>
      </a:majorFont>
      <a:minorFont>
        <a:latin typeface="Helvetica"/>
        <a:ea typeface="ＭＳ Ｐゴシック"/>
        <a:cs typeface="Helvetic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miter lim="0"/>
          <a:headEnd type="none" w="med" len="med"/>
          <a:tailEnd type="none" w="med" len="med"/>
        </a:ln>
        <a:effectLst>
          <a:outerShdw blurRad="38100" dist="25400" dir="5400000" algn="ctr" rotWithShape="0">
            <a:srgbClr val="000000">
              <a:alpha val="50000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ctr" defTabSz="825500" rtl="0" eaLnBrk="1" fontAlgn="base" latinLnBrk="0" hangingPunct="0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500" b="1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Lato" charset="0"/>
            <a:ea typeface="ＭＳ Ｐゴシック" charset="0"/>
            <a:cs typeface="Lato" charset="0"/>
            <a:sym typeface="Lato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0">
          <a:blip xmlns:r="http://schemas.openxmlformats.org/officeDocument/2006/relationships" r:embed="rId1"/>
          <a:srcRect/>
          <a:tile tx="0" ty="0" sx="100000" sy="100000" flip="none" algn="tl"/>
        </a:blipFill>
        <a:ln w="25400" cap="flat" cmpd="sng" algn="ctr">
          <a:solidFill>
            <a:srgbClr val="000000"/>
          </a:solidFill>
          <a:prstDash val="solid"/>
          <a:miter lim="0"/>
          <a:headEnd type="none" w="med" len="med"/>
          <a:tailEnd type="none" w="med" len="med"/>
        </a:ln>
        <a:effectLst>
          <a:outerShdw blurRad="38100" dist="25400" dir="5400000" algn="ctr" rotWithShape="0">
            <a:srgbClr val="000000">
              <a:alpha val="50000"/>
            </a:srgbClr>
          </a:outerShdw>
        </a:effectLst>
      </a:spPr>
      <a:bodyPr vert="horz" wrap="square" lIns="50800" tIns="50800" rIns="50800" bIns="50800" numCol="1" anchor="ctr" anchorCtr="0" compatLnSpc="1">
        <a:prstTxWarp prst="textNoShape">
          <a:avLst/>
        </a:prstTxWarp>
      </a:bodyPr>
      <a:lstStyle>
        <a:defPPr marL="228600" marR="0" indent="0" algn="ctr" defTabSz="825500" rtl="0" eaLnBrk="1" fontAlgn="base" latinLnBrk="0" hangingPunct="0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500" b="1" i="0" u="none" strike="noStrike" cap="none" normalizeH="0" baseline="0">
            <a:ln>
              <a:noFill/>
            </a:ln>
            <a:solidFill>
              <a:srgbClr val="FFFFFF"/>
            </a:solidFill>
            <a:effectLst/>
            <a:latin typeface="Lato" charset="0"/>
            <a:ea typeface="ＭＳ Ｐゴシック" charset="0"/>
            <a:cs typeface="Lato" charset="0"/>
            <a:sym typeface="Lato" charset="0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Презентация2" id="{4DCD7E1C-F479-41AA-9D40-17153699C15E}" vid="{4BF58690-468E-4F34-9DFC-5E2B8896B24F}"/>
    </a:ext>
  </a:extLst>
</a:theme>
</file>

<file path=ppt/theme/theme3.xml><?xml version="1.0" encoding="utf-8"?>
<a:theme xmlns:a="http://schemas.openxmlformats.org/drawingml/2006/main" name="1_FSK">
  <a:themeElements>
    <a:clrScheme name="Другая 30">
      <a:dk1>
        <a:srgbClr val="3C3C3C"/>
      </a:dk1>
      <a:lt1>
        <a:srgbClr val="FFFFFF"/>
      </a:lt1>
      <a:dk2>
        <a:srgbClr val="1A2D5F"/>
      </a:dk2>
      <a:lt2>
        <a:srgbClr val="EEECE1"/>
      </a:lt2>
      <a:accent1>
        <a:srgbClr val="0C5B9D"/>
      </a:accent1>
      <a:accent2>
        <a:srgbClr val="4FC5B5"/>
      </a:accent2>
      <a:accent3>
        <a:srgbClr val="D52B1E"/>
      </a:accent3>
      <a:accent4>
        <a:srgbClr val="A5A5A5"/>
      </a:accent4>
      <a:accent5>
        <a:srgbClr val="4F81BD"/>
      </a:accent5>
      <a:accent6>
        <a:srgbClr val="D7603A"/>
      </a:accent6>
      <a:hlink>
        <a:srgbClr val="007FD6"/>
      </a:hlink>
      <a:folHlink>
        <a:srgbClr val="706F6F"/>
      </a:folHlink>
    </a:clrScheme>
    <a:fontScheme name="россети">
      <a:majorFont>
        <a:latin typeface="PF Din Text Cond Pro Medium"/>
        <a:ea typeface=""/>
        <a:cs typeface=""/>
      </a:majorFont>
      <a:minorFont>
        <a:latin typeface="PF Din Text Cond Pro Ligh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9525">
          <a:solidFill>
            <a:schemeClr val="accent4"/>
          </a:solidFill>
        </a:ln>
      </a:spPr>
      <a:bodyPr rtlCol="0" anchor="ctr"/>
      <a:lstStyle>
        <a:defPPr algn="ctr">
          <a:spcBef>
            <a:spcPts val="600"/>
          </a:spcBef>
          <a:defRPr sz="1400" dirty="0" smtClean="0">
            <a:solidFill>
              <a:schemeClr val="tx1"/>
            </a:solidFill>
            <a:latin typeface="Arial Narrow" panose="020B060602020203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rIns="0" rtlCol="0">
        <a:spAutoFit/>
      </a:bodyPr>
      <a:lstStyle>
        <a:defPPr>
          <a:spcBef>
            <a:spcPts val="600"/>
          </a:spcBef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!RUS_Шаблон_16х9_россети_705" id="{F887FC9F-F531-6942-93E1-0F228C8A2B7E}" vid="{43C3D10E-3BC6-6147-B91A-E0A8079000FD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D0C3EC1-CDDE-4A78-9C98-960EBDAA1A2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7E7AF5F-8A51-4E3C-BE03-1F17D40E7B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589D51D-7901-4CBB-BF91-377B40D1314B}">
  <ds:schemaRefs>
    <ds:schemaRef ds:uri="http://schemas.openxmlformats.org/package/2006/metadata/core-properties"/>
    <ds:schemaRef ds:uri="http://purl.org/dc/dcmitype/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33448</TotalTime>
  <Words>1606</Words>
  <Application>Microsoft Office PowerPoint</Application>
  <PresentationFormat>Широкоэкранный</PresentationFormat>
  <Paragraphs>230</Paragraphs>
  <Slides>10</Slides>
  <Notes>8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27" baseType="lpstr">
      <vt:lpstr>MS PGothic</vt:lpstr>
      <vt:lpstr>MS PGothic</vt:lpstr>
      <vt:lpstr>Arial</vt:lpstr>
      <vt:lpstr>Arial Narrow</vt:lpstr>
      <vt:lpstr>Calibri</vt:lpstr>
      <vt:lpstr>Helvetica</vt:lpstr>
      <vt:lpstr>PF Din Text Cond Pro</vt:lpstr>
      <vt:lpstr>PF Din Text Cond Pro Light</vt:lpstr>
      <vt:lpstr>PF Din Text Cond Pro Medium</vt:lpstr>
      <vt:lpstr>PF Din Text Cond Pro Обычный</vt:lpstr>
      <vt:lpstr>Times New Roman</vt:lpstr>
      <vt:lpstr>Wingdings</vt:lpstr>
      <vt:lpstr>FSK</vt:lpstr>
      <vt:lpstr>1_ОСНОВНОЙ РОССЕТИ</vt:lpstr>
      <vt:lpstr>1_FSK</vt:lpstr>
      <vt:lpstr>CorelDRAW</vt:lpstr>
      <vt:lpstr>Лист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Воронцова А.П.</dc:creator>
  <cp:lastModifiedBy>user</cp:lastModifiedBy>
  <cp:revision>3218</cp:revision>
  <cp:lastPrinted>2023-02-06T06:21:29Z</cp:lastPrinted>
  <dcterms:created xsi:type="dcterms:W3CDTF">2016-03-15T13:08:37Z</dcterms:created>
  <dcterms:modified xsi:type="dcterms:W3CDTF">2024-04-23T19:56:34Z</dcterms:modified>
</cp:coreProperties>
</file>